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25"/>
  </p:notesMasterIdLst>
  <p:sldIdLst>
    <p:sldId id="262" r:id="rId3"/>
    <p:sldId id="267" r:id="rId4"/>
    <p:sldId id="272" r:id="rId5"/>
    <p:sldId id="360" r:id="rId6"/>
    <p:sldId id="357" r:id="rId7"/>
    <p:sldId id="359" r:id="rId8"/>
    <p:sldId id="361" r:id="rId9"/>
    <p:sldId id="358" r:id="rId10"/>
    <p:sldId id="367" r:id="rId11"/>
    <p:sldId id="362" r:id="rId12"/>
    <p:sldId id="363" r:id="rId13"/>
    <p:sldId id="364" r:id="rId14"/>
    <p:sldId id="365" r:id="rId15"/>
    <p:sldId id="366" r:id="rId16"/>
    <p:sldId id="368" r:id="rId17"/>
    <p:sldId id="369" r:id="rId18"/>
    <p:sldId id="370" r:id="rId19"/>
    <p:sldId id="371" r:id="rId20"/>
    <p:sldId id="372" r:id="rId21"/>
    <p:sldId id="373" r:id="rId22"/>
    <p:sldId id="277" r:id="rId23"/>
    <p:sldId id="353"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olgersson" initials="PH" lastIdx="10" clrIdx="0">
    <p:extLst>
      <p:ext uri="{19B8F6BF-5375-455C-9EA6-DF929625EA0E}">
        <p15:presenceInfo xmlns:p15="http://schemas.microsoft.com/office/powerpoint/2012/main" userId="S-1-5-21-1853637497-491971987-2917381224-12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99"/>
    <a:srgbClr val="FEE6CC"/>
    <a:srgbClr val="666666"/>
    <a:srgbClr val="CCCC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29EDF-B8AE-4D1A-97A6-E48FA04F5D0A}" v="73" dt="2022-09-13T10:15:38.64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8" autoAdjust="0"/>
    <p:restoredTop sz="94681" autoAdjust="0"/>
  </p:normalViewPr>
  <p:slideViewPr>
    <p:cSldViewPr snapToGrid="0" snapToObjects="1">
      <p:cViewPr varScale="1">
        <p:scale>
          <a:sx n="111" d="100"/>
          <a:sy n="111" d="100"/>
        </p:scale>
        <p:origin x="360"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 andersson" userId="f7fe82e8b11385a6" providerId="LiveId" clId="{B4A24C04-11CB-4264-A2E9-99908958A0F9}"/>
    <pc:docChg chg="undo custSel modSld">
      <pc:chgData name="anton andersson" userId="f7fe82e8b11385a6" providerId="LiveId" clId="{B4A24C04-11CB-4264-A2E9-99908958A0F9}" dt="2021-12-07T10:23:08.348" v="951" actId="20577"/>
      <pc:docMkLst>
        <pc:docMk/>
      </pc:docMkLst>
      <pc:sldChg chg="modSp mod delCm">
        <pc:chgData name="anton andersson" userId="f7fe82e8b11385a6" providerId="LiveId" clId="{B4A24C04-11CB-4264-A2E9-99908958A0F9}" dt="2021-12-07T09:48:23.979" v="184" actId="20577"/>
        <pc:sldMkLst>
          <pc:docMk/>
          <pc:sldMk cId="2077360395" sldId="256"/>
        </pc:sldMkLst>
        <pc:spChg chg="mod">
          <ac:chgData name="anton andersson" userId="f7fe82e8b11385a6" providerId="LiveId" clId="{B4A24C04-11CB-4264-A2E9-99908958A0F9}" dt="2021-12-07T09:47:07.432" v="141" actId="20577"/>
          <ac:spMkLst>
            <pc:docMk/>
            <pc:sldMk cId="2077360395" sldId="256"/>
            <ac:spMk id="4" creationId="{CFC5A8FB-3FEC-45EE-9449-C988C80E7A4A}"/>
          </ac:spMkLst>
        </pc:spChg>
        <pc:spChg chg="mod">
          <ac:chgData name="anton andersson" userId="f7fe82e8b11385a6" providerId="LiveId" clId="{B4A24C04-11CB-4264-A2E9-99908958A0F9}" dt="2021-12-07T09:48:17.917" v="181" actId="14100"/>
          <ac:spMkLst>
            <pc:docMk/>
            <pc:sldMk cId="2077360395" sldId="256"/>
            <ac:spMk id="13" creationId="{46CAB369-7E2C-4044-9F66-138DABCFE301}"/>
          </ac:spMkLst>
        </pc:spChg>
        <pc:spChg chg="mod">
          <ac:chgData name="anton andersson" userId="f7fe82e8b11385a6" providerId="LiveId" clId="{B4A24C04-11CB-4264-A2E9-99908958A0F9}" dt="2021-12-07T09:46:32.142" v="119" actId="33524"/>
          <ac:spMkLst>
            <pc:docMk/>
            <pc:sldMk cId="2077360395" sldId="256"/>
            <ac:spMk id="20" creationId="{9CAAE480-755F-4721-9C88-70F50CAB6CEF}"/>
          </ac:spMkLst>
        </pc:spChg>
        <pc:spChg chg="mod">
          <ac:chgData name="anton andersson" userId="f7fe82e8b11385a6" providerId="LiveId" clId="{B4A24C04-11CB-4264-A2E9-99908958A0F9}" dt="2021-12-07T09:47:52.512" v="171" actId="20577"/>
          <ac:spMkLst>
            <pc:docMk/>
            <pc:sldMk cId="2077360395" sldId="256"/>
            <ac:spMk id="37" creationId="{99E904E6-FA3F-46A5-A9F8-E2F3883CDA7D}"/>
          </ac:spMkLst>
        </pc:spChg>
        <pc:spChg chg="mod">
          <ac:chgData name="anton andersson" userId="f7fe82e8b11385a6" providerId="LiveId" clId="{B4A24C04-11CB-4264-A2E9-99908958A0F9}" dt="2021-12-07T09:47:42.247" v="165" actId="20577"/>
          <ac:spMkLst>
            <pc:docMk/>
            <pc:sldMk cId="2077360395" sldId="256"/>
            <ac:spMk id="38" creationId="{312B36A4-12AF-4ED4-8354-4125A0F09F34}"/>
          </ac:spMkLst>
        </pc:spChg>
        <pc:spChg chg="mod">
          <ac:chgData name="anton andersson" userId="f7fe82e8b11385a6" providerId="LiveId" clId="{B4A24C04-11CB-4264-A2E9-99908958A0F9}" dt="2021-12-07T09:46:39.499" v="123" actId="20577"/>
          <ac:spMkLst>
            <pc:docMk/>
            <pc:sldMk cId="2077360395" sldId="256"/>
            <ac:spMk id="39" creationId="{824E7675-53FF-4CBC-923F-05D4F28BB39B}"/>
          </ac:spMkLst>
        </pc:spChg>
        <pc:spChg chg="mod">
          <ac:chgData name="anton andersson" userId="f7fe82e8b11385a6" providerId="LiveId" clId="{B4A24C04-11CB-4264-A2E9-99908958A0F9}" dt="2021-12-07T09:48:00.507" v="177" actId="20577"/>
          <ac:spMkLst>
            <pc:docMk/>
            <pc:sldMk cId="2077360395" sldId="256"/>
            <ac:spMk id="40" creationId="{01F05967-A6ED-44D2-A357-7D3A25AA2F80}"/>
          </ac:spMkLst>
        </pc:spChg>
        <pc:spChg chg="mod">
          <ac:chgData name="anton andersson" userId="f7fe82e8b11385a6" providerId="LiveId" clId="{B4A24C04-11CB-4264-A2E9-99908958A0F9}" dt="2021-12-07T09:48:23.979" v="184" actId="20577"/>
          <ac:spMkLst>
            <pc:docMk/>
            <pc:sldMk cId="2077360395" sldId="256"/>
            <ac:spMk id="41" creationId="{DB1D8E47-E3A4-4F65-96EC-7DCCE7DAF422}"/>
          </ac:spMkLst>
        </pc:spChg>
        <pc:spChg chg="mod">
          <ac:chgData name="anton andersson" userId="f7fe82e8b11385a6" providerId="LiveId" clId="{B4A24C04-11CB-4264-A2E9-99908958A0F9}" dt="2021-12-07T09:47:36.834" v="161" actId="20577"/>
          <ac:spMkLst>
            <pc:docMk/>
            <pc:sldMk cId="2077360395" sldId="256"/>
            <ac:spMk id="47" creationId="{A747C140-0B29-4384-8EBA-CE8F943C015F}"/>
          </ac:spMkLst>
        </pc:spChg>
        <pc:spChg chg="mod">
          <ac:chgData name="anton andersson" userId="f7fe82e8b11385a6" providerId="LiveId" clId="{B4A24C04-11CB-4264-A2E9-99908958A0F9}" dt="2021-12-07T09:47:26.288" v="153" actId="20577"/>
          <ac:spMkLst>
            <pc:docMk/>
            <pc:sldMk cId="2077360395" sldId="256"/>
            <ac:spMk id="51" creationId="{44C6C9E3-5B7F-4A4E-8240-F788A9C988B4}"/>
          </ac:spMkLst>
        </pc:spChg>
        <pc:spChg chg="mod">
          <ac:chgData name="anton andersson" userId="f7fe82e8b11385a6" providerId="LiveId" clId="{B4A24C04-11CB-4264-A2E9-99908958A0F9}" dt="2021-12-07T09:46:55.521" v="135" actId="20577"/>
          <ac:spMkLst>
            <pc:docMk/>
            <pc:sldMk cId="2077360395" sldId="256"/>
            <ac:spMk id="52" creationId="{EAF9E28E-ABD3-43E8-978D-BFED1127F4A9}"/>
          </ac:spMkLst>
        </pc:spChg>
        <pc:spChg chg="mod">
          <ac:chgData name="anton andersson" userId="f7fe82e8b11385a6" providerId="LiveId" clId="{B4A24C04-11CB-4264-A2E9-99908958A0F9}" dt="2021-12-07T09:46:42.074" v="125" actId="20577"/>
          <ac:spMkLst>
            <pc:docMk/>
            <pc:sldMk cId="2077360395" sldId="256"/>
            <ac:spMk id="60" creationId="{D78DF6A3-6432-4FAE-B5D0-8EE847A0D01A}"/>
          </ac:spMkLst>
        </pc:spChg>
        <pc:spChg chg="mod">
          <ac:chgData name="anton andersson" userId="f7fe82e8b11385a6" providerId="LiveId" clId="{B4A24C04-11CB-4264-A2E9-99908958A0F9}" dt="2021-12-07T09:47:13.092" v="145" actId="20577"/>
          <ac:spMkLst>
            <pc:docMk/>
            <pc:sldMk cId="2077360395" sldId="256"/>
            <ac:spMk id="61" creationId="{110012AE-370F-4473-B893-98E7422E646E}"/>
          </ac:spMkLst>
        </pc:spChg>
        <pc:spChg chg="mod">
          <ac:chgData name="anton andersson" userId="f7fe82e8b11385a6" providerId="LiveId" clId="{B4A24C04-11CB-4264-A2E9-99908958A0F9}" dt="2021-12-07T09:47:20.275" v="149" actId="20577"/>
          <ac:spMkLst>
            <pc:docMk/>
            <pc:sldMk cId="2077360395" sldId="256"/>
            <ac:spMk id="62" creationId="{3EB34748-6B34-48D7-9BCF-1FD67D3F980C}"/>
          </ac:spMkLst>
        </pc:spChg>
        <pc:cxnChg chg="mod">
          <ac:chgData name="anton andersson" userId="f7fe82e8b11385a6" providerId="LiveId" clId="{B4A24C04-11CB-4264-A2E9-99908958A0F9}" dt="2021-12-07T09:48:20.808" v="182" actId="14100"/>
          <ac:cxnSpMkLst>
            <pc:docMk/>
            <pc:sldMk cId="2077360395" sldId="256"/>
            <ac:cxnSpMk id="28" creationId="{46F1926F-874C-40D6-ACAF-D2B076E87D16}"/>
          </ac:cxnSpMkLst>
        </pc:cxnChg>
        <pc:cxnChg chg="mod">
          <ac:chgData name="anton andersson" userId="f7fe82e8b11385a6" providerId="LiveId" clId="{B4A24C04-11CB-4264-A2E9-99908958A0F9}" dt="2021-12-07T09:48:23.894" v="183" actId="20577"/>
          <ac:cxnSpMkLst>
            <pc:docMk/>
            <pc:sldMk cId="2077360395" sldId="256"/>
            <ac:cxnSpMk id="43" creationId="{61718150-3C40-45B4-8FCC-713695ADF043}"/>
          </ac:cxnSpMkLst>
        </pc:cxnChg>
        <pc:cxnChg chg="mod">
          <ac:chgData name="anton andersson" userId="f7fe82e8b11385a6" providerId="LiveId" clId="{B4A24C04-11CB-4264-A2E9-99908958A0F9}" dt="2021-12-07T09:47:28.933" v="154" actId="20577"/>
          <ac:cxnSpMkLst>
            <pc:docMk/>
            <pc:sldMk cId="2077360395" sldId="256"/>
            <ac:cxnSpMk id="48" creationId="{58C08B39-914C-4C70-8855-6A3BC8BAE19D}"/>
          </ac:cxnSpMkLst>
        </pc:cxnChg>
        <pc:cxnChg chg="mod">
          <ac:chgData name="anton andersson" userId="f7fe82e8b11385a6" providerId="LiveId" clId="{B4A24C04-11CB-4264-A2E9-99908958A0F9}" dt="2021-12-07T09:46:44.681" v="126" actId="20577"/>
          <ac:cxnSpMkLst>
            <pc:docMk/>
            <pc:sldMk cId="2077360395" sldId="256"/>
            <ac:cxnSpMk id="53" creationId="{9B214794-3DC9-4307-A1B5-72B82CC13C3F}"/>
          </ac:cxnSpMkLst>
        </pc:cxnChg>
        <pc:cxnChg chg="mod">
          <ac:chgData name="anton andersson" userId="f7fe82e8b11385a6" providerId="LiveId" clId="{B4A24C04-11CB-4264-A2E9-99908958A0F9}" dt="2021-12-07T09:46:41.989" v="124" actId="20577"/>
          <ac:cxnSpMkLst>
            <pc:docMk/>
            <pc:sldMk cId="2077360395" sldId="256"/>
            <ac:cxnSpMk id="63" creationId="{7ECB98D9-1E03-4A63-B96C-0688A4CE8DB3}"/>
          </ac:cxnSpMkLst>
        </pc:cxnChg>
      </pc:sldChg>
      <pc:sldChg chg="modSp mod">
        <pc:chgData name="anton andersson" userId="f7fe82e8b11385a6" providerId="LiveId" clId="{B4A24C04-11CB-4264-A2E9-99908958A0F9}" dt="2021-12-07T10:09:02.785" v="742" actId="20577"/>
        <pc:sldMkLst>
          <pc:docMk/>
          <pc:sldMk cId="1078776804" sldId="258"/>
        </pc:sldMkLst>
        <pc:spChg chg="mod">
          <ac:chgData name="anton andersson" userId="f7fe82e8b11385a6" providerId="LiveId" clId="{B4A24C04-11CB-4264-A2E9-99908958A0F9}" dt="2021-12-07T09:51:03.883" v="286" actId="14100"/>
          <ac:spMkLst>
            <pc:docMk/>
            <pc:sldMk cId="1078776804" sldId="258"/>
            <ac:spMk id="6" creationId="{2B3AA3BC-BB12-437F-9D52-EBAD525FC2FC}"/>
          </ac:spMkLst>
        </pc:spChg>
        <pc:spChg chg="mod">
          <ac:chgData name="anton andersson" userId="f7fe82e8b11385a6" providerId="LiveId" clId="{B4A24C04-11CB-4264-A2E9-99908958A0F9}" dt="2021-12-07T10:09:02.785" v="742" actId="20577"/>
          <ac:spMkLst>
            <pc:docMk/>
            <pc:sldMk cId="1078776804" sldId="258"/>
            <ac:spMk id="7" creationId="{C1011039-7325-4A04-A15B-12F4EFEB20C1}"/>
          </ac:spMkLst>
        </pc:spChg>
        <pc:spChg chg="mod">
          <ac:chgData name="anton andersson" userId="f7fe82e8b11385a6" providerId="LiveId" clId="{B4A24C04-11CB-4264-A2E9-99908958A0F9}" dt="2021-12-07T09:51:31.610" v="300" actId="33524"/>
          <ac:spMkLst>
            <pc:docMk/>
            <pc:sldMk cId="1078776804" sldId="258"/>
            <ac:spMk id="9" creationId="{48E9634D-1EA9-424C-9F3C-EBF8E97AEA7A}"/>
          </ac:spMkLst>
        </pc:spChg>
        <pc:cxnChg chg="mod">
          <ac:chgData name="anton andersson" userId="f7fe82e8b11385a6" providerId="LiveId" clId="{B4A24C04-11CB-4264-A2E9-99908958A0F9}" dt="2021-12-07T09:51:03.883" v="286" actId="14100"/>
          <ac:cxnSpMkLst>
            <pc:docMk/>
            <pc:sldMk cId="1078776804" sldId="258"/>
            <ac:cxnSpMk id="8" creationId="{1CFF0FD8-AE61-42E4-A837-773FF1F67AEF}"/>
          </ac:cxnSpMkLst>
        </pc:cxnChg>
      </pc:sldChg>
      <pc:sldChg chg="modSp mod">
        <pc:chgData name="anton andersson" userId="f7fe82e8b11385a6" providerId="LiveId" clId="{B4A24C04-11CB-4264-A2E9-99908958A0F9}" dt="2021-12-07T09:57:15.542" v="427" actId="20577"/>
        <pc:sldMkLst>
          <pc:docMk/>
          <pc:sldMk cId="2160508749" sldId="260"/>
        </pc:sldMkLst>
        <pc:spChg chg="mod">
          <ac:chgData name="anton andersson" userId="f7fe82e8b11385a6" providerId="LiveId" clId="{B4A24C04-11CB-4264-A2E9-99908958A0F9}" dt="2021-12-07T09:55:03.966" v="373" actId="20577"/>
          <ac:spMkLst>
            <pc:docMk/>
            <pc:sldMk cId="2160508749" sldId="260"/>
            <ac:spMk id="2" creationId="{845A0B2C-9874-4D40-84AB-D03DD94D0EF7}"/>
          </ac:spMkLst>
        </pc:spChg>
        <pc:spChg chg="mod">
          <ac:chgData name="anton andersson" userId="f7fe82e8b11385a6" providerId="LiveId" clId="{B4A24C04-11CB-4264-A2E9-99908958A0F9}" dt="2021-12-07T09:57:15.542" v="427" actId="20577"/>
          <ac:spMkLst>
            <pc:docMk/>
            <pc:sldMk cId="2160508749" sldId="260"/>
            <ac:spMk id="4" creationId="{38CE8E8B-38D5-42BB-A7F7-FE24C597B296}"/>
          </ac:spMkLst>
        </pc:spChg>
        <pc:graphicFrameChg chg="mod">
          <ac:chgData name="anton andersson" userId="f7fe82e8b11385a6" providerId="LiveId" clId="{B4A24C04-11CB-4264-A2E9-99908958A0F9}" dt="2021-12-07T09:56:18.057" v="393" actId="20577"/>
          <ac:graphicFrameMkLst>
            <pc:docMk/>
            <pc:sldMk cId="2160508749" sldId="260"/>
            <ac:graphicFrameMk id="8" creationId="{B24CEADD-D035-4D97-923E-B9EC8E0736F5}"/>
          </ac:graphicFrameMkLst>
        </pc:graphicFrameChg>
        <pc:graphicFrameChg chg="mod">
          <ac:chgData name="anton andersson" userId="f7fe82e8b11385a6" providerId="LiveId" clId="{B4A24C04-11CB-4264-A2E9-99908958A0F9}" dt="2021-12-07T09:57:05.140" v="425" actId="20577"/>
          <ac:graphicFrameMkLst>
            <pc:docMk/>
            <pc:sldMk cId="2160508749" sldId="260"/>
            <ac:graphicFrameMk id="9" creationId="{04493B66-9338-4970-BD24-CAA173282471}"/>
          </ac:graphicFrameMkLst>
        </pc:graphicFrameChg>
      </pc:sldChg>
      <pc:sldChg chg="modSp mod delCm">
        <pc:chgData name="anton andersson" userId="f7fe82e8b11385a6" providerId="LiveId" clId="{B4A24C04-11CB-4264-A2E9-99908958A0F9}" dt="2021-12-07T10:09:36.033" v="755" actId="20577"/>
        <pc:sldMkLst>
          <pc:docMk/>
          <pc:sldMk cId="1391598297" sldId="261"/>
        </pc:sldMkLst>
        <pc:spChg chg="mod">
          <ac:chgData name="anton andersson" userId="f7fe82e8b11385a6" providerId="LiveId" clId="{B4A24C04-11CB-4264-A2E9-99908958A0F9}" dt="2021-12-07T10:09:23.816" v="750" actId="20577"/>
          <ac:spMkLst>
            <pc:docMk/>
            <pc:sldMk cId="1391598297" sldId="261"/>
            <ac:spMk id="2" creationId="{845A0B2C-9874-4D40-84AB-D03DD94D0EF7}"/>
          </ac:spMkLst>
        </pc:spChg>
        <pc:spChg chg="mod">
          <ac:chgData name="anton andersson" userId="f7fe82e8b11385a6" providerId="LiveId" clId="{B4A24C04-11CB-4264-A2E9-99908958A0F9}" dt="2021-12-07T10:09:36.033" v="755" actId="20577"/>
          <ac:spMkLst>
            <pc:docMk/>
            <pc:sldMk cId="1391598297" sldId="261"/>
            <ac:spMk id="3" creationId="{AE971634-934A-4551-856A-4C898FB5C055}"/>
          </ac:spMkLst>
        </pc:spChg>
      </pc:sldChg>
      <pc:sldChg chg="modSp mod">
        <pc:chgData name="anton andersson" userId="f7fe82e8b11385a6" providerId="LiveId" clId="{B4A24C04-11CB-4264-A2E9-99908958A0F9}" dt="2021-12-07T10:08:49.564" v="741" actId="20577"/>
        <pc:sldMkLst>
          <pc:docMk/>
          <pc:sldMk cId="912145056" sldId="263"/>
        </pc:sldMkLst>
        <pc:spChg chg="mod">
          <ac:chgData name="anton andersson" userId="f7fe82e8b11385a6" providerId="LiveId" clId="{B4A24C04-11CB-4264-A2E9-99908958A0F9}" dt="2021-12-07T10:08:49.564" v="741" actId="20577"/>
          <ac:spMkLst>
            <pc:docMk/>
            <pc:sldMk cId="912145056" sldId="263"/>
            <ac:spMk id="3" creationId="{AE971634-934A-4551-856A-4C898FB5C055}"/>
          </ac:spMkLst>
        </pc:spChg>
      </pc:sldChg>
      <pc:sldChg chg="modSp mod">
        <pc:chgData name="anton andersson" userId="f7fe82e8b11385a6" providerId="LiveId" clId="{B4A24C04-11CB-4264-A2E9-99908958A0F9}" dt="2021-12-07T10:10:37.217" v="827" actId="20577"/>
        <pc:sldMkLst>
          <pc:docMk/>
          <pc:sldMk cId="2569356516" sldId="264"/>
        </pc:sldMkLst>
        <pc:spChg chg="mod">
          <ac:chgData name="anton andersson" userId="f7fe82e8b11385a6" providerId="LiveId" clId="{B4A24C04-11CB-4264-A2E9-99908958A0F9}" dt="2021-12-07T10:09:51.277" v="761" actId="20577"/>
          <ac:spMkLst>
            <pc:docMk/>
            <pc:sldMk cId="2569356516" sldId="264"/>
            <ac:spMk id="2" creationId="{951C75CF-4B20-4BD9-B900-786250849311}"/>
          </ac:spMkLst>
        </pc:spChg>
        <pc:spChg chg="mod">
          <ac:chgData name="anton andersson" userId="f7fe82e8b11385a6" providerId="LiveId" clId="{B4A24C04-11CB-4264-A2E9-99908958A0F9}" dt="2021-12-07T10:10:37.217" v="827" actId="20577"/>
          <ac:spMkLst>
            <pc:docMk/>
            <pc:sldMk cId="2569356516" sldId="264"/>
            <ac:spMk id="3" creationId="{05F6A770-F48C-48F2-813B-EBC22AEBFD1D}"/>
          </ac:spMkLst>
        </pc:spChg>
      </pc:sldChg>
      <pc:sldChg chg="modSp mod">
        <pc:chgData name="anton andersson" userId="f7fe82e8b11385a6" providerId="LiveId" clId="{B4A24C04-11CB-4264-A2E9-99908958A0F9}" dt="2021-12-07T09:44:36.843" v="54" actId="20577"/>
        <pc:sldMkLst>
          <pc:docMk/>
          <pc:sldMk cId="2141996448" sldId="267"/>
        </pc:sldMkLst>
        <pc:spChg chg="mod">
          <ac:chgData name="anton andersson" userId="f7fe82e8b11385a6" providerId="LiveId" clId="{B4A24C04-11CB-4264-A2E9-99908958A0F9}" dt="2021-12-07T09:44:36.843" v="54" actId="20577"/>
          <ac:spMkLst>
            <pc:docMk/>
            <pc:sldMk cId="2141996448" sldId="267"/>
            <ac:spMk id="5" creationId="{30E777A6-9513-43F3-BB24-ED0539ADDD88}"/>
          </ac:spMkLst>
        </pc:spChg>
      </pc:sldChg>
      <pc:sldChg chg="modSp mod">
        <pc:chgData name="anton andersson" userId="f7fe82e8b11385a6" providerId="LiveId" clId="{B4A24C04-11CB-4264-A2E9-99908958A0F9}" dt="2021-12-07T09:45:57.124" v="102" actId="20577"/>
        <pc:sldMkLst>
          <pc:docMk/>
          <pc:sldMk cId="3550436766" sldId="272"/>
        </pc:sldMkLst>
        <pc:spChg chg="mod">
          <ac:chgData name="anton andersson" userId="f7fe82e8b11385a6" providerId="LiveId" clId="{B4A24C04-11CB-4264-A2E9-99908958A0F9}" dt="2021-12-07T09:45:57.124" v="102" actId="20577"/>
          <ac:spMkLst>
            <pc:docMk/>
            <pc:sldMk cId="3550436766" sldId="272"/>
            <ac:spMk id="7" creationId="{78972905-E434-5D47-AFD2-FA25DA38A1E7}"/>
          </ac:spMkLst>
        </pc:spChg>
        <pc:graphicFrameChg chg="modGraphic">
          <ac:chgData name="anton andersson" userId="f7fe82e8b11385a6" providerId="LiveId" clId="{B4A24C04-11CB-4264-A2E9-99908958A0F9}" dt="2021-12-07T09:45:46.895" v="91" actId="20577"/>
          <ac:graphicFrameMkLst>
            <pc:docMk/>
            <pc:sldMk cId="3550436766" sldId="272"/>
            <ac:graphicFrameMk id="8" creationId="{6785EE1E-4A1C-4346-83D0-84014F8F230F}"/>
          </ac:graphicFrameMkLst>
        </pc:graphicFrameChg>
      </pc:sldChg>
      <pc:sldChg chg="addSp delSp modSp mod">
        <pc:chgData name="anton andersson" userId="f7fe82e8b11385a6" providerId="LiveId" clId="{B4A24C04-11CB-4264-A2E9-99908958A0F9}" dt="2021-12-07T09:51:50.266" v="306" actId="478"/>
        <pc:sldMkLst>
          <pc:docMk/>
          <pc:sldMk cId="4256703955" sldId="293"/>
        </pc:sldMkLst>
        <pc:spChg chg="add del">
          <ac:chgData name="anton andersson" userId="f7fe82e8b11385a6" providerId="LiveId" clId="{B4A24C04-11CB-4264-A2E9-99908958A0F9}" dt="2021-12-07T09:51:50.266" v="306" actId="478"/>
          <ac:spMkLst>
            <pc:docMk/>
            <pc:sldMk cId="4256703955" sldId="293"/>
            <ac:spMk id="10" creationId="{1CCB1AEE-A06D-4938-95DD-62DEE574A394}"/>
          </ac:spMkLst>
        </pc:spChg>
        <pc:spChg chg="mod">
          <ac:chgData name="anton andersson" userId="f7fe82e8b11385a6" providerId="LiveId" clId="{B4A24C04-11CB-4264-A2E9-99908958A0F9}" dt="2021-12-07T09:46:19.422" v="112" actId="33524"/>
          <ac:spMkLst>
            <pc:docMk/>
            <pc:sldMk cId="4256703955" sldId="293"/>
            <ac:spMk id="12" creationId="{D11693FE-8633-4CDA-ABA8-92FAAA0C73FA}"/>
          </ac:spMkLst>
        </pc:spChg>
      </pc:sldChg>
      <pc:sldChg chg="addSp modSp mod delCm">
        <pc:chgData name="anton andersson" userId="f7fe82e8b11385a6" providerId="LiveId" clId="{B4A24C04-11CB-4264-A2E9-99908958A0F9}" dt="2021-12-07T10:22:43.165" v="910" actId="20577"/>
        <pc:sldMkLst>
          <pc:docMk/>
          <pc:sldMk cId="509436930" sldId="324"/>
        </pc:sldMkLst>
        <pc:spChg chg="mod">
          <ac:chgData name="anton andersson" userId="f7fe82e8b11385a6" providerId="LiveId" clId="{B4A24C04-11CB-4264-A2E9-99908958A0F9}" dt="2021-12-07T09:49:02.747" v="204" actId="33524"/>
          <ac:spMkLst>
            <pc:docMk/>
            <pc:sldMk cId="509436930" sldId="324"/>
            <ac:spMk id="20" creationId="{9CAAE480-755F-4721-9C88-70F50CAB6CEF}"/>
          </ac:spMkLst>
        </pc:spChg>
        <pc:spChg chg="mod">
          <ac:chgData name="anton andersson" userId="f7fe82e8b11385a6" providerId="LiveId" clId="{B4A24C04-11CB-4264-A2E9-99908958A0F9}" dt="2021-12-07T09:49:10.588" v="208" actId="20577"/>
          <ac:spMkLst>
            <pc:docMk/>
            <pc:sldMk cId="509436930" sldId="324"/>
            <ac:spMk id="44" creationId="{C0DBC955-87CC-4131-83B5-7785C6D6F94D}"/>
          </ac:spMkLst>
        </pc:spChg>
        <pc:spChg chg="mod">
          <ac:chgData name="anton andersson" userId="f7fe82e8b11385a6" providerId="LiveId" clId="{B4A24C04-11CB-4264-A2E9-99908958A0F9}" dt="2021-12-07T09:50:55.355" v="284" actId="20577"/>
          <ac:spMkLst>
            <pc:docMk/>
            <pc:sldMk cId="509436930" sldId="324"/>
            <ac:spMk id="50" creationId="{A38962E4-006E-4AF2-8990-D65E242EE667}"/>
          </ac:spMkLst>
        </pc:spChg>
        <pc:spChg chg="add mod">
          <ac:chgData name="anton andersson" userId="f7fe82e8b11385a6" providerId="LiveId" clId="{B4A24C04-11CB-4264-A2E9-99908958A0F9}" dt="2021-12-07T09:49:40.722" v="230" actId="20577"/>
          <ac:spMkLst>
            <pc:docMk/>
            <pc:sldMk cId="509436930" sldId="324"/>
            <ac:spMk id="53" creationId="{454779FE-A9D9-4C7B-8B2C-B981E238F7A8}"/>
          </ac:spMkLst>
        </pc:spChg>
        <pc:spChg chg="mod">
          <ac:chgData name="anton andersson" userId="f7fe82e8b11385a6" providerId="LiveId" clId="{B4A24C04-11CB-4264-A2E9-99908958A0F9}" dt="2021-12-07T09:50:49.278" v="278" actId="20577"/>
          <ac:spMkLst>
            <pc:docMk/>
            <pc:sldMk cId="509436930" sldId="324"/>
            <ac:spMk id="57" creationId="{49452F4C-AE21-475A-A47C-59CE909E4C4F}"/>
          </ac:spMkLst>
        </pc:spChg>
        <pc:spChg chg="add mod">
          <ac:chgData name="anton andersson" userId="f7fe82e8b11385a6" providerId="LiveId" clId="{B4A24C04-11CB-4264-A2E9-99908958A0F9}" dt="2021-12-07T10:22:43.165" v="910" actId="20577"/>
          <ac:spMkLst>
            <pc:docMk/>
            <pc:sldMk cId="509436930" sldId="324"/>
            <ac:spMk id="59" creationId="{1698E273-A14F-4CBA-8A35-69BD736E2BCC}"/>
          </ac:spMkLst>
        </pc:spChg>
        <pc:spChg chg="mod">
          <ac:chgData name="anton andersson" userId="f7fe82e8b11385a6" providerId="LiveId" clId="{B4A24C04-11CB-4264-A2E9-99908958A0F9}" dt="2021-12-07T09:50:37.159" v="270" actId="20577"/>
          <ac:spMkLst>
            <pc:docMk/>
            <pc:sldMk cId="509436930" sldId="324"/>
            <ac:spMk id="74" creationId="{757201E8-0DB3-42A4-94D7-9A6D647C67EA}"/>
          </ac:spMkLst>
        </pc:spChg>
        <pc:spChg chg="mod">
          <ac:chgData name="anton andersson" userId="f7fe82e8b11385a6" providerId="LiveId" clId="{B4A24C04-11CB-4264-A2E9-99908958A0F9}" dt="2021-12-07T09:49:16.063" v="212" actId="20577"/>
          <ac:spMkLst>
            <pc:docMk/>
            <pc:sldMk cId="509436930" sldId="324"/>
            <ac:spMk id="77" creationId="{226B1D88-450B-4B1A-8398-2B0BA126952F}"/>
          </ac:spMkLst>
        </pc:spChg>
        <pc:spChg chg="mod">
          <ac:chgData name="anton andersson" userId="f7fe82e8b11385a6" providerId="LiveId" clId="{B4A24C04-11CB-4264-A2E9-99908958A0F9}" dt="2021-12-07T09:49:34.941" v="228" actId="20577"/>
          <ac:spMkLst>
            <pc:docMk/>
            <pc:sldMk cId="509436930" sldId="324"/>
            <ac:spMk id="80" creationId="{7942CBDE-B1DB-45A9-BEC0-CA0B7553D863}"/>
          </ac:spMkLst>
        </pc:spChg>
        <pc:spChg chg="mod">
          <ac:chgData name="anton andersson" userId="f7fe82e8b11385a6" providerId="LiveId" clId="{B4A24C04-11CB-4264-A2E9-99908958A0F9}" dt="2021-12-07T09:49:28.852" v="222" actId="20577"/>
          <ac:spMkLst>
            <pc:docMk/>
            <pc:sldMk cId="509436930" sldId="324"/>
            <ac:spMk id="86" creationId="{2A2CEEBA-5E09-4057-B9E3-E8814BFCF53C}"/>
          </ac:spMkLst>
        </pc:spChg>
        <pc:spChg chg="mod">
          <ac:chgData name="anton andersson" userId="f7fe82e8b11385a6" providerId="LiveId" clId="{B4A24C04-11CB-4264-A2E9-99908958A0F9}" dt="2021-12-07T09:50:25.125" v="260" actId="20577"/>
          <ac:spMkLst>
            <pc:docMk/>
            <pc:sldMk cId="509436930" sldId="324"/>
            <ac:spMk id="89" creationId="{61C5B68E-74F0-43D8-8B79-38C5950D1004}"/>
          </ac:spMkLst>
        </pc:spChg>
        <pc:spChg chg="mod">
          <ac:chgData name="anton andersson" userId="f7fe82e8b11385a6" providerId="LiveId" clId="{B4A24C04-11CB-4264-A2E9-99908958A0F9}" dt="2021-12-07T09:50:32.270" v="266" actId="20577"/>
          <ac:spMkLst>
            <pc:docMk/>
            <pc:sldMk cId="509436930" sldId="324"/>
            <ac:spMk id="92" creationId="{1CD43DA9-2CBB-4DD6-9648-AB8484CA4697}"/>
          </ac:spMkLst>
        </pc:spChg>
        <pc:spChg chg="mod">
          <ac:chgData name="anton andersson" userId="f7fe82e8b11385a6" providerId="LiveId" clId="{B4A24C04-11CB-4264-A2E9-99908958A0F9}" dt="2021-12-07T09:49:44.393" v="232" actId="20577"/>
          <ac:spMkLst>
            <pc:docMk/>
            <pc:sldMk cId="509436930" sldId="324"/>
            <ac:spMk id="95" creationId="{333218ED-5B18-4D2C-8A62-69203FA4014B}"/>
          </ac:spMkLst>
        </pc:spChg>
        <pc:spChg chg="mod">
          <ac:chgData name="anton andersson" userId="f7fe82e8b11385a6" providerId="LiveId" clId="{B4A24C04-11CB-4264-A2E9-99908958A0F9}" dt="2021-12-07T09:50:11.963" v="250" actId="20577"/>
          <ac:spMkLst>
            <pc:docMk/>
            <pc:sldMk cId="509436930" sldId="324"/>
            <ac:spMk id="97" creationId="{59B0374E-3928-4706-B5CA-68F7A15DE038}"/>
          </ac:spMkLst>
        </pc:spChg>
        <pc:spChg chg="mod">
          <ac:chgData name="anton andersson" userId="f7fe82e8b11385a6" providerId="LiveId" clId="{B4A24C04-11CB-4264-A2E9-99908958A0F9}" dt="2021-12-07T09:49:53.738" v="236" actId="20577"/>
          <ac:spMkLst>
            <pc:docMk/>
            <pc:sldMk cId="509436930" sldId="324"/>
            <ac:spMk id="101" creationId="{B9D8748E-20D3-483B-8B95-2B530EF60F22}"/>
          </ac:spMkLst>
        </pc:spChg>
      </pc:sldChg>
      <pc:sldChg chg="modSp mod">
        <pc:chgData name="anton andersson" userId="f7fe82e8b11385a6" providerId="LiveId" clId="{B4A24C04-11CB-4264-A2E9-99908958A0F9}" dt="2021-12-07T10:10:56.539" v="833" actId="20577"/>
        <pc:sldMkLst>
          <pc:docMk/>
          <pc:sldMk cId="3101776055" sldId="325"/>
        </pc:sldMkLst>
        <pc:spChg chg="mod">
          <ac:chgData name="anton andersson" userId="f7fe82e8b11385a6" providerId="LiveId" clId="{B4A24C04-11CB-4264-A2E9-99908958A0F9}" dt="2021-12-07T10:10:56.539" v="833" actId="20577"/>
          <ac:spMkLst>
            <pc:docMk/>
            <pc:sldMk cId="3101776055" sldId="325"/>
            <ac:spMk id="3" creationId="{AE971634-934A-4551-856A-4C898FB5C055}"/>
          </ac:spMkLst>
        </pc:spChg>
      </pc:sldChg>
      <pc:sldChg chg="modSp mod">
        <pc:chgData name="anton andersson" userId="f7fe82e8b11385a6" providerId="LiveId" clId="{B4A24C04-11CB-4264-A2E9-99908958A0F9}" dt="2021-12-07T09:51:37.755" v="304" actId="20577"/>
        <pc:sldMkLst>
          <pc:docMk/>
          <pc:sldMk cId="1054877483" sldId="326"/>
        </pc:sldMkLst>
        <pc:spChg chg="mod">
          <ac:chgData name="anton andersson" userId="f7fe82e8b11385a6" providerId="LiveId" clId="{B4A24C04-11CB-4264-A2E9-99908958A0F9}" dt="2021-12-07T09:51:37.755" v="304" actId="20577"/>
          <ac:spMkLst>
            <pc:docMk/>
            <pc:sldMk cId="1054877483" sldId="326"/>
            <ac:spMk id="12" creationId="{D11693FE-8633-4CDA-ABA8-92FAAA0C73FA}"/>
          </ac:spMkLst>
        </pc:spChg>
      </pc:sldChg>
      <pc:sldChg chg="modSp mod">
        <pc:chgData name="anton andersson" userId="f7fe82e8b11385a6" providerId="LiveId" clId="{B4A24C04-11CB-4264-A2E9-99908958A0F9}" dt="2021-12-07T09:52:16.299" v="310" actId="20577"/>
        <pc:sldMkLst>
          <pc:docMk/>
          <pc:sldMk cId="2474903073" sldId="327"/>
        </pc:sldMkLst>
        <pc:spChg chg="mod">
          <ac:chgData name="anton andersson" userId="f7fe82e8b11385a6" providerId="LiveId" clId="{B4A24C04-11CB-4264-A2E9-99908958A0F9}" dt="2021-12-07T09:52:16.299" v="310" actId="20577"/>
          <ac:spMkLst>
            <pc:docMk/>
            <pc:sldMk cId="2474903073" sldId="327"/>
            <ac:spMk id="2" creationId="{845A0B2C-9874-4D40-84AB-D03DD94D0EF7}"/>
          </ac:spMkLst>
        </pc:spChg>
      </pc:sldChg>
      <pc:sldChg chg="modSp mod">
        <pc:chgData name="anton andersson" userId="f7fe82e8b11385a6" providerId="LiveId" clId="{B4A24C04-11CB-4264-A2E9-99908958A0F9}" dt="2021-12-07T09:54:52.657" v="365" actId="20577"/>
        <pc:sldMkLst>
          <pc:docMk/>
          <pc:sldMk cId="1897152753" sldId="328"/>
        </pc:sldMkLst>
        <pc:spChg chg="mod">
          <ac:chgData name="anton andersson" userId="f7fe82e8b11385a6" providerId="LiveId" clId="{B4A24C04-11CB-4264-A2E9-99908958A0F9}" dt="2021-12-07T09:54:52.657" v="365" actId="20577"/>
          <ac:spMkLst>
            <pc:docMk/>
            <pc:sldMk cId="1897152753" sldId="328"/>
            <ac:spMk id="12" creationId="{D11693FE-8633-4CDA-ABA8-92FAAA0C73FA}"/>
          </ac:spMkLst>
        </pc:spChg>
      </pc:sldChg>
      <pc:sldChg chg="modSp mod">
        <pc:chgData name="anton andersson" userId="f7fe82e8b11385a6" providerId="LiveId" clId="{B4A24C04-11CB-4264-A2E9-99908958A0F9}" dt="2021-12-07T10:02:19.521" v="565" actId="20577"/>
        <pc:sldMkLst>
          <pc:docMk/>
          <pc:sldMk cId="1290427121" sldId="329"/>
        </pc:sldMkLst>
        <pc:spChg chg="mod">
          <ac:chgData name="anton andersson" userId="f7fe82e8b11385a6" providerId="LiveId" clId="{B4A24C04-11CB-4264-A2E9-99908958A0F9}" dt="2021-12-07T10:01:50.027" v="542" actId="20577"/>
          <ac:spMkLst>
            <pc:docMk/>
            <pc:sldMk cId="1290427121" sldId="329"/>
            <ac:spMk id="2" creationId="{845A0B2C-9874-4D40-84AB-D03DD94D0EF7}"/>
          </ac:spMkLst>
        </pc:spChg>
        <pc:spChg chg="mod">
          <ac:chgData name="anton andersson" userId="f7fe82e8b11385a6" providerId="LiveId" clId="{B4A24C04-11CB-4264-A2E9-99908958A0F9}" dt="2021-12-07T10:02:19.521" v="565" actId="20577"/>
          <ac:spMkLst>
            <pc:docMk/>
            <pc:sldMk cId="1290427121" sldId="329"/>
            <ac:spMk id="3" creationId="{AE971634-934A-4551-856A-4C898FB5C055}"/>
          </ac:spMkLst>
        </pc:spChg>
        <pc:spChg chg="mod">
          <ac:chgData name="anton andersson" userId="f7fe82e8b11385a6" providerId="LiveId" clId="{B4A24C04-11CB-4264-A2E9-99908958A0F9}" dt="2021-12-07T10:02:05.372" v="557" actId="20577"/>
          <ac:spMkLst>
            <pc:docMk/>
            <pc:sldMk cId="1290427121" sldId="329"/>
            <ac:spMk id="4" creationId="{38CE8E8B-38D5-42BB-A7F7-FE24C597B296}"/>
          </ac:spMkLst>
        </pc:spChg>
      </pc:sldChg>
      <pc:sldChg chg="modSp mod">
        <pc:chgData name="anton andersson" userId="f7fe82e8b11385a6" providerId="LiveId" clId="{B4A24C04-11CB-4264-A2E9-99908958A0F9}" dt="2021-12-07T10:03:09.953" v="591" actId="20577"/>
        <pc:sldMkLst>
          <pc:docMk/>
          <pc:sldMk cId="2279268140" sldId="330"/>
        </pc:sldMkLst>
        <pc:spChg chg="mod">
          <ac:chgData name="anton andersson" userId="f7fe82e8b11385a6" providerId="LiveId" clId="{B4A24C04-11CB-4264-A2E9-99908958A0F9}" dt="2021-12-07T10:01:55.245" v="543"/>
          <ac:spMkLst>
            <pc:docMk/>
            <pc:sldMk cId="2279268140" sldId="330"/>
            <ac:spMk id="2" creationId="{845A0B2C-9874-4D40-84AB-D03DD94D0EF7}"/>
          </ac:spMkLst>
        </pc:spChg>
        <pc:spChg chg="mod">
          <ac:chgData name="anton andersson" userId="f7fe82e8b11385a6" providerId="LiveId" clId="{B4A24C04-11CB-4264-A2E9-99908958A0F9}" dt="2021-12-07T10:03:09.953" v="591" actId="20577"/>
          <ac:spMkLst>
            <pc:docMk/>
            <pc:sldMk cId="2279268140" sldId="330"/>
            <ac:spMk id="3" creationId="{AE971634-934A-4551-856A-4C898FB5C055}"/>
          </ac:spMkLst>
        </pc:spChg>
        <pc:spChg chg="mod">
          <ac:chgData name="anton andersson" userId="f7fe82e8b11385a6" providerId="LiveId" clId="{B4A24C04-11CB-4264-A2E9-99908958A0F9}" dt="2021-12-07T10:02:31.080" v="569" actId="20577"/>
          <ac:spMkLst>
            <pc:docMk/>
            <pc:sldMk cId="2279268140" sldId="330"/>
            <ac:spMk id="4" creationId="{38CE8E8B-38D5-42BB-A7F7-FE24C597B296}"/>
          </ac:spMkLst>
        </pc:spChg>
      </pc:sldChg>
      <pc:sldChg chg="modSp mod">
        <pc:chgData name="anton andersson" userId="f7fe82e8b11385a6" providerId="LiveId" clId="{B4A24C04-11CB-4264-A2E9-99908958A0F9}" dt="2021-12-07T10:07:56.884" v="722" actId="20577"/>
        <pc:sldMkLst>
          <pc:docMk/>
          <pc:sldMk cId="1631873189" sldId="331"/>
        </pc:sldMkLst>
        <pc:spChg chg="mod">
          <ac:chgData name="anton andersson" userId="f7fe82e8b11385a6" providerId="LiveId" clId="{B4A24C04-11CB-4264-A2E9-99908958A0F9}" dt="2021-12-07T10:07:56.884" v="722" actId="20577"/>
          <ac:spMkLst>
            <pc:docMk/>
            <pc:sldMk cId="1631873189" sldId="331"/>
            <ac:spMk id="12" creationId="{D11693FE-8633-4CDA-ABA8-92FAAA0C73FA}"/>
          </ac:spMkLst>
        </pc:spChg>
      </pc:sldChg>
      <pc:sldChg chg="modSp mod">
        <pc:chgData name="anton andersson" userId="f7fe82e8b11385a6" providerId="LiveId" clId="{B4A24C04-11CB-4264-A2E9-99908958A0F9}" dt="2021-12-07T10:09:13.687" v="746" actId="20577"/>
        <pc:sldMkLst>
          <pc:docMk/>
          <pc:sldMk cId="4250734370" sldId="332"/>
        </pc:sldMkLst>
        <pc:spChg chg="mod">
          <ac:chgData name="anton andersson" userId="f7fe82e8b11385a6" providerId="LiveId" clId="{B4A24C04-11CB-4264-A2E9-99908958A0F9}" dt="2021-12-07T10:09:13.687" v="746" actId="20577"/>
          <ac:spMkLst>
            <pc:docMk/>
            <pc:sldMk cId="4250734370" sldId="332"/>
            <ac:spMk id="12" creationId="{D11693FE-8633-4CDA-ABA8-92FAAA0C73FA}"/>
          </ac:spMkLst>
        </pc:spChg>
      </pc:sldChg>
      <pc:sldChg chg="modSp mod">
        <pc:chgData name="anton andersson" userId="f7fe82e8b11385a6" providerId="LiveId" clId="{B4A24C04-11CB-4264-A2E9-99908958A0F9}" dt="2021-12-07T09:53:15.028" v="328" actId="20577"/>
        <pc:sldMkLst>
          <pc:docMk/>
          <pc:sldMk cId="1095273014" sldId="333"/>
        </pc:sldMkLst>
        <pc:spChg chg="mod">
          <ac:chgData name="anton andersson" userId="f7fe82e8b11385a6" providerId="LiveId" clId="{B4A24C04-11CB-4264-A2E9-99908958A0F9}" dt="2021-12-07T09:52:49.359" v="318" actId="20577"/>
          <ac:spMkLst>
            <pc:docMk/>
            <pc:sldMk cId="1095273014" sldId="333"/>
            <ac:spMk id="2" creationId="{845A0B2C-9874-4D40-84AB-D03DD94D0EF7}"/>
          </ac:spMkLst>
        </pc:spChg>
        <pc:spChg chg="mod">
          <ac:chgData name="anton andersson" userId="f7fe82e8b11385a6" providerId="LiveId" clId="{B4A24C04-11CB-4264-A2E9-99908958A0F9}" dt="2021-12-07T09:53:15.028" v="328" actId="20577"/>
          <ac:spMkLst>
            <pc:docMk/>
            <pc:sldMk cId="1095273014" sldId="333"/>
            <ac:spMk id="3" creationId="{AE971634-934A-4551-856A-4C898FB5C055}"/>
          </ac:spMkLst>
        </pc:spChg>
      </pc:sldChg>
      <pc:sldChg chg="modSp mod delCm">
        <pc:chgData name="anton andersson" userId="f7fe82e8b11385a6" providerId="LiveId" clId="{B4A24C04-11CB-4264-A2E9-99908958A0F9}" dt="2021-12-07T09:54:42.250" v="359" actId="1592"/>
        <pc:sldMkLst>
          <pc:docMk/>
          <pc:sldMk cId="125812850" sldId="335"/>
        </pc:sldMkLst>
        <pc:spChg chg="mod">
          <ac:chgData name="anton andersson" userId="f7fe82e8b11385a6" providerId="LiveId" clId="{B4A24C04-11CB-4264-A2E9-99908958A0F9}" dt="2021-12-07T09:53:30.763" v="332" actId="20577"/>
          <ac:spMkLst>
            <pc:docMk/>
            <pc:sldMk cId="125812850" sldId="335"/>
            <ac:spMk id="2" creationId="{845A0B2C-9874-4D40-84AB-D03DD94D0EF7}"/>
          </ac:spMkLst>
        </pc:spChg>
        <pc:spChg chg="mod">
          <ac:chgData name="anton andersson" userId="f7fe82e8b11385a6" providerId="LiveId" clId="{B4A24C04-11CB-4264-A2E9-99908958A0F9}" dt="2021-12-07T09:54:32.399" v="358" actId="20577"/>
          <ac:spMkLst>
            <pc:docMk/>
            <pc:sldMk cId="125812850" sldId="335"/>
            <ac:spMk id="3" creationId="{AE971634-934A-4551-856A-4C898FB5C055}"/>
          </ac:spMkLst>
        </pc:spChg>
      </pc:sldChg>
      <pc:sldChg chg="modSp mod">
        <pc:chgData name="anton andersson" userId="f7fe82e8b11385a6" providerId="LiveId" clId="{B4A24C04-11CB-4264-A2E9-99908958A0F9}" dt="2021-12-07T10:13:04.579" v="859" actId="20577"/>
        <pc:sldMkLst>
          <pc:docMk/>
          <pc:sldMk cId="3803201062" sldId="368"/>
        </pc:sldMkLst>
        <pc:spChg chg="mod">
          <ac:chgData name="anton andersson" userId="f7fe82e8b11385a6" providerId="LiveId" clId="{B4A24C04-11CB-4264-A2E9-99908958A0F9}" dt="2021-12-07T09:55:35.815" v="377"/>
          <ac:spMkLst>
            <pc:docMk/>
            <pc:sldMk cId="3803201062" sldId="368"/>
            <ac:spMk id="2" creationId="{845A0B2C-9874-4D40-84AB-D03DD94D0EF7}"/>
          </ac:spMkLst>
        </pc:spChg>
        <pc:graphicFrameChg chg="modGraphic">
          <ac:chgData name="anton andersson" userId="f7fe82e8b11385a6" providerId="LiveId" clId="{B4A24C04-11CB-4264-A2E9-99908958A0F9}" dt="2021-12-07T10:13:04.579" v="859" actId="20577"/>
          <ac:graphicFrameMkLst>
            <pc:docMk/>
            <pc:sldMk cId="3803201062" sldId="368"/>
            <ac:graphicFrameMk id="40" creationId="{BC79D659-9EF6-46D2-8198-7EA666E33E74}"/>
          </ac:graphicFrameMkLst>
        </pc:graphicFrameChg>
      </pc:sldChg>
      <pc:sldChg chg="modSp mod">
        <pc:chgData name="anton andersson" userId="f7fe82e8b11385a6" providerId="LiveId" clId="{B4A24C04-11CB-4264-A2E9-99908958A0F9}" dt="2021-12-07T09:59:10.910" v="454" actId="20577"/>
        <pc:sldMkLst>
          <pc:docMk/>
          <pc:sldMk cId="2084889495" sldId="370"/>
        </pc:sldMkLst>
        <pc:spChg chg="mod">
          <ac:chgData name="anton andersson" userId="f7fe82e8b11385a6" providerId="LiveId" clId="{B4A24C04-11CB-4264-A2E9-99908958A0F9}" dt="2021-12-07T09:55:39.925" v="378"/>
          <ac:spMkLst>
            <pc:docMk/>
            <pc:sldMk cId="2084889495" sldId="370"/>
            <ac:spMk id="2" creationId="{144A68C2-E242-4859-A465-08712C9290C4}"/>
          </ac:spMkLst>
        </pc:spChg>
        <pc:spChg chg="mod">
          <ac:chgData name="anton andersson" userId="f7fe82e8b11385a6" providerId="LiveId" clId="{B4A24C04-11CB-4264-A2E9-99908958A0F9}" dt="2021-12-07T09:59:10.910" v="454" actId="20577"/>
          <ac:spMkLst>
            <pc:docMk/>
            <pc:sldMk cId="2084889495" sldId="370"/>
            <ac:spMk id="6" creationId="{FBA3B45C-DB3E-4EDA-B5AD-EB063337767C}"/>
          </ac:spMkLst>
        </pc:spChg>
      </pc:sldChg>
      <pc:sldChg chg="modSp mod">
        <pc:chgData name="anton andersson" userId="f7fe82e8b11385a6" providerId="LiveId" clId="{B4A24C04-11CB-4264-A2E9-99908958A0F9}" dt="2021-12-07T09:55:42.877" v="379"/>
        <pc:sldMkLst>
          <pc:docMk/>
          <pc:sldMk cId="3761791220" sldId="371"/>
        </pc:sldMkLst>
        <pc:spChg chg="mod">
          <ac:chgData name="anton andersson" userId="f7fe82e8b11385a6" providerId="LiveId" clId="{B4A24C04-11CB-4264-A2E9-99908958A0F9}" dt="2021-12-07T09:55:42.877" v="379"/>
          <ac:spMkLst>
            <pc:docMk/>
            <pc:sldMk cId="3761791220" sldId="371"/>
            <ac:spMk id="2" creationId="{845A0B2C-9874-4D40-84AB-D03DD94D0EF7}"/>
          </ac:spMkLst>
        </pc:spChg>
      </pc:sldChg>
      <pc:sldChg chg="modSp mod">
        <pc:chgData name="anton andersson" userId="f7fe82e8b11385a6" providerId="LiveId" clId="{B4A24C04-11CB-4264-A2E9-99908958A0F9}" dt="2021-12-07T09:59:20.255" v="456" actId="20577"/>
        <pc:sldMkLst>
          <pc:docMk/>
          <pc:sldMk cId="1397517318" sldId="372"/>
        </pc:sldMkLst>
        <pc:spChg chg="mod">
          <ac:chgData name="anton andersson" userId="f7fe82e8b11385a6" providerId="LiveId" clId="{B4A24C04-11CB-4264-A2E9-99908958A0F9}" dt="2021-12-07T09:55:45.652" v="380"/>
          <ac:spMkLst>
            <pc:docMk/>
            <pc:sldMk cId="1397517318" sldId="372"/>
            <ac:spMk id="2" creationId="{144A68C2-E242-4859-A465-08712C9290C4}"/>
          </ac:spMkLst>
        </pc:spChg>
        <pc:spChg chg="mod">
          <ac:chgData name="anton andersson" userId="f7fe82e8b11385a6" providerId="LiveId" clId="{B4A24C04-11CB-4264-A2E9-99908958A0F9}" dt="2021-12-07T09:59:20.255" v="456" actId="20577"/>
          <ac:spMkLst>
            <pc:docMk/>
            <pc:sldMk cId="1397517318" sldId="372"/>
            <ac:spMk id="6" creationId="{FBA3B45C-DB3E-4EDA-B5AD-EB063337767C}"/>
          </ac:spMkLst>
        </pc:spChg>
      </pc:sldChg>
      <pc:sldChg chg="modSp mod">
        <pc:chgData name="anton andersson" userId="f7fe82e8b11385a6" providerId="LiveId" clId="{B4A24C04-11CB-4264-A2E9-99908958A0F9}" dt="2021-12-07T10:09:47.844" v="759" actId="20577"/>
        <pc:sldMkLst>
          <pc:docMk/>
          <pc:sldMk cId="1520588460" sldId="373"/>
        </pc:sldMkLst>
        <pc:spChg chg="mod">
          <ac:chgData name="anton andersson" userId="f7fe82e8b11385a6" providerId="LiveId" clId="{B4A24C04-11CB-4264-A2E9-99908958A0F9}" dt="2021-12-07T10:09:47.844" v="759" actId="20577"/>
          <ac:spMkLst>
            <pc:docMk/>
            <pc:sldMk cId="1520588460" sldId="373"/>
            <ac:spMk id="12" creationId="{D11693FE-8633-4CDA-ABA8-92FAAA0C73FA}"/>
          </ac:spMkLst>
        </pc:spChg>
      </pc:sldChg>
      <pc:sldChg chg="modSp mod">
        <pc:chgData name="anton andersson" userId="f7fe82e8b11385a6" providerId="LiveId" clId="{B4A24C04-11CB-4264-A2E9-99908958A0F9}" dt="2021-12-07T10:04:55.662" v="635" actId="20577"/>
        <pc:sldMkLst>
          <pc:docMk/>
          <pc:sldMk cId="1116040998" sldId="376"/>
        </pc:sldMkLst>
        <pc:spChg chg="mod">
          <ac:chgData name="anton andersson" userId="f7fe82e8b11385a6" providerId="LiveId" clId="{B4A24C04-11CB-4264-A2E9-99908958A0F9}" dt="2021-12-07T10:04:18.439" v="621" actId="20577"/>
          <ac:spMkLst>
            <pc:docMk/>
            <pc:sldMk cId="1116040998" sldId="376"/>
            <ac:spMk id="3" creationId="{AE971634-934A-4551-856A-4C898FB5C055}"/>
          </ac:spMkLst>
        </pc:spChg>
        <pc:spChg chg="mod">
          <ac:chgData name="anton andersson" userId="f7fe82e8b11385a6" providerId="LiveId" clId="{B4A24C04-11CB-4264-A2E9-99908958A0F9}" dt="2021-12-07T10:03:38.286" v="597" actId="20577"/>
          <ac:spMkLst>
            <pc:docMk/>
            <pc:sldMk cId="1116040998" sldId="376"/>
            <ac:spMk id="4" creationId="{38CE8E8B-38D5-42BB-A7F7-FE24C597B296}"/>
          </ac:spMkLst>
        </pc:spChg>
        <pc:spChg chg="mod">
          <ac:chgData name="anton andersson" userId="f7fe82e8b11385a6" providerId="LiveId" clId="{B4A24C04-11CB-4264-A2E9-99908958A0F9}" dt="2021-12-07T10:04:36.151" v="625" actId="20577"/>
          <ac:spMkLst>
            <pc:docMk/>
            <pc:sldMk cId="1116040998" sldId="376"/>
            <ac:spMk id="15" creationId="{ABACCA5F-5385-488E-AA80-65B1A8C87473}"/>
          </ac:spMkLst>
        </pc:spChg>
        <pc:spChg chg="mod">
          <ac:chgData name="anton andersson" userId="f7fe82e8b11385a6" providerId="LiveId" clId="{B4A24C04-11CB-4264-A2E9-99908958A0F9}" dt="2021-12-07T10:04:55.662" v="635" actId="20577"/>
          <ac:spMkLst>
            <pc:docMk/>
            <pc:sldMk cId="1116040998" sldId="376"/>
            <ac:spMk id="16" creationId="{2E8E92BD-68C7-4A9F-AD31-1B4AC79D46F4}"/>
          </ac:spMkLst>
        </pc:spChg>
      </pc:sldChg>
      <pc:sldChg chg="modSp mod delCm">
        <pc:chgData name="anton andersson" userId="f7fe82e8b11385a6" providerId="LiveId" clId="{B4A24C04-11CB-4264-A2E9-99908958A0F9}" dt="2021-12-07T10:06:18.629" v="676" actId="20577"/>
        <pc:sldMkLst>
          <pc:docMk/>
          <pc:sldMk cId="2426873232" sldId="377"/>
        </pc:sldMkLst>
        <pc:spChg chg="mod">
          <ac:chgData name="anton andersson" userId="f7fe82e8b11385a6" providerId="LiveId" clId="{B4A24C04-11CB-4264-A2E9-99908958A0F9}" dt="2021-12-07T10:05:17.653" v="642" actId="20577"/>
          <ac:spMkLst>
            <pc:docMk/>
            <pc:sldMk cId="2426873232" sldId="377"/>
            <ac:spMk id="4" creationId="{38CE8E8B-38D5-42BB-A7F7-FE24C597B296}"/>
          </ac:spMkLst>
        </pc:spChg>
        <pc:spChg chg="mod">
          <ac:chgData name="anton andersson" userId="f7fe82e8b11385a6" providerId="LiveId" clId="{B4A24C04-11CB-4264-A2E9-99908958A0F9}" dt="2021-12-07T10:06:11.149" v="674" actId="20577"/>
          <ac:spMkLst>
            <pc:docMk/>
            <pc:sldMk cId="2426873232" sldId="377"/>
            <ac:spMk id="10" creationId="{0D46E3B8-86F8-46BA-85A9-C3CEBD46E964}"/>
          </ac:spMkLst>
        </pc:spChg>
        <pc:spChg chg="mod">
          <ac:chgData name="anton andersson" userId="f7fe82e8b11385a6" providerId="LiveId" clId="{B4A24C04-11CB-4264-A2E9-99908958A0F9}" dt="2021-12-07T10:06:18.629" v="676" actId="20577"/>
          <ac:spMkLst>
            <pc:docMk/>
            <pc:sldMk cId="2426873232" sldId="377"/>
            <ac:spMk id="17" creationId="{FD6283F2-79F8-46A2-A7C4-7F6972AEB8FE}"/>
          </ac:spMkLst>
        </pc:spChg>
      </pc:sldChg>
      <pc:sldChg chg="modSp mod">
        <pc:chgData name="anton andersson" userId="f7fe82e8b11385a6" providerId="LiveId" clId="{B4A24C04-11CB-4264-A2E9-99908958A0F9}" dt="2021-12-07T10:07:47.763" v="720" actId="20577"/>
        <pc:sldMkLst>
          <pc:docMk/>
          <pc:sldMk cId="3891106969" sldId="378"/>
        </pc:sldMkLst>
        <pc:spChg chg="mod">
          <ac:chgData name="anton andersson" userId="f7fe82e8b11385a6" providerId="LiveId" clId="{B4A24C04-11CB-4264-A2E9-99908958A0F9}" dt="2021-12-07T10:07:23.635" v="703" actId="20577"/>
          <ac:spMkLst>
            <pc:docMk/>
            <pc:sldMk cId="3891106969" sldId="378"/>
            <ac:spMk id="4" creationId="{38CE8E8B-38D5-42BB-A7F7-FE24C597B296}"/>
          </ac:spMkLst>
        </pc:spChg>
        <pc:spChg chg="mod">
          <ac:chgData name="anton andersson" userId="f7fe82e8b11385a6" providerId="LiveId" clId="{B4A24C04-11CB-4264-A2E9-99908958A0F9}" dt="2021-12-07T10:07:47.763" v="720" actId="20577"/>
          <ac:spMkLst>
            <pc:docMk/>
            <pc:sldMk cId="3891106969" sldId="378"/>
            <ac:spMk id="9" creationId="{66078559-FCF3-49D0-A985-7A455DBF54BC}"/>
          </ac:spMkLst>
        </pc:spChg>
      </pc:sldChg>
      <pc:sldChg chg="modSp mod delCm">
        <pc:chgData name="anton andersson" userId="f7fe82e8b11385a6" providerId="LiveId" clId="{B4A24C04-11CB-4264-A2E9-99908958A0F9}" dt="2021-12-07T10:07:16.247" v="701" actId="20577"/>
        <pc:sldMkLst>
          <pc:docMk/>
          <pc:sldMk cId="341096995" sldId="379"/>
        </pc:sldMkLst>
        <pc:spChg chg="mod">
          <ac:chgData name="anton andersson" userId="f7fe82e8b11385a6" providerId="LiveId" clId="{B4A24C04-11CB-4264-A2E9-99908958A0F9}" dt="2021-12-07T10:06:34.567" v="682" actId="20577"/>
          <ac:spMkLst>
            <pc:docMk/>
            <pc:sldMk cId="341096995" sldId="379"/>
            <ac:spMk id="4" creationId="{38CE8E8B-38D5-42BB-A7F7-FE24C597B296}"/>
          </ac:spMkLst>
        </pc:spChg>
        <pc:spChg chg="mod">
          <ac:chgData name="anton andersson" userId="f7fe82e8b11385a6" providerId="LiveId" clId="{B4A24C04-11CB-4264-A2E9-99908958A0F9}" dt="2021-12-07T10:07:05.343" v="699" actId="20577"/>
          <ac:spMkLst>
            <pc:docMk/>
            <pc:sldMk cId="341096995" sldId="379"/>
            <ac:spMk id="8" creationId="{B6A4630F-9D45-4F3A-AA1D-28ABBFCB48FB}"/>
          </ac:spMkLst>
        </pc:spChg>
        <pc:spChg chg="mod">
          <ac:chgData name="anton andersson" userId="f7fe82e8b11385a6" providerId="LiveId" clId="{B4A24C04-11CB-4264-A2E9-99908958A0F9}" dt="2021-12-07T10:07:16.247" v="701" actId="20577"/>
          <ac:spMkLst>
            <pc:docMk/>
            <pc:sldMk cId="341096995" sldId="379"/>
            <ac:spMk id="10" creationId="{DA6CD86F-9336-4EE2-8767-06F05411E657}"/>
          </ac:spMkLst>
        </pc:spChg>
      </pc:sldChg>
      <pc:sldChg chg="modSp mod">
        <pc:chgData name="anton andersson" userId="f7fe82e8b11385a6" providerId="LiveId" clId="{B4A24C04-11CB-4264-A2E9-99908958A0F9}" dt="2021-12-07T09:55:26.422" v="376" actId="404"/>
        <pc:sldMkLst>
          <pc:docMk/>
          <pc:sldMk cId="309567059" sldId="381"/>
        </pc:sldMkLst>
        <pc:spChg chg="mod">
          <ac:chgData name="anton andersson" userId="f7fe82e8b11385a6" providerId="LiveId" clId="{B4A24C04-11CB-4264-A2E9-99908958A0F9}" dt="2021-12-07T09:55:26.422" v="376" actId="404"/>
          <ac:spMkLst>
            <pc:docMk/>
            <pc:sldMk cId="309567059" sldId="381"/>
            <ac:spMk id="2" creationId="{845A0B2C-9874-4D40-84AB-D03DD94D0EF7}"/>
          </ac:spMkLst>
        </pc:spChg>
      </pc:sldChg>
      <pc:sldChg chg="modSp mod">
        <pc:chgData name="anton andersson" userId="f7fe82e8b11385a6" providerId="LiveId" clId="{B4A24C04-11CB-4264-A2E9-99908958A0F9}" dt="2021-12-07T10:01:38.570" v="534" actId="20577"/>
        <pc:sldMkLst>
          <pc:docMk/>
          <pc:sldMk cId="1313726629" sldId="383"/>
        </pc:sldMkLst>
        <pc:spChg chg="mod">
          <ac:chgData name="anton andersson" userId="f7fe82e8b11385a6" providerId="LiveId" clId="{B4A24C04-11CB-4264-A2E9-99908958A0F9}" dt="2021-12-07T10:01:38.570" v="534" actId="20577"/>
          <ac:spMkLst>
            <pc:docMk/>
            <pc:sldMk cId="1313726629" sldId="383"/>
            <ac:spMk id="12" creationId="{D11693FE-8633-4CDA-ABA8-92FAAA0C73FA}"/>
          </ac:spMkLst>
        </pc:spChg>
      </pc:sldChg>
      <pc:sldChg chg="modSp mod">
        <pc:chgData name="anton andersson" userId="f7fe82e8b11385a6" providerId="LiveId" clId="{B4A24C04-11CB-4264-A2E9-99908958A0F9}" dt="2021-12-07T10:00:21.192" v="480" actId="20577"/>
        <pc:sldMkLst>
          <pc:docMk/>
          <pc:sldMk cId="681681104" sldId="395"/>
        </pc:sldMkLst>
        <pc:spChg chg="mod">
          <ac:chgData name="anton andersson" userId="f7fe82e8b11385a6" providerId="LiveId" clId="{B4A24C04-11CB-4264-A2E9-99908958A0F9}" dt="2021-12-07T09:55:56.745" v="384"/>
          <ac:spMkLst>
            <pc:docMk/>
            <pc:sldMk cId="681681104" sldId="395"/>
            <ac:spMk id="2" creationId="{664B2B91-1BA7-4565-832F-88F08144AF22}"/>
          </ac:spMkLst>
        </pc:spChg>
        <pc:spChg chg="mod">
          <ac:chgData name="anton andersson" userId="f7fe82e8b11385a6" providerId="LiveId" clId="{B4A24C04-11CB-4264-A2E9-99908958A0F9}" dt="2021-12-07T10:00:00.652" v="474" actId="20577"/>
          <ac:spMkLst>
            <pc:docMk/>
            <pc:sldMk cId="681681104" sldId="395"/>
            <ac:spMk id="5" creationId="{F315A65B-E108-43F9-8B52-F4A745473084}"/>
          </ac:spMkLst>
        </pc:spChg>
        <pc:spChg chg="mod">
          <ac:chgData name="anton andersson" userId="f7fe82e8b11385a6" providerId="LiveId" clId="{B4A24C04-11CB-4264-A2E9-99908958A0F9}" dt="2021-12-07T10:00:21.192" v="480" actId="20577"/>
          <ac:spMkLst>
            <pc:docMk/>
            <pc:sldMk cId="681681104" sldId="395"/>
            <ac:spMk id="9" creationId="{A5A04E7F-34D3-47F6-9DAD-C55349C1CB2B}"/>
          </ac:spMkLst>
        </pc:spChg>
      </pc:sldChg>
      <pc:sldChg chg="modSp mod">
        <pc:chgData name="anton andersson" userId="f7fe82e8b11385a6" providerId="LiveId" clId="{B4A24C04-11CB-4264-A2E9-99908958A0F9}" dt="2021-12-07T10:23:08.348" v="951" actId="20577"/>
        <pc:sldMkLst>
          <pc:docMk/>
          <pc:sldMk cId="3590805727" sldId="397"/>
        </pc:sldMkLst>
        <pc:spChg chg="mod">
          <ac:chgData name="anton andersson" userId="f7fe82e8b11385a6" providerId="LiveId" clId="{B4A24C04-11CB-4264-A2E9-99908958A0F9}" dt="2021-12-07T09:55:59.567" v="385"/>
          <ac:spMkLst>
            <pc:docMk/>
            <pc:sldMk cId="3590805727" sldId="397"/>
            <ac:spMk id="2" creationId="{664B2B91-1BA7-4565-832F-88F08144AF22}"/>
          </ac:spMkLst>
        </pc:spChg>
        <pc:spChg chg="mod">
          <ac:chgData name="anton andersson" userId="f7fe82e8b11385a6" providerId="LiveId" clId="{B4A24C04-11CB-4264-A2E9-99908958A0F9}" dt="2021-12-07T10:23:08.348" v="951" actId="20577"/>
          <ac:spMkLst>
            <pc:docMk/>
            <pc:sldMk cId="3590805727" sldId="397"/>
            <ac:spMk id="9" creationId="{4E2BF2CE-78A8-41AF-84F2-D39E9A94EA62}"/>
          </ac:spMkLst>
        </pc:spChg>
      </pc:sldChg>
      <pc:sldChg chg="modSp mod delCm modCm">
        <pc:chgData name="anton andersson" userId="f7fe82e8b11385a6" providerId="LiveId" clId="{B4A24C04-11CB-4264-A2E9-99908958A0F9}" dt="2021-12-07T10:12:23.547" v="841" actId="1592"/>
        <pc:sldMkLst>
          <pc:docMk/>
          <pc:sldMk cId="1049661892" sldId="398"/>
        </pc:sldMkLst>
        <pc:spChg chg="mod">
          <ac:chgData name="anton andersson" userId="f7fe82e8b11385a6" providerId="LiveId" clId="{B4A24C04-11CB-4264-A2E9-99908958A0F9}" dt="2021-12-07T09:58:47.443" v="446" actId="20577"/>
          <ac:spMkLst>
            <pc:docMk/>
            <pc:sldMk cId="1049661892" sldId="398"/>
            <ac:spMk id="4" creationId="{38CE8E8B-38D5-42BB-A7F7-FE24C597B296}"/>
          </ac:spMkLst>
        </pc:spChg>
        <pc:spChg chg="mod">
          <ac:chgData name="anton andersson" userId="f7fe82e8b11385a6" providerId="LiveId" clId="{B4A24C04-11CB-4264-A2E9-99908958A0F9}" dt="2021-12-07T09:55:49.575" v="381"/>
          <ac:spMkLst>
            <pc:docMk/>
            <pc:sldMk cId="1049661892" sldId="398"/>
            <ac:spMk id="8" creationId="{F0B60A15-9FEE-4E4D-8BDA-E2E24B516F69}"/>
          </ac:spMkLst>
        </pc:spChg>
        <pc:graphicFrameChg chg="modGraphic">
          <ac:chgData name="anton andersson" userId="f7fe82e8b11385a6" providerId="LiveId" clId="{B4A24C04-11CB-4264-A2E9-99908958A0F9}" dt="2021-12-07T10:12:16.322" v="840" actId="20577"/>
          <ac:graphicFrameMkLst>
            <pc:docMk/>
            <pc:sldMk cId="1049661892" sldId="398"/>
            <ac:graphicFrameMk id="40" creationId="{BC79D659-9EF6-46D2-8198-7EA666E33E74}"/>
          </ac:graphicFrameMkLst>
        </pc:graphicFrameChg>
      </pc:sldChg>
      <pc:sldChg chg="modSp mod">
        <pc:chgData name="anton andersson" userId="f7fe82e8b11385a6" providerId="LiveId" clId="{B4A24C04-11CB-4264-A2E9-99908958A0F9}" dt="2021-12-07T09:59:50.499" v="468" actId="20577"/>
        <pc:sldMkLst>
          <pc:docMk/>
          <pc:sldMk cId="1150066099" sldId="399"/>
        </pc:sldMkLst>
        <pc:spChg chg="mod">
          <ac:chgData name="anton andersson" userId="f7fe82e8b11385a6" providerId="LiveId" clId="{B4A24C04-11CB-4264-A2E9-99908958A0F9}" dt="2021-12-07T09:59:50.499" v="468" actId="20577"/>
          <ac:spMkLst>
            <pc:docMk/>
            <pc:sldMk cId="1150066099" sldId="399"/>
            <ac:spMk id="4" creationId="{38CE8E8B-38D5-42BB-A7F7-FE24C597B296}"/>
          </ac:spMkLst>
        </pc:spChg>
        <pc:spChg chg="mod">
          <ac:chgData name="anton andersson" userId="f7fe82e8b11385a6" providerId="LiveId" clId="{B4A24C04-11CB-4264-A2E9-99908958A0F9}" dt="2021-12-07T09:55:54.640" v="383"/>
          <ac:spMkLst>
            <pc:docMk/>
            <pc:sldMk cId="1150066099" sldId="399"/>
            <ac:spMk id="8" creationId="{F0B60A15-9FEE-4E4D-8BDA-E2E24B516F69}"/>
          </ac:spMkLst>
        </pc:spChg>
      </pc:sldChg>
      <pc:sldChg chg="modSp mod">
        <pc:chgData name="anton andersson" userId="f7fe82e8b11385a6" providerId="LiveId" clId="{B4A24C04-11CB-4264-A2E9-99908958A0F9}" dt="2021-12-07T09:59:34.972" v="462" actId="20577"/>
        <pc:sldMkLst>
          <pc:docMk/>
          <pc:sldMk cId="561979881" sldId="400"/>
        </pc:sldMkLst>
        <pc:spChg chg="mod">
          <ac:chgData name="anton andersson" userId="f7fe82e8b11385a6" providerId="LiveId" clId="{B4A24C04-11CB-4264-A2E9-99908958A0F9}" dt="2021-12-07T09:55:52.636" v="382"/>
          <ac:spMkLst>
            <pc:docMk/>
            <pc:sldMk cId="561979881" sldId="400"/>
            <ac:spMk id="2" creationId="{144A68C2-E242-4859-A465-08712C9290C4}"/>
          </ac:spMkLst>
        </pc:spChg>
        <pc:spChg chg="mod">
          <ac:chgData name="anton andersson" userId="f7fe82e8b11385a6" providerId="LiveId" clId="{B4A24C04-11CB-4264-A2E9-99908958A0F9}" dt="2021-12-07T09:59:01.034" v="452" actId="20577"/>
          <ac:spMkLst>
            <pc:docMk/>
            <pc:sldMk cId="561979881" sldId="400"/>
            <ac:spMk id="5" creationId="{4240ACA8-F76B-474C-83AD-7D7234A4A82D}"/>
          </ac:spMkLst>
        </pc:spChg>
        <pc:spChg chg="mod">
          <ac:chgData name="anton andersson" userId="f7fe82e8b11385a6" providerId="LiveId" clId="{B4A24C04-11CB-4264-A2E9-99908958A0F9}" dt="2021-12-07T09:59:34.972" v="462" actId="20577"/>
          <ac:spMkLst>
            <pc:docMk/>
            <pc:sldMk cId="561979881" sldId="400"/>
            <ac:spMk id="6" creationId="{FBA3B45C-DB3E-4EDA-B5AD-EB063337767C}"/>
          </ac:spMkLst>
        </pc:spChg>
      </pc:sldChg>
    </pc:docChg>
  </pc:docChgLst>
  <pc:docChgLst>
    <pc:chgData name="anton andersson" userId="f7fe82e8b11385a6" providerId="LiveId" clId="{37A29EDF-B8AE-4D1A-97A6-E48FA04F5D0A}"/>
    <pc:docChg chg="undo redo custSel addSld delSld modSld sldOrd">
      <pc:chgData name="anton andersson" userId="f7fe82e8b11385a6" providerId="LiveId" clId="{37A29EDF-B8AE-4D1A-97A6-E48FA04F5D0A}" dt="2022-09-13T10:17:09.174" v="6677" actId="20577"/>
      <pc:docMkLst>
        <pc:docMk/>
      </pc:docMkLst>
      <pc:sldChg chg="modSp mod">
        <pc:chgData name="anton andersson" userId="f7fe82e8b11385a6" providerId="LiveId" clId="{37A29EDF-B8AE-4D1A-97A6-E48FA04F5D0A}" dt="2022-09-06T06:27:34.866" v="2" actId="5793"/>
        <pc:sldMkLst>
          <pc:docMk/>
          <pc:sldMk cId="2141996448" sldId="267"/>
        </pc:sldMkLst>
        <pc:spChg chg="mod">
          <ac:chgData name="anton andersson" userId="f7fe82e8b11385a6" providerId="LiveId" clId="{37A29EDF-B8AE-4D1A-97A6-E48FA04F5D0A}" dt="2022-09-06T06:27:34.866" v="2" actId="5793"/>
          <ac:spMkLst>
            <pc:docMk/>
            <pc:sldMk cId="2141996448" sldId="267"/>
            <ac:spMk id="2" creationId="{83145CF3-C12C-4347-8E68-43E7983404D2}"/>
          </ac:spMkLst>
        </pc:spChg>
      </pc:sldChg>
      <pc:sldChg chg="modSp mod">
        <pc:chgData name="anton andersson" userId="f7fe82e8b11385a6" providerId="LiveId" clId="{37A29EDF-B8AE-4D1A-97A6-E48FA04F5D0A}" dt="2022-09-13T10:17:09.174" v="6677" actId="20577"/>
        <pc:sldMkLst>
          <pc:docMk/>
          <pc:sldMk cId="3550436766" sldId="272"/>
        </pc:sldMkLst>
        <pc:spChg chg="mod">
          <ac:chgData name="anton andersson" userId="f7fe82e8b11385a6" providerId="LiveId" clId="{37A29EDF-B8AE-4D1A-97A6-E48FA04F5D0A}" dt="2022-09-06T06:28:42.740" v="5" actId="20577"/>
          <ac:spMkLst>
            <pc:docMk/>
            <pc:sldMk cId="3550436766" sldId="272"/>
            <ac:spMk id="6" creationId="{8A59AED1-4BAA-47FE-A233-9C2F413DB688}"/>
          </ac:spMkLst>
        </pc:spChg>
        <pc:graphicFrameChg chg="mod modGraphic">
          <ac:chgData name="anton andersson" userId="f7fe82e8b11385a6" providerId="LiveId" clId="{37A29EDF-B8AE-4D1A-97A6-E48FA04F5D0A}" dt="2022-09-13T10:17:09.174" v="6677" actId="20577"/>
          <ac:graphicFrameMkLst>
            <pc:docMk/>
            <pc:sldMk cId="3550436766" sldId="272"/>
            <ac:graphicFrameMk id="8" creationId="{6785EE1E-4A1C-4346-83D0-84014F8F230F}"/>
          </ac:graphicFrameMkLst>
        </pc:graphicFrameChg>
      </pc:sldChg>
      <pc:sldChg chg="modSp del mod">
        <pc:chgData name="anton andersson" userId="f7fe82e8b11385a6" providerId="LiveId" clId="{37A29EDF-B8AE-4D1A-97A6-E48FA04F5D0A}" dt="2022-09-12T11:32:01.791" v="916" actId="2696"/>
        <pc:sldMkLst>
          <pc:docMk/>
          <pc:sldMk cId="4256703955" sldId="293"/>
        </pc:sldMkLst>
        <pc:spChg chg="mod">
          <ac:chgData name="anton andersson" userId="f7fe82e8b11385a6" providerId="LiveId" clId="{37A29EDF-B8AE-4D1A-97A6-E48FA04F5D0A}" dt="2022-09-06T06:57:18.328" v="395" actId="20577"/>
          <ac:spMkLst>
            <pc:docMk/>
            <pc:sldMk cId="4256703955" sldId="293"/>
            <ac:spMk id="12" creationId="{D11693FE-8633-4CDA-ABA8-92FAAA0C73FA}"/>
          </ac:spMkLst>
        </pc:spChg>
      </pc:sldChg>
      <pc:sldChg chg="modSp add del mod ord">
        <pc:chgData name="anton andersson" userId="f7fe82e8b11385a6" providerId="LiveId" clId="{37A29EDF-B8AE-4D1A-97A6-E48FA04F5D0A}" dt="2022-09-13T07:33:10.946" v="6244" actId="20577"/>
        <pc:sldMkLst>
          <pc:docMk/>
          <pc:sldMk cId="441834813" sldId="353"/>
        </pc:sldMkLst>
        <pc:spChg chg="mod">
          <ac:chgData name="anton andersson" userId="f7fe82e8b11385a6" providerId="LiveId" clId="{37A29EDF-B8AE-4D1A-97A6-E48FA04F5D0A}" dt="2022-09-13T07:33:10.946" v="6244" actId="20577"/>
          <ac:spMkLst>
            <pc:docMk/>
            <pc:sldMk cId="441834813" sldId="353"/>
            <ac:spMk id="6" creationId="{CFEF36EF-EA79-48B1-8977-F8AA6F2C6BC7}"/>
          </ac:spMkLst>
        </pc:spChg>
      </pc:sldChg>
      <pc:sldChg chg="addSp delSp modSp mod ord">
        <pc:chgData name="anton andersson" userId="f7fe82e8b11385a6" providerId="LiveId" clId="{37A29EDF-B8AE-4D1A-97A6-E48FA04F5D0A}" dt="2022-09-13T10:13:08.589" v="6655" actId="20577"/>
        <pc:sldMkLst>
          <pc:docMk/>
          <pc:sldMk cId="3438704562" sldId="357"/>
        </pc:sldMkLst>
        <pc:spChg chg="mod">
          <ac:chgData name="anton andersson" userId="f7fe82e8b11385a6" providerId="LiveId" clId="{37A29EDF-B8AE-4D1A-97A6-E48FA04F5D0A}" dt="2022-09-12T11:32:40.326" v="921" actId="207"/>
          <ac:spMkLst>
            <pc:docMk/>
            <pc:sldMk cId="3438704562" sldId="357"/>
            <ac:spMk id="2" creationId="{845A0B2C-9874-4D40-84AB-D03DD94D0EF7}"/>
          </ac:spMkLst>
        </pc:spChg>
        <pc:spChg chg="add del mod">
          <ac:chgData name="anton andersson" userId="f7fe82e8b11385a6" providerId="LiveId" clId="{37A29EDF-B8AE-4D1A-97A6-E48FA04F5D0A}" dt="2022-09-12T11:32:22.788" v="917" actId="478"/>
          <ac:spMkLst>
            <pc:docMk/>
            <pc:sldMk cId="3438704562" sldId="357"/>
            <ac:spMk id="3" creationId="{8F9C33D6-636D-2953-CA5B-0830ACD5EF50}"/>
          </ac:spMkLst>
        </pc:spChg>
        <pc:spChg chg="add del mod">
          <ac:chgData name="anton andersson" userId="f7fe82e8b11385a6" providerId="LiveId" clId="{37A29EDF-B8AE-4D1A-97A6-E48FA04F5D0A}" dt="2022-09-12T11:32:24.122" v="918" actId="478"/>
          <ac:spMkLst>
            <pc:docMk/>
            <pc:sldMk cId="3438704562" sldId="357"/>
            <ac:spMk id="5" creationId="{9C9A6C68-A957-5445-AF95-E1487816FF78}"/>
          </ac:spMkLst>
        </pc:spChg>
        <pc:spChg chg="add del mod">
          <ac:chgData name="anton andersson" userId="f7fe82e8b11385a6" providerId="LiveId" clId="{37A29EDF-B8AE-4D1A-97A6-E48FA04F5D0A}" dt="2022-09-12T11:37:15.375" v="939" actId="478"/>
          <ac:spMkLst>
            <pc:docMk/>
            <pc:sldMk cId="3438704562" sldId="357"/>
            <ac:spMk id="6" creationId="{4342ED99-6B92-FDBC-7B6D-3B10BD5B7B0E}"/>
          </ac:spMkLst>
        </pc:spChg>
        <pc:spChg chg="add del mod">
          <ac:chgData name="anton andersson" userId="f7fe82e8b11385a6" providerId="LiveId" clId="{37A29EDF-B8AE-4D1A-97A6-E48FA04F5D0A}" dt="2022-09-12T11:32:25.996" v="919" actId="478"/>
          <ac:spMkLst>
            <pc:docMk/>
            <pc:sldMk cId="3438704562" sldId="357"/>
            <ac:spMk id="7" creationId="{FB94CF56-CED9-87F9-A758-DBE6D41DBAAB}"/>
          </ac:spMkLst>
        </pc:spChg>
        <pc:spChg chg="add del">
          <ac:chgData name="anton andersson" userId="f7fe82e8b11385a6" providerId="LiveId" clId="{37A29EDF-B8AE-4D1A-97A6-E48FA04F5D0A}" dt="2022-09-12T11:29:10.580" v="836" actId="478"/>
          <ac:spMkLst>
            <pc:docMk/>
            <pc:sldMk cId="3438704562" sldId="357"/>
            <ac:spMk id="8" creationId="{7CBB6546-ED3F-2DB2-C174-8B84191E7A5B}"/>
          </ac:spMkLst>
        </pc:spChg>
        <pc:spChg chg="add del mod">
          <ac:chgData name="anton andersson" userId="f7fe82e8b11385a6" providerId="LiveId" clId="{37A29EDF-B8AE-4D1A-97A6-E48FA04F5D0A}" dt="2022-09-12T11:29:07.564" v="835" actId="478"/>
          <ac:spMkLst>
            <pc:docMk/>
            <pc:sldMk cId="3438704562" sldId="357"/>
            <ac:spMk id="9" creationId="{930E8193-0103-69CE-5BA3-19FE5E835B26}"/>
          </ac:spMkLst>
        </pc:spChg>
        <pc:spChg chg="add mod">
          <ac:chgData name="anton andersson" userId="f7fe82e8b11385a6" providerId="LiveId" clId="{37A29EDF-B8AE-4D1A-97A6-E48FA04F5D0A}" dt="2022-09-13T10:13:08.589" v="6655" actId="20577"/>
          <ac:spMkLst>
            <pc:docMk/>
            <pc:sldMk cId="3438704562" sldId="357"/>
            <ac:spMk id="11" creationId="{213FB1AC-E582-81B0-94D1-9FEB6D01E3FD}"/>
          </ac:spMkLst>
        </pc:spChg>
        <pc:spChg chg="del">
          <ac:chgData name="anton andersson" userId="f7fe82e8b11385a6" providerId="LiveId" clId="{37A29EDF-B8AE-4D1A-97A6-E48FA04F5D0A}" dt="2022-09-06T07:07:25.045" v="562" actId="478"/>
          <ac:spMkLst>
            <pc:docMk/>
            <pc:sldMk cId="3438704562" sldId="357"/>
            <ac:spMk id="11" creationId="{8D8FF8E5-9A42-40BA-A84C-DF4340E7051F}"/>
          </ac:spMkLst>
        </pc:spChg>
        <pc:picChg chg="add del mod">
          <ac:chgData name="anton andersson" userId="f7fe82e8b11385a6" providerId="LiveId" clId="{37A29EDF-B8AE-4D1A-97A6-E48FA04F5D0A}" dt="2022-09-12T11:49:47.174" v="1526" actId="21"/>
          <ac:picMkLst>
            <pc:docMk/>
            <pc:sldMk cId="3438704562" sldId="357"/>
            <ac:picMk id="14" creationId="{EBCEFA7C-8B69-0918-281D-71ACDD489E33}"/>
          </ac:picMkLst>
        </pc:picChg>
      </pc:sldChg>
      <pc:sldChg chg="addSp delSp modSp add mod">
        <pc:chgData name="anton andersson" userId="f7fe82e8b11385a6" providerId="LiveId" clId="{37A29EDF-B8AE-4D1A-97A6-E48FA04F5D0A}" dt="2022-09-13T10:16:24.032" v="6663" actId="20577"/>
        <pc:sldMkLst>
          <pc:docMk/>
          <pc:sldMk cId="3489852766" sldId="358"/>
        </pc:sldMkLst>
        <pc:spChg chg="mod">
          <ac:chgData name="anton andersson" userId="f7fe82e8b11385a6" providerId="LiveId" clId="{37A29EDF-B8AE-4D1A-97A6-E48FA04F5D0A}" dt="2022-09-13T10:16:24.032" v="6663" actId="20577"/>
          <ac:spMkLst>
            <pc:docMk/>
            <pc:sldMk cId="3489852766" sldId="358"/>
            <ac:spMk id="2" creationId="{845A0B2C-9874-4D40-84AB-D03DD94D0EF7}"/>
          </ac:spMkLst>
        </pc:spChg>
        <pc:spChg chg="add mod">
          <ac:chgData name="anton andersson" userId="f7fe82e8b11385a6" providerId="LiveId" clId="{37A29EDF-B8AE-4D1A-97A6-E48FA04F5D0A}" dt="2022-09-13T06:16:18.720" v="4484" actId="20577"/>
          <ac:spMkLst>
            <pc:docMk/>
            <pc:sldMk cId="3489852766" sldId="358"/>
            <ac:spMk id="4" creationId="{BC14EC37-F9B6-F053-F0CD-62D884994F10}"/>
          </ac:spMkLst>
        </pc:spChg>
        <pc:spChg chg="add del mod">
          <ac:chgData name="anton andersson" userId="f7fe82e8b11385a6" providerId="LiveId" clId="{37A29EDF-B8AE-4D1A-97A6-E48FA04F5D0A}" dt="2022-09-12T12:28:55.086" v="2773"/>
          <ac:spMkLst>
            <pc:docMk/>
            <pc:sldMk cId="3489852766" sldId="358"/>
            <ac:spMk id="6" creationId="{4B4F258F-77FF-D9F2-6968-9BD3F846351C}"/>
          </ac:spMkLst>
        </pc:spChg>
        <pc:spChg chg="del mod">
          <ac:chgData name="anton andersson" userId="f7fe82e8b11385a6" providerId="LiveId" clId="{37A29EDF-B8AE-4D1A-97A6-E48FA04F5D0A}" dt="2022-09-12T12:28:59.049" v="2774" actId="478"/>
          <ac:spMkLst>
            <pc:docMk/>
            <pc:sldMk cId="3489852766" sldId="358"/>
            <ac:spMk id="13" creationId="{BE8A6F47-249E-49CE-B172-AC92C1AF9B7D}"/>
          </ac:spMkLst>
        </pc:spChg>
        <pc:picChg chg="add del mod">
          <ac:chgData name="anton andersson" userId="f7fe82e8b11385a6" providerId="LiveId" clId="{37A29EDF-B8AE-4D1A-97A6-E48FA04F5D0A}" dt="2022-09-13T06:18:21.174" v="4489" actId="478"/>
          <ac:picMkLst>
            <pc:docMk/>
            <pc:sldMk cId="3489852766" sldId="358"/>
            <ac:picMk id="5" creationId="{67D100C1-8BF1-8381-E6A4-8CFDA08801A3}"/>
          </ac:picMkLst>
        </pc:picChg>
        <pc:picChg chg="add mod">
          <ac:chgData name="anton andersson" userId="f7fe82e8b11385a6" providerId="LiveId" clId="{37A29EDF-B8AE-4D1A-97A6-E48FA04F5D0A}" dt="2022-09-13T06:18:37.196" v="4494" actId="1076"/>
          <ac:picMkLst>
            <pc:docMk/>
            <pc:sldMk cId="3489852766" sldId="358"/>
            <ac:picMk id="7" creationId="{E53AEC16-46A2-71FC-5D52-A5DB9147B877}"/>
          </ac:picMkLst>
        </pc:picChg>
      </pc:sldChg>
      <pc:sldChg chg="addSp delSp modSp add mod">
        <pc:chgData name="anton andersson" userId="f7fe82e8b11385a6" providerId="LiveId" clId="{37A29EDF-B8AE-4D1A-97A6-E48FA04F5D0A}" dt="2022-09-13T10:16:19.115" v="6661" actId="20577"/>
        <pc:sldMkLst>
          <pc:docMk/>
          <pc:sldMk cId="3840812281" sldId="359"/>
        </pc:sldMkLst>
        <pc:spChg chg="mod">
          <ac:chgData name="anton andersson" userId="f7fe82e8b11385a6" providerId="LiveId" clId="{37A29EDF-B8AE-4D1A-97A6-E48FA04F5D0A}" dt="2022-09-13T10:16:19.115" v="6661" actId="20577"/>
          <ac:spMkLst>
            <pc:docMk/>
            <pc:sldMk cId="3840812281" sldId="359"/>
            <ac:spMk id="2" creationId="{845A0B2C-9874-4D40-84AB-D03DD94D0EF7}"/>
          </ac:spMkLst>
        </pc:spChg>
        <pc:spChg chg="add del">
          <ac:chgData name="anton andersson" userId="f7fe82e8b11385a6" providerId="LiveId" clId="{37A29EDF-B8AE-4D1A-97A6-E48FA04F5D0A}" dt="2022-09-12T11:57:26.747" v="2121" actId="478"/>
          <ac:spMkLst>
            <pc:docMk/>
            <pc:sldMk cId="3840812281" sldId="359"/>
            <ac:spMk id="4" creationId="{6E885B18-5E6F-E61C-1B01-BC6BE0DC1F61}"/>
          </ac:spMkLst>
        </pc:spChg>
        <pc:spChg chg="add mod">
          <ac:chgData name="anton andersson" userId="f7fe82e8b11385a6" providerId="LiveId" clId="{37A29EDF-B8AE-4D1A-97A6-E48FA04F5D0A}" dt="2022-09-13T07:36:22.417" v="6257" actId="20577"/>
          <ac:spMkLst>
            <pc:docMk/>
            <pc:sldMk cId="3840812281" sldId="359"/>
            <ac:spMk id="6" creationId="{7D7A4A3C-ABB9-034C-9B18-8EAF9DEB1143}"/>
          </ac:spMkLst>
        </pc:spChg>
        <pc:picChg chg="add mod">
          <ac:chgData name="anton andersson" userId="f7fe82e8b11385a6" providerId="LiveId" clId="{37A29EDF-B8AE-4D1A-97A6-E48FA04F5D0A}" dt="2022-09-12T12:03:13.020" v="2167" actId="1076"/>
          <ac:picMkLst>
            <pc:docMk/>
            <pc:sldMk cId="3840812281" sldId="359"/>
            <ac:picMk id="8" creationId="{83C7780A-806E-BE0A-4184-F86F6EE915A1}"/>
          </ac:picMkLst>
        </pc:picChg>
        <pc:picChg chg="add mod">
          <ac:chgData name="anton andersson" userId="f7fe82e8b11385a6" providerId="LiveId" clId="{37A29EDF-B8AE-4D1A-97A6-E48FA04F5D0A}" dt="2022-09-12T12:03:20.759" v="2169" actId="1076"/>
          <ac:picMkLst>
            <pc:docMk/>
            <pc:sldMk cId="3840812281" sldId="359"/>
            <ac:picMk id="10" creationId="{B527ED0F-4601-B551-00C6-A26675D0347F}"/>
          </ac:picMkLst>
        </pc:picChg>
        <pc:picChg chg="add mod">
          <ac:chgData name="anton andersson" userId="f7fe82e8b11385a6" providerId="LiveId" clId="{37A29EDF-B8AE-4D1A-97A6-E48FA04F5D0A}" dt="2022-09-12T12:03:14.958" v="2168" actId="1076"/>
          <ac:picMkLst>
            <pc:docMk/>
            <pc:sldMk cId="3840812281" sldId="359"/>
            <ac:picMk id="12" creationId="{1525617A-0FED-8695-6BCD-31C92EB31328}"/>
          </ac:picMkLst>
        </pc:picChg>
      </pc:sldChg>
      <pc:sldChg chg="addSp modSp add mod">
        <pc:chgData name="anton andersson" userId="f7fe82e8b11385a6" providerId="LiveId" clId="{37A29EDF-B8AE-4D1A-97A6-E48FA04F5D0A}" dt="2022-09-12T11:49:53.705" v="1530" actId="1076"/>
        <pc:sldMkLst>
          <pc:docMk/>
          <pc:sldMk cId="3851340594" sldId="360"/>
        </pc:sldMkLst>
        <pc:spChg chg="mod">
          <ac:chgData name="anton andersson" userId="f7fe82e8b11385a6" providerId="LiveId" clId="{37A29EDF-B8AE-4D1A-97A6-E48FA04F5D0A}" dt="2022-09-12T11:49:44.209" v="1525"/>
          <ac:spMkLst>
            <pc:docMk/>
            <pc:sldMk cId="3851340594" sldId="360"/>
            <ac:spMk id="2" creationId="{845A0B2C-9874-4D40-84AB-D03DD94D0EF7}"/>
          </ac:spMkLst>
        </pc:spChg>
        <pc:picChg chg="add mod">
          <ac:chgData name="anton andersson" userId="f7fe82e8b11385a6" providerId="LiveId" clId="{37A29EDF-B8AE-4D1A-97A6-E48FA04F5D0A}" dt="2022-09-12T11:49:53.705" v="1530" actId="1076"/>
          <ac:picMkLst>
            <pc:docMk/>
            <pc:sldMk cId="3851340594" sldId="360"/>
            <ac:picMk id="4" creationId="{B68D7D8B-7C10-35EF-5C4A-2661C7D91EF8}"/>
          </ac:picMkLst>
        </pc:picChg>
      </pc:sldChg>
      <pc:sldChg chg="addSp delSp modSp add mod ord">
        <pc:chgData name="anton andersson" userId="f7fe82e8b11385a6" providerId="LiveId" clId="{37A29EDF-B8AE-4D1A-97A6-E48FA04F5D0A}" dt="2022-09-13T10:16:21.631" v="6662" actId="20577"/>
        <pc:sldMkLst>
          <pc:docMk/>
          <pc:sldMk cId="3215847357" sldId="361"/>
        </pc:sldMkLst>
        <pc:spChg chg="mod">
          <ac:chgData name="anton andersson" userId="f7fe82e8b11385a6" providerId="LiveId" clId="{37A29EDF-B8AE-4D1A-97A6-E48FA04F5D0A}" dt="2022-09-13T10:16:21.631" v="6662" actId="20577"/>
          <ac:spMkLst>
            <pc:docMk/>
            <pc:sldMk cId="3215847357" sldId="361"/>
            <ac:spMk id="2" creationId="{845A0B2C-9874-4D40-84AB-D03DD94D0EF7}"/>
          </ac:spMkLst>
        </pc:spChg>
        <pc:spChg chg="add del mod">
          <ac:chgData name="anton andersson" userId="f7fe82e8b11385a6" providerId="LiveId" clId="{37A29EDF-B8AE-4D1A-97A6-E48FA04F5D0A}" dt="2022-09-12T12:50:28.449" v="3772" actId="478"/>
          <ac:spMkLst>
            <pc:docMk/>
            <pc:sldMk cId="3215847357" sldId="361"/>
            <ac:spMk id="4" creationId="{9186553F-861C-05D6-2740-FE9FB052DEE9}"/>
          </ac:spMkLst>
        </pc:spChg>
        <pc:spChg chg="add mod">
          <ac:chgData name="anton andersson" userId="f7fe82e8b11385a6" providerId="LiveId" clId="{37A29EDF-B8AE-4D1A-97A6-E48FA04F5D0A}" dt="2022-09-13T10:07:58.992" v="6444" actId="20577"/>
          <ac:spMkLst>
            <pc:docMk/>
            <pc:sldMk cId="3215847357" sldId="361"/>
            <ac:spMk id="6" creationId="{9F3802EF-3C93-2FC0-E563-86641C4D35D4}"/>
          </ac:spMkLst>
        </pc:spChg>
        <pc:picChg chg="add mod">
          <ac:chgData name="anton andersson" userId="f7fe82e8b11385a6" providerId="LiveId" clId="{37A29EDF-B8AE-4D1A-97A6-E48FA04F5D0A}" dt="2022-09-13T06:19:40.420" v="4506" actId="1076"/>
          <ac:picMkLst>
            <pc:docMk/>
            <pc:sldMk cId="3215847357" sldId="361"/>
            <ac:picMk id="4" creationId="{3697DFFA-D0C7-F2EA-6CC1-9869A7273D27}"/>
          </ac:picMkLst>
        </pc:picChg>
        <pc:picChg chg="del">
          <ac:chgData name="anton andersson" userId="f7fe82e8b11385a6" providerId="LiveId" clId="{37A29EDF-B8AE-4D1A-97A6-E48FA04F5D0A}" dt="2022-09-12T12:31:58.933" v="2950" actId="478"/>
          <ac:picMkLst>
            <pc:docMk/>
            <pc:sldMk cId="3215847357" sldId="361"/>
            <ac:picMk id="4" creationId="{B68D7D8B-7C10-35EF-5C4A-2661C7D91EF8}"/>
          </ac:picMkLst>
        </pc:picChg>
        <pc:picChg chg="add del mod">
          <ac:chgData name="anton andersson" userId="f7fe82e8b11385a6" providerId="LiveId" clId="{37A29EDF-B8AE-4D1A-97A6-E48FA04F5D0A}" dt="2022-09-12T13:02:14.745" v="3954" actId="478"/>
          <ac:picMkLst>
            <pc:docMk/>
            <pc:sldMk cId="3215847357" sldId="361"/>
            <ac:picMk id="8" creationId="{149CA398-DB7B-A56F-55D8-6B828DC98CB1}"/>
          </ac:picMkLst>
        </pc:picChg>
        <pc:picChg chg="add mod">
          <ac:chgData name="anton andersson" userId="f7fe82e8b11385a6" providerId="LiveId" clId="{37A29EDF-B8AE-4D1A-97A6-E48FA04F5D0A}" dt="2022-09-13T07:28:49.444" v="6127" actId="1076"/>
          <ac:picMkLst>
            <pc:docMk/>
            <pc:sldMk cId="3215847357" sldId="361"/>
            <ac:picMk id="10" creationId="{0B14DA82-FCA2-BC83-4E27-D3A120F73B3A}"/>
          </ac:picMkLst>
        </pc:picChg>
        <pc:picChg chg="add del mod">
          <ac:chgData name="anton andersson" userId="f7fe82e8b11385a6" providerId="LiveId" clId="{37A29EDF-B8AE-4D1A-97A6-E48FA04F5D0A}" dt="2022-09-13T06:19:20.237" v="4501" actId="478"/>
          <ac:picMkLst>
            <pc:docMk/>
            <pc:sldMk cId="3215847357" sldId="361"/>
            <ac:picMk id="12" creationId="{4D7F14D7-C8C9-1901-C776-7551EF205C40}"/>
          </ac:picMkLst>
        </pc:picChg>
      </pc:sldChg>
      <pc:sldChg chg="addSp delSp modSp add mod">
        <pc:chgData name="anton andersson" userId="f7fe82e8b11385a6" providerId="LiveId" clId="{37A29EDF-B8AE-4D1A-97A6-E48FA04F5D0A}" dt="2022-09-13T10:16:29.652" v="6665" actId="20577"/>
        <pc:sldMkLst>
          <pc:docMk/>
          <pc:sldMk cId="3817199489" sldId="362"/>
        </pc:sldMkLst>
        <pc:spChg chg="mod">
          <ac:chgData name="anton andersson" userId="f7fe82e8b11385a6" providerId="LiveId" clId="{37A29EDF-B8AE-4D1A-97A6-E48FA04F5D0A}" dt="2022-09-13T10:16:29.652" v="6665" actId="20577"/>
          <ac:spMkLst>
            <pc:docMk/>
            <pc:sldMk cId="3817199489" sldId="362"/>
            <ac:spMk id="2" creationId="{845A0B2C-9874-4D40-84AB-D03DD94D0EF7}"/>
          </ac:spMkLst>
        </pc:spChg>
        <pc:spChg chg="del mod">
          <ac:chgData name="anton andersson" userId="f7fe82e8b11385a6" providerId="LiveId" clId="{37A29EDF-B8AE-4D1A-97A6-E48FA04F5D0A}" dt="2022-09-13T05:33:46.419" v="3975"/>
          <ac:spMkLst>
            <pc:docMk/>
            <pc:sldMk cId="3817199489" sldId="362"/>
            <ac:spMk id="4" creationId="{BC14EC37-F9B6-F053-F0CD-62D884994F10}"/>
          </ac:spMkLst>
        </pc:spChg>
        <pc:spChg chg="add mod">
          <ac:chgData name="anton andersson" userId="f7fe82e8b11385a6" providerId="LiveId" clId="{37A29EDF-B8AE-4D1A-97A6-E48FA04F5D0A}" dt="2022-09-13T05:41:18.768" v="4020" actId="1076"/>
          <ac:spMkLst>
            <pc:docMk/>
            <pc:sldMk cId="3817199489" sldId="362"/>
            <ac:spMk id="17" creationId="{E43311E0-6851-5E33-40AD-C55ECFD4ACFF}"/>
          </ac:spMkLst>
        </pc:spChg>
        <pc:spChg chg="add mod">
          <ac:chgData name="anton andersson" userId="f7fe82e8b11385a6" providerId="LiveId" clId="{37A29EDF-B8AE-4D1A-97A6-E48FA04F5D0A}" dt="2022-09-13T05:41:31.505" v="4032" actId="20577"/>
          <ac:spMkLst>
            <pc:docMk/>
            <pc:sldMk cId="3817199489" sldId="362"/>
            <ac:spMk id="19" creationId="{5D8A4C74-E50F-49DE-7624-4485B12E9073}"/>
          </ac:spMkLst>
        </pc:spChg>
        <pc:spChg chg="add mod">
          <ac:chgData name="anton andersson" userId="f7fe82e8b11385a6" providerId="LiveId" clId="{37A29EDF-B8AE-4D1A-97A6-E48FA04F5D0A}" dt="2022-09-13T05:41:45.811" v="4038" actId="14100"/>
          <ac:spMkLst>
            <pc:docMk/>
            <pc:sldMk cId="3817199489" sldId="362"/>
            <ac:spMk id="21" creationId="{0D83236C-C3CA-D536-D74D-FDA917DDD777}"/>
          </ac:spMkLst>
        </pc:spChg>
        <pc:spChg chg="add mod">
          <ac:chgData name="anton andersson" userId="f7fe82e8b11385a6" providerId="LiveId" clId="{37A29EDF-B8AE-4D1A-97A6-E48FA04F5D0A}" dt="2022-09-13T05:42:11.615" v="4042" actId="1076"/>
          <ac:spMkLst>
            <pc:docMk/>
            <pc:sldMk cId="3817199489" sldId="362"/>
            <ac:spMk id="23" creationId="{C7C87102-75D2-B8AE-720C-22952F7A62F0}"/>
          </ac:spMkLst>
        </pc:spChg>
        <pc:spChg chg="add mod">
          <ac:chgData name="anton andersson" userId="f7fe82e8b11385a6" providerId="LiveId" clId="{37A29EDF-B8AE-4D1A-97A6-E48FA04F5D0A}" dt="2022-09-13T05:42:20.802" v="4045" actId="20577"/>
          <ac:spMkLst>
            <pc:docMk/>
            <pc:sldMk cId="3817199489" sldId="362"/>
            <ac:spMk id="25" creationId="{A29764BB-E259-AE12-8A54-943526ACA572}"/>
          </ac:spMkLst>
        </pc:spChg>
        <pc:spChg chg="add mod">
          <ac:chgData name="anton andersson" userId="f7fe82e8b11385a6" providerId="LiveId" clId="{37A29EDF-B8AE-4D1A-97A6-E48FA04F5D0A}" dt="2022-09-13T05:47:08.408" v="4139" actId="20577"/>
          <ac:spMkLst>
            <pc:docMk/>
            <pc:sldMk cId="3817199489" sldId="362"/>
            <ac:spMk id="27" creationId="{686D1701-3E1E-6293-8E6C-AD5286DB31AE}"/>
          </ac:spMkLst>
        </pc:spChg>
        <pc:picChg chg="add del mod">
          <ac:chgData name="anton andersson" userId="f7fe82e8b11385a6" providerId="LiveId" clId="{37A29EDF-B8AE-4D1A-97A6-E48FA04F5D0A}" dt="2022-09-13T05:38:02.086" v="3981" actId="478"/>
          <ac:picMkLst>
            <pc:docMk/>
            <pc:sldMk cId="3817199489" sldId="362"/>
            <ac:picMk id="5" creationId="{D89A79D6-7E54-774B-DC8B-C1A89F5688C2}"/>
          </ac:picMkLst>
        </pc:picChg>
        <pc:picChg chg="add mod">
          <ac:chgData name="anton andersson" userId="f7fe82e8b11385a6" providerId="LiveId" clId="{37A29EDF-B8AE-4D1A-97A6-E48FA04F5D0A}" dt="2022-09-13T05:38:24.618" v="3986" actId="1076"/>
          <ac:picMkLst>
            <pc:docMk/>
            <pc:sldMk cId="3817199489" sldId="362"/>
            <ac:picMk id="7" creationId="{C923C777-B232-1398-CB03-93B77E132E3F}"/>
          </ac:picMkLst>
        </pc:picChg>
        <pc:picChg chg="add del mod">
          <ac:chgData name="anton andersson" userId="f7fe82e8b11385a6" providerId="LiveId" clId="{37A29EDF-B8AE-4D1A-97A6-E48FA04F5D0A}" dt="2022-09-13T05:38:59.837" v="3993" actId="478"/>
          <ac:picMkLst>
            <pc:docMk/>
            <pc:sldMk cId="3817199489" sldId="362"/>
            <ac:picMk id="9" creationId="{5308A280-09CE-49B7-F0F8-D22F30AF4419}"/>
          </ac:picMkLst>
        </pc:picChg>
        <pc:picChg chg="add mod">
          <ac:chgData name="anton andersson" userId="f7fe82e8b11385a6" providerId="LiveId" clId="{37A29EDF-B8AE-4D1A-97A6-E48FA04F5D0A}" dt="2022-09-13T05:39:53.788" v="3998" actId="1076"/>
          <ac:picMkLst>
            <pc:docMk/>
            <pc:sldMk cId="3817199489" sldId="362"/>
            <ac:picMk id="11" creationId="{88ADEB8B-B11C-78B4-4E21-876CE9DC4A37}"/>
          </ac:picMkLst>
        </pc:picChg>
        <pc:picChg chg="add mod">
          <ac:chgData name="anton andersson" userId="f7fe82e8b11385a6" providerId="LiveId" clId="{37A29EDF-B8AE-4D1A-97A6-E48FA04F5D0A}" dt="2022-09-13T05:40:23.749" v="4006" actId="1076"/>
          <ac:picMkLst>
            <pc:docMk/>
            <pc:sldMk cId="3817199489" sldId="362"/>
            <ac:picMk id="13" creationId="{E3AA9B5C-CFFC-8B99-5B6E-BB8ED40FBD77}"/>
          </ac:picMkLst>
        </pc:picChg>
        <pc:picChg chg="add mod">
          <ac:chgData name="anton andersson" userId="f7fe82e8b11385a6" providerId="LiveId" clId="{37A29EDF-B8AE-4D1A-97A6-E48FA04F5D0A}" dt="2022-09-13T05:40:43.511" v="4009" actId="1076"/>
          <ac:picMkLst>
            <pc:docMk/>
            <pc:sldMk cId="3817199489" sldId="362"/>
            <ac:picMk id="15" creationId="{F8B464BA-FD1D-B938-7002-82383D93F31E}"/>
          </ac:picMkLst>
        </pc:picChg>
      </pc:sldChg>
      <pc:sldChg chg="addSp delSp modSp add mod">
        <pc:chgData name="anton andersson" userId="f7fe82e8b11385a6" providerId="LiveId" clId="{37A29EDF-B8AE-4D1A-97A6-E48FA04F5D0A}" dt="2022-09-13T10:16:31.556" v="6666" actId="20577"/>
        <pc:sldMkLst>
          <pc:docMk/>
          <pc:sldMk cId="1165183829" sldId="363"/>
        </pc:sldMkLst>
        <pc:spChg chg="mod">
          <ac:chgData name="anton andersson" userId="f7fe82e8b11385a6" providerId="LiveId" clId="{37A29EDF-B8AE-4D1A-97A6-E48FA04F5D0A}" dt="2022-09-13T10:16:31.556" v="6666" actId="20577"/>
          <ac:spMkLst>
            <pc:docMk/>
            <pc:sldMk cId="1165183829" sldId="363"/>
            <ac:spMk id="2" creationId="{845A0B2C-9874-4D40-84AB-D03DD94D0EF7}"/>
          </ac:spMkLst>
        </pc:spChg>
        <pc:spChg chg="mod">
          <ac:chgData name="anton andersson" userId="f7fe82e8b11385a6" providerId="LiveId" clId="{37A29EDF-B8AE-4D1A-97A6-E48FA04F5D0A}" dt="2022-09-13T05:49:47.661" v="4195" actId="1076"/>
          <ac:spMkLst>
            <pc:docMk/>
            <pc:sldMk cId="1165183829" sldId="363"/>
            <ac:spMk id="17" creationId="{E43311E0-6851-5E33-40AD-C55ECFD4ACFF}"/>
          </ac:spMkLst>
        </pc:spChg>
        <pc:spChg chg="mod">
          <ac:chgData name="anton andersson" userId="f7fe82e8b11385a6" providerId="LiveId" clId="{37A29EDF-B8AE-4D1A-97A6-E48FA04F5D0A}" dt="2022-09-13T05:50:00.096" v="4199" actId="20577"/>
          <ac:spMkLst>
            <pc:docMk/>
            <pc:sldMk cId="1165183829" sldId="363"/>
            <ac:spMk id="19" creationId="{5D8A4C74-E50F-49DE-7624-4485B12E9073}"/>
          </ac:spMkLst>
        </pc:spChg>
        <pc:spChg chg="mod">
          <ac:chgData name="anton andersson" userId="f7fe82e8b11385a6" providerId="LiveId" clId="{37A29EDF-B8AE-4D1A-97A6-E48FA04F5D0A}" dt="2022-09-13T05:50:12.335" v="4207" actId="1076"/>
          <ac:spMkLst>
            <pc:docMk/>
            <pc:sldMk cId="1165183829" sldId="363"/>
            <ac:spMk id="21" creationId="{0D83236C-C3CA-D536-D74D-FDA917DDD777}"/>
          </ac:spMkLst>
        </pc:spChg>
        <pc:spChg chg="mod">
          <ac:chgData name="anton andersson" userId="f7fe82e8b11385a6" providerId="LiveId" clId="{37A29EDF-B8AE-4D1A-97A6-E48FA04F5D0A}" dt="2022-09-13T05:46:21.996" v="4116" actId="20577"/>
          <ac:spMkLst>
            <pc:docMk/>
            <pc:sldMk cId="1165183829" sldId="363"/>
            <ac:spMk id="23" creationId="{C7C87102-75D2-B8AE-720C-22952F7A62F0}"/>
          </ac:spMkLst>
        </pc:spChg>
        <pc:spChg chg="mod">
          <ac:chgData name="anton andersson" userId="f7fe82e8b11385a6" providerId="LiveId" clId="{37A29EDF-B8AE-4D1A-97A6-E48FA04F5D0A}" dt="2022-09-13T05:46:30.360" v="4122" actId="20577"/>
          <ac:spMkLst>
            <pc:docMk/>
            <pc:sldMk cId="1165183829" sldId="363"/>
            <ac:spMk id="25" creationId="{A29764BB-E259-AE12-8A54-943526ACA572}"/>
          </ac:spMkLst>
        </pc:spChg>
        <pc:spChg chg="mod">
          <ac:chgData name="anton andersson" userId="f7fe82e8b11385a6" providerId="LiveId" clId="{37A29EDF-B8AE-4D1A-97A6-E48FA04F5D0A}" dt="2022-09-13T05:48:04.605" v="4158" actId="20577"/>
          <ac:spMkLst>
            <pc:docMk/>
            <pc:sldMk cId="1165183829" sldId="363"/>
            <ac:spMk id="27" creationId="{686D1701-3E1E-6293-8E6C-AD5286DB31AE}"/>
          </ac:spMkLst>
        </pc:spChg>
        <pc:picChg chg="add mod">
          <ac:chgData name="anton andersson" userId="f7fe82e8b11385a6" providerId="LiveId" clId="{37A29EDF-B8AE-4D1A-97A6-E48FA04F5D0A}" dt="2022-09-13T05:46:13.758" v="4110" actId="1076"/>
          <ac:picMkLst>
            <pc:docMk/>
            <pc:sldMk cId="1165183829" sldId="363"/>
            <ac:picMk id="4" creationId="{F16BF6A5-E884-24D5-EB27-A60AD7233418}"/>
          </ac:picMkLst>
        </pc:picChg>
        <pc:picChg chg="add mod">
          <ac:chgData name="anton andersson" userId="f7fe82e8b11385a6" providerId="LiveId" clId="{37A29EDF-B8AE-4D1A-97A6-E48FA04F5D0A}" dt="2022-09-13T05:49:18.949" v="4184" actId="14100"/>
          <ac:picMkLst>
            <pc:docMk/>
            <pc:sldMk cId="1165183829" sldId="363"/>
            <ac:picMk id="6" creationId="{4E1BFB8F-333F-618C-9B13-BACB5FCE81C5}"/>
          </ac:picMkLst>
        </pc:picChg>
        <pc:picChg chg="del">
          <ac:chgData name="anton andersson" userId="f7fe82e8b11385a6" providerId="LiveId" clId="{37A29EDF-B8AE-4D1A-97A6-E48FA04F5D0A}" dt="2022-09-13T05:43:54.032" v="4104" actId="478"/>
          <ac:picMkLst>
            <pc:docMk/>
            <pc:sldMk cId="1165183829" sldId="363"/>
            <ac:picMk id="7" creationId="{C923C777-B232-1398-CB03-93B77E132E3F}"/>
          </ac:picMkLst>
        </pc:picChg>
        <pc:picChg chg="add mod">
          <ac:chgData name="anton andersson" userId="f7fe82e8b11385a6" providerId="LiveId" clId="{37A29EDF-B8AE-4D1A-97A6-E48FA04F5D0A}" dt="2022-09-13T05:49:21.961" v="4186" actId="14100"/>
          <ac:picMkLst>
            <pc:docMk/>
            <pc:sldMk cId="1165183829" sldId="363"/>
            <ac:picMk id="9" creationId="{B4EC1F6C-CCAB-BF54-8431-6A0780482364}"/>
          </ac:picMkLst>
        </pc:picChg>
        <pc:picChg chg="del">
          <ac:chgData name="anton andersson" userId="f7fe82e8b11385a6" providerId="LiveId" clId="{37A29EDF-B8AE-4D1A-97A6-E48FA04F5D0A}" dt="2022-09-13T05:43:55.797" v="4107" actId="478"/>
          <ac:picMkLst>
            <pc:docMk/>
            <pc:sldMk cId="1165183829" sldId="363"/>
            <ac:picMk id="11" creationId="{88ADEB8B-B11C-78B4-4E21-876CE9DC4A37}"/>
          </ac:picMkLst>
        </pc:picChg>
        <pc:picChg chg="add mod">
          <ac:chgData name="anton andersson" userId="f7fe82e8b11385a6" providerId="LiveId" clId="{37A29EDF-B8AE-4D1A-97A6-E48FA04F5D0A}" dt="2022-09-13T05:49:28.394" v="4188" actId="14100"/>
          <ac:picMkLst>
            <pc:docMk/>
            <pc:sldMk cId="1165183829" sldId="363"/>
            <ac:picMk id="12" creationId="{949E4D2B-59AD-63E0-012A-028DD6B8F55C}"/>
          </ac:picMkLst>
        </pc:picChg>
        <pc:picChg chg="del">
          <ac:chgData name="anton andersson" userId="f7fe82e8b11385a6" providerId="LiveId" clId="{37A29EDF-B8AE-4D1A-97A6-E48FA04F5D0A}" dt="2022-09-13T05:43:55.364" v="4106" actId="478"/>
          <ac:picMkLst>
            <pc:docMk/>
            <pc:sldMk cId="1165183829" sldId="363"/>
            <ac:picMk id="13" creationId="{E3AA9B5C-CFFC-8B99-5B6E-BB8ED40FBD77}"/>
          </ac:picMkLst>
        </pc:picChg>
        <pc:picChg chg="del">
          <ac:chgData name="anton andersson" userId="f7fe82e8b11385a6" providerId="LiveId" clId="{37A29EDF-B8AE-4D1A-97A6-E48FA04F5D0A}" dt="2022-09-13T05:43:54.921" v="4105" actId="478"/>
          <ac:picMkLst>
            <pc:docMk/>
            <pc:sldMk cId="1165183829" sldId="363"/>
            <ac:picMk id="15" creationId="{F8B464BA-FD1D-B938-7002-82383D93F31E}"/>
          </ac:picMkLst>
        </pc:picChg>
      </pc:sldChg>
      <pc:sldChg chg="addSp delSp modSp add mod">
        <pc:chgData name="anton andersson" userId="f7fe82e8b11385a6" providerId="LiveId" clId="{37A29EDF-B8AE-4D1A-97A6-E48FA04F5D0A}" dt="2022-09-13T10:16:34.303" v="6667" actId="20577"/>
        <pc:sldMkLst>
          <pc:docMk/>
          <pc:sldMk cId="2204841559" sldId="364"/>
        </pc:sldMkLst>
        <pc:spChg chg="mod">
          <ac:chgData name="anton andersson" userId="f7fe82e8b11385a6" providerId="LiveId" clId="{37A29EDF-B8AE-4D1A-97A6-E48FA04F5D0A}" dt="2022-09-13T10:16:34.303" v="6667" actId="20577"/>
          <ac:spMkLst>
            <pc:docMk/>
            <pc:sldMk cId="2204841559" sldId="364"/>
            <ac:spMk id="2" creationId="{845A0B2C-9874-4D40-84AB-D03DD94D0EF7}"/>
          </ac:spMkLst>
        </pc:spChg>
        <pc:spChg chg="add mod">
          <ac:chgData name="anton andersson" userId="f7fe82e8b11385a6" providerId="LiveId" clId="{37A29EDF-B8AE-4D1A-97A6-E48FA04F5D0A}" dt="2022-09-13T05:57:31.322" v="4292" actId="20577"/>
          <ac:spMkLst>
            <pc:docMk/>
            <pc:sldMk cId="2204841559" sldId="364"/>
            <ac:spMk id="16" creationId="{0B7AF5E3-97C1-87A8-71D5-15BB9564CEB9}"/>
          </ac:spMkLst>
        </pc:spChg>
        <pc:spChg chg="del">
          <ac:chgData name="anton andersson" userId="f7fe82e8b11385a6" providerId="LiveId" clId="{37A29EDF-B8AE-4D1A-97A6-E48FA04F5D0A}" dt="2022-09-13T05:55:03.756" v="4261" actId="478"/>
          <ac:spMkLst>
            <pc:docMk/>
            <pc:sldMk cId="2204841559" sldId="364"/>
            <ac:spMk id="17" creationId="{E43311E0-6851-5E33-40AD-C55ECFD4ACFF}"/>
          </ac:spMkLst>
        </pc:spChg>
        <pc:spChg chg="del">
          <ac:chgData name="anton andersson" userId="f7fe82e8b11385a6" providerId="LiveId" clId="{37A29EDF-B8AE-4D1A-97A6-E48FA04F5D0A}" dt="2022-09-13T05:55:02.026" v="4260" actId="478"/>
          <ac:spMkLst>
            <pc:docMk/>
            <pc:sldMk cId="2204841559" sldId="364"/>
            <ac:spMk id="19" creationId="{5D8A4C74-E50F-49DE-7624-4485B12E9073}"/>
          </ac:spMkLst>
        </pc:spChg>
        <pc:spChg chg="add mod">
          <ac:chgData name="anton andersson" userId="f7fe82e8b11385a6" providerId="LiveId" clId="{37A29EDF-B8AE-4D1A-97A6-E48FA04F5D0A}" dt="2022-09-13T05:57:34.935" v="4294" actId="20577"/>
          <ac:spMkLst>
            <pc:docMk/>
            <pc:sldMk cId="2204841559" sldId="364"/>
            <ac:spMk id="20" creationId="{3391080A-B7E4-3697-0943-DA03EE8F3017}"/>
          </ac:spMkLst>
        </pc:spChg>
        <pc:spChg chg="del">
          <ac:chgData name="anton andersson" userId="f7fe82e8b11385a6" providerId="LiveId" clId="{37A29EDF-B8AE-4D1A-97A6-E48FA04F5D0A}" dt="2022-09-13T05:55:00.530" v="4259" actId="478"/>
          <ac:spMkLst>
            <pc:docMk/>
            <pc:sldMk cId="2204841559" sldId="364"/>
            <ac:spMk id="21" creationId="{0D83236C-C3CA-D536-D74D-FDA917DDD777}"/>
          </ac:spMkLst>
        </pc:spChg>
        <pc:spChg chg="mod">
          <ac:chgData name="anton andersson" userId="f7fe82e8b11385a6" providerId="LiveId" clId="{37A29EDF-B8AE-4D1A-97A6-E48FA04F5D0A}" dt="2022-09-13T05:55:34.513" v="4265" actId="1076"/>
          <ac:spMkLst>
            <pc:docMk/>
            <pc:sldMk cId="2204841559" sldId="364"/>
            <ac:spMk id="23" creationId="{C7C87102-75D2-B8AE-720C-22952F7A62F0}"/>
          </ac:spMkLst>
        </pc:spChg>
        <pc:spChg chg="add mod">
          <ac:chgData name="anton andersson" userId="f7fe82e8b11385a6" providerId="LiveId" clId="{37A29EDF-B8AE-4D1A-97A6-E48FA04F5D0A}" dt="2022-09-13T05:57:37.926" v="4296" actId="20577"/>
          <ac:spMkLst>
            <pc:docMk/>
            <pc:sldMk cId="2204841559" sldId="364"/>
            <ac:spMk id="24" creationId="{6BED6FDE-F70C-CF39-6A9C-FB402AFBFE6E}"/>
          </ac:spMkLst>
        </pc:spChg>
        <pc:spChg chg="mod">
          <ac:chgData name="anton andersson" userId="f7fe82e8b11385a6" providerId="LiveId" clId="{37A29EDF-B8AE-4D1A-97A6-E48FA04F5D0A}" dt="2022-09-13T05:55:30.709" v="4264" actId="1076"/>
          <ac:spMkLst>
            <pc:docMk/>
            <pc:sldMk cId="2204841559" sldId="364"/>
            <ac:spMk id="25" creationId="{A29764BB-E259-AE12-8A54-943526ACA572}"/>
          </ac:spMkLst>
        </pc:spChg>
        <pc:spChg chg="mod">
          <ac:chgData name="anton andersson" userId="f7fe82e8b11385a6" providerId="LiveId" clId="{37A29EDF-B8AE-4D1A-97A6-E48FA04F5D0A}" dt="2022-09-13T05:53:57.372" v="4240" actId="20577"/>
          <ac:spMkLst>
            <pc:docMk/>
            <pc:sldMk cId="2204841559" sldId="364"/>
            <ac:spMk id="27" creationId="{686D1701-3E1E-6293-8E6C-AD5286DB31AE}"/>
          </ac:spMkLst>
        </pc:spChg>
        <pc:picChg chg="del">
          <ac:chgData name="anton andersson" userId="f7fe82e8b11385a6" providerId="LiveId" clId="{37A29EDF-B8AE-4D1A-97A6-E48FA04F5D0A}" dt="2022-09-13T05:54:08.039" v="4241" actId="478"/>
          <ac:picMkLst>
            <pc:docMk/>
            <pc:sldMk cId="2204841559" sldId="364"/>
            <ac:picMk id="4" creationId="{F16BF6A5-E884-24D5-EB27-A60AD7233418}"/>
          </ac:picMkLst>
        </pc:picChg>
        <pc:picChg chg="add mod">
          <ac:chgData name="anton andersson" userId="f7fe82e8b11385a6" providerId="LiveId" clId="{37A29EDF-B8AE-4D1A-97A6-E48FA04F5D0A}" dt="2022-09-13T05:55:36.891" v="4266" actId="1076"/>
          <ac:picMkLst>
            <pc:docMk/>
            <pc:sldMk cId="2204841559" sldId="364"/>
            <ac:picMk id="5" creationId="{F2F1566B-83CE-3C0D-E6AF-1ADBD902C193}"/>
          </ac:picMkLst>
        </pc:picChg>
        <pc:picChg chg="del">
          <ac:chgData name="anton andersson" userId="f7fe82e8b11385a6" providerId="LiveId" clId="{37A29EDF-B8AE-4D1A-97A6-E48FA04F5D0A}" dt="2022-09-13T05:54:09.690" v="4244" actId="478"/>
          <ac:picMkLst>
            <pc:docMk/>
            <pc:sldMk cId="2204841559" sldId="364"/>
            <ac:picMk id="6" creationId="{4E1BFB8F-333F-618C-9B13-BACB5FCE81C5}"/>
          </ac:picMkLst>
        </pc:picChg>
        <pc:picChg chg="add del mod">
          <ac:chgData name="anton andersson" userId="f7fe82e8b11385a6" providerId="LiveId" clId="{37A29EDF-B8AE-4D1A-97A6-E48FA04F5D0A}" dt="2022-09-13T06:09:24.832" v="4380" actId="478"/>
          <ac:picMkLst>
            <pc:docMk/>
            <pc:sldMk cId="2204841559" sldId="364"/>
            <ac:picMk id="8" creationId="{E073763F-E4A1-7982-D363-6F08A8BDA0DB}"/>
          </ac:picMkLst>
        </pc:picChg>
        <pc:picChg chg="del">
          <ac:chgData name="anton andersson" userId="f7fe82e8b11385a6" providerId="LiveId" clId="{37A29EDF-B8AE-4D1A-97A6-E48FA04F5D0A}" dt="2022-09-13T05:54:09.345" v="4243" actId="478"/>
          <ac:picMkLst>
            <pc:docMk/>
            <pc:sldMk cId="2204841559" sldId="364"/>
            <ac:picMk id="9" creationId="{B4EC1F6C-CCAB-BF54-8431-6A0780482364}"/>
          </ac:picMkLst>
        </pc:picChg>
        <pc:picChg chg="add del mod">
          <ac:chgData name="anton andersson" userId="f7fe82e8b11385a6" providerId="LiveId" clId="{37A29EDF-B8AE-4D1A-97A6-E48FA04F5D0A}" dt="2022-09-13T06:09:24.391" v="4379" actId="478"/>
          <ac:picMkLst>
            <pc:docMk/>
            <pc:sldMk cId="2204841559" sldId="364"/>
            <ac:picMk id="11" creationId="{F76298EB-09B2-BF13-3E21-CDE2677F969D}"/>
          </ac:picMkLst>
        </pc:picChg>
        <pc:picChg chg="del">
          <ac:chgData name="anton andersson" userId="f7fe82e8b11385a6" providerId="LiveId" clId="{37A29EDF-B8AE-4D1A-97A6-E48FA04F5D0A}" dt="2022-09-13T05:54:08.936" v="4242" actId="478"/>
          <ac:picMkLst>
            <pc:docMk/>
            <pc:sldMk cId="2204841559" sldId="364"/>
            <ac:picMk id="12" creationId="{949E4D2B-59AD-63E0-012A-028DD6B8F55C}"/>
          </ac:picMkLst>
        </pc:picChg>
        <pc:picChg chg="add del mod">
          <ac:chgData name="anton andersson" userId="f7fe82e8b11385a6" providerId="LiveId" clId="{37A29EDF-B8AE-4D1A-97A6-E48FA04F5D0A}" dt="2022-09-13T06:09:23.888" v="4378" actId="478"/>
          <ac:picMkLst>
            <pc:docMk/>
            <pc:sldMk cId="2204841559" sldId="364"/>
            <ac:picMk id="14" creationId="{AA46F0E1-5052-5D3C-ACED-AEC8530B6D2A}"/>
          </ac:picMkLst>
        </pc:picChg>
        <pc:picChg chg="add mod">
          <ac:chgData name="anton andersson" userId="f7fe82e8b11385a6" providerId="LiveId" clId="{37A29EDF-B8AE-4D1A-97A6-E48FA04F5D0A}" dt="2022-09-13T06:10:38.845" v="4402" actId="1076"/>
          <ac:picMkLst>
            <pc:docMk/>
            <pc:sldMk cId="2204841559" sldId="364"/>
            <ac:picMk id="28" creationId="{D441A71F-A03E-7250-DC20-AF1E6EC63609}"/>
          </ac:picMkLst>
        </pc:picChg>
        <pc:picChg chg="add mod">
          <ac:chgData name="anton andersson" userId="f7fe82e8b11385a6" providerId="LiveId" clId="{37A29EDF-B8AE-4D1A-97A6-E48FA04F5D0A}" dt="2022-09-13T06:10:41.165" v="4403" actId="1076"/>
          <ac:picMkLst>
            <pc:docMk/>
            <pc:sldMk cId="2204841559" sldId="364"/>
            <ac:picMk id="30" creationId="{8D2F41D0-4F03-AD17-1674-E48F1538BD40}"/>
          </ac:picMkLst>
        </pc:picChg>
        <pc:picChg chg="add mod">
          <ac:chgData name="anton andersson" userId="f7fe82e8b11385a6" providerId="LiveId" clId="{37A29EDF-B8AE-4D1A-97A6-E48FA04F5D0A}" dt="2022-09-13T06:10:28.077" v="4397" actId="1076"/>
          <ac:picMkLst>
            <pc:docMk/>
            <pc:sldMk cId="2204841559" sldId="364"/>
            <ac:picMk id="32" creationId="{17C7FD5C-2509-02BE-E415-D093E3406583}"/>
          </ac:picMkLst>
        </pc:picChg>
      </pc:sldChg>
      <pc:sldChg chg="addSp delSp modSp add mod">
        <pc:chgData name="anton andersson" userId="f7fe82e8b11385a6" providerId="LiveId" clId="{37A29EDF-B8AE-4D1A-97A6-E48FA04F5D0A}" dt="2022-09-13T10:16:36.729" v="6668" actId="20577"/>
        <pc:sldMkLst>
          <pc:docMk/>
          <pc:sldMk cId="2504478047" sldId="365"/>
        </pc:sldMkLst>
        <pc:spChg chg="mod">
          <ac:chgData name="anton andersson" userId="f7fe82e8b11385a6" providerId="LiveId" clId="{37A29EDF-B8AE-4D1A-97A6-E48FA04F5D0A}" dt="2022-09-13T10:16:36.729" v="6668" actId="20577"/>
          <ac:spMkLst>
            <pc:docMk/>
            <pc:sldMk cId="2504478047" sldId="365"/>
            <ac:spMk id="2" creationId="{845A0B2C-9874-4D40-84AB-D03DD94D0EF7}"/>
          </ac:spMkLst>
        </pc:spChg>
        <pc:spChg chg="mod">
          <ac:chgData name="anton andersson" userId="f7fe82e8b11385a6" providerId="LiveId" clId="{37A29EDF-B8AE-4D1A-97A6-E48FA04F5D0A}" dt="2022-09-13T06:13:06.074" v="4440" actId="1076"/>
          <ac:spMkLst>
            <pc:docMk/>
            <pc:sldMk cId="2504478047" sldId="365"/>
            <ac:spMk id="16" creationId="{0B7AF5E3-97C1-87A8-71D5-15BB9564CEB9}"/>
          </ac:spMkLst>
        </pc:spChg>
        <pc:spChg chg="add mod">
          <ac:chgData name="anton andersson" userId="f7fe82e8b11385a6" providerId="LiveId" clId="{37A29EDF-B8AE-4D1A-97A6-E48FA04F5D0A}" dt="2022-09-13T06:14:11.444" v="4462" actId="1076"/>
          <ac:spMkLst>
            <pc:docMk/>
            <pc:sldMk cId="2504478047" sldId="365"/>
            <ac:spMk id="19" creationId="{87DDFC4C-AAF3-DF54-DBB2-6F67EA7122A2}"/>
          </ac:spMkLst>
        </pc:spChg>
        <pc:spChg chg="mod">
          <ac:chgData name="anton andersson" userId="f7fe82e8b11385a6" providerId="LiveId" clId="{37A29EDF-B8AE-4D1A-97A6-E48FA04F5D0A}" dt="2022-09-13T06:14:07.016" v="4461" actId="1076"/>
          <ac:spMkLst>
            <pc:docMk/>
            <pc:sldMk cId="2504478047" sldId="365"/>
            <ac:spMk id="20" creationId="{3391080A-B7E4-3697-0943-DA03EE8F3017}"/>
          </ac:spMkLst>
        </pc:spChg>
        <pc:spChg chg="mod">
          <ac:chgData name="anton andersson" userId="f7fe82e8b11385a6" providerId="LiveId" clId="{37A29EDF-B8AE-4D1A-97A6-E48FA04F5D0A}" dt="2022-09-13T06:12:17.847" v="4424" actId="1076"/>
          <ac:spMkLst>
            <pc:docMk/>
            <pc:sldMk cId="2504478047" sldId="365"/>
            <ac:spMk id="23" creationId="{C7C87102-75D2-B8AE-720C-22952F7A62F0}"/>
          </ac:spMkLst>
        </pc:spChg>
        <pc:spChg chg="mod">
          <ac:chgData name="anton andersson" userId="f7fe82e8b11385a6" providerId="LiveId" clId="{37A29EDF-B8AE-4D1A-97A6-E48FA04F5D0A}" dt="2022-09-13T06:13:37.413" v="4450" actId="1076"/>
          <ac:spMkLst>
            <pc:docMk/>
            <pc:sldMk cId="2504478047" sldId="365"/>
            <ac:spMk id="24" creationId="{6BED6FDE-F70C-CF39-6A9C-FB402AFBFE6E}"/>
          </ac:spMkLst>
        </pc:spChg>
        <pc:spChg chg="mod">
          <ac:chgData name="anton andersson" userId="f7fe82e8b11385a6" providerId="LiveId" clId="{37A29EDF-B8AE-4D1A-97A6-E48FA04F5D0A}" dt="2022-09-13T06:12:17.847" v="4424" actId="1076"/>
          <ac:spMkLst>
            <pc:docMk/>
            <pc:sldMk cId="2504478047" sldId="365"/>
            <ac:spMk id="25" creationId="{A29764BB-E259-AE12-8A54-943526ACA572}"/>
          </ac:spMkLst>
        </pc:spChg>
        <pc:spChg chg="mod">
          <ac:chgData name="anton andersson" userId="f7fe82e8b11385a6" providerId="LiveId" clId="{37A29EDF-B8AE-4D1A-97A6-E48FA04F5D0A}" dt="2022-09-13T06:13:39.940" v="4451" actId="1076"/>
          <ac:spMkLst>
            <pc:docMk/>
            <pc:sldMk cId="2504478047" sldId="365"/>
            <ac:spMk id="27" creationId="{686D1701-3E1E-6293-8E6C-AD5286DB31AE}"/>
          </ac:spMkLst>
        </pc:spChg>
        <pc:picChg chg="add del mod">
          <ac:chgData name="anton andersson" userId="f7fe82e8b11385a6" providerId="LiveId" clId="{37A29EDF-B8AE-4D1A-97A6-E48FA04F5D0A}" dt="2022-09-13T06:02:06.965" v="4310" actId="478"/>
          <ac:picMkLst>
            <pc:docMk/>
            <pc:sldMk cId="2504478047" sldId="365"/>
            <ac:picMk id="4" creationId="{F7485908-35FA-564A-19F1-F6C70C389755}"/>
          </ac:picMkLst>
        </pc:picChg>
        <pc:picChg chg="del">
          <ac:chgData name="anton andersson" userId="f7fe82e8b11385a6" providerId="LiveId" clId="{37A29EDF-B8AE-4D1A-97A6-E48FA04F5D0A}" dt="2022-09-13T06:00:47.355" v="4298" actId="478"/>
          <ac:picMkLst>
            <pc:docMk/>
            <pc:sldMk cId="2504478047" sldId="365"/>
            <ac:picMk id="5" creationId="{F2F1566B-83CE-3C0D-E6AF-1ADBD902C193}"/>
          </ac:picMkLst>
        </pc:picChg>
        <pc:picChg chg="add del mod">
          <ac:chgData name="anton andersson" userId="f7fe82e8b11385a6" providerId="LiveId" clId="{37A29EDF-B8AE-4D1A-97A6-E48FA04F5D0A}" dt="2022-09-13T06:02:49.949" v="4318" actId="478"/>
          <ac:picMkLst>
            <pc:docMk/>
            <pc:sldMk cId="2504478047" sldId="365"/>
            <ac:picMk id="7" creationId="{18E1A290-4512-69C9-A0BF-E112EE5F4C5C}"/>
          </ac:picMkLst>
        </pc:picChg>
        <pc:picChg chg="del mod">
          <ac:chgData name="anton andersson" userId="f7fe82e8b11385a6" providerId="LiveId" clId="{37A29EDF-B8AE-4D1A-97A6-E48FA04F5D0A}" dt="2022-09-13T06:00:48.827" v="4302" actId="478"/>
          <ac:picMkLst>
            <pc:docMk/>
            <pc:sldMk cId="2504478047" sldId="365"/>
            <ac:picMk id="8" creationId="{E073763F-E4A1-7982-D363-6F08A8BDA0DB}"/>
          </ac:picMkLst>
        </pc:picChg>
        <pc:picChg chg="add mod">
          <ac:chgData name="anton andersson" userId="f7fe82e8b11385a6" providerId="LiveId" clId="{37A29EDF-B8AE-4D1A-97A6-E48FA04F5D0A}" dt="2022-09-13T06:12:17.847" v="4424" actId="1076"/>
          <ac:picMkLst>
            <pc:docMk/>
            <pc:sldMk cId="2504478047" sldId="365"/>
            <ac:picMk id="10" creationId="{EC1DE7A6-8BA1-5D2C-7795-2631388159F9}"/>
          </ac:picMkLst>
        </pc:picChg>
        <pc:picChg chg="del">
          <ac:chgData name="anton andersson" userId="f7fe82e8b11385a6" providerId="LiveId" clId="{37A29EDF-B8AE-4D1A-97A6-E48FA04F5D0A}" dt="2022-09-13T06:00:48.429" v="4300" actId="478"/>
          <ac:picMkLst>
            <pc:docMk/>
            <pc:sldMk cId="2504478047" sldId="365"/>
            <ac:picMk id="11" creationId="{F76298EB-09B2-BF13-3E21-CDE2677F969D}"/>
          </ac:picMkLst>
        </pc:picChg>
        <pc:picChg chg="add del mod">
          <ac:chgData name="anton andersson" userId="f7fe82e8b11385a6" providerId="LiveId" clId="{37A29EDF-B8AE-4D1A-97A6-E48FA04F5D0A}" dt="2022-09-13T06:06:18.678" v="4341" actId="478"/>
          <ac:picMkLst>
            <pc:docMk/>
            <pc:sldMk cId="2504478047" sldId="365"/>
            <ac:picMk id="13" creationId="{93FEB6EF-05BE-62AA-9C27-0243F5FD987D}"/>
          </ac:picMkLst>
        </pc:picChg>
        <pc:picChg chg="del">
          <ac:chgData name="anton andersson" userId="f7fe82e8b11385a6" providerId="LiveId" clId="{37A29EDF-B8AE-4D1A-97A6-E48FA04F5D0A}" dt="2022-09-13T06:00:47.985" v="4299" actId="478"/>
          <ac:picMkLst>
            <pc:docMk/>
            <pc:sldMk cId="2504478047" sldId="365"/>
            <ac:picMk id="14" creationId="{AA46F0E1-5052-5D3C-ACED-AEC8530B6D2A}"/>
          </ac:picMkLst>
        </pc:picChg>
        <pc:picChg chg="add mod">
          <ac:chgData name="anton andersson" userId="f7fe82e8b11385a6" providerId="LiveId" clId="{37A29EDF-B8AE-4D1A-97A6-E48FA04F5D0A}" dt="2022-09-13T06:12:17.847" v="4424" actId="1076"/>
          <ac:picMkLst>
            <pc:docMk/>
            <pc:sldMk cId="2504478047" sldId="365"/>
            <ac:picMk id="17" creationId="{D84EA58A-A03F-892C-2C12-0393700B06DF}"/>
          </ac:picMkLst>
        </pc:picChg>
        <pc:picChg chg="add mod">
          <ac:chgData name="anton andersson" userId="f7fe82e8b11385a6" providerId="LiveId" clId="{37A29EDF-B8AE-4D1A-97A6-E48FA04F5D0A}" dt="2022-09-13T06:13:03.319" v="4439" actId="1076"/>
          <ac:picMkLst>
            <pc:docMk/>
            <pc:sldMk cId="2504478047" sldId="365"/>
            <ac:picMk id="22" creationId="{B271C381-B9BF-09D5-C18C-B7F4155016A1}"/>
          </ac:picMkLst>
        </pc:picChg>
        <pc:picChg chg="add mod">
          <ac:chgData name="anton andersson" userId="f7fe82e8b11385a6" providerId="LiveId" clId="{37A29EDF-B8AE-4D1A-97A6-E48FA04F5D0A}" dt="2022-09-13T06:14:04.755" v="4460" actId="1076"/>
          <ac:picMkLst>
            <pc:docMk/>
            <pc:sldMk cId="2504478047" sldId="365"/>
            <ac:picMk id="28" creationId="{D84CAA1B-D044-0444-80F7-D8CBB688E4F6}"/>
          </ac:picMkLst>
        </pc:picChg>
        <pc:picChg chg="add mod">
          <ac:chgData name="anton andersson" userId="f7fe82e8b11385a6" providerId="LiveId" clId="{37A29EDF-B8AE-4D1A-97A6-E48FA04F5D0A}" dt="2022-09-13T06:13:32.878" v="4449" actId="1076"/>
          <ac:picMkLst>
            <pc:docMk/>
            <pc:sldMk cId="2504478047" sldId="365"/>
            <ac:picMk id="30" creationId="{917EFA13-B81C-DE79-7F9C-3EEE516E0424}"/>
          </ac:picMkLst>
        </pc:picChg>
        <pc:picChg chg="add mod">
          <ac:chgData name="anton andersson" userId="f7fe82e8b11385a6" providerId="LiveId" clId="{37A29EDF-B8AE-4D1A-97A6-E48FA04F5D0A}" dt="2022-09-13T06:14:00.352" v="4459" actId="14100"/>
          <ac:picMkLst>
            <pc:docMk/>
            <pc:sldMk cId="2504478047" sldId="365"/>
            <ac:picMk id="32" creationId="{E365B3C0-DD7C-B791-B244-EF787905D28A}"/>
          </ac:picMkLst>
        </pc:picChg>
      </pc:sldChg>
      <pc:sldChg chg="addSp delSp modSp add mod">
        <pc:chgData name="anton andersson" userId="f7fe82e8b11385a6" providerId="LiveId" clId="{37A29EDF-B8AE-4D1A-97A6-E48FA04F5D0A}" dt="2022-09-13T10:16:39.697" v="6669" actId="20577"/>
        <pc:sldMkLst>
          <pc:docMk/>
          <pc:sldMk cId="1226893456" sldId="366"/>
        </pc:sldMkLst>
        <pc:spChg chg="mod">
          <ac:chgData name="anton andersson" userId="f7fe82e8b11385a6" providerId="LiveId" clId="{37A29EDF-B8AE-4D1A-97A6-E48FA04F5D0A}" dt="2022-09-13T10:16:39.697" v="6669" actId="20577"/>
          <ac:spMkLst>
            <pc:docMk/>
            <pc:sldMk cId="1226893456" sldId="366"/>
            <ac:spMk id="2" creationId="{845A0B2C-9874-4D40-84AB-D03DD94D0EF7}"/>
          </ac:spMkLst>
        </pc:spChg>
        <pc:spChg chg="add mod">
          <ac:chgData name="anton andersson" userId="f7fe82e8b11385a6" providerId="LiveId" clId="{37A29EDF-B8AE-4D1A-97A6-E48FA04F5D0A}" dt="2022-09-13T10:11:37.195" v="6624" actId="1076"/>
          <ac:spMkLst>
            <pc:docMk/>
            <pc:sldMk cId="1226893456" sldId="366"/>
            <ac:spMk id="5" creationId="{E6162BEC-5C0E-3310-0669-387BB3503509}"/>
          </ac:spMkLst>
        </pc:spChg>
        <pc:spChg chg="add mod">
          <ac:chgData name="anton andersson" userId="f7fe82e8b11385a6" providerId="LiveId" clId="{37A29EDF-B8AE-4D1A-97A6-E48FA04F5D0A}" dt="2022-09-13T10:10:15.453" v="6445" actId="1076"/>
          <ac:spMkLst>
            <pc:docMk/>
            <pc:sldMk cId="1226893456" sldId="366"/>
            <ac:spMk id="13" creationId="{20721D67-410A-297B-3581-680D47CC295F}"/>
          </ac:spMkLst>
        </pc:spChg>
        <pc:spChg chg="add mod">
          <ac:chgData name="anton andersson" userId="f7fe82e8b11385a6" providerId="LiveId" clId="{37A29EDF-B8AE-4D1A-97A6-E48FA04F5D0A}" dt="2022-09-13T10:10:15.453" v="6445" actId="1076"/>
          <ac:spMkLst>
            <pc:docMk/>
            <pc:sldMk cId="1226893456" sldId="366"/>
            <ac:spMk id="15" creationId="{D07E6EFB-424B-3235-CE45-EC0BDE865C0B}"/>
          </ac:spMkLst>
        </pc:spChg>
        <pc:spChg chg="del">
          <ac:chgData name="anton andersson" userId="f7fe82e8b11385a6" providerId="LiveId" clId="{37A29EDF-B8AE-4D1A-97A6-E48FA04F5D0A}" dt="2022-09-13T06:15:01.874" v="4472" actId="478"/>
          <ac:spMkLst>
            <pc:docMk/>
            <pc:sldMk cId="1226893456" sldId="366"/>
            <ac:spMk id="16" creationId="{0B7AF5E3-97C1-87A8-71D5-15BB9564CEB9}"/>
          </ac:spMkLst>
        </pc:spChg>
        <pc:spChg chg="del">
          <ac:chgData name="anton andersson" userId="f7fe82e8b11385a6" providerId="LiveId" clId="{37A29EDF-B8AE-4D1A-97A6-E48FA04F5D0A}" dt="2022-09-13T06:15:05.415" v="4477" actId="478"/>
          <ac:spMkLst>
            <pc:docMk/>
            <pc:sldMk cId="1226893456" sldId="366"/>
            <ac:spMk id="19" creationId="{87DDFC4C-AAF3-DF54-DBB2-6F67EA7122A2}"/>
          </ac:spMkLst>
        </pc:spChg>
        <pc:spChg chg="del mod">
          <ac:chgData name="anton andersson" userId="f7fe82e8b11385a6" providerId="LiveId" clId="{37A29EDF-B8AE-4D1A-97A6-E48FA04F5D0A}" dt="2022-09-13T06:15:03.634" v="4475" actId="478"/>
          <ac:spMkLst>
            <pc:docMk/>
            <pc:sldMk cId="1226893456" sldId="366"/>
            <ac:spMk id="20" creationId="{3391080A-B7E4-3697-0943-DA03EE8F3017}"/>
          </ac:spMkLst>
        </pc:spChg>
        <pc:spChg chg="add mod">
          <ac:chgData name="anton andersson" userId="f7fe82e8b11385a6" providerId="LiveId" clId="{37A29EDF-B8AE-4D1A-97A6-E48FA04F5D0A}" dt="2022-09-13T06:42:24.287" v="4736" actId="20577"/>
          <ac:spMkLst>
            <pc:docMk/>
            <pc:sldMk cId="1226893456" sldId="366"/>
            <ac:spMk id="21" creationId="{358B5199-30E7-C04B-BC11-173C3405D6D7}"/>
          </ac:spMkLst>
        </pc:spChg>
        <pc:spChg chg="del">
          <ac:chgData name="anton andersson" userId="f7fe82e8b11385a6" providerId="LiveId" clId="{37A29EDF-B8AE-4D1A-97A6-E48FA04F5D0A}" dt="2022-09-13T06:14:58.179" v="4467" actId="478"/>
          <ac:spMkLst>
            <pc:docMk/>
            <pc:sldMk cId="1226893456" sldId="366"/>
            <ac:spMk id="23" creationId="{C7C87102-75D2-B8AE-720C-22952F7A62F0}"/>
          </ac:spMkLst>
        </pc:spChg>
        <pc:spChg chg="del mod">
          <ac:chgData name="anton andersson" userId="f7fe82e8b11385a6" providerId="LiveId" clId="{37A29EDF-B8AE-4D1A-97A6-E48FA04F5D0A}" dt="2022-09-13T06:15:00.611" v="4471" actId="478"/>
          <ac:spMkLst>
            <pc:docMk/>
            <pc:sldMk cId="1226893456" sldId="366"/>
            <ac:spMk id="24" creationId="{6BED6FDE-F70C-CF39-6A9C-FB402AFBFE6E}"/>
          </ac:spMkLst>
        </pc:spChg>
        <pc:spChg chg="del">
          <ac:chgData name="anton andersson" userId="f7fe82e8b11385a6" providerId="LiveId" clId="{37A29EDF-B8AE-4D1A-97A6-E48FA04F5D0A}" dt="2022-09-13T06:14:57.045" v="4466" actId="478"/>
          <ac:spMkLst>
            <pc:docMk/>
            <pc:sldMk cId="1226893456" sldId="366"/>
            <ac:spMk id="25" creationId="{A29764BB-E259-AE12-8A54-943526ACA572}"/>
          </ac:spMkLst>
        </pc:spChg>
        <pc:spChg chg="mod">
          <ac:chgData name="anton andersson" userId="f7fe82e8b11385a6" providerId="LiveId" clId="{37A29EDF-B8AE-4D1A-97A6-E48FA04F5D0A}" dt="2022-09-13T06:19:02.776" v="4500" actId="20577"/>
          <ac:spMkLst>
            <pc:docMk/>
            <pc:sldMk cId="1226893456" sldId="366"/>
            <ac:spMk id="27" creationId="{686D1701-3E1E-6293-8E6C-AD5286DB31AE}"/>
          </ac:spMkLst>
        </pc:spChg>
        <pc:picChg chg="add mod">
          <ac:chgData name="anton andersson" userId="f7fe82e8b11385a6" providerId="LiveId" clId="{37A29EDF-B8AE-4D1A-97A6-E48FA04F5D0A}" dt="2022-09-13T10:10:15.453" v="6445" actId="1076"/>
          <ac:picMkLst>
            <pc:docMk/>
            <pc:sldMk cId="1226893456" sldId="366"/>
            <ac:picMk id="4" creationId="{32EFE99E-8EB6-BBFB-8219-BB5216FA8177}"/>
          </ac:picMkLst>
        </pc:picChg>
        <pc:picChg chg="add del mod">
          <ac:chgData name="anton andersson" userId="f7fe82e8b11385a6" providerId="LiveId" clId="{37A29EDF-B8AE-4D1A-97A6-E48FA04F5D0A}" dt="2022-09-13T06:25:08.792" v="4523" actId="478"/>
          <ac:picMkLst>
            <pc:docMk/>
            <pc:sldMk cId="1226893456" sldId="366"/>
            <ac:picMk id="6" creationId="{D8E0ADCF-5707-C3D5-71D2-5849E52B7C28}"/>
          </ac:picMkLst>
        </pc:picChg>
        <pc:picChg chg="add mod">
          <ac:chgData name="anton andersson" userId="f7fe82e8b11385a6" providerId="LiveId" clId="{37A29EDF-B8AE-4D1A-97A6-E48FA04F5D0A}" dt="2022-09-13T06:26:02.632" v="4530" actId="1076"/>
          <ac:picMkLst>
            <pc:docMk/>
            <pc:sldMk cId="1226893456" sldId="366"/>
            <ac:picMk id="8" creationId="{45A39278-D5A5-B605-5D37-32BFCC42A701}"/>
          </ac:picMkLst>
        </pc:picChg>
        <pc:picChg chg="del">
          <ac:chgData name="anton andersson" userId="f7fe82e8b11385a6" providerId="LiveId" clId="{37A29EDF-B8AE-4D1A-97A6-E48FA04F5D0A}" dt="2022-09-13T06:14:56.040" v="4465" actId="478"/>
          <ac:picMkLst>
            <pc:docMk/>
            <pc:sldMk cId="1226893456" sldId="366"/>
            <ac:picMk id="10" creationId="{EC1DE7A6-8BA1-5D2C-7795-2631388159F9}"/>
          </ac:picMkLst>
        </pc:picChg>
        <pc:picChg chg="add mod">
          <ac:chgData name="anton andersson" userId="f7fe82e8b11385a6" providerId="LiveId" clId="{37A29EDF-B8AE-4D1A-97A6-E48FA04F5D0A}" dt="2022-09-13T10:10:15.453" v="6445" actId="1076"/>
          <ac:picMkLst>
            <pc:docMk/>
            <pc:sldMk cId="1226893456" sldId="366"/>
            <ac:picMk id="11" creationId="{8213A204-25BB-62F0-3B8B-ECA9FA6B57FA}"/>
          </ac:picMkLst>
        </pc:picChg>
        <pc:picChg chg="del">
          <ac:chgData name="anton andersson" userId="f7fe82e8b11385a6" providerId="LiveId" clId="{37A29EDF-B8AE-4D1A-97A6-E48FA04F5D0A}" dt="2022-09-13T06:14:55.563" v="4464" actId="478"/>
          <ac:picMkLst>
            <pc:docMk/>
            <pc:sldMk cId="1226893456" sldId="366"/>
            <ac:picMk id="17" creationId="{D84EA58A-A03F-892C-2C12-0393700B06DF}"/>
          </ac:picMkLst>
        </pc:picChg>
        <pc:picChg chg="del">
          <ac:chgData name="anton andersson" userId="f7fe82e8b11385a6" providerId="LiveId" clId="{37A29EDF-B8AE-4D1A-97A6-E48FA04F5D0A}" dt="2022-09-13T06:14:58.562" v="4468" actId="478"/>
          <ac:picMkLst>
            <pc:docMk/>
            <pc:sldMk cId="1226893456" sldId="366"/>
            <ac:picMk id="22" creationId="{B271C381-B9BF-09D5-C18C-B7F4155016A1}"/>
          </ac:picMkLst>
        </pc:picChg>
        <pc:picChg chg="del">
          <ac:chgData name="anton andersson" userId="f7fe82e8b11385a6" providerId="LiveId" clId="{37A29EDF-B8AE-4D1A-97A6-E48FA04F5D0A}" dt="2022-09-13T06:15:02.302" v="4473" actId="478"/>
          <ac:picMkLst>
            <pc:docMk/>
            <pc:sldMk cId="1226893456" sldId="366"/>
            <ac:picMk id="28" creationId="{D84CAA1B-D044-0444-80F7-D8CBB688E4F6}"/>
          </ac:picMkLst>
        </pc:picChg>
        <pc:picChg chg="del">
          <ac:chgData name="anton andersson" userId="f7fe82e8b11385a6" providerId="LiveId" clId="{37A29EDF-B8AE-4D1A-97A6-E48FA04F5D0A}" dt="2022-09-13T06:14:59.003" v="4469" actId="478"/>
          <ac:picMkLst>
            <pc:docMk/>
            <pc:sldMk cId="1226893456" sldId="366"/>
            <ac:picMk id="30" creationId="{917EFA13-B81C-DE79-7F9C-3EEE516E0424}"/>
          </ac:picMkLst>
        </pc:picChg>
        <pc:picChg chg="del">
          <ac:chgData name="anton andersson" userId="f7fe82e8b11385a6" providerId="LiveId" clId="{37A29EDF-B8AE-4D1A-97A6-E48FA04F5D0A}" dt="2022-09-13T06:15:04.035" v="4476" actId="478"/>
          <ac:picMkLst>
            <pc:docMk/>
            <pc:sldMk cId="1226893456" sldId="366"/>
            <ac:picMk id="32" creationId="{E365B3C0-DD7C-B791-B244-EF787905D28A}"/>
          </ac:picMkLst>
        </pc:picChg>
      </pc:sldChg>
      <pc:sldChg chg="modSp add mod">
        <pc:chgData name="anton andersson" userId="f7fe82e8b11385a6" providerId="LiveId" clId="{37A29EDF-B8AE-4D1A-97A6-E48FA04F5D0A}" dt="2022-09-13T10:16:27.018" v="6664" actId="20577"/>
        <pc:sldMkLst>
          <pc:docMk/>
          <pc:sldMk cId="2163048967" sldId="367"/>
        </pc:sldMkLst>
        <pc:spChg chg="mod">
          <ac:chgData name="anton andersson" userId="f7fe82e8b11385a6" providerId="LiveId" clId="{37A29EDF-B8AE-4D1A-97A6-E48FA04F5D0A}" dt="2022-09-13T10:16:27.018" v="6664" actId="20577"/>
          <ac:spMkLst>
            <pc:docMk/>
            <pc:sldMk cId="2163048967" sldId="367"/>
            <ac:spMk id="2" creationId="{845A0B2C-9874-4D40-84AB-D03DD94D0EF7}"/>
          </ac:spMkLst>
        </pc:spChg>
        <pc:spChg chg="mod">
          <ac:chgData name="anton andersson" userId="f7fe82e8b11385a6" providerId="LiveId" clId="{37A29EDF-B8AE-4D1A-97A6-E48FA04F5D0A}" dt="2022-09-13T06:29:12.368" v="4646" actId="114"/>
          <ac:spMkLst>
            <pc:docMk/>
            <pc:sldMk cId="2163048967" sldId="367"/>
            <ac:spMk id="4" creationId="{BC14EC37-F9B6-F053-F0CD-62D884994F10}"/>
          </ac:spMkLst>
        </pc:spChg>
      </pc:sldChg>
      <pc:sldChg chg="addSp delSp modSp add mod">
        <pc:chgData name="anton andersson" userId="f7fe82e8b11385a6" providerId="LiveId" clId="{37A29EDF-B8AE-4D1A-97A6-E48FA04F5D0A}" dt="2022-09-13T10:16:44.598" v="6670" actId="20577"/>
        <pc:sldMkLst>
          <pc:docMk/>
          <pc:sldMk cId="3863745754" sldId="368"/>
        </pc:sldMkLst>
        <pc:spChg chg="mod">
          <ac:chgData name="anton andersson" userId="f7fe82e8b11385a6" providerId="LiveId" clId="{37A29EDF-B8AE-4D1A-97A6-E48FA04F5D0A}" dt="2022-09-13T10:16:44.598" v="6670" actId="20577"/>
          <ac:spMkLst>
            <pc:docMk/>
            <pc:sldMk cId="3863745754" sldId="368"/>
            <ac:spMk id="2" creationId="{845A0B2C-9874-4D40-84AB-D03DD94D0EF7}"/>
          </ac:spMkLst>
        </pc:spChg>
        <pc:spChg chg="add mod">
          <ac:chgData name="anton andersson" userId="f7fe82e8b11385a6" providerId="LiveId" clId="{37A29EDF-B8AE-4D1A-97A6-E48FA04F5D0A}" dt="2022-09-13T10:13:25.587" v="6656" actId="20577"/>
          <ac:spMkLst>
            <pc:docMk/>
            <pc:sldMk cId="3863745754" sldId="368"/>
            <ac:spMk id="5" creationId="{FCD0E4E4-9B43-39D0-9C34-29462892D371}"/>
          </ac:spMkLst>
        </pc:spChg>
        <pc:spChg chg="add del mod">
          <ac:chgData name="anton andersson" userId="f7fe82e8b11385a6" providerId="LiveId" clId="{37A29EDF-B8AE-4D1A-97A6-E48FA04F5D0A}" dt="2022-09-13T06:56:56.546" v="5590"/>
          <ac:spMkLst>
            <pc:docMk/>
            <pc:sldMk cId="3863745754" sldId="368"/>
            <ac:spMk id="6" creationId="{7C6E09D5-6539-4A4E-61ED-FE218AA4ADC7}"/>
          </ac:spMkLst>
        </pc:spChg>
        <pc:spChg chg="del">
          <ac:chgData name="anton andersson" userId="f7fe82e8b11385a6" providerId="LiveId" clId="{37A29EDF-B8AE-4D1A-97A6-E48FA04F5D0A}" dt="2022-09-13T06:28:40.223" v="4591" actId="478"/>
          <ac:spMkLst>
            <pc:docMk/>
            <pc:sldMk cId="3863745754" sldId="368"/>
            <ac:spMk id="27" creationId="{686D1701-3E1E-6293-8E6C-AD5286DB31AE}"/>
          </ac:spMkLst>
        </pc:spChg>
        <pc:picChg chg="del">
          <ac:chgData name="anton andersson" userId="f7fe82e8b11385a6" providerId="LiveId" clId="{37A29EDF-B8AE-4D1A-97A6-E48FA04F5D0A}" dt="2022-09-13T06:28:38.026" v="4589" actId="478"/>
          <ac:picMkLst>
            <pc:docMk/>
            <pc:sldMk cId="3863745754" sldId="368"/>
            <ac:picMk id="4" creationId="{32EFE99E-8EB6-BBFB-8219-BB5216FA8177}"/>
          </ac:picMkLst>
        </pc:picChg>
        <pc:picChg chg="del">
          <ac:chgData name="anton andersson" userId="f7fe82e8b11385a6" providerId="LiveId" clId="{37A29EDF-B8AE-4D1A-97A6-E48FA04F5D0A}" dt="2022-09-13T06:28:38.838" v="4590" actId="478"/>
          <ac:picMkLst>
            <pc:docMk/>
            <pc:sldMk cId="3863745754" sldId="368"/>
            <ac:picMk id="8" creationId="{45A39278-D5A5-B605-5D37-32BFCC42A701}"/>
          </ac:picMkLst>
        </pc:picChg>
        <pc:picChg chg="add mod">
          <ac:chgData name="anton andersson" userId="f7fe82e8b11385a6" providerId="LiveId" clId="{37A29EDF-B8AE-4D1A-97A6-E48FA04F5D0A}" dt="2022-09-13T07:01:52.950" v="5731" actId="1076"/>
          <ac:picMkLst>
            <pc:docMk/>
            <pc:sldMk cId="3863745754" sldId="368"/>
            <ac:picMk id="9" creationId="{6EF28B0A-00B2-BFC8-7886-C0DD72501873}"/>
          </ac:picMkLst>
        </pc:picChg>
      </pc:sldChg>
      <pc:sldChg chg="addSp delSp modSp add mod">
        <pc:chgData name="anton andersson" userId="f7fe82e8b11385a6" providerId="LiveId" clId="{37A29EDF-B8AE-4D1A-97A6-E48FA04F5D0A}" dt="2022-09-13T10:16:46.335" v="6671" actId="20577"/>
        <pc:sldMkLst>
          <pc:docMk/>
          <pc:sldMk cId="1574259210" sldId="369"/>
        </pc:sldMkLst>
        <pc:spChg chg="mod">
          <ac:chgData name="anton andersson" userId="f7fe82e8b11385a6" providerId="LiveId" clId="{37A29EDF-B8AE-4D1A-97A6-E48FA04F5D0A}" dt="2022-09-13T10:16:46.335" v="6671" actId="20577"/>
          <ac:spMkLst>
            <pc:docMk/>
            <pc:sldMk cId="1574259210" sldId="369"/>
            <ac:spMk id="2" creationId="{845A0B2C-9874-4D40-84AB-D03DD94D0EF7}"/>
          </ac:spMkLst>
        </pc:spChg>
        <pc:spChg chg="del">
          <ac:chgData name="anton andersson" userId="f7fe82e8b11385a6" providerId="LiveId" clId="{37A29EDF-B8AE-4D1A-97A6-E48FA04F5D0A}" dt="2022-09-13T07:09:41.457" v="5734" actId="478"/>
          <ac:spMkLst>
            <pc:docMk/>
            <pc:sldMk cId="1574259210" sldId="369"/>
            <ac:spMk id="5" creationId="{FCD0E4E4-9B43-39D0-9C34-29462892D371}"/>
          </ac:spMkLst>
        </pc:spChg>
        <pc:spChg chg="add mod">
          <ac:chgData name="anton andersson" userId="f7fe82e8b11385a6" providerId="LiveId" clId="{37A29EDF-B8AE-4D1A-97A6-E48FA04F5D0A}" dt="2022-09-13T07:19:05.411" v="5847" actId="14100"/>
          <ac:spMkLst>
            <pc:docMk/>
            <pc:sldMk cId="1574259210" sldId="369"/>
            <ac:spMk id="18" creationId="{346C9270-8F5A-D201-69EA-DBBFBDFD34CA}"/>
          </ac:spMkLst>
        </pc:spChg>
        <pc:spChg chg="add mod">
          <ac:chgData name="anton andersson" userId="f7fe82e8b11385a6" providerId="LiveId" clId="{37A29EDF-B8AE-4D1A-97A6-E48FA04F5D0A}" dt="2022-09-13T07:19:18.725" v="5870" actId="20577"/>
          <ac:spMkLst>
            <pc:docMk/>
            <pc:sldMk cId="1574259210" sldId="369"/>
            <ac:spMk id="20" creationId="{45B576FE-D660-CDA5-6570-1CDCF2A96E1F}"/>
          </ac:spMkLst>
        </pc:spChg>
        <pc:picChg chg="add del mod ord">
          <ac:chgData name="anton andersson" userId="f7fe82e8b11385a6" providerId="LiveId" clId="{37A29EDF-B8AE-4D1A-97A6-E48FA04F5D0A}" dt="2022-09-13T07:13:58.867" v="5780" actId="478"/>
          <ac:picMkLst>
            <pc:docMk/>
            <pc:sldMk cId="1574259210" sldId="369"/>
            <ac:picMk id="4" creationId="{4F92DF5A-56BE-5C02-75C1-1C851C1C3E1A}"/>
          </ac:picMkLst>
        </pc:picChg>
        <pc:picChg chg="add del mod">
          <ac:chgData name="anton andersson" userId="f7fe82e8b11385a6" providerId="LiveId" clId="{37A29EDF-B8AE-4D1A-97A6-E48FA04F5D0A}" dt="2022-09-13T07:13:58.503" v="5779" actId="478"/>
          <ac:picMkLst>
            <pc:docMk/>
            <pc:sldMk cId="1574259210" sldId="369"/>
            <ac:picMk id="7" creationId="{7F633508-4194-4815-C486-2AD3CE235A51}"/>
          </ac:picMkLst>
        </pc:picChg>
        <pc:picChg chg="del">
          <ac:chgData name="anton andersson" userId="f7fe82e8b11385a6" providerId="LiveId" clId="{37A29EDF-B8AE-4D1A-97A6-E48FA04F5D0A}" dt="2022-09-13T07:09:39.852" v="5733" actId="478"/>
          <ac:picMkLst>
            <pc:docMk/>
            <pc:sldMk cId="1574259210" sldId="369"/>
            <ac:picMk id="9" creationId="{6EF28B0A-00B2-BFC8-7886-C0DD72501873}"/>
          </ac:picMkLst>
        </pc:picChg>
        <pc:picChg chg="add del mod">
          <ac:chgData name="anton andersson" userId="f7fe82e8b11385a6" providerId="LiveId" clId="{37A29EDF-B8AE-4D1A-97A6-E48FA04F5D0A}" dt="2022-09-13T07:13:58.032" v="5778" actId="478"/>
          <ac:picMkLst>
            <pc:docMk/>
            <pc:sldMk cId="1574259210" sldId="369"/>
            <ac:picMk id="10" creationId="{6B153901-F1B2-390B-4CB3-94AE97CBCED0}"/>
          </ac:picMkLst>
        </pc:picChg>
        <pc:picChg chg="add del mod">
          <ac:chgData name="anton andersson" userId="f7fe82e8b11385a6" providerId="LiveId" clId="{37A29EDF-B8AE-4D1A-97A6-E48FA04F5D0A}" dt="2022-09-13T07:14:16.059" v="5782" actId="478"/>
          <ac:picMkLst>
            <pc:docMk/>
            <pc:sldMk cId="1574259210" sldId="369"/>
            <ac:picMk id="12" creationId="{A13C755B-D7FC-63F5-8055-2ADCE5C7B819}"/>
          </ac:picMkLst>
        </pc:picChg>
        <pc:picChg chg="add mod">
          <ac:chgData name="anton andersson" userId="f7fe82e8b11385a6" providerId="LiveId" clId="{37A29EDF-B8AE-4D1A-97A6-E48FA04F5D0A}" dt="2022-09-13T07:15:41.530" v="5797" actId="14100"/>
          <ac:picMkLst>
            <pc:docMk/>
            <pc:sldMk cId="1574259210" sldId="369"/>
            <ac:picMk id="14" creationId="{3ECAA8EE-59B1-AC58-C11E-4D7D08D9AA29}"/>
          </ac:picMkLst>
        </pc:picChg>
        <pc:picChg chg="add mod">
          <ac:chgData name="anton andersson" userId="f7fe82e8b11385a6" providerId="LiveId" clId="{37A29EDF-B8AE-4D1A-97A6-E48FA04F5D0A}" dt="2022-09-13T07:15:31.875" v="5794" actId="14100"/>
          <ac:picMkLst>
            <pc:docMk/>
            <pc:sldMk cId="1574259210" sldId="369"/>
            <ac:picMk id="16" creationId="{42805613-63E8-3CC0-A7B4-0F6E2C3F5D40}"/>
          </ac:picMkLst>
        </pc:picChg>
      </pc:sldChg>
      <pc:sldChg chg="addSp delSp modSp add mod">
        <pc:chgData name="anton andersson" userId="f7fe82e8b11385a6" providerId="LiveId" clId="{37A29EDF-B8AE-4D1A-97A6-E48FA04F5D0A}" dt="2022-09-13T10:16:49.109" v="6672" actId="20577"/>
        <pc:sldMkLst>
          <pc:docMk/>
          <pc:sldMk cId="1310190996" sldId="370"/>
        </pc:sldMkLst>
        <pc:spChg chg="mod">
          <ac:chgData name="anton andersson" userId="f7fe82e8b11385a6" providerId="LiveId" clId="{37A29EDF-B8AE-4D1A-97A6-E48FA04F5D0A}" dt="2022-09-13T10:16:49.109" v="6672" actId="20577"/>
          <ac:spMkLst>
            <pc:docMk/>
            <pc:sldMk cId="1310190996" sldId="370"/>
            <ac:spMk id="2" creationId="{845A0B2C-9874-4D40-84AB-D03DD94D0EF7}"/>
          </ac:spMkLst>
        </pc:spChg>
        <pc:spChg chg="mod">
          <ac:chgData name="anton andersson" userId="f7fe82e8b11385a6" providerId="LiveId" clId="{37A29EDF-B8AE-4D1A-97A6-E48FA04F5D0A}" dt="2022-09-13T07:20:46.462" v="5887" actId="20577"/>
          <ac:spMkLst>
            <pc:docMk/>
            <pc:sldMk cId="1310190996" sldId="370"/>
            <ac:spMk id="18" creationId="{346C9270-8F5A-D201-69EA-DBBFBDFD34CA}"/>
          </ac:spMkLst>
        </pc:spChg>
        <pc:spChg chg="mod">
          <ac:chgData name="anton andersson" userId="f7fe82e8b11385a6" providerId="LiveId" clId="{37A29EDF-B8AE-4D1A-97A6-E48FA04F5D0A}" dt="2022-09-13T07:21:15.020" v="5914" actId="20577"/>
          <ac:spMkLst>
            <pc:docMk/>
            <pc:sldMk cId="1310190996" sldId="370"/>
            <ac:spMk id="20" creationId="{45B576FE-D660-CDA5-6570-1CDCF2A96E1F}"/>
          </ac:spMkLst>
        </pc:spChg>
        <pc:picChg chg="add mod">
          <ac:chgData name="anton andersson" userId="f7fe82e8b11385a6" providerId="LiveId" clId="{37A29EDF-B8AE-4D1A-97A6-E48FA04F5D0A}" dt="2022-09-13T07:20:21.549" v="5879" actId="14100"/>
          <ac:picMkLst>
            <pc:docMk/>
            <pc:sldMk cId="1310190996" sldId="370"/>
            <ac:picMk id="4" creationId="{DDA2999F-6AF4-0ACA-1DC6-520D7C6E9604}"/>
          </ac:picMkLst>
        </pc:picChg>
        <pc:picChg chg="add mod">
          <ac:chgData name="anton andersson" userId="f7fe82e8b11385a6" providerId="LiveId" clId="{37A29EDF-B8AE-4D1A-97A6-E48FA04F5D0A}" dt="2022-09-13T07:20:41.291" v="5884" actId="1076"/>
          <ac:picMkLst>
            <pc:docMk/>
            <pc:sldMk cId="1310190996" sldId="370"/>
            <ac:picMk id="6" creationId="{7EB74B7D-3500-519A-7E6A-05113192BB32}"/>
          </ac:picMkLst>
        </pc:picChg>
        <pc:picChg chg="del">
          <ac:chgData name="anton andersson" userId="f7fe82e8b11385a6" providerId="LiveId" clId="{37A29EDF-B8AE-4D1A-97A6-E48FA04F5D0A}" dt="2022-09-13T07:20:29.026" v="5880" actId="478"/>
          <ac:picMkLst>
            <pc:docMk/>
            <pc:sldMk cId="1310190996" sldId="370"/>
            <ac:picMk id="14" creationId="{3ECAA8EE-59B1-AC58-C11E-4D7D08D9AA29}"/>
          </ac:picMkLst>
        </pc:picChg>
        <pc:picChg chg="del">
          <ac:chgData name="anton andersson" userId="f7fe82e8b11385a6" providerId="LiveId" clId="{37A29EDF-B8AE-4D1A-97A6-E48FA04F5D0A}" dt="2022-09-13T07:20:38.011" v="5883" actId="478"/>
          <ac:picMkLst>
            <pc:docMk/>
            <pc:sldMk cId="1310190996" sldId="370"/>
            <ac:picMk id="16" creationId="{42805613-63E8-3CC0-A7B4-0F6E2C3F5D40}"/>
          </ac:picMkLst>
        </pc:picChg>
      </pc:sldChg>
      <pc:sldChg chg="addSp delSp modSp add mod">
        <pc:chgData name="anton andersson" userId="f7fe82e8b11385a6" providerId="LiveId" clId="{37A29EDF-B8AE-4D1A-97A6-E48FA04F5D0A}" dt="2022-09-13T10:16:50.853" v="6673" actId="20577"/>
        <pc:sldMkLst>
          <pc:docMk/>
          <pc:sldMk cId="644474523" sldId="371"/>
        </pc:sldMkLst>
        <pc:spChg chg="mod">
          <ac:chgData name="anton andersson" userId="f7fe82e8b11385a6" providerId="LiveId" clId="{37A29EDF-B8AE-4D1A-97A6-E48FA04F5D0A}" dt="2022-09-13T10:16:50.853" v="6673" actId="20577"/>
          <ac:spMkLst>
            <pc:docMk/>
            <pc:sldMk cId="644474523" sldId="371"/>
            <ac:spMk id="2" creationId="{845A0B2C-9874-4D40-84AB-D03DD94D0EF7}"/>
          </ac:spMkLst>
        </pc:spChg>
        <pc:spChg chg="mod">
          <ac:chgData name="anton andersson" userId="f7fe82e8b11385a6" providerId="LiveId" clId="{37A29EDF-B8AE-4D1A-97A6-E48FA04F5D0A}" dt="2022-09-13T07:23:29.282" v="5948" actId="1076"/>
          <ac:spMkLst>
            <pc:docMk/>
            <pc:sldMk cId="644474523" sldId="371"/>
            <ac:spMk id="18" creationId="{346C9270-8F5A-D201-69EA-DBBFBDFD34CA}"/>
          </ac:spMkLst>
        </pc:spChg>
        <pc:spChg chg="mod">
          <ac:chgData name="anton andersson" userId="f7fe82e8b11385a6" providerId="LiveId" clId="{37A29EDF-B8AE-4D1A-97A6-E48FA04F5D0A}" dt="2022-09-13T07:24:05.356" v="5981" actId="20577"/>
          <ac:spMkLst>
            <pc:docMk/>
            <pc:sldMk cId="644474523" sldId="371"/>
            <ac:spMk id="20" creationId="{45B576FE-D660-CDA5-6570-1CDCF2A96E1F}"/>
          </ac:spMkLst>
        </pc:spChg>
        <pc:picChg chg="del">
          <ac:chgData name="anton andersson" userId="f7fe82e8b11385a6" providerId="LiveId" clId="{37A29EDF-B8AE-4D1A-97A6-E48FA04F5D0A}" dt="2022-09-13T07:21:56.594" v="5920" actId="478"/>
          <ac:picMkLst>
            <pc:docMk/>
            <pc:sldMk cId="644474523" sldId="371"/>
            <ac:picMk id="4" creationId="{DDA2999F-6AF4-0ACA-1DC6-520D7C6E9604}"/>
          </ac:picMkLst>
        </pc:picChg>
        <pc:picChg chg="add mod">
          <ac:chgData name="anton andersson" userId="f7fe82e8b11385a6" providerId="LiveId" clId="{37A29EDF-B8AE-4D1A-97A6-E48FA04F5D0A}" dt="2022-09-13T07:21:54.880" v="5919" actId="14100"/>
          <ac:picMkLst>
            <pc:docMk/>
            <pc:sldMk cId="644474523" sldId="371"/>
            <ac:picMk id="5" creationId="{DD27C388-4B7E-8DE2-EE27-D03D5B09A9CD}"/>
          </ac:picMkLst>
        </pc:picChg>
        <pc:picChg chg="del">
          <ac:chgData name="anton andersson" userId="f7fe82e8b11385a6" providerId="LiveId" clId="{37A29EDF-B8AE-4D1A-97A6-E48FA04F5D0A}" dt="2022-09-13T07:22:57.782" v="5932" actId="478"/>
          <ac:picMkLst>
            <pc:docMk/>
            <pc:sldMk cId="644474523" sldId="371"/>
            <ac:picMk id="6" creationId="{7EB74B7D-3500-519A-7E6A-05113192BB32}"/>
          </ac:picMkLst>
        </pc:picChg>
        <pc:picChg chg="add del mod">
          <ac:chgData name="anton andersson" userId="f7fe82e8b11385a6" providerId="LiveId" clId="{37A29EDF-B8AE-4D1A-97A6-E48FA04F5D0A}" dt="2022-09-13T07:22:07.620" v="5925" actId="931"/>
          <ac:picMkLst>
            <pc:docMk/>
            <pc:sldMk cId="644474523" sldId="371"/>
            <ac:picMk id="8" creationId="{4B364919-971C-557B-B6C5-7A1CEAE5D335}"/>
          </ac:picMkLst>
        </pc:picChg>
        <pc:picChg chg="add mod">
          <ac:chgData name="anton andersson" userId="f7fe82e8b11385a6" providerId="LiveId" clId="{37A29EDF-B8AE-4D1A-97A6-E48FA04F5D0A}" dt="2022-09-13T07:22:55.965" v="5931" actId="14100"/>
          <ac:picMkLst>
            <pc:docMk/>
            <pc:sldMk cId="644474523" sldId="371"/>
            <ac:picMk id="10" creationId="{0E57B2F9-DF19-1954-E92D-8E2B19F61C09}"/>
          </ac:picMkLst>
        </pc:picChg>
      </pc:sldChg>
      <pc:sldChg chg="addSp delSp modSp add mod">
        <pc:chgData name="anton andersson" userId="f7fe82e8b11385a6" providerId="LiveId" clId="{37A29EDF-B8AE-4D1A-97A6-E48FA04F5D0A}" dt="2022-09-13T10:16:53.400" v="6674" actId="20577"/>
        <pc:sldMkLst>
          <pc:docMk/>
          <pc:sldMk cId="2894336610" sldId="372"/>
        </pc:sldMkLst>
        <pc:spChg chg="mod">
          <ac:chgData name="anton andersson" userId="f7fe82e8b11385a6" providerId="LiveId" clId="{37A29EDF-B8AE-4D1A-97A6-E48FA04F5D0A}" dt="2022-09-13T10:16:53.400" v="6674" actId="20577"/>
          <ac:spMkLst>
            <pc:docMk/>
            <pc:sldMk cId="2894336610" sldId="372"/>
            <ac:spMk id="2" creationId="{845A0B2C-9874-4D40-84AB-D03DD94D0EF7}"/>
          </ac:spMkLst>
        </pc:spChg>
        <pc:spChg chg="mod">
          <ac:chgData name="anton andersson" userId="f7fe82e8b11385a6" providerId="LiveId" clId="{37A29EDF-B8AE-4D1A-97A6-E48FA04F5D0A}" dt="2022-09-13T07:25:53.260" v="6006" actId="20577"/>
          <ac:spMkLst>
            <pc:docMk/>
            <pc:sldMk cId="2894336610" sldId="372"/>
            <ac:spMk id="18" creationId="{346C9270-8F5A-D201-69EA-DBBFBDFD34CA}"/>
          </ac:spMkLst>
        </pc:spChg>
        <pc:spChg chg="mod">
          <ac:chgData name="anton andersson" userId="f7fe82e8b11385a6" providerId="LiveId" clId="{37A29EDF-B8AE-4D1A-97A6-E48FA04F5D0A}" dt="2022-09-13T07:26:07.436" v="6010" actId="1076"/>
          <ac:spMkLst>
            <pc:docMk/>
            <pc:sldMk cId="2894336610" sldId="372"/>
            <ac:spMk id="20" creationId="{45B576FE-D660-CDA5-6570-1CDCF2A96E1F}"/>
          </ac:spMkLst>
        </pc:spChg>
        <pc:picChg chg="add mod">
          <ac:chgData name="anton andersson" userId="f7fe82e8b11385a6" providerId="LiveId" clId="{37A29EDF-B8AE-4D1A-97A6-E48FA04F5D0A}" dt="2022-09-13T07:25:42.185" v="5995" actId="14100"/>
          <ac:picMkLst>
            <pc:docMk/>
            <pc:sldMk cId="2894336610" sldId="372"/>
            <ac:picMk id="4" creationId="{9CB3EB5B-AA72-6D21-4DAF-51A56A640CB9}"/>
          </ac:picMkLst>
        </pc:picChg>
        <pc:picChg chg="del">
          <ac:chgData name="anton andersson" userId="f7fe82e8b11385a6" providerId="LiveId" clId="{37A29EDF-B8AE-4D1A-97A6-E48FA04F5D0A}" dt="2022-09-13T07:25:07.557" v="5987" actId="478"/>
          <ac:picMkLst>
            <pc:docMk/>
            <pc:sldMk cId="2894336610" sldId="372"/>
            <ac:picMk id="5" creationId="{DD27C388-4B7E-8DE2-EE27-D03D5B09A9CD}"/>
          </ac:picMkLst>
        </pc:picChg>
        <pc:picChg chg="add mod">
          <ac:chgData name="anton andersson" userId="f7fe82e8b11385a6" providerId="LiveId" clId="{37A29EDF-B8AE-4D1A-97A6-E48FA04F5D0A}" dt="2022-09-13T07:25:39.596" v="5994" actId="14100"/>
          <ac:picMkLst>
            <pc:docMk/>
            <pc:sldMk cId="2894336610" sldId="372"/>
            <ac:picMk id="7" creationId="{AB50AB4F-BAC6-0FF4-E9BE-9E76E6AB064C}"/>
          </ac:picMkLst>
        </pc:picChg>
        <pc:picChg chg="del mod">
          <ac:chgData name="anton andersson" userId="f7fe82e8b11385a6" providerId="LiveId" clId="{37A29EDF-B8AE-4D1A-97A6-E48FA04F5D0A}" dt="2022-09-13T07:25:35.381" v="5992" actId="478"/>
          <ac:picMkLst>
            <pc:docMk/>
            <pc:sldMk cId="2894336610" sldId="372"/>
            <ac:picMk id="10" creationId="{0E57B2F9-DF19-1954-E92D-8E2B19F61C09}"/>
          </ac:picMkLst>
        </pc:picChg>
      </pc:sldChg>
      <pc:sldChg chg="addSp delSp modSp add mod">
        <pc:chgData name="anton andersson" userId="f7fe82e8b11385a6" providerId="LiveId" clId="{37A29EDF-B8AE-4D1A-97A6-E48FA04F5D0A}" dt="2022-09-13T10:16:56.500" v="6675" actId="20577"/>
        <pc:sldMkLst>
          <pc:docMk/>
          <pc:sldMk cId="3749747194" sldId="373"/>
        </pc:sldMkLst>
        <pc:spChg chg="mod">
          <ac:chgData name="anton andersson" userId="f7fe82e8b11385a6" providerId="LiveId" clId="{37A29EDF-B8AE-4D1A-97A6-E48FA04F5D0A}" dt="2022-09-13T10:16:56.500" v="6675" actId="20577"/>
          <ac:spMkLst>
            <pc:docMk/>
            <pc:sldMk cId="3749747194" sldId="373"/>
            <ac:spMk id="2" creationId="{845A0B2C-9874-4D40-84AB-D03DD94D0EF7}"/>
          </ac:spMkLst>
        </pc:spChg>
        <pc:spChg chg="mod">
          <ac:chgData name="anton andersson" userId="f7fe82e8b11385a6" providerId="LiveId" clId="{37A29EDF-B8AE-4D1A-97A6-E48FA04F5D0A}" dt="2022-09-13T07:26:55.983" v="6023" actId="20577"/>
          <ac:spMkLst>
            <pc:docMk/>
            <pc:sldMk cId="3749747194" sldId="373"/>
            <ac:spMk id="18" creationId="{346C9270-8F5A-D201-69EA-DBBFBDFD34CA}"/>
          </ac:spMkLst>
        </pc:spChg>
        <pc:spChg chg="del">
          <ac:chgData name="anton andersson" userId="f7fe82e8b11385a6" providerId="LiveId" clId="{37A29EDF-B8AE-4D1A-97A6-E48FA04F5D0A}" dt="2022-09-13T07:26:45.786" v="6019" actId="478"/>
          <ac:spMkLst>
            <pc:docMk/>
            <pc:sldMk cId="3749747194" sldId="373"/>
            <ac:spMk id="20" creationId="{45B576FE-D660-CDA5-6570-1CDCF2A96E1F}"/>
          </ac:spMkLst>
        </pc:spChg>
        <pc:picChg chg="del">
          <ac:chgData name="anton andersson" userId="f7fe82e8b11385a6" providerId="LiveId" clId="{37A29EDF-B8AE-4D1A-97A6-E48FA04F5D0A}" dt="2022-09-13T07:26:21.647" v="6013" actId="478"/>
          <ac:picMkLst>
            <pc:docMk/>
            <pc:sldMk cId="3749747194" sldId="373"/>
            <ac:picMk id="4" creationId="{9CB3EB5B-AA72-6D21-4DAF-51A56A640CB9}"/>
          </ac:picMkLst>
        </pc:picChg>
        <pc:picChg chg="add mod">
          <ac:chgData name="anton andersson" userId="f7fe82e8b11385a6" providerId="LiveId" clId="{37A29EDF-B8AE-4D1A-97A6-E48FA04F5D0A}" dt="2022-09-13T07:26:43.520" v="6018" actId="1076"/>
          <ac:picMkLst>
            <pc:docMk/>
            <pc:sldMk cId="3749747194" sldId="373"/>
            <ac:picMk id="5" creationId="{5DEE116E-7A24-5CDC-661F-24F8B3BD07FB}"/>
          </ac:picMkLst>
        </pc:picChg>
        <pc:picChg chg="del">
          <ac:chgData name="anton andersson" userId="f7fe82e8b11385a6" providerId="LiveId" clId="{37A29EDF-B8AE-4D1A-97A6-E48FA04F5D0A}" dt="2022-09-13T07:26:21.230" v="6012" actId="478"/>
          <ac:picMkLst>
            <pc:docMk/>
            <pc:sldMk cId="3749747194" sldId="373"/>
            <ac:picMk id="7" creationId="{AB50AB4F-BAC6-0FF4-E9BE-9E76E6AB064C}"/>
          </ac:picMkLst>
        </pc:picChg>
      </pc:sldChg>
    </pc:docChg>
  </pc:docChgLst>
  <pc:docChgLst>
    <pc:chgData name="anton andersson" userId="f7fe82e8b11385a6" providerId="LiveId" clId="{20DB74D3-F0FE-41E2-9777-14D0406BB725}"/>
    <pc:docChg chg="custSel delSld modSld">
      <pc:chgData name="anton andersson" userId="f7fe82e8b11385a6" providerId="LiveId" clId="{20DB74D3-F0FE-41E2-9777-14D0406BB725}" dt="2022-02-08T12:47:17.309" v="687" actId="1076"/>
      <pc:docMkLst>
        <pc:docMk/>
      </pc:docMkLst>
      <pc:sldChg chg="del">
        <pc:chgData name="anton andersson" userId="f7fe82e8b11385a6" providerId="LiveId" clId="{20DB74D3-F0FE-41E2-9777-14D0406BB725}" dt="2022-02-08T12:20:42.101" v="540" actId="2696"/>
        <pc:sldMkLst>
          <pc:docMk/>
          <pc:sldMk cId="2047162698" sldId="355"/>
        </pc:sldMkLst>
      </pc:sldChg>
      <pc:sldChg chg="del">
        <pc:chgData name="anton andersson" userId="f7fe82e8b11385a6" providerId="LiveId" clId="{20DB74D3-F0FE-41E2-9777-14D0406BB725}" dt="2022-02-08T12:21:05.220" v="541" actId="2696"/>
        <pc:sldMkLst>
          <pc:docMk/>
          <pc:sldMk cId="1670369879" sldId="356"/>
        </pc:sldMkLst>
      </pc:sldChg>
      <pc:sldChg chg="modSp mod">
        <pc:chgData name="anton andersson" userId="f7fe82e8b11385a6" providerId="LiveId" clId="{20DB74D3-F0FE-41E2-9777-14D0406BB725}" dt="2022-02-08T12:23:56.882" v="575" actId="20577"/>
        <pc:sldMkLst>
          <pc:docMk/>
          <pc:sldMk cId="3482996621" sldId="367"/>
        </pc:sldMkLst>
        <pc:spChg chg="mod">
          <ac:chgData name="anton andersson" userId="f7fe82e8b11385a6" providerId="LiveId" clId="{20DB74D3-F0FE-41E2-9777-14D0406BB725}" dt="2022-02-08T12:23:56.882" v="575" actId="20577"/>
          <ac:spMkLst>
            <pc:docMk/>
            <pc:sldMk cId="3482996621" sldId="367"/>
            <ac:spMk id="5" creationId="{3AC48F12-9E7B-402C-9AEC-6DFACF62AE03}"/>
          </ac:spMkLst>
        </pc:spChg>
        <pc:spChg chg="mod">
          <ac:chgData name="anton andersson" userId="f7fe82e8b11385a6" providerId="LiveId" clId="{20DB74D3-F0FE-41E2-9777-14D0406BB725}" dt="2022-02-08T12:22:13.264" v="543" actId="20577"/>
          <ac:spMkLst>
            <pc:docMk/>
            <pc:sldMk cId="3482996621" sldId="367"/>
            <ac:spMk id="11" creationId="{084B35C4-2A0D-42CB-9DC1-FAEC79B73854}"/>
          </ac:spMkLst>
        </pc:spChg>
      </pc:sldChg>
      <pc:sldChg chg="addSp delSp modSp mod">
        <pc:chgData name="anton andersson" userId="f7fe82e8b11385a6" providerId="LiveId" clId="{20DB74D3-F0FE-41E2-9777-14D0406BB725}" dt="2022-02-08T12:28:52.804" v="582" actId="1076"/>
        <pc:sldMkLst>
          <pc:docMk/>
          <pc:sldMk cId="2316934161" sldId="368"/>
        </pc:sldMkLst>
        <pc:picChg chg="add mod">
          <ac:chgData name="anton andersson" userId="f7fe82e8b11385a6" providerId="LiveId" clId="{20DB74D3-F0FE-41E2-9777-14D0406BB725}" dt="2022-02-08T12:28:52.804" v="582" actId="1076"/>
          <ac:picMkLst>
            <pc:docMk/>
            <pc:sldMk cId="2316934161" sldId="368"/>
            <ac:picMk id="5" creationId="{AC3D6E0E-01FA-4CF1-B3CA-629E70DF5CB9}"/>
          </ac:picMkLst>
        </pc:picChg>
        <pc:picChg chg="del">
          <ac:chgData name="anton andersson" userId="f7fe82e8b11385a6" providerId="LiveId" clId="{20DB74D3-F0FE-41E2-9777-14D0406BB725}" dt="2022-02-08T12:28:15.178" v="577" actId="478"/>
          <ac:picMkLst>
            <pc:docMk/>
            <pc:sldMk cId="2316934161" sldId="368"/>
            <ac:picMk id="7" creationId="{9E7233C7-4899-49E1-998F-B50853B1F76F}"/>
          </ac:picMkLst>
        </pc:picChg>
      </pc:sldChg>
      <pc:sldChg chg="modSp mod">
        <pc:chgData name="anton andersson" userId="f7fe82e8b11385a6" providerId="LiveId" clId="{20DB74D3-F0FE-41E2-9777-14D0406BB725}" dt="2022-02-08T12:47:00.129" v="686" actId="20577"/>
        <pc:sldMkLst>
          <pc:docMk/>
          <pc:sldMk cId="4062867962" sldId="372"/>
        </pc:sldMkLst>
        <pc:spChg chg="mod">
          <ac:chgData name="anton andersson" userId="f7fe82e8b11385a6" providerId="LiveId" clId="{20DB74D3-F0FE-41E2-9777-14D0406BB725}" dt="2022-02-08T12:47:00.129" v="686" actId="20577"/>
          <ac:spMkLst>
            <pc:docMk/>
            <pc:sldMk cId="4062867962" sldId="372"/>
            <ac:spMk id="10" creationId="{5FB47051-91F8-4C51-9C5E-6A75F963830C}"/>
          </ac:spMkLst>
        </pc:spChg>
      </pc:sldChg>
      <pc:sldChg chg="modSp mod">
        <pc:chgData name="anton andersson" userId="f7fe82e8b11385a6" providerId="LiveId" clId="{20DB74D3-F0FE-41E2-9777-14D0406BB725}" dt="2022-02-08T12:41:13.851" v="624" actId="20577"/>
        <pc:sldMkLst>
          <pc:docMk/>
          <pc:sldMk cId="3548226499" sldId="377"/>
        </pc:sldMkLst>
        <pc:spChg chg="mod">
          <ac:chgData name="anton andersson" userId="f7fe82e8b11385a6" providerId="LiveId" clId="{20DB74D3-F0FE-41E2-9777-14D0406BB725}" dt="2022-02-08T12:41:13.851" v="624" actId="20577"/>
          <ac:spMkLst>
            <pc:docMk/>
            <pc:sldMk cId="3548226499" sldId="377"/>
            <ac:spMk id="11" creationId="{320C7083-D49C-488A-BC37-DBD8168B8CF1}"/>
          </ac:spMkLst>
        </pc:spChg>
      </pc:sldChg>
      <pc:sldChg chg="modSp mod">
        <pc:chgData name="anton andersson" userId="f7fe82e8b11385a6" providerId="LiveId" clId="{20DB74D3-F0FE-41E2-9777-14D0406BB725}" dt="2022-02-08T12:41:36.768" v="630" actId="20577"/>
        <pc:sldMkLst>
          <pc:docMk/>
          <pc:sldMk cId="1357849510" sldId="378"/>
        </pc:sldMkLst>
        <pc:spChg chg="mod">
          <ac:chgData name="anton andersson" userId="f7fe82e8b11385a6" providerId="LiveId" clId="{20DB74D3-F0FE-41E2-9777-14D0406BB725}" dt="2022-02-08T12:41:36.768" v="630" actId="20577"/>
          <ac:spMkLst>
            <pc:docMk/>
            <pc:sldMk cId="1357849510" sldId="378"/>
            <ac:spMk id="5" creationId="{2E3840FE-FC21-40D5-857A-C9025495D0E0}"/>
          </ac:spMkLst>
        </pc:spChg>
      </pc:sldChg>
      <pc:sldChg chg="addSp delSp modSp mod">
        <pc:chgData name="anton andersson" userId="f7fe82e8b11385a6" providerId="LiveId" clId="{20DB74D3-F0FE-41E2-9777-14D0406BB725}" dt="2022-02-08T12:35:13.123" v="593" actId="13926"/>
        <pc:sldMkLst>
          <pc:docMk/>
          <pc:sldMk cId="3852882805" sldId="379"/>
        </pc:sldMkLst>
        <pc:spChg chg="mod">
          <ac:chgData name="anton andersson" userId="f7fe82e8b11385a6" providerId="LiveId" clId="{20DB74D3-F0FE-41E2-9777-14D0406BB725}" dt="2022-02-08T12:35:13.123" v="593" actId="13926"/>
          <ac:spMkLst>
            <pc:docMk/>
            <pc:sldMk cId="3852882805" sldId="379"/>
            <ac:spMk id="12" creationId="{EAC623BF-B0CE-4C72-8337-AF6F3948FB6F}"/>
          </ac:spMkLst>
        </pc:spChg>
        <pc:picChg chg="del">
          <ac:chgData name="anton andersson" userId="f7fe82e8b11385a6" providerId="LiveId" clId="{20DB74D3-F0FE-41E2-9777-14D0406BB725}" dt="2022-02-08T12:33:56.149" v="583" actId="478"/>
          <ac:picMkLst>
            <pc:docMk/>
            <pc:sldMk cId="3852882805" sldId="379"/>
            <ac:picMk id="5" creationId="{1033E5D0-38F9-4610-8240-E4F9ECCCD267}"/>
          </ac:picMkLst>
        </pc:picChg>
        <pc:picChg chg="add mod">
          <ac:chgData name="anton andersson" userId="f7fe82e8b11385a6" providerId="LiveId" clId="{20DB74D3-F0FE-41E2-9777-14D0406BB725}" dt="2022-02-08T12:34:40.054" v="586" actId="1076"/>
          <ac:picMkLst>
            <pc:docMk/>
            <pc:sldMk cId="3852882805" sldId="379"/>
            <ac:picMk id="6" creationId="{570510A1-08C1-48C2-B7AA-8439FD0E96DA}"/>
          </ac:picMkLst>
        </pc:picChg>
      </pc:sldChg>
      <pc:sldChg chg="addSp delSp modSp mod">
        <pc:chgData name="anton andersson" userId="f7fe82e8b11385a6" providerId="LiveId" clId="{20DB74D3-F0FE-41E2-9777-14D0406BB725}" dt="2022-02-08T12:36:48.316" v="602"/>
        <pc:sldMkLst>
          <pc:docMk/>
          <pc:sldMk cId="2348344351" sldId="380"/>
        </pc:sldMkLst>
        <pc:spChg chg="mod">
          <ac:chgData name="anton andersson" userId="f7fe82e8b11385a6" providerId="LiveId" clId="{20DB74D3-F0FE-41E2-9777-14D0406BB725}" dt="2022-02-08T12:36:48.316" v="602"/>
          <ac:spMkLst>
            <pc:docMk/>
            <pc:sldMk cId="2348344351" sldId="380"/>
            <ac:spMk id="11" creationId="{84FED706-CAB5-4520-87D3-C252DE8F9E67}"/>
          </ac:spMkLst>
        </pc:spChg>
        <pc:picChg chg="add mod">
          <ac:chgData name="anton andersson" userId="f7fe82e8b11385a6" providerId="LiveId" clId="{20DB74D3-F0FE-41E2-9777-14D0406BB725}" dt="2022-02-08T12:36:18.880" v="601" actId="1076"/>
          <ac:picMkLst>
            <pc:docMk/>
            <pc:sldMk cId="2348344351" sldId="380"/>
            <ac:picMk id="5" creationId="{F33A7EF0-755C-4C85-A3F6-2D383218E371}"/>
          </ac:picMkLst>
        </pc:picChg>
        <pc:picChg chg="del">
          <ac:chgData name="anton andersson" userId="f7fe82e8b11385a6" providerId="LiveId" clId="{20DB74D3-F0FE-41E2-9777-14D0406BB725}" dt="2022-02-08T12:35:38.790" v="594" actId="478"/>
          <ac:picMkLst>
            <pc:docMk/>
            <pc:sldMk cId="2348344351" sldId="380"/>
            <ac:picMk id="13" creationId="{37060CC3-E6DC-442E-9BF0-B6428BB107BE}"/>
          </ac:picMkLst>
        </pc:picChg>
      </pc:sldChg>
      <pc:sldChg chg="modSp mod">
        <pc:chgData name="anton andersson" userId="f7fe82e8b11385a6" providerId="LiveId" clId="{20DB74D3-F0FE-41E2-9777-14D0406BB725}" dt="2022-02-08T12:43:40.873" v="660"/>
        <pc:sldMkLst>
          <pc:docMk/>
          <pc:sldMk cId="142839442" sldId="382"/>
        </pc:sldMkLst>
        <pc:spChg chg="mod">
          <ac:chgData name="anton andersson" userId="f7fe82e8b11385a6" providerId="LiveId" clId="{20DB74D3-F0FE-41E2-9777-14D0406BB725}" dt="2022-02-08T12:43:40.873" v="660"/>
          <ac:spMkLst>
            <pc:docMk/>
            <pc:sldMk cId="142839442" sldId="382"/>
            <ac:spMk id="5" creationId="{3AC48F12-9E7B-402C-9AEC-6DFACF62AE03}"/>
          </ac:spMkLst>
        </pc:spChg>
        <pc:spChg chg="mod">
          <ac:chgData name="anton andersson" userId="f7fe82e8b11385a6" providerId="LiveId" clId="{20DB74D3-F0FE-41E2-9777-14D0406BB725}" dt="2022-02-08T12:21:59.349" v="542" actId="20577"/>
          <ac:spMkLst>
            <pc:docMk/>
            <pc:sldMk cId="142839442" sldId="382"/>
            <ac:spMk id="11" creationId="{084B35C4-2A0D-42CB-9DC1-FAEC79B73854}"/>
          </ac:spMkLst>
        </pc:spChg>
      </pc:sldChg>
      <pc:sldChg chg="addSp delSp modSp mod">
        <pc:chgData name="anton andersson" userId="f7fe82e8b11385a6" providerId="LiveId" clId="{20DB74D3-F0FE-41E2-9777-14D0406BB725}" dt="2022-02-08T12:38:17.965" v="614" actId="13926"/>
        <pc:sldMkLst>
          <pc:docMk/>
          <pc:sldMk cId="2216338731" sldId="384"/>
        </pc:sldMkLst>
        <pc:spChg chg="mod">
          <ac:chgData name="anton andersson" userId="f7fe82e8b11385a6" providerId="LiveId" clId="{20DB74D3-F0FE-41E2-9777-14D0406BB725}" dt="2022-02-08T12:38:17.965" v="614" actId="13926"/>
          <ac:spMkLst>
            <pc:docMk/>
            <pc:sldMk cId="2216338731" sldId="384"/>
            <ac:spMk id="11" creationId="{B183190F-6E7A-427A-B9F1-FD3556113091}"/>
          </ac:spMkLst>
        </pc:spChg>
        <pc:picChg chg="add mod">
          <ac:chgData name="anton andersson" userId="f7fe82e8b11385a6" providerId="LiveId" clId="{20DB74D3-F0FE-41E2-9777-14D0406BB725}" dt="2022-02-08T12:37:36.269" v="607" actId="1076"/>
          <ac:picMkLst>
            <pc:docMk/>
            <pc:sldMk cId="2216338731" sldId="384"/>
            <ac:picMk id="5" creationId="{68D885AF-A70E-4563-A576-82CDD1054A79}"/>
          </ac:picMkLst>
        </pc:picChg>
        <pc:picChg chg="del">
          <ac:chgData name="anton andersson" userId="f7fe82e8b11385a6" providerId="LiveId" clId="{20DB74D3-F0FE-41E2-9777-14D0406BB725}" dt="2022-02-08T12:37:03.026" v="603" actId="478"/>
          <ac:picMkLst>
            <pc:docMk/>
            <pc:sldMk cId="2216338731" sldId="384"/>
            <ac:picMk id="6" creationId="{779DBE08-9F33-463C-8FF3-41C8FC6DF14C}"/>
          </ac:picMkLst>
        </pc:picChg>
      </pc:sldChg>
      <pc:sldChg chg="modSp mod">
        <pc:chgData name="anton andersson" userId="f7fe82e8b11385a6" providerId="LiveId" clId="{20DB74D3-F0FE-41E2-9777-14D0406BB725}" dt="2022-02-08T12:46:46.511" v="677" actId="20577"/>
        <pc:sldMkLst>
          <pc:docMk/>
          <pc:sldMk cId="3373813292" sldId="385"/>
        </pc:sldMkLst>
        <pc:spChg chg="mod">
          <ac:chgData name="anton andersson" userId="f7fe82e8b11385a6" providerId="LiveId" clId="{20DB74D3-F0FE-41E2-9777-14D0406BB725}" dt="2022-02-08T12:46:46.511" v="677" actId="20577"/>
          <ac:spMkLst>
            <pc:docMk/>
            <pc:sldMk cId="3373813292" sldId="385"/>
            <ac:spMk id="10" creationId="{5FB47051-91F8-4C51-9C5E-6A75F963830C}"/>
          </ac:spMkLst>
        </pc:spChg>
      </pc:sldChg>
      <pc:sldChg chg="addSp delSp modSp mod">
        <pc:chgData name="anton andersson" userId="f7fe82e8b11385a6" providerId="LiveId" clId="{20DB74D3-F0FE-41E2-9777-14D0406BB725}" dt="2022-02-08T12:47:17.309" v="687" actId="1076"/>
        <pc:sldMkLst>
          <pc:docMk/>
          <pc:sldMk cId="1091660515" sldId="386"/>
        </pc:sldMkLst>
        <pc:spChg chg="mod">
          <ac:chgData name="anton andersson" userId="f7fe82e8b11385a6" providerId="LiveId" clId="{20DB74D3-F0FE-41E2-9777-14D0406BB725}" dt="2022-02-08T12:39:19.740" v="620"/>
          <ac:spMkLst>
            <pc:docMk/>
            <pc:sldMk cId="1091660515" sldId="386"/>
            <ac:spMk id="11" creationId="{AC5AFB96-B72A-450C-B624-0C0EE347BE26}"/>
          </ac:spMkLst>
        </pc:spChg>
        <pc:spChg chg="mod">
          <ac:chgData name="anton andersson" userId="f7fe82e8b11385a6" providerId="LiveId" clId="{20DB74D3-F0FE-41E2-9777-14D0406BB725}" dt="2022-02-08T12:47:17.309" v="687" actId="1076"/>
          <ac:spMkLst>
            <pc:docMk/>
            <pc:sldMk cId="1091660515" sldId="386"/>
            <ac:spMk id="15" creationId="{9DD5FCE7-FA09-4278-B4F1-176296A63D19}"/>
          </ac:spMkLst>
        </pc:spChg>
        <pc:picChg chg="add mod">
          <ac:chgData name="anton andersson" userId="f7fe82e8b11385a6" providerId="LiveId" clId="{20DB74D3-F0FE-41E2-9777-14D0406BB725}" dt="2022-02-08T12:38:58.036" v="619" actId="14100"/>
          <ac:picMkLst>
            <pc:docMk/>
            <pc:sldMk cId="1091660515" sldId="386"/>
            <ac:picMk id="5" creationId="{1B00E3C9-0D48-44AB-BF4D-3570AE0FC319}"/>
          </ac:picMkLst>
        </pc:picChg>
        <pc:picChg chg="del">
          <ac:chgData name="anton andersson" userId="f7fe82e8b11385a6" providerId="LiveId" clId="{20DB74D3-F0FE-41E2-9777-14D0406BB725}" dt="2022-02-08T12:38:32.434" v="615" actId="478"/>
          <ac:picMkLst>
            <pc:docMk/>
            <pc:sldMk cId="1091660515" sldId="386"/>
            <ac:picMk id="6" creationId="{26969219-6C33-4E74-A001-4F4B4BE0D53F}"/>
          </ac:picMkLst>
        </pc:picChg>
      </pc:sldChg>
      <pc:sldChg chg="del">
        <pc:chgData name="anton andersson" userId="f7fe82e8b11385a6" providerId="LiveId" clId="{20DB74D3-F0FE-41E2-9777-14D0406BB725}" dt="2022-02-08T12:18:43.662" v="534" actId="2696"/>
        <pc:sldMkLst>
          <pc:docMk/>
          <pc:sldMk cId="2397045640" sldId="389"/>
        </pc:sldMkLst>
      </pc:sldChg>
      <pc:sldChg chg="modSp mod">
        <pc:chgData name="anton andersson" userId="f7fe82e8b11385a6" providerId="LiveId" clId="{20DB74D3-F0FE-41E2-9777-14D0406BB725}" dt="2022-02-08T12:20:22.970" v="539" actId="20577"/>
        <pc:sldMkLst>
          <pc:docMk/>
          <pc:sldMk cId="1726414983" sldId="392"/>
        </pc:sldMkLst>
        <pc:spChg chg="mod">
          <ac:chgData name="anton andersson" userId="f7fe82e8b11385a6" providerId="LiveId" clId="{20DB74D3-F0FE-41E2-9777-14D0406BB725}" dt="2022-02-08T12:20:22.970" v="539" actId="20577"/>
          <ac:spMkLst>
            <pc:docMk/>
            <pc:sldMk cId="1726414983" sldId="392"/>
            <ac:spMk id="5" creationId="{2E3840FE-FC21-40D5-857A-C9025495D0E0}"/>
          </ac:spMkLst>
        </pc:spChg>
      </pc:sldChg>
    </pc:docChg>
  </pc:docChgLst>
  <pc:docChgLst>
    <pc:chgData name="anton andersson" userId="f7fe82e8b11385a6" providerId="LiveId" clId="{D333FACD-E8F9-4A19-8F52-AD5C615D9B59}"/>
    <pc:docChg chg="undo custSel delSld modSld sldOrd">
      <pc:chgData name="anton andersson" userId="f7fe82e8b11385a6" providerId="LiveId" clId="{D333FACD-E8F9-4A19-8F52-AD5C615D9B59}" dt="2021-12-06T08:39:48.294" v="3304" actId="13926"/>
      <pc:docMkLst>
        <pc:docMk/>
      </pc:docMkLst>
      <pc:sldChg chg="addSp modSp mod">
        <pc:chgData name="anton andersson" userId="f7fe82e8b11385a6" providerId="LiveId" clId="{D333FACD-E8F9-4A19-8F52-AD5C615D9B59}" dt="2021-12-06T08:21:20.222" v="3275" actId="13926"/>
        <pc:sldMkLst>
          <pc:docMk/>
          <pc:sldMk cId="2077360395" sldId="256"/>
        </pc:sldMkLst>
        <pc:spChg chg="mod">
          <ac:chgData name="anton andersson" userId="f7fe82e8b11385a6" providerId="LiveId" clId="{D333FACD-E8F9-4A19-8F52-AD5C615D9B59}" dt="2021-12-06T08:21:20.222" v="3275" actId="13926"/>
          <ac:spMkLst>
            <pc:docMk/>
            <pc:sldMk cId="2077360395" sldId="256"/>
            <ac:spMk id="20" creationId="{9CAAE480-755F-4721-9C88-70F50CAB6CEF}"/>
          </ac:spMkLst>
        </pc:spChg>
        <pc:spChg chg="mod">
          <ac:chgData name="anton andersson" userId="f7fe82e8b11385a6" providerId="LiveId" clId="{D333FACD-E8F9-4A19-8F52-AD5C615D9B59}" dt="2021-12-06T06:44:21.194" v="607" actId="1076"/>
          <ac:spMkLst>
            <pc:docMk/>
            <pc:sldMk cId="2077360395" sldId="256"/>
            <ac:spMk id="38" creationId="{312B36A4-12AF-4ED4-8354-4125A0F09F34}"/>
          </ac:spMkLst>
        </pc:spChg>
        <pc:spChg chg="add mod">
          <ac:chgData name="anton andersson" userId="f7fe82e8b11385a6" providerId="LiveId" clId="{D333FACD-E8F9-4A19-8F52-AD5C615D9B59}" dt="2021-12-06T06:45:00.344" v="645" actId="20577"/>
          <ac:spMkLst>
            <pc:docMk/>
            <pc:sldMk cId="2077360395" sldId="256"/>
            <ac:spMk id="40" creationId="{01F05967-A6ED-44D2-A357-7D3A25AA2F80}"/>
          </ac:spMkLst>
        </pc:spChg>
        <pc:spChg chg="mod">
          <ac:chgData name="anton andersson" userId="f7fe82e8b11385a6" providerId="LiveId" clId="{D333FACD-E8F9-4A19-8F52-AD5C615D9B59}" dt="2021-12-06T06:58:34.027" v="1333" actId="20577"/>
          <ac:spMkLst>
            <pc:docMk/>
            <pc:sldMk cId="2077360395" sldId="256"/>
            <ac:spMk id="51" creationId="{44C6C9E3-5B7F-4A4E-8240-F788A9C988B4}"/>
          </ac:spMkLst>
        </pc:spChg>
        <pc:spChg chg="mod">
          <ac:chgData name="anton andersson" userId="f7fe82e8b11385a6" providerId="LiveId" clId="{D333FACD-E8F9-4A19-8F52-AD5C615D9B59}" dt="2021-12-06T06:51:57.432" v="1187" actId="14100"/>
          <ac:spMkLst>
            <pc:docMk/>
            <pc:sldMk cId="2077360395" sldId="256"/>
            <ac:spMk id="62" creationId="{3EB34748-6B34-48D7-9BCF-1FD67D3F980C}"/>
          </ac:spMkLst>
        </pc:spChg>
        <pc:cxnChg chg="mod">
          <ac:chgData name="anton andersson" userId="f7fe82e8b11385a6" providerId="LiveId" clId="{D333FACD-E8F9-4A19-8F52-AD5C615D9B59}" dt="2021-12-06T06:51:57.432" v="1187" actId="14100"/>
          <ac:cxnSpMkLst>
            <pc:docMk/>
            <pc:sldMk cId="2077360395" sldId="256"/>
            <ac:cxnSpMk id="71" creationId="{60C6D639-C7DC-4BE8-832D-E17320163CC5}"/>
          </ac:cxnSpMkLst>
        </pc:cxnChg>
      </pc:sldChg>
      <pc:sldChg chg="modSp mod">
        <pc:chgData name="anton andersson" userId="f7fe82e8b11385a6" providerId="LiveId" clId="{D333FACD-E8F9-4A19-8F52-AD5C615D9B59}" dt="2021-12-06T08:21:30.895" v="3277" actId="13926"/>
        <pc:sldMkLst>
          <pc:docMk/>
          <pc:sldMk cId="1078776804" sldId="258"/>
        </pc:sldMkLst>
        <pc:spChg chg="mod">
          <ac:chgData name="anton andersson" userId="f7fe82e8b11385a6" providerId="LiveId" clId="{D333FACD-E8F9-4A19-8F52-AD5C615D9B59}" dt="2021-12-06T08:21:30.895" v="3277" actId="13926"/>
          <ac:spMkLst>
            <pc:docMk/>
            <pc:sldMk cId="1078776804" sldId="258"/>
            <ac:spMk id="9" creationId="{48E9634D-1EA9-424C-9F3C-EBF8E97AEA7A}"/>
          </ac:spMkLst>
        </pc:spChg>
      </pc:sldChg>
      <pc:sldChg chg="addSp delSp modSp mod">
        <pc:chgData name="anton andersson" userId="f7fe82e8b11385a6" providerId="LiveId" clId="{D333FACD-E8F9-4A19-8F52-AD5C615D9B59}" dt="2021-12-06T08:21:51.149" v="3281" actId="13926"/>
        <pc:sldMkLst>
          <pc:docMk/>
          <pc:sldMk cId="2160508749" sldId="260"/>
        </pc:sldMkLst>
        <pc:spChg chg="mod">
          <ac:chgData name="anton andersson" userId="f7fe82e8b11385a6" providerId="LiveId" clId="{D333FACD-E8F9-4A19-8F52-AD5C615D9B59}" dt="2021-12-06T08:21:51.149" v="3281" actId="13926"/>
          <ac:spMkLst>
            <pc:docMk/>
            <pc:sldMk cId="2160508749" sldId="260"/>
            <ac:spMk id="2" creationId="{845A0B2C-9874-4D40-84AB-D03DD94D0EF7}"/>
          </ac:spMkLst>
        </pc:spChg>
        <pc:spChg chg="del">
          <ac:chgData name="anton andersson" userId="f7fe82e8b11385a6" providerId="LiveId" clId="{D333FACD-E8F9-4A19-8F52-AD5C615D9B59}" dt="2021-12-01T09:09:17.257" v="10" actId="478"/>
          <ac:spMkLst>
            <pc:docMk/>
            <pc:sldMk cId="2160508749" sldId="260"/>
            <ac:spMk id="6" creationId="{67FF259C-227B-484A-9693-3604EF70C132}"/>
          </ac:spMkLst>
        </pc:spChg>
        <pc:graphicFrameChg chg="mod">
          <ac:chgData name="anton andersson" userId="f7fe82e8b11385a6" providerId="LiveId" clId="{D333FACD-E8F9-4A19-8F52-AD5C615D9B59}" dt="2021-12-06T08:10:49.833" v="3191" actId="20577"/>
          <ac:graphicFrameMkLst>
            <pc:docMk/>
            <pc:sldMk cId="2160508749" sldId="260"/>
            <ac:graphicFrameMk id="9" creationId="{04493B66-9338-4970-BD24-CAA173282471}"/>
          </ac:graphicFrameMkLst>
        </pc:graphicFrameChg>
        <pc:picChg chg="add mod">
          <ac:chgData name="anton andersson" userId="f7fe82e8b11385a6" providerId="LiveId" clId="{D333FACD-E8F9-4A19-8F52-AD5C615D9B59}" dt="2021-12-01T09:09:35.966" v="15" actId="1076"/>
          <ac:picMkLst>
            <pc:docMk/>
            <pc:sldMk cId="2160508749" sldId="260"/>
            <ac:picMk id="5" creationId="{63162964-7B8F-4F89-9D89-EAF78E0FBE0D}"/>
          </ac:picMkLst>
        </pc:picChg>
      </pc:sldChg>
      <pc:sldChg chg="modSp mod">
        <pc:chgData name="anton andersson" userId="f7fe82e8b11385a6" providerId="LiveId" clId="{D333FACD-E8F9-4A19-8F52-AD5C615D9B59}" dt="2021-12-06T08:23:18.324" v="3298" actId="13926"/>
        <pc:sldMkLst>
          <pc:docMk/>
          <pc:sldMk cId="1391598297" sldId="261"/>
        </pc:sldMkLst>
        <pc:spChg chg="mod">
          <ac:chgData name="anton andersson" userId="f7fe82e8b11385a6" providerId="LiveId" clId="{D333FACD-E8F9-4A19-8F52-AD5C615D9B59}" dt="2021-12-06T08:23:18.324" v="3298" actId="13926"/>
          <ac:spMkLst>
            <pc:docMk/>
            <pc:sldMk cId="1391598297" sldId="261"/>
            <ac:spMk id="2" creationId="{845A0B2C-9874-4D40-84AB-D03DD94D0EF7}"/>
          </ac:spMkLst>
        </pc:spChg>
      </pc:sldChg>
      <pc:sldChg chg="delSp modSp mod">
        <pc:chgData name="anton andersson" userId="f7fe82e8b11385a6" providerId="LiveId" clId="{D333FACD-E8F9-4A19-8F52-AD5C615D9B59}" dt="2021-12-06T08:23:13.328" v="3297" actId="13926"/>
        <pc:sldMkLst>
          <pc:docMk/>
          <pc:sldMk cId="912145056" sldId="263"/>
        </pc:sldMkLst>
        <pc:spChg chg="mod">
          <ac:chgData name="anton andersson" userId="f7fe82e8b11385a6" providerId="LiveId" clId="{D333FACD-E8F9-4A19-8F52-AD5C615D9B59}" dt="2021-12-06T08:23:13.328" v="3297" actId="13926"/>
          <ac:spMkLst>
            <pc:docMk/>
            <pc:sldMk cId="912145056" sldId="263"/>
            <ac:spMk id="2" creationId="{845A0B2C-9874-4D40-84AB-D03DD94D0EF7}"/>
          </ac:spMkLst>
        </pc:spChg>
        <pc:spChg chg="mod">
          <ac:chgData name="anton andersson" userId="f7fe82e8b11385a6" providerId="LiveId" clId="{D333FACD-E8F9-4A19-8F52-AD5C615D9B59}" dt="2021-12-06T08:19:55.239" v="3274" actId="27636"/>
          <ac:spMkLst>
            <pc:docMk/>
            <pc:sldMk cId="912145056" sldId="263"/>
            <ac:spMk id="3" creationId="{AE971634-934A-4551-856A-4C898FB5C055}"/>
          </ac:spMkLst>
        </pc:spChg>
        <pc:spChg chg="del">
          <ac:chgData name="anton andersson" userId="f7fe82e8b11385a6" providerId="LiveId" clId="{D333FACD-E8F9-4A19-8F52-AD5C615D9B59}" dt="2021-12-06T08:18:09.583" v="3218" actId="478"/>
          <ac:spMkLst>
            <pc:docMk/>
            <pc:sldMk cId="912145056" sldId="263"/>
            <ac:spMk id="8" creationId="{39645F49-F663-4502-B52D-B17B2E755917}"/>
          </ac:spMkLst>
        </pc:spChg>
      </pc:sldChg>
      <pc:sldChg chg="modSp mod">
        <pc:chgData name="anton andersson" userId="f7fe82e8b11385a6" providerId="LiveId" clId="{D333FACD-E8F9-4A19-8F52-AD5C615D9B59}" dt="2021-12-06T08:23:22.405" v="3299" actId="13926"/>
        <pc:sldMkLst>
          <pc:docMk/>
          <pc:sldMk cId="2569356516" sldId="264"/>
        </pc:sldMkLst>
        <pc:spChg chg="mod">
          <ac:chgData name="anton andersson" userId="f7fe82e8b11385a6" providerId="LiveId" clId="{D333FACD-E8F9-4A19-8F52-AD5C615D9B59}" dt="2021-12-06T08:23:22.405" v="3299" actId="13926"/>
          <ac:spMkLst>
            <pc:docMk/>
            <pc:sldMk cId="2569356516" sldId="264"/>
            <ac:spMk id="2" creationId="{951C75CF-4B20-4BD9-B900-786250849311}"/>
          </ac:spMkLst>
        </pc:spChg>
      </pc:sldChg>
      <pc:sldChg chg="addSp delSp modSp mod">
        <pc:chgData name="anton andersson" userId="f7fe82e8b11385a6" providerId="LiveId" clId="{D333FACD-E8F9-4A19-8F52-AD5C615D9B59}" dt="2021-12-06T08:21:25.594" v="3276" actId="13926"/>
        <pc:sldMkLst>
          <pc:docMk/>
          <pc:sldMk cId="509436930" sldId="324"/>
        </pc:sldMkLst>
        <pc:spChg chg="mod">
          <ac:chgData name="anton andersson" userId="f7fe82e8b11385a6" providerId="LiveId" clId="{D333FACD-E8F9-4A19-8F52-AD5C615D9B59}" dt="2021-12-06T08:21:25.594" v="3276" actId="13926"/>
          <ac:spMkLst>
            <pc:docMk/>
            <pc:sldMk cId="509436930" sldId="324"/>
            <ac:spMk id="20" creationId="{9CAAE480-755F-4721-9C88-70F50CAB6CEF}"/>
          </ac:spMkLst>
        </pc:spChg>
        <pc:spChg chg="mod">
          <ac:chgData name="anton andersson" userId="f7fe82e8b11385a6" providerId="LiveId" clId="{D333FACD-E8F9-4A19-8F52-AD5C615D9B59}" dt="2021-12-06T07:23:12.235" v="2113" actId="20577"/>
          <ac:spMkLst>
            <pc:docMk/>
            <pc:sldMk cId="509436930" sldId="324"/>
            <ac:spMk id="44" creationId="{C0DBC955-87CC-4131-83B5-7785C6D6F94D}"/>
          </ac:spMkLst>
        </pc:spChg>
        <pc:spChg chg="add mod">
          <ac:chgData name="anton andersson" userId="f7fe82e8b11385a6" providerId="LiveId" clId="{D333FACD-E8F9-4A19-8F52-AD5C615D9B59}" dt="2021-12-06T06:41:37.747" v="517" actId="1076"/>
          <ac:spMkLst>
            <pc:docMk/>
            <pc:sldMk cId="509436930" sldId="324"/>
            <ac:spMk id="51" creationId="{0C45C7C1-F6E7-4A8B-A627-FCFF179A100B}"/>
          </ac:spMkLst>
        </pc:spChg>
        <pc:spChg chg="add mod">
          <ac:chgData name="anton andersson" userId="f7fe82e8b11385a6" providerId="LiveId" clId="{D333FACD-E8F9-4A19-8F52-AD5C615D9B59}" dt="2021-12-06T06:43:10.029" v="599" actId="14100"/>
          <ac:spMkLst>
            <pc:docMk/>
            <pc:sldMk cId="509436930" sldId="324"/>
            <ac:spMk id="56" creationId="{5A907146-3586-4CEE-8E54-ECF21E70321C}"/>
          </ac:spMkLst>
        </pc:spChg>
        <pc:spChg chg="mod">
          <ac:chgData name="anton andersson" userId="f7fe82e8b11385a6" providerId="LiveId" clId="{D333FACD-E8F9-4A19-8F52-AD5C615D9B59}" dt="2021-12-06T06:41:53.802" v="519" actId="1076"/>
          <ac:spMkLst>
            <pc:docMk/>
            <pc:sldMk cId="509436930" sldId="324"/>
            <ac:spMk id="57" creationId="{49452F4C-AE21-475A-A47C-59CE909E4C4F}"/>
          </ac:spMkLst>
        </pc:spChg>
        <pc:spChg chg="mod">
          <ac:chgData name="anton andersson" userId="f7fe82e8b11385a6" providerId="LiveId" clId="{D333FACD-E8F9-4A19-8F52-AD5C615D9B59}" dt="2021-12-06T06:43:13.475" v="600"/>
          <ac:spMkLst>
            <pc:docMk/>
            <pc:sldMk cId="509436930" sldId="324"/>
            <ac:spMk id="60" creationId="{389DD360-98D7-4CF9-92FB-A4F33034A541}"/>
          </ac:spMkLst>
        </pc:spChg>
        <pc:spChg chg="mod">
          <ac:chgData name="anton andersson" userId="f7fe82e8b11385a6" providerId="LiveId" clId="{D333FACD-E8F9-4A19-8F52-AD5C615D9B59}" dt="2021-12-06T06:43:13.475" v="600"/>
          <ac:spMkLst>
            <pc:docMk/>
            <pc:sldMk cId="509436930" sldId="324"/>
            <ac:spMk id="61" creationId="{D7F3006E-E2C2-464D-836B-51434553F510}"/>
          </ac:spMkLst>
        </pc:spChg>
        <pc:spChg chg="mod">
          <ac:chgData name="anton andersson" userId="f7fe82e8b11385a6" providerId="LiveId" clId="{D333FACD-E8F9-4A19-8F52-AD5C615D9B59}" dt="2021-12-06T06:42:04.515" v="522" actId="1076"/>
          <ac:spMkLst>
            <pc:docMk/>
            <pc:sldMk cId="509436930" sldId="324"/>
            <ac:spMk id="74" creationId="{757201E8-0DB3-42A4-94D7-9A6D647C67EA}"/>
          </ac:spMkLst>
        </pc:spChg>
        <pc:spChg chg="mod">
          <ac:chgData name="anton andersson" userId="f7fe82e8b11385a6" providerId="LiveId" clId="{D333FACD-E8F9-4A19-8F52-AD5C615D9B59}" dt="2021-12-06T06:42:33.505" v="527" actId="1076"/>
          <ac:spMkLst>
            <pc:docMk/>
            <pc:sldMk cId="509436930" sldId="324"/>
            <ac:spMk id="92" creationId="{1CD43DA9-2CBB-4DD6-9648-AB8484CA4697}"/>
          </ac:spMkLst>
        </pc:spChg>
        <pc:spChg chg="mod">
          <ac:chgData name="anton andersson" userId="f7fe82e8b11385a6" providerId="LiveId" clId="{D333FACD-E8F9-4A19-8F52-AD5C615D9B59}" dt="2021-12-06T06:54:13.861" v="1234" actId="20577"/>
          <ac:spMkLst>
            <pc:docMk/>
            <pc:sldMk cId="509436930" sldId="324"/>
            <ac:spMk id="97" creationId="{59B0374E-3928-4706-B5CA-68F7A15DE038}"/>
          </ac:spMkLst>
        </pc:spChg>
        <pc:spChg chg="mod">
          <ac:chgData name="anton andersson" userId="f7fe82e8b11385a6" providerId="LiveId" clId="{D333FACD-E8F9-4A19-8F52-AD5C615D9B59}" dt="2021-12-06T06:43:48.153" v="605" actId="1076"/>
          <ac:spMkLst>
            <pc:docMk/>
            <pc:sldMk cId="509436930" sldId="324"/>
            <ac:spMk id="98" creationId="{91CBE59B-F302-4C39-8FAC-6B2099061974}"/>
          </ac:spMkLst>
        </pc:spChg>
        <pc:spChg chg="mod">
          <ac:chgData name="anton andersson" userId="f7fe82e8b11385a6" providerId="LiveId" clId="{D333FACD-E8F9-4A19-8F52-AD5C615D9B59}" dt="2021-12-06T06:57:49.428" v="1317" actId="1076"/>
          <ac:spMkLst>
            <pc:docMk/>
            <pc:sldMk cId="509436930" sldId="324"/>
            <ac:spMk id="101" creationId="{B9D8748E-20D3-483B-8B95-2B530EF60F22}"/>
          </ac:spMkLst>
        </pc:spChg>
        <pc:spChg chg="del">
          <ac:chgData name="anton andersson" userId="f7fe82e8b11385a6" providerId="LiveId" clId="{D333FACD-E8F9-4A19-8F52-AD5C615D9B59}" dt="2021-12-06T08:02:46.286" v="3091" actId="478"/>
          <ac:spMkLst>
            <pc:docMk/>
            <pc:sldMk cId="509436930" sldId="324"/>
            <ac:spMk id="103" creationId="{1C3AAEAE-DA98-409B-8CE7-38D65FC964AA}"/>
          </ac:spMkLst>
        </pc:spChg>
        <pc:grpChg chg="mod">
          <ac:chgData name="anton andersson" userId="f7fe82e8b11385a6" providerId="LiveId" clId="{D333FACD-E8F9-4A19-8F52-AD5C615D9B59}" dt="2021-12-06T06:41:47.424" v="518" actId="1076"/>
          <ac:grpSpMkLst>
            <pc:docMk/>
            <pc:sldMk cId="509436930" sldId="324"/>
            <ac:grpSpMk id="17" creationId="{4DF0ED8A-4FE1-44E3-921B-20505A67BA36}"/>
          </ac:grpSpMkLst>
        </pc:grpChg>
        <pc:grpChg chg="add del mod">
          <ac:chgData name="anton andersson" userId="f7fe82e8b11385a6" providerId="LiveId" clId="{D333FACD-E8F9-4A19-8F52-AD5C615D9B59}" dt="2021-12-06T06:43:15.911" v="601"/>
          <ac:grpSpMkLst>
            <pc:docMk/>
            <pc:sldMk cId="509436930" sldId="324"/>
            <ac:grpSpMk id="59" creationId="{A289457B-5FED-4B89-9111-C20C0FA1EA53}"/>
          </ac:grpSpMkLst>
        </pc:grpChg>
        <pc:cxnChg chg="mod">
          <ac:chgData name="anton andersson" userId="f7fe82e8b11385a6" providerId="LiveId" clId="{D333FACD-E8F9-4A19-8F52-AD5C615D9B59}" dt="2021-12-06T06:41:59.061" v="521" actId="14100"/>
          <ac:cxnSpMkLst>
            <pc:docMk/>
            <pc:sldMk cId="509436930" sldId="324"/>
            <ac:cxnSpMk id="58" creationId="{4AC313E5-D975-4271-97F2-6CDEE42F35E0}"/>
          </ac:cxnSpMkLst>
        </pc:cxnChg>
        <pc:cxnChg chg="mod">
          <ac:chgData name="anton andersson" userId="f7fe82e8b11385a6" providerId="LiveId" clId="{D333FACD-E8F9-4A19-8F52-AD5C615D9B59}" dt="2021-12-06T06:43:13.475" v="600"/>
          <ac:cxnSpMkLst>
            <pc:docMk/>
            <pc:sldMk cId="509436930" sldId="324"/>
            <ac:cxnSpMk id="62" creationId="{C72072D1-6220-48A7-8092-41175CF79624}"/>
          </ac:cxnSpMkLst>
        </pc:cxnChg>
        <pc:cxnChg chg="add mod">
          <ac:chgData name="anton andersson" userId="f7fe82e8b11385a6" providerId="LiveId" clId="{D333FACD-E8F9-4A19-8F52-AD5C615D9B59}" dt="2021-12-06T06:43:25.033" v="604" actId="14100"/>
          <ac:cxnSpMkLst>
            <pc:docMk/>
            <pc:sldMk cId="509436930" sldId="324"/>
            <ac:cxnSpMk id="63" creationId="{57C0412D-5A61-491D-8D5F-E8636995AF64}"/>
          </ac:cxnSpMkLst>
        </pc:cxnChg>
        <pc:cxnChg chg="mod">
          <ac:chgData name="anton andersson" userId="f7fe82e8b11385a6" providerId="LiveId" clId="{D333FACD-E8F9-4A19-8F52-AD5C615D9B59}" dt="2021-12-06T06:42:07.137" v="523" actId="14100"/>
          <ac:cxnSpMkLst>
            <pc:docMk/>
            <pc:sldMk cId="509436930" sldId="324"/>
            <ac:cxnSpMk id="75" creationId="{700C1D95-1265-47C8-95F7-89CABA0CC1F4}"/>
          </ac:cxnSpMkLst>
        </pc:cxnChg>
        <pc:cxnChg chg="mod">
          <ac:chgData name="anton andersson" userId="f7fe82e8b11385a6" providerId="LiveId" clId="{D333FACD-E8F9-4A19-8F52-AD5C615D9B59}" dt="2021-12-06T06:54:13.861" v="1234" actId="20577"/>
          <ac:cxnSpMkLst>
            <pc:docMk/>
            <pc:sldMk cId="509436930" sldId="324"/>
            <ac:cxnSpMk id="99" creationId="{99D6D9E6-922D-4822-A791-BC7A57804BF8}"/>
          </ac:cxnSpMkLst>
        </pc:cxnChg>
        <pc:cxnChg chg="mod">
          <ac:chgData name="anton andersson" userId="f7fe82e8b11385a6" providerId="LiveId" clId="{D333FACD-E8F9-4A19-8F52-AD5C615D9B59}" dt="2021-12-06T06:57:49.428" v="1317" actId="1076"/>
          <ac:cxnSpMkLst>
            <pc:docMk/>
            <pc:sldMk cId="509436930" sldId="324"/>
            <ac:cxnSpMk id="102" creationId="{D9E00E0A-930C-412B-92AC-60F3CAC4A796}"/>
          </ac:cxnSpMkLst>
        </pc:cxnChg>
      </pc:sldChg>
      <pc:sldChg chg="modSp mod">
        <pc:chgData name="anton andersson" userId="f7fe82e8b11385a6" providerId="LiveId" clId="{D333FACD-E8F9-4A19-8F52-AD5C615D9B59}" dt="2021-12-06T08:23:27.065" v="3300" actId="13926"/>
        <pc:sldMkLst>
          <pc:docMk/>
          <pc:sldMk cId="3101776055" sldId="325"/>
        </pc:sldMkLst>
        <pc:spChg chg="mod">
          <ac:chgData name="anton andersson" userId="f7fe82e8b11385a6" providerId="LiveId" clId="{D333FACD-E8F9-4A19-8F52-AD5C615D9B59}" dt="2021-12-06T08:23:27.065" v="3300" actId="13926"/>
          <ac:spMkLst>
            <pc:docMk/>
            <pc:sldMk cId="3101776055" sldId="325"/>
            <ac:spMk id="2" creationId="{845A0B2C-9874-4D40-84AB-D03DD94D0EF7}"/>
          </ac:spMkLst>
        </pc:spChg>
      </pc:sldChg>
      <pc:sldChg chg="modSp mod">
        <pc:chgData name="anton andersson" userId="f7fe82e8b11385a6" providerId="LiveId" clId="{D333FACD-E8F9-4A19-8F52-AD5C615D9B59}" dt="2021-12-06T08:21:36.147" v="3278" actId="13926"/>
        <pc:sldMkLst>
          <pc:docMk/>
          <pc:sldMk cId="2474903073" sldId="327"/>
        </pc:sldMkLst>
        <pc:spChg chg="mod">
          <ac:chgData name="anton andersson" userId="f7fe82e8b11385a6" providerId="LiveId" clId="{D333FACD-E8F9-4A19-8F52-AD5C615D9B59}" dt="2021-12-06T08:21:36.147" v="3278" actId="13926"/>
          <ac:spMkLst>
            <pc:docMk/>
            <pc:sldMk cId="2474903073" sldId="327"/>
            <ac:spMk id="2" creationId="{845A0B2C-9874-4D40-84AB-D03DD94D0EF7}"/>
          </ac:spMkLst>
        </pc:spChg>
        <pc:spChg chg="mod">
          <ac:chgData name="anton andersson" userId="f7fe82e8b11385a6" providerId="LiveId" clId="{D333FACD-E8F9-4A19-8F52-AD5C615D9B59}" dt="2021-12-06T08:06:45.762" v="3135" actId="20577"/>
          <ac:spMkLst>
            <pc:docMk/>
            <pc:sldMk cId="2474903073" sldId="327"/>
            <ac:spMk id="3" creationId="{AE971634-934A-4551-856A-4C898FB5C055}"/>
          </ac:spMkLst>
        </pc:spChg>
      </pc:sldChg>
      <pc:sldChg chg="modSp mod">
        <pc:chgData name="anton andersson" userId="f7fe82e8b11385a6" providerId="LiveId" clId="{D333FACD-E8F9-4A19-8F52-AD5C615D9B59}" dt="2021-12-06T08:22:41.922" v="3291" actId="13926"/>
        <pc:sldMkLst>
          <pc:docMk/>
          <pc:sldMk cId="1290427121" sldId="329"/>
        </pc:sldMkLst>
        <pc:spChg chg="mod">
          <ac:chgData name="anton andersson" userId="f7fe82e8b11385a6" providerId="LiveId" clId="{D333FACD-E8F9-4A19-8F52-AD5C615D9B59}" dt="2021-12-06T08:22:41.922" v="3291" actId="13926"/>
          <ac:spMkLst>
            <pc:docMk/>
            <pc:sldMk cId="1290427121" sldId="329"/>
            <ac:spMk id="2" creationId="{845A0B2C-9874-4D40-84AB-D03DD94D0EF7}"/>
          </ac:spMkLst>
        </pc:spChg>
        <pc:spChg chg="mod">
          <ac:chgData name="anton andersson" userId="f7fe82e8b11385a6" providerId="LiveId" clId="{D333FACD-E8F9-4A19-8F52-AD5C615D9B59}" dt="2021-12-03T08:18:33.841" v="212" actId="20577"/>
          <ac:spMkLst>
            <pc:docMk/>
            <pc:sldMk cId="1290427121" sldId="329"/>
            <ac:spMk id="3" creationId="{AE971634-934A-4551-856A-4C898FB5C055}"/>
          </ac:spMkLst>
        </pc:spChg>
      </pc:sldChg>
      <pc:sldChg chg="delSp modSp mod">
        <pc:chgData name="anton andersson" userId="f7fe82e8b11385a6" providerId="LiveId" clId="{D333FACD-E8F9-4A19-8F52-AD5C615D9B59}" dt="2021-12-06T08:22:47.403" v="3292" actId="13926"/>
        <pc:sldMkLst>
          <pc:docMk/>
          <pc:sldMk cId="2279268140" sldId="330"/>
        </pc:sldMkLst>
        <pc:spChg chg="mod">
          <ac:chgData name="anton andersson" userId="f7fe82e8b11385a6" providerId="LiveId" clId="{D333FACD-E8F9-4A19-8F52-AD5C615D9B59}" dt="2021-12-06T08:22:47.403" v="3292" actId="13926"/>
          <ac:spMkLst>
            <pc:docMk/>
            <pc:sldMk cId="2279268140" sldId="330"/>
            <ac:spMk id="2" creationId="{845A0B2C-9874-4D40-84AB-D03DD94D0EF7}"/>
          </ac:spMkLst>
        </pc:spChg>
        <pc:spChg chg="mod">
          <ac:chgData name="anton andersson" userId="f7fe82e8b11385a6" providerId="LiveId" clId="{D333FACD-E8F9-4A19-8F52-AD5C615D9B59}" dt="2021-12-06T08:00:53.833" v="3090" actId="20577"/>
          <ac:spMkLst>
            <pc:docMk/>
            <pc:sldMk cId="2279268140" sldId="330"/>
            <ac:spMk id="3" creationId="{AE971634-934A-4551-856A-4C898FB5C055}"/>
          </ac:spMkLst>
        </pc:spChg>
        <pc:spChg chg="mod">
          <ac:chgData name="anton andersson" userId="f7fe82e8b11385a6" providerId="LiveId" clId="{D333FACD-E8F9-4A19-8F52-AD5C615D9B59}" dt="2021-12-06T07:01:04.777" v="1362" actId="20577"/>
          <ac:spMkLst>
            <pc:docMk/>
            <pc:sldMk cId="2279268140" sldId="330"/>
            <ac:spMk id="4" creationId="{38CE8E8B-38D5-42BB-A7F7-FE24C597B296}"/>
          </ac:spMkLst>
        </pc:spChg>
        <pc:spChg chg="del">
          <ac:chgData name="anton andersson" userId="f7fe82e8b11385a6" providerId="LiveId" clId="{D333FACD-E8F9-4A19-8F52-AD5C615D9B59}" dt="2021-12-06T07:53:18.826" v="3081" actId="478"/>
          <ac:spMkLst>
            <pc:docMk/>
            <pc:sldMk cId="2279268140" sldId="330"/>
            <ac:spMk id="6" creationId="{67FF259C-227B-484A-9693-3604EF70C132}"/>
          </ac:spMkLst>
        </pc:spChg>
      </pc:sldChg>
      <pc:sldChg chg="modSp mod">
        <pc:chgData name="anton andersson" userId="f7fe82e8b11385a6" providerId="LiveId" clId="{D333FACD-E8F9-4A19-8F52-AD5C615D9B59}" dt="2021-12-06T08:21:40.837" v="3279" actId="13926"/>
        <pc:sldMkLst>
          <pc:docMk/>
          <pc:sldMk cId="1095273014" sldId="333"/>
        </pc:sldMkLst>
        <pc:spChg chg="mod">
          <ac:chgData name="anton andersson" userId="f7fe82e8b11385a6" providerId="LiveId" clId="{D333FACD-E8F9-4A19-8F52-AD5C615D9B59}" dt="2021-12-06T08:21:40.837" v="3279" actId="13926"/>
          <ac:spMkLst>
            <pc:docMk/>
            <pc:sldMk cId="1095273014" sldId="333"/>
            <ac:spMk id="2" creationId="{845A0B2C-9874-4D40-84AB-D03DD94D0EF7}"/>
          </ac:spMkLst>
        </pc:spChg>
      </pc:sldChg>
      <pc:sldChg chg="modSp mod">
        <pc:chgData name="anton andersson" userId="f7fe82e8b11385a6" providerId="LiveId" clId="{D333FACD-E8F9-4A19-8F52-AD5C615D9B59}" dt="2021-12-06T08:21:45.895" v="3280" actId="13926"/>
        <pc:sldMkLst>
          <pc:docMk/>
          <pc:sldMk cId="125812850" sldId="335"/>
        </pc:sldMkLst>
        <pc:spChg chg="mod">
          <ac:chgData name="anton andersson" userId="f7fe82e8b11385a6" providerId="LiveId" clId="{D333FACD-E8F9-4A19-8F52-AD5C615D9B59}" dt="2021-12-06T08:21:45.895" v="3280" actId="13926"/>
          <ac:spMkLst>
            <pc:docMk/>
            <pc:sldMk cId="125812850" sldId="335"/>
            <ac:spMk id="2" creationId="{845A0B2C-9874-4D40-84AB-D03DD94D0EF7}"/>
          </ac:spMkLst>
        </pc:spChg>
        <pc:spChg chg="mod">
          <ac:chgData name="anton andersson" userId="f7fe82e8b11385a6" providerId="LiveId" clId="{D333FACD-E8F9-4A19-8F52-AD5C615D9B59}" dt="2021-12-06T08:03:28.181" v="3098" actId="20577"/>
          <ac:spMkLst>
            <pc:docMk/>
            <pc:sldMk cId="125812850" sldId="335"/>
            <ac:spMk id="3" creationId="{AE971634-934A-4551-856A-4C898FB5C055}"/>
          </ac:spMkLst>
        </pc:spChg>
      </pc:sldChg>
      <pc:sldChg chg="modSp mod">
        <pc:chgData name="anton andersson" userId="f7fe82e8b11385a6" providerId="LiveId" clId="{D333FACD-E8F9-4A19-8F52-AD5C615D9B59}" dt="2021-12-06T08:22:01.030" v="3283" actId="13926"/>
        <pc:sldMkLst>
          <pc:docMk/>
          <pc:sldMk cId="3803201062" sldId="368"/>
        </pc:sldMkLst>
        <pc:spChg chg="mod">
          <ac:chgData name="anton andersson" userId="f7fe82e8b11385a6" providerId="LiveId" clId="{D333FACD-E8F9-4A19-8F52-AD5C615D9B59}" dt="2021-12-06T08:22:01.030" v="3283" actId="13926"/>
          <ac:spMkLst>
            <pc:docMk/>
            <pc:sldMk cId="3803201062" sldId="368"/>
            <ac:spMk id="2" creationId="{845A0B2C-9874-4D40-84AB-D03DD94D0EF7}"/>
          </ac:spMkLst>
        </pc:spChg>
        <pc:spChg chg="mod">
          <ac:chgData name="anton andersson" userId="f7fe82e8b11385a6" providerId="LiveId" clId="{D333FACD-E8F9-4A19-8F52-AD5C615D9B59}" dt="2021-12-03T08:24:48.856" v="227" actId="20577"/>
          <ac:spMkLst>
            <pc:docMk/>
            <pc:sldMk cId="3803201062" sldId="368"/>
            <ac:spMk id="4" creationId="{38CE8E8B-38D5-42BB-A7F7-FE24C597B296}"/>
          </ac:spMkLst>
        </pc:spChg>
      </pc:sldChg>
      <pc:sldChg chg="modSp mod ord">
        <pc:chgData name="anton andersson" userId="f7fe82e8b11385a6" providerId="LiveId" clId="{D333FACD-E8F9-4A19-8F52-AD5C615D9B59}" dt="2021-12-06T08:22:06.239" v="3284" actId="13926"/>
        <pc:sldMkLst>
          <pc:docMk/>
          <pc:sldMk cId="2084889495" sldId="370"/>
        </pc:sldMkLst>
        <pc:spChg chg="mod">
          <ac:chgData name="anton andersson" userId="f7fe82e8b11385a6" providerId="LiveId" clId="{D333FACD-E8F9-4A19-8F52-AD5C615D9B59}" dt="2021-12-06T08:22:06.239" v="3284" actId="13926"/>
          <ac:spMkLst>
            <pc:docMk/>
            <pc:sldMk cId="2084889495" sldId="370"/>
            <ac:spMk id="2" creationId="{144A68C2-E242-4859-A465-08712C9290C4}"/>
          </ac:spMkLst>
        </pc:spChg>
        <pc:spChg chg="mod">
          <ac:chgData name="anton andersson" userId="f7fe82e8b11385a6" providerId="LiveId" clId="{D333FACD-E8F9-4A19-8F52-AD5C615D9B59}" dt="2021-12-03T08:25:21.263" v="257" actId="20577"/>
          <ac:spMkLst>
            <pc:docMk/>
            <pc:sldMk cId="2084889495" sldId="370"/>
            <ac:spMk id="5" creationId="{4240ACA8-F76B-474C-83AD-7D7234A4A82D}"/>
          </ac:spMkLst>
        </pc:spChg>
      </pc:sldChg>
      <pc:sldChg chg="modSp mod">
        <pc:chgData name="anton andersson" userId="f7fe82e8b11385a6" providerId="LiveId" clId="{D333FACD-E8F9-4A19-8F52-AD5C615D9B59}" dt="2021-12-06T08:22:11.641" v="3285" actId="13926"/>
        <pc:sldMkLst>
          <pc:docMk/>
          <pc:sldMk cId="3761791220" sldId="371"/>
        </pc:sldMkLst>
        <pc:spChg chg="mod">
          <ac:chgData name="anton andersson" userId="f7fe82e8b11385a6" providerId="LiveId" clId="{D333FACD-E8F9-4A19-8F52-AD5C615D9B59}" dt="2021-12-06T08:22:11.641" v="3285" actId="13926"/>
          <ac:spMkLst>
            <pc:docMk/>
            <pc:sldMk cId="3761791220" sldId="371"/>
            <ac:spMk id="2" creationId="{845A0B2C-9874-4D40-84AB-D03DD94D0EF7}"/>
          </ac:spMkLst>
        </pc:spChg>
        <pc:spChg chg="mod">
          <ac:chgData name="anton andersson" userId="f7fe82e8b11385a6" providerId="LiveId" clId="{D333FACD-E8F9-4A19-8F52-AD5C615D9B59}" dt="2021-12-03T08:25:15.104" v="242" actId="20577"/>
          <ac:spMkLst>
            <pc:docMk/>
            <pc:sldMk cId="3761791220" sldId="371"/>
            <ac:spMk id="4" creationId="{38CE8E8B-38D5-42BB-A7F7-FE24C597B296}"/>
          </ac:spMkLst>
        </pc:spChg>
      </pc:sldChg>
      <pc:sldChg chg="modSp mod ord">
        <pc:chgData name="anton andersson" userId="f7fe82e8b11385a6" providerId="LiveId" clId="{D333FACD-E8F9-4A19-8F52-AD5C615D9B59}" dt="2021-12-06T08:22:17.003" v="3286" actId="13926"/>
        <pc:sldMkLst>
          <pc:docMk/>
          <pc:sldMk cId="1397517318" sldId="372"/>
        </pc:sldMkLst>
        <pc:spChg chg="mod">
          <ac:chgData name="anton andersson" userId="f7fe82e8b11385a6" providerId="LiveId" clId="{D333FACD-E8F9-4A19-8F52-AD5C615D9B59}" dt="2021-12-06T08:22:17.003" v="3286" actId="13926"/>
          <ac:spMkLst>
            <pc:docMk/>
            <pc:sldMk cId="1397517318" sldId="372"/>
            <ac:spMk id="2" creationId="{144A68C2-E242-4859-A465-08712C9290C4}"/>
          </ac:spMkLst>
        </pc:spChg>
        <pc:spChg chg="mod">
          <ac:chgData name="anton andersson" userId="f7fe82e8b11385a6" providerId="LiveId" clId="{D333FACD-E8F9-4A19-8F52-AD5C615D9B59}" dt="2021-12-03T08:25:27.841" v="272" actId="20577"/>
          <ac:spMkLst>
            <pc:docMk/>
            <pc:sldMk cId="1397517318" sldId="372"/>
            <ac:spMk id="5" creationId="{4240ACA8-F76B-474C-83AD-7D7234A4A82D}"/>
          </ac:spMkLst>
        </pc:spChg>
      </pc:sldChg>
      <pc:sldChg chg="modSp mod">
        <pc:chgData name="anton andersson" userId="f7fe82e8b11385a6" providerId="LiveId" clId="{D333FACD-E8F9-4A19-8F52-AD5C615D9B59}" dt="2021-12-06T08:22:53.258" v="3293" actId="13926"/>
        <pc:sldMkLst>
          <pc:docMk/>
          <pc:sldMk cId="1116040998" sldId="376"/>
        </pc:sldMkLst>
        <pc:spChg chg="mod">
          <ac:chgData name="anton andersson" userId="f7fe82e8b11385a6" providerId="LiveId" clId="{D333FACD-E8F9-4A19-8F52-AD5C615D9B59}" dt="2021-12-06T08:22:53.258" v="3293" actId="13926"/>
          <ac:spMkLst>
            <pc:docMk/>
            <pc:sldMk cId="1116040998" sldId="376"/>
            <ac:spMk id="2" creationId="{845A0B2C-9874-4D40-84AB-D03DD94D0EF7}"/>
          </ac:spMkLst>
        </pc:spChg>
      </pc:sldChg>
      <pc:sldChg chg="modSp mod">
        <pc:chgData name="anton andersson" userId="f7fe82e8b11385a6" providerId="LiveId" clId="{D333FACD-E8F9-4A19-8F52-AD5C615D9B59}" dt="2021-12-06T08:22:58.209" v="3294" actId="13926"/>
        <pc:sldMkLst>
          <pc:docMk/>
          <pc:sldMk cId="2426873232" sldId="377"/>
        </pc:sldMkLst>
        <pc:spChg chg="mod">
          <ac:chgData name="anton andersson" userId="f7fe82e8b11385a6" providerId="LiveId" clId="{D333FACD-E8F9-4A19-8F52-AD5C615D9B59}" dt="2021-12-06T08:22:58.209" v="3294" actId="13926"/>
          <ac:spMkLst>
            <pc:docMk/>
            <pc:sldMk cId="2426873232" sldId="377"/>
            <ac:spMk id="2" creationId="{845A0B2C-9874-4D40-84AB-D03DD94D0EF7}"/>
          </ac:spMkLst>
        </pc:spChg>
        <pc:spChg chg="mod">
          <ac:chgData name="anton andersson" userId="f7fe82e8b11385a6" providerId="LiveId" clId="{D333FACD-E8F9-4A19-8F52-AD5C615D9B59}" dt="2021-12-06T06:54:48.604" v="1266" actId="20577"/>
          <ac:spMkLst>
            <pc:docMk/>
            <pc:sldMk cId="2426873232" sldId="377"/>
            <ac:spMk id="4" creationId="{38CE8E8B-38D5-42BB-A7F7-FE24C597B296}"/>
          </ac:spMkLst>
        </pc:spChg>
        <pc:spChg chg="mod">
          <ac:chgData name="anton andersson" userId="f7fe82e8b11385a6" providerId="LiveId" clId="{D333FACD-E8F9-4A19-8F52-AD5C615D9B59}" dt="2021-12-06T06:55:30.670" v="1300" actId="20577"/>
          <ac:spMkLst>
            <pc:docMk/>
            <pc:sldMk cId="2426873232" sldId="377"/>
            <ac:spMk id="10" creationId="{0D46E3B8-86F8-46BA-85A9-C3CEBD46E964}"/>
          </ac:spMkLst>
        </pc:spChg>
      </pc:sldChg>
      <pc:sldChg chg="delSp modSp mod">
        <pc:chgData name="anton andersson" userId="f7fe82e8b11385a6" providerId="LiveId" clId="{D333FACD-E8F9-4A19-8F52-AD5C615D9B59}" dt="2021-12-06T08:23:07.862" v="3296" actId="13926"/>
        <pc:sldMkLst>
          <pc:docMk/>
          <pc:sldMk cId="3891106969" sldId="378"/>
        </pc:sldMkLst>
        <pc:spChg chg="mod">
          <ac:chgData name="anton andersson" userId="f7fe82e8b11385a6" providerId="LiveId" clId="{D333FACD-E8F9-4A19-8F52-AD5C615D9B59}" dt="2021-12-06T08:23:07.862" v="3296" actId="13926"/>
          <ac:spMkLst>
            <pc:docMk/>
            <pc:sldMk cId="3891106969" sldId="378"/>
            <ac:spMk id="2" creationId="{845A0B2C-9874-4D40-84AB-D03DD94D0EF7}"/>
          </ac:spMkLst>
        </pc:spChg>
        <pc:spChg chg="mod">
          <ac:chgData name="anton andersson" userId="f7fe82e8b11385a6" providerId="LiveId" clId="{D333FACD-E8F9-4A19-8F52-AD5C615D9B59}" dt="2021-12-06T07:36:36.529" v="2647" actId="20577"/>
          <ac:spMkLst>
            <pc:docMk/>
            <pc:sldMk cId="3891106969" sldId="378"/>
            <ac:spMk id="4" creationId="{38CE8E8B-38D5-42BB-A7F7-FE24C597B296}"/>
          </ac:spMkLst>
        </pc:spChg>
        <pc:spChg chg="del mod">
          <ac:chgData name="anton andersson" userId="f7fe82e8b11385a6" providerId="LiveId" clId="{D333FACD-E8F9-4A19-8F52-AD5C615D9B59}" dt="2021-12-06T07:35:03.310" v="2628" actId="478"/>
          <ac:spMkLst>
            <pc:docMk/>
            <pc:sldMk cId="3891106969" sldId="378"/>
            <ac:spMk id="8" creationId="{C5FC020E-10E7-40FD-8625-71A0447F9A3F}"/>
          </ac:spMkLst>
        </pc:spChg>
        <pc:spChg chg="mod">
          <ac:chgData name="anton andersson" userId="f7fe82e8b11385a6" providerId="LiveId" clId="{D333FACD-E8F9-4A19-8F52-AD5C615D9B59}" dt="2021-12-06T08:16:57.294" v="3192" actId="20577"/>
          <ac:spMkLst>
            <pc:docMk/>
            <pc:sldMk cId="3891106969" sldId="378"/>
            <ac:spMk id="9" creationId="{66078559-FCF3-49D0-A985-7A455DBF54BC}"/>
          </ac:spMkLst>
        </pc:spChg>
      </pc:sldChg>
      <pc:sldChg chg="modSp mod ord">
        <pc:chgData name="anton andersson" userId="f7fe82e8b11385a6" providerId="LiveId" clId="{D333FACD-E8F9-4A19-8F52-AD5C615D9B59}" dt="2021-12-06T08:23:03.678" v="3295" actId="13926"/>
        <pc:sldMkLst>
          <pc:docMk/>
          <pc:sldMk cId="341096995" sldId="379"/>
        </pc:sldMkLst>
        <pc:spChg chg="mod">
          <ac:chgData name="anton andersson" userId="f7fe82e8b11385a6" providerId="LiveId" clId="{D333FACD-E8F9-4A19-8F52-AD5C615D9B59}" dt="2021-12-06T08:23:03.678" v="3295" actId="13926"/>
          <ac:spMkLst>
            <pc:docMk/>
            <pc:sldMk cId="341096995" sldId="379"/>
            <ac:spMk id="2" creationId="{845A0B2C-9874-4D40-84AB-D03DD94D0EF7}"/>
          </ac:spMkLst>
        </pc:spChg>
      </pc:sldChg>
      <pc:sldChg chg="addSp modSp del mod">
        <pc:chgData name="anton andersson" userId="f7fe82e8b11385a6" providerId="LiveId" clId="{D333FACD-E8F9-4A19-8F52-AD5C615D9B59}" dt="2021-12-06T07:39:12.061" v="2728" actId="2696"/>
        <pc:sldMkLst>
          <pc:docMk/>
          <pc:sldMk cId="1259294631" sldId="380"/>
        </pc:sldMkLst>
        <pc:spChg chg="add mod">
          <ac:chgData name="anton andersson" userId="f7fe82e8b11385a6" providerId="LiveId" clId="{D333FACD-E8F9-4A19-8F52-AD5C615D9B59}" dt="2021-12-03T09:04:47.413" v="441" actId="20577"/>
          <ac:spMkLst>
            <pc:docMk/>
            <pc:sldMk cId="1259294631" sldId="380"/>
            <ac:spMk id="9" creationId="{B3003F01-DD4C-42E7-B996-D518B2C7887B}"/>
          </ac:spMkLst>
        </pc:spChg>
      </pc:sldChg>
      <pc:sldChg chg="modSp mod ord">
        <pc:chgData name="anton andersson" userId="f7fe82e8b11385a6" providerId="LiveId" clId="{D333FACD-E8F9-4A19-8F52-AD5C615D9B59}" dt="2021-12-06T08:21:56.270" v="3282" actId="13926"/>
        <pc:sldMkLst>
          <pc:docMk/>
          <pc:sldMk cId="309567059" sldId="381"/>
        </pc:sldMkLst>
        <pc:spChg chg="mod">
          <ac:chgData name="anton andersson" userId="f7fe82e8b11385a6" providerId="LiveId" clId="{D333FACD-E8F9-4A19-8F52-AD5C615D9B59}" dt="2021-12-06T08:21:56.270" v="3282" actId="13926"/>
          <ac:spMkLst>
            <pc:docMk/>
            <pc:sldMk cId="309567059" sldId="381"/>
            <ac:spMk id="2" creationId="{845A0B2C-9874-4D40-84AB-D03DD94D0EF7}"/>
          </ac:spMkLst>
        </pc:spChg>
      </pc:sldChg>
      <pc:sldChg chg="addSp delSp modSp mod">
        <pc:chgData name="anton andersson" userId="f7fe82e8b11385a6" providerId="LiveId" clId="{D333FACD-E8F9-4A19-8F52-AD5C615D9B59}" dt="2021-12-06T08:22:36.254" v="3290" actId="13926"/>
        <pc:sldMkLst>
          <pc:docMk/>
          <pc:sldMk cId="681681104" sldId="395"/>
        </pc:sldMkLst>
        <pc:spChg chg="mod">
          <ac:chgData name="anton andersson" userId="f7fe82e8b11385a6" providerId="LiveId" clId="{D333FACD-E8F9-4A19-8F52-AD5C615D9B59}" dt="2021-12-06T08:22:36.254" v="3290" actId="13926"/>
          <ac:spMkLst>
            <pc:docMk/>
            <pc:sldMk cId="681681104" sldId="395"/>
            <ac:spMk id="2" creationId="{664B2B91-1BA7-4565-832F-88F08144AF22}"/>
          </ac:spMkLst>
        </pc:spChg>
        <pc:spChg chg="add del mod">
          <ac:chgData name="anton andersson" userId="f7fe82e8b11385a6" providerId="LiveId" clId="{D333FACD-E8F9-4A19-8F52-AD5C615D9B59}" dt="2021-12-06T07:09:16.002" v="1380" actId="478"/>
          <ac:spMkLst>
            <pc:docMk/>
            <pc:sldMk cId="681681104" sldId="395"/>
            <ac:spMk id="8" creationId="{5E12841A-7BCA-4ACB-BB9C-AC2EC0E40CF1}"/>
          </ac:spMkLst>
        </pc:spChg>
        <pc:spChg chg="add mod">
          <ac:chgData name="anton andersson" userId="f7fe82e8b11385a6" providerId="LiveId" clId="{D333FACD-E8F9-4A19-8F52-AD5C615D9B59}" dt="2021-12-06T08:04:56.467" v="3125" actId="20577"/>
          <ac:spMkLst>
            <pc:docMk/>
            <pc:sldMk cId="681681104" sldId="395"/>
            <ac:spMk id="9" creationId="{A5A04E7F-34D3-47F6-9DAD-C55349C1CB2B}"/>
          </ac:spMkLst>
        </pc:spChg>
      </pc:sldChg>
      <pc:sldChg chg="addSp delSp modSp mod">
        <pc:chgData name="anton andersson" userId="f7fe82e8b11385a6" providerId="LiveId" clId="{D333FACD-E8F9-4A19-8F52-AD5C615D9B59}" dt="2021-12-06T08:39:48.294" v="3304" actId="13926"/>
        <pc:sldMkLst>
          <pc:docMk/>
          <pc:sldMk cId="3590805727" sldId="397"/>
        </pc:sldMkLst>
        <pc:spChg chg="mod">
          <ac:chgData name="anton andersson" userId="f7fe82e8b11385a6" providerId="LiveId" clId="{D333FACD-E8F9-4A19-8F52-AD5C615D9B59}" dt="2021-12-06T08:39:48.294" v="3304" actId="13926"/>
          <ac:spMkLst>
            <pc:docMk/>
            <pc:sldMk cId="3590805727" sldId="397"/>
            <ac:spMk id="2" creationId="{664B2B91-1BA7-4565-832F-88F08144AF22}"/>
          </ac:spMkLst>
        </pc:spChg>
        <pc:spChg chg="del mod">
          <ac:chgData name="anton andersson" userId="f7fe82e8b11385a6" providerId="LiveId" clId="{D333FACD-E8F9-4A19-8F52-AD5C615D9B59}" dt="2021-12-06T07:17:37.072" v="1538" actId="478"/>
          <ac:spMkLst>
            <pc:docMk/>
            <pc:sldMk cId="3590805727" sldId="397"/>
            <ac:spMk id="8" creationId="{1F3B44A1-0BAF-4825-A7C8-18F06B8C7FCB}"/>
          </ac:spMkLst>
        </pc:spChg>
        <pc:spChg chg="add mod">
          <ac:chgData name="anton andersson" userId="f7fe82e8b11385a6" providerId="LiveId" clId="{D333FACD-E8F9-4A19-8F52-AD5C615D9B59}" dt="2021-12-06T08:39:41.846" v="3303" actId="20577"/>
          <ac:spMkLst>
            <pc:docMk/>
            <pc:sldMk cId="3590805727" sldId="397"/>
            <ac:spMk id="9" creationId="{4E2BF2CE-78A8-41AF-84F2-D39E9A94EA62}"/>
          </ac:spMkLst>
        </pc:spChg>
      </pc:sldChg>
      <pc:sldChg chg="modSp mod">
        <pc:chgData name="anton andersson" userId="f7fe82e8b11385a6" providerId="LiveId" clId="{D333FACD-E8F9-4A19-8F52-AD5C615D9B59}" dt="2021-12-06T08:22:21.577" v="3287" actId="13926"/>
        <pc:sldMkLst>
          <pc:docMk/>
          <pc:sldMk cId="1049661892" sldId="398"/>
        </pc:sldMkLst>
        <pc:spChg chg="mod">
          <ac:chgData name="anton andersson" userId="f7fe82e8b11385a6" providerId="LiveId" clId="{D333FACD-E8F9-4A19-8F52-AD5C615D9B59}" dt="2021-12-06T08:22:21.577" v="3287" actId="13926"/>
          <ac:spMkLst>
            <pc:docMk/>
            <pc:sldMk cId="1049661892" sldId="398"/>
            <ac:spMk id="8" creationId="{F0B60A15-9FEE-4E4D-8BDA-E2E24B516F69}"/>
          </ac:spMkLst>
        </pc:spChg>
      </pc:sldChg>
      <pc:sldChg chg="addSp delSp modSp mod">
        <pc:chgData name="anton andersson" userId="f7fe82e8b11385a6" providerId="LiveId" clId="{D333FACD-E8F9-4A19-8F52-AD5C615D9B59}" dt="2021-12-06T08:22:31.121" v="3289" actId="13926"/>
        <pc:sldMkLst>
          <pc:docMk/>
          <pc:sldMk cId="1150066099" sldId="399"/>
        </pc:sldMkLst>
        <pc:spChg chg="add mod">
          <ac:chgData name="anton andersson" userId="f7fe82e8b11385a6" providerId="LiveId" clId="{D333FACD-E8F9-4A19-8F52-AD5C615D9B59}" dt="2021-12-06T07:02:36.399" v="1377" actId="20577"/>
          <ac:spMkLst>
            <pc:docMk/>
            <pc:sldMk cId="1150066099" sldId="399"/>
            <ac:spMk id="3" creationId="{52BF876A-81BD-4DC8-A35B-DD4BB18AAD76}"/>
          </ac:spMkLst>
        </pc:spChg>
        <pc:spChg chg="mod">
          <ac:chgData name="anton andersson" userId="f7fe82e8b11385a6" providerId="LiveId" clId="{D333FACD-E8F9-4A19-8F52-AD5C615D9B59}" dt="2021-12-06T08:22:31.121" v="3289" actId="13926"/>
          <ac:spMkLst>
            <pc:docMk/>
            <pc:sldMk cId="1150066099" sldId="399"/>
            <ac:spMk id="8" creationId="{F0B60A15-9FEE-4E4D-8BDA-E2E24B516F69}"/>
          </ac:spMkLst>
        </pc:spChg>
        <pc:spChg chg="add del mod">
          <ac:chgData name="anton andersson" userId="f7fe82e8b11385a6" providerId="LiveId" clId="{D333FACD-E8F9-4A19-8F52-AD5C615D9B59}" dt="2021-12-06T06:49:52.242" v="1183" actId="478"/>
          <ac:spMkLst>
            <pc:docMk/>
            <pc:sldMk cId="1150066099" sldId="399"/>
            <ac:spMk id="15" creationId="{7CC18E65-E975-4708-942E-3430D6E54F99}"/>
          </ac:spMkLst>
        </pc:spChg>
        <pc:spChg chg="add del mod">
          <ac:chgData name="anton andersson" userId="f7fe82e8b11385a6" providerId="LiveId" clId="{D333FACD-E8F9-4A19-8F52-AD5C615D9B59}" dt="2021-12-06T06:49:55.419" v="1184" actId="478"/>
          <ac:spMkLst>
            <pc:docMk/>
            <pc:sldMk cId="1150066099" sldId="399"/>
            <ac:spMk id="17" creationId="{C2593359-2167-4770-B4AB-C552CB8D8CE9}"/>
          </ac:spMkLst>
        </pc:spChg>
        <pc:spChg chg="add del mod">
          <ac:chgData name="anton andersson" userId="f7fe82e8b11385a6" providerId="LiveId" clId="{D333FACD-E8F9-4A19-8F52-AD5C615D9B59}" dt="2021-12-06T07:02:49.070" v="1378" actId="478"/>
          <ac:spMkLst>
            <pc:docMk/>
            <pc:sldMk cId="1150066099" sldId="399"/>
            <ac:spMk id="18" creationId="{D380D966-79F8-4469-B4A7-5141A21C00CA}"/>
          </ac:spMkLst>
        </pc:spChg>
        <pc:graphicFrameChg chg="del">
          <ac:chgData name="anton andersson" userId="f7fe82e8b11385a6" providerId="LiveId" clId="{D333FACD-E8F9-4A19-8F52-AD5C615D9B59}" dt="2021-12-06T06:45:42.274" v="646" actId="478"/>
          <ac:graphicFrameMkLst>
            <pc:docMk/>
            <pc:sldMk cId="1150066099" sldId="399"/>
            <ac:graphicFrameMk id="40" creationId="{BC79D659-9EF6-46D2-8198-7EA666E33E74}"/>
          </ac:graphicFrameMkLst>
        </pc:graphicFrameChg>
      </pc:sldChg>
      <pc:sldChg chg="modSp mod ord">
        <pc:chgData name="anton andersson" userId="f7fe82e8b11385a6" providerId="LiveId" clId="{D333FACD-E8F9-4A19-8F52-AD5C615D9B59}" dt="2021-12-06T08:22:26.657" v="3288" actId="13926"/>
        <pc:sldMkLst>
          <pc:docMk/>
          <pc:sldMk cId="561979881" sldId="400"/>
        </pc:sldMkLst>
        <pc:spChg chg="mod">
          <ac:chgData name="anton andersson" userId="f7fe82e8b11385a6" providerId="LiveId" clId="{D333FACD-E8F9-4A19-8F52-AD5C615D9B59}" dt="2021-12-06T08:22:26.657" v="3288" actId="13926"/>
          <ac:spMkLst>
            <pc:docMk/>
            <pc:sldMk cId="561979881" sldId="400"/>
            <ac:spMk id="2" creationId="{144A68C2-E242-4859-A465-08712C9290C4}"/>
          </ac:spMkLst>
        </pc:spChg>
      </pc:sldChg>
    </pc:docChg>
  </pc:docChgLst>
  <pc:docChgLst>
    <pc:chgData name="anton andersson" userId="f7fe82e8b11385a6" providerId="LiveId" clId="{F45437D6-7743-4A72-A588-99F1B1AB4C68}"/>
    <pc:docChg chg="undo redo custSel addSld delSld modSld sldOrd">
      <pc:chgData name="anton andersson" userId="f7fe82e8b11385a6" providerId="LiveId" clId="{F45437D6-7743-4A72-A588-99F1B1AB4C68}" dt="2021-11-19T14:34:34.918" v="5052" actId="13926"/>
      <pc:docMkLst>
        <pc:docMk/>
      </pc:docMkLst>
      <pc:sldChg chg="delSp modSp mod">
        <pc:chgData name="anton andersson" userId="f7fe82e8b11385a6" providerId="LiveId" clId="{F45437D6-7743-4A72-A588-99F1B1AB4C68}" dt="2021-11-19T07:22:35.804" v="3303" actId="13926"/>
        <pc:sldMkLst>
          <pc:docMk/>
          <pc:sldMk cId="2077360395" sldId="256"/>
        </pc:sldMkLst>
        <pc:spChg chg="mod">
          <ac:chgData name="anton andersson" userId="f7fe82e8b11385a6" providerId="LiveId" clId="{F45437D6-7743-4A72-A588-99F1B1AB4C68}" dt="2021-11-19T07:22:35.804" v="3303" actId="13926"/>
          <ac:spMkLst>
            <pc:docMk/>
            <pc:sldMk cId="2077360395" sldId="256"/>
            <ac:spMk id="20" creationId="{9CAAE480-755F-4721-9C88-70F50CAB6CEF}"/>
          </ac:spMkLst>
        </pc:spChg>
        <pc:spChg chg="del">
          <ac:chgData name="anton andersson" userId="f7fe82e8b11385a6" providerId="LiveId" clId="{F45437D6-7743-4A72-A588-99F1B1AB4C68}" dt="2021-11-12T09:15:27.023" v="2325" actId="478"/>
          <ac:spMkLst>
            <pc:docMk/>
            <pc:sldMk cId="2077360395" sldId="256"/>
            <ac:spMk id="22" creationId="{A95735ED-0D6C-4B51-A068-5E13C5D2D9EA}"/>
          </ac:spMkLst>
        </pc:spChg>
      </pc:sldChg>
      <pc:sldChg chg="delSp modSp mod">
        <pc:chgData name="anton andersson" userId="f7fe82e8b11385a6" providerId="LiveId" clId="{F45437D6-7743-4A72-A588-99F1B1AB4C68}" dt="2021-11-19T07:22:26.745" v="3301" actId="13926"/>
        <pc:sldMkLst>
          <pc:docMk/>
          <pc:sldMk cId="1078776804" sldId="258"/>
        </pc:sldMkLst>
        <pc:spChg chg="mod">
          <ac:chgData name="anton andersson" userId="f7fe82e8b11385a6" providerId="LiveId" clId="{F45437D6-7743-4A72-A588-99F1B1AB4C68}" dt="2021-11-19T07:22:26.745" v="3301" actId="13926"/>
          <ac:spMkLst>
            <pc:docMk/>
            <pc:sldMk cId="1078776804" sldId="258"/>
            <ac:spMk id="9" creationId="{48E9634D-1EA9-424C-9F3C-EBF8E97AEA7A}"/>
          </ac:spMkLst>
        </pc:spChg>
        <pc:spChg chg="del">
          <ac:chgData name="anton andersson" userId="f7fe82e8b11385a6" providerId="LiveId" clId="{F45437D6-7743-4A72-A588-99F1B1AB4C68}" dt="2021-11-12T09:15:34.193" v="2327" actId="478"/>
          <ac:spMkLst>
            <pc:docMk/>
            <pc:sldMk cId="1078776804" sldId="258"/>
            <ac:spMk id="10" creationId="{0C0B2117-5CC9-4AEE-8CC3-97C76F631E85}"/>
          </ac:spMkLst>
        </pc:spChg>
      </pc:sldChg>
      <pc:sldChg chg="modSp mod">
        <pc:chgData name="anton andersson" userId="f7fe82e8b11385a6" providerId="LiveId" clId="{F45437D6-7743-4A72-A588-99F1B1AB4C68}" dt="2021-11-19T09:54:30.197" v="4455" actId="20577"/>
        <pc:sldMkLst>
          <pc:docMk/>
          <pc:sldMk cId="2160508749" sldId="260"/>
        </pc:sldMkLst>
        <pc:spChg chg="mod">
          <ac:chgData name="anton andersson" userId="f7fe82e8b11385a6" providerId="LiveId" clId="{F45437D6-7743-4A72-A588-99F1B1AB4C68}" dt="2021-11-12T09:02:24.245" v="1798"/>
          <ac:spMkLst>
            <pc:docMk/>
            <pc:sldMk cId="2160508749" sldId="260"/>
            <ac:spMk id="6" creationId="{67FF259C-227B-484A-9693-3604EF70C132}"/>
          </ac:spMkLst>
        </pc:spChg>
        <pc:graphicFrameChg chg="mod">
          <ac:chgData name="anton andersson" userId="f7fe82e8b11385a6" providerId="LiveId" clId="{F45437D6-7743-4A72-A588-99F1B1AB4C68}" dt="2021-11-19T09:54:30.197" v="4455" actId="20577"/>
          <ac:graphicFrameMkLst>
            <pc:docMk/>
            <pc:sldMk cId="2160508749" sldId="260"/>
            <ac:graphicFrameMk id="8" creationId="{B24CEADD-D035-4D97-923E-B9EC8E0736F5}"/>
          </ac:graphicFrameMkLst>
        </pc:graphicFrameChg>
      </pc:sldChg>
      <pc:sldChg chg="delSp modSp mod">
        <pc:chgData name="anton andersson" userId="f7fe82e8b11385a6" providerId="LiveId" clId="{F45437D6-7743-4A72-A588-99F1B1AB4C68}" dt="2021-11-19T07:38:44.970" v="3708" actId="13926"/>
        <pc:sldMkLst>
          <pc:docMk/>
          <pc:sldMk cId="1391598297" sldId="261"/>
        </pc:sldMkLst>
        <pc:spChg chg="mod">
          <ac:chgData name="anton andersson" userId="f7fe82e8b11385a6" providerId="LiveId" clId="{F45437D6-7743-4A72-A588-99F1B1AB4C68}" dt="2021-11-19T07:38:44.970" v="3708" actId="13926"/>
          <ac:spMkLst>
            <pc:docMk/>
            <pc:sldMk cId="1391598297" sldId="261"/>
            <ac:spMk id="2" creationId="{845A0B2C-9874-4D40-84AB-D03DD94D0EF7}"/>
          </ac:spMkLst>
        </pc:spChg>
        <pc:spChg chg="del">
          <ac:chgData name="anton andersson" userId="f7fe82e8b11385a6" providerId="LiveId" clId="{F45437D6-7743-4A72-A588-99F1B1AB4C68}" dt="2021-11-10T06:35:14.831" v="1" actId="478"/>
          <ac:spMkLst>
            <pc:docMk/>
            <pc:sldMk cId="1391598297" sldId="261"/>
            <ac:spMk id="5" creationId="{77DA0AD6-AAC4-4C17-80B6-375A9E000DFE}"/>
          </ac:spMkLst>
        </pc:spChg>
        <pc:spChg chg="del">
          <ac:chgData name="anton andersson" userId="f7fe82e8b11385a6" providerId="LiveId" clId="{F45437D6-7743-4A72-A588-99F1B1AB4C68}" dt="2021-11-10T06:35:12.993" v="0" actId="478"/>
          <ac:spMkLst>
            <pc:docMk/>
            <pc:sldMk cId="1391598297" sldId="261"/>
            <ac:spMk id="6" creationId="{E186A6FF-EAD3-4C25-BC50-09F4078FF47F}"/>
          </ac:spMkLst>
        </pc:spChg>
      </pc:sldChg>
      <pc:sldChg chg="modSp mod">
        <pc:chgData name="anton andersson" userId="f7fe82e8b11385a6" providerId="LiveId" clId="{F45437D6-7743-4A72-A588-99F1B1AB4C68}" dt="2021-11-19T07:38:38.349" v="3707" actId="13926"/>
        <pc:sldMkLst>
          <pc:docMk/>
          <pc:sldMk cId="912145056" sldId="263"/>
        </pc:sldMkLst>
        <pc:spChg chg="mod">
          <ac:chgData name="anton andersson" userId="f7fe82e8b11385a6" providerId="LiveId" clId="{F45437D6-7743-4A72-A588-99F1B1AB4C68}" dt="2021-11-19T07:38:38.349" v="3707" actId="13926"/>
          <ac:spMkLst>
            <pc:docMk/>
            <pc:sldMk cId="912145056" sldId="263"/>
            <ac:spMk id="2" creationId="{845A0B2C-9874-4D40-84AB-D03DD94D0EF7}"/>
          </ac:spMkLst>
        </pc:spChg>
        <pc:spChg chg="mod">
          <ac:chgData name="anton andersson" userId="f7fe82e8b11385a6" providerId="LiveId" clId="{F45437D6-7743-4A72-A588-99F1B1AB4C68}" dt="2021-11-10T06:36:55.786" v="6" actId="27636"/>
          <ac:spMkLst>
            <pc:docMk/>
            <pc:sldMk cId="912145056" sldId="263"/>
            <ac:spMk id="3" creationId="{AE971634-934A-4551-856A-4C898FB5C055}"/>
          </ac:spMkLst>
        </pc:spChg>
      </pc:sldChg>
      <pc:sldChg chg="addSp delSp modSp mod">
        <pc:chgData name="anton andersson" userId="f7fe82e8b11385a6" providerId="LiveId" clId="{F45437D6-7743-4A72-A588-99F1B1AB4C68}" dt="2021-11-19T14:34:34.918" v="5052" actId="13926"/>
        <pc:sldMkLst>
          <pc:docMk/>
          <pc:sldMk cId="2569356516" sldId="264"/>
        </pc:sldMkLst>
        <pc:spChg chg="mod">
          <ac:chgData name="anton andersson" userId="f7fe82e8b11385a6" providerId="LiveId" clId="{F45437D6-7743-4A72-A588-99F1B1AB4C68}" dt="2021-11-19T14:34:34.918" v="5052" actId="13926"/>
          <ac:spMkLst>
            <pc:docMk/>
            <pc:sldMk cId="2569356516" sldId="264"/>
            <ac:spMk id="2" creationId="{951C75CF-4B20-4BD9-B900-786250849311}"/>
          </ac:spMkLst>
        </pc:spChg>
        <pc:spChg chg="mod">
          <ac:chgData name="anton andersson" userId="f7fe82e8b11385a6" providerId="LiveId" clId="{F45437D6-7743-4A72-A588-99F1B1AB4C68}" dt="2021-11-19T14:32:38.103" v="5042" actId="20577"/>
          <ac:spMkLst>
            <pc:docMk/>
            <pc:sldMk cId="2569356516" sldId="264"/>
            <ac:spMk id="3" creationId="{05F6A770-F48C-48F2-813B-EBC22AEBFD1D}"/>
          </ac:spMkLst>
        </pc:spChg>
        <pc:spChg chg="del mod">
          <ac:chgData name="anton andersson" userId="f7fe82e8b11385a6" providerId="LiveId" clId="{F45437D6-7743-4A72-A588-99F1B1AB4C68}" dt="2021-11-19T14:34:03.065" v="5048" actId="478"/>
          <ac:spMkLst>
            <pc:docMk/>
            <pc:sldMk cId="2569356516" sldId="264"/>
            <ac:spMk id="6" creationId="{3DD5F598-CA21-4CCC-95A5-0E0799D844D4}"/>
          </ac:spMkLst>
        </pc:spChg>
        <pc:spChg chg="del">
          <ac:chgData name="anton andersson" userId="f7fe82e8b11385a6" providerId="LiveId" clId="{F45437D6-7743-4A72-A588-99F1B1AB4C68}" dt="2021-11-19T14:32:46.910" v="5044" actId="478"/>
          <ac:spMkLst>
            <pc:docMk/>
            <pc:sldMk cId="2569356516" sldId="264"/>
            <ac:spMk id="7" creationId="{232F9824-9560-4AE5-B86A-F63A64F8CB2F}"/>
          </ac:spMkLst>
        </pc:spChg>
        <pc:picChg chg="add mod">
          <ac:chgData name="anton andersson" userId="f7fe82e8b11385a6" providerId="LiveId" clId="{F45437D6-7743-4A72-A588-99F1B1AB4C68}" dt="2021-11-19T14:33:53.265" v="5046" actId="1076"/>
          <ac:picMkLst>
            <pc:docMk/>
            <pc:sldMk cId="2569356516" sldId="264"/>
            <ac:picMk id="8" creationId="{12E0DD2C-B34E-488A-B4A0-9F75CAEC5F12}"/>
          </ac:picMkLst>
        </pc:picChg>
        <pc:picChg chg="add mod">
          <ac:chgData name="anton andersson" userId="f7fe82e8b11385a6" providerId="LiveId" clId="{F45437D6-7743-4A72-A588-99F1B1AB4C68}" dt="2021-11-19T14:34:21.005" v="5051" actId="1076"/>
          <ac:picMkLst>
            <pc:docMk/>
            <pc:sldMk cId="2569356516" sldId="264"/>
            <ac:picMk id="10" creationId="{EF06D46E-837E-47B7-A406-2CA1AD257BDB}"/>
          </ac:picMkLst>
        </pc:picChg>
      </pc:sldChg>
      <pc:sldChg chg="addSp delSp modSp mod">
        <pc:chgData name="anton andersson" userId="f7fe82e8b11385a6" providerId="LiveId" clId="{F45437D6-7743-4A72-A588-99F1B1AB4C68}" dt="2021-11-12T08:02:02.842" v="1226" actId="20577"/>
        <pc:sldMkLst>
          <pc:docMk/>
          <pc:sldMk cId="2141996448" sldId="267"/>
        </pc:sldMkLst>
        <pc:spChg chg="mod">
          <ac:chgData name="anton andersson" userId="f7fe82e8b11385a6" providerId="LiveId" clId="{F45437D6-7743-4A72-A588-99F1B1AB4C68}" dt="2021-11-12T08:02:02.842" v="1226" actId="20577"/>
          <ac:spMkLst>
            <pc:docMk/>
            <pc:sldMk cId="2141996448" sldId="267"/>
            <ac:spMk id="2" creationId="{83145CF3-C12C-4347-8E68-43E7983404D2}"/>
          </ac:spMkLst>
        </pc:spChg>
        <pc:spChg chg="add del">
          <ac:chgData name="anton andersson" userId="f7fe82e8b11385a6" providerId="LiveId" clId="{F45437D6-7743-4A72-A588-99F1B1AB4C68}" dt="2021-11-12T07:54:27.990" v="1207" actId="478"/>
          <ac:spMkLst>
            <pc:docMk/>
            <pc:sldMk cId="2141996448" sldId="267"/>
            <ac:spMk id="3" creationId="{9D51EF2D-F832-4781-89C3-3F5E4843BF42}"/>
          </ac:spMkLst>
        </pc:spChg>
      </pc:sldChg>
      <pc:sldChg chg="modSp mod">
        <pc:chgData name="anton andersson" userId="f7fe82e8b11385a6" providerId="LiveId" clId="{F45437D6-7743-4A72-A588-99F1B1AB4C68}" dt="2021-11-17T13:56:16.847" v="2356" actId="20577"/>
        <pc:sldMkLst>
          <pc:docMk/>
          <pc:sldMk cId="3550436766" sldId="272"/>
        </pc:sldMkLst>
        <pc:spChg chg="mod">
          <ac:chgData name="anton andersson" userId="f7fe82e8b11385a6" providerId="LiveId" clId="{F45437D6-7743-4A72-A588-99F1B1AB4C68}" dt="2021-11-12T07:54:24.835" v="1205"/>
          <ac:spMkLst>
            <pc:docMk/>
            <pc:sldMk cId="3550436766" sldId="272"/>
            <ac:spMk id="6" creationId="{8A59AED1-4BAA-47FE-A233-9C2F413DB688}"/>
          </ac:spMkLst>
        </pc:spChg>
        <pc:graphicFrameChg chg="mod modGraphic">
          <ac:chgData name="anton andersson" userId="f7fe82e8b11385a6" providerId="LiveId" clId="{F45437D6-7743-4A72-A588-99F1B1AB4C68}" dt="2021-11-17T13:56:16.847" v="2356" actId="20577"/>
          <ac:graphicFrameMkLst>
            <pc:docMk/>
            <pc:sldMk cId="3550436766" sldId="272"/>
            <ac:graphicFrameMk id="8" creationId="{6785EE1E-4A1C-4346-83D0-84014F8F230F}"/>
          </ac:graphicFrameMkLst>
        </pc:graphicFrameChg>
      </pc:sldChg>
      <pc:sldChg chg="delSp modSp mod">
        <pc:chgData name="anton andersson" userId="f7fe82e8b11385a6" providerId="LiveId" clId="{F45437D6-7743-4A72-A588-99F1B1AB4C68}" dt="2021-11-19T09:25:06.984" v="3943" actId="14100"/>
        <pc:sldMkLst>
          <pc:docMk/>
          <pc:sldMk cId="509436930" sldId="324"/>
        </pc:sldMkLst>
        <pc:spChg chg="mod">
          <ac:chgData name="anton andersson" userId="f7fe82e8b11385a6" providerId="LiveId" clId="{F45437D6-7743-4A72-A588-99F1B1AB4C68}" dt="2021-11-19T07:22:31.109" v="3302" actId="13926"/>
          <ac:spMkLst>
            <pc:docMk/>
            <pc:sldMk cId="509436930" sldId="324"/>
            <ac:spMk id="20" creationId="{9CAAE480-755F-4721-9C88-70F50CAB6CEF}"/>
          </ac:spMkLst>
        </pc:spChg>
        <pc:spChg chg="del">
          <ac:chgData name="anton andersson" userId="f7fe82e8b11385a6" providerId="LiveId" clId="{F45437D6-7743-4A72-A588-99F1B1AB4C68}" dt="2021-11-12T09:15:31.085" v="2326" actId="478"/>
          <ac:spMkLst>
            <pc:docMk/>
            <pc:sldMk cId="509436930" sldId="324"/>
            <ac:spMk id="22" creationId="{A95735ED-0D6C-4B51-A068-5E13C5D2D9EA}"/>
          </ac:spMkLst>
        </pc:spChg>
        <pc:spChg chg="mod">
          <ac:chgData name="anton andersson" userId="f7fe82e8b11385a6" providerId="LiveId" clId="{F45437D6-7743-4A72-A588-99F1B1AB4C68}" dt="2021-11-19T09:25:06.984" v="3943" actId="14100"/>
          <ac:spMkLst>
            <pc:docMk/>
            <pc:sldMk cId="509436930" sldId="324"/>
            <ac:spMk id="101" creationId="{B9D8748E-20D3-483B-8B95-2B530EF60F22}"/>
          </ac:spMkLst>
        </pc:spChg>
        <pc:cxnChg chg="mod">
          <ac:chgData name="anton andersson" userId="f7fe82e8b11385a6" providerId="LiveId" clId="{F45437D6-7743-4A72-A588-99F1B1AB4C68}" dt="2021-11-19T09:25:06.984" v="3943" actId="14100"/>
          <ac:cxnSpMkLst>
            <pc:docMk/>
            <pc:sldMk cId="509436930" sldId="324"/>
            <ac:cxnSpMk id="102" creationId="{D9E00E0A-930C-412B-92AC-60F3CAC4A796}"/>
          </ac:cxnSpMkLst>
        </pc:cxnChg>
      </pc:sldChg>
      <pc:sldChg chg="delSp modSp mod">
        <pc:chgData name="anton andersson" userId="f7fe82e8b11385a6" providerId="LiveId" clId="{F45437D6-7743-4A72-A588-99F1B1AB4C68}" dt="2021-11-19T07:38:52.764" v="3709" actId="13926"/>
        <pc:sldMkLst>
          <pc:docMk/>
          <pc:sldMk cId="3101776055" sldId="325"/>
        </pc:sldMkLst>
        <pc:spChg chg="mod">
          <ac:chgData name="anton andersson" userId="f7fe82e8b11385a6" providerId="LiveId" clId="{F45437D6-7743-4A72-A588-99F1B1AB4C68}" dt="2021-11-19T07:38:52.764" v="3709" actId="13926"/>
          <ac:spMkLst>
            <pc:docMk/>
            <pc:sldMk cId="3101776055" sldId="325"/>
            <ac:spMk id="2" creationId="{845A0B2C-9874-4D40-84AB-D03DD94D0EF7}"/>
          </ac:spMkLst>
        </pc:spChg>
        <pc:spChg chg="mod">
          <ac:chgData name="anton andersson" userId="f7fe82e8b11385a6" providerId="LiveId" clId="{F45437D6-7743-4A72-A588-99F1B1AB4C68}" dt="2021-11-12T09:11:21.462" v="2324" actId="27636"/>
          <ac:spMkLst>
            <pc:docMk/>
            <pc:sldMk cId="3101776055" sldId="325"/>
            <ac:spMk id="3" creationId="{AE971634-934A-4551-856A-4C898FB5C055}"/>
          </ac:spMkLst>
        </pc:spChg>
        <pc:spChg chg="del">
          <ac:chgData name="anton andersson" userId="f7fe82e8b11385a6" providerId="LiveId" clId="{F45437D6-7743-4A72-A588-99F1B1AB4C68}" dt="2021-11-10T06:36:12.336" v="3" actId="478"/>
          <ac:spMkLst>
            <pc:docMk/>
            <pc:sldMk cId="3101776055" sldId="325"/>
            <ac:spMk id="5" creationId="{A7F106A5-52B4-4ADA-81F6-4C0EA280E311}"/>
          </ac:spMkLst>
        </pc:spChg>
        <pc:spChg chg="del">
          <ac:chgData name="anton andersson" userId="f7fe82e8b11385a6" providerId="LiveId" clId="{F45437D6-7743-4A72-A588-99F1B1AB4C68}" dt="2021-11-10T06:36:09.597" v="2" actId="478"/>
          <ac:spMkLst>
            <pc:docMk/>
            <pc:sldMk cId="3101776055" sldId="325"/>
            <ac:spMk id="6" creationId="{B594C28A-904A-4FB4-A734-3085F45D35DA}"/>
          </ac:spMkLst>
        </pc:spChg>
      </pc:sldChg>
      <pc:sldChg chg="addSp delSp modSp mod modClrScheme chgLayout">
        <pc:chgData name="anton andersson" userId="f7fe82e8b11385a6" providerId="LiveId" clId="{F45437D6-7743-4A72-A588-99F1B1AB4C68}" dt="2021-11-19T14:21:16.449" v="4603" actId="20577"/>
        <pc:sldMkLst>
          <pc:docMk/>
          <pc:sldMk cId="2474903073" sldId="327"/>
        </pc:sldMkLst>
        <pc:spChg chg="mod">
          <ac:chgData name="anton andersson" userId="f7fe82e8b11385a6" providerId="LiveId" clId="{F45437D6-7743-4A72-A588-99F1B1AB4C68}" dt="2021-11-19T07:13:57.546" v="3266" actId="13926"/>
          <ac:spMkLst>
            <pc:docMk/>
            <pc:sldMk cId="2474903073" sldId="327"/>
            <ac:spMk id="2" creationId="{845A0B2C-9874-4D40-84AB-D03DD94D0EF7}"/>
          </ac:spMkLst>
        </pc:spChg>
        <pc:spChg chg="mod">
          <ac:chgData name="anton andersson" userId="f7fe82e8b11385a6" providerId="LiveId" clId="{F45437D6-7743-4A72-A588-99F1B1AB4C68}" dt="2021-11-19T14:21:16.449" v="4603" actId="20577"/>
          <ac:spMkLst>
            <pc:docMk/>
            <pc:sldMk cId="2474903073" sldId="327"/>
            <ac:spMk id="3" creationId="{AE971634-934A-4551-856A-4C898FB5C055}"/>
          </ac:spMkLst>
        </pc:spChg>
        <pc:spChg chg="del mod">
          <ac:chgData name="anton andersson" userId="f7fe82e8b11385a6" providerId="LiveId" clId="{F45437D6-7743-4A72-A588-99F1B1AB4C68}" dt="2021-11-19T06:52:33.166" v="3069" actId="478"/>
          <ac:spMkLst>
            <pc:docMk/>
            <pc:sldMk cId="2474903073" sldId="327"/>
            <ac:spMk id="4" creationId="{0685D588-32E4-42DC-ABDD-768D4064C53C}"/>
          </ac:spMkLst>
        </pc:spChg>
        <pc:spChg chg="mod ord">
          <ac:chgData name="anton andersson" userId="f7fe82e8b11385a6" providerId="LiveId" clId="{F45437D6-7743-4A72-A588-99F1B1AB4C68}" dt="2021-11-19T06:53:41.107" v="3083" actId="26606"/>
          <ac:spMkLst>
            <pc:docMk/>
            <pc:sldMk cId="2474903073" sldId="327"/>
            <ac:spMk id="5" creationId="{F6F61DD4-EAA9-4E08-8B88-0C57D3EAC596}"/>
          </ac:spMkLst>
        </pc:spChg>
        <pc:spChg chg="mod">
          <ac:chgData name="anton andersson" userId="f7fe82e8b11385a6" providerId="LiveId" clId="{F45437D6-7743-4A72-A588-99F1B1AB4C68}" dt="2021-11-19T06:53:41.107" v="3083" actId="26606"/>
          <ac:spMkLst>
            <pc:docMk/>
            <pc:sldMk cId="2474903073" sldId="327"/>
            <ac:spMk id="10" creationId="{569BF748-4608-4727-A3FD-C6FA21B11ED5}"/>
          </ac:spMkLst>
        </pc:spChg>
        <pc:spChg chg="mod">
          <ac:chgData name="anton andersson" userId="f7fe82e8b11385a6" providerId="LiveId" clId="{F45437D6-7743-4A72-A588-99F1B1AB4C68}" dt="2021-11-19T06:53:41.107" v="3083" actId="26606"/>
          <ac:spMkLst>
            <pc:docMk/>
            <pc:sldMk cId="2474903073" sldId="327"/>
            <ac:spMk id="12" creationId="{324D0276-B7E0-47F4-BD12-58D413C004E4}"/>
          </ac:spMkLst>
        </pc:spChg>
        <pc:spChg chg="mod ord">
          <ac:chgData name="anton andersson" userId="f7fe82e8b11385a6" providerId="LiveId" clId="{F45437D6-7743-4A72-A588-99F1B1AB4C68}" dt="2021-11-19T06:53:41.107" v="3083" actId="26606"/>
          <ac:spMkLst>
            <pc:docMk/>
            <pc:sldMk cId="2474903073" sldId="327"/>
            <ac:spMk id="14" creationId="{AA54D4B7-E749-4043-A3DB-7F3CFCAB61BE}"/>
          </ac:spMkLst>
        </pc:spChg>
        <pc:spChg chg="add del mod">
          <ac:chgData name="anton andersson" userId="f7fe82e8b11385a6" providerId="LiveId" clId="{F45437D6-7743-4A72-A588-99F1B1AB4C68}" dt="2021-11-19T06:53:41.107" v="3083" actId="26606"/>
          <ac:spMkLst>
            <pc:docMk/>
            <pc:sldMk cId="2474903073" sldId="327"/>
            <ac:spMk id="19" creationId="{0B685E91-4C3F-4E99-BED9-17F9D3AAA2B5}"/>
          </ac:spMkLst>
        </pc:spChg>
        <pc:picChg chg="add mod ord">
          <ac:chgData name="anton andersson" userId="f7fe82e8b11385a6" providerId="LiveId" clId="{F45437D6-7743-4A72-A588-99F1B1AB4C68}" dt="2021-11-19T06:53:41.107" v="3083" actId="26606"/>
          <ac:picMkLst>
            <pc:docMk/>
            <pc:sldMk cId="2474903073" sldId="327"/>
            <ac:picMk id="7" creationId="{64F35137-D569-44F5-8A6F-97532418419A}"/>
          </ac:picMkLst>
        </pc:picChg>
      </pc:sldChg>
      <pc:sldChg chg="modSp mod">
        <pc:chgData name="anton andersson" userId="f7fe82e8b11385a6" providerId="LiveId" clId="{F45437D6-7743-4A72-A588-99F1B1AB4C68}" dt="2021-11-10T06:39:58.317" v="29" actId="20577"/>
        <pc:sldMkLst>
          <pc:docMk/>
          <pc:sldMk cId="1897152753" sldId="328"/>
        </pc:sldMkLst>
        <pc:spChg chg="mod">
          <ac:chgData name="anton andersson" userId="f7fe82e8b11385a6" providerId="LiveId" clId="{F45437D6-7743-4A72-A588-99F1B1AB4C68}" dt="2021-11-10T06:39:58.317" v="29" actId="20577"/>
          <ac:spMkLst>
            <pc:docMk/>
            <pc:sldMk cId="1897152753" sldId="328"/>
            <ac:spMk id="12" creationId="{D11693FE-8633-4CDA-ABA8-92FAAA0C73FA}"/>
          </ac:spMkLst>
        </pc:spChg>
      </pc:sldChg>
      <pc:sldChg chg="modSp mod">
        <pc:chgData name="anton andersson" userId="f7fe82e8b11385a6" providerId="LiveId" clId="{F45437D6-7743-4A72-A588-99F1B1AB4C68}" dt="2021-11-12T09:28:32.282" v="2353" actId="20577"/>
        <pc:sldMkLst>
          <pc:docMk/>
          <pc:sldMk cId="1290427121" sldId="329"/>
        </pc:sldMkLst>
        <pc:spChg chg="mod">
          <ac:chgData name="anton andersson" userId="f7fe82e8b11385a6" providerId="LiveId" clId="{F45437D6-7743-4A72-A588-99F1B1AB4C68}" dt="2021-11-12T09:28:32.282" v="2353" actId="20577"/>
          <ac:spMkLst>
            <pc:docMk/>
            <pc:sldMk cId="1290427121" sldId="329"/>
            <ac:spMk id="3" creationId="{AE971634-934A-4551-856A-4C898FB5C055}"/>
          </ac:spMkLst>
        </pc:spChg>
        <pc:spChg chg="mod">
          <ac:chgData name="anton andersson" userId="f7fe82e8b11385a6" providerId="LiveId" clId="{F45437D6-7743-4A72-A588-99F1B1AB4C68}" dt="2021-11-12T09:06:13.124" v="2010" actId="20577"/>
          <ac:spMkLst>
            <pc:docMk/>
            <pc:sldMk cId="1290427121" sldId="329"/>
            <ac:spMk id="40" creationId="{FFC996E7-F946-465D-9491-7BF260644B0B}"/>
          </ac:spMkLst>
        </pc:spChg>
        <pc:spChg chg="mod">
          <ac:chgData name="anton andersson" userId="f7fe82e8b11385a6" providerId="LiveId" clId="{F45437D6-7743-4A72-A588-99F1B1AB4C68}" dt="2021-11-12T08:37:20.580" v="1435" actId="207"/>
          <ac:spMkLst>
            <pc:docMk/>
            <pc:sldMk cId="1290427121" sldId="329"/>
            <ac:spMk id="41" creationId="{627B594B-D3BC-4453-A1CC-356F93056072}"/>
          </ac:spMkLst>
        </pc:spChg>
      </pc:sldChg>
      <pc:sldChg chg="modSp mod">
        <pc:chgData name="anton andersson" userId="f7fe82e8b11385a6" providerId="LiveId" clId="{F45437D6-7743-4A72-A588-99F1B1AB4C68}" dt="2021-11-12T09:07:01.531" v="2034" actId="27636"/>
        <pc:sldMkLst>
          <pc:docMk/>
          <pc:sldMk cId="2279268140" sldId="330"/>
        </pc:sldMkLst>
        <pc:spChg chg="mod">
          <ac:chgData name="anton andersson" userId="f7fe82e8b11385a6" providerId="LiveId" clId="{F45437D6-7743-4A72-A588-99F1B1AB4C68}" dt="2021-11-12T09:06:43.588" v="2023" actId="113"/>
          <ac:spMkLst>
            <pc:docMk/>
            <pc:sldMk cId="2279268140" sldId="330"/>
            <ac:spMk id="3" creationId="{AE971634-934A-4551-856A-4C898FB5C055}"/>
          </ac:spMkLst>
        </pc:spChg>
        <pc:spChg chg="mod">
          <ac:chgData name="anton andersson" userId="f7fe82e8b11385a6" providerId="LiveId" clId="{F45437D6-7743-4A72-A588-99F1B1AB4C68}" dt="2021-11-12T09:07:01.531" v="2034" actId="27636"/>
          <ac:spMkLst>
            <pc:docMk/>
            <pc:sldMk cId="2279268140" sldId="330"/>
            <ac:spMk id="6" creationId="{67FF259C-227B-484A-9693-3604EF70C132}"/>
          </ac:spMkLst>
        </pc:spChg>
      </pc:sldChg>
      <pc:sldChg chg="modSp mod">
        <pc:chgData name="anton andersson" userId="f7fe82e8b11385a6" providerId="LiveId" clId="{F45437D6-7743-4A72-A588-99F1B1AB4C68}" dt="2021-11-10T06:42:18.829" v="36" actId="20577"/>
        <pc:sldMkLst>
          <pc:docMk/>
          <pc:sldMk cId="1631873189" sldId="331"/>
        </pc:sldMkLst>
        <pc:spChg chg="mod">
          <ac:chgData name="anton andersson" userId="f7fe82e8b11385a6" providerId="LiveId" clId="{F45437D6-7743-4A72-A588-99F1B1AB4C68}" dt="2021-11-10T06:42:18.829" v="36" actId="20577"/>
          <ac:spMkLst>
            <pc:docMk/>
            <pc:sldMk cId="1631873189" sldId="331"/>
            <ac:spMk id="14" creationId="{DF2049D6-33EF-411A-8631-A29E54208392}"/>
          </ac:spMkLst>
        </pc:spChg>
      </pc:sldChg>
      <pc:sldChg chg="modSp mod">
        <pc:chgData name="anton andersson" userId="f7fe82e8b11385a6" providerId="LiveId" clId="{F45437D6-7743-4A72-A588-99F1B1AB4C68}" dt="2021-11-10T06:42:25.706" v="38" actId="20577"/>
        <pc:sldMkLst>
          <pc:docMk/>
          <pc:sldMk cId="4250734370" sldId="332"/>
        </pc:sldMkLst>
        <pc:spChg chg="mod">
          <ac:chgData name="anton andersson" userId="f7fe82e8b11385a6" providerId="LiveId" clId="{F45437D6-7743-4A72-A588-99F1B1AB4C68}" dt="2021-11-10T06:42:25.706" v="38" actId="20577"/>
          <ac:spMkLst>
            <pc:docMk/>
            <pc:sldMk cId="4250734370" sldId="332"/>
            <ac:spMk id="14" creationId="{DF2049D6-33EF-411A-8631-A29E54208392}"/>
          </ac:spMkLst>
        </pc:spChg>
      </pc:sldChg>
      <pc:sldChg chg="addSp delSp modSp mod">
        <pc:chgData name="anton andersson" userId="f7fe82e8b11385a6" providerId="LiveId" clId="{F45437D6-7743-4A72-A588-99F1B1AB4C68}" dt="2021-11-19T14:21:22.580" v="4605" actId="20577"/>
        <pc:sldMkLst>
          <pc:docMk/>
          <pc:sldMk cId="1095273014" sldId="333"/>
        </pc:sldMkLst>
        <pc:spChg chg="mod">
          <ac:chgData name="anton andersson" userId="f7fe82e8b11385a6" providerId="LiveId" clId="{F45437D6-7743-4A72-A588-99F1B1AB4C68}" dt="2021-11-19T09:37:20.001" v="4249" actId="13926"/>
          <ac:spMkLst>
            <pc:docMk/>
            <pc:sldMk cId="1095273014" sldId="333"/>
            <ac:spMk id="2" creationId="{845A0B2C-9874-4D40-84AB-D03DD94D0EF7}"/>
          </ac:spMkLst>
        </pc:spChg>
        <pc:spChg chg="mod">
          <ac:chgData name="anton andersson" userId="f7fe82e8b11385a6" providerId="LiveId" clId="{F45437D6-7743-4A72-A588-99F1B1AB4C68}" dt="2021-11-19T14:21:22.580" v="4605" actId="20577"/>
          <ac:spMkLst>
            <pc:docMk/>
            <pc:sldMk cId="1095273014" sldId="333"/>
            <ac:spMk id="3" creationId="{AE971634-934A-4551-856A-4C898FB5C055}"/>
          </ac:spMkLst>
        </pc:spChg>
        <pc:spChg chg="add del mod">
          <ac:chgData name="anton andersson" userId="f7fe82e8b11385a6" providerId="LiveId" clId="{F45437D6-7743-4A72-A588-99F1B1AB4C68}" dt="2021-11-12T09:01:45.317" v="1794" actId="478"/>
          <ac:spMkLst>
            <pc:docMk/>
            <pc:sldMk cId="1095273014" sldId="333"/>
            <ac:spMk id="6" creationId="{C9CC9DA7-EF6B-4261-B511-6E460FC9EE88}"/>
          </ac:spMkLst>
        </pc:spChg>
        <pc:spChg chg="add del mod">
          <ac:chgData name="anton andersson" userId="f7fe82e8b11385a6" providerId="LiveId" clId="{F45437D6-7743-4A72-A588-99F1B1AB4C68}" dt="2021-11-19T07:23:07.596" v="3304" actId="478"/>
          <ac:spMkLst>
            <pc:docMk/>
            <pc:sldMk cId="1095273014" sldId="333"/>
            <ac:spMk id="9" creationId="{B6C2D879-B0A1-467B-8A35-9893970C5A0B}"/>
          </ac:spMkLst>
        </pc:spChg>
        <pc:spChg chg="mod">
          <ac:chgData name="anton andersson" userId="f7fe82e8b11385a6" providerId="LiveId" clId="{F45437D6-7743-4A72-A588-99F1B1AB4C68}" dt="2021-11-12T07:54:23.247" v="1204"/>
          <ac:spMkLst>
            <pc:docMk/>
            <pc:sldMk cId="1095273014" sldId="333"/>
            <ac:spMk id="10" creationId="{D052856C-B4A3-4328-A6F4-C5B858FF0F49}"/>
          </ac:spMkLst>
        </pc:spChg>
        <pc:spChg chg="del mod">
          <ac:chgData name="anton andersson" userId="f7fe82e8b11385a6" providerId="LiveId" clId="{F45437D6-7743-4A72-A588-99F1B1AB4C68}" dt="2021-11-12T09:01:37.268" v="1792" actId="478"/>
          <ac:spMkLst>
            <pc:docMk/>
            <pc:sldMk cId="1095273014" sldId="333"/>
            <ac:spMk id="14" creationId="{85C3783B-3B0E-46F3-86C0-AF3E29387D31}"/>
          </ac:spMkLst>
        </pc:spChg>
        <pc:picChg chg="add mod">
          <ac:chgData name="anton andersson" userId="f7fe82e8b11385a6" providerId="LiveId" clId="{F45437D6-7743-4A72-A588-99F1B1AB4C68}" dt="2021-11-19T07:24:51.109" v="3318" actId="14100"/>
          <ac:picMkLst>
            <pc:docMk/>
            <pc:sldMk cId="1095273014" sldId="333"/>
            <ac:picMk id="6" creationId="{3038E475-0770-4C2C-B5A5-B7439298FFA8}"/>
          </ac:picMkLst>
        </pc:picChg>
        <pc:picChg chg="add del mod">
          <ac:chgData name="anton andersson" userId="f7fe82e8b11385a6" providerId="LiveId" clId="{F45437D6-7743-4A72-A588-99F1B1AB4C68}" dt="2021-11-19T07:24:21.035" v="3312" actId="478"/>
          <ac:picMkLst>
            <pc:docMk/>
            <pc:sldMk cId="1095273014" sldId="333"/>
            <ac:picMk id="8" creationId="{8AC14C53-6B57-477F-BBFC-349324989578}"/>
          </ac:picMkLst>
        </pc:picChg>
        <pc:picChg chg="add mod">
          <ac:chgData name="anton andersson" userId="f7fe82e8b11385a6" providerId="LiveId" clId="{F45437D6-7743-4A72-A588-99F1B1AB4C68}" dt="2021-11-19T07:24:54.364" v="3320" actId="1076"/>
          <ac:picMkLst>
            <pc:docMk/>
            <pc:sldMk cId="1095273014" sldId="333"/>
            <ac:picMk id="13" creationId="{71CEE8A1-3EDC-4990-BD54-1BEAEF571E02}"/>
          </ac:picMkLst>
        </pc:picChg>
      </pc:sldChg>
      <pc:sldChg chg="addSp delSp modSp mod modClrScheme chgLayout">
        <pc:chgData name="anton andersson" userId="f7fe82e8b11385a6" providerId="LiveId" clId="{F45437D6-7743-4A72-A588-99F1B1AB4C68}" dt="2021-11-19T07:28:23.251" v="3330" actId="13926"/>
        <pc:sldMkLst>
          <pc:docMk/>
          <pc:sldMk cId="125812850" sldId="335"/>
        </pc:sldMkLst>
        <pc:spChg chg="mod">
          <ac:chgData name="anton andersson" userId="f7fe82e8b11385a6" providerId="LiveId" clId="{F45437D6-7743-4A72-A588-99F1B1AB4C68}" dt="2021-11-19T07:28:23.251" v="3330" actId="13926"/>
          <ac:spMkLst>
            <pc:docMk/>
            <pc:sldMk cId="125812850" sldId="335"/>
            <ac:spMk id="2" creationId="{845A0B2C-9874-4D40-84AB-D03DD94D0EF7}"/>
          </ac:spMkLst>
        </pc:spChg>
        <pc:spChg chg="mod">
          <ac:chgData name="anton andersson" userId="f7fe82e8b11385a6" providerId="LiveId" clId="{F45437D6-7743-4A72-A588-99F1B1AB4C68}" dt="2021-11-19T07:28:02.385" v="3329" actId="26606"/>
          <ac:spMkLst>
            <pc:docMk/>
            <pc:sldMk cId="125812850" sldId="335"/>
            <ac:spMk id="3" creationId="{AE971634-934A-4551-856A-4C898FB5C055}"/>
          </ac:spMkLst>
        </pc:spChg>
        <pc:spChg chg="del mod ord">
          <ac:chgData name="anton andersson" userId="f7fe82e8b11385a6" providerId="LiveId" clId="{F45437D6-7743-4A72-A588-99F1B1AB4C68}" dt="2021-11-19T07:27:58.461" v="3328" actId="478"/>
          <ac:spMkLst>
            <pc:docMk/>
            <pc:sldMk cId="125812850" sldId="335"/>
            <ac:spMk id="4" creationId="{0685D588-32E4-42DC-ABDD-768D4064C53C}"/>
          </ac:spMkLst>
        </pc:spChg>
        <pc:spChg chg="mod ord">
          <ac:chgData name="anton andersson" userId="f7fe82e8b11385a6" providerId="LiveId" clId="{F45437D6-7743-4A72-A588-99F1B1AB4C68}" dt="2021-11-19T07:28:02.385" v="3329" actId="26606"/>
          <ac:spMkLst>
            <pc:docMk/>
            <pc:sldMk cId="125812850" sldId="335"/>
            <ac:spMk id="5" creationId="{F6F61DD4-EAA9-4E08-8B88-0C57D3EAC596}"/>
          </ac:spMkLst>
        </pc:spChg>
        <pc:spChg chg="add del mod">
          <ac:chgData name="anton andersson" userId="f7fe82e8b11385a6" providerId="LiveId" clId="{F45437D6-7743-4A72-A588-99F1B1AB4C68}" dt="2021-11-19T07:27:51.593" v="3324" actId="26606"/>
          <ac:spMkLst>
            <pc:docMk/>
            <pc:sldMk cId="125812850" sldId="335"/>
            <ac:spMk id="12" creationId="{66063023-3C23-4DA4-B26C-74C63D082F61}"/>
          </ac:spMkLst>
        </pc:spChg>
        <pc:spChg chg="add del mod">
          <ac:chgData name="anton andersson" userId="f7fe82e8b11385a6" providerId="LiveId" clId="{F45437D6-7743-4A72-A588-99F1B1AB4C68}" dt="2021-11-19T07:27:51.593" v="3324" actId="26606"/>
          <ac:spMkLst>
            <pc:docMk/>
            <pc:sldMk cId="125812850" sldId="335"/>
            <ac:spMk id="14" creationId="{3F1F3106-880C-4C13-A603-E363F84D2636}"/>
          </ac:spMkLst>
        </pc:spChg>
        <pc:spChg chg="add del mod">
          <ac:chgData name="anton andersson" userId="f7fe82e8b11385a6" providerId="LiveId" clId="{F45437D6-7743-4A72-A588-99F1B1AB4C68}" dt="2021-11-19T07:27:51.593" v="3324" actId="26606"/>
          <ac:spMkLst>
            <pc:docMk/>
            <pc:sldMk cId="125812850" sldId="335"/>
            <ac:spMk id="16" creationId="{F7C6BB44-71B4-40F1-91F5-ED2DEA47E660}"/>
          </ac:spMkLst>
        </pc:spChg>
        <pc:spChg chg="add del mod">
          <ac:chgData name="anton andersson" userId="f7fe82e8b11385a6" providerId="LiveId" clId="{F45437D6-7743-4A72-A588-99F1B1AB4C68}" dt="2021-11-19T07:27:53.936" v="3326" actId="26606"/>
          <ac:spMkLst>
            <pc:docMk/>
            <pc:sldMk cId="125812850" sldId="335"/>
            <ac:spMk id="18" creationId="{294994A3-E994-4A85-A391-239544B10BF5}"/>
          </ac:spMkLst>
        </pc:spChg>
        <pc:spChg chg="add del mod">
          <ac:chgData name="anton andersson" userId="f7fe82e8b11385a6" providerId="LiveId" clId="{F45437D6-7743-4A72-A588-99F1B1AB4C68}" dt="2021-11-19T07:27:53.936" v="3326" actId="26606"/>
          <ac:spMkLst>
            <pc:docMk/>
            <pc:sldMk cId="125812850" sldId="335"/>
            <ac:spMk id="19" creationId="{412FF1BE-BF7B-4367-A5F5-7BF48ED58A16}"/>
          </ac:spMkLst>
        </pc:spChg>
        <pc:spChg chg="add del mod">
          <ac:chgData name="anton andersson" userId="f7fe82e8b11385a6" providerId="LiveId" clId="{F45437D6-7743-4A72-A588-99F1B1AB4C68}" dt="2021-11-19T07:27:53.936" v="3326" actId="26606"/>
          <ac:spMkLst>
            <pc:docMk/>
            <pc:sldMk cId="125812850" sldId="335"/>
            <ac:spMk id="20" creationId="{EAC2F8E9-A93E-4FA2-B5FB-F376B7639ED3}"/>
          </ac:spMkLst>
        </pc:spChg>
        <pc:spChg chg="add mod">
          <ac:chgData name="anton andersson" userId="f7fe82e8b11385a6" providerId="LiveId" clId="{F45437D6-7743-4A72-A588-99F1B1AB4C68}" dt="2021-11-19T07:28:02.385" v="3329" actId="26606"/>
          <ac:spMkLst>
            <pc:docMk/>
            <pc:sldMk cId="125812850" sldId="335"/>
            <ac:spMk id="22" creationId="{66063023-3C23-4DA4-B26C-74C63D082F61}"/>
          </ac:spMkLst>
        </pc:spChg>
        <pc:spChg chg="add mod">
          <ac:chgData name="anton andersson" userId="f7fe82e8b11385a6" providerId="LiveId" clId="{F45437D6-7743-4A72-A588-99F1B1AB4C68}" dt="2021-11-19T07:28:02.385" v="3329" actId="26606"/>
          <ac:spMkLst>
            <pc:docMk/>
            <pc:sldMk cId="125812850" sldId="335"/>
            <ac:spMk id="23" creationId="{3F1F3106-880C-4C13-A603-E363F84D2636}"/>
          </ac:spMkLst>
        </pc:spChg>
        <pc:spChg chg="add mod">
          <ac:chgData name="anton andersson" userId="f7fe82e8b11385a6" providerId="LiveId" clId="{F45437D6-7743-4A72-A588-99F1B1AB4C68}" dt="2021-11-19T07:28:02.385" v="3329" actId="26606"/>
          <ac:spMkLst>
            <pc:docMk/>
            <pc:sldMk cId="125812850" sldId="335"/>
            <ac:spMk id="24" creationId="{F7C6BB44-71B4-40F1-91F5-ED2DEA47E660}"/>
          </ac:spMkLst>
        </pc:spChg>
        <pc:picChg chg="add mod">
          <ac:chgData name="anton andersson" userId="f7fe82e8b11385a6" providerId="LiveId" clId="{F45437D6-7743-4A72-A588-99F1B1AB4C68}" dt="2021-11-19T07:28:02.385" v="3329" actId="26606"/>
          <ac:picMkLst>
            <pc:docMk/>
            <pc:sldMk cId="125812850" sldId="335"/>
            <ac:picMk id="7" creationId="{8B01E654-8EDC-47CD-9805-FAACB7B66B5E}"/>
          </ac:picMkLst>
        </pc:picChg>
      </pc:sldChg>
      <pc:sldChg chg="modSp mod">
        <pc:chgData name="anton andersson" userId="f7fe82e8b11385a6" providerId="LiveId" clId="{F45437D6-7743-4A72-A588-99F1B1AB4C68}" dt="2021-11-19T09:34:32.430" v="4056" actId="108"/>
        <pc:sldMkLst>
          <pc:docMk/>
          <pc:sldMk cId="441834813" sldId="353"/>
        </pc:sldMkLst>
        <pc:spChg chg="mod">
          <ac:chgData name="anton andersson" userId="f7fe82e8b11385a6" providerId="LiveId" clId="{F45437D6-7743-4A72-A588-99F1B1AB4C68}" dt="2021-11-19T09:34:32.430" v="4056" actId="108"/>
          <ac:spMkLst>
            <pc:docMk/>
            <pc:sldMk cId="441834813" sldId="353"/>
            <ac:spMk id="6" creationId="{CFEF36EF-EA79-48B1-8977-F8AA6F2C6BC7}"/>
          </ac:spMkLst>
        </pc:spChg>
      </pc:sldChg>
      <pc:sldChg chg="modSp mod">
        <pc:chgData name="anton andersson" userId="f7fe82e8b11385a6" providerId="LiveId" clId="{F45437D6-7743-4A72-A588-99F1B1AB4C68}" dt="2021-11-19T14:02:28.540" v="4488" actId="13926"/>
        <pc:sldMkLst>
          <pc:docMk/>
          <pc:sldMk cId="3803201062" sldId="368"/>
        </pc:sldMkLst>
        <pc:spChg chg="mod">
          <ac:chgData name="anton andersson" userId="f7fe82e8b11385a6" providerId="LiveId" clId="{F45437D6-7743-4A72-A588-99F1B1AB4C68}" dt="2021-11-19T14:02:28.540" v="4488" actId="13926"/>
          <ac:spMkLst>
            <pc:docMk/>
            <pc:sldMk cId="3803201062" sldId="368"/>
            <ac:spMk id="2" creationId="{845A0B2C-9874-4D40-84AB-D03DD94D0EF7}"/>
          </ac:spMkLst>
        </pc:spChg>
        <pc:spChg chg="mod">
          <ac:chgData name="anton andersson" userId="f7fe82e8b11385a6" providerId="LiveId" clId="{F45437D6-7743-4A72-A588-99F1B1AB4C68}" dt="2021-11-19T08:21:56.708" v="3900" actId="20577"/>
          <ac:spMkLst>
            <pc:docMk/>
            <pc:sldMk cId="3803201062" sldId="368"/>
            <ac:spMk id="50" creationId="{90072AD8-D3C9-4827-B402-9F5902373658}"/>
          </ac:spMkLst>
        </pc:spChg>
      </pc:sldChg>
      <pc:sldChg chg="modSp mod">
        <pc:chgData name="anton andersson" userId="f7fe82e8b11385a6" providerId="LiveId" clId="{F45437D6-7743-4A72-A588-99F1B1AB4C68}" dt="2021-11-19T08:20:40.732" v="3896" actId="20577"/>
        <pc:sldMkLst>
          <pc:docMk/>
          <pc:sldMk cId="14236020" sldId="369"/>
        </pc:sldMkLst>
        <pc:spChg chg="mod">
          <ac:chgData name="anton andersson" userId="f7fe82e8b11385a6" providerId="LiveId" clId="{F45437D6-7743-4A72-A588-99F1B1AB4C68}" dt="2021-11-19T08:20:40.732" v="3896" actId="20577"/>
          <ac:spMkLst>
            <pc:docMk/>
            <pc:sldMk cId="14236020" sldId="369"/>
            <ac:spMk id="18" creationId="{580A2883-82B4-4A6A-B1F0-BADBFBD2A870}"/>
          </ac:spMkLst>
        </pc:spChg>
      </pc:sldChg>
      <pc:sldChg chg="modSp mod">
        <pc:chgData name="anton andersson" userId="f7fe82e8b11385a6" providerId="LiveId" clId="{F45437D6-7743-4A72-A588-99F1B1AB4C68}" dt="2021-11-19T14:03:28.348" v="4491" actId="20577"/>
        <pc:sldMkLst>
          <pc:docMk/>
          <pc:sldMk cId="2084889495" sldId="370"/>
        </pc:sldMkLst>
        <pc:spChg chg="mod">
          <ac:chgData name="anton andersson" userId="f7fe82e8b11385a6" providerId="LiveId" clId="{F45437D6-7743-4A72-A588-99F1B1AB4C68}" dt="2021-11-19T14:03:07.639" v="4490" actId="13926"/>
          <ac:spMkLst>
            <pc:docMk/>
            <pc:sldMk cId="2084889495" sldId="370"/>
            <ac:spMk id="2" creationId="{144A68C2-E242-4859-A465-08712C9290C4}"/>
          </ac:spMkLst>
        </pc:spChg>
        <pc:spChg chg="mod">
          <ac:chgData name="anton andersson" userId="f7fe82e8b11385a6" providerId="LiveId" clId="{F45437D6-7743-4A72-A588-99F1B1AB4C68}" dt="2021-11-19T14:03:28.348" v="4491" actId="20577"/>
          <ac:spMkLst>
            <pc:docMk/>
            <pc:sldMk cId="2084889495" sldId="370"/>
            <ac:spMk id="6" creationId="{FBA3B45C-DB3E-4EDA-B5AD-EB063337767C}"/>
          </ac:spMkLst>
        </pc:spChg>
      </pc:sldChg>
      <pc:sldChg chg="modSp mod">
        <pc:chgData name="anton andersson" userId="f7fe82e8b11385a6" providerId="LiveId" clId="{F45437D6-7743-4A72-A588-99F1B1AB4C68}" dt="2021-11-19T07:37:23.879" v="3704" actId="13926"/>
        <pc:sldMkLst>
          <pc:docMk/>
          <pc:sldMk cId="3761791220" sldId="371"/>
        </pc:sldMkLst>
        <pc:spChg chg="mod">
          <ac:chgData name="anton andersson" userId="f7fe82e8b11385a6" providerId="LiveId" clId="{F45437D6-7743-4A72-A588-99F1B1AB4C68}" dt="2021-11-19T07:37:23.879" v="3704" actId="13926"/>
          <ac:spMkLst>
            <pc:docMk/>
            <pc:sldMk cId="3761791220" sldId="371"/>
            <ac:spMk id="2" creationId="{845A0B2C-9874-4D40-84AB-D03DD94D0EF7}"/>
          </ac:spMkLst>
        </pc:spChg>
        <pc:graphicFrameChg chg="mod modGraphic">
          <ac:chgData name="anton andersson" userId="f7fe82e8b11385a6" providerId="LiveId" clId="{F45437D6-7743-4A72-A588-99F1B1AB4C68}" dt="2021-11-12T08:51:06.424" v="1747" actId="108"/>
          <ac:graphicFrameMkLst>
            <pc:docMk/>
            <pc:sldMk cId="3761791220" sldId="371"/>
            <ac:graphicFrameMk id="40" creationId="{BC79D659-9EF6-46D2-8198-7EA666E33E74}"/>
          </ac:graphicFrameMkLst>
        </pc:graphicFrameChg>
      </pc:sldChg>
      <pc:sldChg chg="modSp mod">
        <pc:chgData name="anton andersson" userId="f7fe82e8b11385a6" providerId="LiveId" clId="{F45437D6-7743-4A72-A588-99F1B1AB4C68}" dt="2021-11-19T14:03:47.419" v="4493" actId="13926"/>
        <pc:sldMkLst>
          <pc:docMk/>
          <pc:sldMk cId="1397517318" sldId="372"/>
        </pc:sldMkLst>
        <pc:spChg chg="mod">
          <ac:chgData name="anton andersson" userId="f7fe82e8b11385a6" providerId="LiveId" clId="{F45437D6-7743-4A72-A588-99F1B1AB4C68}" dt="2021-11-19T14:03:47.419" v="4493" actId="13926"/>
          <ac:spMkLst>
            <pc:docMk/>
            <pc:sldMk cId="1397517318" sldId="372"/>
            <ac:spMk id="2" creationId="{144A68C2-E242-4859-A465-08712C9290C4}"/>
          </ac:spMkLst>
        </pc:spChg>
        <pc:spChg chg="mod">
          <ac:chgData name="anton andersson" userId="f7fe82e8b11385a6" providerId="LiveId" clId="{F45437D6-7743-4A72-A588-99F1B1AB4C68}" dt="2021-11-19T14:03:36.768" v="4492" actId="20577"/>
          <ac:spMkLst>
            <pc:docMk/>
            <pc:sldMk cId="1397517318" sldId="372"/>
            <ac:spMk id="6" creationId="{FBA3B45C-DB3E-4EDA-B5AD-EB063337767C}"/>
          </ac:spMkLst>
        </pc:spChg>
      </pc:sldChg>
      <pc:sldChg chg="modSp mod">
        <pc:chgData name="anton andersson" userId="f7fe82e8b11385a6" providerId="LiveId" clId="{F45437D6-7743-4A72-A588-99F1B1AB4C68}" dt="2021-11-10T06:42:29.209" v="40" actId="20577"/>
        <pc:sldMkLst>
          <pc:docMk/>
          <pc:sldMk cId="1520588460" sldId="373"/>
        </pc:sldMkLst>
        <pc:spChg chg="mod">
          <ac:chgData name="anton andersson" userId="f7fe82e8b11385a6" providerId="LiveId" clId="{F45437D6-7743-4A72-A588-99F1B1AB4C68}" dt="2021-11-10T06:42:29.209" v="40" actId="20577"/>
          <ac:spMkLst>
            <pc:docMk/>
            <pc:sldMk cId="1520588460" sldId="373"/>
            <ac:spMk id="14" creationId="{DF2049D6-33EF-411A-8631-A29E54208392}"/>
          </ac:spMkLst>
        </pc:spChg>
      </pc:sldChg>
      <pc:sldChg chg="modSp mod">
        <pc:chgData name="anton andersson" userId="f7fe82e8b11385a6" providerId="LiveId" clId="{F45437D6-7743-4A72-A588-99F1B1AB4C68}" dt="2021-11-10T06:42:33.324" v="42" actId="20577"/>
        <pc:sldMkLst>
          <pc:docMk/>
          <pc:sldMk cId="2947598255" sldId="374"/>
        </pc:sldMkLst>
        <pc:spChg chg="mod">
          <ac:chgData name="anton andersson" userId="f7fe82e8b11385a6" providerId="LiveId" clId="{F45437D6-7743-4A72-A588-99F1B1AB4C68}" dt="2021-11-10T06:42:33.324" v="42" actId="20577"/>
          <ac:spMkLst>
            <pc:docMk/>
            <pc:sldMk cId="2947598255" sldId="374"/>
            <ac:spMk id="14" creationId="{DF2049D6-33EF-411A-8631-A29E54208392}"/>
          </ac:spMkLst>
        </pc:spChg>
      </pc:sldChg>
      <pc:sldChg chg="modSp add mod ord">
        <pc:chgData name="anton andersson" userId="f7fe82e8b11385a6" providerId="LiveId" clId="{F45437D6-7743-4A72-A588-99F1B1AB4C68}" dt="2021-11-17T13:56:09.523" v="2355" actId="20577"/>
        <pc:sldMkLst>
          <pc:docMk/>
          <pc:sldMk cId="3348876590" sldId="375"/>
        </pc:sldMkLst>
        <pc:spChg chg="mod">
          <ac:chgData name="anton andersson" userId="f7fe82e8b11385a6" providerId="LiveId" clId="{F45437D6-7743-4A72-A588-99F1B1AB4C68}" dt="2021-11-17T13:56:09.523" v="2355" actId="20577"/>
          <ac:spMkLst>
            <pc:docMk/>
            <pc:sldMk cId="3348876590" sldId="375"/>
            <ac:spMk id="12" creationId="{D11693FE-8633-4CDA-ABA8-92FAAA0C73FA}"/>
          </ac:spMkLst>
        </pc:spChg>
      </pc:sldChg>
      <pc:sldChg chg="new del">
        <pc:chgData name="anton andersson" userId="f7fe82e8b11385a6" providerId="LiveId" clId="{F45437D6-7743-4A72-A588-99F1B1AB4C68}" dt="2021-11-10T06:42:09.975" v="31" actId="680"/>
        <pc:sldMkLst>
          <pc:docMk/>
          <pc:sldMk cId="3765029625" sldId="375"/>
        </pc:sldMkLst>
      </pc:sldChg>
      <pc:sldChg chg="addSp delSp modSp add mod">
        <pc:chgData name="anton andersson" userId="f7fe82e8b11385a6" providerId="LiveId" clId="{F45437D6-7743-4A72-A588-99F1B1AB4C68}" dt="2021-11-19T07:38:25.572" v="3705" actId="13926"/>
        <pc:sldMkLst>
          <pc:docMk/>
          <pc:sldMk cId="1116040998" sldId="376"/>
        </pc:sldMkLst>
        <pc:spChg chg="mod">
          <ac:chgData name="anton andersson" userId="f7fe82e8b11385a6" providerId="LiveId" clId="{F45437D6-7743-4A72-A588-99F1B1AB4C68}" dt="2021-11-19T07:38:25.572" v="3705" actId="13926"/>
          <ac:spMkLst>
            <pc:docMk/>
            <pc:sldMk cId="1116040998" sldId="376"/>
            <ac:spMk id="2" creationId="{845A0B2C-9874-4D40-84AB-D03DD94D0EF7}"/>
          </ac:spMkLst>
        </pc:spChg>
        <pc:spChg chg="mod">
          <ac:chgData name="anton andersson" userId="f7fe82e8b11385a6" providerId="LiveId" clId="{F45437D6-7743-4A72-A588-99F1B1AB4C68}" dt="2021-11-10T08:01:25.208" v="1112" actId="20577"/>
          <ac:spMkLst>
            <pc:docMk/>
            <pc:sldMk cId="1116040998" sldId="376"/>
            <ac:spMk id="3" creationId="{AE971634-934A-4551-856A-4C898FB5C055}"/>
          </ac:spMkLst>
        </pc:spChg>
        <pc:spChg chg="mod">
          <ac:chgData name="anton andersson" userId="f7fe82e8b11385a6" providerId="LiveId" clId="{F45437D6-7743-4A72-A588-99F1B1AB4C68}" dt="2021-11-10T06:45:49.574" v="150" actId="20577"/>
          <ac:spMkLst>
            <pc:docMk/>
            <pc:sldMk cId="1116040998" sldId="376"/>
            <ac:spMk id="4" creationId="{38CE8E8B-38D5-42BB-A7F7-FE24C597B296}"/>
          </ac:spMkLst>
        </pc:spChg>
        <pc:spChg chg="del">
          <ac:chgData name="anton andersson" userId="f7fe82e8b11385a6" providerId="LiveId" clId="{F45437D6-7743-4A72-A588-99F1B1AB4C68}" dt="2021-11-10T07:26:04.399" v="721" actId="478"/>
          <ac:spMkLst>
            <pc:docMk/>
            <pc:sldMk cId="1116040998" sldId="376"/>
            <ac:spMk id="6" creationId="{67FF259C-227B-484A-9693-3604EF70C132}"/>
          </ac:spMkLst>
        </pc:spChg>
        <pc:spChg chg="add mod">
          <ac:chgData name="anton andersson" userId="f7fe82e8b11385a6" providerId="LiveId" clId="{F45437D6-7743-4A72-A588-99F1B1AB4C68}" dt="2021-11-10T07:20:12.919" v="575" actId="1076"/>
          <ac:spMkLst>
            <pc:docMk/>
            <pc:sldMk cId="1116040998" sldId="376"/>
            <ac:spMk id="12" creationId="{72FB8507-1631-493B-836F-C4B87EE43671}"/>
          </ac:spMkLst>
        </pc:spChg>
        <pc:spChg chg="add mod">
          <ac:chgData name="anton andersson" userId="f7fe82e8b11385a6" providerId="LiveId" clId="{F45437D6-7743-4A72-A588-99F1B1AB4C68}" dt="2021-11-10T07:20:30.475" v="580" actId="1076"/>
          <ac:spMkLst>
            <pc:docMk/>
            <pc:sldMk cId="1116040998" sldId="376"/>
            <ac:spMk id="13" creationId="{70A48624-66C8-4E43-BF0F-9E36A1E03DE2}"/>
          </ac:spMkLst>
        </pc:spChg>
        <pc:spChg chg="add mod">
          <ac:chgData name="anton andersson" userId="f7fe82e8b11385a6" providerId="LiveId" clId="{F45437D6-7743-4A72-A588-99F1B1AB4C68}" dt="2021-11-10T07:20:49.445" v="587" actId="1076"/>
          <ac:spMkLst>
            <pc:docMk/>
            <pc:sldMk cId="1116040998" sldId="376"/>
            <ac:spMk id="14" creationId="{E6032360-B5B0-4921-A58C-92C3D5A380FB}"/>
          </ac:spMkLst>
        </pc:spChg>
        <pc:spChg chg="add mod">
          <ac:chgData name="anton andersson" userId="f7fe82e8b11385a6" providerId="LiveId" clId="{F45437D6-7743-4A72-A588-99F1B1AB4C68}" dt="2021-11-10T07:24:58.011" v="686" actId="1076"/>
          <ac:spMkLst>
            <pc:docMk/>
            <pc:sldMk cId="1116040998" sldId="376"/>
            <ac:spMk id="15" creationId="{ABACCA5F-5385-488E-AA80-65B1A8C87473}"/>
          </ac:spMkLst>
        </pc:spChg>
        <pc:spChg chg="add mod">
          <ac:chgData name="anton andersson" userId="f7fe82e8b11385a6" providerId="LiveId" clId="{F45437D6-7743-4A72-A588-99F1B1AB4C68}" dt="2021-11-10T07:25:40.911" v="720" actId="1076"/>
          <ac:spMkLst>
            <pc:docMk/>
            <pc:sldMk cId="1116040998" sldId="376"/>
            <ac:spMk id="16" creationId="{2E8E92BD-68C7-4A9F-AD31-1B4AC79D46F4}"/>
          </ac:spMkLst>
        </pc:spChg>
        <pc:picChg chg="add mod">
          <ac:chgData name="anton andersson" userId="f7fe82e8b11385a6" providerId="LiveId" clId="{F45437D6-7743-4A72-A588-99F1B1AB4C68}" dt="2021-11-10T07:24:53.614" v="684" actId="1076"/>
          <ac:picMkLst>
            <pc:docMk/>
            <pc:sldMk cId="1116040998" sldId="376"/>
            <ac:picMk id="7" creationId="{2E9CFD52-B86B-4C56-8835-E675BC9378CA}"/>
          </ac:picMkLst>
        </pc:picChg>
        <pc:picChg chg="add mod">
          <ac:chgData name="anton andersson" userId="f7fe82e8b11385a6" providerId="LiveId" clId="{F45437D6-7743-4A72-A588-99F1B1AB4C68}" dt="2021-11-10T07:24:55.452" v="685" actId="1076"/>
          <ac:picMkLst>
            <pc:docMk/>
            <pc:sldMk cId="1116040998" sldId="376"/>
            <ac:picMk id="9" creationId="{F35C555A-5519-4DB3-BE64-4ECD42D62214}"/>
          </ac:picMkLst>
        </pc:picChg>
        <pc:picChg chg="add mod">
          <ac:chgData name="anton andersson" userId="f7fe82e8b11385a6" providerId="LiveId" clId="{F45437D6-7743-4A72-A588-99F1B1AB4C68}" dt="2021-11-10T07:25:00.192" v="687" actId="1076"/>
          <ac:picMkLst>
            <pc:docMk/>
            <pc:sldMk cId="1116040998" sldId="376"/>
            <ac:picMk id="11" creationId="{5E1896D2-10CB-43ED-97CF-CEC066C1A295}"/>
          </ac:picMkLst>
        </pc:picChg>
      </pc:sldChg>
      <pc:sldChg chg="addSp delSp modSp add mod">
        <pc:chgData name="anton andersson" userId="f7fe82e8b11385a6" providerId="LiveId" clId="{F45437D6-7743-4A72-A588-99F1B1AB4C68}" dt="2021-11-19T07:13:49.674" v="3265" actId="13926"/>
        <pc:sldMkLst>
          <pc:docMk/>
          <pc:sldMk cId="2426873232" sldId="377"/>
        </pc:sldMkLst>
        <pc:spChg chg="mod">
          <ac:chgData name="anton andersson" userId="f7fe82e8b11385a6" providerId="LiveId" clId="{F45437D6-7743-4A72-A588-99F1B1AB4C68}" dt="2021-11-19T07:13:49.674" v="3265" actId="13926"/>
          <ac:spMkLst>
            <pc:docMk/>
            <pc:sldMk cId="2426873232" sldId="377"/>
            <ac:spMk id="2" creationId="{845A0B2C-9874-4D40-84AB-D03DD94D0EF7}"/>
          </ac:spMkLst>
        </pc:spChg>
        <pc:spChg chg="mod">
          <ac:chgData name="anton andersson" userId="f7fe82e8b11385a6" providerId="LiveId" clId="{F45437D6-7743-4A72-A588-99F1B1AB4C68}" dt="2021-11-10T07:37:43.960" v="734" actId="6549"/>
          <ac:spMkLst>
            <pc:docMk/>
            <pc:sldMk cId="2426873232" sldId="377"/>
            <ac:spMk id="3" creationId="{AE971634-934A-4551-856A-4C898FB5C055}"/>
          </ac:spMkLst>
        </pc:spChg>
        <pc:spChg chg="mod">
          <ac:chgData name="anton andersson" userId="f7fe82e8b11385a6" providerId="LiveId" clId="{F45437D6-7743-4A72-A588-99F1B1AB4C68}" dt="2021-11-10T07:27:16.713" v="733" actId="20577"/>
          <ac:spMkLst>
            <pc:docMk/>
            <pc:sldMk cId="2426873232" sldId="377"/>
            <ac:spMk id="4" creationId="{38CE8E8B-38D5-42BB-A7F7-FE24C597B296}"/>
          </ac:spMkLst>
        </pc:spChg>
        <pc:spChg chg="add del mod">
          <ac:chgData name="anton andersson" userId="f7fe82e8b11385a6" providerId="LiveId" clId="{F45437D6-7743-4A72-A588-99F1B1AB4C68}" dt="2021-11-18T15:08:58.856" v="2373" actId="478"/>
          <ac:spMkLst>
            <pc:docMk/>
            <pc:sldMk cId="2426873232" sldId="377"/>
            <ac:spMk id="9" creationId="{8D39033A-9018-4CB6-AA9B-A36A70F725D8}"/>
          </ac:spMkLst>
        </pc:spChg>
        <pc:spChg chg="add mod">
          <ac:chgData name="anton andersson" userId="f7fe82e8b11385a6" providerId="LiveId" clId="{F45437D6-7743-4A72-A588-99F1B1AB4C68}" dt="2021-11-18T15:11:34.670" v="2443" actId="27636"/>
          <ac:spMkLst>
            <pc:docMk/>
            <pc:sldMk cId="2426873232" sldId="377"/>
            <ac:spMk id="10" creationId="{0D46E3B8-86F8-46BA-85A9-C3CEBD46E964}"/>
          </ac:spMkLst>
        </pc:spChg>
        <pc:spChg chg="del">
          <ac:chgData name="anton andersson" userId="f7fe82e8b11385a6" providerId="LiveId" clId="{F45437D6-7743-4A72-A588-99F1B1AB4C68}" dt="2021-11-10T07:37:47.315" v="738" actId="478"/>
          <ac:spMkLst>
            <pc:docMk/>
            <pc:sldMk cId="2426873232" sldId="377"/>
            <ac:spMk id="15" creationId="{ABACCA5F-5385-488E-AA80-65B1A8C87473}"/>
          </ac:spMkLst>
        </pc:spChg>
        <pc:spChg chg="del">
          <ac:chgData name="anton andersson" userId="f7fe82e8b11385a6" providerId="LiveId" clId="{F45437D6-7743-4A72-A588-99F1B1AB4C68}" dt="2021-11-10T07:37:48.255" v="739" actId="478"/>
          <ac:spMkLst>
            <pc:docMk/>
            <pc:sldMk cId="2426873232" sldId="377"/>
            <ac:spMk id="16" creationId="{2E8E92BD-68C7-4A9F-AD31-1B4AC79D46F4}"/>
          </ac:spMkLst>
        </pc:spChg>
        <pc:spChg chg="add mod">
          <ac:chgData name="anton andersson" userId="f7fe82e8b11385a6" providerId="LiveId" clId="{F45437D6-7743-4A72-A588-99F1B1AB4C68}" dt="2021-11-18T15:20:55.528" v="2830" actId="1076"/>
          <ac:spMkLst>
            <pc:docMk/>
            <pc:sldMk cId="2426873232" sldId="377"/>
            <ac:spMk id="17" creationId="{FD6283F2-79F8-46A2-A7C4-7F6972AEB8FE}"/>
          </ac:spMkLst>
        </pc:spChg>
        <pc:spChg chg="add del mod">
          <ac:chgData name="anton andersson" userId="f7fe82e8b11385a6" providerId="LiveId" clId="{F45437D6-7743-4A72-A588-99F1B1AB4C68}" dt="2021-11-18T15:20:48.165" v="2827" actId="478"/>
          <ac:spMkLst>
            <pc:docMk/>
            <pc:sldMk cId="2426873232" sldId="377"/>
            <ac:spMk id="18" creationId="{1F3E1389-12AD-45B5-9FFE-78227DDE48C3}"/>
          </ac:spMkLst>
        </pc:spChg>
        <pc:picChg chg="add mod">
          <ac:chgData name="anton andersson" userId="f7fe82e8b11385a6" providerId="LiveId" clId="{F45437D6-7743-4A72-A588-99F1B1AB4C68}" dt="2021-11-18T15:21:45.361" v="2835" actId="1076"/>
          <ac:picMkLst>
            <pc:docMk/>
            <pc:sldMk cId="2426873232" sldId="377"/>
            <ac:picMk id="6" creationId="{0B7CBE88-BABD-4938-BD15-3AD08E70ACDF}"/>
          </ac:picMkLst>
        </pc:picChg>
        <pc:picChg chg="del">
          <ac:chgData name="anton andersson" userId="f7fe82e8b11385a6" providerId="LiveId" clId="{F45437D6-7743-4A72-A588-99F1B1AB4C68}" dt="2021-11-10T07:37:44.878" v="735" actId="478"/>
          <ac:picMkLst>
            <pc:docMk/>
            <pc:sldMk cId="2426873232" sldId="377"/>
            <ac:picMk id="7" creationId="{2E9CFD52-B86B-4C56-8835-E675BC9378CA}"/>
          </ac:picMkLst>
        </pc:picChg>
        <pc:picChg chg="del">
          <ac:chgData name="anton andersson" userId="f7fe82e8b11385a6" providerId="LiveId" clId="{F45437D6-7743-4A72-A588-99F1B1AB4C68}" dt="2021-11-10T07:37:45.347" v="736" actId="478"/>
          <ac:picMkLst>
            <pc:docMk/>
            <pc:sldMk cId="2426873232" sldId="377"/>
            <ac:picMk id="9" creationId="{F35C555A-5519-4DB3-BE64-4ECD42D62214}"/>
          </ac:picMkLst>
        </pc:picChg>
        <pc:picChg chg="add del mod">
          <ac:chgData name="anton andersson" userId="f7fe82e8b11385a6" providerId="LiveId" clId="{F45437D6-7743-4A72-A588-99F1B1AB4C68}" dt="2021-11-18T15:11:43.117" v="2444" actId="478"/>
          <ac:picMkLst>
            <pc:docMk/>
            <pc:sldMk cId="2426873232" sldId="377"/>
            <ac:picMk id="11" creationId="{5DFDED3D-7512-497E-8D98-2A5B2A5D1F36}"/>
          </ac:picMkLst>
        </pc:picChg>
        <pc:picChg chg="del">
          <ac:chgData name="anton andersson" userId="f7fe82e8b11385a6" providerId="LiveId" clId="{F45437D6-7743-4A72-A588-99F1B1AB4C68}" dt="2021-11-10T07:37:45.795" v="737" actId="478"/>
          <ac:picMkLst>
            <pc:docMk/>
            <pc:sldMk cId="2426873232" sldId="377"/>
            <ac:picMk id="11" creationId="{5E1896D2-10CB-43ED-97CF-CEC066C1A295}"/>
          </ac:picMkLst>
        </pc:picChg>
        <pc:picChg chg="add del mod">
          <ac:chgData name="anton andersson" userId="f7fe82e8b11385a6" providerId="LiveId" clId="{F45437D6-7743-4A72-A588-99F1B1AB4C68}" dt="2021-11-18T15:11:43.692" v="2445" actId="478"/>
          <ac:picMkLst>
            <pc:docMk/>
            <pc:sldMk cId="2426873232" sldId="377"/>
            <ac:picMk id="15" creationId="{13DFE96E-9B10-4674-960E-46C2A1D229D5}"/>
          </ac:picMkLst>
        </pc:picChg>
        <pc:picChg chg="add del mod">
          <ac:chgData name="anton andersson" userId="f7fe82e8b11385a6" providerId="LiveId" clId="{F45437D6-7743-4A72-A588-99F1B1AB4C68}" dt="2021-11-18T15:11:44.452" v="2446" actId="478"/>
          <ac:picMkLst>
            <pc:docMk/>
            <pc:sldMk cId="2426873232" sldId="377"/>
            <ac:picMk id="16" creationId="{5D0D8843-5061-4D0F-AFD7-63EA98BA45DD}"/>
          </ac:picMkLst>
        </pc:picChg>
      </pc:sldChg>
      <pc:sldChg chg="addSp modSp add mod">
        <pc:chgData name="anton andersson" userId="f7fe82e8b11385a6" providerId="LiveId" clId="{F45437D6-7743-4A72-A588-99F1B1AB4C68}" dt="2021-11-19T08:00:31.158" v="3894" actId="13926"/>
        <pc:sldMkLst>
          <pc:docMk/>
          <pc:sldMk cId="3891106969" sldId="378"/>
        </pc:sldMkLst>
        <pc:spChg chg="mod">
          <ac:chgData name="anton andersson" userId="f7fe82e8b11385a6" providerId="LiveId" clId="{F45437D6-7743-4A72-A588-99F1B1AB4C68}" dt="2021-11-17T13:56:31.993" v="2358" actId="20577"/>
          <ac:spMkLst>
            <pc:docMk/>
            <pc:sldMk cId="3891106969" sldId="378"/>
            <ac:spMk id="2" creationId="{845A0B2C-9874-4D40-84AB-D03DD94D0EF7}"/>
          </ac:spMkLst>
        </pc:spChg>
        <pc:spChg chg="mod">
          <ac:chgData name="anton andersson" userId="f7fe82e8b11385a6" providerId="LiveId" clId="{F45437D6-7743-4A72-A588-99F1B1AB4C68}" dt="2021-11-10T07:38:08.957" v="768" actId="20577"/>
          <ac:spMkLst>
            <pc:docMk/>
            <pc:sldMk cId="3891106969" sldId="378"/>
            <ac:spMk id="4" creationId="{38CE8E8B-38D5-42BB-A7F7-FE24C597B296}"/>
          </ac:spMkLst>
        </pc:spChg>
        <pc:spChg chg="add mod">
          <ac:chgData name="anton andersson" userId="f7fe82e8b11385a6" providerId="LiveId" clId="{F45437D6-7743-4A72-A588-99F1B1AB4C68}" dt="2021-11-19T07:58:55.772" v="3765" actId="1076"/>
          <ac:spMkLst>
            <pc:docMk/>
            <pc:sldMk cId="3891106969" sldId="378"/>
            <ac:spMk id="8" creationId="{C5FC020E-10E7-40FD-8625-71A0447F9A3F}"/>
          </ac:spMkLst>
        </pc:spChg>
        <pc:spChg chg="add mod">
          <ac:chgData name="anton andersson" userId="f7fe82e8b11385a6" providerId="LiveId" clId="{F45437D6-7743-4A72-A588-99F1B1AB4C68}" dt="2021-11-19T08:00:31.158" v="3894" actId="13926"/>
          <ac:spMkLst>
            <pc:docMk/>
            <pc:sldMk cId="3891106969" sldId="378"/>
            <ac:spMk id="9" creationId="{66078559-FCF3-49D0-A985-7A455DBF54BC}"/>
          </ac:spMkLst>
        </pc:spChg>
      </pc:sldChg>
      <pc:sldChg chg="addSp delSp modSp add mod">
        <pc:chgData name="anton andersson" userId="f7fe82e8b11385a6" providerId="LiveId" clId="{F45437D6-7743-4A72-A588-99F1B1AB4C68}" dt="2021-11-19T07:38:31.889" v="3706" actId="13926"/>
        <pc:sldMkLst>
          <pc:docMk/>
          <pc:sldMk cId="341096995" sldId="379"/>
        </pc:sldMkLst>
        <pc:spChg chg="mod">
          <ac:chgData name="anton andersson" userId="f7fe82e8b11385a6" providerId="LiveId" clId="{F45437D6-7743-4A72-A588-99F1B1AB4C68}" dt="2021-11-19T07:38:31.889" v="3706" actId="13926"/>
          <ac:spMkLst>
            <pc:docMk/>
            <pc:sldMk cId="341096995" sldId="379"/>
            <ac:spMk id="2" creationId="{845A0B2C-9874-4D40-84AB-D03DD94D0EF7}"/>
          </ac:spMkLst>
        </pc:spChg>
        <pc:spChg chg="mod">
          <ac:chgData name="anton andersson" userId="f7fe82e8b11385a6" providerId="LiveId" clId="{F45437D6-7743-4A72-A588-99F1B1AB4C68}" dt="2021-11-10T07:40:27.260" v="782" actId="20577"/>
          <ac:spMkLst>
            <pc:docMk/>
            <pc:sldMk cId="341096995" sldId="379"/>
            <ac:spMk id="4" creationId="{38CE8E8B-38D5-42BB-A7F7-FE24C597B296}"/>
          </ac:spMkLst>
        </pc:spChg>
        <pc:spChg chg="add mod">
          <ac:chgData name="anton andersson" userId="f7fe82e8b11385a6" providerId="LiveId" clId="{F45437D6-7743-4A72-A588-99F1B1AB4C68}" dt="2021-11-17T13:57:04.547" v="2369" actId="20577"/>
          <ac:spMkLst>
            <pc:docMk/>
            <pc:sldMk cId="341096995" sldId="379"/>
            <ac:spMk id="8" creationId="{B6A4630F-9D45-4F3A-AA1D-28ABBFCB48FB}"/>
          </ac:spMkLst>
        </pc:spChg>
        <pc:spChg chg="add mod">
          <ac:chgData name="anton andersson" userId="f7fe82e8b11385a6" providerId="LiveId" clId="{F45437D6-7743-4A72-A588-99F1B1AB4C68}" dt="2021-11-10T07:59:16.697" v="1043" actId="1076"/>
          <ac:spMkLst>
            <pc:docMk/>
            <pc:sldMk cId="341096995" sldId="379"/>
            <ac:spMk id="10" creationId="{DA6CD86F-9336-4EE2-8767-06F05411E657}"/>
          </ac:spMkLst>
        </pc:spChg>
        <pc:spChg chg="del">
          <ac:chgData name="anton andersson" userId="f7fe82e8b11385a6" providerId="LiveId" clId="{F45437D6-7743-4A72-A588-99F1B1AB4C68}" dt="2021-11-10T08:00:17.790" v="1044" actId="478"/>
          <ac:spMkLst>
            <pc:docMk/>
            <pc:sldMk cId="341096995" sldId="379"/>
            <ac:spMk id="12" creationId="{72FB8507-1631-493B-836F-C4B87EE43671}"/>
          </ac:spMkLst>
        </pc:spChg>
        <pc:picChg chg="add mod">
          <ac:chgData name="anton andersson" userId="f7fe82e8b11385a6" providerId="LiveId" clId="{F45437D6-7743-4A72-A588-99F1B1AB4C68}" dt="2021-11-10T07:57:28.069" v="1023" actId="1076"/>
          <ac:picMkLst>
            <pc:docMk/>
            <pc:sldMk cId="341096995" sldId="379"/>
            <ac:picMk id="9" creationId="{E0CB86BC-491A-4FB7-8B40-72BC819C880B}"/>
          </ac:picMkLst>
        </pc:picChg>
      </pc:sldChg>
      <pc:sldChg chg="addSp modSp add mod">
        <pc:chgData name="anton andersson" userId="f7fe82e8b11385a6" providerId="LiveId" clId="{F45437D6-7743-4A72-A588-99F1B1AB4C68}" dt="2021-11-19T08:32:28.356" v="3941" actId="20577"/>
        <pc:sldMkLst>
          <pc:docMk/>
          <pc:sldMk cId="1259294631" sldId="380"/>
        </pc:sldMkLst>
        <pc:spChg chg="mod">
          <ac:chgData name="anton andersson" userId="f7fe82e8b11385a6" providerId="LiveId" clId="{F45437D6-7743-4A72-A588-99F1B1AB4C68}" dt="2021-11-17T13:56:39.430" v="2360" actId="20577"/>
          <ac:spMkLst>
            <pc:docMk/>
            <pc:sldMk cId="1259294631" sldId="380"/>
            <ac:spMk id="2" creationId="{845A0B2C-9874-4D40-84AB-D03DD94D0EF7}"/>
          </ac:spMkLst>
        </pc:spChg>
        <pc:spChg chg="mod">
          <ac:chgData name="anton andersson" userId="f7fe82e8b11385a6" providerId="LiveId" clId="{F45437D6-7743-4A72-A588-99F1B1AB4C68}" dt="2021-11-10T07:40:37.980" v="805" actId="20577"/>
          <ac:spMkLst>
            <pc:docMk/>
            <pc:sldMk cId="1259294631" sldId="380"/>
            <ac:spMk id="4" creationId="{38CE8E8B-38D5-42BB-A7F7-FE24C597B296}"/>
          </ac:spMkLst>
        </pc:spChg>
        <pc:spChg chg="add mod">
          <ac:chgData name="anton andersson" userId="f7fe82e8b11385a6" providerId="LiveId" clId="{F45437D6-7743-4A72-A588-99F1B1AB4C68}" dt="2021-11-19T08:32:28.356" v="3941" actId="20577"/>
          <ac:spMkLst>
            <pc:docMk/>
            <pc:sldMk cId="1259294631" sldId="380"/>
            <ac:spMk id="8" creationId="{381D48C6-5111-4E85-875F-4AAA217A51ED}"/>
          </ac:spMkLst>
        </pc:spChg>
      </pc:sldChg>
      <pc:sldChg chg="modSp mod">
        <pc:chgData name="anton andersson" userId="f7fe82e8b11385a6" providerId="LiveId" clId="{F45437D6-7743-4A72-A588-99F1B1AB4C68}" dt="2021-11-19T14:02:58.077" v="4489" actId="13926"/>
        <pc:sldMkLst>
          <pc:docMk/>
          <pc:sldMk cId="309567059" sldId="381"/>
        </pc:sldMkLst>
        <pc:spChg chg="mod">
          <ac:chgData name="anton andersson" userId="f7fe82e8b11385a6" providerId="LiveId" clId="{F45437D6-7743-4A72-A588-99F1B1AB4C68}" dt="2021-11-19T14:02:58.077" v="4489" actId="13926"/>
          <ac:spMkLst>
            <pc:docMk/>
            <pc:sldMk cId="309567059" sldId="381"/>
            <ac:spMk id="2" creationId="{845A0B2C-9874-4D40-84AB-D03DD94D0EF7}"/>
          </ac:spMkLst>
        </pc:spChg>
      </pc:sldChg>
    </pc:docChg>
  </pc:docChgLst>
  <pc:docChgLst>
    <pc:chgData name="anton andersson" userId="f7fe82e8b11385a6" providerId="LiveId" clId="{776FEACB-D82A-4758-9B99-DE71FDE06854}"/>
    <pc:docChg chg="undo redo custSel addSld delSld modSld sldOrd addSection delSection">
      <pc:chgData name="anton andersson" userId="f7fe82e8b11385a6" providerId="LiveId" clId="{776FEACB-D82A-4758-9B99-DE71FDE06854}" dt="2022-02-08T12:03:44.387" v="20147" actId="20577"/>
      <pc:docMkLst>
        <pc:docMk/>
      </pc:docMkLst>
      <pc:sldChg chg="del">
        <pc:chgData name="anton andersson" userId="f7fe82e8b11385a6" providerId="LiveId" clId="{776FEACB-D82A-4758-9B99-DE71FDE06854}" dt="2022-01-31T10:36:09.680" v="14" actId="2696"/>
        <pc:sldMkLst>
          <pc:docMk/>
          <pc:sldMk cId="2077360395" sldId="256"/>
        </pc:sldMkLst>
      </pc:sldChg>
      <pc:sldChg chg="del">
        <pc:chgData name="anton andersson" userId="f7fe82e8b11385a6" providerId="LiveId" clId="{776FEACB-D82A-4758-9B99-DE71FDE06854}" dt="2022-01-31T10:36:09.680" v="14" actId="2696"/>
        <pc:sldMkLst>
          <pc:docMk/>
          <pc:sldMk cId="1078776804" sldId="258"/>
        </pc:sldMkLst>
      </pc:sldChg>
      <pc:sldChg chg="del">
        <pc:chgData name="anton andersson" userId="f7fe82e8b11385a6" providerId="LiveId" clId="{776FEACB-D82A-4758-9B99-DE71FDE06854}" dt="2022-01-31T10:36:29.727" v="16" actId="2696"/>
        <pc:sldMkLst>
          <pc:docMk/>
          <pc:sldMk cId="2160508749" sldId="260"/>
        </pc:sldMkLst>
      </pc:sldChg>
      <pc:sldChg chg="del">
        <pc:chgData name="anton andersson" userId="f7fe82e8b11385a6" providerId="LiveId" clId="{776FEACB-D82A-4758-9B99-DE71FDE06854}" dt="2022-01-31T10:36:46.935" v="19" actId="2696"/>
        <pc:sldMkLst>
          <pc:docMk/>
          <pc:sldMk cId="1391598297" sldId="261"/>
        </pc:sldMkLst>
      </pc:sldChg>
      <pc:sldChg chg="addSp modSp mod">
        <pc:chgData name="anton andersson" userId="f7fe82e8b11385a6" providerId="LiveId" clId="{776FEACB-D82A-4758-9B99-DE71FDE06854}" dt="2022-02-03T06:05:45.118" v="17230"/>
        <pc:sldMkLst>
          <pc:docMk/>
          <pc:sldMk cId="912145056" sldId="263"/>
        </pc:sldMkLst>
        <pc:spChg chg="mod">
          <ac:chgData name="anton andersson" userId="f7fe82e8b11385a6" providerId="LiveId" clId="{776FEACB-D82A-4758-9B99-DE71FDE06854}" dt="2022-02-03T06:05:45.118" v="17230"/>
          <ac:spMkLst>
            <pc:docMk/>
            <pc:sldMk cId="912145056" sldId="263"/>
            <ac:spMk id="2" creationId="{845A0B2C-9874-4D40-84AB-D03DD94D0EF7}"/>
          </ac:spMkLst>
        </pc:spChg>
        <pc:spChg chg="mod">
          <ac:chgData name="anton andersson" userId="f7fe82e8b11385a6" providerId="LiveId" clId="{776FEACB-D82A-4758-9B99-DE71FDE06854}" dt="2022-02-01T09:56:28.738" v="13916" actId="20577"/>
          <ac:spMkLst>
            <pc:docMk/>
            <pc:sldMk cId="912145056" sldId="263"/>
            <ac:spMk id="3" creationId="{AE971634-934A-4551-856A-4C898FB5C055}"/>
          </ac:spMkLst>
        </pc:spChg>
        <pc:spChg chg="add mod">
          <ac:chgData name="anton andersson" userId="f7fe82e8b11385a6" providerId="LiveId" clId="{776FEACB-D82A-4758-9B99-DE71FDE06854}" dt="2022-02-01T09:53:38.622" v="13750" actId="20577"/>
          <ac:spMkLst>
            <pc:docMk/>
            <pc:sldMk cId="912145056" sldId="263"/>
            <ac:spMk id="8" creationId="{232977E2-A16A-4F45-9F80-FE10ECEF2BC6}"/>
          </ac:spMkLst>
        </pc:spChg>
      </pc:sldChg>
      <pc:sldChg chg="del">
        <pc:chgData name="anton andersson" userId="f7fe82e8b11385a6" providerId="LiveId" clId="{776FEACB-D82A-4758-9B99-DE71FDE06854}" dt="2022-01-31T10:38:31.187" v="20" actId="2696"/>
        <pc:sldMkLst>
          <pc:docMk/>
          <pc:sldMk cId="2569356516" sldId="264"/>
        </pc:sldMkLst>
      </pc:sldChg>
      <pc:sldChg chg="modSp mod">
        <pc:chgData name="anton andersson" userId="f7fe82e8b11385a6" providerId="LiveId" clId="{776FEACB-D82A-4758-9B99-DE71FDE06854}" dt="2022-01-31T10:35:57.002" v="13" actId="20577"/>
        <pc:sldMkLst>
          <pc:docMk/>
          <pc:sldMk cId="2141996448" sldId="267"/>
        </pc:sldMkLst>
        <pc:spChg chg="mod">
          <ac:chgData name="anton andersson" userId="f7fe82e8b11385a6" providerId="LiveId" clId="{776FEACB-D82A-4758-9B99-DE71FDE06854}" dt="2022-01-31T10:35:08.765" v="5" actId="20577"/>
          <ac:spMkLst>
            <pc:docMk/>
            <pc:sldMk cId="2141996448" sldId="267"/>
            <ac:spMk id="2" creationId="{83145CF3-C12C-4347-8E68-43E7983404D2}"/>
          </ac:spMkLst>
        </pc:spChg>
        <pc:spChg chg="mod">
          <ac:chgData name="anton andersson" userId="f7fe82e8b11385a6" providerId="LiveId" clId="{776FEACB-D82A-4758-9B99-DE71FDE06854}" dt="2022-01-31T10:35:57.002" v="13" actId="20577"/>
          <ac:spMkLst>
            <pc:docMk/>
            <pc:sldMk cId="2141996448" sldId="267"/>
            <ac:spMk id="5" creationId="{30E777A6-9513-43F3-BB24-ED0539ADDD88}"/>
          </ac:spMkLst>
        </pc:spChg>
      </pc:sldChg>
      <pc:sldChg chg="modSp mod">
        <pc:chgData name="anton andersson" userId="f7fe82e8b11385a6" providerId="LiveId" clId="{776FEACB-D82A-4758-9B99-DE71FDE06854}" dt="2022-02-03T06:09:11.266" v="17260" actId="207"/>
        <pc:sldMkLst>
          <pc:docMk/>
          <pc:sldMk cId="3550436766" sldId="272"/>
        </pc:sldMkLst>
        <pc:spChg chg="mod">
          <ac:chgData name="anton andersson" userId="f7fe82e8b11385a6" providerId="LiveId" clId="{776FEACB-D82A-4758-9B99-DE71FDE06854}" dt="2022-01-31T10:42:33.526" v="121" actId="14100"/>
          <ac:spMkLst>
            <pc:docMk/>
            <pc:sldMk cId="3550436766" sldId="272"/>
            <ac:spMk id="6" creationId="{8A59AED1-4BAA-47FE-A233-9C2F413DB688}"/>
          </ac:spMkLst>
        </pc:spChg>
        <pc:spChg chg="mod">
          <ac:chgData name="anton andersson" userId="f7fe82e8b11385a6" providerId="LiveId" clId="{776FEACB-D82A-4758-9B99-DE71FDE06854}" dt="2022-01-31T10:41:47.743" v="107" actId="20577"/>
          <ac:spMkLst>
            <pc:docMk/>
            <pc:sldMk cId="3550436766" sldId="272"/>
            <ac:spMk id="7" creationId="{78972905-E434-5D47-AFD2-FA25DA38A1E7}"/>
          </ac:spMkLst>
        </pc:spChg>
        <pc:graphicFrameChg chg="mod modGraphic">
          <ac:chgData name="anton andersson" userId="f7fe82e8b11385a6" providerId="LiveId" clId="{776FEACB-D82A-4758-9B99-DE71FDE06854}" dt="2022-02-03T06:09:11.266" v="17260" actId="207"/>
          <ac:graphicFrameMkLst>
            <pc:docMk/>
            <pc:sldMk cId="3550436766" sldId="272"/>
            <ac:graphicFrameMk id="8" creationId="{6785EE1E-4A1C-4346-83D0-84014F8F230F}"/>
          </ac:graphicFrameMkLst>
        </pc:graphicFrameChg>
      </pc:sldChg>
      <pc:sldChg chg="addSp delSp modSp mod">
        <pc:chgData name="anton andersson" userId="f7fe82e8b11385a6" providerId="LiveId" clId="{776FEACB-D82A-4758-9B99-DE71FDE06854}" dt="2022-01-31T12:02:45.746" v="353" actId="478"/>
        <pc:sldMkLst>
          <pc:docMk/>
          <pc:sldMk cId="4256703955" sldId="293"/>
        </pc:sldMkLst>
        <pc:spChg chg="add del mod">
          <ac:chgData name="anton andersson" userId="f7fe82e8b11385a6" providerId="LiveId" clId="{776FEACB-D82A-4758-9B99-DE71FDE06854}" dt="2022-01-31T12:02:45.746" v="353" actId="478"/>
          <ac:spMkLst>
            <pc:docMk/>
            <pc:sldMk cId="4256703955" sldId="293"/>
            <ac:spMk id="2" creationId="{64A82763-6D0F-4CA7-8CDD-BD202A80A796}"/>
          </ac:spMkLst>
        </pc:spChg>
        <pc:spChg chg="mod">
          <ac:chgData name="anton andersson" userId="f7fe82e8b11385a6" providerId="LiveId" clId="{776FEACB-D82A-4758-9B99-DE71FDE06854}" dt="2022-01-31T10:44:05.600" v="165" actId="20577"/>
          <ac:spMkLst>
            <pc:docMk/>
            <pc:sldMk cId="4256703955" sldId="293"/>
            <ac:spMk id="12" creationId="{D11693FE-8633-4CDA-ABA8-92FAAA0C73FA}"/>
          </ac:spMkLst>
        </pc:spChg>
      </pc:sldChg>
      <pc:sldChg chg="del">
        <pc:chgData name="anton andersson" userId="f7fe82e8b11385a6" providerId="LiveId" clId="{776FEACB-D82A-4758-9B99-DE71FDE06854}" dt="2022-01-31T10:36:09.680" v="14" actId="2696"/>
        <pc:sldMkLst>
          <pc:docMk/>
          <pc:sldMk cId="509436930" sldId="324"/>
        </pc:sldMkLst>
      </pc:sldChg>
      <pc:sldChg chg="del">
        <pc:chgData name="anton andersson" userId="f7fe82e8b11385a6" providerId="LiveId" clId="{776FEACB-D82A-4758-9B99-DE71FDE06854}" dt="2022-01-31T10:38:31.187" v="20" actId="2696"/>
        <pc:sldMkLst>
          <pc:docMk/>
          <pc:sldMk cId="3101776055" sldId="325"/>
        </pc:sldMkLst>
      </pc:sldChg>
      <pc:sldChg chg="modSp mod">
        <pc:chgData name="anton andersson" userId="f7fe82e8b11385a6" providerId="LiveId" clId="{776FEACB-D82A-4758-9B99-DE71FDE06854}" dt="2022-02-03T06:06:44.901" v="17246" actId="207"/>
        <pc:sldMkLst>
          <pc:docMk/>
          <pc:sldMk cId="1054877483" sldId="326"/>
        </pc:sldMkLst>
        <pc:spChg chg="mod">
          <ac:chgData name="anton andersson" userId="f7fe82e8b11385a6" providerId="LiveId" clId="{776FEACB-D82A-4758-9B99-DE71FDE06854}" dt="2022-02-03T06:06:44.901" v="17246" actId="207"/>
          <ac:spMkLst>
            <pc:docMk/>
            <pc:sldMk cId="1054877483" sldId="326"/>
            <ac:spMk id="12" creationId="{D11693FE-8633-4CDA-ABA8-92FAAA0C73FA}"/>
          </ac:spMkLst>
        </pc:spChg>
      </pc:sldChg>
      <pc:sldChg chg="del">
        <pc:chgData name="anton andersson" userId="f7fe82e8b11385a6" providerId="LiveId" clId="{776FEACB-D82A-4758-9B99-DE71FDE06854}" dt="2022-01-31T10:36:22.511" v="15" actId="2696"/>
        <pc:sldMkLst>
          <pc:docMk/>
          <pc:sldMk cId="2474903073" sldId="327"/>
        </pc:sldMkLst>
      </pc:sldChg>
      <pc:sldChg chg="modSp mod">
        <pc:chgData name="anton andersson" userId="f7fe82e8b11385a6" providerId="LiveId" clId="{776FEACB-D82A-4758-9B99-DE71FDE06854}" dt="2022-02-03T06:06:01.032" v="17233" actId="207"/>
        <pc:sldMkLst>
          <pc:docMk/>
          <pc:sldMk cId="1897152753" sldId="328"/>
        </pc:sldMkLst>
        <pc:spChg chg="mod">
          <ac:chgData name="anton andersson" userId="f7fe82e8b11385a6" providerId="LiveId" clId="{776FEACB-D82A-4758-9B99-DE71FDE06854}" dt="2022-02-03T06:06:01.032" v="17233" actId="207"/>
          <ac:spMkLst>
            <pc:docMk/>
            <pc:sldMk cId="1897152753" sldId="328"/>
            <ac:spMk id="12" creationId="{D11693FE-8633-4CDA-ABA8-92FAAA0C73FA}"/>
          </ac:spMkLst>
        </pc:spChg>
      </pc:sldChg>
      <pc:sldChg chg="del">
        <pc:chgData name="anton andersson" userId="f7fe82e8b11385a6" providerId="LiveId" clId="{776FEACB-D82A-4758-9B99-DE71FDE06854}" dt="2022-01-31T10:36:33.930" v="17" actId="2696"/>
        <pc:sldMkLst>
          <pc:docMk/>
          <pc:sldMk cId="1290427121" sldId="329"/>
        </pc:sldMkLst>
      </pc:sldChg>
      <pc:sldChg chg="del">
        <pc:chgData name="anton andersson" userId="f7fe82e8b11385a6" providerId="LiveId" clId="{776FEACB-D82A-4758-9B99-DE71FDE06854}" dt="2022-01-31T10:36:33.930" v="17" actId="2696"/>
        <pc:sldMkLst>
          <pc:docMk/>
          <pc:sldMk cId="2279268140" sldId="330"/>
        </pc:sldMkLst>
      </pc:sldChg>
      <pc:sldChg chg="del">
        <pc:chgData name="anton andersson" userId="f7fe82e8b11385a6" providerId="LiveId" clId="{776FEACB-D82A-4758-9B99-DE71FDE06854}" dt="2022-01-31T10:44:23.107" v="166" actId="2696"/>
        <pc:sldMkLst>
          <pc:docMk/>
          <pc:sldMk cId="1631873189" sldId="331"/>
        </pc:sldMkLst>
      </pc:sldChg>
      <pc:sldChg chg="del">
        <pc:chgData name="anton andersson" userId="f7fe82e8b11385a6" providerId="LiveId" clId="{776FEACB-D82A-4758-9B99-DE71FDE06854}" dt="2022-01-31T10:44:26.670" v="167" actId="2696"/>
        <pc:sldMkLst>
          <pc:docMk/>
          <pc:sldMk cId="4250734370" sldId="332"/>
        </pc:sldMkLst>
      </pc:sldChg>
      <pc:sldChg chg="del">
        <pc:chgData name="anton andersson" userId="f7fe82e8b11385a6" providerId="LiveId" clId="{776FEACB-D82A-4758-9B99-DE71FDE06854}" dt="2022-01-31T10:36:22.511" v="15" actId="2696"/>
        <pc:sldMkLst>
          <pc:docMk/>
          <pc:sldMk cId="1095273014" sldId="333"/>
        </pc:sldMkLst>
      </pc:sldChg>
      <pc:sldChg chg="del">
        <pc:chgData name="anton andersson" userId="f7fe82e8b11385a6" providerId="LiveId" clId="{776FEACB-D82A-4758-9B99-DE71FDE06854}" dt="2022-01-31T10:36:22.511" v="15" actId="2696"/>
        <pc:sldMkLst>
          <pc:docMk/>
          <pc:sldMk cId="125812850" sldId="335"/>
        </pc:sldMkLst>
      </pc:sldChg>
      <pc:sldChg chg="addSp delSp modSp mod">
        <pc:chgData name="anton andersson" userId="f7fe82e8b11385a6" providerId="LiveId" clId="{776FEACB-D82A-4758-9B99-DE71FDE06854}" dt="2022-02-08T07:58:51.980" v="17434" actId="108"/>
        <pc:sldMkLst>
          <pc:docMk/>
          <pc:sldMk cId="441834813" sldId="353"/>
        </pc:sldMkLst>
        <pc:spChg chg="mod">
          <ac:chgData name="anton andersson" userId="f7fe82e8b11385a6" providerId="LiveId" clId="{776FEACB-D82A-4758-9B99-DE71FDE06854}" dt="2022-02-03T06:02:54.653" v="17146" actId="20577"/>
          <ac:spMkLst>
            <pc:docMk/>
            <pc:sldMk cId="441834813" sldId="353"/>
            <ac:spMk id="2" creationId="{CD0FB8EB-1974-4F1B-9F83-4FDD9AB6C8B2}"/>
          </ac:spMkLst>
        </pc:spChg>
        <pc:spChg chg="mod">
          <ac:chgData name="anton andersson" userId="f7fe82e8b11385a6" providerId="LiveId" clId="{776FEACB-D82A-4758-9B99-DE71FDE06854}" dt="2022-02-08T07:58:51.980" v="17434" actId="108"/>
          <ac:spMkLst>
            <pc:docMk/>
            <pc:sldMk cId="441834813" sldId="353"/>
            <ac:spMk id="6" creationId="{CFEF36EF-EA79-48B1-8977-F8AA6F2C6BC7}"/>
          </ac:spMkLst>
        </pc:spChg>
        <pc:spChg chg="add del mod">
          <ac:chgData name="anton andersson" userId="f7fe82e8b11385a6" providerId="LiveId" clId="{776FEACB-D82A-4758-9B99-DE71FDE06854}" dt="2022-02-03T06:02:50.805" v="17135" actId="478"/>
          <ac:spMkLst>
            <pc:docMk/>
            <pc:sldMk cId="441834813" sldId="353"/>
            <ac:spMk id="7" creationId="{0D14AFD4-54E8-4033-A37B-61B522F4B1C8}"/>
          </ac:spMkLst>
        </pc:spChg>
        <pc:spChg chg="del">
          <ac:chgData name="anton andersson" userId="f7fe82e8b11385a6" providerId="LiveId" clId="{776FEACB-D82A-4758-9B99-DE71FDE06854}" dt="2022-02-03T06:02:46.334" v="17134" actId="478"/>
          <ac:spMkLst>
            <pc:docMk/>
            <pc:sldMk cId="441834813" sldId="353"/>
            <ac:spMk id="8" creationId="{F9694C8D-3712-49FB-B071-2180F2DC8118}"/>
          </ac:spMkLst>
        </pc:spChg>
        <pc:spChg chg="mod">
          <ac:chgData name="anton andersson" userId="f7fe82e8b11385a6" providerId="LiveId" clId="{776FEACB-D82A-4758-9B99-DE71FDE06854}" dt="2022-01-31T10:42:05.031" v="115" actId="20577"/>
          <ac:spMkLst>
            <pc:docMk/>
            <pc:sldMk cId="441834813" sldId="353"/>
            <ac:spMk id="10" creationId="{38A5AF1C-CD2B-3242-88CF-04FA26AED57A}"/>
          </ac:spMkLst>
        </pc:spChg>
      </pc:sldChg>
      <pc:sldChg chg="new del">
        <pc:chgData name="anton andersson" userId="f7fe82e8b11385a6" providerId="LiveId" clId="{776FEACB-D82A-4758-9B99-DE71FDE06854}" dt="2022-01-31T10:48:20.094" v="169" actId="680"/>
        <pc:sldMkLst>
          <pc:docMk/>
          <pc:sldMk cId="1305190129" sldId="354"/>
        </pc:sldMkLst>
      </pc:sldChg>
      <pc:sldChg chg="new del">
        <pc:chgData name="anton andersson" userId="f7fe82e8b11385a6" providerId="LiveId" clId="{776FEACB-D82A-4758-9B99-DE71FDE06854}" dt="2022-01-31T10:49:06.199" v="176" actId="2696"/>
        <pc:sldMkLst>
          <pc:docMk/>
          <pc:sldMk cId="1312836092" sldId="354"/>
        </pc:sldMkLst>
      </pc:sldChg>
      <pc:sldChg chg="addSp delSp modSp add mod setBg">
        <pc:chgData name="anton andersson" userId="f7fe82e8b11385a6" providerId="LiveId" clId="{776FEACB-D82A-4758-9B99-DE71FDE06854}" dt="2022-01-31T13:05:40.043" v="2180" actId="20577"/>
        <pc:sldMkLst>
          <pc:docMk/>
          <pc:sldMk cId="2047162698" sldId="355"/>
        </pc:sldMkLst>
        <pc:spChg chg="mod">
          <ac:chgData name="anton andersson" userId="f7fe82e8b11385a6" providerId="LiveId" clId="{776FEACB-D82A-4758-9B99-DE71FDE06854}" dt="2022-01-31T11:51:45.905" v="181" actId="207"/>
          <ac:spMkLst>
            <pc:docMk/>
            <pc:sldMk cId="2047162698" sldId="355"/>
            <ac:spMk id="2" creationId="{845A0B2C-9874-4D40-84AB-D03DD94D0EF7}"/>
          </ac:spMkLst>
        </pc:spChg>
        <pc:spChg chg="del">
          <ac:chgData name="anton andersson" userId="f7fe82e8b11385a6" providerId="LiveId" clId="{776FEACB-D82A-4758-9B99-DE71FDE06854}" dt="2022-01-31T11:51:52.219" v="182" actId="478"/>
          <ac:spMkLst>
            <pc:docMk/>
            <pc:sldMk cId="2047162698" sldId="355"/>
            <ac:spMk id="3" creationId="{AE971634-934A-4551-856A-4C898FB5C055}"/>
          </ac:spMkLst>
        </pc:spChg>
        <pc:spChg chg="del">
          <ac:chgData name="anton andersson" userId="f7fe82e8b11385a6" providerId="LiveId" clId="{776FEACB-D82A-4758-9B99-DE71FDE06854}" dt="2022-01-31T11:51:20.824" v="179" actId="478"/>
          <ac:spMkLst>
            <pc:docMk/>
            <pc:sldMk cId="2047162698" sldId="355"/>
            <ac:spMk id="7" creationId="{16EEA83A-4842-4B0C-A40C-6F81A1228E3A}"/>
          </ac:spMkLst>
        </pc:spChg>
        <pc:spChg chg="add del mod">
          <ac:chgData name="anton andersson" userId="f7fe82e8b11385a6" providerId="LiveId" clId="{776FEACB-D82A-4758-9B99-DE71FDE06854}" dt="2022-01-31T11:52:10.039" v="193" actId="478"/>
          <ac:spMkLst>
            <pc:docMk/>
            <pc:sldMk cId="2047162698" sldId="355"/>
            <ac:spMk id="8" creationId="{343EC83E-2F2D-4160-AC11-5CB3E424A8D3}"/>
          </ac:spMkLst>
        </pc:spChg>
        <pc:spChg chg="add del mod">
          <ac:chgData name="anton andersson" userId="f7fe82e8b11385a6" providerId="LiveId" clId="{776FEACB-D82A-4758-9B99-DE71FDE06854}" dt="2022-01-31T12:02:17.830" v="303"/>
          <ac:spMkLst>
            <pc:docMk/>
            <pc:sldMk cId="2047162698" sldId="355"/>
            <ac:spMk id="9" creationId="{08035BF6-3A0E-457F-8CC9-4D51A5D8C0D2}"/>
          </ac:spMkLst>
        </pc:spChg>
        <pc:spChg chg="add mod">
          <ac:chgData name="anton andersson" userId="f7fe82e8b11385a6" providerId="LiveId" clId="{776FEACB-D82A-4758-9B99-DE71FDE06854}" dt="2022-01-31T11:59:37.039" v="275" actId="20577"/>
          <ac:spMkLst>
            <pc:docMk/>
            <pc:sldMk cId="2047162698" sldId="355"/>
            <ac:spMk id="11" creationId="{8D8FF8E5-9A42-40BA-A84C-DF4340E7051F}"/>
          </ac:spMkLst>
        </pc:spChg>
        <pc:spChg chg="add mod">
          <ac:chgData name="anton andersson" userId="f7fe82e8b11385a6" providerId="LiveId" clId="{776FEACB-D82A-4758-9B99-DE71FDE06854}" dt="2022-01-31T13:05:40.043" v="2180" actId="20577"/>
          <ac:spMkLst>
            <pc:docMk/>
            <pc:sldMk cId="2047162698" sldId="355"/>
            <ac:spMk id="12" creationId="{50B40AC6-9718-4175-A5CF-88ECE999D785}"/>
          </ac:spMkLst>
        </pc:spChg>
        <pc:spChg chg="add del mod">
          <ac:chgData name="anton andersson" userId="f7fe82e8b11385a6" providerId="LiveId" clId="{776FEACB-D82A-4758-9B99-DE71FDE06854}" dt="2022-01-31T12:37:30.026" v="1258" actId="478"/>
          <ac:spMkLst>
            <pc:docMk/>
            <pc:sldMk cId="2047162698" sldId="355"/>
            <ac:spMk id="13" creationId="{BE8A6F47-249E-49CE-B172-AC92C1AF9B7D}"/>
          </ac:spMkLst>
        </pc:spChg>
        <pc:spChg chg="add del mod">
          <ac:chgData name="anton andersson" userId="f7fe82e8b11385a6" providerId="LiveId" clId="{776FEACB-D82A-4758-9B99-DE71FDE06854}" dt="2022-01-31T12:13:17.698" v="561" actId="478"/>
          <ac:spMkLst>
            <pc:docMk/>
            <pc:sldMk cId="2047162698" sldId="355"/>
            <ac:spMk id="15" creationId="{B69BC3E5-691A-4E89-8E69-B7BB1500421E}"/>
          </ac:spMkLst>
        </pc:spChg>
        <pc:picChg chg="del">
          <ac:chgData name="anton andersson" userId="f7fe82e8b11385a6" providerId="LiveId" clId="{776FEACB-D82A-4758-9B99-DE71FDE06854}" dt="2022-01-31T11:51:18.887" v="178" actId="478"/>
          <ac:picMkLst>
            <pc:docMk/>
            <pc:sldMk cId="2047162698" sldId="355"/>
            <ac:picMk id="4" creationId="{47425A9F-FA71-4C19-9A8C-A90937BBDFC4}"/>
          </ac:picMkLst>
        </pc:picChg>
        <pc:picChg chg="del">
          <ac:chgData name="anton andersson" userId="f7fe82e8b11385a6" providerId="LiveId" clId="{776FEACB-D82A-4758-9B99-DE71FDE06854}" dt="2022-01-31T11:51:17.928" v="177" actId="478"/>
          <ac:picMkLst>
            <pc:docMk/>
            <pc:sldMk cId="2047162698" sldId="355"/>
            <ac:picMk id="6" creationId="{ED9F697E-BB5E-43AC-A915-B3A7C3879688}"/>
          </ac:picMkLst>
        </pc:picChg>
        <pc:picChg chg="add del mod">
          <ac:chgData name="anton andersson" userId="f7fe82e8b11385a6" providerId="LiveId" clId="{776FEACB-D82A-4758-9B99-DE71FDE06854}" dt="2022-01-31T12:37:31.106" v="1259" actId="478"/>
          <ac:picMkLst>
            <pc:docMk/>
            <pc:sldMk cId="2047162698" sldId="355"/>
            <ac:picMk id="14" creationId="{76D03DA6-8E12-4E38-AF76-A625B305AA2D}"/>
          </ac:picMkLst>
        </pc:picChg>
      </pc:sldChg>
      <pc:sldChg chg="add del">
        <pc:chgData name="anton andersson" userId="f7fe82e8b11385a6" providerId="LiveId" clId="{776FEACB-D82A-4758-9B99-DE71FDE06854}" dt="2022-01-31T10:48:59.768" v="174" actId="2696"/>
        <pc:sldMkLst>
          <pc:docMk/>
          <pc:sldMk cId="2337899739" sldId="355"/>
        </pc:sldMkLst>
      </pc:sldChg>
      <pc:sldChg chg="addSp delSp modSp new mod modClrScheme chgLayout">
        <pc:chgData name="anton andersson" userId="f7fe82e8b11385a6" providerId="LiveId" clId="{776FEACB-D82A-4758-9B99-DE71FDE06854}" dt="2022-01-31T12:38:09.355" v="1267" actId="478"/>
        <pc:sldMkLst>
          <pc:docMk/>
          <pc:sldMk cId="1670369879" sldId="356"/>
        </pc:sldMkLst>
        <pc:spChg chg="del">
          <ac:chgData name="anton andersson" userId="f7fe82e8b11385a6" providerId="LiveId" clId="{776FEACB-D82A-4758-9B99-DE71FDE06854}" dt="2022-01-31T12:13:35.227" v="563" actId="478"/>
          <ac:spMkLst>
            <pc:docMk/>
            <pc:sldMk cId="1670369879" sldId="356"/>
            <ac:spMk id="2" creationId="{B553B75B-33EE-4528-BC2B-3F9B85AAB9B1}"/>
          </ac:spMkLst>
        </pc:spChg>
        <pc:spChg chg="mod">
          <ac:chgData name="anton andersson" userId="f7fe82e8b11385a6" providerId="LiveId" clId="{776FEACB-D82A-4758-9B99-DE71FDE06854}" dt="2022-01-31T12:15:14.608" v="590" actId="26606"/>
          <ac:spMkLst>
            <pc:docMk/>
            <pc:sldMk cId="1670369879" sldId="356"/>
            <ac:spMk id="3" creationId="{A7C92DBA-E98B-4483-B75A-45A8B674D71C}"/>
          </ac:spMkLst>
        </pc:spChg>
        <pc:spChg chg="mod">
          <ac:chgData name="anton andersson" userId="f7fe82e8b11385a6" providerId="LiveId" clId="{776FEACB-D82A-4758-9B99-DE71FDE06854}" dt="2022-01-31T12:15:14.608" v="590" actId="26606"/>
          <ac:spMkLst>
            <pc:docMk/>
            <pc:sldMk cId="1670369879" sldId="356"/>
            <ac:spMk id="4" creationId="{958B36C5-EFD3-47D7-802B-0FCED75C08DC}"/>
          </ac:spMkLst>
        </pc:spChg>
        <pc:spChg chg="del">
          <ac:chgData name="anton andersson" userId="f7fe82e8b11385a6" providerId="LiveId" clId="{776FEACB-D82A-4758-9B99-DE71FDE06854}" dt="2022-01-31T12:13:37.785" v="565" actId="478"/>
          <ac:spMkLst>
            <pc:docMk/>
            <pc:sldMk cId="1670369879" sldId="356"/>
            <ac:spMk id="5" creationId="{D67A5C11-BC0C-4422-9890-351EEC874C3E}"/>
          </ac:spMkLst>
        </pc:spChg>
        <pc:spChg chg="del">
          <ac:chgData name="anton andersson" userId="f7fe82e8b11385a6" providerId="LiveId" clId="{776FEACB-D82A-4758-9B99-DE71FDE06854}" dt="2022-01-31T12:13:38.734" v="566" actId="478"/>
          <ac:spMkLst>
            <pc:docMk/>
            <pc:sldMk cId="1670369879" sldId="356"/>
            <ac:spMk id="6" creationId="{7311D6E4-97A6-49B7-93FE-67AE4DDA8BDC}"/>
          </ac:spMkLst>
        </pc:spChg>
        <pc:spChg chg="del">
          <ac:chgData name="anton andersson" userId="f7fe82e8b11385a6" providerId="LiveId" clId="{776FEACB-D82A-4758-9B99-DE71FDE06854}" dt="2022-01-31T12:13:36.783" v="564" actId="478"/>
          <ac:spMkLst>
            <pc:docMk/>
            <pc:sldMk cId="1670369879" sldId="356"/>
            <ac:spMk id="7" creationId="{76CEAB6A-3BBE-4CB5-8278-5479AA4981A1}"/>
          </ac:spMkLst>
        </pc:spChg>
        <pc:spChg chg="mod ord">
          <ac:chgData name="anton andersson" userId="f7fe82e8b11385a6" providerId="LiveId" clId="{776FEACB-D82A-4758-9B99-DE71FDE06854}" dt="2022-01-31T12:15:14.608" v="590" actId="26606"/>
          <ac:spMkLst>
            <pc:docMk/>
            <pc:sldMk cId="1670369879" sldId="356"/>
            <ac:spMk id="8" creationId="{1B148CBB-8B3A-4061-BDEF-291C8E02AD68}"/>
          </ac:spMkLst>
        </pc:spChg>
        <pc:spChg chg="add mod ord">
          <ac:chgData name="anton andersson" userId="f7fe82e8b11385a6" providerId="LiveId" clId="{776FEACB-D82A-4758-9B99-DE71FDE06854}" dt="2022-01-31T12:26:44.929" v="1231" actId="1076"/>
          <ac:spMkLst>
            <pc:docMk/>
            <pc:sldMk cId="1670369879" sldId="356"/>
            <ac:spMk id="9" creationId="{2132E3A1-51BA-449F-AC23-05B76C47AD0A}"/>
          </ac:spMkLst>
        </pc:spChg>
        <pc:spChg chg="add mod">
          <ac:chgData name="anton andersson" userId="f7fe82e8b11385a6" providerId="LiveId" clId="{776FEACB-D82A-4758-9B99-DE71FDE06854}" dt="2022-01-31T12:26:40.736" v="1230" actId="1076"/>
          <ac:spMkLst>
            <pc:docMk/>
            <pc:sldMk cId="1670369879" sldId="356"/>
            <ac:spMk id="10" creationId="{5FB47051-91F8-4C51-9C5E-6A75F963830C}"/>
          </ac:spMkLst>
        </pc:spChg>
        <pc:spChg chg="add mod">
          <ac:chgData name="anton andersson" userId="f7fe82e8b11385a6" providerId="LiveId" clId="{776FEACB-D82A-4758-9B99-DE71FDE06854}" dt="2022-01-31T12:29:03.807" v="1242" actId="14100"/>
          <ac:spMkLst>
            <pc:docMk/>
            <pc:sldMk cId="1670369879" sldId="356"/>
            <ac:spMk id="12" creationId="{5171A106-DE1E-4B65-9BCE-CB790E8A9E47}"/>
          </ac:spMkLst>
        </pc:spChg>
        <pc:spChg chg="add del mod">
          <ac:chgData name="anton andersson" userId="f7fe82e8b11385a6" providerId="LiveId" clId="{776FEACB-D82A-4758-9B99-DE71FDE06854}" dt="2022-01-31T12:38:07.234" v="1264" actId="478"/>
          <ac:spMkLst>
            <pc:docMk/>
            <pc:sldMk cId="1670369879" sldId="356"/>
            <ac:spMk id="13" creationId="{66C75F8E-3AAC-4E8C-81A1-C2A19CCDD6F1}"/>
          </ac:spMkLst>
        </pc:spChg>
        <pc:spChg chg="add del mod">
          <ac:chgData name="anton andersson" userId="f7fe82e8b11385a6" providerId="LiveId" clId="{776FEACB-D82A-4758-9B99-DE71FDE06854}" dt="2022-01-31T12:38:07.234" v="1266"/>
          <ac:spMkLst>
            <pc:docMk/>
            <pc:sldMk cId="1670369879" sldId="356"/>
            <ac:spMk id="14" creationId="{0371C63A-2834-4107-8DEA-5711BEAFDD8C}"/>
          </ac:spMkLst>
        </pc:spChg>
        <pc:picChg chg="add del mod">
          <ac:chgData name="anton andersson" userId="f7fe82e8b11385a6" providerId="LiveId" clId="{776FEACB-D82A-4758-9B99-DE71FDE06854}" dt="2022-01-31T12:38:09.355" v="1267" actId="478"/>
          <ac:picMkLst>
            <pc:docMk/>
            <pc:sldMk cId="1670369879" sldId="356"/>
            <ac:picMk id="11" creationId="{4E393332-79F1-49C0-B50B-925979CC52B5}"/>
          </ac:picMkLst>
        </pc:picChg>
      </pc:sldChg>
      <pc:sldChg chg="modSp add mod">
        <pc:chgData name="anton andersson" userId="f7fe82e8b11385a6" providerId="LiveId" clId="{776FEACB-D82A-4758-9B99-DE71FDE06854}" dt="2022-01-31T13:06:01.344" v="2181"/>
        <pc:sldMkLst>
          <pc:docMk/>
          <pc:sldMk cId="3438704562" sldId="357"/>
        </pc:sldMkLst>
        <pc:spChg chg="mod">
          <ac:chgData name="anton andersson" userId="f7fe82e8b11385a6" providerId="LiveId" clId="{776FEACB-D82A-4758-9B99-DE71FDE06854}" dt="2022-01-31T13:06:01.344" v="2181"/>
          <ac:spMkLst>
            <pc:docMk/>
            <pc:sldMk cId="3438704562" sldId="357"/>
            <ac:spMk id="12" creationId="{50B40AC6-9718-4175-A5CF-88ECE999D785}"/>
          </ac:spMkLst>
        </pc:spChg>
      </pc:sldChg>
      <pc:sldChg chg="add del">
        <pc:chgData name="anton andersson" userId="f7fe82e8b11385a6" providerId="LiveId" clId="{776FEACB-D82A-4758-9B99-DE71FDE06854}" dt="2022-01-31T12:37:43.230" v="1260" actId="2696"/>
        <pc:sldMkLst>
          <pc:docMk/>
          <pc:sldMk cId="501053142" sldId="358"/>
        </pc:sldMkLst>
      </pc:sldChg>
      <pc:sldChg chg="modSp add mod">
        <pc:chgData name="anton andersson" userId="f7fe82e8b11385a6" providerId="LiveId" clId="{776FEACB-D82A-4758-9B99-DE71FDE06854}" dt="2022-01-31T12:38:24.518" v="1268" actId="13926"/>
        <pc:sldMkLst>
          <pc:docMk/>
          <pc:sldMk cId="2332145124" sldId="358"/>
        </pc:sldMkLst>
        <pc:spChg chg="mod">
          <ac:chgData name="anton andersson" userId="f7fe82e8b11385a6" providerId="LiveId" clId="{776FEACB-D82A-4758-9B99-DE71FDE06854}" dt="2022-01-31T12:38:24.518" v="1268" actId="13926"/>
          <ac:spMkLst>
            <pc:docMk/>
            <pc:sldMk cId="2332145124" sldId="358"/>
            <ac:spMk id="14" creationId="{0371C63A-2834-4107-8DEA-5711BEAFDD8C}"/>
          </ac:spMkLst>
        </pc:spChg>
      </pc:sldChg>
      <pc:sldChg chg="modSp add del mod ord">
        <pc:chgData name="anton andersson" userId="f7fe82e8b11385a6" providerId="LiveId" clId="{776FEACB-D82A-4758-9B99-DE71FDE06854}" dt="2022-01-31T12:50:40.255" v="1618" actId="2696"/>
        <pc:sldMkLst>
          <pc:docMk/>
          <pc:sldMk cId="3625705388" sldId="359"/>
        </pc:sldMkLst>
        <pc:spChg chg="mod">
          <ac:chgData name="anton andersson" userId="f7fe82e8b11385a6" providerId="LiveId" clId="{776FEACB-D82A-4758-9B99-DE71FDE06854}" dt="2022-01-31T12:39:05.316" v="1271" actId="13926"/>
          <ac:spMkLst>
            <pc:docMk/>
            <pc:sldMk cId="3625705388" sldId="359"/>
            <ac:spMk id="14" creationId="{0371C63A-2834-4107-8DEA-5711BEAFDD8C}"/>
          </ac:spMkLst>
        </pc:spChg>
      </pc:sldChg>
      <pc:sldChg chg="addSp delSp modSp add del mod">
        <pc:chgData name="anton andersson" userId="f7fe82e8b11385a6" providerId="LiveId" clId="{776FEACB-D82A-4758-9B99-DE71FDE06854}" dt="2022-02-01T07:40:13.238" v="10273" actId="2696"/>
        <pc:sldMkLst>
          <pc:docMk/>
          <pc:sldMk cId="871079927" sldId="360"/>
        </pc:sldMkLst>
        <pc:spChg chg="add del mod">
          <ac:chgData name="anton andersson" userId="f7fe82e8b11385a6" providerId="LiveId" clId="{776FEACB-D82A-4758-9B99-DE71FDE06854}" dt="2022-01-31T12:44:18.195" v="1358"/>
          <ac:spMkLst>
            <pc:docMk/>
            <pc:sldMk cId="871079927" sldId="360"/>
            <ac:spMk id="2" creationId="{B90A3574-87A1-4E33-A66F-F527BD493490}"/>
          </ac:spMkLst>
        </pc:spChg>
        <pc:spChg chg="add mod">
          <ac:chgData name="anton andersson" userId="f7fe82e8b11385a6" providerId="LiveId" clId="{776FEACB-D82A-4758-9B99-DE71FDE06854}" dt="2022-01-31T13:03:04.641" v="2113" actId="1076"/>
          <ac:spMkLst>
            <pc:docMk/>
            <pc:sldMk cId="871079927" sldId="360"/>
            <ac:spMk id="5" creationId="{F18DC539-3B87-416E-AE9B-291591865291}"/>
          </ac:spMkLst>
        </pc:spChg>
        <pc:spChg chg="mod">
          <ac:chgData name="anton andersson" userId="f7fe82e8b11385a6" providerId="LiveId" clId="{776FEACB-D82A-4758-9B99-DE71FDE06854}" dt="2022-01-31T12:42:04.354" v="1277" actId="1076"/>
          <ac:spMkLst>
            <pc:docMk/>
            <pc:sldMk cId="871079927" sldId="360"/>
            <ac:spMk id="9" creationId="{2132E3A1-51BA-449F-AC23-05B76C47AD0A}"/>
          </ac:spMkLst>
        </pc:spChg>
        <pc:spChg chg="del">
          <ac:chgData name="anton andersson" userId="f7fe82e8b11385a6" providerId="LiveId" clId="{776FEACB-D82A-4758-9B99-DE71FDE06854}" dt="2022-01-31T12:44:39.359" v="1361" actId="478"/>
          <ac:spMkLst>
            <pc:docMk/>
            <pc:sldMk cId="871079927" sldId="360"/>
            <ac:spMk id="12" creationId="{5171A106-DE1E-4B65-9BCE-CB790E8A9E47}"/>
          </ac:spMkLst>
        </pc:spChg>
        <pc:spChg chg="del">
          <ac:chgData name="anton andersson" userId="f7fe82e8b11385a6" providerId="LiveId" clId="{776FEACB-D82A-4758-9B99-DE71FDE06854}" dt="2022-01-31T12:48:53.259" v="1574" actId="478"/>
          <ac:spMkLst>
            <pc:docMk/>
            <pc:sldMk cId="871079927" sldId="360"/>
            <ac:spMk id="13" creationId="{66C75F8E-3AAC-4E8C-81A1-C2A19CCDD6F1}"/>
          </ac:spMkLst>
        </pc:spChg>
        <pc:spChg chg="mod">
          <ac:chgData name="anton andersson" userId="f7fe82e8b11385a6" providerId="LiveId" clId="{776FEACB-D82A-4758-9B99-DE71FDE06854}" dt="2022-01-31T12:53:54.152" v="1826" actId="13926"/>
          <ac:spMkLst>
            <pc:docMk/>
            <pc:sldMk cId="871079927" sldId="360"/>
            <ac:spMk id="14" creationId="{0371C63A-2834-4107-8DEA-5711BEAFDD8C}"/>
          </ac:spMkLst>
        </pc:spChg>
      </pc:sldChg>
      <pc:sldChg chg="new del">
        <pc:chgData name="anton andersson" userId="f7fe82e8b11385a6" providerId="LiveId" clId="{776FEACB-D82A-4758-9B99-DE71FDE06854}" dt="2022-01-31T12:44:22.166" v="1360" actId="680"/>
        <pc:sldMkLst>
          <pc:docMk/>
          <pc:sldMk cId="3606174377" sldId="361"/>
        </pc:sldMkLst>
      </pc:sldChg>
      <pc:sldChg chg="addSp delSp modSp add mod">
        <pc:chgData name="anton andersson" userId="f7fe82e8b11385a6" providerId="LiveId" clId="{776FEACB-D82A-4758-9B99-DE71FDE06854}" dt="2022-02-01T07:44:31.014" v="10366" actId="20577"/>
        <pc:sldMkLst>
          <pc:docMk/>
          <pc:sldMk cId="4040901395" sldId="361"/>
        </pc:sldMkLst>
        <pc:spChg chg="add del mod">
          <ac:chgData name="anton andersson" userId="f7fe82e8b11385a6" providerId="LiveId" clId="{776FEACB-D82A-4758-9B99-DE71FDE06854}" dt="2022-01-31T13:04:18.549" v="2125"/>
          <ac:spMkLst>
            <pc:docMk/>
            <pc:sldMk cId="4040901395" sldId="361"/>
            <ac:spMk id="2" creationId="{B3C76DA0-4D27-4FAA-8417-91E3F86A8E24}"/>
          </ac:spMkLst>
        </pc:spChg>
        <pc:spChg chg="del">
          <ac:chgData name="anton andersson" userId="f7fe82e8b11385a6" providerId="LiveId" clId="{776FEACB-D82A-4758-9B99-DE71FDE06854}" dt="2022-01-31T12:56:30.496" v="1848" actId="478"/>
          <ac:spMkLst>
            <pc:docMk/>
            <pc:sldMk cId="4040901395" sldId="361"/>
            <ac:spMk id="5" creationId="{F18DC539-3B87-416E-AE9B-291591865291}"/>
          </ac:spMkLst>
        </pc:spChg>
        <pc:spChg chg="add mod">
          <ac:chgData name="anton andersson" userId="f7fe82e8b11385a6" providerId="LiveId" clId="{776FEACB-D82A-4758-9B99-DE71FDE06854}" dt="2022-02-01T07:44:31.014" v="10366" actId="20577"/>
          <ac:spMkLst>
            <pc:docMk/>
            <pc:sldMk cId="4040901395" sldId="361"/>
            <ac:spMk id="6" creationId="{C03DAC01-4491-4188-8495-5762CF1417F4}"/>
          </ac:spMkLst>
        </pc:spChg>
        <pc:spChg chg="add del mod">
          <ac:chgData name="anton andersson" userId="f7fe82e8b11385a6" providerId="LiveId" clId="{776FEACB-D82A-4758-9B99-DE71FDE06854}" dt="2022-01-31T13:22:10.485" v="3170" actId="478"/>
          <ac:spMkLst>
            <pc:docMk/>
            <pc:sldMk cId="4040901395" sldId="361"/>
            <ac:spMk id="7" creationId="{23542FEC-64BD-4ABC-99A2-2ABBA45BC55E}"/>
          </ac:spMkLst>
        </pc:spChg>
        <pc:spChg chg="mod">
          <ac:chgData name="anton andersson" userId="f7fe82e8b11385a6" providerId="LiveId" clId="{776FEACB-D82A-4758-9B99-DE71FDE06854}" dt="2022-01-31T13:03:37.601" v="2121" actId="20577"/>
          <ac:spMkLst>
            <pc:docMk/>
            <pc:sldMk cId="4040901395" sldId="361"/>
            <ac:spMk id="10" creationId="{5FB47051-91F8-4C51-9C5E-6A75F963830C}"/>
          </ac:spMkLst>
        </pc:spChg>
        <pc:spChg chg="del">
          <ac:chgData name="anton andersson" userId="f7fe82e8b11385a6" providerId="LiveId" clId="{776FEACB-D82A-4758-9B99-DE71FDE06854}" dt="2022-01-31T12:56:23.551" v="1846" actId="478"/>
          <ac:spMkLst>
            <pc:docMk/>
            <pc:sldMk cId="4040901395" sldId="361"/>
            <ac:spMk id="14" creationId="{0371C63A-2834-4107-8DEA-5711BEAFDD8C}"/>
          </ac:spMkLst>
        </pc:spChg>
        <pc:picChg chg="del">
          <ac:chgData name="anton andersson" userId="f7fe82e8b11385a6" providerId="LiveId" clId="{776FEACB-D82A-4758-9B99-DE71FDE06854}" dt="2022-01-31T12:56:29.231" v="1847" actId="478"/>
          <ac:picMkLst>
            <pc:docMk/>
            <pc:sldMk cId="4040901395" sldId="361"/>
            <ac:picMk id="11" creationId="{4E393332-79F1-49C0-B50B-925979CC52B5}"/>
          </ac:picMkLst>
        </pc:picChg>
      </pc:sldChg>
      <pc:sldChg chg="modSp add del mod ord">
        <pc:chgData name="anton andersson" userId="f7fe82e8b11385a6" providerId="LiveId" clId="{776FEACB-D82A-4758-9B99-DE71FDE06854}" dt="2022-02-01T07:44:40.460" v="10367" actId="2696"/>
        <pc:sldMkLst>
          <pc:docMk/>
          <pc:sldMk cId="709389747" sldId="362"/>
        </pc:sldMkLst>
        <pc:spChg chg="mod">
          <ac:chgData name="anton andersson" userId="f7fe82e8b11385a6" providerId="LiveId" clId="{776FEACB-D82A-4758-9B99-DE71FDE06854}" dt="2022-02-01T06:39:45.855" v="7197" actId="20577"/>
          <ac:spMkLst>
            <pc:docMk/>
            <pc:sldMk cId="709389747" sldId="362"/>
            <ac:spMk id="7" creationId="{23542FEC-64BD-4ABC-99A2-2ABBA45BC55E}"/>
          </ac:spMkLst>
        </pc:spChg>
      </pc:sldChg>
      <pc:sldChg chg="addSp delSp modSp add del mod ord">
        <pc:chgData name="anton andersson" userId="f7fe82e8b11385a6" providerId="LiveId" clId="{776FEACB-D82A-4758-9B99-DE71FDE06854}" dt="2022-02-01T09:44:38.517" v="13305" actId="2696"/>
        <pc:sldMkLst>
          <pc:docMk/>
          <pc:sldMk cId="2905580980" sldId="363"/>
        </pc:sldMkLst>
        <pc:spChg chg="add del mod">
          <ac:chgData name="anton andersson" userId="f7fe82e8b11385a6" providerId="LiveId" clId="{776FEACB-D82A-4758-9B99-DE71FDE06854}" dt="2022-01-31T13:48:07.795" v="3429"/>
          <ac:spMkLst>
            <pc:docMk/>
            <pc:sldMk cId="2905580980" sldId="363"/>
            <ac:spMk id="2" creationId="{8690BBF2-1DB2-4036-AA2B-74A6211D068E}"/>
          </ac:spMkLst>
        </pc:spChg>
        <pc:spChg chg="add mod">
          <ac:chgData name="anton andersson" userId="f7fe82e8b11385a6" providerId="LiveId" clId="{776FEACB-D82A-4758-9B99-DE71FDE06854}" dt="2022-01-31T14:12:23.639" v="5814" actId="1076"/>
          <ac:spMkLst>
            <pc:docMk/>
            <pc:sldMk cId="2905580980" sldId="363"/>
            <ac:spMk id="5" creationId="{3AC48F12-9E7B-402C-9AEC-6DFACF62AE03}"/>
          </ac:spMkLst>
        </pc:spChg>
        <pc:spChg chg="del">
          <ac:chgData name="anton andersson" userId="f7fe82e8b11385a6" providerId="LiveId" clId="{776FEACB-D82A-4758-9B99-DE71FDE06854}" dt="2022-01-31T13:40:15.234" v="3403" actId="478"/>
          <ac:spMkLst>
            <pc:docMk/>
            <pc:sldMk cId="2905580980" sldId="363"/>
            <ac:spMk id="6" creationId="{C03DAC01-4491-4188-8495-5762CF1417F4}"/>
          </ac:spMkLst>
        </pc:spChg>
        <pc:spChg chg="del">
          <ac:chgData name="anton andersson" userId="f7fe82e8b11385a6" providerId="LiveId" clId="{776FEACB-D82A-4758-9B99-DE71FDE06854}" dt="2022-01-31T13:40:16.723" v="3404" actId="478"/>
          <ac:spMkLst>
            <pc:docMk/>
            <pc:sldMk cId="2905580980" sldId="363"/>
            <ac:spMk id="7" creationId="{23542FEC-64BD-4ABC-99A2-2ABBA45BC55E}"/>
          </ac:spMkLst>
        </pc:spChg>
        <pc:spChg chg="mod">
          <ac:chgData name="anton andersson" userId="f7fe82e8b11385a6" providerId="LiveId" clId="{776FEACB-D82A-4758-9B99-DE71FDE06854}" dt="2022-01-31T13:39:04.781" v="3389" actId="207"/>
          <ac:spMkLst>
            <pc:docMk/>
            <pc:sldMk cId="2905580980" sldId="363"/>
            <ac:spMk id="9" creationId="{2132E3A1-51BA-449F-AC23-05B76C47AD0A}"/>
          </ac:spMkLst>
        </pc:spChg>
        <pc:spChg chg="mod">
          <ac:chgData name="anton andersson" userId="f7fe82e8b11385a6" providerId="LiveId" clId="{776FEACB-D82A-4758-9B99-DE71FDE06854}" dt="2022-01-31T13:48:06.771" v="3427" actId="20577"/>
          <ac:spMkLst>
            <pc:docMk/>
            <pc:sldMk cId="2905580980" sldId="363"/>
            <ac:spMk id="10" creationId="{5FB47051-91F8-4C51-9C5E-6A75F963830C}"/>
          </ac:spMkLst>
        </pc:spChg>
        <pc:spChg chg="add del mod">
          <ac:chgData name="anton andersson" userId="f7fe82e8b11385a6" providerId="LiveId" clId="{776FEACB-D82A-4758-9B99-DE71FDE06854}" dt="2022-01-31T14:18:08.341" v="6419" actId="478"/>
          <ac:spMkLst>
            <pc:docMk/>
            <pc:sldMk cId="2905580980" sldId="363"/>
            <ac:spMk id="11" creationId="{084B35C4-2A0D-42CB-9DC1-FAEC79B73854}"/>
          </ac:spMkLst>
        </pc:spChg>
      </pc:sldChg>
      <pc:sldChg chg="modSp add del mod">
        <pc:chgData name="anton andersson" userId="f7fe82e8b11385a6" providerId="LiveId" clId="{776FEACB-D82A-4758-9B99-DE71FDE06854}" dt="2022-02-01T09:44:38.517" v="13305" actId="2696"/>
        <pc:sldMkLst>
          <pc:docMk/>
          <pc:sldMk cId="3711286894" sldId="364"/>
        </pc:sldMkLst>
        <pc:spChg chg="mod">
          <ac:chgData name="anton andersson" userId="f7fe82e8b11385a6" providerId="LiveId" clId="{776FEACB-D82A-4758-9B99-DE71FDE06854}" dt="2022-02-01T09:43:07.104" v="13280" actId="207"/>
          <ac:spMkLst>
            <pc:docMk/>
            <pc:sldMk cId="3711286894" sldId="364"/>
            <ac:spMk id="11" creationId="{084B35C4-2A0D-42CB-9DC1-FAEC79B73854}"/>
          </ac:spMkLst>
        </pc:spChg>
      </pc:sldChg>
      <pc:sldChg chg="modSp add del mod">
        <pc:chgData name="anton andersson" userId="f7fe82e8b11385a6" providerId="LiveId" clId="{776FEACB-D82A-4758-9B99-DE71FDE06854}" dt="2022-02-01T09:44:38.517" v="13305" actId="2696"/>
        <pc:sldMkLst>
          <pc:docMk/>
          <pc:sldMk cId="3698191232" sldId="365"/>
        </pc:sldMkLst>
        <pc:spChg chg="mod">
          <ac:chgData name="anton andersson" userId="f7fe82e8b11385a6" providerId="LiveId" clId="{776FEACB-D82A-4758-9B99-DE71FDE06854}" dt="2022-02-01T08:14:59.405" v="11135" actId="207"/>
          <ac:spMkLst>
            <pc:docMk/>
            <pc:sldMk cId="3698191232" sldId="365"/>
            <ac:spMk id="11" creationId="{084B35C4-2A0D-42CB-9DC1-FAEC79B73854}"/>
          </ac:spMkLst>
        </pc:spChg>
      </pc:sldChg>
      <pc:sldChg chg="modSp add del mod">
        <pc:chgData name="anton andersson" userId="f7fe82e8b11385a6" providerId="LiveId" clId="{776FEACB-D82A-4758-9B99-DE71FDE06854}" dt="2022-02-01T09:44:38.517" v="13305" actId="2696"/>
        <pc:sldMkLst>
          <pc:docMk/>
          <pc:sldMk cId="2642586823" sldId="366"/>
        </pc:sldMkLst>
        <pc:spChg chg="mod">
          <ac:chgData name="anton andersson" userId="f7fe82e8b11385a6" providerId="LiveId" clId="{776FEACB-D82A-4758-9B99-DE71FDE06854}" dt="2022-02-01T09:43:12.254" v="13281" actId="207"/>
          <ac:spMkLst>
            <pc:docMk/>
            <pc:sldMk cId="2642586823" sldId="366"/>
            <ac:spMk id="11" creationId="{084B35C4-2A0D-42CB-9DC1-FAEC79B73854}"/>
          </ac:spMkLst>
        </pc:spChg>
      </pc:sldChg>
      <pc:sldChg chg="addSp delSp modSp add mod">
        <pc:chgData name="anton andersson" userId="f7fe82e8b11385a6" providerId="LiveId" clId="{776FEACB-D82A-4758-9B99-DE71FDE06854}" dt="2022-02-08T10:44:14.916" v="19240" actId="20577"/>
        <pc:sldMkLst>
          <pc:docMk/>
          <pc:sldMk cId="3482996621" sldId="367"/>
        </pc:sldMkLst>
        <pc:spChg chg="mod">
          <ac:chgData name="anton andersson" userId="f7fe82e8b11385a6" providerId="LiveId" clId="{776FEACB-D82A-4758-9B99-DE71FDE06854}" dt="2022-02-03T06:06:36.734" v="17244"/>
          <ac:spMkLst>
            <pc:docMk/>
            <pc:sldMk cId="3482996621" sldId="367"/>
            <ac:spMk id="9" creationId="{2132E3A1-51BA-449F-AC23-05B76C47AD0A}"/>
          </ac:spMkLst>
        </pc:spChg>
        <pc:spChg chg="mod">
          <ac:chgData name="anton andersson" userId="f7fe82e8b11385a6" providerId="LiveId" clId="{776FEACB-D82A-4758-9B99-DE71FDE06854}" dt="2022-02-08T10:44:14.916" v="19240" actId="20577"/>
          <ac:spMkLst>
            <pc:docMk/>
            <pc:sldMk cId="3482996621" sldId="367"/>
            <ac:spMk id="11" creationId="{084B35C4-2A0D-42CB-9DC1-FAEC79B73854}"/>
          </ac:spMkLst>
        </pc:spChg>
        <pc:spChg chg="add del">
          <ac:chgData name="anton andersson" userId="f7fe82e8b11385a6" providerId="LiveId" clId="{776FEACB-D82A-4758-9B99-DE71FDE06854}" dt="2022-02-01T09:43:29.621" v="13284" actId="22"/>
          <ac:spMkLst>
            <pc:docMk/>
            <pc:sldMk cId="3482996621" sldId="367"/>
            <ac:spMk id="12" creationId="{72330778-D777-4CE1-994C-05283CD62EF4}"/>
          </ac:spMkLst>
        </pc:spChg>
      </pc:sldChg>
      <pc:sldChg chg="addSp delSp modSp add mod modClrScheme chgLayout">
        <pc:chgData name="anton andersson" userId="f7fe82e8b11385a6" providerId="LiveId" clId="{776FEACB-D82A-4758-9B99-DE71FDE06854}" dt="2022-02-03T06:06:33.881" v="17243"/>
        <pc:sldMkLst>
          <pc:docMk/>
          <pc:sldMk cId="2316934161" sldId="368"/>
        </pc:sldMkLst>
        <pc:spChg chg="mod">
          <ac:chgData name="anton andersson" userId="f7fe82e8b11385a6" providerId="LiveId" clId="{776FEACB-D82A-4758-9B99-DE71FDE06854}" dt="2022-01-31T15:29:47.163" v="6510" actId="26606"/>
          <ac:spMkLst>
            <pc:docMk/>
            <pc:sldMk cId="2316934161" sldId="368"/>
            <ac:spMk id="3" creationId="{A7C92DBA-E98B-4483-B75A-45A8B674D71C}"/>
          </ac:spMkLst>
        </pc:spChg>
        <pc:spChg chg="mod">
          <ac:chgData name="anton andersson" userId="f7fe82e8b11385a6" providerId="LiveId" clId="{776FEACB-D82A-4758-9B99-DE71FDE06854}" dt="2022-01-31T15:29:47.163" v="6510" actId="26606"/>
          <ac:spMkLst>
            <pc:docMk/>
            <pc:sldMk cId="2316934161" sldId="368"/>
            <ac:spMk id="4" creationId="{958B36C5-EFD3-47D7-802B-0FCED75C08DC}"/>
          </ac:spMkLst>
        </pc:spChg>
        <pc:spChg chg="del">
          <ac:chgData name="anton andersson" userId="f7fe82e8b11385a6" providerId="LiveId" clId="{776FEACB-D82A-4758-9B99-DE71FDE06854}" dt="2022-01-31T14:19:09.959" v="6437" actId="478"/>
          <ac:spMkLst>
            <pc:docMk/>
            <pc:sldMk cId="2316934161" sldId="368"/>
            <ac:spMk id="5" creationId="{3AC48F12-9E7B-402C-9AEC-6DFACF62AE03}"/>
          </ac:spMkLst>
        </pc:spChg>
        <pc:spChg chg="mod ord">
          <ac:chgData name="anton andersson" userId="f7fe82e8b11385a6" providerId="LiveId" clId="{776FEACB-D82A-4758-9B99-DE71FDE06854}" dt="2022-01-31T15:29:47.163" v="6510" actId="26606"/>
          <ac:spMkLst>
            <pc:docMk/>
            <pc:sldMk cId="2316934161" sldId="368"/>
            <ac:spMk id="8" creationId="{1B148CBB-8B3A-4061-BDEF-291C8E02AD68}"/>
          </ac:spMkLst>
        </pc:spChg>
        <pc:spChg chg="mod ord">
          <ac:chgData name="anton andersson" userId="f7fe82e8b11385a6" providerId="LiveId" clId="{776FEACB-D82A-4758-9B99-DE71FDE06854}" dt="2022-02-03T06:06:33.881" v="17243"/>
          <ac:spMkLst>
            <pc:docMk/>
            <pc:sldMk cId="2316934161" sldId="368"/>
            <ac:spMk id="9" creationId="{2132E3A1-51BA-449F-AC23-05B76C47AD0A}"/>
          </ac:spMkLst>
        </pc:spChg>
        <pc:spChg chg="mod">
          <ac:chgData name="anton andersson" userId="f7fe82e8b11385a6" providerId="LiveId" clId="{776FEACB-D82A-4758-9B99-DE71FDE06854}" dt="2022-02-01T06:35:32.514" v="6959" actId="27636"/>
          <ac:spMkLst>
            <pc:docMk/>
            <pc:sldMk cId="2316934161" sldId="368"/>
            <ac:spMk id="10" creationId="{5FB47051-91F8-4C51-9C5E-6A75F963830C}"/>
          </ac:spMkLst>
        </pc:spChg>
        <pc:spChg chg="del mod">
          <ac:chgData name="anton andersson" userId="f7fe82e8b11385a6" providerId="LiveId" clId="{776FEACB-D82A-4758-9B99-DE71FDE06854}" dt="2022-01-31T14:19:08.618" v="6436" actId="478"/>
          <ac:spMkLst>
            <pc:docMk/>
            <pc:sldMk cId="2316934161" sldId="368"/>
            <ac:spMk id="11" creationId="{084B35C4-2A0D-42CB-9DC1-FAEC79B73854}"/>
          </ac:spMkLst>
        </pc:spChg>
        <pc:picChg chg="add del mod">
          <ac:chgData name="anton andersson" userId="f7fe82e8b11385a6" providerId="LiveId" clId="{776FEACB-D82A-4758-9B99-DE71FDE06854}" dt="2022-01-31T15:24:44.048" v="6508" actId="478"/>
          <ac:picMkLst>
            <pc:docMk/>
            <pc:sldMk cId="2316934161" sldId="368"/>
            <ac:picMk id="5" creationId="{15FD4C50-217B-42A8-AC80-333A50176C44}"/>
          </ac:picMkLst>
        </pc:picChg>
        <pc:picChg chg="add mod">
          <ac:chgData name="anton andersson" userId="f7fe82e8b11385a6" providerId="LiveId" clId="{776FEACB-D82A-4758-9B99-DE71FDE06854}" dt="2022-01-31T15:43:06.888" v="6658" actId="1076"/>
          <ac:picMkLst>
            <pc:docMk/>
            <pc:sldMk cId="2316934161" sldId="368"/>
            <ac:picMk id="7" creationId="{9E7233C7-4899-49E1-998F-B50853B1F76F}"/>
          </ac:picMkLst>
        </pc:picChg>
        <pc:inkChg chg="add del">
          <ac:chgData name="anton andersson" userId="f7fe82e8b11385a6" providerId="LiveId" clId="{776FEACB-D82A-4758-9B99-DE71FDE06854}" dt="2022-01-31T15:41:05.135" v="6614" actId="478"/>
          <ac:inkMkLst>
            <pc:docMk/>
            <pc:sldMk cId="2316934161" sldId="368"/>
            <ac:inkMk id="11" creationId="{7B21FFE3-63AF-4E6D-B1A9-AF7A7D9372FA}"/>
          </ac:inkMkLst>
        </pc:inkChg>
        <pc:inkChg chg="add del">
          <ac:chgData name="anton andersson" userId="f7fe82e8b11385a6" providerId="LiveId" clId="{776FEACB-D82A-4758-9B99-DE71FDE06854}" dt="2022-01-31T15:40:47.194" v="6613" actId="9405"/>
          <ac:inkMkLst>
            <pc:docMk/>
            <pc:sldMk cId="2316934161" sldId="368"/>
            <ac:inkMk id="12" creationId="{C53BFD21-561C-4844-9FE1-4FEC79F1E6C0}"/>
          </ac:inkMkLst>
        </pc:inkChg>
        <pc:inkChg chg="add del">
          <ac:chgData name="anton andersson" userId="f7fe82e8b11385a6" providerId="LiveId" clId="{776FEACB-D82A-4758-9B99-DE71FDE06854}" dt="2022-01-31T15:40:46.723" v="6612" actId="9405"/>
          <ac:inkMkLst>
            <pc:docMk/>
            <pc:sldMk cId="2316934161" sldId="368"/>
            <ac:inkMk id="13" creationId="{42DA48E4-98FC-4964-A9B6-B3D6C1D5A9AF}"/>
          </ac:inkMkLst>
        </pc:inkChg>
      </pc:sldChg>
      <pc:sldChg chg="del">
        <pc:chgData name="anton andersson" userId="f7fe82e8b11385a6" providerId="LiveId" clId="{776FEACB-D82A-4758-9B99-DE71FDE06854}" dt="2022-01-31T10:36:29.727" v="16" actId="2696"/>
        <pc:sldMkLst>
          <pc:docMk/>
          <pc:sldMk cId="3803201062" sldId="368"/>
        </pc:sldMkLst>
      </pc:sldChg>
      <pc:sldChg chg="new del">
        <pc:chgData name="anton andersson" userId="f7fe82e8b11385a6" providerId="LiveId" clId="{776FEACB-D82A-4758-9B99-DE71FDE06854}" dt="2022-01-31T15:32:38.450" v="6570" actId="680"/>
        <pc:sldMkLst>
          <pc:docMk/>
          <pc:sldMk cId="1619446015" sldId="369"/>
        </pc:sldMkLst>
      </pc:sldChg>
      <pc:sldChg chg="addSp delSp modSp add del mod">
        <pc:chgData name="anton andersson" userId="f7fe82e8b11385a6" providerId="LiveId" clId="{776FEACB-D82A-4758-9B99-DE71FDE06854}" dt="2022-02-01T09:44:51.865" v="13306" actId="2696"/>
        <pc:sldMkLst>
          <pc:docMk/>
          <pc:sldMk cId="2182428565" sldId="369"/>
        </pc:sldMkLst>
        <pc:spChg chg="mod">
          <ac:chgData name="anton andersson" userId="f7fe82e8b11385a6" providerId="LiveId" clId="{776FEACB-D82A-4758-9B99-DE71FDE06854}" dt="2022-01-31T15:33:02.489" v="6606" actId="20577"/>
          <ac:spMkLst>
            <pc:docMk/>
            <pc:sldMk cId="2182428565" sldId="369"/>
            <ac:spMk id="10" creationId="{5FB47051-91F8-4C51-9C5E-6A75F963830C}"/>
          </ac:spMkLst>
        </pc:spChg>
        <pc:spChg chg="add del mod">
          <ac:chgData name="anton andersson" userId="f7fe82e8b11385a6" providerId="LiveId" clId="{776FEACB-D82A-4758-9B99-DE71FDE06854}" dt="2022-02-01T06:39:11.263" v="7190" actId="478"/>
          <ac:spMkLst>
            <pc:docMk/>
            <pc:sldMk cId="2182428565" sldId="369"/>
            <ac:spMk id="11" creationId="{3299A61A-84F8-4893-B6CF-BED0BC2198DA}"/>
          </ac:spMkLst>
        </pc:spChg>
        <pc:spChg chg="add del mod">
          <ac:chgData name="anton andersson" userId="f7fe82e8b11385a6" providerId="LiveId" clId="{776FEACB-D82A-4758-9B99-DE71FDE06854}" dt="2022-01-31T15:44:38.875" v="6667"/>
          <ac:spMkLst>
            <pc:docMk/>
            <pc:sldMk cId="2182428565" sldId="369"/>
            <ac:spMk id="11" creationId="{9F1BFE0E-30F8-4616-9FB3-D56AC01573E7}"/>
          </ac:spMkLst>
        </pc:spChg>
        <pc:spChg chg="add mod">
          <ac:chgData name="anton andersson" userId="f7fe82e8b11385a6" providerId="LiveId" clId="{776FEACB-D82A-4758-9B99-DE71FDE06854}" dt="2022-02-01T09:00:28.871" v="11205" actId="13926"/>
          <ac:spMkLst>
            <pc:docMk/>
            <pc:sldMk cId="2182428565" sldId="369"/>
            <ac:spMk id="12" creationId="{EAC623BF-B0CE-4C72-8337-AF6F3948FB6F}"/>
          </ac:spMkLst>
        </pc:spChg>
        <pc:spChg chg="add mod">
          <ac:chgData name="anton andersson" userId="f7fe82e8b11385a6" providerId="LiveId" clId="{776FEACB-D82A-4758-9B99-DE71FDE06854}" dt="2022-02-01T09:00:58.113" v="11207" actId="13926"/>
          <ac:spMkLst>
            <pc:docMk/>
            <pc:sldMk cId="2182428565" sldId="369"/>
            <ac:spMk id="13" creationId="{2B885DF6-22BC-4639-862A-1B7F33AD8B04}"/>
          </ac:spMkLst>
        </pc:spChg>
        <pc:picChg chg="add mod">
          <ac:chgData name="anton andersson" userId="f7fe82e8b11385a6" providerId="LiveId" clId="{776FEACB-D82A-4758-9B99-DE71FDE06854}" dt="2022-02-01T09:00:10.674" v="11197" actId="1076"/>
          <ac:picMkLst>
            <pc:docMk/>
            <pc:sldMk cId="2182428565" sldId="369"/>
            <ac:picMk id="5" creationId="{1033E5D0-38F9-4610-8240-E4F9ECCCD267}"/>
          </ac:picMkLst>
        </pc:picChg>
        <pc:picChg chg="add del mod">
          <ac:chgData name="anton andersson" userId="f7fe82e8b11385a6" providerId="LiveId" clId="{776FEACB-D82A-4758-9B99-DE71FDE06854}" dt="2022-02-01T08:59:11.032" v="11192" actId="478"/>
          <ac:picMkLst>
            <pc:docMk/>
            <pc:sldMk cId="2182428565" sldId="369"/>
            <ac:picMk id="6" creationId="{ADC65577-6016-438F-8FBD-043527E27A84}"/>
          </ac:picMkLst>
        </pc:picChg>
        <pc:picChg chg="del">
          <ac:chgData name="anton andersson" userId="f7fe82e8b11385a6" providerId="LiveId" clId="{776FEACB-D82A-4758-9B99-DE71FDE06854}" dt="2022-01-31T15:41:53.692" v="6649" actId="478"/>
          <ac:picMkLst>
            <pc:docMk/>
            <pc:sldMk cId="2182428565" sldId="369"/>
            <ac:picMk id="7" creationId="{9E7233C7-4899-49E1-998F-B50853B1F76F}"/>
          </ac:picMkLst>
        </pc:picChg>
        <pc:inkChg chg="add del">
          <ac:chgData name="anton andersson" userId="f7fe82e8b11385a6" providerId="LiveId" clId="{776FEACB-D82A-4758-9B99-DE71FDE06854}" dt="2022-01-31T15:33:33.647" v="6608" actId="9405"/>
          <ac:inkMkLst>
            <pc:docMk/>
            <pc:sldMk cId="2182428565" sldId="369"/>
            <ac:inkMk id="2" creationId="{13459C04-4134-48B6-AACB-F6645CA8DE13}"/>
          </ac:inkMkLst>
        </pc:inkChg>
      </pc:sldChg>
      <pc:sldChg chg="addSp delSp modSp add mod">
        <pc:chgData name="anton andersson" userId="f7fe82e8b11385a6" providerId="LiveId" clId="{776FEACB-D82A-4758-9B99-DE71FDE06854}" dt="2022-02-08T10:58:42.047" v="19998" actId="5793"/>
        <pc:sldMkLst>
          <pc:docMk/>
          <pc:sldMk cId="1119246951" sldId="370"/>
        </pc:sldMkLst>
        <pc:spChg chg="add del mod">
          <ac:chgData name="anton andersson" userId="f7fe82e8b11385a6" providerId="LiveId" clId="{776FEACB-D82A-4758-9B99-DE71FDE06854}" dt="2022-02-01T06:38:33.833" v="7136" actId="478"/>
          <ac:spMkLst>
            <pc:docMk/>
            <pc:sldMk cId="1119246951" sldId="370"/>
            <ac:spMk id="2" creationId="{68638BB3-8B46-4251-9384-CB373A8CDDFC}"/>
          </ac:spMkLst>
        </pc:spChg>
        <pc:spChg chg="add del mod">
          <ac:chgData name="anton andersson" userId="f7fe82e8b11385a6" providerId="LiveId" clId="{776FEACB-D82A-4758-9B99-DE71FDE06854}" dt="2022-02-01T07:09:13.479" v="8395" actId="478"/>
          <ac:spMkLst>
            <pc:docMk/>
            <pc:sldMk cId="1119246951" sldId="370"/>
            <ac:spMk id="5" creationId="{FADBE776-13EB-48AA-A22A-D5FDA5EB8FB2}"/>
          </ac:spMkLst>
        </pc:spChg>
        <pc:spChg chg="add mod">
          <ac:chgData name="anton andersson" userId="f7fe82e8b11385a6" providerId="LiveId" clId="{776FEACB-D82A-4758-9B99-DE71FDE06854}" dt="2022-02-08T10:58:42.047" v="19998" actId="5793"/>
          <ac:spMkLst>
            <pc:docMk/>
            <pc:sldMk cId="1119246951" sldId="370"/>
            <ac:spMk id="7" creationId="{35B6E20E-2F27-4727-89A6-80D59C96A1E7}"/>
          </ac:spMkLst>
        </pc:spChg>
        <pc:spChg chg="mod">
          <ac:chgData name="anton andersson" userId="f7fe82e8b11385a6" providerId="LiveId" clId="{776FEACB-D82A-4758-9B99-DE71FDE06854}" dt="2022-02-03T06:06:22.774" v="17239"/>
          <ac:spMkLst>
            <pc:docMk/>
            <pc:sldMk cId="1119246951" sldId="370"/>
            <ac:spMk id="9" creationId="{2132E3A1-51BA-449F-AC23-05B76C47AD0A}"/>
          </ac:spMkLst>
        </pc:spChg>
        <pc:spChg chg="mod">
          <ac:chgData name="anton andersson" userId="f7fe82e8b11385a6" providerId="LiveId" clId="{776FEACB-D82A-4758-9B99-DE71FDE06854}" dt="2022-02-01T07:32:32.664" v="10043" actId="20577"/>
          <ac:spMkLst>
            <pc:docMk/>
            <pc:sldMk cId="1119246951" sldId="370"/>
            <ac:spMk id="10" creationId="{5FB47051-91F8-4C51-9C5E-6A75F963830C}"/>
          </ac:spMkLst>
        </pc:spChg>
        <pc:spChg chg="del">
          <ac:chgData name="anton andersson" userId="f7fe82e8b11385a6" providerId="LiveId" clId="{776FEACB-D82A-4758-9B99-DE71FDE06854}" dt="2022-02-01T06:36:48.416" v="7048" actId="478"/>
          <ac:spMkLst>
            <pc:docMk/>
            <pc:sldMk cId="1119246951" sldId="370"/>
            <ac:spMk id="12" creationId="{EAC623BF-B0CE-4C72-8337-AF6F3948FB6F}"/>
          </ac:spMkLst>
        </pc:spChg>
        <pc:spChg chg="del">
          <ac:chgData name="anton andersson" userId="f7fe82e8b11385a6" providerId="LiveId" clId="{776FEACB-D82A-4758-9B99-DE71FDE06854}" dt="2022-02-01T06:36:49.628" v="7049" actId="478"/>
          <ac:spMkLst>
            <pc:docMk/>
            <pc:sldMk cId="1119246951" sldId="370"/>
            <ac:spMk id="13" creationId="{2B885DF6-22BC-4639-862A-1B7F33AD8B04}"/>
          </ac:spMkLst>
        </pc:spChg>
        <pc:picChg chg="del">
          <ac:chgData name="anton andersson" userId="f7fe82e8b11385a6" providerId="LiveId" clId="{776FEACB-D82A-4758-9B99-DE71FDE06854}" dt="2022-02-01T06:36:47.107" v="7047" actId="478"/>
          <ac:picMkLst>
            <pc:docMk/>
            <pc:sldMk cId="1119246951" sldId="370"/>
            <ac:picMk id="6" creationId="{ADC65577-6016-438F-8FBD-043527E27A84}"/>
          </ac:picMkLst>
        </pc:picChg>
        <pc:picChg chg="add mod">
          <ac:chgData name="anton andersson" userId="f7fe82e8b11385a6" providerId="LiveId" clId="{776FEACB-D82A-4758-9B99-DE71FDE06854}" dt="2022-02-03T05:42:34.032" v="16444" actId="1076"/>
          <ac:picMkLst>
            <pc:docMk/>
            <pc:sldMk cId="1119246951" sldId="370"/>
            <ac:picMk id="14" creationId="{79153C4F-5241-472D-9B82-015FADF7BE3D}"/>
          </ac:picMkLst>
        </pc:picChg>
        <pc:picChg chg="add mod">
          <ac:chgData name="anton andersson" userId="f7fe82e8b11385a6" providerId="LiveId" clId="{776FEACB-D82A-4758-9B99-DE71FDE06854}" dt="2022-02-03T05:42:28.758" v="16442" actId="1076"/>
          <ac:picMkLst>
            <pc:docMk/>
            <pc:sldMk cId="1119246951" sldId="370"/>
            <ac:picMk id="16" creationId="{AC61371E-2F44-4DB5-907D-F5BC9DE0CFD1}"/>
          </ac:picMkLst>
        </pc:picChg>
      </pc:sldChg>
      <pc:sldChg chg="new del">
        <pc:chgData name="anton andersson" userId="f7fe82e8b11385a6" providerId="LiveId" clId="{776FEACB-D82A-4758-9B99-DE71FDE06854}" dt="2022-02-01T06:36:41.201" v="7045" actId="680"/>
        <pc:sldMkLst>
          <pc:docMk/>
          <pc:sldMk cId="1144378617" sldId="370"/>
        </pc:sldMkLst>
      </pc:sldChg>
      <pc:sldChg chg="del">
        <pc:chgData name="anton andersson" userId="f7fe82e8b11385a6" providerId="LiveId" clId="{776FEACB-D82A-4758-9B99-DE71FDE06854}" dt="2022-01-31T10:36:29.727" v="16" actId="2696"/>
        <pc:sldMkLst>
          <pc:docMk/>
          <pc:sldMk cId="2084889495" sldId="370"/>
        </pc:sldMkLst>
      </pc:sldChg>
      <pc:sldChg chg="addSp delSp modSp add del mod">
        <pc:chgData name="anton andersson" userId="f7fe82e8b11385a6" providerId="LiveId" clId="{776FEACB-D82A-4758-9B99-DE71FDE06854}" dt="2022-02-01T06:36:32.741" v="7043" actId="2696"/>
        <pc:sldMkLst>
          <pc:docMk/>
          <pc:sldMk cId="2139422699" sldId="370"/>
        </pc:sldMkLst>
        <pc:spChg chg="add del mod">
          <ac:chgData name="anton andersson" userId="f7fe82e8b11385a6" providerId="LiveId" clId="{776FEACB-D82A-4758-9B99-DE71FDE06854}" dt="2022-02-01T06:35:14.745" v="6941"/>
          <ac:spMkLst>
            <pc:docMk/>
            <pc:sldMk cId="2139422699" sldId="370"/>
            <ac:spMk id="11" creationId="{942DC2A8-2610-42A3-BA20-6BCF7D8F5B28}"/>
          </ac:spMkLst>
        </pc:spChg>
        <pc:spChg chg="add del mod">
          <ac:chgData name="anton andersson" userId="f7fe82e8b11385a6" providerId="LiveId" clId="{776FEACB-D82A-4758-9B99-DE71FDE06854}" dt="2022-02-01T06:36:25.706" v="7042" actId="478"/>
          <ac:spMkLst>
            <pc:docMk/>
            <pc:sldMk cId="2139422699" sldId="370"/>
            <ac:spMk id="14" creationId="{FED74262-7291-4641-ACB1-1B26BE733969}"/>
          </ac:spMkLst>
        </pc:spChg>
      </pc:sldChg>
      <pc:sldChg chg="del">
        <pc:chgData name="anton andersson" userId="f7fe82e8b11385a6" providerId="LiveId" clId="{776FEACB-D82A-4758-9B99-DE71FDE06854}" dt="2022-01-31T10:36:29.727" v="16" actId="2696"/>
        <pc:sldMkLst>
          <pc:docMk/>
          <pc:sldMk cId="3761791220" sldId="371"/>
        </pc:sldMkLst>
      </pc:sldChg>
      <pc:sldChg chg="addSp modSp add del mod">
        <pc:chgData name="anton andersson" userId="f7fe82e8b11385a6" providerId="LiveId" clId="{776FEACB-D82A-4758-9B99-DE71FDE06854}" dt="2022-02-01T09:03:17.871" v="11225" actId="2696"/>
        <pc:sldMkLst>
          <pc:docMk/>
          <pc:sldMk cId="4031045009" sldId="371"/>
        </pc:sldMkLst>
        <pc:spChg chg="add mod">
          <ac:chgData name="anton andersson" userId="f7fe82e8b11385a6" providerId="LiveId" clId="{776FEACB-D82A-4758-9B99-DE71FDE06854}" dt="2022-02-01T08:19:45.089" v="11142" actId="20577"/>
          <ac:spMkLst>
            <pc:docMk/>
            <pc:sldMk cId="4031045009" sldId="371"/>
            <ac:spMk id="11" creationId="{FA15AED8-BFD6-4BBF-9B3B-23FF4E74D195}"/>
          </ac:spMkLst>
        </pc:spChg>
      </pc:sldChg>
      <pc:sldChg chg="del">
        <pc:chgData name="anton andersson" userId="f7fe82e8b11385a6" providerId="LiveId" clId="{776FEACB-D82A-4758-9B99-DE71FDE06854}" dt="2022-01-31T10:36:29.727" v="16" actId="2696"/>
        <pc:sldMkLst>
          <pc:docMk/>
          <pc:sldMk cId="1397517318" sldId="372"/>
        </pc:sldMkLst>
      </pc:sldChg>
      <pc:sldChg chg="addSp delSp modSp add mod">
        <pc:chgData name="anton andersson" userId="f7fe82e8b11385a6" providerId="LiveId" clId="{776FEACB-D82A-4758-9B99-DE71FDE06854}" dt="2022-02-03T06:06:28.450" v="17241"/>
        <pc:sldMkLst>
          <pc:docMk/>
          <pc:sldMk cId="4062867962" sldId="372"/>
        </pc:sldMkLst>
        <pc:spChg chg="add mod">
          <ac:chgData name="anton andersson" userId="f7fe82e8b11385a6" providerId="LiveId" clId="{776FEACB-D82A-4758-9B99-DE71FDE06854}" dt="2022-02-01T07:07:24.031" v="8287" actId="20577"/>
          <ac:spMkLst>
            <pc:docMk/>
            <pc:sldMk cId="4062867962" sldId="372"/>
            <ac:spMk id="7" creationId="{1E2059AE-FC9F-4731-89B9-3FE10C34AB29}"/>
          </ac:spMkLst>
        </pc:spChg>
        <pc:spChg chg="mod">
          <ac:chgData name="anton andersson" userId="f7fe82e8b11385a6" providerId="LiveId" clId="{776FEACB-D82A-4758-9B99-DE71FDE06854}" dt="2022-02-03T06:06:28.450" v="17241"/>
          <ac:spMkLst>
            <pc:docMk/>
            <pc:sldMk cId="4062867962" sldId="372"/>
            <ac:spMk id="9" creationId="{2132E3A1-51BA-449F-AC23-05B76C47AD0A}"/>
          </ac:spMkLst>
        </pc:spChg>
        <pc:spChg chg="mod">
          <ac:chgData name="anton andersson" userId="f7fe82e8b11385a6" providerId="LiveId" clId="{776FEACB-D82A-4758-9B99-DE71FDE06854}" dt="2022-02-01T07:04:47.336" v="8102" actId="1076"/>
          <ac:spMkLst>
            <pc:docMk/>
            <pc:sldMk cId="4062867962" sldId="372"/>
            <ac:spMk id="10" creationId="{5FB47051-91F8-4C51-9C5E-6A75F963830C}"/>
          </ac:spMkLst>
        </pc:spChg>
        <pc:spChg chg="del">
          <ac:chgData name="anton andersson" userId="f7fe82e8b11385a6" providerId="LiveId" clId="{776FEACB-D82A-4758-9B99-DE71FDE06854}" dt="2022-02-01T06:51:27.055" v="8087" actId="478"/>
          <ac:spMkLst>
            <pc:docMk/>
            <pc:sldMk cId="4062867962" sldId="372"/>
            <ac:spMk id="11" creationId="{FA15AED8-BFD6-4BBF-9B3B-23FF4E74D195}"/>
          </ac:spMkLst>
        </pc:spChg>
        <pc:spChg chg="del">
          <ac:chgData name="anton andersson" userId="f7fe82e8b11385a6" providerId="LiveId" clId="{776FEACB-D82A-4758-9B99-DE71FDE06854}" dt="2022-02-01T06:51:24.713" v="8085" actId="478"/>
          <ac:spMkLst>
            <pc:docMk/>
            <pc:sldMk cId="4062867962" sldId="372"/>
            <ac:spMk id="12" creationId="{EAC623BF-B0CE-4C72-8337-AF6F3948FB6F}"/>
          </ac:spMkLst>
        </pc:spChg>
        <pc:spChg chg="del">
          <ac:chgData name="anton andersson" userId="f7fe82e8b11385a6" providerId="LiveId" clId="{776FEACB-D82A-4758-9B99-DE71FDE06854}" dt="2022-02-01T06:51:25.784" v="8086" actId="478"/>
          <ac:spMkLst>
            <pc:docMk/>
            <pc:sldMk cId="4062867962" sldId="372"/>
            <ac:spMk id="13" creationId="{2B885DF6-22BC-4639-862A-1B7F33AD8B04}"/>
          </ac:spMkLst>
        </pc:spChg>
        <pc:picChg chg="add mod">
          <ac:chgData name="anton andersson" userId="f7fe82e8b11385a6" providerId="LiveId" clId="{776FEACB-D82A-4758-9B99-DE71FDE06854}" dt="2022-02-01T07:04:17.907" v="8101" actId="1076"/>
          <ac:picMkLst>
            <pc:docMk/>
            <pc:sldMk cId="4062867962" sldId="372"/>
            <ac:picMk id="5" creationId="{8C006A74-D442-4C68-A6DA-DD3122356775}"/>
          </ac:picMkLst>
        </pc:picChg>
        <pc:picChg chg="del">
          <ac:chgData name="anton andersson" userId="f7fe82e8b11385a6" providerId="LiveId" clId="{776FEACB-D82A-4758-9B99-DE71FDE06854}" dt="2022-02-01T06:51:29.815" v="8088" actId="478"/>
          <ac:picMkLst>
            <pc:docMk/>
            <pc:sldMk cId="4062867962" sldId="372"/>
            <ac:picMk id="6" creationId="{ADC65577-6016-438F-8FBD-043527E27A84}"/>
          </ac:picMkLst>
        </pc:picChg>
      </pc:sldChg>
      <pc:sldChg chg="del">
        <pc:chgData name="anton andersson" userId="f7fe82e8b11385a6" providerId="LiveId" clId="{776FEACB-D82A-4758-9B99-DE71FDE06854}" dt="2022-01-31T10:38:31.187" v="20" actId="2696"/>
        <pc:sldMkLst>
          <pc:docMk/>
          <pc:sldMk cId="1520588460" sldId="373"/>
        </pc:sldMkLst>
      </pc:sldChg>
      <pc:sldChg chg="addSp delSp modSp add del mod">
        <pc:chgData name="anton andersson" userId="f7fe82e8b11385a6" providerId="LiveId" clId="{776FEACB-D82A-4758-9B99-DE71FDE06854}" dt="2022-02-01T09:45:09.492" v="13307" actId="2696"/>
        <pc:sldMkLst>
          <pc:docMk/>
          <pc:sldMk cId="3346041798" sldId="373"/>
        </pc:sldMkLst>
        <pc:spChg chg="del">
          <ac:chgData name="anton andersson" userId="f7fe82e8b11385a6" providerId="LiveId" clId="{776FEACB-D82A-4758-9B99-DE71FDE06854}" dt="2022-02-01T07:13:43.349" v="8640" actId="478"/>
          <ac:spMkLst>
            <pc:docMk/>
            <pc:sldMk cId="3346041798" sldId="373"/>
            <ac:spMk id="7" creationId="{1E2059AE-FC9F-4731-89B9-3FE10C34AB29}"/>
          </ac:spMkLst>
        </pc:spChg>
        <pc:spChg chg="mod">
          <ac:chgData name="anton andersson" userId="f7fe82e8b11385a6" providerId="LiveId" clId="{776FEACB-D82A-4758-9B99-DE71FDE06854}" dt="2022-02-01T07:13:38.140" v="8639"/>
          <ac:spMkLst>
            <pc:docMk/>
            <pc:sldMk cId="3346041798" sldId="373"/>
            <ac:spMk id="10" creationId="{5FB47051-91F8-4C51-9C5E-6A75F963830C}"/>
          </ac:spMkLst>
        </pc:spChg>
        <pc:spChg chg="add mod">
          <ac:chgData name="anton andersson" userId="f7fe82e8b11385a6" providerId="LiveId" clId="{776FEACB-D82A-4758-9B99-DE71FDE06854}" dt="2022-02-01T09:05:58.770" v="11235"/>
          <ac:spMkLst>
            <pc:docMk/>
            <pc:sldMk cId="3346041798" sldId="373"/>
            <ac:spMk id="11" creationId="{84FED706-CAB5-4520-87D3-C252DE8F9E67}"/>
          </ac:spMkLst>
        </pc:spChg>
        <pc:picChg chg="del">
          <ac:chgData name="anton andersson" userId="f7fe82e8b11385a6" providerId="LiveId" clId="{776FEACB-D82A-4758-9B99-DE71FDE06854}" dt="2022-02-01T07:13:45.133" v="8641" actId="478"/>
          <ac:picMkLst>
            <pc:docMk/>
            <pc:sldMk cId="3346041798" sldId="373"/>
            <ac:picMk id="5" creationId="{8C006A74-D442-4C68-A6DA-DD3122356775}"/>
          </ac:picMkLst>
        </pc:picChg>
        <pc:picChg chg="add del mod">
          <ac:chgData name="anton andersson" userId="f7fe82e8b11385a6" providerId="LiveId" clId="{776FEACB-D82A-4758-9B99-DE71FDE06854}" dt="2022-02-01T09:05:01.288" v="11226" actId="478"/>
          <ac:picMkLst>
            <pc:docMk/>
            <pc:sldMk cId="3346041798" sldId="373"/>
            <ac:picMk id="6" creationId="{4A248CDE-24CE-4753-A3C9-C2186BB6F10A}"/>
          </ac:picMkLst>
        </pc:picChg>
        <pc:picChg chg="add mod">
          <ac:chgData name="anton andersson" userId="f7fe82e8b11385a6" providerId="LiveId" clId="{776FEACB-D82A-4758-9B99-DE71FDE06854}" dt="2022-02-01T09:05:40.927" v="11232" actId="14100"/>
          <ac:picMkLst>
            <pc:docMk/>
            <pc:sldMk cId="3346041798" sldId="373"/>
            <ac:picMk id="13" creationId="{37060CC3-E6DC-442E-9BF0-B6428BB107BE}"/>
          </ac:picMkLst>
        </pc:picChg>
      </pc:sldChg>
      <pc:sldChg chg="addSp modSp add del mod">
        <pc:chgData name="anton andersson" userId="f7fe82e8b11385a6" providerId="LiveId" clId="{776FEACB-D82A-4758-9B99-DE71FDE06854}" dt="2022-02-01T09:06:38.069" v="11243" actId="2696"/>
        <pc:sldMkLst>
          <pc:docMk/>
          <pc:sldMk cId="2203953373" sldId="374"/>
        </pc:sldMkLst>
        <pc:spChg chg="mod">
          <ac:chgData name="anton andersson" userId="f7fe82e8b11385a6" providerId="LiveId" clId="{776FEACB-D82A-4758-9B99-DE71FDE06854}" dt="2022-02-01T08:22:10.666" v="11150"/>
          <ac:spMkLst>
            <pc:docMk/>
            <pc:sldMk cId="2203953373" sldId="374"/>
            <ac:spMk id="11" creationId="{84FED706-CAB5-4520-87D3-C252DE8F9E67}"/>
          </ac:spMkLst>
        </pc:spChg>
        <pc:spChg chg="add mod">
          <ac:chgData name="anton andersson" userId="f7fe82e8b11385a6" providerId="LiveId" clId="{776FEACB-D82A-4758-9B99-DE71FDE06854}" dt="2022-02-01T08:22:14.294" v="11151" actId="1076"/>
          <ac:spMkLst>
            <pc:docMk/>
            <pc:sldMk cId="2203953373" sldId="374"/>
            <ac:spMk id="12" creationId="{3D184DE3-B91B-4BF2-9BDC-9A314FC25873}"/>
          </ac:spMkLst>
        </pc:spChg>
      </pc:sldChg>
      <pc:sldChg chg="del">
        <pc:chgData name="anton andersson" userId="f7fe82e8b11385a6" providerId="LiveId" clId="{776FEACB-D82A-4758-9B99-DE71FDE06854}" dt="2022-01-31T10:38:31.187" v="20" actId="2696"/>
        <pc:sldMkLst>
          <pc:docMk/>
          <pc:sldMk cId="2947598255" sldId="374"/>
        </pc:sldMkLst>
      </pc:sldChg>
      <pc:sldChg chg="addSp delSp modSp add del mod">
        <pc:chgData name="anton andersson" userId="f7fe82e8b11385a6" providerId="LiveId" clId="{776FEACB-D82A-4758-9B99-DE71FDE06854}" dt="2022-02-01T07:43:26.464" v="10360" actId="2696"/>
        <pc:sldMkLst>
          <pc:docMk/>
          <pc:sldMk cId="1283610151" sldId="375"/>
        </pc:sldMkLst>
        <pc:spChg chg="add mod">
          <ac:chgData name="anton andersson" userId="f7fe82e8b11385a6" providerId="LiveId" clId="{776FEACB-D82A-4758-9B99-DE71FDE06854}" dt="2022-02-01T07:41:02.919" v="10282" actId="1076"/>
          <ac:spMkLst>
            <pc:docMk/>
            <pc:sldMk cId="1283610151" sldId="375"/>
            <ac:spMk id="2" creationId="{81954DB0-11FF-4EBC-962C-9594653DA3EC}"/>
          </ac:spMkLst>
        </pc:spChg>
        <pc:spChg chg="del">
          <ac:chgData name="anton andersson" userId="f7fe82e8b11385a6" providerId="LiveId" clId="{776FEACB-D82A-4758-9B99-DE71FDE06854}" dt="2022-02-01T07:35:22.389" v="10122" actId="478"/>
          <ac:spMkLst>
            <pc:docMk/>
            <pc:sldMk cId="1283610151" sldId="375"/>
            <ac:spMk id="7" creationId="{35B6E20E-2F27-4727-89A6-80D59C96A1E7}"/>
          </ac:spMkLst>
        </pc:spChg>
        <pc:spChg chg="mod">
          <ac:chgData name="anton andersson" userId="f7fe82e8b11385a6" providerId="LiveId" clId="{776FEACB-D82A-4758-9B99-DE71FDE06854}" dt="2022-02-01T07:35:01.172" v="10121" actId="20577"/>
          <ac:spMkLst>
            <pc:docMk/>
            <pc:sldMk cId="1283610151" sldId="375"/>
            <ac:spMk id="10" creationId="{5FB47051-91F8-4C51-9C5E-6A75F963830C}"/>
          </ac:spMkLst>
        </pc:spChg>
        <pc:spChg chg="add del mod">
          <ac:chgData name="anton andersson" userId="f7fe82e8b11385a6" providerId="LiveId" clId="{776FEACB-D82A-4758-9B99-DE71FDE06854}" dt="2022-02-01T07:42:03.192" v="10294" actId="478"/>
          <ac:spMkLst>
            <pc:docMk/>
            <pc:sldMk cId="1283610151" sldId="375"/>
            <ac:spMk id="11" creationId="{320C7083-D49C-488A-BC37-DBD8168B8CF1}"/>
          </ac:spMkLst>
        </pc:spChg>
        <pc:picChg chg="add mod">
          <ac:chgData name="anton andersson" userId="f7fe82e8b11385a6" providerId="LiveId" clId="{776FEACB-D82A-4758-9B99-DE71FDE06854}" dt="2022-02-01T07:41:51.112" v="10292" actId="1076"/>
          <ac:picMkLst>
            <pc:docMk/>
            <pc:sldMk cId="1283610151" sldId="375"/>
            <ac:picMk id="12" creationId="{C8588404-0EAB-4561-BB25-DFD2B2FB8991}"/>
          </ac:picMkLst>
        </pc:picChg>
      </pc:sldChg>
      <pc:sldChg chg="del">
        <pc:chgData name="anton andersson" userId="f7fe82e8b11385a6" providerId="LiveId" clId="{776FEACB-D82A-4758-9B99-DE71FDE06854}" dt="2022-01-31T10:44:23.107" v="166" actId="2696"/>
        <pc:sldMkLst>
          <pc:docMk/>
          <pc:sldMk cId="3348876590" sldId="375"/>
        </pc:sldMkLst>
      </pc:sldChg>
      <pc:sldChg chg="del">
        <pc:chgData name="anton andersson" userId="f7fe82e8b11385a6" providerId="LiveId" clId="{776FEACB-D82A-4758-9B99-DE71FDE06854}" dt="2022-01-31T10:36:38.013" v="18" actId="2696"/>
        <pc:sldMkLst>
          <pc:docMk/>
          <pc:sldMk cId="1116040998" sldId="376"/>
        </pc:sldMkLst>
      </pc:sldChg>
      <pc:sldChg chg="addSp delSp modSp add del mod">
        <pc:chgData name="anton andersson" userId="f7fe82e8b11385a6" providerId="LiveId" clId="{776FEACB-D82A-4758-9B99-DE71FDE06854}" dt="2022-02-08T11:02:54.387" v="20013" actId="2696"/>
        <pc:sldMkLst>
          <pc:docMk/>
          <pc:sldMk cId="3307907584" sldId="376"/>
        </pc:sldMkLst>
        <pc:spChg chg="mod">
          <ac:chgData name="anton andersson" userId="f7fe82e8b11385a6" providerId="LiveId" clId="{776FEACB-D82A-4758-9B99-DE71FDE06854}" dt="2022-02-01T07:52:30.257" v="10991" actId="13926"/>
          <ac:spMkLst>
            <pc:docMk/>
            <pc:sldMk cId="3307907584" sldId="376"/>
            <ac:spMk id="2" creationId="{81954DB0-11FF-4EBC-962C-9594653DA3EC}"/>
          </ac:spMkLst>
        </pc:spChg>
        <pc:spChg chg="mod">
          <ac:chgData name="anton andersson" userId="f7fe82e8b11385a6" providerId="LiveId" clId="{776FEACB-D82A-4758-9B99-DE71FDE06854}" dt="2022-02-03T06:06:20.040" v="17238"/>
          <ac:spMkLst>
            <pc:docMk/>
            <pc:sldMk cId="3307907584" sldId="376"/>
            <ac:spMk id="9" creationId="{2132E3A1-51BA-449F-AC23-05B76C47AD0A}"/>
          </ac:spMkLst>
        </pc:spChg>
        <pc:spChg chg="mod">
          <ac:chgData name="anton andersson" userId="f7fe82e8b11385a6" providerId="LiveId" clId="{776FEACB-D82A-4758-9B99-DE71FDE06854}" dt="2022-02-08T10:49:50.417" v="19463" actId="20577"/>
          <ac:spMkLst>
            <pc:docMk/>
            <pc:sldMk cId="3307907584" sldId="376"/>
            <ac:spMk id="10" creationId="{5FB47051-91F8-4C51-9C5E-6A75F963830C}"/>
          </ac:spMkLst>
        </pc:spChg>
        <pc:spChg chg="del mod">
          <ac:chgData name="anton andersson" userId="f7fe82e8b11385a6" providerId="LiveId" clId="{776FEACB-D82A-4758-9B99-DE71FDE06854}" dt="2022-02-01T07:52:12.595" v="10987" actId="478"/>
          <ac:spMkLst>
            <pc:docMk/>
            <pc:sldMk cId="3307907584" sldId="376"/>
            <ac:spMk id="11" creationId="{320C7083-D49C-488A-BC37-DBD8168B8CF1}"/>
          </ac:spMkLst>
        </pc:spChg>
        <pc:spChg chg="add del mod">
          <ac:chgData name="anton andersson" userId="f7fe82e8b11385a6" providerId="LiveId" clId="{776FEACB-D82A-4758-9B99-DE71FDE06854}" dt="2022-02-08T10:12:50.616" v="17435" actId="478"/>
          <ac:spMkLst>
            <pc:docMk/>
            <pc:sldMk cId="3307907584" sldId="376"/>
            <ac:spMk id="13" creationId="{1C7A4556-A381-4A7D-A4CF-4954CF0E22E6}"/>
          </ac:spMkLst>
        </pc:spChg>
        <pc:spChg chg="add del mod">
          <ac:chgData name="anton andersson" userId="f7fe82e8b11385a6" providerId="LiveId" clId="{776FEACB-D82A-4758-9B99-DE71FDE06854}" dt="2022-02-08T10:12:52.292" v="17436" actId="478"/>
          <ac:spMkLst>
            <pc:docMk/>
            <pc:sldMk cId="3307907584" sldId="376"/>
            <ac:spMk id="14" creationId="{7A9CFF40-B404-4444-9678-69A9A13FD7E8}"/>
          </ac:spMkLst>
        </pc:spChg>
      </pc:sldChg>
      <pc:sldChg chg="del">
        <pc:chgData name="anton andersson" userId="f7fe82e8b11385a6" providerId="LiveId" clId="{776FEACB-D82A-4758-9B99-DE71FDE06854}" dt="2022-01-31T10:36:38.013" v="18" actId="2696"/>
        <pc:sldMkLst>
          <pc:docMk/>
          <pc:sldMk cId="2426873232" sldId="377"/>
        </pc:sldMkLst>
      </pc:sldChg>
      <pc:sldChg chg="delSp modSp add mod">
        <pc:chgData name="anton andersson" userId="f7fe82e8b11385a6" providerId="LiveId" clId="{776FEACB-D82A-4758-9B99-DE71FDE06854}" dt="2022-02-08T10:57:58.376" v="19992" actId="20577"/>
        <pc:sldMkLst>
          <pc:docMk/>
          <pc:sldMk cId="3548226499" sldId="377"/>
        </pc:sldMkLst>
        <pc:spChg chg="mod">
          <ac:chgData name="anton andersson" userId="f7fe82e8b11385a6" providerId="LiveId" clId="{776FEACB-D82A-4758-9B99-DE71FDE06854}" dt="2022-02-03T06:06:16.233" v="17237"/>
          <ac:spMkLst>
            <pc:docMk/>
            <pc:sldMk cId="3548226499" sldId="377"/>
            <ac:spMk id="9" creationId="{2132E3A1-51BA-449F-AC23-05B76C47AD0A}"/>
          </ac:spMkLst>
        </pc:spChg>
        <pc:spChg chg="mod">
          <ac:chgData name="anton andersson" userId="f7fe82e8b11385a6" providerId="LiveId" clId="{776FEACB-D82A-4758-9B99-DE71FDE06854}" dt="2022-02-08T10:49:42.137" v="19457" actId="20577"/>
          <ac:spMkLst>
            <pc:docMk/>
            <pc:sldMk cId="3548226499" sldId="377"/>
            <ac:spMk id="10" creationId="{5FB47051-91F8-4C51-9C5E-6A75F963830C}"/>
          </ac:spMkLst>
        </pc:spChg>
        <pc:spChg chg="mod">
          <ac:chgData name="anton andersson" userId="f7fe82e8b11385a6" providerId="LiveId" clId="{776FEACB-D82A-4758-9B99-DE71FDE06854}" dt="2022-02-08T10:57:58.376" v="19992" actId="20577"/>
          <ac:spMkLst>
            <pc:docMk/>
            <pc:sldMk cId="3548226499" sldId="377"/>
            <ac:spMk id="11" creationId="{320C7083-D49C-488A-BC37-DBD8168B8CF1}"/>
          </ac:spMkLst>
        </pc:spChg>
        <pc:spChg chg="del">
          <ac:chgData name="anton andersson" userId="f7fe82e8b11385a6" providerId="LiveId" clId="{776FEACB-D82A-4758-9B99-DE71FDE06854}" dt="2022-02-08T10:12:57.526" v="17437" actId="478"/>
          <ac:spMkLst>
            <pc:docMk/>
            <pc:sldMk cId="3548226499" sldId="377"/>
            <ac:spMk id="13" creationId="{1C7A4556-A381-4A7D-A4CF-4954CF0E22E6}"/>
          </ac:spMkLst>
        </pc:spChg>
        <pc:spChg chg="del">
          <ac:chgData name="anton andersson" userId="f7fe82e8b11385a6" providerId="LiveId" clId="{776FEACB-D82A-4758-9B99-DE71FDE06854}" dt="2022-02-08T10:12:59.228" v="17438" actId="478"/>
          <ac:spMkLst>
            <pc:docMk/>
            <pc:sldMk cId="3548226499" sldId="377"/>
            <ac:spMk id="14" creationId="{7A9CFF40-B404-4444-9678-69A9A13FD7E8}"/>
          </ac:spMkLst>
        </pc:spChg>
      </pc:sldChg>
      <pc:sldChg chg="addSp delSp modSp add mod">
        <pc:chgData name="anton andersson" userId="f7fe82e8b11385a6" providerId="LiveId" clId="{776FEACB-D82A-4758-9B99-DE71FDE06854}" dt="2022-02-08T11:55:56.111" v="20018" actId="114"/>
        <pc:sldMkLst>
          <pc:docMk/>
          <pc:sldMk cId="1357849510" sldId="378"/>
        </pc:sldMkLst>
        <pc:spChg chg="del">
          <ac:chgData name="anton andersson" userId="f7fe82e8b11385a6" providerId="LiveId" clId="{776FEACB-D82A-4758-9B99-DE71FDE06854}" dt="2022-02-01T07:58:48.889" v="11130" actId="478"/>
          <ac:spMkLst>
            <pc:docMk/>
            <pc:sldMk cId="1357849510" sldId="378"/>
            <ac:spMk id="2" creationId="{81954DB0-11FF-4EBC-962C-9594653DA3EC}"/>
          </ac:spMkLst>
        </pc:spChg>
        <pc:spChg chg="add mod">
          <ac:chgData name="anton andersson" userId="f7fe82e8b11385a6" providerId="LiveId" clId="{776FEACB-D82A-4758-9B99-DE71FDE06854}" dt="2022-02-08T11:55:56.111" v="20018" actId="114"/>
          <ac:spMkLst>
            <pc:docMk/>
            <pc:sldMk cId="1357849510" sldId="378"/>
            <ac:spMk id="5" creationId="{2E3840FE-FC21-40D5-857A-C9025495D0E0}"/>
          </ac:spMkLst>
        </pc:spChg>
        <pc:spChg chg="add del mod">
          <ac:chgData name="anton andersson" userId="f7fe82e8b11385a6" providerId="LiveId" clId="{776FEACB-D82A-4758-9B99-DE71FDE06854}" dt="2022-02-01T09:23:33.807" v="12672"/>
          <ac:spMkLst>
            <pc:docMk/>
            <pc:sldMk cId="1357849510" sldId="378"/>
            <ac:spMk id="6" creationId="{EECC25B5-9E7D-4237-B319-38C96447F856}"/>
          </ac:spMkLst>
        </pc:spChg>
        <pc:spChg chg="add del mod">
          <ac:chgData name="anton andersson" userId="f7fe82e8b11385a6" providerId="LiveId" clId="{776FEACB-D82A-4758-9B99-DE71FDE06854}" dt="2022-02-01T09:23:55.200" v="12675" actId="478"/>
          <ac:spMkLst>
            <pc:docMk/>
            <pc:sldMk cId="1357849510" sldId="378"/>
            <ac:spMk id="7" creationId="{786306B3-7479-4EDC-AA36-BD493DAEDD31}"/>
          </ac:spMkLst>
        </pc:spChg>
        <pc:spChg chg="mod">
          <ac:chgData name="anton andersson" userId="f7fe82e8b11385a6" providerId="LiveId" clId="{776FEACB-D82A-4758-9B99-DE71FDE06854}" dt="2022-02-03T06:06:12.875" v="17236" actId="207"/>
          <ac:spMkLst>
            <pc:docMk/>
            <pc:sldMk cId="1357849510" sldId="378"/>
            <ac:spMk id="9" creationId="{2132E3A1-51BA-449F-AC23-05B76C47AD0A}"/>
          </ac:spMkLst>
        </pc:spChg>
        <pc:spChg chg="mod">
          <ac:chgData name="anton andersson" userId="f7fe82e8b11385a6" providerId="LiveId" clId="{776FEACB-D82A-4758-9B99-DE71FDE06854}" dt="2022-02-08T10:20:27.363" v="18163" actId="20577"/>
          <ac:spMkLst>
            <pc:docMk/>
            <pc:sldMk cId="1357849510" sldId="378"/>
            <ac:spMk id="10" creationId="{5FB47051-91F8-4C51-9C5E-6A75F963830C}"/>
          </ac:spMkLst>
        </pc:spChg>
        <pc:spChg chg="del">
          <ac:chgData name="anton andersson" userId="f7fe82e8b11385a6" providerId="LiveId" clId="{776FEACB-D82A-4758-9B99-DE71FDE06854}" dt="2022-02-01T07:58:52.829" v="11133" actId="478"/>
          <ac:spMkLst>
            <pc:docMk/>
            <pc:sldMk cId="1357849510" sldId="378"/>
            <ac:spMk id="11" creationId="{320C7083-D49C-488A-BC37-DBD8168B8CF1}"/>
          </ac:spMkLst>
        </pc:spChg>
        <pc:spChg chg="del">
          <ac:chgData name="anton andersson" userId="f7fe82e8b11385a6" providerId="LiveId" clId="{776FEACB-D82A-4758-9B99-DE71FDE06854}" dt="2022-02-01T07:58:50.261" v="11131" actId="478"/>
          <ac:spMkLst>
            <pc:docMk/>
            <pc:sldMk cId="1357849510" sldId="378"/>
            <ac:spMk id="13" creationId="{1C7A4556-A381-4A7D-A4CF-4954CF0E22E6}"/>
          </ac:spMkLst>
        </pc:spChg>
        <pc:spChg chg="del">
          <ac:chgData name="anton andersson" userId="f7fe82e8b11385a6" providerId="LiveId" clId="{776FEACB-D82A-4758-9B99-DE71FDE06854}" dt="2022-02-01T07:58:51.494" v="11132" actId="478"/>
          <ac:spMkLst>
            <pc:docMk/>
            <pc:sldMk cId="1357849510" sldId="378"/>
            <ac:spMk id="14" creationId="{7A9CFF40-B404-4444-9678-69A9A13FD7E8}"/>
          </ac:spMkLst>
        </pc:spChg>
        <pc:picChg chg="del">
          <ac:chgData name="anton andersson" userId="f7fe82e8b11385a6" providerId="LiveId" clId="{776FEACB-D82A-4758-9B99-DE71FDE06854}" dt="2022-02-01T07:59:00.046" v="11134" actId="478"/>
          <ac:picMkLst>
            <pc:docMk/>
            <pc:sldMk cId="1357849510" sldId="378"/>
            <ac:picMk id="12" creationId="{C8588404-0EAB-4561-BB25-DFD2B2FB8991}"/>
          </ac:picMkLst>
        </pc:picChg>
      </pc:sldChg>
      <pc:sldChg chg="del">
        <pc:chgData name="anton andersson" userId="f7fe82e8b11385a6" providerId="LiveId" clId="{776FEACB-D82A-4758-9B99-DE71FDE06854}" dt="2022-01-31T10:36:38.013" v="18" actId="2696"/>
        <pc:sldMkLst>
          <pc:docMk/>
          <pc:sldMk cId="3891106969" sldId="378"/>
        </pc:sldMkLst>
      </pc:sldChg>
      <pc:sldChg chg="del">
        <pc:chgData name="anton andersson" userId="f7fe82e8b11385a6" providerId="LiveId" clId="{776FEACB-D82A-4758-9B99-DE71FDE06854}" dt="2022-01-31T10:36:38.013" v="18" actId="2696"/>
        <pc:sldMkLst>
          <pc:docMk/>
          <pc:sldMk cId="341096995" sldId="379"/>
        </pc:sldMkLst>
      </pc:sldChg>
      <pc:sldChg chg="addSp modSp add mod">
        <pc:chgData name="anton andersson" userId="f7fe82e8b11385a6" providerId="LiveId" clId="{776FEACB-D82A-4758-9B99-DE71FDE06854}" dt="2022-02-08T11:03:42.486" v="20016" actId="20577"/>
        <pc:sldMkLst>
          <pc:docMk/>
          <pc:sldMk cId="3852882805" sldId="379"/>
        </pc:sldMkLst>
        <pc:spChg chg="mod">
          <ac:chgData name="anton andersson" userId="f7fe82e8b11385a6" providerId="LiveId" clId="{776FEACB-D82A-4758-9B99-DE71FDE06854}" dt="2022-02-03T06:06:31.186" v="17242"/>
          <ac:spMkLst>
            <pc:docMk/>
            <pc:sldMk cId="3852882805" sldId="379"/>
            <ac:spMk id="9" creationId="{2132E3A1-51BA-449F-AC23-05B76C47AD0A}"/>
          </ac:spMkLst>
        </pc:spChg>
        <pc:spChg chg="add mod">
          <ac:chgData name="anton andersson" userId="f7fe82e8b11385a6" providerId="LiveId" clId="{776FEACB-D82A-4758-9B99-DE71FDE06854}" dt="2022-02-08T11:03:42.486" v="20016" actId="20577"/>
          <ac:spMkLst>
            <pc:docMk/>
            <pc:sldMk cId="3852882805" sldId="379"/>
            <ac:spMk id="11" creationId="{9C0A55F4-1759-4CF7-BF16-6CE1BE16725A}"/>
          </ac:spMkLst>
        </pc:spChg>
        <pc:spChg chg="mod">
          <ac:chgData name="anton andersson" userId="f7fe82e8b11385a6" providerId="LiveId" clId="{776FEACB-D82A-4758-9B99-DE71FDE06854}" dt="2022-02-08T10:47:07.720" v="19371" actId="1076"/>
          <ac:spMkLst>
            <pc:docMk/>
            <pc:sldMk cId="3852882805" sldId="379"/>
            <ac:spMk id="12" creationId="{EAC623BF-B0CE-4C72-8337-AF6F3948FB6F}"/>
          </ac:spMkLst>
        </pc:spChg>
        <pc:spChg chg="mod">
          <ac:chgData name="anton andersson" userId="f7fe82e8b11385a6" providerId="LiveId" clId="{776FEACB-D82A-4758-9B99-DE71FDE06854}" dt="2022-02-08T10:47:05.380" v="19370" actId="1076"/>
          <ac:spMkLst>
            <pc:docMk/>
            <pc:sldMk cId="3852882805" sldId="379"/>
            <ac:spMk id="13" creationId="{2B885DF6-22BC-4639-862A-1B7F33AD8B04}"/>
          </ac:spMkLst>
        </pc:spChg>
      </pc:sldChg>
      <pc:sldChg chg="addSp modSp add mod">
        <pc:chgData name="anton andersson" userId="f7fe82e8b11385a6" providerId="LiveId" clId="{776FEACB-D82A-4758-9B99-DE71FDE06854}" dt="2022-02-08T10:49:10.534" v="19451" actId="20577"/>
        <pc:sldMkLst>
          <pc:docMk/>
          <pc:sldMk cId="2348344351" sldId="380"/>
        </pc:sldMkLst>
        <pc:spChg chg="mod">
          <ac:chgData name="anton andersson" userId="f7fe82e8b11385a6" providerId="LiveId" clId="{776FEACB-D82A-4758-9B99-DE71FDE06854}" dt="2022-02-03T06:06:25.479" v="17240"/>
          <ac:spMkLst>
            <pc:docMk/>
            <pc:sldMk cId="2348344351" sldId="380"/>
            <ac:spMk id="9" creationId="{2132E3A1-51BA-449F-AC23-05B76C47AD0A}"/>
          </ac:spMkLst>
        </pc:spChg>
        <pc:spChg chg="mod">
          <ac:chgData name="anton andersson" userId="f7fe82e8b11385a6" providerId="LiveId" clId="{776FEACB-D82A-4758-9B99-DE71FDE06854}" dt="2022-02-03T08:24:10.663" v="17347"/>
          <ac:spMkLst>
            <pc:docMk/>
            <pc:sldMk cId="2348344351" sldId="380"/>
            <ac:spMk id="11" creationId="{84FED706-CAB5-4520-87D3-C252DE8F9E67}"/>
          </ac:spMkLst>
        </pc:spChg>
        <pc:spChg chg="add mod">
          <ac:chgData name="anton andersson" userId="f7fe82e8b11385a6" providerId="LiveId" clId="{776FEACB-D82A-4758-9B99-DE71FDE06854}" dt="2022-02-08T10:49:10.534" v="19451" actId="20577"/>
          <ac:spMkLst>
            <pc:docMk/>
            <pc:sldMk cId="2348344351" sldId="380"/>
            <ac:spMk id="12" creationId="{7B3F6CE4-444A-4A70-A528-4FE7462BE7A1}"/>
          </ac:spMkLst>
        </pc:spChg>
      </pc:sldChg>
      <pc:sldChg chg="del">
        <pc:chgData name="anton andersson" userId="f7fe82e8b11385a6" providerId="LiveId" clId="{776FEACB-D82A-4758-9B99-DE71FDE06854}" dt="2022-01-31T10:36:29.727" v="16" actId="2696"/>
        <pc:sldMkLst>
          <pc:docMk/>
          <pc:sldMk cId="309567059" sldId="381"/>
        </pc:sldMkLst>
      </pc:sldChg>
      <pc:sldChg chg="modSp add del mod">
        <pc:chgData name="anton andersson" userId="f7fe82e8b11385a6" providerId="LiveId" clId="{776FEACB-D82A-4758-9B99-DE71FDE06854}" dt="2022-02-01T09:43:40.961" v="13288" actId="2696"/>
        <pc:sldMkLst>
          <pc:docMk/>
          <pc:sldMk cId="2511865442" sldId="381"/>
        </pc:sldMkLst>
        <pc:spChg chg="mod">
          <ac:chgData name="anton andersson" userId="f7fe82e8b11385a6" providerId="LiveId" clId="{776FEACB-D82A-4758-9B99-DE71FDE06854}" dt="2022-02-01T09:42:48.148" v="13279" actId="20577"/>
          <ac:spMkLst>
            <pc:docMk/>
            <pc:sldMk cId="2511865442" sldId="381"/>
            <ac:spMk id="5" creationId="{3AC48F12-9E7B-402C-9AEC-6DFACF62AE03}"/>
          </ac:spMkLst>
        </pc:spChg>
        <pc:spChg chg="mod">
          <ac:chgData name="anton andersson" userId="f7fe82e8b11385a6" providerId="LiveId" clId="{776FEACB-D82A-4758-9B99-DE71FDE06854}" dt="2022-02-01T09:42:34.381" v="13275" actId="207"/>
          <ac:spMkLst>
            <pc:docMk/>
            <pc:sldMk cId="2511865442" sldId="381"/>
            <ac:spMk id="9" creationId="{2132E3A1-51BA-449F-AC23-05B76C47AD0A}"/>
          </ac:spMkLst>
        </pc:spChg>
      </pc:sldChg>
      <pc:sldChg chg="modSp add mod ord">
        <pc:chgData name="anton andersson" userId="f7fe82e8b11385a6" providerId="LiveId" clId="{776FEACB-D82A-4758-9B99-DE71FDE06854}" dt="2022-02-03T06:05:47.940" v="17231"/>
        <pc:sldMkLst>
          <pc:docMk/>
          <pc:sldMk cId="142839442" sldId="382"/>
        </pc:sldMkLst>
        <pc:spChg chg="mod">
          <ac:chgData name="anton andersson" userId="f7fe82e8b11385a6" providerId="LiveId" clId="{776FEACB-D82A-4758-9B99-DE71FDE06854}" dt="2022-02-01T13:06:37.708" v="15669" actId="207"/>
          <ac:spMkLst>
            <pc:docMk/>
            <pc:sldMk cId="142839442" sldId="382"/>
            <ac:spMk id="5" creationId="{3AC48F12-9E7B-402C-9AEC-6DFACF62AE03}"/>
          </ac:spMkLst>
        </pc:spChg>
        <pc:spChg chg="mod">
          <ac:chgData name="anton andersson" userId="f7fe82e8b11385a6" providerId="LiveId" clId="{776FEACB-D82A-4758-9B99-DE71FDE06854}" dt="2022-02-03T06:05:47.940" v="17231"/>
          <ac:spMkLst>
            <pc:docMk/>
            <pc:sldMk cId="142839442" sldId="382"/>
            <ac:spMk id="9" creationId="{2132E3A1-51BA-449F-AC23-05B76C47AD0A}"/>
          </ac:spMkLst>
        </pc:spChg>
        <pc:spChg chg="mod">
          <ac:chgData name="anton andersson" userId="f7fe82e8b11385a6" providerId="LiveId" clId="{776FEACB-D82A-4758-9B99-DE71FDE06854}" dt="2022-02-01T13:08:40.187" v="15768" actId="20577"/>
          <ac:spMkLst>
            <pc:docMk/>
            <pc:sldMk cId="142839442" sldId="382"/>
            <ac:spMk id="11" creationId="{084B35C4-2A0D-42CB-9DC1-FAEC79B73854}"/>
          </ac:spMkLst>
        </pc:spChg>
      </pc:sldChg>
      <pc:sldChg chg="addSp delSp modSp add mod ord">
        <pc:chgData name="anton andersson" userId="f7fe82e8b11385a6" providerId="LiveId" clId="{776FEACB-D82A-4758-9B99-DE71FDE06854}" dt="2022-02-03T06:05:42.185" v="17229"/>
        <pc:sldMkLst>
          <pc:docMk/>
          <pc:sldMk cId="582955397" sldId="383"/>
        </pc:sldMkLst>
        <pc:spChg chg="mod">
          <ac:chgData name="anton andersson" userId="f7fe82e8b11385a6" providerId="LiveId" clId="{776FEACB-D82A-4758-9B99-DE71FDE06854}" dt="2022-02-03T06:05:42.185" v="17229"/>
          <ac:spMkLst>
            <pc:docMk/>
            <pc:sldMk cId="582955397" sldId="383"/>
            <ac:spMk id="9" creationId="{2132E3A1-51BA-449F-AC23-05B76C47AD0A}"/>
          </ac:spMkLst>
        </pc:spChg>
        <pc:spChg chg="mod">
          <ac:chgData name="anton andersson" userId="f7fe82e8b11385a6" providerId="LiveId" clId="{776FEACB-D82A-4758-9B99-DE71FDE06854}" dt="2022-02-01T12:23:53.704" v="14321" actId="20577"/>
          <ac:spMkLst>
            <pc:docMk/>
            <pc:sldMk cId="582955397" sldId="383"/>
            <ac:spMk id="10" creationId="{5FB47051-91F8-4C51-9C5E-6A75F963830C}"/>
          </ac:spMkLst>
        </pc:spChg>
        <pc:picChg chg="add mod">
          <ac:chgData name="anton andersson" userId="f7fe82e8b11385a6" providerId="LiveId" clId="{776FEACB-D82A-4758-9B99-DE71FDE06854}" dt="2022-02-01T12:15:28.826" v="14232" actId="1076"/>
          <ac:picMkLst>
            <pc:docMk/>
            <pc:sldMk cId="582955397" sldId="383"/>
            <ac:picMk id="5" creationId="{071E1560-99C5-4EB6-ABF7-759D64AF6AB7}"/>
          </ac:picMkLst>
        </pc:picChg>
        <pc:picChg chg="del">
          <ac:chgData name="anton andersson" userId="f7fe82e8b11385a6" providerId="LiveId" clId="{776FEACB-D82A-4758-9B99-DE71FDE06854}" dt="2022-02-01T12:14:33.132" v="14217" actId="478"/>
          <ac:picMkLst>
            <pc:docMk/>
            <pc:sldMk cId="582955397" sldId="383"/>
            <ac:picMk id="7" creationId="{9E7233C7-4899-49E1-998F-B50853B1F76F}"/>
          </ac:picMkLst>
        </pc:picChg>
      </pc:sldChg>
      <pc:sldChg chg="del">
        <pc:chgData name="anton andersson" userId="f7fe82e8b11385a6" providerId="LiveId" clId="{776FEACB-D82A-4758-9B99-DE71FDE06854}" dt="2022-01-31T10:44:23.107" v="166" actId="2696"/>
        <pc:sldMkLst>
          <pc:docMk/>
          <pc:sldMk cId="1313726629" sldId="383"/>
        </pc:sldMkLst>
      </pc:sldChg>
      <pc:sldChg chg="new del">
        <pc:chgData name="anton andersson" userId="f7fe82e8b11385a6" providerId="LiveId" clId="{776FEACB-D82A-4758-9B99-DE71FDE06854}" dt="2022-02-01T09:56:57.473" v="13918" actId="2696"/>
        <pc:sldMkLst>
          <pc:docMk/>
          <pc:sldMk cId="1609044808" sldId="383"/>
        </pc:sldMkLst>
      </pc:sldChg>
      <pc:sldChg chg="addSp delSp modSp add mod">
        <pc:chgData name="anton andersson" userId="f7fe82e8b11385a6" providerId="LiveId" clId="{776FEACB-D82A-4758-9B99-DE71FDE06854}" dt="2022-02-08T11:59:20.507" v="20020" actId="1076"/>
        <pc:sldMkLst>
          <pc:docMk/>
          <pc:sldMk cId="2216338731" sldId="384"/>
        </pc:sldMkLst>
        <pc:spChg chg="mod">
          <ac:chgData name="anton andersson" userId="f7fe82e8b11385a6" providerId="LiveId" clId="{776FEACB-D82A-4758-9B99-DE71FDE06854}" dt="2022-02-03T06:05:40.078" v="17228"/>
          <ac:spMkLst>
            <pc:docMk/>
            <pc:sldMk cId="2216338731" sldId="384"/>
            <ac:spMk id="9" creationId="{2132E3A1-51BA-449F-AC23-05B76C47AD0A}"/>
          </ac:spMkLst>
        </pc:spChg>
        <pc:spChg chg="mod">
          <ac:chgData name="anton andersson" userId="f7fe82e8b11385a6" providerId="LiveId" clId="{776FEACB-D82A-4758-9B99-DE71FDE06854}" dt="2022-02-01T12:16:19.246" v="14237" actId="20577"/>
          <ac:spMkLst>
            <pc:docMk/>
            <pc:sldMk cId="2216338731" sldId="384"/>
            <ac:spMk id="10" creationId="{5FB47051-91F8-4C51-9C5E-6A75F963830C}"/>
          </ac:spMkLst>
        </pc:spChg>
        <pc:spChg chg="add mod">
          <ac:chgData name="anton andersson" userId="f7fe82e8b11385a6" providerId="LiveId" clId="{776FEACB-D82A-4758-9B99-DE71FDE06854}" dt="2022-02-03T08:25:23.712" v="17370" actId="1076"/>
          <ac:spMkLst>
            <pc:docMk/>
            <pc:sldMk cId="2216338731" sldId="384"/>
            <ac:spMk id="11" creationId="{B183190F-6E7A-427A-B9F1-FD3556113091}"/>
          </ac:spMkLst>
        </pc:spChg>
        <pc:spChg chg="add mod">
          <ac:chgData name="anton andersson" userId="f7fe82e8b11385a6" providerId="LiveId" clId="{776FEACB-D82A-4758-9B99-DE71FDE06854}" dt="2022-02-03T08:25:48.467" v="17390"/>
          <ac:spMkLst>
            <pc:docMk/>
            <pc:sldMk cId="2216338731" sldId="384"/>
            <ac:spMk id="12" creationId="{84E958D1-3713-4B37-8FB2-F1C3399FDCA2}"/>
          </ac:spMkLst>
        </pc:spChg>
        <pc:spChg chg="add mod">
          <ac:chgData name="anton andersson" userId="f7fe82e8b11385a6" providerId="LiveId" clId="{776FEACB-D82A-4758-9B99-DE71FDE06854}" dt="2022-02-08T11:59:20.507" v="20020" actId="1076"/>
          <ac:spMkLst>
            <pc:docMk/>
            <pc:sldMk cId="2216338731" sldId="384"/>
            <ac:spMk id="13" creationId="{77010217-657B-4DB4-8023-A5C34A4A9C58}"/>
          </ac:spMkLst>
        </pc:spChg>
        <pc:spChg chg="add mod">
          <ac:chgData name="anton andersson" userId="f7fe82e8b11385a6" providerId="LiveId" clId="{776FEACB-D82A-4758-9B99-DE71FDE06854}" dt="2022-02-03T08:25:27.225" v="17371" actId="1076"/>
          <ac:spMkLst>
            <pc:docMk/>
            <pc:sldMk cId="2216338731" sldId="384"/>
            <ac:spMk id="14" creationId="{0D8792A1-6BDE-4DA3-BD4F-0C7DC8C5B41E}"/>
          </ac:spMkLst>
        </pc:spChg>
        <pc:picChg chg="del">
          <ac:chgData name="anton andersson" userId="f7fe82e8b11385a6" providerId="LiveId" clId="{776FEACB-D82A-4758-9B99-DE71FDE06854}" dt="2022-02-01T12:16:09.423" v="14235" actId="478"/>
          <ac:picMkLst>
            <pc:docMk/>
            <pc:sldMk cId="2216338731" sldId="384"/>
            <ac:picMk id="5" creationId="{071E1560-99C5-4EB6-ABF7-759D64AF6AB7}"/>
          </ac:picMkLst>
        </pc:picChg>
        <pc:picChg chg="add mod">
          <ac:chgData name="anton andersson" userId="f7fe82e8b11385a6" providerId="LiveId" clId="{776FEACB-D82A-4758-9B99-DE71FDE06854}" dt="2022-02-01T12:17:29.555" v="14242" actId="14100"/>
          <ac:picMkLst>
            <pc:docMk/>
            <pc:sldMk cId="2216338731" sldId="384"/>
            <ac:picMk id="6" creationId="{779DBE08-9F33-463C-8FF3-41C8FC6DF14C}"/>
          </ac:picMkLst>
        </pc:picChg>
      </pc:sldChg>
      <pc:sldChg chg="addSp delSp modSp add mod">
        <pc:chgData name="anton andersson" userId="f7fe82e8b11385a6" providerId="LiveId" clId="{776FEACB-D82A-4758-9B99-DE71FDE06854}" dt="2022-02-03T06:05:36.615" v="17227"/>
        <pc:sldMkLst>
          <pc:docMk/>
          <pc:sldMk cId="3373813292" sldId="385"/>
        </pc:sldMkLst>
        <pc:spChg chg="mod">
          <ac:chgData name="anton andersson" userId="f7fe82e8b11385a6" providerId="LiveId" clId="{776FEACB-D82A-4758-9B99-DE71FDE06854}" dt="2022-02-03T06:05:36.615" v="17227"/>
          <ac:spMkLst>
            <pc:docMk/>
            <pc:sldMk cId="3373813292" sldId="385"/>
            <ac:spMk id="9" creationId="{2132E3A1-51BA-449F-AC23-05B76C47AD0A}"/>
          </ac:spMkLst>
        </pc:spChg>
        <pc:spChg chg="mod">
          <ac:chgData name="anton andersson" userId="f7fe82e8b11385a6" providerId="LiveId" clId="{776FEACB-D82A-4758-9B99-DE71FDE06854}" dt="2022-02-01T12:24:05.213" v="14325" actId="20577"/>
          <ac:spMkLst>
            <pc:docMk/>
            <pc:sldMk cId="3373813292" sldId="385"/>
            <ac:spMk id="10" creationId="{5FB47051-91F8-4C51-9C5E-6A75F963830C}"/>
          </ac:spMkLst>
        </pc:spChg>
        <pc:spChg chg="del">
          <ac:chgData name="anton andersson" userId="f7fe82e8b11385a6" providerId="LiveId" clId="{776FEACB-D82A-4758-9B99-DE71FDE06854}" dt="2022-02-01T12:21:54.215" v="14292" actId="478"/>
          <ac:spMkLst>
            <pc:docMk/>
            <pc:sldMk cId="3373813292" sldId="385"/>
            <ac:spMk id="11" creationId="{B183190F-6E7A-427A-B9F1-FD3556113091}"/>
          </ac:spMkLst>
        </pc:spChg>
        <pc:spChg chg="del">
          <ac:chgData name="anton andersson" userId="f7fe82e8b11385a6" providerId="LiveId" clId="{776FEACB-D82A-4758-9B99-DE71FDE06854}" dt="2022-02-01T12:21:52.742" v="14291" actId="478"/>
          <ac:spMkLst>
            <pc:docMk/>
            <pc:sldMk cId="3373813292" sldId="385"/>
            <ac:spMk id="12" creationId="{84E958D1-3713-4B37-8FB2-F1C3399FDCA2}"/>
          </ac:spMkLst>
        </pc:spChg>
        <pc:spChg chg="del">
          <ac:chgData name="anton andersson" userId="f7fe82e8b11385a6" providerId="LiveId" clId="{776FEACB-D82A-4758-9B99-DE71FDE06854}" dt="2022-02-01T12:21:51.524" v="14290" actId="478"/>
          <ac:spMkLst>
            <pc:docMk/>
            <pc:sldMk cId="3373813292" sldId="385"/>
            <ac:spMk id="13" creationId="{77010217-657B-4DB4-8023-A5C34A4A9C58}"/>
          </ac:spMkLst>
        </pc:spChg>
        <pc:spChg chg="del">
          <ac:chgData name="anton andersson" userId="f7fe82e8b11385a6" providerId="LiveId" clId="{776FEACB-D82A-4758-9B99-DE71FDE06854}" dt="2022-02-01T12:21:55.487" v="14293" actId="478"/>
          <ac:spMkLst>
            <pc:docMk/>
            <pc:sldMk cId="3373813292" sldId="385"/>
            <ac:spMk id="14" creationId="{0D8792A1-6BDE-4DA3-BD4F-0C7DC8C5B41E}"/>
          </ac:spMkLst>
        </pc:spChg>
        <pc:picChg chg="add mod">
          <ac:chgData name="anton andersson" userId="f7fe82e8b11385a6" providerId="LiveId" clId="{776FEACB-D82A-4758-9B99-DE71FDE06854}" dt="2022-02-01T12:22:38.745" v="14297" actId="1076"/>
          <ac:picMkLst>
            <pc:docMk/>
            <pc:sldMk cId="3373813292" sldId="385"/>
            <ac:picMk id="5" creationId="{8A188719-17FC-4DD0-8CA1-DF9EBC31F68E}"/>
          </ac:picMkLst>
        </pc:picChg>
        <pc:picChg chg="del">
          <ac:chgData name="anton andersson" userId="f7fe82e8b11385a6" providerId="LiveId" clId="{776FEACB-D82A-4758-9B99-DE71FDE06854}" dt="2022-02-01T12:21:50.122" v="14289" actId="478"/>
          <ac:picMkLst>
            <pc:docMk/>
            <pc:sldMk cId="3373813292" sldId="385"/>
            <ac:picMk id="6" creationId="{779DBE08-9F33-463C-8FF3-41C8FC6DF14C}"/>
          </ac:picMkLst>
        </pc:picChg>
      </pc:sldChg>
      <pc:sldChg chg="addSp delSp modSp add mod">
        <pc:chgData name="anton andersson" userId="f7fe82e8b11385a6" providerId="LiveId" clId="{776FEACB-D82A-4758-9B99-DE71FDE06854}" dt="2022-02-08T12:00:20.915" v="20025" actId="1076"/>
        <pc:sldMkLst>
          <pc:docMk/>
          <pc:sldMk cId="1091660515" sldId="386"/>
        </pc:sldMkLst>
        <pc:spChg chg="mod">
          <ac:chgData name="anton andersson" userId="f7fe82e8b11385a6" providerId="LiveId" clId="{776FEACB-D82A-4758-9B99-DE71FDE06854}" dt="2022-02-03T06:05:33.120" v="17226"/>
          <ac:spMkLst>
            <pc:docMk/>
            <pc:sldMk cId="1091660515" sldId="386"/>
            <ac:spMk id="9" creationId="{2132E3A1-51BA-449F-AC23-05B76C47AD0A}"/>
          </ac:spMkLst>
        </pc:spChg>
        <pc:spChg chg="add mod">
          <ac:chgData name="anton andersson" userId="f7fe82e8b11385a6" providerId="LiveId" clId="{776FEACB-D82A-4758-9B99-DE71FDE06854}" dt="2022-02-03T08:26:15.413" v="17410" actId="1076"/>
          <ac:spMkLst>
            <pc:docMk/>
            <pc:sldMk cId="1091660515" sldId="386"/>
            <ac:spMk id="11" creationId="{AC5AFB96-B72A-450C-B624-0C0EE347BE26}"/>
          </ac:spMkLst>
        </pc:spChg>
        <pc:spChg chg="add mod">
          <ac:chgData name="anton andersson" userId="f7fe82e8b11385a6" providerId="LiveId" clId="{776FEACB-D82A-4758-9B99-DE71FDE06854}" dt="2022-02-03T08:26:17.417" v="17411" actId="1076"/>
          <ac:spMkLst>
            <pc:docMk/>
            <pc:sldMk cId="1091660515" sldId="386"/>
            <ac:spMk id="12" creationId="{B04AFDDE-2D09-49AE-A674-EBD067EDBE42}"/>
          </ac:spMkLst>
        </pc:spChg>
        <pc:spChg chg="add del mod">
          <ac:chgData name="anton andersson" userId="f7fe82e8b11385a6" providerId="LiveId" clId="{776FEACB-D82A-4758-9B99-DE71FDE06854}" dt="2022-02-01T12:26:31.012" v="14342" actId="478"/>
          <ac:spMkLst>
            <pc:docMk/>
            <pc:sldMk cId="1091660515" sldId="386"/>
            <ac:spMk id="13" creationId="{3238F12F-925D-45BE-BAEF-99CBE27A648F}"/>
          </ac:spMkLst>
        </pc:spChg>
        <pc:spChg chg="add mod">
          <ac:chgData name="anton andersson" userId="f7fe82e8b11385a6" providerId="LiveId" clId="{776FEACB-D82A-4758-9B99-DE71FDE06854}" dt="2022-02-08T12:00:20.915" v="20025" actId="1076"/>
          <ac:spMkLst>
            <pc:docMk/>
            <pc:sldMk cId="1091660515" sldId="386"/>
            <ac:spMk id="15" creationId="{9DD5FCE7-FA09-4278-B4F1-176296A63D19}"/>
          </ac:spMkLst>
        </pc:spChg>
        <pc:picChg chg="del">
          <ac:chgData name="anton andersson" userId="f7fe82e8b11385a6" providerId="LiveId" clId="{776FEACB-D82A-4758-9B99-DE71FDE06854}" dt="2022-02-01T12:24:23.049" v="14326" actId="478"/>
          <ac:picMkLst>
            <pc:docMk/>
            <pc:sldMk cId="1091660515" sldId="386"/>
            <ac:picMk id="5" creationId="{8A188719-17FC-4DD0-8CA1-DF9EBC31F68E}"/>
          </ac:picMkLst>
        </pc:picChg>
        <pc:picChg chg="add mod">
          <ac:chgData name="anton andersson" userId="f7fe82e8b11385a6" providerId="LiveId" clId="{776FEACB-D82A-4758-9B99-DE71FDE06854}" dt="2022-02-01T12:25:03.978" v="14330" actId="14100"/>
          <ac:picMkLst>
            <pc:docMk/>
            <pc:sldMk cId="1091660515" sldId="386"/>
            <ac:picMk id="6" creationId="{26969219-6C33-4E74-A001-4F4B4BE0D53F}"/>
          </ac:picMkLst>
        </pc:picChg>
      </pc:sldChg>
      <pc:sldChg chg="addSp delSp modSp add del mod ord">
        <pc:chgData name="anton andersson" userId="f7fe82e8b11385a6" providerId="LiveId" clId="{776FEACB-D82A-4758-9B99-DE71FDE06854}" dt="2022-02-08T12:01:08.734" v="20026" actId="2696"/>
        <pc:sldMkLst>
          <pc:docMk/>
          <pc:sldMk cId="2099816633" sldId="387"/>
        </pc:sldMkLst>
        <pc:spChg chg="mod">
          <ac:chgData name="anton andersson" userId="f7fe82e8b11385a6" providerId="LiveId" clId="{776FEACB-D82A-4758-9B99-DE71FDE06854}" dt="2022-02-03T06:05:28.406" v="17225"/>
          <ac:spMkLst>
            <pc:docMk/>
            <pc:sldMk cId="2099816633" sldId="387"/>
            <ac:spMk id="9" creationId="{2132E3A1-51BA-449F-AC23-05B76C47AD0A}"/>
          </ac:spMkLst>
        </pc:spChg>
        <pc:spChg chg="add del mod">
          <ac:chgData name="anton andersson" userId="f7fe82e8b11385a6" providerId="LiveId" clId="{776FEACB-D82A-4758-9B99-DE71FDE06854}" dt="2022-02-01T12:40:17.860" v="14537" actId="478"/>
          <ac:spMkLst>
            <pc:docMk/>
            <pc:sldMk cId="2099816633" sldId="387"/>
            <ac:spMk id="11" creationId="{15EFCD61-82C0-4CAF-9A4C-6ABE147BBBF1}"/>
          </ac:spMkLst>
        </pc:spChg>
      </pc:sldChg>
      <pc:sldChg chg="delSp modSp add mod">
        <pc:chgData name="anton andersson" userId="f7fe82e8b11385a6" providerId="LiveId" clId="{776FEACB-D82A-4758-9B99-DE71FDE06854}" dt="2022-02-08T12:02:03.171" v="20033" actId="20577"/>
        <pc:sldMkLst>
          <pc:docMk/>
          <pc:sldMk cId="484463414" sldId="388"/>
        </pc:sldMkLst>
        <pc:spChg chg="mod">
          <ac:chgData name="anton andersson" userId="f7fe82e8b11385a6" providerId="LiveId" clId="{776FEACB-D82A-4758-9B99-DE71FDE06854}" dt="2022-02-01T12:40:33.932" v="14538" actId="13926"/>
          <ac:spMkLst>
            <pc:docMk/>
            <pc:sldMk cId="484463414" sldId="388"/>
            <ac:spMk id="2" creationId="{81954DB0-11FF-4EBC-962C-9594653DA3EC}"/>
          </ac:spMkLst>
        </pc:spChg>
        <pc:spChg chg="mod">
          <ac:chgData name="anton andersson" userId="f7fe82e8b11385a6" providerId="LiveId" clId="{776FEACB-D82A-4758-9B99-DE71FDE06854}" dt="2022-02-03T06:05:24.776" v="17224"/>
          <ac:spMkLst>
            <pc:docMk/>
            <pc:sldMk cId="484463414" sldId="388"/>
            <ac:spMk id="9" creationId="{2132E3A1-51BA-449F-AC23-05B76C47AD0A}"/>
          </ac:spMkLst>
        </pc:spChg>
        <pc:spChg chg="mod">
          <ac:chgData name="anton andersson" userId="f7fe82e8b11385a6" providerId="LiveId" clId="{776FEACB-D82A-4758-9B99-DE71FDE06854}" dt="2022-02-08T12:02:03.171" v="20033" actId="20577"/>
          <ac:spMkLst>
            <pc:docMk/>
            <pc:sldMk cId="484463414" sldId="388"/>
            <ac:spMk id="11" creationId="{15EFCD61-82C0-4CAF-9A4C-6ABE147BBBF1}"/>
          </ac:spMkLst>
        </pc:spChg>
        <pc:spChg chg="del mod">
          <ac:chgData name="anton andersson" userId="f7fe82e8b11385a6" providerId="LiveId" clId="{776FEACB-D82A-4758-9B99-DE71FDE06854}" dt="2022-02-08T12:01:21.049" v="20028" actId="478"/>
          <ac:spMkLst>
            <pc:docMk/>
            <pc:sldMk cId="484463414" sldId="388"/>
            <ac:spMk id="13" creationId="{1C7A4556-A381-4A7D-A4CF-4954CF0E22E6}"/>
          </ac:spMkLst>
        </pc:spChg>
        <pc:spChg chg="del">
          <ac:chgData name="anton andersson" userId="f7fe82e8b11385a6" providerId="LiveId" clId="{776FEACB-D82A-4758-9B99-DE71FDE06854}" dt="2022-02-08T12:01:19.731" v="20027" actId="478"/>
          <ac:spMkLst>
            <pc:docMk/>
            <pc:sldMk cId="484463414" sldId="388"/>
            <ac:spMk id="14" creationId="{7A9CFF40-B404-4444-9678-69A9A13FD7E8}"/>
          </ac:spMkLst>
        </pc:spChg>
      </pc:sldChg>
      <pc:sldChg chg="modSp add mod ord">
        <pc:chgData name="anton andersson" userId="f7fe82e8b11385a6" providerId="LiveId" clId="{776FEACB-D82A-4758-9B99-DE71FDE06854}" dt="2022-02-03T08:28:59.096" v="17428" actId="20577"/>
        <pc:sldMkLst>
          <pc:docMk/>
          <pc:sldMk cId="2397045640" sldId="389"/>
        </pc:sldMkLst>
        <pc:spChg chg="mod">
          <ac:chgData name="anton andersson" userId="f7fe82e8b11385a6" providerId="LiveId" clId="{776FEACB-D82A-4758-9B99-DE71FDE06854}" dt="2022-02-03T08:28:59.096" v="17428" actId="20577"/>
          <ac:spMkLst>
            <pc:docMk/>
            <pc:sldMk cId="2397045640" sldId="389"/>
            <ac:spMk id="5" creationId="{2E3840FE-FC21-40D5-857A-C9025495D0E0}"/>
          </ac:spMkLst>
        </pc:spChg>
        <pc:spChg chg="mod">
          <ac:chgData name="anton andersson" userId="f7fe82e8b11385a6" providerId="LiveId" clId="{776FEACB-D82A-4758-9B99-DE71FDE06854}" dt="2022-02-03T06:05:14.212" v="17222" actId="20577"/>
          <ac:spMkLst>
            <pc:docMk/>
            <pc:sldMk cId="2397045640" sldId="389"/>
            <ac:spMk id="9" creationId="{2132E3A1-51BA-449F-AC23-05B76C47AD0A}"/>
          </ac:spMkLst>
        </pc:spChg>
      </pc:sldChg>
      <pc:sldChg chg="addSp delSp modSp new mod">
        <pc:chgData name="anton andersson" userId="f7fe82e8b11385a6" providerId="LiveId" clId="{776FEACB-D82A-4758-9B99-DE71FDE06854}" dt="2022-02-08T07:58:35.107" v="17431" actId="20577"/>
        <pc:sldMkLst>
          <pc:docMk/>
          <pc:sldMk cId="2495351075" sldId="390"/>
        </pc:sldMkLst>
        <pc:spChg chg="mod">
          <ac:chgData name="anton andersson" userId="f7fe82e8b11385a6" providerId="LiveId" clId="{776FEACB-D82A-4758-9B99-DE71FDE06854}" dt="2022-02-03T05:52:32.850" v="16745" actId="20577"/>
          <ac:spMkLst>
            <pc:docMk/>
            <pc:sldMk cId="2495351075" sldId="390"/>
            <ac:spMk id="2" creationId="{32C7EF11-93B4-4359-BC60-C7E18BAFC3C4}"/>
          </ac:spMkLst>
        </pc:spChg>
        <pc:spChg chg="mod">
          <ac:chgData name="anton andersson" userId="f7fe82e8b11385a6" providerId="LiveId" clId="{776FEACB-D82A-4758-9B99-DE71FDE06854}" dt="2022-02-03T05:52:36.484" v="16754" actId="20577"/>
          <ac:spMkLst>
            <pc:docMk/>
            <pc:sldMk cId="2495351075" sldId="390"/>
            <ac:spMk id="5" creationId="{90F3C65C-734F-48DD-91BD-9D0C6C15FE9B}"/>
          </ac:spMkLst>
        </pc:spChg>
        <pc:spChg chg="mod">
          <ac:chgData name="anton andersson" userId="f7fe82e8b11385a6" providerId="LiveId" clId="{776FEACB-D82A-4758-9B99-DE71FDE06854}" dt="2022-02-08T07:58:35.107" v="17431" actId="20577"/>
          <ac:spMkLst>
            <pc:docMk/>
            <pc:sldMk cId="2495351075" sldId="390"/>
            <ac:spMk id="6" creationId="{782BF6E7-0268-459B-A99C-77C67B74248E}"/>
          </ac:spMkLst>
        </pc:spChg>
        <pc:spChg chg="add del">
          <ac:chgData name="anton andersson" userId="f7fe82e8b11385a6" providerId="LiveId" clId="{776FEACB-D82A-4758-9B99-DE71FDE06854}" dt="2022-02-03T05:57:51.383" v="16930"/>
          <ac:spMkLst>
            <pc:docMk/>
            <pc:sldMk cId="2495351075" sldId="390"/>
            <ac:spMk id="8" creationId="{B55CAD4D-E1EA-4061-AA8D-33E97E4D4421}"/>
          </ac:spMkLst>
        </pc:spChg>
        <pc:picChg chg="add del">
          <ac:chgData name="anton andersson" userId="f7fe82e8b11385a6" providerId="LiveId" clId="{776FEACB-D82A-4758-9B99-DE71FDE06854}" dt="2022-02-03T05:57:51.383" v="16930"/>
          <ac:picMkLst>
            <pc:docMk/>
            <pc:sldMk cId="2495351075" sldId="390"/>
            <ac:picMk id="1026" creationId="{33AD0F92-6979-42CF-93C7-A46B22483534}"/>
          </ac:picMkLst>
        </pc:picChg>
      </pc:sldChg>
      <pc:sldChg chg="modSp add mod ord">
        <pc:chgData name="anton andersson" userId="f7fe82e8b11385a6" providerId="LiveId" clId="{776FEACB-D82A-4758-9B99-DE71FDE06854}" dt="2022-02-03T06:08:14.879" v="17253" actId="20577"/>
        <pc:sldMkLst>
          <pc:docMk/>
          <pc:sldMk cId="2320280844" sldId="391"/>
        </pc:sldMkLst>
        <pc:spChg chg="mod">
          <ac:chgData name="anton andersson" userId="f7fe82e8b11385a6" providerId="LiveId" clId="{776FEACB-D82A-4758-9B99-DE71FDE06854}" dt="2022-02-03T06:08:12.684" v="17251" actId="207"/>
          <ac:spMkLst>
            <pc:docMk/>
            <pc:sldMk cId="2320280844" sldId="391"/>
            <ac:spMk id="12" creationId="{D11693FE-8633-4CDA-ABA8-92FAAA0C73FA}"/>
          </ac:spMkLst>
        </pc:spChg>
        <pc:spChg chg="mod">
          <ac:chgData name="anton andersson" userId="f7fe82e8b11385a6" providerId="LiveId" clId="{776FEACB-D82A-4758-9B99-DE71FDE06854}" dt="2022-02-03T06:08:14.879" v="17253" actId="20577"/>
          <ac:spMkLst>
            <pc:docMk/>
            <pc:sldMk cId="2320280844" sldId="391"/>
            <ac:spMk id="14" creationId="{DF2049D6-33EF-411A-8631-A29E54208392}"/>
          </ac:spMkLst>
        </pc:spChg>
      </pc:sldChg>
      <pc:sldChg chg="modSp add mod ord">
        <pc:chgData name="anton andersson" userId="f7fe82e8b11385a6" providerId="LiveId" clId="{776FEACB-D82A-4758-9B99-DE71FDE06854}" dt="2022-02-08T12:03:44.387" v="20147" actId="20577"/>
        <pc:sldMkLst>
          <pc:docMk/>
          <pc:sldMk cId="1726414983" sldId="392"/>
        </pc:sldMkLst>
        <pc:spChg chg="mod">
          <ac:chgData name="anton andersson" userId="f7fe82e8b11385a6" providerId="LiveId" clId="{776FEACB-D82A-4758-9B99-DE71FDE06854}" dt="2022-02-08T12:03:44.387" v="20147" actId="20577"/>
          <ac:spMkLst>
            <pc:docMk/>
            <pc:sldMk cId="1726414983" sldId="392"/>
            <ac:spMk id="5" creationId="{2E3840FE-FC21-40D5-857A-C9025495D0E0}"/>
          </ac:spMkLst>
        </pc:spChg>
        <pc:spChg chg="mod">
          <ac:chgData name="anton andersson" userId="f7fe82e8b11385a6" providerId="LiveId" clId="{776FEACB-D82A-4758-9B99-DE71FDE06854}" dt="2022-02-08T12:02:45.900" v="20037"/>
          <ac:spMkLst>
            <pc:docMk/>
            <pc:sldMk cId="1726414983" sldId="392"/>
            <ac:spMk id="9" creationId="{2132E3A1-51BA-449F-AC23-05B76C47AD0A}"/>
          </ac:spMkLst>
        </pc:spChg>
      </pc:sldChg>
      <pc:sldChg chg="modSp add del mod">
        <pc:chgData name="anton andersson" userId="f7fe82e8b11385a6" providerId="LiveId" clId="{776FEACB-D82A-4758-9B99-DE71FDE06854}" dt="2022-02-08T11:02:35.200" v="20012" actId="2696"/>
        <pc:sldMkLst>
          <pc:docMk/>
          <pc:sldMk cId="2370382378" sldId="392"/>
        </pc:sldMkLst>
        <pc:spChg chg="mod">
          <ac:chgData name="anton andersson" userId="f7fe82e8b11385a6" providerId="LiveId" clId="{776FEACB-D82A-4758-9B99-DE71FDE06854}" dt="2022-02-08T11:02:05.636" v="20011" actId="20577"/>
          <ac:spMkLst>
            <pc:docMk/>
            <pc:sldMk cId="2370382378" sldId="392"/>
            <ac:spMk id="5" creationId="{2E3840FE-FC21-40D5-857A-C9025495D0E0}"/>
          </ac:spMkLst>
        </pc:spChg>
      </pc:sldChg>
      <pc:sldChg chg="del">
        <pc:chgData name="anton andersson" userId="f7fe82e8b11385a6" providerId="LiveId" clId="{776FEACB-D82A-4758-9B99-DE71FDE06854}" dt="2022-01-31T10:36:29.727" v="16" actId="2696"/>
        <pc:sldMkLst>
          <pc:docMk/>
          <pc:sldMk cId="681681104" sldId="395"/>
        </pc:sldMkLst>
      </pc:sldChg>
      <pc:sldChg chg="del">
        <pc:chgData name="anton andersson" userId="f7fe82e8b11385a6" providerId="LiveId" clId="{776FEACB-D82A-4758-9B99-DE71FDE06854}" dt="2022-01-31T10:36:29.727" v="16" actId="2696"/>
        <pc:sldMkLst>
          <pc:docMk/>
          <pc:sldMk cId="3590805727" sldId="397"/>
        </pc:sldMkLst>
      </pc:sldChg>
      <pc:sldChg chg="del">
        <pc:chgData name="anton andersson" userId="f7fe82e8b11385a6" providerId="LiveId" clId="{776FEACB-D82A-4758-9B99-DE71FDE06854}" dt="2022-01-31T10:36:29.727" v="16" actId="2696"/>
        <pc:sldMkLst>
          <pc:docMk/>
          <pc:sldMk cId="1049661892" sldId="398"/>
        </pc:sldMkLst>
      </pc:sldChg>
      <pc:sldChg chg="del">
        <pc:chgData name="anton andersson" userId="f7fe82e8b11385a6" providerId="LiveId" clId="{776FEACB-D82A-4758-9B99-DE71FDE06854}" dt="2022-01-31T10:36:29.727" v="16" actId="2696"/>
        <pc:sldMkLst>
          <pc:docMk/>
          <pc:sldMk cId="1150066099" sldId="399"/>
        </pc:sldMkLst>
      </pc:sldChg>
      <pc:sldChg chg="del">
        <pc:chgData name="anton andersson" userId="f7fe82e8b11385a6" providerId="LiveId" clId="{776FEACB-D82A-4758-9B99-DE71FDE06854}" dt="2022-01-31T10:36:29.727" v="16" actId="2696"/>
        <pc:sldMkLst>
          <pc:docMk/>
          <pc:sldMk cId="561979881" sldId="400"/>
        </pc:sldMkLst>
      </pc:sldChg>
    </pc:docChg>
  </pc:docChgLst>
  <pc:docChgLst>
    <pc:chgData name="anton andersson" userId="f7fe82e8b11385a6" providerId="LiveId" clId="{85D9BB53-848E-4BB9-9126-44A67D8E28E2}"/>
    <pc:docChg chg="undo custSel addSld delSld modSld sldOrd">
      <pc:chgData name="anton andersson" userId="f7fe82e8b11385a6" providerId="LiveId" clId="{85D9BB53-848E-4BB9-9126-44A67D8E28E2}" dt="2021-12-01T07:46:33.009" v="836" actId="20577"/>
      <pc:docMkLst>
        <pc:docMk/>
      </pc:docMkLst>
      <pc:sldChg chg="addSp delSp modSp mod">
        <pc:chgData name="anton andersson" userId="f7fe82e8b11385a6" providerId="LiveId" clId="{85D9BB53-848E-4BB9-9126-44A67D8E28E2}" dt="2021-12-01T07:36:14.296" v="733" actId="1076"/>
        <pc:sldMkLst>
          <pc:docMk/>
          <pc:sldMk cId="2160508749" sldId="260"/>
        </pc:sldMkLst>
        <pc:spChg chg="mod">
          <ac:chgData name="anton andersson" userId="f7fe82e8b11385a6" providerId="LiveId" clId="{85D9BB53-848E-4BB9-9126-44A67D8E28E2}" dt="2021-12-01T07:31:34.448" v="610" actId="404"/>
          <ac:spMkLst>
            <pc:docMk/>
            <pc:sldMk cId="2160508749" sldId="260"/>
            <ac:spMk id="2" creationId="{845A0B2C-9874-4D40-84AB-D03DD94D0EF7}"/>
          </ac:spMkLst>
        </pc:spChg>
        <pc:spChg chg="mod">
          <ac:chgData name="anton andersson" userId="f7fe82e8b11385a6" providerId="LiveId" clId="{85D9BB53-848E-4BB9-9126-44A67D8E28E2}" dt="2021-12-01T07:33:31.386" v="705" actId="20577"/>
          <ac:spMkLst>
            <pc:docMk/>
            <pc:sldMk cId="2160508749" sldId="260"/>
            <ac:spMk id="4" creationId="{38CE8E8B-38D5-42BB-A7F7-FE24C597B296}"/>
          </ac:spMkLst>
        </pc:spChg>
        <pc:spChg chg="add del mod">
          <ac:chgData name="anton andersson" userId="f7fe82e8b11385a6" providerId="LiveId" clId="{85D9BB53-848E-4BB9-9126-44A67D8E28E2}" dt="2021-12-01T07:34:34.400" v="716" actId="478"/>
          <ac:spMkLst>
            <pc:docMk/>
            <pc:sldMk cId="2160508749" sldId="260"/>
            <ac:spMk id="5" creationId="{8277C9EF-FE17-4846-B56E-1C88B2FA652E}"/>
          </ac:spMkLst>
        </pc:spChg>
        <pc:spChg chg="mod">
          <ac:chgData name="anton andersson" userId="f7fe82e8b11385a6" providerId="LiveId" clId="{85D9BB53-848E-4BB9-9126-44A67D8E28E2}" dt="2021-12-01T07:36:14.296" v="733" actId="1076"/>
          <ac:spMkLst>
            <pc:docMk/>
            <pc:sldMk cId="2160508749" sldId="260"/>
            <ac:spMk id="6" creationId="{67FF259C-227B-484A-9693-3604EF70C132}"/>
          </ac:spMkLst>
        </pc:spChg>
        <pc:graphicFrameChg chg="add del mod">
          <ac:chgData name="anton andersson" userId="f7fe82e8b11385a6" providerId="LiveId" clId="{85D9BB53-848E-4BB9-9126-44A67D8E28E2}" dt="2021-12-01T07:35:37.616" v="728" actId="14100"/>
          <ac:graphicFrameMkLst>
            <pc:docMk/>
            <pc:sldMk cId="2160508749" sldId="260"/>
            <ac:graphicFrameMk id="8" creationId="{B24CEADD-D035-4D97-923E-B9EC8E0736F5}"/>
          </ac:graphicFrameMkLst>
        </pc:graphicFrameChg>
        <pc:graphicFrameChg chg="add mod">
          <ac:chgData name="anton andersson" userId="f7fe82e8b11385a6" providerId="LiveId" clId="{85D9BB53-848E-4BB9-9126-44A67D8E28E2}" dt="2021-12-01T07:35:17.264" v="724"/>
          <ac:graphicFrameMkLst>
            <pc:docMk/>
            <pc:sldMk cId="2160508749" sldId="260"/>
            <ac:graphicFrameMk id="9" creationId="{04493B66-9338-4970-BD24-CAA173282471}"/>
          </ac:graphicFrameMkLst>
        </pc:graphicFrameChg>
        <pc:picChg chg="add mod">
          <ac:chgData name="anton andersson" userId="f7fe82e8b11385a6" providerId="LiveId" clId="{85D9BB53-848E-4BB9-9126-44A67D8E28E2}" dt="2021-12-01T07:35:49.161" v="732" actId="1076"/>
          <ac:picMkLst>
            <pc:docMk/>
            <pc:sldMk cId="2160508749" sldId="260"/>
            <ac:picMk id="13" creationId="{6F423622-0AB2-4B5A-9ABC-5780A67263A2}"/>
          </ac:picMkLst>
        </pc:picChg>
      </pc:sldChg>
      <pc:sldChg chg="modSp mod">
        <pc:chgData name="anton andersson" userId="f7fe82e8b11385a6" providerId="LiveId" clId="{85D9BB53-848E-4BB9-9126-44A67D8E28E2}" dt="2021-12-01T07:30:42.882" v="577" actId="20577"/>
        <pc:sldMkLst>
          <pc:docMk/>
          <pc:sldMk cId="3550436766" sldId="272"/>
        </pc:sldMkLst>
        <pc:graphicFrameChg chg="mod modGraphic">
          <ac:chgData name="anton andersson" userId="f7fe82e8b11385a6" providerId="LiveId" clId="{85D9BB53-848E-4BB9-9126-44A67D8E28E2}" dt="2021-12-01T07:30:42.882" v="577" actId="20577"/>
          <ac:graphicFrameMkLst>
            <pc:docMk/>
            <pc:sldMk cId="3550436766" sldId="272"/>
            <ac:graphicFrameMk id="8" creationId="{6785EE1E-4A1C-4346-83D0-84014F8F230F}"/>
          </ac:graphicFrameMkLst>
        </pc:graphicFrameChg>
      </pc:sldChg>
      <pc:sldChg chg="modSp mod">
        <pc:chgData name="anton andersson" userId="f7fe82e8b11385a6" providerId="LiveId" clId="{85D9BB53-848E-4BB9-9126-44A67D8E28E2}" dt="2021-12-01T07:30:51.742" v="587" actId="20577"/>
        <pc:sldMkLst>
          <pc:docMk/>
          <pc:sldMk cId="1897152753" sldId="328"/>
        </pc:sldMkLst>
        <pc:spChg chg="mod">
          <ac:chgData name="anton andersson" userId="f7fe82e8b11385a6" providerId="LiveId" clId="{85D9BB53-848E-4BB9-9126-44A67D8E28E2}" dt="2021-12-01T07:30:51.742" v="587" actId="20577"/>
          <ac:spMkLst>
            <pc:docMk/>
            <pc:sldMk cId="1897152753" sldId="328"/>
            <ac:spMk id="12" creationId="{D11693FE-8633-4CDA-ABA8-92FAAA0C73FA}"/>
          </ac:spMkLst>
        </pc:spChg>
      </pc:sldChg>
      <pc:sldChg chg="modSp mod">
        <pc:chgData name="anton andersson" userId="f7fe82e8b11385a6" providerId="LiveId" clId="{85D9BB53-848E-4BB9-9126-44A67D8E28E2}" dt="2021-12-01T07:38:40.239" v="753" actId="13926"/>
        <pc:sldMkLst>
          <pc:docMk/>
          <pc:sldMk cId="1290427121" sldId="329"/>
        </pc:sldMkLst>
        <pc:spChg chg="mod">
          <ac:chgData name="anton andersson" userId="f7fe82e8b11385a6" providerId="LiveId" clId="{85D9BB53-848E-4BB9-9126-44A67D8E28E2}" dt="2021-12-01T07:38:40.239" v="753" actId="13926"/>
          <ac:spMkLst>
            <pc:docMk/>
            <pc:sldMk cId="1290427121" sldId="329"/>
            <ac:spMk id="2" creationId="{845A0B2C-9874-4D40-84AB-D03DD94D0EF7}"/>
          </ac:spMkLst>
        </pc:spChg>
        <pc:spChg chg="mod">
          <ac:chgData name="anton andersson" userId="f7fe82e8b11385a6" providerId="LiveId" clId="{85D9BB53-848E-4BB9-9126-44A67D8E28E2}" dt="2021-12-01T07:17:32.837" v="552" actId="5793"/>
          <ac:spMkLst>
            <pc:docMk/>
            <pc:sldMk cId="1290427121" sldId="329"/>
            <ac:spMk id="3" creationId="{AE971634-934A-4551-856A-4C898FB5C055}"/>
          </ac:spMkLst>
        </pc:spChg>
      </pc:sldChg>
      <pc:sldChg chg="modSp mod">
        <pc:chgData name="anton andersson" userId="f7fe82e8b11385a6" providerId="LiveId" clId="{85D9BB53-848E-4BB9-9126-44A67D8E28E2}" dt="2021-12-01T07:02:35.856" v="423" actId="20577"/>
        <pc:sldMkLst>
          <pc:docMk/>
          <pc:sldMk cId="2279268140" sldId="330"/>
        </pc:sldMkLst>
        <pc:spChg chg="mod">
          <ac:chgData name="anton andersson" userId="f7fe82e8b11385a6" providerId="LiveId" clId="{85D9BB53-848E-4BB9-9126-44A67D8E28E2}" dt="2021-12-01T06:48:34.740" v="220" actId="27636"/>
          <ac:spMkLst>
            <pc:docMk/>
            <pc:sldMk cId="2279268140" sldId="330"/>
            <ac:spMk id="2" creationId="{845A0B2C-9874-4D40-84AB-D03DD94D0EF7}"/>
          </ac:spMkLst>
        </pc:spChg>
        <pc:spChg chg="mod">
          <ac:chgData name="anton andersson" userId="f7fe82e8b11385a6" providerId="LiveId" clId="{85D9BB53-848E-4BB9-9126-44A67D8E28E2}" dt="2021-12-01T07:02:35.856" v="423" actId="20577"/>
          <ac:spMkLst>
            <pc:docMk/>
            <pc:sldMk cId="2279268140" sldId="330"/>
            <ac:spMk id="3" creationId="{AE971634-934A-4551-856A-4C898FB5C055}"/>
          </ac:spMkLst>
        </pc:spChg>
      </pc:sldChg>
      <pc:sldChg chg="modSp mod">
        <pc:chgData name="anton andersson" userId="f7fe82e8b11385a6" providerId="LiveId" clId="{85D9BB53-848E-4BB9-9126-44A67D8E28E2}" dt="2021-12-01T07:31:57.918" v="614" actId="13926"/>
        <pc:sldMkLst>
          <pc:docMk/>
          <pc:sldMk cId="3803201062" sldId="368"/>
        </pc:sldMkLst>
        <pc:spChg chg="mod">
          <ac:chgData name="anton andersson" userId="f7fe82e8b11385a6" providerId="LiveId" clId="{85D9BB53-848E-4BB9-9126-44A67D8E28E2}" dt="2021-12-01T07:31:57.918" v="614" actId="13926"/>
          <ac:spMkLst>
            <pc:docMk/>
            <pc:sldMk cId="3803201062" sldId="368"/>
            <ac:spMk id="2" creationId="{845A0B2C-9874-4D40-84AB-D03DD94D0EF7}"/>
          </ac:spMkLst>
        </pc:spChg>
      </pc:sldChg>
      <pc:sldChg chg="modSp mod">
        <pc:chgData name="anton andersson" userId="f7fe82e8b11385a6" providerId="LiveId" clId="{85D9BB53-848E-4BB9-9126-44A67D8E28E2}" dt="2021-12-01T07:32:16.141" v="621" actId="404"/>
        <pc:sldMkLst>
          <pc:docMk/>
          <pc:sldMk cId="2084889495" sldId="370"/>
        </pc:sldMkLst>
        <pc:spChg chg="mod">
          <ac:chgData name="anton andersson" userId="f7fe82e8b11385a6" providerId="LiveId" clId="{85D9BB53-848E-4BB9-9126-44A67D8E28E2}" dt="2021-12-01T07:32:16.141" v="621" actId="404"/>
          <ac:spMkLst>
            <pc:docMk/>
            <pc:sldMk cId="2084889495" sldId="370"/>
            <ac:spMk id="2" creationId="{144A68C2-E242-4859-A465-08712C9290C4}"/>
          </ac:spMkLst>
        </pc:spChg>
      </pc:sldChg>
      <pc:sldChg chg="modSp mod">
        <pc:chgData name="anton andersson" userId="f7fe82e8b11385a6" providerId="LiveId" clId="{85D9BB53-848E-4BB9-9126-44A67D8E28E2}" dt="2021-12-01T07:32:05.886" v="617" actId="404"/>
        <pc:sldMkLst>
          <pc:docMk/>
          <pc:sldMk cId="3761791220" sldId="371"/>
        </pc:sldMkLst>
        <pc:spChg chg="mod">
          <ac:chgData name="anton andersson" userId="f7fe82e8b11385a6" providerId="LiveId" clId="{85D9BB53-848E-4BB9-9126-44A67D8E28E2}" dt="2021-12-01T07:32:05.886" v="617" actId="404"/>
          <ac:spMkLst>
            <pc:docMk/>
            <pc:sldMk cId="3761791220" sldId="371"/>
            <ac:spMk id="2" creationId="{845A0B2C-9874-4D40-84AB-D03DD94D0EF7}"/>
          </ac:spMkLst>
        </pc:spChg>
      </pc:sldChg>
      <pc:sldChg chg="modSp mod">
        <pc:chgData name="anton andersson" userId="f7fe82e8b11385a6" providerId="LiveId" clId="{85D9BB53-848E-4BB9-9126-44A67D8E28E2}" dt="2021-12-01T07:32:24.190" v="625" actId="404"/>
        <pc:sldMkLst>
          <pc:docMk/>
          <pc:sldMk cId="1397517318" sldId="372"/>
        </pc:sldMkLst>
        <pc:spChg chg="mod">
          <ac:chgData name="anton andersson" userId="f7fe82e8b11385a6" providerId="LiveId" clId="{85D9BB53-848E-4BB9-9126-44A67D8E28E2}" dt="2021-12-01T07:32:24.190" v="625" actId="404"/>
          <ac:spMkLst>
            <pc:docMk/>
            <pc:sldMk cId="1397517318" sldId="372"/>
            <ac:spMk id="2" creationId="{144A68C2-E242-4859-A465-08712C9290C4}"/>
          </ac:spMkLst>
        </pc:spChg>
      </pc:sldChg>
      <pc:sldChg chg="modSp mod">
        <pc:chgData name="anton andersson" userId="f7fe82e8b11385a6" providerId="LiveId" clId="{85D9BB53-848E-4BB9-9126-44A67D8E28E2}" dt="2021-12-01T06:47:29.856" v="204" actId="27636"/>
        <pc:sldMkLst>
          <pc:docMk/>
          <pc:sldMk cId="309567059" sldId="381"/>
        </pc:sldMkLst>
        <pc:spChg chg="mod">
          <ac:chgData name="anton andersson" userId="f7fe82e8b11385a6" providerId="LiveId" clId="{85D9BB53-848E-4BB9-9126-44A67D8E28E2}" dt="2021-12-01T06:47:29.856" v="204" actId="27636"/>
          <ac:spMkLst>
            <pc:docMk/>
            <pc:sldMk cId="309567059" sldId="381"/>
            <ac:spMk id="2" creationId="{845A0B2C-9874-4D40-84AB-D03DD94D0EF7}"/>
          </ac:spMkLst>
        </pc:spChg>
      </pc:sldChg>
      <pc:sldChg chg="addSp delSp modSp add del mod ord">
        <pc:chgData name="anton andersson" userId="f7fe82e8b11385a6" providerId="LiveId" clId="{85D9BB53-848E-4BB9-9126-44A67D8E28E2}" dt="2021-12-01T07:39:03.776" v="754" actId="2696"/>
        <pc:sldMkLst>
          <pc:docMk/>
          <pc:sldMk cId="2917913407" sldId="382"/>
        </pc:sldMkLst>
        <pc:spChg chg="mod">
          <ac:chgData name="anton andersson" userId="f7fe82e8b11385a6" providerId="LiveId" clId="{85D9BB53-848E-4BB9-9126-44A67D8E28E2}" dt="2021-12-01T07:09:26.969" v="481" actId="13926"/>
          <ac:spMkLst>
            <pc:docMk/>
            <pc:sldMk cId="2917913407" sldId="382"/>
            <ac:spMk id="2" creationId="{845A0B2C-9874-4D40-84AB-D03DD94D0EF7}"/>
          </ac:spMkLst>
        </pc:spChg>
        <pc:spChg chg="mod">
          <ac:chgData name="anton andersson" userId="f7fe82e8b11385a6" providerId="LiveId" clId="{85D9BB53-848E-4BB9-9126-44A67D8E28E2}" dt="2021-12-01T07:09:31.631" v="492" actId="20577"/>
          <ac:spMkLst>
            <pc:docMk/>
            <pc:sldMk cId="2917913407" sldId="382"/>
            <ac:spMk id="4" creationId="{38CE8E8B-38D5-42BB-A7F7-FE24C597B296}"/>
          </ac:spMkLst>
        </pc:spChg>
        <pc:spChg chg="del mod">
          <ac:chgData name="anton andersson" userId="f7fe82e8b11385a6" providerId="LiveId" clId="{85D9BB53-848E-4BB9-9126-44A67D8E28E2}" dt="2021-12-01T07:07:12.221" v="456" actId="478"/>
          <ac:spMkLst>
            <pc:docMk/>
            <pc:sldMk cId="2917913407" sldId="382"/>
            <ac:spMk id="6" creationId="{67FF259C-227B-484A-9693-3604EF70C132}"/>
          </ac:spMkLst>
        </pc:spChg>
        <pc:graphicFrameChg chg="mod">
          <ac:chgData name="anton andersson" userId="f7fe82e8b11385a6" providerId="LiveId" clId="{85D9BB53-848E-4BB9-9126-44A67D8E28E2}" dt="2021-12-01T07:09:02.115" v="479" actId="20577"/>
          <ac:graphicFrameMkLst>
            <pc:docMk/>
            <pc:sldMk cId="2917913407" sldId="382"/>
            <ac:graphicFrameMk id="8" creationId="{B24CEADD-D035-4D97-923E-B9EC8E0736F5}"/>
          </ac:graphicFrameMkLst>
        </pc:graphicFrameChg>
        <pc:graphicFrameChg chg="add del mod">
          <ac:chgData name="anton andersson" userId="f7fe82e8b11385a6" providerId="LiveId" clId="{85D9BB53-848E-4BB9-9126-44A67D8E28E2}" dt="2021-12-01T07:08:40.294" v="473" actId="478"/>
          <ac:graphicFrameMkLst>
            <pc:docMk/>
            <pc:sldMk cId="2917913407" sldId="382"/>
            <ac:graphicFrameMk id="11" creationId="{EA7D4D83-D3A3-4829-8556-CA4E110F4BDC}"/>
          </ac:graphicFrameMkLst>
        </pc:graphicFrameChg>
        <pc:graphicFrameChg chg="add mod">
          <ac:chgData name="anton andersson" userId="f7fe82e8b11385a6" providerId="LiveId" clId="{85D9BB53-848E-4BB9-9126-44A67D8E28E2}" dt="2021-12-01T07:08:56.263" v="478"/>
          <ac:graphicFrameMkLst>
            <pc:docMk/>
            <pc:sldMk cId="2917913407" sldId="382"/>
            <ac:graphicFrameMk id="13" creationId="{9984C971-392E-42B0-8999-B1CC163C0CF5}"/>
          </ac:graphicFrameMkLst>
        </pc:graphicFrameChg>
        <pc:picChg chg="add del mod">
          <ac:chgData name="anton andersson" userId="f7fe82e8b11385a6" providerId="LiveId" clId="{85D9BB53-848E-4BB9-9126-44A67D8E28E2}" dt="2021-12-01T07:35:25.885" v="725" actId="21"/>
          <ac:picMkLst>
            <pc:docMk/>
            <pc:sldMk cId="2917913407" sldId="382"/>
            <ac:picMk id="5" creationId="{6883CD64-E065-4C4B-9A18-D3A309ECA989}"/>
          </ac:picMkLst>
        </pc:picChg>
      </pc:sldChg>
      <pc:sldChg chg="modSp add mod ord">
        <pc:chgData name="anton andersson" userId="f7fe82e8b11385a6" providerId="LiveId" clId="{85D9BB53-848E-4BB9-9126-44A67D8E28E2}" dt="2021-12-01T06:44:57.524" v="153" actId="20577"/>
        <pc:sldMkLst>
          <pc:docMk/>
          <pc:sldMk cId="1313726629" sldId="383"/>
        </pc:sldMkLst>
        <pc:spChg chg="mod">
          <ac:chgData name="anton andersson" userId="f7fe82e8b11385a6" providerId="LiveId" clId="{85D9BB53-848E-4BB9-9126-44A67D8E28E2}" dt="2021-12-01T06:44:57.524" v="153" actId="20577"/>
          <ac:spMkLst>
            <pc:docMk/>
            <pc:sldMk cId="1313726629" sldId="383"/>
            <ac:spMk id="12" creationId="{D11693FE-8633-4CDA-ABA8-92FAAA0C73FA}"/>
          </ac:spMkLst>
        </pc:spChg>
        <pc:spChg chg="mod">
          <ac:chgData name="anton andersson" userId="f7fe82e8b11385a6" providerId="LiveId" clId="{85D9BB53-848E-4BB9-9126-44A67D8E28E2}" dt="2021-12-01T06:44:52.781" v="142" actId="20577"/>
          <ac:spMkLst>
            <pc:docMk/>
            <pc:sldMk cId="1313726629" sldId="383"/>
            <ac:spMk id="14" creationId="{DF2049D6-33EF-411A-8631-A29E54208392}"/>
          </ac:spMkLst>
        </pc:spChg>
      </pc:sldChg>
      <pc:sldChg chg="add del">
        <pc:chgData name="anton andersson" userId="f7fe82e8b11385a6" providerId="LiveId" clId="{85D9BB53-848E-4BB9-9126-44A67D8E28E2}" dt="2021-12-01T06:44:32.529" v="133"/>
        <pc:sldMkLst>
          <pc:docMk/>
          <pc:sldMk cId="2680176568" sldId="383"/>
        </pc:sldMkLst>
      </pc:sldChg>
      <pc:sldChg chg="new del">
        <pc:chgData name="anton andersson" userId="f7fe82e8b11385a6" providerId="LiveId" clId="{85D9BB53-848E-4BB9-9126-44A67D8E28E2}" dt="2021-12-01T07:11:00.430" v="505" actId="2696"/>
        <pc:sldMkLst>
          <pc:docMk/>
          <pc:sldMk cId="2563881587" sldId="384"/>
        </pc:sldMkLst>
      </pc:sldChg>
      <pc:sldChg chg="addSp delSp modSp add del mod">
        <pc:chgData name="anton andersson" userId="f7fe82e8b11385a6" providerId="LiveId" clId="{85D9BB53-848E-4BB9-9126-44A67D8E28E2}" dt="2021-12-01T07:06:57.889" v="453" actId="2696"/>
        <pc:sldMkLst>
          <pc:docMk/>
          <pc:sldMk cId="2568768703" sldId="384"/>
        </pc:sldMkLst>
        <pc:spChg chg="add del mod">
          <ac:chgData name="anton andersson" userId="f7fe82e8b11385a6" providerId="LiveId" clId="{85D9BB53-848E-4BB9-9126-44A67D8E28E2}" dt="2021-12-01T07:04:13.526" v="428" actId="478"/>
          <ac:spMkLst>
            <pc:docMk/>
            <pc:sldMk cId="2568768703" sldId="384"/>
            <ac:spMk id="4" creationId="{7DE7A1C8-EAB5-44E6-8AE3-81BD9022D824}"/>
          </ac:spMkLst>
        </pc:spChg>
        <pc:spChg chg="add del mod">
          <ac:chgData name="anton andersson" userId="f7fe82e8b11385a6" providerId="LiveId" clId="{85D9BB53-848E-4BB9-9126-44A67D8E28E2}" dt="2021-12-01T07:04:30.804" v="435" actId="478"/>
          <ac:spMkLst>
            <pc:docMk/>
            <pc:sldMk cId="2568768703" sldId="384"/>
            <ac:spMk id="6" creationId="{521D05CE-71FD-4A45-9EBF-0FD3E9EB682E}"/>
          </ac:spMkLst>
        </pc:spChg>
        <pc:spChg chg="del">
          <ac:chgData name="anton andersson" userId="f7fe82e8b11385a6" providerId="LiveId" clId="{85D9BB53-848E-4BB9-9126-44A67D8E28E2}" dt="2021-12-01T07:04:11.775" v="427" actId="478"/>
          <ac:spMkLst>
            <pc:docMk/>
            <pc:sldMk cId="2568768703" sldId="384"/>
            <ac:spMk id="20" creationId="{9CAAE480-755F-4721-9C88-70F50CAB6CEF}"/>
          </ac:spMkLst>
        </pc:spChg>
        <pc:spChg chg="del">
          <ac:chgData name="anton andersson" userId="f7fe82e8b11385a6" providerId="LiveId" clId="{85D9BB53-848E-4BB9-9126-44A67D8E28E2}" dt="2021-12-01T07:04:24.987" v="431" actId="478"/>
          <ac:spMkLst>
            <pc:docMk/>
            <pc:sldMk cId="2568768703" sldId="384"/>
            <ac:spMk id="44" creationId="{C0DBC955-87CC-4131-83B5-7785C6D6F94D}"/>
          </ac:spMkLst>
        </pc:spChg>
        <pc:spChg chg="del">
          <ac:chgData name="anton andersson" userId="f7fe82e8b11385a6" providerId="LiveId" clId="{85D9BB53-848E-4BB9-9126-44A67D8E28E2}" dt="2021-12-01T07:04:41.359" v="441" actId="478"/>
          <ac:spMkLst>
            <pc:docMk/>
            <pc:sldMk cId="2568768703" sldId="384"/>
            <ac:spMk id="91" creationId="{6FB34F4F-934C-466E-AA66-385B2F6F9779}"/>
          </ac:spMkLst>
        </pc:spChg>
        <pc:spChg chg="del">
          <ac:chgData name="anton andersson" userId="f7fe82e8b11385a6" providerId="LiveId" clId="{85D9BB53-848E-4BB9-9126-44A67D8E28E2}" dt="2021-12-01T07:04:37.820" v="438" actId="478"/>
          <ac:spMkLst>
            <pc:docMk/>
            <pc:sldMk cId="2568768703" sldId="384"/>
            <ac:spMk id="92" creationId="{1CD43DA9-2CBB-4DD6-9648-AB8484CA4697}"/>
          </ac:spMkLst>
        </pc:spChg>
        <pc:spChg chg="del">
          <ac:chgData name="anton andersson" userId="f7fe82e8b11385a6" providerId="LiveId" clId="{85D9BB53-848E-4BB9-9126-44A67D8E28E2}" dt="2021-12-01T07:04:42.214" v="442" actId="478"/>
          <ac:spMkLst>
            <pc:docMk/>
            <pc:sldMk cId="2568768703" sldId="384"/>
            <ac:spMk id="94" creationId="{0AD25FBC-D439-43F7-B0E2-8C952CE2C0E5}"/>
          </ac:spMkLst>
        </pc:spChg>
        <pc:spChg chg="del">
          <ac:chgData name="anton andersson" userId="f7fe82e8b11385a6" providerId="LiveId" clId="{85D9BB53-848E-4BB9-9126-44A67D8E28E2}" dt="2021-12-01T07:04:51.873" v="447" actId="478"/>
          <ac:spMkLst>
            <pc:docMk/>
            <pc:sldMk cId="2568768703" sldId="384"/>
            <ac:spMk id="95" creationId="{333218ED-5B18-4D2C-8A62-69203FA4014B}"/>
          </ac:spMkLst>
        </pc:spChg>
        <pc:spChg chg="del">
          <ac:chgData name="anton andersson" userId="f7fe82e8b11385a6" providerId="LiveId" clId="{85D9BB53-848E-4BB9-9126-44A67D8E28E2}" dt="2021-12-01T07:04:50.786" v="446" actId="478"/>
          <ac:spMkLst>
            <pc:docMk/>
            <pc:sldMk cId="2568768703" sldId="384"/>
            <ac:spMk id="103" creationId="{1C3AAEAE-DA98-409B-8CE7-38D65FC964AA}"/>
          </ac:spMkLst>
        </pc:spChg>
        <pc:grpChg chg="del">
          <ac:chgData name="anton andersson" userId="f7fe82e8b11385a6" providerId="LiveId" clId="{85D9BB53-848E-4BB9-9126-44A67D8E28E2}" dt="2021-12-01T07:04:26.657" v="432" actId="478"/>
          <ac:grpSpMkLst>
            <pc:docMk/>
            <pc:sldMk cId="2568768703" sldId="384"/>
            <ac:grpSpMk id="2" creationId="{D8070A88-3EDB-49B4-8D5C-82697BBB76FA}"/>
          </ac:grpSpMkLst>
        </pc:grpChg>
        <pc:grpChg chg="del">
          <ac:chgData name="anton andersson" userId="f7fe82e8b11385a6" providerId="LiveId" clId="{85D9BB53-848E-4BB9-9126-44A67D8E28E2}" dt="2021-12-01T07:04:32.925" v="436" actId="478"/>
          <ac:grpSpMkLst>
            <pc:docMk/>
            <pc:sldMk cId="2568768703" sldId="384"/>
            <ac:grpSpMk id="12" creationId="{80683E58-0FCA-4A5E-90B5-F350C8C9703D}"/>
          </ac:grpSpMkLst>
        </pc:grpChg>
        <pc:grpChg chg="del">
          <ac:chgData name="anton andersson" userId="f7fe82e8b11385a6" providerId="LiveId" clId="{85D9BB53-848E-4BB9-9126-44A67D8E28E2}" dt="2021-12-01T07:04:27.930" v="433" actId="478"/>
          <ac:grpSpMkLst>
            <pc:docMk/>
            <pc:sldMk cId="2568768703" sldId="384"/>
            <ac:grpSpMk id="17" creationId="{4DF0ED8A-4FE1-44E3-921B-20505A67BA36}"/>
          </ac:grpSpMkLst>
        </pc:grpChg>
        <pc:grpChg chg="del">
          <ac:chgData name="anton andersson" userId="f7fe82e8b11385a6" providerId="LiveId" clId="{85D9BB53-848E-4BB9-9126-44A67D8E28E2}" dt="2021-12-01T07:04:34.513" v="437" actId="478"/>
          <ac:grpSpMkLst>
            <pc:docMk/>
            <pc:sldMk cId="2568768703" sldId="384"/>
            <ac:grpSpMk id="25" creationId="{A3AB3037-E429-44A5-AC8C-B035D9AD75A5}"/>
          </ac:grpSpMkLst>
        </pc:grpChg>
        <pc:grpChg chg="del">
          <ac:chgData name="anton andersson" userId="f7fe82e8b11385a6" providerId="LiveId" clId="{85D9BB53-848E-4BB9-9126-44A67D8E28E2}" dt="2021-12-01T07:04:22.697" v="430" actId="478"/>
          <ac:grpSpMkLst>
            <pc:docMk/>
            <pc:sldMk cId="2568768703" sldId="384"/>
            <ac:grpSpMk id="26" creationId="{5E112A99-CC7C-451C-A14C-5F2380AF0B78}"/>
          </ac:grpSpMkLst>
        </pc:grpChg>
        <pc:grpChg chg="del">
          <ac:chgData name="anton andersson" userId="f7fe82e8b11385a6" providerId="LiveId" clId="{85D9BB53-848E-4BB9-9126-44A67D8E28E2}" dt="2021-12-01T07:04:47.463" v="445" actId="478"/>
          <ac:grpSpMkLst>
            <pc:docMk/>
            <pc:sldMk cId="2568768703" sldId="384"/>
            <ac:grpSpMk id="29" creationId="{4ABED66F-AFA3-4BB1-8A81-5F8F57CA115F}"/>
          </ac:grpSpMkLst>
        </pc:grpChg>
        <pc:grpChg chg="del">
          <ac:chgData name="anton andersson" userId="f7fe82e8b11385a6" providerId="LiveId" clId="{85D9BB53-848E-4BB9-9126-44A67D8E28E2}" dt="2021-12-01T07:04:46.187" v="444" actId="478"/>
          <ac:grpSpMkLst>
            <pc:docMk/>
            <pc:sldMk cId="2568768703" sldId="384"/>
            <ac:grpSpMk id="30" creationId="{9D787A3D-92A6-4B85-BAFD-6F149A1D9C5B}"/>
          </ac:grpSpMkLst>
        </pc:grpChg>
        <pc:grpChg chg="del">
          <ac:chgData name="anton andersson" userId="f7fe82e8b11385a6" providerId="LiveId" clId="{85D9BB53-848E-4BB9-9126-44A67D8E28E2}" dt="2021-12-01T07:04:38.853" v="439" actId="478"/>
          <ac:grpSpMkLst>
            <pc:docMk/>
            <pc:sldMk cId="2568768703" sldId="384"/>
            <ac:grpSpMk id="32" creationId="{2B39B7AC-CCBA-4025-BD43-34092761FC89}"/>
          </ac:grpSpMkLst>
        </pc:grpChg>
        <pc:grpChg chg="del">
          <ac:chgData name="anton andersson" userId="f7fe82e8b11385a6" providerId="LiveId" clId="{85D9BB53-848E-4BB9-9126-44A67D8E28E2}" dt="2021-12-01T07:04:54.829" v="449" actId="478"/>
          <ac:grpSpMkLst>
            <pc:docMk/>
            <pc:sldMk cId="2568768703" sldId="384"/>
            <ac:grpSpMk id="33" creationId="{8E079104-5C89-4470-A2FE-A58DA5C0821F}"/>
          </ac:grpSpMkLst>
        </pc:grpChg>
        <pc:grpChg chg="del">
          <ac:chgData name="anton andersson" userId="f7fe82e8b11385a6" providerId="LiveId" clId="{85D9BB53-848E-4BB9-9126-44A67D8E28E2}" dt="2021-12-01T07:04:53.122" v="448" actId="478"/>
          <ac:grpSpMkLst>
            <pc:docMk/>
            <pc:sldMk cId="2568768703" sldId="384"/>
            <ac:grpSpMk id="34" creationId="{6B7B44BC-F4ED-47AD-96EA-48E827B2BB70}"/>
          </ac:grpSpMkLst>
        </pc:grpChg>
        <pc:picChg chg="add del mod modCrop">
          <ac:chgData name="anton andersson" userId="f7fe82e8b11385a6" providerId="LiveId" clId="{85D9BB53-848E-4BB9-9126-44A67D8E28E2}" dt="2021-12-01T07:05:42.477" v="452" actId="18131"/>
          <ac:picMkLst>
            <pc:docMk/>
            <pc:sldMk cId="2568768703" sldId="384"/>
            <ac:picMk id="40" creationId="{515395CC-4E94-43FC-98F8-7FD8533BE33E}"/>
          </ac:picMkLst>
        </pc:picChg>
        <pc:cxnChg chg="mod">
          <ac:chgData name="anton andersson" userId="f7fe82e8b11385a6" providerId="LiveId" clId="{85D9BB53-848E-4BB9-9126-44A67D8E28E2}" dt="2021-12-01T07:04:24.987" v="431" actId="478"/>
          <ac:cxnSpMkLst>
            <pc:docMk/>
            <pc:sldMk cId="2568768703" sldId="384"/>
            <ac:cxnSpMk id="45" creationId="{E8E4B37C-0A86-4B28-9952-F483A7C7915B}"/>
          </ac:cxnSpMkLst>
        </pc:cxnChg>
        <pc:cxnChg chg="mod">
          <ac:chgData name="anton andersson" userId="f7fe82e8b11385a6" providerId="LiveId" clId="{85D9BB53-848E-4BB9-9126-44A67D8E28E2}" dt="2021-12-01T07:04:32.925" v="436" actId="478"/>
          <ac:cxnSpMkLst>
            <pc:docMk/>
            <pc:sldMk cId="2568768703" sldId="384"/>
            <ac:cxnSpMk id="54" creationId="{3F212A40-9957-4DB2-AEFD-9056EDBD57E9}"/>
          </ac:cxnSpMkLst>
        </pc:cxnChg>
        <pc:cxnChg chg="mod">
          <ac:chgData name="anton andersson" userId="f7fe82e8b11385a6" providerId="LiveId" clId="{85D9BB53-848E-4BB9-9126-44A67D8E28E2}" dt="2021-12-01T07:04:34.513" v="437" actId="478"/>
          <ac:cxnSpMkLst>
            <pc:docMk/>
            <pc:sldMk cId="2568768703" sldId="384"/>
            <ac:cxnSpMk id="75" creationId="{700C1D95-1265-47C8-95F7-89CABA0CC1F4}"/>
          </ac:cxnSpMkLst>
        </pc:cxnChg>
        <pc:cxnChg chg="del mod">
          <ac:chgData name="anton andersson" userId="f7fe82e8b11385a6" providerId="LiveId" clId="{85D9BB53-848E-4BB9-9126-44A67D8E28E2}" dt="2021-12-01T07:04:20.653" v="429" actId="478"/>
          <ac:cxnSpMkLst>
            <pc:docMk/>
            <pc:sldMk cId="2568768703" sldId="384"/>
            <ac:cxnSpMk id="78" creationId="{B1DFA528-DEB9-43D1-9BAE-2D4F5C5ADF27}"/>
          </ac:cxnSpMkLst>
        </pc:cxnChg>
        <pc:cxnChg chg="mod">
          <ac:chgData name="anton andersson" userId="f7fe82e8b11385a6" providerId="LiveId" clId="{85D9BB53-848E-4BB9-9126-44A67D8E28E2}" dt="2021-12-01T07:04:47.463" v="445" actId="478"/>
          <ac:cxnSpMkLst>
            <pc:docMk/>
            <pc:sldMk cId="2568768703" sldId="384"/>
            <ac:cxnSpMk id="81" creationId="{F357A61B-D243-4CCC-8029-4EEA9DB1DBA8}"/>
          </ac:cxnSpMkLst>
        </pc:cxnChg>
        <pc:cxnChg chg="mod">
          <ac:chgData name="anton andersson" userId="f7fe82e8b11385a6" providerId="LiveId" clId="{85D9BB53-848E-4BB9-9126-44A67D8E28E2}" dt="2021-12-01T07:04:46.187" v="444" actId="478"/>
          <ac:cxnSpMkLst>
            <pc:docMk/>
            <pc:sldMk cId="2568768703" sldId="384"/>
            <ac:cxnSpMk id="87" creationId="{20730DFF-0A1A-408D-84C7-9D71B06DE2D5}"/>
          </ac:cxnSpMkLst>
        </pc:cxnChg>
        <pc:cxnChg chg="mod">
          <ac:chgData name="anton andersson" userId="f7fe82e8b11385a6" providerId="LiveId" clId="{85D9BB53-848E-4BB9-9126-44A67D8E28E2}" dt="2021-12-01T07:04:38.853" v="439" actId="478"/>
          <ac:cxnSpMkLst>
            <pc:docMk/>
            <pc:sldMk cId="2568768703" sldId="384"/>
            <ac:cxnSpMk id="90" creationId="{5144DE94-EB4C-41DE-AD2A-9E1AE3E6D2C5}"/>
          </ac:cxnSpMkLst>
        </pc:cxnChg>
        <pc:cxnChg chg="del">
          <ac:chgData name="anton andersson" userId="f7fe82e8b11385a6" providerId="LiveId" clId="{85D9BB53-848E-4BB9-9126-44A67D8E28E2}" dt="2021-12-01T07:04:40.110" v="440" actId="478"/>
          <ac:cxnSpMkLst>
            <pc:docMk/>
            <pc:sldMk cId="2568768703" sldId="384"/>
            <ac:cxnSpMk id="93" creationId="{339F0953-2893-4BBA-80B2-E3247E0CA0F9}"/>
          </ac:cxnSpMkLst>
        </pc:cxnChg>
        <pc:cxnChg chg="del mod">
          <ac:chgData name="anton andersson" userId="f7fe82e8b11385a6" providerId="LiveId" clId="{85D9BB53-848E-4BB9-9126-44A67D8E28E2}" dt="2021-12-01T07:04:43.580" v="443" actId="478"/>
          <ac:cxnSpMkLst>
            <pc:docMk/>
            <pc:sldMk cId="2568768703" sldId="384"/>
            <ac:cxnSpMk id="96" creationId="{4994D856-6DFE-4BF2-BBC8-8348E245EA60}"/>
          </ac:cxnSpMkLst>
        </pc:cxnChg>
        <pc:cxnChg chg="mod">
          <ac:chgData name="anton andersson" userId="f7fe82e8b11385a6" providerId="LiveId" clId="{85D9BB53-848E-4BB9-9126-44A67D8E28E2}" dt="2021-12-01T07:04:54.829" v="449" actId="478"/>
          <ac:cxnSpMkLst>
            <pc:docMk/>
            <pc:sldMk cId="2568768703" sldId="384"/>
            <ac:cxnSpMk id="99" creationId="{99D6D9E6-922D-4822-A791-BC7A57804BF8}"/>
          </ac:cxnSpMkLst>
        </pc:cxnChg>
        <pc:cxnChg chg="mod">
          <ac:chgData name="anton andersson" userId="f7fe82e8b11385a6" providerId="LiveId" clId="{85D9BB53-848E-4BB9-9126-44A67D8E28E2}" dt="2021-12-01T07:04:53.122" v="448" actId="478"/>
          <ac:cxnSpMkLst>
            <pc:docMk/>
            <pc:sldMk cId="2568768703" sldId="384"/>
            <ac:cxnSpMk id="102" creationId="{D9E00E0A-930C-412B-92AC-60F3CAC4A796}"/>
          </ac:cxnSpMkLst>
        </pc:cxnChg>
      </pc:sldChg>
      <pc:sldChg chg="new del">
        <pc:chgData name="anton andersson" userId="f7fe82e8b11385a6" providerId="LiveId" clId="{85D9BB53-848E-4BB9-9126-44A67D8E28E2}" dt="2021-12-01T07:11:00.430" v="505" actId="2696"/>
        <pc:sldMkLst>
          <pc:docMk/>
          <pc:sldMk cId="1510248135" sldId="385"/>
        </pc:sldMkLst>
      </pc:sldChg>
      <pc:sldChg chg="new del">
        <pc:chgData name="anton andersson" userId="f7fe82e8b11385a6" providerId="LiveId" clId="{85D9BB53-848E-4BB9-9126-44A67D8E28E2}" dt="2021-12-01T07:11:00.430" v="505" actId="2696"/>
        <pc:sldMkLst>
          <pc:docMk/>
          <pc:sldMk cId="4065046794" sldId="386"/>
        </pc:sldMkLst>
      </pc:sldChg>
      <pc:sldChg chg="new del">
        <pc:chgData name="anton andersson" userId="f7fe82e8b11385a6" providerId="LiveId" clId="{85D9BB53-848E-4BB9-9126-44A67D8E28E2}" dt="2021-12-01T07:11:00.430" v="505" actId="2696"/>
        <pc:sldMkLst>
          <pc:docMk/>
          <pc:sldMk cId="3958846642" sldId="387"/>
        </pc:sldMkLst>
      </pc:sldChg>
      <pc:sldChg chg="delSp modSp new del mod">
        <pc:chgData name="anton andersson" userId="f7fe82e8b11385a6" providerId="LiveId" clId="{85D9BB53-848E-4BB9-9126-44A67D8E28E2}" dt="2021-12-01T07:38:31.748" v="752" actId="2696"/>
        <pc:sldMkLst>
          <pc:docMk/>
          <pc:sldMk cId="3150289524" sldId="388"/>
        </pc:sldMkLst>
        <pc:spChg chg="mod">
          <ac:chgData name="anton andersson" userId="f7fe82e8b11385a6" providerId="LiveId" clId="{85D9BB53-848E-4BB9-9126-44A67D8E28E2}" dt="2021-12-01T07:13:15.206" v="534" actId="255"/>
          <ac:spMkLst>
            <pc:docMk/>
            <pc:sldMk cId="3150289524" sldId="388"/>
            <ac:spMk id="2" creationId="{6C25FAFF-66AF-4B56-A9B3-2521022AA63E}"/>
          </ac:spMkLst>
        </pc:spChg>
        <pc:spChg chg="del">
          <ac:chgData name="anton andersson" userId="f7fe82e8b11385a6" providerId="LiveId" clId="{85D9BB53-848E-4BB9-9126-44A67D8E28E2}" dt="2021-12-01T07:10:52.973" v="502" actId="478"/>
          <ac:spMkLst>
            <pc:docMk/>
            <pc:sldMk cId="3150289524" sldId="388"/>
            <ac:spMk id="5" creationId="{6E9D5297-EB12-4585-9E1B-E8EBD90A28BF}"/>
          </ac:spMkLst>
        </pc:spChg>
        <pc:spChg chg="mod">
          <ac:chgData name="anton andersson" userId="f7fe82e8b11385a6" providerId="LiveId" clId="{85D9BB53-848E-4BB9-9126-44A67D8E28E2}" dt="2021-12-01T07:12:06.495" v="529" actId="20577"/>
          <ac:spMkLst>
            <pc:docMk/>
            <pc:sldMk cId="3150289524" sldId="388"/>
            <ac:spMk id="6" creationId="{ED9B47D0-4CF8-4D24-B975-B2936D249F1E}"/>
          </ac:spMkLst>
        </pc:spChg>
        <pc:spChg chg="del">
          <ac:chgData name="anton andersson" userId="f7fe82e8b11385a6" providerId="LiveId" clId="{85D9BB53-848E-4BB9-9126-44A67D8E28E2}" dt="2021-12-01T07:10:54.376" v="503" actId="478"/>
          <ac:spMkLst>
            <pc:docMk/>
            <pc:sldMk cId="3150289524" sldId="388"/>
            <ac:spMk id="7" creationId="{27DA67DC-E988-4EAB-9C80-798585F6B2BD}"/>
          </ac:spMkLst>
        </pc:spChg>
        <pc:spChg chg="del">
          <ac:chgData name="anton andersson" userId="f7fe82e8b11385a6" providerId="LiveId" clId="{85D9BB53-848E-4BB9-9126-44A67D8E28E2}" dt="2021-12-01T07:10:55.895" v="504" actId="478"/>
          <ac:spMkLst>
            <pc:docMk/>
            <pc:sldMk cId="3150289524" sldId="388"/>
            <ac:spMk id="8" creationId="{5F9EDAD8-5EFE-47EA-846E-0B4188C9C91A}"/>
          </ac:spMkLst>
        </pc:spChg>
      </pc:sldChg>
      <pc:sldChg chg="modSp add del mod">
        <pc:chgData name="anton andersson" userId="f7fe82e8b11385a6" providerId="LiveId" clId="{85D9BB53-848E-4BB9-9126-44A67D8E28E2}" dt="2021-12-01T07:38:31.748" v="752" actId="2696"/>
        <pc:sldMkLst>
          <pc:docMk/>
          <pc:sldMk cId="118983493" sldId="389"/>
        </pc:sldMkLst>
        <pc:spChg chg="mod">
          <ac:chgData name="anton andersson" userId="f7fe82e8b11385a6" providerId="LiveId" clId="{85D9BB53-848E-4BB9-9126-44A67D8E28E2}" dt="2021-12-01T07:14:08.757" v="543" actId="20577"/>
          <ac:spMkLst>
            <pc:docMk/>
            <pc:sldMk cId="118983493" sldId="389"/>
            <ac:spMk id="6" creationId="{ED9B47D0-4CF8-4D24-B975-B2936D249F1E}"/>
          </ac:spMkLst>
        </pc:spChg>
      </pc:sldChg>
      <pc:sldChg chg="add del">
        <pc:chgData name="anton andersson" userId="f7fe82e8b11385a6" providerId="LiveId" clId="{85D9BB53-848E-4BB9-9126-44A67D8E28E2}" dt="2021-12-01T07:13:21.259" v="535" actId="2696"/>
        <pc:sldMkLst>
          <pc:docMk/>
          <pc:sldMk cId="994201242" sldId="389"/>
        </pc:sldMkLst>
      </pc:sldChg>
      <pc:sldChg chg="modSp add del mod">
        <pc:chgData name="anton andersson" userId="f7fe82e8b11385a6" providerId="LiveId" clId="{85D9BB53-848E-4BB9-9126-44A67D8E28E2}" dt="2021-12-01T07:38:31.748" v="752" actId="2696"/>
        <pc:sldMkLst>
          <pc:docMk/>
          <pc:sldMk cId="1664076072" sldId="390"/>
        </pc:sldMkLst>
        <pc:spChg chg="mod">
          <ac:chgData name="anton andersson" userId="f7fe82e8b11385a6" providerId="LiveId" clId="{85D9BB53-848E-4BB9-9126-44A67D8E28E2}" dt="2021-12-01T07:14:35.270" v="544"/>
          <ac:spMkLst>
            <pc:docMk/>
            <pc:sldMk cId="1664076072" sldId="390"/>
            <ac:spMk id="6" creationId="{ED9B47D0-4CF8-4D24-B975-B2936D249F1E}"/>
          </ac:spMkLst>
        </pc:spChg>
      </pc:sldChg>
      <pc:sldChg chg="add del">
        <pc:chgData name="anton andersson" userId="f7fe82e8b11385a6" providerId="LiveId" clId="{85D9BB53-848E-4BB9-9126-44A67D8E28E2}" dt="2021-12-01T07:13:21.259" v="535" actId="2696"/>
        <pc:sldMkLst>
          <pc:docMk/>
          <pc:sldMk cId="4017284545" sldId="390"/>
        </pc:sldMkLst>
      </pc:sldChg>
      <pc:sldChg chg="add del ord">
        <pc:chgData name="anton andersson" userId="f7fe82e8b11385a6" providerId="LiveId" clId="{85D9BB53-848E-4BB9-9126-44A67D8E28E2}" dt="2021-12-01T07:38:31.748" v="752" actId="2696"/>
        <pc:sldMkLst>
          <pc:docMk/>
          <pc:sldMk cId="48017529" sldId="391"/>
        </pc:sldMkLst>
      </pc:sldChg>
      <pc:sldChg chg="add del ord">
        <pc:chgData name="anton andersson" userId="f7fe82e8b11385a6" providerId="LiveId" clId="{85D9BB53-848E-4BB9-9126-44A67D8E28E2}" dt="2021-12-01T07:38:31.748" v="752" actId="2696"/>
        <pc:sldMkLst>
          <pc:docMk/>
          <pc:sldMk cId="580557940" sldId="392"/>
        </pc:sldMkLst>
      </pc:sldChg>
      <pc:sldChg chg="delSp modSp new mod">
        <pc:chgData name="anton andersson" userId="f7fe82e8b11385a6" providerId="LiveId" clId="{85D9BB53-848E-4BB9-9126-44A67D8E28E2}" dt="2021-12-01T07:39:54.642" v="759" actId="13926"/>
        <pc:sldMkLst>
          <pc:docMk/>
          <pc:sldMk cId="741323914" sldId="393"/>
        </pc:sldMkLst>
        <pc:spChg chg="mod">
          <ac:chgData name="anton andersson" userId="f7fe82e8b11385a6" providerId="LiveId" clId="{85D9BB53-848E-4BB9-9126-44A67D8E28E2}" dt="2021-12-01T07:39:54.642" v="759" actId="13926"/>
          <ac:spMkLst>
            <pc:docMk/>
            <pc:sldMk cId="741323914" sldId="393"/>
            <ac:spMk id="2" creationId="{DD6BAE1A-B600-41EA-B6FC-B894343EEDE3}"/>
          </ac:spMkLst>
        </pc:spChg>
        <pc:spChg chg="del">
          <ac:chgData name="anton andersson" userId="f7fe82e8b11385a6" providerId="LiveId" clId="{85D9BB53-848E-4BB9-9126-44A67D8E28E2}" dt="2021-12-01T07:37:10.781" v="740" actId="478"/>
          <ac:spMkLst>
            <pc:docMk/>
            <pc:sldMk cId="741323914" sldId="393"/>
            <ac:spMk id="5" creationId="{E7913BAF-F932-4495-ACE7-8F432AAA0DDA}"/>
          </ac:spMkLst>
        </pc:spChg>
        <pc:spChg chg="del">
          <ac:chgData name="anton andersson" userId="f7fe82e8b11385a6" providerId="LiveId" clId="{85D9BB53-848E-4BB9-9126-44A67D8E28E2}" dt="2021-12-01T07:37:12.053" v="741" actId="478"/>
          <ac:spMkLst>
            <pc:docMk/>
            <pc:sldMk cId="741323914" sldId="393"/>
            <ac:spMk id="6" creationId="{D4E2F528-488C-4000-B849-5B8FA3E58BB8}"/>
          </ac:spMkLst>
        </pc:spChg>
        <pc:spChg chg="mod">
          <ac:chgData name="anton andersson" userId="f7fe82e8b11385a6" providerId="LiveId" clId="{85D9BB53-848E-4BB9-9126-44A67D8E28E2}" dt="2021-12-01T07:37:08.190" v="739" actId="20577"/>
          <ac:spMkLst>
            <pc:docMk/>
            <pc:sldMk cId="741323914" sldId="393"/>
            <ac:spMk id="7" creationId="{BD5BAE68-FD85-4064-8DAC-AF11AB732624}"/>
          </ac:spMkLst>
        </pc:spChg>
      </pc:sldChg>
      <pc:sldChg chg="delSp modSp new mod">
        <pc:chgData name="anton andersson" userId="f7fe82e8b11385a6" providerId="LiveId" clId="{85D9BB53-848E-4BB9-9126-44A67D8E28E2}" dt="2021-12-01T07:40:01.431" v="763" actId="404"/>
        <pc:sldMkLst>
          <pc:docMk/>
          <pc:sldMk cId="2569611243" sldId="394"/>
        </pc:sldMkLst>
        <pc:spChg chg="mod">
          <ac:chgData name="anton andersson" userId="f7fe82e8b11385a6" providerId="LiveId" clId="{85D9BB53-848E-4BB9-9126-44A67D8E28E2}" dt="2021-12-01T07:40:01.431" v="763" actId="404"/>
          <ac:spMkLst>
            <pc:docMk/>
            <pc:sldMk cId="2569611243" sldId="394"/>
            <ac:spMk id="2" creationId="{87616F07-B84C-4FAC-9413-CDCD4181125F}"/>
          </ac:spMkLst>
        </pc:spChg>
        <pc:spChg chg="del">
          <ac:chgData name="anton andersson" userId="f7fe82e8b11385a6" providerId="LiveId" clId="{85D9BB53-848E-4BB9-9126-44A67D8E28E2}" dt="2021-12-01T07:37:38.399" v="744" actId="478"/>
          <ac:spMkLst>
            <pc:docMk/>
            <pc:sldMk cId="2569611243" sldId="394"/>
            <ac:spMk id="5" creationId="{D0D7FC3A-15D8-4A67-B60E-BACA0BDCB733}"/>
          </ac:spMkLst>
        </pc:spChg>
        <pc:spChg chg="del">
          <ac:chgData name="anton andersson" userId="f7fe82e8b11385a6" providerId="LiveId" clId="{85D9BB53-848E-4BB9-9126-44A67D8E28E2}" dt="2021-12-01T07:37:40.001" v="745" actId="478"/>
          <ac:spMkLst>
            <pc:docMk/>
            <pc:sldMk cId="2569611243" sldId="394"/>
            <ac:spMk id="6" creationId="{CF5830B9-A37A-469D-8DF2-91A770840B91}"/>
          </ac:spMkLst>
        </pc:spChg>
        <pc:spChg chg="mod">
          <ac:chgData name="anton andersson" userId="f7fe82e8b11385a6" providerId="LiveId" clId="{85D9BB53-848E-4BB9-9126-44A67D8E28E2}" dt="2021-12-01T07:37:36.231" v="743" actId="20577"/>
          <ac:spMkLst>
            <pc:docMk/>
            <pc:sldMk cId="2569611243" sldId="394"/>
            <ac:spMk id="7" creationId="{6CE35402-E5FC-4F53-A5C6-E248F9C7495E}"/>
          </ac:spMkLst>
        </pc:spChg>
      </pc:sldChg>
      <pc:sldChg chg="delSp modSp new mod">
        <pc:chgData name="anton andersson" userId="f7fe82e8b11385a6" providerId="LiveId" clId="{85D9BB53-848E-4BB9-9126-44A67D8E28E2}" dt="2021-12-01T07:40:21.310" v="771" actId="404"/>
        <pc:sldMkLst>
          <pc:docMk/>
          <pc:sldMk cId="681681104" sldId="395"/>
        </pc:sldMkLst>
        <pc:spChg chg="mod">
          <ac:chgData name="anton andersson" userId="f7fe82e8b11385a6" providerId="LiveId" clId="{85D9BB53-848E-4BB9-9126-44A67D8E28E2}" dt="2021-12-01T07:40:21.310" v="771" actId="404"/>
          <ac:spMkLst>
            <pc:docMk/>
            <pc:sldMk cId="681681104" sldId="395"/>
            <ac:spMk id="2" creationId="{664B2B91-1BA7-4565-832F-88F08144AF22}"/>
          </ac:spMkLst>
        </pc:spChg>
        <pc:spChg chg="mod">
          <ac:chgData name="anton andersson" userId="f7fe82e8b11385a6" providerId="LiveId" clId="{85D9BB53-848E-4BB9-9126-44A67D8E28E2}" dt="2021-12-01T07:38:07.895" v="750" actId="20577"/>
          <ac:spMkLst>
            <pc:docMk/>
            <pc:sldMk cId="681681104" sldId="395"/>
            <ac:spMk id="5" creationId="{F315A65B-E108-43F9-8B52-F4A745473084}"/>
          </ac:spMkLst>
        </pc:spChg>
        <pc:spChg chg="del">
          <ac:chgData name="anton andersson" userId="f7fe82e8b11385a6" providerId="LiveId" clId="{85D9BB53-848E-4BB9-9126-44A67D8E28E2}" dt="2021-12-01T07:38:10.734" v="751" actId="478"/>
          <ac:spMkLst>
            <pc:docMk/>
            <pc:sldMk cId="681681104" sldId="395"/>
            <ac:spMk id="6" creationId="{E630B260-530A-489A-A7D7-BEF46F1BAEF5}"/>
          </ac:spMkLst>
        </pc:spChg>
      </pc:sldChg>
      <pc:sldChg chg="delSp modSp new mod">
        <pc:chgData name="anton andersson" userId="f7fe82e8b11385a6" providerId="LiveId" clId="{85D9BB53-848E-4BB9-9126-44A67D8E28E2}" dt="2021-12-01T07:40:14.928" v="767" actId="404"/>
        <pc:sldMkLst>
          <pc:docMk/>
          <pc:sldMk cId="974022870" sldId="396"/>
        </pc:sldMkLst>
        <pc:spChg chg="mod">
          <ac:chgData name="anton andersson" userId="f7fe82e8b11385a6" providerId="LiveId" clId="{85D9BB53-848E-4BB9-9126-44A67D8E28E2}" dt="2021-12-01T07:40:14.928" v="767" actId="404"/>
          <ac:spMkLst>
            <pc:docMk/>
            <pc:sldMk cId="974022870" sldId="396"/>
            <ac:spMk id="2" creationId="{D4DAFDFF-CD68-4021-A57F-2FAF40AF12FA}"/>
          </ac:spMkLst>
        </pc:spChg>
        <pc:spChg chg="mod">
          <ac:chgData name="anton andersson" userId="f7fe82e8b11385a6" providerId="LiveId" clId="{85D9BB53-848E-4BB9-9126-44A67D8E28E2}" dt="2021-12-01T07:37:54.637" v="747" actId="20577"/>
          <ac:spMkLst>
            <pc:docMk/>
            <pc:sldMk cId="974022870" sldId="396"/>
            <ac:spMk id="5" creationId="{D18C1673-60FA-4F83-8907-3DA9605FE9BA}"/>
          </ac:spMkLst>
        </pc:spChg>
        <pc:spChg chg="del">
          <ac:chgData name="anton andersson" userId="f7fe82e8b11385a6" providerId="LiveId" clId="{85D9BB53-848E-4BB9-9126-44A67D8E28E2}" dt="2021-12-01T07:37:56.643" v="748" actId="478"/>
          <ac:spMkLst>
            <pc:docMk/>
            <pc:sldMk cId="974022870" sldId="396"/>
            <ac:spMk id="6" creationId="{53922736-B42D-43A0-A79E-811B8FF4D8C2}"/>
          </ac:spMkLst>
        </pc:spChg>
      </pc:sldChg>
      <pc:sldChg chg="addSp modSp add mod">
        <pc:chgData name="anton andersson" userId="f7fe82e8b11385a6" providerId="LiveId" clId="{85D9BB53-848E-4BB9-9126-44A67D8E28E2}" dt="2021-12-01T07:46:33.009" v="836" actId="20577"/>
        <pc:sldMkLst>
          <pc:docMk/>
          <pc:sldMk cId="3590805727" sldId="397"/>
        </pc:sldMkLst>
        <pc:spChg chg="mod">
          <ac:chgData name="anton andersson" userId="f7fe82e8b11385a6" providerId="LiveId" clId="{85D9BB53-848E-4BB9-9126-44A67D8E28E2}" dt="2021-12-01T07:46:15.351" v="820" actId="20577"/>
          <ac:spMkLst>
            <pc:docMk/>
            <pc:sldMk cId="3590805727" sldId="397"/>
            <ac:spMk id="5" creationId="{F315A65B-E108-43F9-8B52-F4A745473084}"/>
          </ac:spMkLst>
        </pc:spChg>
        <pc:spChg chg="add mod">
          <ac:chgData name="anton andersson" userId="f7fe82e8b11385a6" providerId="LiveId" clId="{85D9BB53-848E-4BB9-9126-44A67D8E28E2}" dt="2021-12-01T07:46:33.009" v="836" actId="20577"/>
          <ac:spMkLst>
            <pc:docMk/>
            <pc:sldMk cId="3590805727" sldId="397"/>
            <ac:spMk id="8" creationId="{1F3B44A1-0BAF-4825-A7C8-18F06B8C7FCB}"/>
          </ac:spMkLst>
        </pc:spChg>
      </pc:sldChg>
    </pc:docChg>
  </pc:docChgLst>
  <pc:docChgLst>
    <pc:chgData name="anton andersson" userId="f7fe82e8b11385a6" providerId="LiveId" clId="{8156F203-B67B-4560-83AE-63060D0FD481}"/>
    <pc:docChg chg="custSel delSld modSld">
      <pc:chgData name="anton andersson" userId="f7fe82e8b11385a6" providerId="LiveId" clId="{8156F203-B67B-4560-83AE-63060D0FD481}" dt="2022-09-06T06:25:39.870" v="45" actId="20577"/>
      <pc:docMkLst>
        <pc:docMk/>
      </pc:docMkLst>
      <pc:sldChg chg="del">
        <pc:chgData name="anton andersson" userId="f7fe82e8b11385a6" providerId="LiveId" clId="{8156F203-B67B-4560-83AE-63060D0FD481}" dt="2022-09-06T06:22:05.172" v="0" actId="2696"/>
        <pc:sldMkLst>
          <pc:docMk/>
          <pc:sldMk cId="912145056" sldId="263"/>
        </pc:sldMkLst>
      </pc:sldChg>
      <pc:sldChg chg="modSp mod">
        <pc:chgData name="anton andersson" userId="f7fe82e8b11385a6" providerId="LiveId" clId="{8156F203-B67B-4560-83AE-63060D0FD481}" dt="2022-09-06T06:22:36.238" v="9" actId="20577"/>
        <pc:sldMkLst>
          <pc:docMk/>
          <pc:sldMk cId="2141996448" sldId="267"/>
        </pc:sldMkLst>
        <pc:spChg chg="mod">
          <ac:chgData name="anton andersson" userId="f7fe82e8b11385a6" providerId="LiveId" clId="{8156F203-B67B-4560-83AE-63060D0FD481}" dt="2022-09-06T06:22:23.923" v="1"/>
          <ac:spMkLst>
            <pc:docMk/>
            <pc:sldMk cId="2141996448" sldId="267"/>
            <ac:spMk id="2" creationId="{83145CF3-C12C-4347-8E68-43E7983404D2}"/>
          </ac:spMkLst>
        </pc:spChg>
        <pc:spChg chg="mod">
          <ac:chgData name="anton andersson" userId="f7fe82e8b11385a6" providerId="LiveId" clId="{8156F203-B67B-4560-83AE-63060D0FD481}" dt="2022-09-06T06:22:36.238" v="9" actId="20577"/>
          <ac:spMkLst>
            <pc:docMk/>
            <pc:sldMk cId="2141996448" sldId="267"/>
            <ac:spMk id="5" creationId="{30E777A6-9513-43F3-BB24-ED0539ADDD88}"/>
          </ac:spMkLst>
        </pc:spChg>
      </pc:sldChg>
      <pc:sldChg chg="modSp mod">
        <pc:chgData name="anton andersson" userId="f7fe82e8b11385a6" providerId="LiveId" clId="{8156F203-B67B-4560-83AE-63060D0FD481}" dt="2022-09-06T06:24:52.827" v="23" actId="20577"/>
        <pc:sldMkLst>
          <pc:docMk/>
          <pc:sldMk cId="3550436766" sldId="272"/>
        </pc:sldMkLst>
        <pc:spChg chg="mod">
          <ac:chgData name="anton andersson" userId="f7fe82e8b11385a6" providerId="LiveId" clId="{8156F203-B67B-4560-83AE-63060D0FD481}" dt="2022-09-06T06:23:30.008" v="19" actId="14100"/>
          <ac:spMkLst>
            <pc:docMk/>
            <pc:sldMk cId="3550436766" sldId="272"/>
            <ac:spMk id="6" creationId="{8A59AED1-4BAA-47FE-A233-9C2F413DB688}"/>
          </ac:spMkLst>
        </pc:spChg>
        <pc:spChg chg="mod">
          <ac:chgData name="anton andersson" userId="f7fe82e8b11385a6" providerId="LiveId" clId="{8156F203-B67B-4560-83AE-63060D0FD481}" dt="2022-09-06T06:22:49.003" v="13" actId="20577"/>
          <ac:spMkLst>
            <pc:docMk/>
            <pc:sldMk cId="3550436766" sldId="272"/>
            <ac:spMk id="7" creationId="{78972905-E434-5D47-AFD2-FA25DA38A1E7}"/>
          </ac:spMkLst>
        </pc:spChg>
        <pc:graphicFrameChg chg="modGraphic">
          <ac:chgData name="anton andersson" userId="f7fe82e8b11385a6" providerId="LiveId" clId="{8156F203-B67B-4560-83AE-63060D0FD481}" dt="2022-09-06T06:24:52.827" v="23" actId="20577"/>
          <ac:graphicFrameMkLst>
            <pc:docMk/>
            <pc:sldMk cId="3550436766" sldId="272"/>
            <ac:graphicFrameMk id="8" creationId="{6785EE1E-4A1C-4346-83D0-84014F8F230F}"/>
          </ac:graphicFrameMkLst>
        </pc:graphicFrameChg>
      </pc:sldChg>
      <pc:sldChg chg="modSp mod">
        <pc:chgData name="anton andersson" userId="f7fe82e8b11385a6" providerId="LiveId" clId="{8156F203-B67B-4560-83AE-63060D0FD481}" dt="2022-09-06T06:24:57.436" v="24" actId="20577"/>
        <pc:sldMkLst>
          <pc:docMk/>
          <pc:sldMk cId="4256703955" sldId="293"/>
        </pc:sldMkLst>
        <pc:spChg chg="mod">
          <ac:chgData name="anton andersson" userId="f7fe82e8b11385a6" providerId="LiveId" clId="{8156F203-B67B-4560-83AE-63060D0FD481}" dt="2022-09-06T06:24:57.436" v="24" actId="20577"/>
          <ac:spMkLst>
            <pc:docMk/>
            <pc:sldMk cId="4256703955" sldId="293"/>
            <ac:spMk id="12" creationId="{D11693FE-8633-4CDA-ABA8-92FAAA0C73FA}"/>
          </ac:spMkLst>
        </pc:spChg>
      </pc:sldChg>
      <pc:sldChg chg="del">
        <pc:chgData name="anton andersson" userId="f7fe82e8b11385a6" providerId="LiveId" clId="{8156F203-B67B-4560-83AE-63060D0FD481}" dt="2022-09-06T06:22:05.172" v="0" actId="2696"/>
        <pc:sldMkLst>
          <pc:docMk/>
          <pc:sldMk cId="1054877483" sldId="326"/>
        </pc:sldMkLst>
      </pc:sldChg>
      <pc:sldChg chg="del">
        <pc:chgData name="anton andersson" userId="f7fe82e8b11385a6" providerId="LiveId" clId="{8156F203-B67B-4560-83AE-63060D0FD481}" dt="2022-09-06T06:22:05.172" v="0" actId="2696"/>
        <pc:sldMkLst>
          <pc:docMk/>
          <pc:sldMk cId="1897152753" sldId="328"/>
        </pc:sldMkLst>
      </pc:sldChg>
      <pc:sldChg chg="modSp mod">
        <pc:chgData name="anton andersson" userId="f7fe82e8b11385a6" providerId="LiveId" clId="{8156F203-B67B-4560-83AE-63060D0FD481}" dt="2022-09-06T06:25:39.870" v="45" actId="20577"/>
        <pc:sldMkLst>
          <pc:docMk/>
          <pc:sldMk cId="441834813" sldId="353"/>
        </pc:sldMkLst>
        <pc:spChg chg="mod">
          <ac:chgData name="anton andersson" userId="f7fe82e8b11385a6" providerId="LiveId" clId="{8156F203-B67B-4560-83AE-63060D0FD481}" dt="2022-09-06T06:25:39.870" v="45" actId="20577"/>
          <ac:spMkLst>
            <pc:docMk/>
            <pc:sldMk cId="441834813" sldId="353"/>
            <ac:spMk id="6" creationId="{CFEF36EF-EA79-48B1-8977-F8AA6F2C6BC7}"/>
          </ac:spMkLst>
        </pc:spChg>
        <pc:spChg chg="mod">
          <ac:chgData name="anton andersson" userId="f7fe82e8b11385a6" providerId="LiveId" clId="{8156F203-B67B-4560-83AE-63060D0FD481}" dt="2022-09-06T06:23:02.081" v="17" actId="20577"/>
          <ac:spMkLst>
            <pc:docMk/>
            <pc:sldMk cId="441834813" sldId="353"/>
            <ac:spMk id="10" creationId="{38A5AF1C-CD2B-3242-88CF-04FA26AED57A}"/>
          </ac:spMkLst>
        </pc:spChg>
      </pc:sldChg>
      <pc:sldChg chg="delSp modSp mod">
        <pc:chgData name="anton andersson" userId="f7fe82e8b11385a6" providerId="LiveId" clId="{8156F203-B67B-4560-83AE-63060D0FD481}" dt="2022-09-06T06:25:17.510" v="33" actId="478"/>
        <pc:sldMkLst>
          <pc:docMk/>
          <pc:sldMk cId="3438704562" sldId="357"/>
        </pc:sldMkLst>
        <pc:spChg chg="mod">
          <ac:chgData name="anton andersson" userId="f7fe82e8b11385a6" providerId="LiveId" clId="{8156F203-B67B-4560-83AE-63060D0FD481}" dt="2022-09-06T06:25:15.967" v="32" actId="20577"/>
          <ac:spMkLst>
            <pc:docMk/>
            <pc:sldMk cId="3438704562" sldId="357"/>
            <ac:spMk id="2" creationId="{845A0B2C-9874-4D40-84AB-D03DD94D0EF7}"/>
          </ac:spMkLst>
        </pc:spChg>
        <pc:spChg chg="mod">
          <ac:chgData name="anton andersson" userId="f7fe82e8b11385a6" providerId="LiveId" clId="{8156F203-B67B-4560-83AE-63060D0FD481}" dt="2022-09-06T06:25:13.785" v="30" actId="20577"/>
          <ac:spMkLst>
            <pc:docMk/>
            <pc:sldMk cId="3438704562" sldId="357"/>
            <ac:spMk id="11" creationId="{8D8FF8E5-9A42-40BA-A84C-DF4340E7051F}"/>
          </ac:spMkLst>
        </pc:spChg>
        <pc:spChg chg="del mod">
          <ac:chgData name="anton andersson" userId="f7fe82e8b11385a6" providerId="LiveId" clId="{8156F203-B67B-4560-83AE-63060D0FD481}" dt="2022-09-06T06:25:07.458" v="28"/>
          <ac:spMkLst>
            <pc:docMk/>
            <pc:sldMk cId="3438704562" sldId="357"/>
            <ac:spMk id="12" creationId="{50B40AC6-9718-4175-A5CF-88ECE999D785}"/>
          </ac:spMkLst>
        </pc:spChg>
        <pc:spChg chg="mod">
          <ac:chgData name="anton andersson" userId="f7fe82e8b11385a6" providerId="LiveId" clId="{8156F203-B67B-4560-83AE-63060D0FD481}" dt="2022-09-06T06:25:03.100" v="25" actId="20577"/>
          <ac:spMkLst>
            <pc:docMk/>
            <pc:sldMk cId="3438704562" sldId="357"/>
            <ac:spMk id="13" creationId="{BE8A6F47-249E-49CE-B172-AC92C1AF9B7D}"/>
          </ac:spMkLst>
        </pc:spChg>
        <pc:picChg chg="del">
          <ac:chgData name="anton andersson" userId="f7fe82e8b11385a6" providerId="LiveId" clId="{8156F203-B67B-4560-83AE-63060D0FD481}" dt="2022-09-06T06:25:17.510" v="33" actId="478"/>
          <ac:picMkLst>
            <pc:docMk/>
            <pc:sldMk cId="3438704562" sldId="357"/>
            <ac:picMk id="14" creationId="{76D03DA6-8E12-4E38-AF76-A625B305AA2D}"/>
          </ac:picMkLst>
        </pc:picChg>
      </pc:sldChg>
      <pc:sldChg chg="del">
        <pc:chgData name="anton andersson" userId="f7fe82e8b11385a6" providerId="LiveId" clId="{8156F203-B67B-4560-83AE-63060D0FD481}" dt="2022-09-06T06:22:05.172" v="0" actId="2696"/>
        <pc:sldMkLst>
          <pc:docMk/>
          <pc:sldMk cId="2332145124" sldId="358"/>
        </pc:sldMkLst>
      </pc:sldChg>
      <pc:sldChg chg="del">
        <pc:chgData name="anton andersson" userId="f7fe82e8b11385a6" providerId="LiveId" clId="{8156F203-B67B-4560-83AE-63060D0FD481}" dt="2022-09-06T06:22:05.172" v="0" actId="2696"/>
        <pc:sldMkLst>
          <pc:docMk/>
          <pc:sldMk cId="4040901395" sldId="361"/>
        </pc:sldMkLst>
      </pc:sldChg>
      <pc:sldChg chg="del">
        <pc:chgData name="anton andersson" userId="f7fe82e8b11385a6" providerId="LiveId" clId="{8156F203-B67B-4560-83AE-63060D0FD481}" dt="2022-09-06T06:22:05.172" v="0" actId="2696"/>
        <pc:sldMkLst>
          <pc:docMk/>
          <pc:sldMk cId="3482996621" sldId="367"/>
        </pc:sldMkLst>
      </pc:sldChg>
      <pc:sldChg chg="del">
        <pc:chgData name="anton andersson" userId="f7fe82e8b11385a6" providerId="LiveId" clId="{8156F203-B67B-4560-83AE-63060D0FD481}" dt="2022-09-06T06:22:05.172" v="0" actId="2696"/>
        <pc:sldMkLst>
          <pc:docMk/>
          <pc:sldMk cId="2316934161" sldId="368"/>
        </pc:sldMkLst>
      </pc:sldChg>
      <pc:sldChg chg="del">
        <pc:chgData name="anton andersson" userId="f7fe82e8b11385a6" providerId="LiveId" clId="{8156F203-B67B-4560-83AE-63060D0FD481}" dt="2022-09-06T06:22:05.172" v="0" actId="2696"/>
        <pc:sldMkLst>
          <pc:docMk/>
          <pc:sldMk cId="1119246951" sldId="370"/>
        </pc:sldMkLst>
      </pc:sldChg>
      <pc:sldChg chg="del">
        <pc:chgData name="anton andersson" userId="f7fe82e8b11385a6" providerId="LiveId" clId="{8156F203-B67B-4560-83AE-63060D0FD481}" dt="2022-09-06T06:22:05.172" v="0" actId="2696"/>
        <pc:sldMkLst>
          <pc:docMk/>
          <pc:sldMk cId="4062867962" sldId="372"/>
        </pc:sldMkLst>
      </pc:sldChg>
      <pc:sldChg chg="del">
        <pc:chgData name="anton andersson" userId="f7fe82e8b11385a6" providerId="LiveId" clId="{8156F203-B67B-4560-83AE-63060D0FD481}" dt="2022-09-06T06:22:05.172" v="0" actId="2696"/>
        <pc:sldMkLst>
          <pc:docMk/>
          <pc:sldMk cId="3548226499" sldId="377"/>
        </pc:sldMkLst>
      </pc:sldChg>
      <pc:sldChg chg="del">
        <pc:chgData name="anton andersson" userId="f7fe82e8b11385a6" providerId="LiveId" clId="{8156F203-B67B-4560-83AE-63060D0FD481}" dt="2022-09-06T06:22:05.172" v="0" actId="2696"/>
        <pc:sldMkLst>
          <pc:docMk/>
          <pc:sldMk cId="1357849510" sldId="378"/>
        </pc:sldMkLst>
      </pc:sldChg>
      <pc:sldChg chg="del">
        <pc:chgData name="anton andersson" userId="f7fe82e8b11385a6" providerId="LiveId" clId="{8156F203-B67B-4560-83AE-63060D0FD481}" dt="2022-09-06T06:22:05.172" v="0" actId="2696"/>
        <pc:sldMkLst>
          <pc:docMk/>
          <pc:sldMk cId="3852882805" sldId="379"/>
        </pc:sldMkLst>
      </pc:sldChg>
      <pc:sldChg chg="del">
        <pc:chgData name="anton andersson" userId="f7fe82e8b11385a6" providerId="LiveId" clId="{8156F203-B67B-4560-83AE-63060D0FD481}" dt="2022-09-06T06:22:05.172" v="0" actId="2696"/>
        <pc:sldMkLst>
          <pc:docMk/>
          <pc:sldMk cId="2348344351" sldId="380"/>
        </pc:sldMkLst>
      </pc:sldChg>
      <pc:sldChg chg="del">
        <pc:chgData name="anton andersson" userId="f7fe82e8b11385a6" providerId="LiveId" clId="{8156F203-B67B-4560-83AE-63060D0FD481}" dt="2022-09-06T06:22:05.172" v="0" actId="2696"/>
        <pc:sldMkLst>
          <pc:docMk/>
          <pc:sldMk cId="142839442" sldId="382"/>
        </pc:sldMkLst>
      </pc:sldChg>
      <pc:sldChg chg="del">
        <pc:chgData name="anton andersson" userId="f7fe82e8b11385a6" providerId="LiveId" clId="{8156F203-B67B-4560-83AE-63060D0FD481}" dt="2022-09-06T06:22:05.172" v="0" actId="2696"/>
        <pc:sldMkLst>
          <pc:docMk/>
          <pc:sldMk cId="582955397" sldId="383"/>
        </pc:sldMkLst>
      </pc:sldChg>
      <pc:sldChg chg="del">
        <pc:chgData name="anton andersson" userId="f7fe82e8b11385a6" providerId="LiveId" clId="{8156F203-B67B-4560-83AE-63060D0FD481}" dt="2022-09-06T06:22:05.172" v="0" actId="2696"/>
        <pc:sldMkLst>
          <pc:docMk/>
          <pc:sldMk cId="2216338731" sldId="384"/>
        </pc:sldMkLst>
      </pc:sldChg>
      <pc:sldChg chg="del">
        <pc:chgData name="anton andersson" userId="f7fe82e8b11385a6" providerId="LiveId" clId="{8156F203-B67B-4560-83AE-63060D0FD481}" dt="2022-09-06T06:22:05.172" v="0" actId="2696"/>
        <pc:sldMkLst>
          <pc:docMk/>
          <pc:sldMk cId="3373813292" sldId="385"/>
        </pc:sldMkLst>
      </pc:sldChg>
      <pc:sldChg chg="del">
        <pc:chgData name="anton andersson" userId="f7fe82e8b11385a6" providerId="LiveId" clId="{8156F203-B67B-4560-83AE-63060D0FD481}" dt="2022-09-06T06:22:05.172" v="0" actId="2696"/>
        <pc:sldMkLst>
          <pc:docMk/>
          <pc:sldMk cId="1091660515" sldId="386"/>
        </pc:sldMkLst>
      </pc:sldChg>
      <pc:sldChg chg="del">
        <pc:chgData name="anton andersson" userId="f7fe82e8b11385a6" providerId="LiveId" clId="{8156F203-B67B-4560-83AE-63060D0FD481}" dt="2022-09-06T06:22:05.172" v="0" actId="2696"/>
        <pc:sldMkLst>
          <pc:docMk/>
          <pc:sldMk cId="484463414" sldId="388"/>
        </pc:sldMkLst>
      </pc:sldChg>
      <pc:sldChg chg="del">
        <pc:chgData name="anton andersson" userId="f7fe82e8b11385a6" providerId="LiveId" clId="{8156F203-B67B-4560-83AE-63060D0FD481}" dt="2022-09-06T06:22:05.172" v="0" actId="2696"/>
        <pc:sldMkLst>
          <pc:docMk/>
          <pc:sldMk cId="2495351075" sldId="390"/>
        </pc:sldMkLst>
      </pc:sldChg>
      <pc:sldChg chg="del">
        <pc:chgData name="anton andersson" userId="f7fe82e8b11385a6" providerId="LiveId" clId="{8156F203-B67B-4560-83AE-63060D0FD481}" dt="2022-09-06T06:22:05.172" v="0" actId="2696"/>
        <pc:sldMkLst>
          <pc:docMk/>
          <pc:sldMk cId="2320280844" sldId="391"/>
        </pc:sldMkLst>
      </pc:sldChg>
      <pc:sldChg chg="del">
        <pc:chgData name="anton andersson" userId="f7fe82e8b11385a6" providerId="LiveId" clId="{8156F203-B67B-4560-83AE-63060D0FD481}" dt="2022-09-06T06:22:05.172" v="0" actId="2696"/>
        <pc:sldMkLst>
          <pc:docMk/>
          <pc:sldMk cId="1726414983" sldId="3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2022-09-13</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2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365504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2022-09-13</a:t>
            </a:fld>
            <a:endParaRPr lang="sv-SE" dirty="0"/>
          </a:p>
        </p:txBody>
      </p:sp>
    </p:spTree>
    <p:extLst>
      <p:ext uri="{BB962C8B-B14F-4D97-AF65-F5344CB8AC3E}">
        <p14:creationId xmlns:p14="http://schemas.microsoft.com/office/powerpoint/2010/main" val="331227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62884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15441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37220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2772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38149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2022-09-13</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305807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41882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39003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318951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414543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2022-09-13</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2022-09-13</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87949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6.xml"/><Relationship Id="rId5" Type="http://schemas.openxmlformats.org/officeDocument/2006/relationships/image" Target="../media/image16.tmp"/><Relationship Id="rId4" Type="http://schemas.openxmlformats.org/officeDocument/2006/relationships/image" Target="../media/image15.tmp"/></Relationships>
</file>

<file path=ppt/slides/_rels/slide1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6.xml"/><Relationship Id="rId5" Type="http://schemas.openxmlformats.org/officeDocument/2006/relationships/image" Target="../media/image20.tmp"/><Relationship Id="rId4" Type="http://schemas.openxmlformats.org/officeDocument/2006/relationships/image" Target="../media/image19.tmp"/></Relationships>
</file>

<file path=ppt/slides/_rels/slide12.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6.xml"/><Relationship Id="rId5" Type="http://schemas.openxmlformats.org/officeDocument/2006/relationships/image" Target="../media/image24.tmp"/><Relationship Id="rId4" Type="http://schemas.openxmlformats.org/officeDocument/2006/relationships/image" Target="../media/image23.tmp"/></Relationships>
</file>

<file path=ppt/slides/_rels/slide13.xml.rels><?xml version="1.0" encoding="UTF-8" standalone="yes"?>
<Relationships xmlns="http://schemas.openxmlformats.org/package/2006/relationships"><Relationship Id="rId3" Type="http://schemas.openxmlformats.org/officeDocument/2006/relationships/image" Target="../media/image26.tmp"/><Relationship Id="rId7" Type="http://schemas.openxmlformats.org/officeDocument/2006/relationships/image" Target="../media/image30.tmp"/><Relationship Id="rId2" Type="http://schemas.openxmlformats.org/officeDocument/2006/relationships/image" Target="../media/image25.tmp"/><Relationship Id="rId1" Type="http://schemas.openxmlformats.org/officeDocument/2006/relationships/slideLayout" Target="../slideLayouts/slideLayout6.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27.tmp"/></Relationships>
</file>

<file path=ppt/slides/_rels/slide1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6.xml"/><Relationship Id="rId4" Type="http://schemas.openxmlformats.org/officeDocument/2006/relationships/image" Target="../media/image33.tmp"/></Relationships>
</file>

<file path=ppt/slides/_rels/slide1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6.xml"/><Relationship Id="rId4" Type="http://schemas.openxmlformats.org/officeDocument/2006/relationships/image" Target="../media/image9.tmp"/></Relationships>
</file>

<file path=ppt/slides/_rels/slide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pic>
        <p:nvPicPr>
          <p:cNvPr id="7" name="Bildobjekt 6" descr="En bild som visar text, skärmbild, väg, enhet&#10;&#10;Automatiskt genererad beskrivning">
            <a:extLst>
              <a:ext uri="{FF2B5EF4-FFF2-40B4-BE49-F238E27FC236}">
                <a16:creationId xmlns:a16="http://schemas.microsoft.com/office/drawing/2014/main" id="{C923C777-B232-1398-CB03-93B77E132E3F}"/>
              </a:ext>
            </a:extLst>
          </p:cNvPr>
          <p:cNvPicPr>
            <a:picLocks noChangeAspect="1"/>
          </p:cNvPicPr>
          <p:nvPr/>
        </p:nvPicPr>
        <p:blipFill>
          <a:blip r:embed="rId2"/>
          <a:stretch>
            <a:fillRect/>
          </a:stretch>
        </p:blipFill>
        <p:spPr>
          <a:xfrm>
            <a:off x="1035169" y="4546665"/>
            <a:ext cx="9966385" cy="1453571"/>
          </a:xfrm>
          <a:prstGeom prst="rect">
            <a:avLst/>
          </a:prstGeom>
        </p:spPr>
      </p:pic>
      <p:pic>
        <p:nvPicPr>
          <p:cNvPr id="11" name="Bildobjekt 10">
            <a:extLst>
              <a:ext uri="{FF2B5EF4-FFF2-40B4-BE49-F238E27FC236}">
                <a16:creationId xmlns:a16="http://schemas.microsoft.com/office/drawing/2014/main" id="{88ADEB8B-B11C-78B4-4E21-876CE9DC4A37}"/>
              </a:ext>
            </a:extLst>
          </p:cNvPr>
          <p:cNvPicPr>
            <a:picLocks noChangeAspect="1"/>
          </p:cNvPicPr>
          <p:nvPr/>
        </p:nvPicPr>
        <p:blipFill>
          <a:blip r:embed="rId3"/>
          <a:stretch>
            <a:fillRect/>
          </a:stretch>
        </p:blipFill>
        <p:spPr>
          <a:xfrm>
            <a:off x="8105165" y="2295813"/>
            <a:ext cx="3439852" cy="1770709"/>
          </a:xfrm>
          <a:prstGeom prst="rect">
            <a:avLst/>
          </a:prstGeom>
        </p:spPr>
      </p:pic>
      <p:pic>
        <p:nvPicPr>
          <p:cNvPr id="13" name="Bildobjekt 12" descr="En bild som visar inomhus, enhet, mätare, arbetsbord&#10;&#10;Automatiskt genererad beskrivning">
            <a:extLst>
              <a:ext uri="{FF2B5EF4-FFF2-40B4-BE49-F238E27FC236}">
                <a16:creationId xmlns:a16="http://schemas.microsoft.com/office/drawing/2014/main" id="{E3AA9B5C-CFFC-8B99-5B6E-BB8ED40FBD77}"/>
              </a:ext>
            </a:extLst>
          </p:cNvPr>
          <p:cNvPicPr>
            <a:picLocks noChangeAspect="1"/>
          </p:cNvPicPr>
          <p:nvPr/>
        </p:nvPicPr>
        <p:blipFill>
          <a:blip r:embed="rId4"/>
          <a:stretch>
            <a:fillRect/>
          </a:stretch>
        </p:blipFill>
        <p:spPr>
          <a:xfrm>
            <a:off x="4551589" y="2336983"/>
            <a:ext cx="3441920" cy="1661285"/>
          </a:xfrm>
          <a:prstGeom prst="rect">
            <a:avLst/>
          </a:prstGeom>
        </p:spPr>
      </p:pic>
      <p:pic>
        <p:nvPicPr>
          <p:cNvPr id="15" name="Bildobjekt 14">
            <a:extLst>
              <a:ext uri="{FF2B5EF4-FFF2-40B4-BE49-F238E27FC236}">
                <a16:creationId xmlns:a16="http://schemas.microsoft.com/office/drawing/2014/main" id="{F8B464BA-FD1D-B938-7002-82383D93F31E}"/>
              </a:ext>
            </a:extLst>
          </p:cNvPr>
          <p:cNvPicPr>
            <a:picLocks noChangeAspect="1"/>
          </p:cNvPicPr>
          <p:nvPr/>
        </p:nvPicPr>
        <p:blipFill>
          <a:blip r:embed="rId5"/>
          <a:stretch>
            <a:fillRect/>
          </a:stretch>
        </p:blipFill>
        <p:spPr>
          <a:xfrm>
            <a:off x="724619" y="2295813"/>
            <a:ext cx="3531079" cy="1694444"/>
          </a:xfrm>
          <a:prstGeom prst="rect">
            <a:avLst/>
          </a:prstGeom>
        </p:spPr>
      </p:pic>
      <p:sp>
        <p:nvSpPr>
          <p:cNvPr id="17" name="textruta 16">
            <a:extLst>
              <a:ext uri="{FF2B5EF4-FFF2-40B4-BE49-F238E27FC236}">
                <a16:creationId xmlns:a16="http://schemas.microsoft.com/office/drawing/2014/main" id="{E43311E0-6851-5E33-40AD-C55ECFD4ACFF}"/>
              </a:ext>
            </a:extLst>
          </p:cNvPr>
          <p:cNvSpPr txBox="1"/>
          <p:nvPr/>
        </p:nvSpPr>
        <p:spPr>
          <a:xfrm>
            <a:off x="9397847" y="2009429"/>
            <a:ext cx="854487" cy="307777"/>
          </a:xfrm>
          <a:prstGeom prst="rect">
            <a:avLst/>
          </a:prstGeom>
          <a:noFill/>
        </p:spPr>
        <p:txBody>
          <a:bodyPr wrap="square">
            <a:spAutoFit/>
          </a:bodyPr>
          <a:lstStyle/>
          <a:p>
            <a:r>
              <a:rPr lang="en-GB" sz="1400" dirty="0"/>
              <a:t>Spoke 3</a:t>
            </a:r>
          </a:p>
        </p:txBody>
      </p:sp>
      <p:sp>
        <p:nvSpPr>
          <p:cNvPr id="19" name="textruta 18">
            <a:extLst>
              <a:ext uri="{FF2B5EF4-FFF2-40B4-BE49-F238E27FC236}">
                <a16:creationId xmlns:a16="http://schemas.microsoft.com/office/drawing/2014/main" id="{5D8A4C74-E50F-49DE-7624-4485B12E9073}"/>
              </a:ext>
            </a:extLst>
          </p:cNvPr>
          <p:cNvSpPr txBox="1"/>
          <p:nvPr/>
        </p:nvSpPr>
        <p:spPr>
          <a:xfrm>
            <a:off x="5957995" y="2051684"/>
            <a:ext cx="854487" cy="307777"/>
          </a:xfrm>
          <a:prstGeom prst="rect">
            <a:avLst/>
          </a:prstGeom>
          <a:noFill/>
        </p:spPr>
        <p:txBody>
          <a:bodyPr wrap="square">
            <a:spAutoFit/>
          </a:bodyPr>
          <a:lstStyle/>
          <a:p>
            <a:r>
              <a:rPr lang="en-GB" sz="1400" dirty="0"/>
              <a:t>Spoke 7</a:t>
            </a:r>
          </a:p>
        </p:txBody>
      </p:sp>
      <p:sp>
        <p:nvSpPr>
          <p:cNvPr id="21" name="textruta 20">
            <a:extLst>
              <a:ext uri="{FF2B5EF4-FFF2-40B4-BE49-F238E27FC236}">
                <a16:creationId xmlns:a16="http://schemas.microsoft.com/office/drawing/2014/main" id="{0D83236C-C3CA-D536-D74D-FDA917DDD777}"/>
              </a:ext>
            </a:extLst>
          </p:cNvPr>
          <p:cNvSpPr txBox="1"/>
          <p:nvPr/>
        </p:nvSpPr>
        <p:spPr>
          <a:xfrm>
            <a:off x="2062914" y="2032518"/>
            <a:ext cx="973584" cy="307777"/>
          </a:xfrm>
          <a:prstGeom prst="rect">
            <a:avLst/>
          </a:prstGeom>
          <a:noFill/>
        </p:spPr>
        <p:txBody>
          <a:bodyPr wrap="square">
            <a:spAutoFit/>
          </a:bodyPr>
          <a:lstStyle/>
          <a:p>
            <a:r>
              <a:rPr lang="en-GB" sz="1400" dirty="0"/>
              <a:t>Spoke 13</a:t>
            </a:r>
          </a:p>
        </p:txBody>
      </p:sp>
      <p:sp>
        <p:nvSpPr>
          <p:cNvPr id="23" name="textruta 22">
            <a:extLst>
              <a:ext uri="{FF2B5EF4-FFF2-40B4-BE49-F238E27FC236}">
                <a16:creationId xmlns:a16="http://schemas.microsoft.com/office/drawing/2014/main" id="{C7C87102-75D2-B8AE-720C-22952F7A62F0}"/>
              </a:ext>
            </a:extLst>
          </p:cNvPr>
          <p:cNvSpPr txBox="1"/>
          <p:nvPr/>
        </p:nvSpPr>
        <p:spPr>
          <a:xfrm>
            <a:off x="9863749" y="5970608"/>
            <a:ext cx="973584" cy="307777"/>
          </a:xfrm>
          <a:prstGeom prst="rect">
            <a:avLst/>
          </a:prstGeom>
          <a:noFill/>
        </p:spPr>
        <p:txBody>
          <a:bodyPr wrap="square">
            <a:spAutoFit/>
          </a:bodyPr>
          <a:lstStyle/>
          <a:p>
            <a:r>
              <a:rPr lang="en-GB" sz="1400" dirty="0"/>
              <a:t>Spoke 1</a:t>
            </a:r>
          </a:p>
        </p:txBody>
      </p:sp>
      <p:sp>
        <p:nvSpPr>
          <p:cNvPr id="25" name="textruta 24">
            <a:extLst>
              <a:ext uri="{FF2B5EF4-FFF2-40B4-BE49-F238E27FC236}">
                <a16:creationId xmlns:a16="http://schemas.microsoft.com/office/drawing/2014/main" id="{A29764BB-E259-AE12-8A54-943526ACA572}"/>
              </a:ext>
            </a:extLst>
          </p:cNvPr>
          <p:cNvSpPr txBox="1"/>
          <p:nvPr/>
        </p:nvSpPr>
        <p:spPr>
          <a:xfrm>
            <a:off x="1576122" y="5985422"/>
            <a:ext cx="973584" cy="307777"/>
          </a:xfrm>
          <a:prstGeom prst="rect">
            <a:avLst/>
          </a:prstGeom>
          <a:noFill/>
        </p:spPr>
        <p:txBody>
          <a:bodyPr wrap="square">
            <a:spAutoFit/>
          </a:bodyPr>
          <a:lstStyle/>
          <a:p>
            <a:r>
              <a:rPr lang="en-GB" sz="1400" dirty="0"/>
              <a:t>Spoke 13</a:t>
            </a:r>
          </a:p>
        </p:txBody>
      </p:sp>
      <p:sp>
        <p:nvSpPr>
          <p:cNvPr id="27" name="textruta 26">
            <a:extLst>
              <a:ext uri="{FF2B5EF4-FFF2-40B4-BE49-F238E27FC236}">
                <a16:creationId xmlns:a16="http://schemas.microsoft.com/office/drawing/2014/main" id="{686D1701-3E1E-6293-8E6C-AD5286DB31AE}"/>
              </a:ext>
            </a:extLst>
          </p:cNvPr>
          <p:cNvSpPr txBox="1"/>
          <p:nvPr/>
        </p:nvSpPr>
        <p:spPr>
          <a:xfrm>
            <a:off x="1121377" y="949243"/>
            <a:ext cx="6268641" cy="307777"/>
          </a:xfrm>
          <a:prstGeom prst="rect">
            <a:avLst/>
          </a:prstGeom>
          <a:noFill/>
        </p:spPr>
        <p:txBody>
          <a:bodyPr wrap="square">
            <a:spAutoFit/>
          </a:bodyPr>
          <a:lstStyle/>
          <a:p>
            <a:r>
              <a:rPr lang="en-GB" sz="1400" b="1" dirty="0"/>
              <a:t>Sample point placement in Spoke (13 cryomodules)</a:t>
            </a:r>
          </a:p>
        </p:txBody>
      </p:sp>
    </p:spTree>
    <p:extLst>
      <p:ext uri="{BB962C8B-B14F-4D97-AF65-F5344CB8AC3E}">
        <p14:creationId xmlns:p14="http://schemas.microsoft.com/office/powerpoint/2010/main" val="38171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17" name="textruta 16">
            <a:extLst>
              <a:ext uri="{FF2B5EF4-FFF2-40B4-BE49-F238E27FC236}">
                <a16:creationId xmlns:a16="http://schemas.microsoft.com/office/drawing/2014/main" id="{E43311E0-6851-5E33-40AD-C55ECFD4ACFF}"/>
              </a:ext>
            </a:extLst>
          </p:cNvPr>
          <p:cNvSpPr txBox="1"/>
          <p:nvPr/>
        </p:nvSpPr>
        <p:spPr>
          <a:xfrm>
            <a:off x="9642365" y="2290818"/>
            <a:ext cx="854487" cy="307777"/>
          </a:xfrm>
          <a:prstGeom prst="rect">
            <a:avLst/>
          </a:prstGeom>
          <a:noFill/>
        </p:spPr>
        <p:txBody>
          <a:bodyPr wrap="square">
            <a:spAutoFit/>
          </a:bodyPr>
          <a:lstStyle/>
          <a:p>
            <a:r>
              <a:rPr lang="en-GB" sz="1400" dirty="0"/>
              <a:t>MBL 3</a:t>
            </a:r>
          </a:p>
        </p:txBody>
      </p:sp>
      <p:sp>
        <p:nvSpPr>
          <p:cNvPr id="19" name="textruta 18">
            <a:extLst>
              <a:ext uri="{FF2B5EF4-FFF2-40B4-BE49-F238E27FC236}">
                <a16:creationId xmlns:a16="http://schemas.microsoft.com/office/drawing/2014/main" id="{5D8A4C74-E50F-49DE-7624-4485B12E9073}"/>
              </a:ext>
            </a:extLst>
          </p:cNvPr>
          <p:cNvSpPr txBox="1"/>
          <p:nvPr/>
        </p:nvSpPr>
        <p:spPr>
          <a:xfrm>
            <a:off x="5912188" y="2299655"/>
            <a:ext cx="854487" cy="307777"/>
          </a:xfrm>
          <a:prstGeom prst="rect">
            <a:avLst/>
          </a:prstGeom>
          <a:noFill/>
        </p:spPr>
        <p:txBody>
          <a:bodyPr wrap="square">
            <a:spAutoFit/>
          </a:bodyPr>
          <a:lstStyle/>
          <a:p>
            <a:r>
              <a:rPr lang="en-GB" sz="1400" dirty="0"/>
              <a:t>MBL 6</a:t>
            </a:r>
          </a:p>
        </p:txBody>
      </p:sp>
      <p:sp>
        <p:nvSpPr>
          <p:cNvPr id="21" name="textruta 20">
            <a:extLst>
              <a:ext uri="{FF2B5EF4-FFF2-40B4-BE49-F238E27FC236}">
                <a16:creationId xmlns:a16="http://schemas.microsoft.com/office/drawing/2014/main" id="{0D83236C-C3CA-D536-D74D-FDA917DDD777}"/>
              </a:ext>
            </a:extLst>
          </p:cNvPr>
          <p:cNvSpPr txBox="1"/>
          <p:nvPr/>
        </p:nvSpPr>
        <p:spPr>
          <a:xfrm>
            <a:off x="2215314" y="2303348"/>
            <a:ext cx="973584" cy="307777"/>
          </a:xfrm>
          <a:prstGeom prst="rect">
            <a:avLst/>
          </a:prstGeom>
          <a:noFill/>
        </p:spPr>
        <p:txBody>
          <a:bodyPr wrap="square">
            <a:spAutoFit/>
          </a:bodyPr>
          <a:lstStyle/>
          <a:p>
            <a:r>
              <a:rPr lang="en-GB" sz="1400" dirty="0"/>
              <a:t>MBL 9</a:t>
            </a:r>
          </a:p>
        </p:txBody>
      </p:sp>
      <p:sp>
        <p:nvSpPr>
          <p:cNvPr id="23" name="textruta 22">
            <a:extLst>
              <a:ext uri="{FF2B5EF4-FFF2-40B4-BE49-F238E27FC236}">
                <a16:creationId xmlns:a16="http://schemas.microsoft.com/office/drawing/2014/main" id="{C7C87102-75D2-B8AE-720C-22952F7A62F0}"/>
              </a:ext>
            </a:extLst>
          </p:cNvPr>
          <p:cNvSpPr txBox="1"/>
          <p:nvPr/>
        </p:nvSpPr>
        <p:spPr>
          <a:xfrm>
            <a:off x="10615878" y="5809823"/>
            <a:ext cx="973584" cy="307777"/>
          </a:xfrm>
          <a:prstGeom prst="rect">
            <a:avLst/>
          </a:prstGeom>
          <a:noFill/>
        </p:spPr>
        <p:txBody>
          <a:bodyPr wrap="square">
            <a:spAutoFit/>
          </a:bodyPr>
          <a:lstStyle/>
          <a:p>
            <a:r>
              <a:rPr lang="en-GB" sz="1400" dirty="0"/>
              <a:t>MBL 1</a:t>
            </a:r>
          </a:p>
        </p:txBody>
      </p:sp>
      <p:sp>
        <p:nvSpPr>
          <p:cNvPr id="25" name="textruta 24">
            <a:extLst>
              <a:ext uri="{FF2B5EF4-FFF2-40B4-BE49-F238E27FC236}">
                <a16:creationId xmlns:a16="http://schemas.microsoft.com/office/drawing/2014/main" id="{A29764BB-E259-AE12-8A54-943526ACA572}"/>
              </a:ext>
            </a:extLst>
          </p:cNvPr>
          <p:cNvSpPr txBox="1"/>
          <p:nvPr/>
        </p:nvSpPr>
        <p:spPr>
          <a:xfrm>
            <a:off x="918897" y="5831533"/>
            <a:ext cx="973584" cy="307777"/>
          </a:xfrm>
          <a:prstGeom prst="rect">
            <a:avLst/>
          </a:prstGeom>
          <a:noFill/>
        </p:spPr>
        <p:txBody>
          <a:bodyPr wrap="square">
            <a:spAutoFit/>
          </a:bodyPr>
          <a:lstStyle/>
          <a:p>
            <a:r>
              <a:rPr lang="en-GB" sz="1400" dirty="0"/>
              <a:t>MBL 9</a:t>
            </a:r>
          </a:p>
        </p:txBody>
      </p:sp>
      <p:sp>
        <p:nvSpPr>
          <p:cNvPr id="27" name="textruta 26">
            <a:extLst>
              <a:ext uri="{FF2B5EF4-FFF2-40B4-BE49-F238E27FC236}">
                <a16:creationId xmlns:a16="http://schemas.microsoft.com/office/drawing/2014/main" id="{686D1701-3E1E-6293-8E6C-AD5286DB31AE}"/>
              </a:ext>
            </a:extLst>
          </p:cNvPr>
          <p:cNvSpPr txBox="1"/>
          <p:nvPr/>
        </p:nvSpPr>
        <p:spPr>
          <a:xfrm>
            <a:off x="1121377" y="949243"/>
            <a:ext cx="6268641" cy="307777"/>
          </a:xfrm>
          <a:prstGeom prst="rect">
            <a:avLst/>
          </a:prstGeom>
          <a:noFill/>
        </p:spPr>
        <p:txBody>
          <a:bodyPr wrap="square">
            <a:spAutoFit/>
          </a:bodyPr>
          <a:lstStyle/>
          <a:p>
            <a:r>
              <a:rPr lang="en-GB" sz="1400" b="1" dirty="0"/>
              <a:t>Sample point placement in MBL (9 cryomodules)</a:t>
            </a:r>
          </a:p>
        </p:txBody>
      </p:sp>
      <p:pic>
        <p:nvPicPr>
          <p:cNvPr id="4" name="Bildobjekt 3">
            <a:extLst>
              <a:ext uri="{FF2B5EF4-FFF2-40B4-BE49-F238E27FC236}">
                <a16:creationId xmlns:a16="http://schemas.microsoft.com/office/drawing/2014/main" id="{F16BF6A5-E884-24D5-EB27-A60AD7233418}"/>
              </a:ext>
            </a:extLst>
          </p:cNvPr>
          <p:cNvPicPr>
            <a:picLocks noChangeAspect="1"/>
          </p:cNvPicPr>
          <p:nvPr/>
        </p:nvPicPr>
        <p:blipFill>
          <a:blip r:embed="rId2"/>
          <a:stretch>
            <a:fillRect/>
          </a:stretch>
        </p:blipFill>
        <p:spPr>
          <a:xfrm>
            <a:off x="799725" y="4569484"/>
            <a:ext cx="10963649" cy="1222856"/>
          </a:xfrm>
          <a:prstGeom prst="rect">
            <a:avLst/>
          </a:prstGeom>
        </p:spPr>
      </p:pic>
      <p:pic>
        <p:nvPicPr>
          <p:cNvPr id="6" name="Bildobjekt 5" descr="En bild som visar text, inomhus, enhet, arbetsbord&#10;&#10;Automatiskt genererad beskrivning">
            <a:extLst>
              <a:ext uri="{FF2B5EF4-FFF2-40B4-BE49-F238E27FC236}">
                <a16:creationId xmlns:a16="http://schemas.microsoft.com/office/drawing/2014/main" id="{4E1BFB8F-333F-618C-9B13-BACB5FCE81C5}"/>
              </a:ext>
            </a:extLst>
          </p:cNvPr>
          <p:cNvPicPr>
            <a:picLocks noChangeAspect="1"/>
          </p:cNvPicPr>
          <p:nvPr/>
        </p:nvPicPr>
        <p:blipFill>
          <a:blip r:embed="rId3"/>
          <a:stretch>
            <a:fillRect/>
          </a:stretch>
        </p:blipFill>
        <p:spPr>
          <a:xfrm>
            <a:off x="8371563" y="2640088"/>
            <a:ext cx="3396092" cy="1580126"/>
          </a:xfrm>
          <a:prstGeom prst="rect">
            <a:avLst/>
          </a:prstGeom>
        </p:spPr>
      </p:pic>
      <p:pic>
        <p:nvPicPr>
          <p:cNvPr id="9" name="Bildobjekt 8" descr="En bild som visar inomhus&#10;&#10;Automatiskt genererad beskrivning">
            <a:extLst>
              <a:ext uri="{FF2B5EF4-FFF2-40B4-BE49-F238E27FC236}">
                <a16:creationId xmlns:a16="http://schemas.microsoft.com/office/drawing/2014/main" id="{B4EC1F6C-CCAB-BF54-8431-6A0780482364}"/>
              </a:ext>
            </a:extLst>
          </p:cNvPr>
          <p:cNvPicPr>
            <a:picLocks noChangeAspect="1"/>
          </p:cNvPicPr>
          <p:nvPr/>
        </p:nvPicPr>
        <p:blipFill>
          <a:blip r:embed="rId4"/>
          <a:stretch>
            <a:fillRect/>
          </a:stretch>
        </p:blipFill>
        <p:spPr>
          <a:xfrm>
            <a:off x="4670730" y="2600326"/>
            <a:ext cx="3391098" cy="1617584"/>
          </a:xfrm>
          <a:prstGeom prst="rect">
            <a:avLst/>
          </a:prstGeom>
        </p:spPr>
      </p:pic>
      <p:pic>
        <p:nvPicPr>
          <p:cNvPr id="12" name="Bildobjekt 11" descr="En bild som visar text, inomhus, arbetsbord, flera&#10;&#10;Automatiskt genererad beskrivning">
            <a:extLst>
              <a:ext uri="{FF2B5EF4-FFF2-40B4-BE49-F238E27FC236}">
                <a16:creationId xmlns:a16="http://schemas.microsoft.com/office/drawing/2014/main" id="{949E4D2B-59AD-63E0-012A-028DD6B8F55C}"/>
              </a:ext>
            </a:extLst>
          </p:cNvPr>
          <p:cNvPicPr>
            <a:picLocks noChangeAspect="1"/>
          </p:cNvPicPr>
          <p:nvPr/>
        </p:nvPicPr>
        <p:blipFill>
          <a:blip r:embed="rId5"/>
          <a:stretch>
            <a:fillRect/>
          </a:stretch>
        </p:blipFill>
        <p:spPr>
          <a:xfrm>
            <a:off x="918897" y="2622559"/>
            <a:ext cx="3391098" cy="1595351"/>
          </a:xfrm>
          <a:prstGeom prst="rect">
            <a:avLst/>
          </a:prstGeom>
        </p:spPr>
      </p:pic>
    </p:spTree>
    <p:extLst>
      <p:ext uri="{BB962C8B-B14F-4D97-AF65-F5344CB8AC3E}">
        <p14:creationId xmlns:p14="http://schemas.microsoft.com/office/powerpoint/2010/main" val="116518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23" name="textruta 22">
            <a:extLst>
              <a:ext uri="{FF2B5EF4-FFF2-40B4-BE49-F238E27FC236}">
                <a16:creationId xmlns:a16="http://schemas.microsoft.com/office/drawing/2014/main" id="{C7C87102-75D2-B8AE-720C-22952F7A62F0}"/>
              </a:ext>
            </a:extLst>
          </p:cNvPr>
          <p:cNvSpPr txBox="1"/>
          <p:nvPr/>
        </p:nvSpPr>
        <p:spPr>
          <a:xfrm>
            <a:off x="10758753" y="5991463"/>
            <a:ext cx="973584" cy="307777"/>
          </a:xfrm>
          <a:prstGeom prst="rect">
            <a:avLst/>
          </a:prstGeom>
          <a:noFill/>
        </p:spPr>
        <p:txBody>
          <a:bodyPr wrap="square">
            <a:spAutoFit/>
          </a:bodyPr>
          <a:lstStyle/>
          <a:p>
            <a:r>
              <a:rPr lang="en-GB" sz="1400" dirty="0"/>
              <a:t>HBL 1</a:t>
            </a:r>
          </a:p>
        </p:txBody>
      </p:sp>
      <p:sp>
        <p:nvSpPr>
          <p:cNvPr id="25" name="textruta 24">
            <a:extLst>
              <a:ext uri="{FF2B5EF4-FFF2-40B4-BE49-F238E27FC236}">
                <a16:creationId xmlns:a16="http://schemas.microsoft.com/office/drawing/2014/main" id="{A29764BB-E259-AE12-8A54-943526ACA572}"/>
              </a:ext>
            </a:extLst>
          </p:cNvPr>
          <p:cNvSpPr txBox="1"/>
          <p:nvPr/>
        </p:nvSpPr>
        <p:spPr>
          <a:xfrm>
            <a:off x="1121377" y="5991463"/>
            <a:ext cx="973584" cy="307777"/>
          </a:xfrm>
          <a:prstGeom prst="rect">
            <a:avLst/>
          </a:prstGeom>
          <a:noFill/>
        </p:spPr>
        <p:txBody>
          <a:bodyPr wrap="square">
            <a:spAutoFit/>
          </a:bodyPr>
          <a:lstStyle/>
          <a:p>
            <a:r>
              <a:rPr lang="en-GB" sz="1400" dirty="0"/>
              <a:t>HBL 9</a:t>
            </a:r>
          </a:p>
        </p:txBody>
      </p:sp>
      <p:sp>
        <p:nvSpPr>
          <p:cNvPr id="27" name="textruta 26">
            <a:extLst>
              <a:ext uri="{FF2B5EF4-FFF2-40B4-BE49-F238E27FC236}">
                <a16:creationId xmlns:a16="http://schemas.microsoft.com/office/drawing/2014/main" id="{686D1701-3E1E-6293-8E6C-AD5286DB31AE}"/>
              </a:ext>
            </a:extLst>
          </p:cNvPr>
          <p:cNvSpPr txBox="1"/>
          <p:nvPr/>
        </p:nvSpPr>
        <p:spPr>
          <a:xfrm>
            <a:off x="1121377" y="949243"/>
            <a:ext cx="6268641" cy="523220"/>
          </a:xfrm>
          <a:prstGeom prst="rect">
            <a:avLst/>
          </a:prstGeom>
          <a:noFill/>
        </p:spPr>
        <p:txBody>
          <a:bodyPr wrap="square">
            <a:spAutoFit/>
          </a:bodyPr>
          <a:lstStyle/>
          <a:p>
            <a:r>
              <a:rPr lang="en-GB" sz="1400" b="1" dirty="0"/>
              <a:t>Sample point placement in HBL (21 cryomodules)</a:t>
            </a:r>
          </a:p>
          <a:p>
            <a:r>
              <a:rPr lang="en-GB" sz="1400" b="1" dirty="0"/>
              <a:t>Cryomodule 1-9</a:t>
            </a:r>
          </a:p>
        </p:txBody>
      </p:sp>
      <p:pic>
        <p:nvPicPr>
          <p:cNvPr id="5" name="Bildobjekt 4">
            <a:extLst>
              <a:ext uri="{FF2B5EF4-FFF2-40B4-BE49-F238E27FC236}">
                <a16:creationId xmlns:a16="http://schemas.microsoft.com/office/drawing/2014/main" id="{F2F1566B-83CE-3C0D-E6AF-1ADBD902C193}"/>
              </a:ext>
            </a:extLst>
          </p:cNvPr>
          <p:cNvPicPr>
            <a:picLocks noChangeAspect="1"/>
          </p:cNvPicPr>
          <p:nvPr/>
        </p:nvPicPr>
        <p:blipFill>
          <a:blip r:embed="rId2"/>
          <a:stretch>
            <a:fillRect/>
          </a:stretch>
        </p:blipFill>
        <p:spPr>
          <a:xfrm>
            <a:off x="616205" y="4560128"/>
            <a:ext cx="10973257" cy="1289640"/>
          </a:xfrm>
          <a:prstGeom prst="rect">
            <a:avLst/>
          </a:prstGeom>
        </p:spPr>
      </p:pic>
      <p:sp>
        <p:nvSpPr>
          <p:cNvPr id="16" name="textruta 15">
            <a:extLst>
              <a:ext uri="{FF2B5EF4-FFF2-40B4-BE49-F238E27FC236}">
                <a16:creationId xmlns:a16="http://schemas.microsoft.com/office/drawing/2014/main" id="{0B7AF5E3-97C1-87A8-71D5-15BB9564CEB9}"/>
              </a:ext>
            </a:extLst>
          </p:cNvPr>
          <p:cNvSpPr txBox="1"/>
          <p:nvPr/>
        </p:nvSpPr>
        <p:spPr>
          <a:xfrm>
            <a:off x="9522012" y="2185513"/>
            <a:ext cx="854487" cy="307777"/>
          </a:xfrm>
          <a:prstGeom prst="rect">
            <a:avLst/>
          </a:prstGeom>
          <a:noFill/>
        </p:spPr>
        <p:txBody>
          <a:bodyPr wrap="square">
            <a:spAutoFit/>
          </a:bodyPr>
          <a:lstStyle/>
          <a:p>
            <a:r>
              <a:rPr lang="en-GB" sz="1400" dirty="0"/>
              <a:t>HBL 3</a:t>
            </a:r>
          </a:p>
        </p:txBody>
      </p:sp>
      <p:sp>
        <p:nvSpPr>
          <p:cNvPr id="20" name="textruta 19">
            <a:extLst>
              <a:ext uri="{FF2B5EF4-FFF2-40B4-BE49-F238E27FC236}">
                <a16:creationId xmlns:a16="http://schemas.microsoft.com/office/drawing/2014/main" id="{3391080A-B7E4-3697-0943-DA03EE8F3017}"/>
              </a:ext>
            </a:extLst>
          </p:cNvPr>
          <p:cNvSpPr txBox="1"/>
          <p:nvPr/>
        </p:nvSpPr>
        <p:spPr>
          <a:xfrm>
            <a:off x="5791835" y="2194350"/>
            <a:ext cx="854487" cy="307777"/>
          </a:xfrm>
          <a:prstGeom prst="rect">
            <a:avLst/>
          </a:prstGeom>
          <a:noFill/>
        </p:spPr>
        <p:txBody>
          <a:bodyPr wrap="square">
            <a:spAutoFit/>
          </a:bodyPr>
          <a:lstStyle/>
          <a:p>
            <a:r>
              <a:rPr lang="en-GB" sz="1400" dirty="0"/>
              <a:t>HBL 6</a:t>
            </a:r>
          </a:p>
        </p:txBody>
      </p:sp>
      <p:sp>
        <p:nvSpPr>
          <p:cNvPr id="24" name="textruta 23">
            <a:extLst>
              <a:ext uri="{FF2B5EF4-FFF2-40B4-BE49-F238E27FC236}">
                <a16:creationId xmlns:a16="http://schemas.microsoft.com/office/drawing/2014/main" id="{6BED6FDE-F70C-CF39-6A9C-FB402AFBFE6E}"/>
              </a:ext>
            </a:extLst>
          </p:cNvPr>
          <p:cNvSpPr txBox="1"/>
          <p:nvPr/>
        </p:nvSpPr>
        <p:spPr>
          <a:xfrm>
            <a:off x="2094961" y="2198043"/>
            <a:ext cx="973584" cy="307777"/>
          </a:xfrm>
          <a:prstGeom prst="rect">
            <a:avLst/>
          </a:prstGeom>
          <a:noFill/>
        </p:spPr>
        <p:txBody>
          <a:bodyPr wrap="square">
            <a:spAutoFit/>
          </a:bodyPr>
          <a:lstStyle/>
          <a:p>
            <a:r>
              <a:rPr lang="en-GB" sz="1400" dirty="0"/>
              <a:t>HBL 9</a:t>
            </a:r>
          </a:p>
        </p:txBody>
      </p:sp>
      <p:pic>
        <p:nvPicPr>
          <p:cNvPr id="28" name="Bildobjekt 27" descr="En bild som visar inomhus, hylla, flera&#10;&#10;Automatiskt genererad beskrivning">
            <a:extLst>
              <a:ext uri="{FF2B5EF4-FFF2-40B4-BE49-F238E27FC236}">
                <a16:creationId xmlns:a16="http://schemas.microsoft.com/office/drawing/2014/main" id="{D441A71F-A03E-7250-DC20-AF1E6EC63609}"/>
              </a:ext>
            </a:extLst>
          </p:cNvPr>
          <p:cNvPicPr>
            <a:picLocks noChangeAspect="1"/>
          </p:cNvPicPr>
          <p:nvPr/>
        </p:nvPicPr>
        <p:blipFill>
          <a:blip r:embed="rId3"/>
          <a:stretch>
            <a:fillRect/>
          </a:stretch>
        </p:blipFill>
        <p:spPr>
          <a:xfrm>
            <a:off x="8193033" y="2493290"/>
            <a:ext cx="3374644" cy="1635428"/>
          </a:xfrm>
          <a:prstGeom prst="rect">
            <a:avLst/>
          </a:prstGeom>
        </p:spPr>
      </p:pic>
      <p:pic>
        <p:nvPicPr>
          <p:cNvPr id="30" name="Bildobjekt 29">
            <a:extLst>
              <a:ext uri="{FF2B5EF4-FFF2-40B4-BE49-F238E27FC236}">
                <a16:creationId xmlns:a16="http://schemas.microsoft.com/office/drawing/2014/main" id="{8D2F41D0-4F03-AD17-1674-E48F1538BD40}"/>
              </a:ext>
            </a:extLst>
          </p:cNvPr>
          <p:cNvPicPr>
            <a:picLocks noChangeAspect="1"/>
          </p:cNvPicPr>
          <p:nvPr/>
        </p:nvPicPr>
        <p:blipFill>
          <a:blip r:embed="rId4"/>
          <a:stretch>
            <a:fillRect/>
          </a:stretch>
        </p:blipFill>
        <p:spPr>
          <a:xfrm>
            <a:off x="4483850" y="2493290"/>
            <a:ext cx="3466657" cy="1635428"/>
          </a:xfrm>
          <a:prstGeom prst="rect">
            <a:avLst/>
          </a:prstGeom>
        </p:spPr>
      </p:pic>
      <p:pic>
        <p:nvPicPr>
          <p:cNvPr id="32" name="Bildobjekt 31" descr="En bild som visar inomhus, enhet, belamrad, arbetsbord&#10;&#10;Automatiskt genererad beskrivning">
            <a:extLst>
              <a:ext uri="{FF2B5EF4-FFF2-40B4-BE49-F238E27FC236}">
                <a16:creationId xmlns:a16="http://schemas.microsoft.com/office/drawing/2014/main" id="{17C7FD5C-2509-02BE-E415-D093E3406583}"/>
              </a:ext>
            </a:extLst>
          </p:cNvPr>
          <p:cNvPicPr>
            <a:picLocks noChangeAspect="1"/>
          </p:cNvPicPr>
          <p:nvPr/>
        </p:nvPicPr>
        <p:blipFill>
          <a:blip r:embed="rId5"/>
          <a:stretch>
            <a:fillRect/>
          </a:stretch>
        </p:blipFill>
        <p:spPr>
          <a:xfrm>
            <a:off x="745601" y="2505820"/>
            <a:ext cx="3495723" cy="1622898"/>
          </a:xfrm>
          <a:prstGeom prst="rect">
            <a:avLst/>
          </a:prstGeom>
        </p:spPr>
      </p:pic>
    </p:spTree>
    <p:extLst>
      <p:ext uri="{BB962C8B-B14F-4D97-AF65-F5344CB8AC3E}">
        <p14:creationId xmlns:p14="http://schemas.microsoft.com/office/powerpoint/2010/main" val="220484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23" name="textruta 22">
            <a:extLst>
              <a:ext uri="{FF2B5EF4-FFF2-40B4-BE49-F238E27FC236}">
                <a16:creationId xmlns:a16="http://schemas.microsoft.com/office/drawing/2014/main" id="{C7C87102-75D2-B8AE-720C-22952F7A62F0}"/>
              </a:ext>
            </a:extLst>
          </p:cNvPr>
          <p:cNvSpPr txBox="1"/>
          <p:nvPr/>
        </p:nvSpPr>
        <p:spPr>
          <a:xfrm>
            <a:off x="11052051" y="6168989"/>
            <a:ext cx="973584" cy="307777"/>
          </a:xfrm>
          <a:prstGeom prst="rect">
            <a:avLst/>
          </a:prstGeom>
          <a:noFill/>
        </p:spPr>
        <p:txBody>
          <a:bodyPr wrap="square">
            <a:spAutoFit/>
          </a:bodyPr>
          <a:lstStyle/>
          <a:p>
            <a:r>
              <a:rPr lang="en-GB" sz="1400" dirty="0"/>
              <a:t>HBL 11</a:t>
            </a:r>
          </a:p>
        </p:txBody>
      </p:sp>
      <p:sp>
        <p:nvSpPr>
          <p:cNvPr id="25" name="textruta 24">
            <a:extLst>
              <a:ext uri="{FF2B5EF4-FFF2-40B4-BE49-F238E27FC236}">
                <a16:creationId xmlns:a16="http://schemas.microsoft.com/office/drawing/2014/main" id="{A29764BB-E259-AE12-8A54-943526ACA572}"/>
              </a:ext>
            </a:extLst>
          </p:cNvPr>
          <p:cNvSpPr txBox="1"/>
          <p:nvPr/>
        </p:nvSpPr>
        <p:spPr>
          <a:xfrm>
            <a:off x="1664842" y="6168989"/>
            <a:ext cx="973584" cy="307777"/>
          </a:xfrm>
          <a:prstGeom prst="rect">
            <a:avLst/>
          </a:prstGeom>
          <a:noFill/>
        </p:spPr>
        <p:txBody>
          <a:bodyPr wrap="square">
            <a:spAutoFit/>
          </a:bodyPr>
          <a:lstStyle/>
          <a:p>
            <a:r>
              <a:rPr lang="en-GB" sz="1400" dirty="0"/>
              <a:t>HBL 21</a:t>
            </a:r>
          </a:p>
        </p:txBody>
      </p:sp>
      <p:sp>
        <p:nvSpPr>
          <p:cNvPr id="27" name="textruta 26">
            <a:extLst>
              <a:ext uri="{FF2B5EF4-FFF2-40B4-BE49-F238E27FC236}">
                <a16:creationId xmlns:a16="http://schemas.microsoft.com/office/drawing/2014/main" id="{686D1701-3E1E-6293-8E6C-AD5286DB31AE}"/>
              </a:ext>
            </a:extLst>
          </p:cNvPr>
          <p:cNvSpPr txBox="1"/>
          <p:nvPr/>
        </p:nvSpPr>
        <p:spPr>
          <a:xfrm>
            <a:off x="1103709" y="688586"/>
            <a:ext cx="6268641" cy="523220"/>
          </a:xfrm>
          <a:prstGeom prst="rect">
            <a:avLst/>
          </a:prstGeom>
          <a:noFill/>
        </p:spPr>
        <p:txBody>
          <a:bodyPr wrap="square">
            <a:spAutoFit/>
          </a:bodyPr>
          <a:lstStyle/>
          <a:p>
            <a:r>
              <a:rPr lang="en-GB" sz="1400" b="1" dirty="0"/>
              <a:t>Sample point placement in HBL (21 cryomodules)</a:t>
            </a:r>
          </a:p>
          <a:p>
            <a:r>
              <a:rPr lang="en-GB" sz="1400" b="1" dirty="0"/>
              <a:t>Cryomodule 11-21</a:t>
            </a:r>
          </a:p>
        </p:txBody>
      </p:sp>
      <p:sp>
        <p:nvSpPr>
          <p:cNvPr id="16" name="textruta 15">
            <a:extLst>
              <a:ext uri="{FF2B5EF4-FFF2-40B4-BE49-F238E27FC236}">
                <a16:creationId xmlns:a16="http://schemas.microsoft.com/office/drawing/2014/main" id="{0B7AF5E3-97C1-87A8-71D5-15BB9564CEB9}"/>
              </a:ext>
            </a:extLst>
          </p:cNvPr>
          <p:cNvSpPr txBox="1"/>
          <p:nvPr/>
        </p:nvSpPr>
        <p:spPr>
          <a:xfrm>
            <a:off x="9696651" y="2958884"/>
            <a:ext cx="854487" cy="307777"/>
          </a:xfrm>
          <a:prstGeom prst="rect">
            <a:avLst/>
          </a:prstGeom>
          <a:noFill/>
        </p:spPr>
        <p:txBody>
          <a:bodyPr wrap="square">
            <a:spAutoFit/>
          </a:bodyPr>
          <a:lstStyle/>
          <a:p>
            <a:r>
              <a:rPr lang="en-GB" sz="1400" dirty="0"/>
              <a:t>HBL 12</a:t>
            </a:r>
          </a:p>
        </p:txBody>
      </p:sp>
      <p:sp>
        <p:nvSpPr>
          <p:cNvPr id="20" name="textruta 19">
            <a:extLst>
              <a:ext uri="{FF2B5EF4-FFF2-40B4-BE49-F238E27FC236}">
                <a16:creationId xmlns:a16="http://schemas.microsoft.com/office/drawing/2014/main" id="{3391080A-B7E4-3697-0943-DA03EE8F3017}"/>
              </a:ext>
            </a:extLst>
          </p:cNvPr>
          <p:cNvSpPr txBox="1"/>
          <p:nvPr/>
        </p:nvSpPr>
        <p:spPr>
          <a:xfrm>
            <a:off x="7263565" y="1284456"/>
            <a:ext cx="854487" cy="307777"/>
          </a:xfrm>
          <a:prstGeom prst="rect">
            <a:avLst/>
          </a:prstGeom>
          <a:noFill/>
        </p:spPr>
        <p:txBody>
          <a:bodyPr wrap="square">
            <a:spAutoFit/>
          </a:bodyPr>
          <a:lstStyle/>
          <a:p>
            <a:r>
              <a:rPr lang="en-GB" sz="1400" dirty="0"/>
              <a:t>HBL 15</a:t>
            </a:r>
          </a:p>
        </p:txBody>
      </p:sp>
      <p:sp>
        <p:nvSpPr>
          <p:cNvPr id="24" name="textruta 23">
            <a:extLst>
              <a:ext uri="{FF2B5EF4-FFF2-40B4-BE49-F238E27FC236}">
                <a16:creationId xmlns:a16="http://schemas.microsoft.com/office/drawing/2014/main" id="{6BED6FDE-F70C-CF39-6A9C-FB402AFBFE6E}"/>
              </a:ext>
            </a:extLst>
          </p:cNvPr>
          <p:cNvSpPr txBox="1"/>
          <p:nvPr/>
        </p:nvSpPr>
        <p:spPr>
          <a:xfrm>
            <a:off x="4810125" y="3074043"/>
            <a:ext cx="973584" cy="307777"/>
          </a:xfrm>
          <a:prstGeom prst="rect">
            <a:avLst/>
          </a:prstGeom>
          <a:noFill/>
        </p:spPr>
        <p:txBody>
          <a:bodyPr wrap="square">
            <a:spAutoFit/>
          </a:bodyPr>
          <a:lstStyle/>
          <a:p>
            <a:r>
              <a:rPr lang="en-GB" sz="1400" dirty="0"/>
              <a:t>HBL 18</a:t>
            </a:r>
          </a:p>
        </p:txBody>
      </p:sp>
      <p:pic>
        <p:nvPicPr>
          <p:cNvPr id="10" name="Bildobjekt 9">
            <a:extLst>
              <a:ext uri="{FF2B5EF4-FFF2-40B4-BE49-F238E27FC236}">
                <a16:creationId xmlns:a16="http://schemas.microsoft.com/office/drawing/2014/main" id="{EC1DE7A6-8BA1-5D2C-7795-2631388159F9}"/>
              </a:ext>
            </a:extLst>
          </p:cNvPr>
          <p:cNvPicPr>
            <a:picLocks noChangeAspect="1"/>
          </p:cNvPicPr>
          <p:nvPr/>
        </p:nvPicPr>
        <p:blipFill>
          <a:blip r:embed="rId2"/>
          <a:stretch>
            <a:fillRect/>
          </a:stretch>
        </p:blipFill>
        <p:spPr>
          <a:xfrm>
            <a:off x="3220709" y="5250085"/>
            <a:ext cx="8629650" cy="907448"/>
          </a:xfrm>
          <a:prstGeom prst="rect">
            <a:avLst/>
          </a:prstGeom>
        </p:spPr>
      </p:pic>
      <p:pic>
        <p:nvPicPr>
          <p:cNvPr id="17" name="Bildobjekt 16" descr="En bild som visar text, skärmbild, inomhus&#10;&#10;Automatiskt genererad beskrivning">
            <a:extLst>
              <a:ext uri="{FF2B5EF4-FFF2-40B4-BE49-F238E27FC236}">
                <a16:creationId xmlns:a16="http://schemas.microsoft.com/office/drawing/2014/main" id="{D84EA58A-A03F-892C-2C12-0393700B06DF}"/>
              </a:ext>
            </a:extLst>
          </p:cNvPr>
          <p:cNvPicPr>
            <a:picLocks noChangeAspect="1"/>
          </p:cNvPicPr>
          <p:nvPr/>
        </p:nvPicPr>
        <p:blipFill>
          <a:blip r:embed="rId3"/>
          <a:stretch>
            <a:fillRect/>
          </a:stretch>
        </p:blipFill>
        <p:spPr>
          <a:xfrm>
            <a:off x="708187" y="5249010"/>
            <a:ext cx="2566514" cy="919979"/>
          </a:xfrm>
          <a:prstGeom prst="rect">
            <a:avLst/>
          </a:prstGeom>
        </p:spPr>
      </p:pic>
      <p:sp>
        <p:nvSpPr>
          <p:cNvPr id="19" name="textruta 18">
            <a:extLst>
              <a:ext uri="{FF2B5EF4-FFF2-40B4-BE49-F238E27FC236}">
                <a16:creationId xmlns:a16="http://schemas.microsoft.com/office/drawing/2014/main" id="{87DDFC4C-AAF3-DF54-DBB2-6F67EA7122A2}"/>
              </a:ext>
            </a:extLst>
          </p:cNvPr>
          <p:cNvSpPr txBox="1"/>
          <p:nvPr/>
        </p:nvSpPr>
        <p:spPr>
          <a:xfrm>
            <a:off x="1729615" y="1309289"/>
            <a:ext cx="973584" cy="307777"/>
          </a:xfrm>
          <a:prstGeom prst="rect">
            <a:avLst/>
          </a:prstGeom>
          <a:noFill/>
        </p:spPr>
        <p:txBody>
          <a:bodyPr wrap="square">
            <a:spAutoFit/>
          </a:bodyPr>
          <a:lstStyle/>
          <a:p>
            <a:r>
              <a:rPr lang="en-GB" sz="1400" dirty="0"/>
              <a:t>HBL 21</a:t>
            </a:r>
          </a:p>
        </p:txBody>
      </p:sp>
      <p:pic>
        <p:nvPicPr>
          <p:cNvPr id="22" name="Bildobjekt 21" descr="En bild som visar inomhus, hylla, olika, flera&#10;&#10;Automatiskt genererad beskrivning">
            <a:extLst>
              <a:ext uri="{FF2B5EF4-FFF2-40B4-BE49-F238E27FC236}">
                <a16:creationId xmlns:a16="http://schemas.microsoft.com/office/drawing/2014/main" id="{B271C381-B9BF-09D5-C18C-B7F4155016A1}"/>
              </a:ext>
            </a:extLst>
          </p:cNvPr>
          <p:cNvPicPr>
            <a:picLocks noChangeAspect="1"/>
          </p:cNvPicPr>
          <p:nvPr/>
        </p:nvPicPr>
        <p:blipFill>
          <a:blip r:embed="rId4"/>
          <a:stretch>
            <a:fillRect/>
          </a:stretch>
        </p:blipFill>
        <p:spPr>
          <a:xfrm>
            <a:off x="8185821" y="3278117"/>
            <a:ext cx="3664538" cy="1775775"/>
          </a:xfrm>
          <a:prstGeom prst="rect">
            <a:avLst/>
          </a:prstGeom>
        </p:spPr>
      </p:pic>
      <p:pic>
        <p:nvPicPr>
          <p:cNvPr id="28" name="Bildobjekt 27">
            <a:extLst>
              <a:ext uri="{FF2B5EF4-FFF2-40B4-BE49-F238E27FC236}">
                <a16:creationId xmlns:a16="http://schemas.microsoft.com/office/drawing/2014/main" id="{D84CAA1B-D044-0444-80F7-D8CBB688E4F6}"/>
              </a:ext>
            </a:extLst>
          </p:cNvPr>
          <p:cNvPicPr>
            <a:picLocks noChangeAspect="1"/>
          </p:cNvPicPr>
          <p:nvPr/>
        </p:nvPicPr>
        <p:blipFill>
          <a:blip r:embed="rId5"/>
          <a:stretch>
            <a:fillRect/>
          </a:stretch>
        </p:blipFill>
        <p:spPr>
          <a:xfrm>
            <a:off x="5945576" y="1574191"/>
            <a:ext cx="3335187" cy="1605830"/>
          </a:xfrm>
          <a:prstGeom prst="rect">
            <a:avLst/>
          </a:prstGeom>
        </p:spPr>
      </p:pic>
      <p:pic>
        <p:nvPicPr>
          <p:cNvPr id="30" name="Bildobjekt 29" descr="En bild som visar inomhus, mikroskop, enhet, flera&#10;&#10;Automatiskt genererad beskrivning">
            <a:extLst>
              <a:ext uri="{FF2B5EF4-FFF2-40B4-BE49-F238E27FC236}">
                <a16:creationId xmlns:a16="http://schemas.microsoft.com/office/drawing/2014/main" id="{917EFA13-B81C-DE79-7F9C-3EEE516E0424}"/>
              </a:ext>
            </a:extLst>
          </p:cNvPr>
          <p:cNvPicPr>
            <a:picLocks noChangeAspect="1"/>
          </p:cNvPicPr>
          <p:nvPr/>
        </p:nvPicPr>
        <p:blipFill>
          <a:blip r:embed="rId6"/>
          <a:stretch>
            <a:fillRect/>
          </a:stretch>
        </p:blipFill>
        <p:spPr>
          <a:xfrm>
            <a:off x="3417167" y="3318618"/>
            <a:ext cx="3335187" cy="1783398"/>
          </a:xfrm>
          <a:prstGeom prst="rect">
            <a:avLst/>
          </a:prstGeom>
        </p:spPr>
      </p:pic>
      <p:pic>
        <p:nvPicPr>
          <p:cNvPr id="32" name="Bildobjekt 31" descr="En bild som visar inomhus, olika, köksutrustning&#10;&#10;Automatiskt genererad beskrivning">
            <a:extLst>
              <a:ext uri="{FF2B5EF4-FFF2-40B4-BE49-F238E27FC236}">
                <a16:creationId xmlns:a16="http://schemas.microsoft.com/office/drawing/2014/main" id="{E365B3C0-DD7C-B791-B244-EF787905D28A}"/>
              </a:ext>
            </a:extLst>
          </p:cNvPr>
          <p:cNvPicPr>
            <a:picLocks noChangeAspect="1"/>
          </p:cNvPicPr>
          <p:nvPr/>
        </p:nvPicPr>
        <p:blipFill>
          <a:blip r:embed="rId7"/>
          <a:stretch>
            <a:fillRect/>
          </a:stretch>
        </p:blipFill>
        <p:spPr>
          <a:xfrm>
            <a:off x="433450" y="1580822"/>
            <a:ext cx="3408030" cy="1663762"/>
          </a:xfrm>
          <a:prstGeom prst="rect">
            <a:avLst/>
          </a:prstGeom>
        </p:spPr>
      </p:pic>
    </p:spTree>
    <p:extLst>
      <p:ext uri="{BB962C8B-B14F-4D97-AF65-F5344CB8AC3E}">
        <p14:creationId xmlns:p14="http://schemas.microsoft.com/office/powerpoint/2010/main" val="250447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27" name="textruta 26">
            <a:extLst>
              <a:ext uri="{FF2B5EF4-FFF2-40B4-BE49-F238E27FC236}">
                <a16:creationId xmlns:a16="http://schemas.microsoft.com/office/drawing/2014/main" id="{686D1701-3E1E-6293-8E6C-AD5286DB31AE}"/>
              </a:ext>
            </a:extLst>
          </p:cNvPr>
          <p:cNvSpPr txBox="1"/>
          <p:nvPr/>
        </p:nvSpPr>
        <p:spPr>
          <a:xfrm>
            <a:off x="1103709" y="688586"/>
            <a:ext cx="6268641" cy="307777"/>
          </a:xfrm>
          <a:prstGeom prst="rect">
            <a:avLst/>
          </a:prstGeom>
          <a:noFill/>
        </p:spPr>
        <p:txBody>
          <a:bodyPr wrap="square">
            <a:spAutoFit/>
          </a:bodyPr>
          <a:lstStyle/>
          <a:p>
            <a:r>
              <a:rPr lang="en-GB" sz="1400" b="1" dirty="0"/>
              <a:t>Sample point placement in A2T</a:t>
            </a:r>
          </a:p>
        </p:txBody>
      </p:sp>
      <p:pic>
        <p:nvPicPr>
          <p:cNvPr id="4" name="Bildobjekt 3" descr="En bild som visar text, inomhus, skärmbild&#10;&#10;Automatiskt genererad beskrivning">
            <a:extLst>
              <a:ext uri="{FF2B5EF4-FFF2-40B4-BE49-F238E27FC236}">
                <a16:creationId xmlns:a16="http://schemas.microsoft.com/office/drawing/2014/main" id="{32EFE99E-8EB6-BBFB-8219-BB5216FA8177}"/>
              </a:ext>
            </a:extLst>
          </p:cNvPr>
          <p:cNvPicPr>
            <a:picLocks noChangeAspect="1"/>
          </p:cNvPicPr>
          <p:nvPr/>
        </p:nvPicPr>
        <p:blipFill>
          <a:blip r:embed="rId2"/>
          <a:stretch>
            <a:fillRect/>
          </a:stretch>
        </p:blipFill>
        <p:spPr>
          <a:xfrm>
            <a:off x="623203" y="2004465"/>
            <a:ext cx="4343056" cy="3333843"/>
          </a:xfrm>
          <a:prstGeom prst="rect">
            <a:avLst/>
          </a:prstGeom>
        </p:spPr>
      </p:pic>
      <p:pic>
        <p:nvPicPr>
          <p:cNvPr id="8" name="Bildobjekt 7">
            <a:extLst>
              <a:ext uri="{FF2B5EF4-FFF2-40B4-BE49-F238E27FC236}">
                <a16:creationId xmlns:a16="http://schemas.microsoft.com/office/drawing/2014/main" id="{45A39278-D5A5-B605-5D37-32BFCC42A701}"/>
              </a:ext>
            </a:extLst>
          </p:cNvPr>
          <p:cNvPicPr>
            <a:picLocks noChangeAspect="1"/>
          </p:cNvPicPr>
          <p:nvPr/>
        </p:nvPicPr>
        <p:blipFill>
          <a:blip r:embed="rId3"/>
          <a:stretch>
            <a:fillRect/>
          </a:stretch>
        </p:blipFill>
        <p:spPr>
          <a:xfrm>
            <a:off x="513159" y="5455805"/>
            <a:ext cx="11493260" cy="713609"/>
          </a:xfrm>
          <a:prstGeom prst="rect">
            <a:avLst/>
          </a:prstGeom>
        </p:spPr>
      </p:pic>
      <p:pic>
        <p:nvPicPr>
          <p:cNvPr id="11" name="Bildobjekt 10">
            <a:extLst>
              <a:ext uri="{FF2B5EF4-FFF2-40B4-BE49-F238E27FC236}">
                <a16:creationId xmlns:a16="http://schemas.microsoft.com/office/drawing/2014/main" id="{8213A204-25BB-62F0-3B8B-ECA9FA6B57FA}"/>
              </a:ext>
            </a:extLst>
          </p:cNvPr>
          <p:cNvPicPr>
            <a:picLocks noChangeAspect="1"/>
          </p:cNvPicPr>
          <p:nvPr/>
        </p:nvPicPr>
        <p:blipFill>
          <a:blip r:embed="rId4"/>
          <a:stretch>
            <a:fillRect/>
          </a:stretch>
        </p:blipFill>
        <p:spPr>
          <a:xfrm>
            <a:off x="5753459" y="2004466"/>
            <a:ext cx="4548038" cy="3140924"/>
          </a:xfrm>
          <a:prstGeom prst="rect">
            <a:avLst/>
          </a:prstGeom>
        </p:spPr>
      </p:pic>
      <p:sp>
        <p:nvSpPr>
          <p:cNvPr id="13" name="textruta 12">
            <a:extLst>
              <a:ext uri="{FF2B5EF4-FFF2-40B4-BE49-F238E27FC236}">
                <a16:creationId xmlns:a16="http://schemas.microsoft.com/office/drawing/2014/main" id="{20721D67-410A-297B-3581-680D47CC295F}"/>
              </a:ext>
            </a:extLst>
          </p:cNvPr>
          <p:cNvSpPr txBox="1"/>
          <p:nvPr/>
        </p:nvSpPr>
        <p:spPr>
          <a:xfrm>
            <a:off x="1821146" y="1656095"/>
            <a:ext cx="1698071" cy="307777"/>
          </a:xfrm>
          <a:prstGeom prst="rect">
            <a:avLst/>
          </a:prstGeom>
          <a:noFill/>
        </p:spPr>
        <p:txBody>
          <a:bodyPr wrap="square">
            <a:spAutoFit/>
          </a:bodyPr>
          <a:lstStyle/>
          <a:p>
            <a:r>
              <a:rPr lang="en-GB" sz="1400" dirty="0"/>
              <a:t>Sample point A2T</a:t>
            </a:r>
          </a:p>
        </p:txBody>
      </p:sp>
      <p:sp>
        <p:nvSpPr>
          <p:cNvPr id="15" name="textruta 14">
            <a:extLst>
              <a:ext uri="{FF2B5EF4-FFF2-40B4-BE49-F238E27FC236}">
                <a16:creationId xmlns:a16="http://schemas.microsoft.com/office/drawing/2014/main" id="{D07E6EFB-424B-3235-CE45-EC0BDE865C0B}"/>
              </a:ext>
            </a:extLst>
          </p:cNvPr>
          <p:cNvSpPr txBox="1"/>
          <p:nvPr/>
        </p:nvSpPr>
        <p:spPr>
          <a:xfrm>
            <a:off x="7277100" y="1706432"/>
            <a:ext cx="1698071" cy="307777"/>
          </a:xfrm>
          <a:prstGeom prst="rect">
            <a:avLst/>
          </a:prstGeom>
          <a:noFill/>
        </p:spPr>
        <p:txBody>
          <a:bodyPr wrap="square">
            <a:spAutoFit/>
          </a:bodyPr>
          <a:lstStyle/>
          <a:p>
            <a:r>
              <a:rPr lang="en-GB" sz="1400" dirty="0"/>
              <a:t>ODH monitor GSA</a:t>
            </a:r>
          </a:p>
        </p:txBody>
      </p:sp>
      <p:sp>
        <p:nvSpPr>
          <p:cNvPr id="21" name="textruta 20">
            <a:extLst>
              <a:ext uri="{FF2B5EF4-FFF2-40B4-BE49-F238E27FC236}">
                <a16:creationId xmlns:a16="http://schemas.microsoft.com/office/drawing/2014/main" id="{358B5199-30E7-C04B-BC11-173C3405D6D7}"/>
              </a:ext>
            </a:extLst>
          </p:cNvPr>
          <p:cNvSpPr txBox="1"/>
          <p:nvPr/>
        </p:nvSpPr>
        <p:spPr>
          <a:xfrm>
            <a:off x="330320" y="6169414"/>
            <a:ext cx="1698071" cy="307777"/>
          </a:xfrm>
          <a:prstGeom prst="rect">
            <a:avLst/>
          </a:prstGeom>
          <a:noFill/>
        </p:spPr>
        <p:txBody>
          <a:bodyPr wrap="square">
            <a:spAutoFit/>
          </a:bodyPr>
          <a:lstStyle/>
          <a:p>
            <a:r>
              <a:rPr lang="en-GB" sz="1400" dirty="0"/>
              <a:t>Sample Point A2T</a:t>
            </a:r>
          </a:p>
        </p:txBody>
      </p:sp>
      <p:sp>
        <p:nvSpPr>
          <p:cNvPr id="5" name="textruta 4">
            <a:extLst>
              <a:ext uri="{FF2B5EF4-FFF2-40B4-BE49-F238E27FC236}">
                <a16:creationId xmlns:a16="http://schemas.microsoft.com/office/drawing/2014/main" id="{E6162BEC-5C0E-3310-0669-387BB3503509}"/>
              </a:ext>
            </a:extLst>
          </p:cNvPr>
          <p:cNvSpPr txBox="1"/>
          <p:nvPr/>
        </p:nvSpPr>
        <p:spPr>
          <a:xfrm>
            <a:off x="817958" y="1191791"/>
            <a:ext cx="9197789" cy="307777"/>
          </a:xfrm>
          <a:prstGeom prst="rect">
            <a:avLst/>
          </a:prstGeom>
          <a:noFill/>
        </p:spPr>
        <p:txBody>
          <a:bodyPr wrap="square">
            <a:spAutoFit/>
          </a:bodyPr>
          <a:lstStyle/>
          <a:p>
            <a:r>
              <a:rPr lang="en-GB" sz="1400" dirty="0"/>
              <a:t>Note: This ODH monitor in GSA (and its sample point in A2T) has been added due to PDR committee comments</a:t>
            </a:r>
          </a:p>
        </p:txBody>
      </p:sp>
    </p:spTree>
    <p:extLst>
      <p:ext uri="{BB962C8B-B14F-4D97-AF65-F5344CB8AC3E}">
        <p14:creationId xmlns:p14="http://schemas.microsoft.com/office/powerpoint/2010/main" val="122689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Alarm unit placements</a:t>
            </a:r>
          </a:p>
        </p:txBody>
      </p:sp>
      <p:sp>
        <p:nvSpPr>
          <p:cNvPr id="5" name="textruta 4">
            <a:extLst>
              <a:ext uri="{FF2B5EF4-FFF2-40B4-BE49-F238E27FC236}">
                <a16:creationId xmlns:a16="http://schemas.microsoft.com/office/drawing/2014/main" id="{FCD0E4E4-9B43-39D0-9C34-29462892D371}"/>
              </a:ext>
            </a:extLst>
          </p:cNvPr>
          <p:cNvSpPr txBox="1"/>
          <p:nvPr/>
        </p:nvSpPr>
        <p:spPr>
          <a:xfrm>
            <a:off x="948433" y="901651"/>
            <a:ext cx="10040541" cy="5478423"/>
          </a:xfrm>
          <a:prstGeom prst="rect">
            <a:avLst/>
          </a:prstGeom>
          <a:noFill/>
        </p:spPr>
        <p:txBody>
          <a:bodyPr wrap="square" rtlCol="0">
            <a:spAutoFit/>
          </a:bodyPr>
          <a:lstStyle/>
          <a:p>
            <a:r>
              <a:rPr lang="en-US" sz="1400"/>
              <a:t>Alarm units </a:t>
            </a:r>
            <a:r>
              <a:rPr lang="en-US" sz="1400" dirty="0"/>
              <a:t>are placed on alarm unit plates, that consist of one rotating light and one sounder.</a:t>
            </a:r>
          </a:p>
          <a:p>
            <a:endParaRPr lang="en-US" sz="1400" dirty="0"/>
          </a:p>
          <a:p>
            <a:r>
              <a:rPr lang="en-US" sz="1400" dirty="0"/>
              <a:t>These alarm unit plates are placed in a way so that the rotating light can be seen from any reasonable location and with maximum 30-meter distance in the accelerator tunnel. This is consistent with the distance between the fire alarm units.</a:t>
            </a:r>
          </a:p>
          <a:p>
            <a:endParaRPr lang="en-US" sz="1400" dirty="0"/>
          </a:p>
          <a:p>
            <a:r>
              <a:rPr lang="en-US" sz="1400" dirty="0"/>
              <a:t>Alarm unit plates are also located in the emergency exits and on each entry point to the acc tunnel.</a:t>
            </a:r>
          </a:p>
          <a:p>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pPr>
            <a:r>
              <a:rPr lang="en-GB" altLang="sv-SE" sz="1400" dirty="0"/>
              <a:t>The sound-level of the sounders should be at least 10 dB(A) over the ambient normal highest level of background noise, but not more than 115 dB(A) at a distance of one meter from the sounder.</a:t>
            </a:r>
            <a:endParaRPr lang="sv-SE" altLang="sv-SE" sz="1400" dirty="0"/>
          </a:p>
          <a:p>
            <a:pPr marL="0" marR="0" lvl="0" indent="0" algn="l" defTabSz="914400" rtl="0" eaLnBrk="0" fontAlgn="base" latinLnBrk="0" hangingPunct="0">
              <a:lnSpc>
                <a:spcPct val="100000"/>
              </a:lnSpc>
              <a:spcBef>
                <a:spcPct val="0"/>
              </a:spcBef>
              <a:spcAft>
                <a:spcPct val="0"/>
              </a:spcAft>
              <a:buClrTx/>
              <a:buSzTx/>
              <a:buFontTx/>
              <a:buNone/>
              <a:tabLst/>
            </a:pPr>
            <a:r>
              <a:rPr lang="en-GB" altLang="sv-SE" sz="1400" dirty="0"/>
              <a:t>Typically, it is required that the sound level of sounders is higher than 65 dB(A) in permanently occupied places. [4]</a:t>
            </a: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t>For TODHDS the sounders were placed on every other alarm unit plate and the sound was clear enough.</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t>However, for this design, the sounders are prepared for every alarm unit plate since we do not yet know the final background </a:t>
            </a:r>
            <a:r>
              <a:rPr lang="en-US" sz="1400" dirty="0" err="1"/>
              <a:t>noice</a:t>
            </a:r>
            <a:r>
              <a:rPr lang="en-US" sz="1400" dirty="0"/>
              <a:t> in the area.</a:t>
            </a:r>
            <a:br>
              <a:rPr lang="en-US" sz="1400" dirty="0"/>
            </a:br>
            <a:r>
              <a:rPr lang="en-US" sz="1400" dirty="0"/>
              <a:t>During commissioning, the sounders that are not needed can be tuned down or disconnected to fulfill the above-mentioned requirement.</a:t>
            </a: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t>For more information on alarm unit placements, see [3].</a:t>
            </a: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p>
          <a:p>
            <a:pPr eaLnBrk="0" fontAlgn="base" hangingPunct="0">
              <a:spcBef>
                <a:spcPct val="0"/>
              </a:spcBef>
              <a:spcAft>
                <a:spcPct val="0"/>
              </a:spcAft>
            </a:pPr>
            <a:r>
              <a:rPr lang="sv-SE" sz="1400" i="1" dirty="0"/>
              <a:t>Placements </a:t>
            </a:r>
            <a:r>
              <a:rPr lang="sv-SE" sz="1400" i="1" dirty="0" err="1"/>
              <a:t>will</a:t>
            </a:r>
            <a:r>
              <a:rPr lang="sv-SE" sz="1400" i="1" dirty="0"/>
              <a:t> be </a:t>
            </a:r>
            <a:r>
              <a:rPr lang="sv-SE" sz="1400" i="1" dirty="0" err="1"/>
              <a:t>shown</a:t>
            </a:r>
            <a:r>
              <a:rPr lang="sv-SE" sz="1400" i="1" dirty="0"/>
              <a:t> </a:t>
            </a:r>
            <a:r>
              <a:rPr lang="sv-SE" sz="1400" i="1" dirty="0" err="1"/>
              <a:t>more</a:t>
            </a:r>
            <a:r>
              <a:rPr lang="sv-SE" sz="1400" i="1" dirty="0"/>
              <a:t> in </a:t>
            </a:r>
            <a:r>
              <a:rPr lang="sv-SE" sz="1400" i="1" dirty="0" err="1"/>
              <a:t>detail</a:t>
            </a:r>
            <a:r>
              <a:rPr lang="sv-SE" sz="1400" i="1" dirty="0"/>
              <a:t> on the </a:t>
            </a:r>
            <a:r>
              <a:rPr lang="sv-SE" sz="1400" i="1" dirty="0" err="1"/>
              <a:t>upcoming</a:t>
            </a:r>
            <a:r>
              <a:rPr lang="sv-SE" sz="1400" i="1" dirty="0"/>
              <a:t> </a:t>
            </a:r>
            <a:r>
              <a:rPr lang="sv-SE" sz="1400" i="1" dirty="0" err="1"/>
              <a:t>slides</a:t>
            </a:r>
            <a:endParaRPr lang="en-US" sz="1400" i="1" dirty="0"/>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p>
          <a:p>
            <a:endParaRPr lang="en-US" sz="1400" dirty="0"/>
          </a:p>
          <a:p>
            <a:endParaRPr lang="en-US" sz="1400" dirty="0"/>
          </a:p>
          <a:p>
            <a:endParaRPr lang="en-US" sz="1400" dirty="0">
              <a:highlight>
                <a:srgbClr val="FFFF00"/>
              </a:highlight>
            </a:endParaRPr>
          </a:p>
        </p:txBody>
      </p:sp>
      <p:pic>
        <p:nvPicPr>
          <p:cNvPr id="9" name="Bildobjekt 8" descr="En bild som visar inomhus&#10;&#10;Automatiskt genererad beskrivning">
            <a:extLst>
              <a:ext uri="{FF2B5EF4-FFF2-40B4-BE49-F238E27FC236}">
                <a16:creationId xmlns:a16="http://schemas.microsoft.com/office/drawing/2014/main" id="{6EF28B0A-00B2-BFC8-7886-C0DD72501873}"/>
              </a:ext>
            </a:extLst>
          </p:cNvPr>
          <p:cNvPicPr>
            <a:picLocks noChangeAspect="1"/>
          </p:cNvPicPr>
          <p:nvPr/>
        </p:nvPicPr>
        <p:blipFill>
          <a:blip r:embed="rId2"/>
          <a:stretch>
            <a:fillRect/>
          </a:stretch>
        </p:blipFill>
        <p:spPr>
          <a:xfrm>
            <a:off x="7357313" y="4478206"/>
            <a:ext cx="3631661" cy="1931469"/>
          </a:xfrm>
          <a:prstGeom prst="rect">
            <a:avLst/>
          </a:prstGeom>
        </p:spPr>
      </p:pic>
    </p:spTree>
    <p:extLst>
      <p:ext uri="{BB962C8B-B14F-4D97-AF65-F5344CB8AC3E}">
        <p14:creationId xmlns:p14="http://schemas.microsoft.com/office/powerpoint/2010/main" val="386374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Alarm unit placements</a:t>
            </a:r>
          </a:p>
        </p:txBody>
      </p:sp>
      <p:pic>
        <p:nvPicPr>
          <p:cNvPr id="14" name="Bildobjekt 13">
            <a:extLst>
              <a:ext uri="{FF2B5EF4-FFF2-40B4-BE49-F238E27FC236}">
                <a16:creationId xmlns:a16="http://schemas.microsoft.com/office/drawing/2014/main" id="{3ECAA8EE-59B1-AC58-C11E-4D7D08D9AA29}"/>
              </a:ext>
            </a:extLst>
          </p:cNvPr>
          <p:cNvPicPr>
            <a:picLocks noChangeAspect="1"/>
          </p:cNvPicPr>
          <p:nvPr/>
        </p:nvPicPr>
        <p:blipFill>
          <a:blip r:embed="rId2"/>
          <a:stretch>
            <a:fillRect/>
          </a:stretch>
        </p:blipFill>
        <p:spPr>
          <a:xfrm>
            <a:off x="6419852" y="2105025"/>
            <a:ext cx="5090040" cy="3818975"/>
          </a:xfrm>
          <a:prstGeom prst="rect">
            <a:avLst/>
          </a:prstGeom>
        </p:spPr>
      </p:pic>
      <p:pic>
        <p:nvPicPr>
          <p:cNvPr id="16" name="Bildobjekt 15">
            <a:extLst>
              <a:ext uri="{FF2B5EF4-FFF2-40B4-BE49-F238E27FC236}">
                <a16:creationId xmlns:a16="http://schemas.microsoft.com/office/drawing/2014/main" id="{42805613-63E8-3CC0-A7B4-0F6E2C3F5D40}"/>
              </a:ext>
            </a:extLst>
          </p:cNvPr>
          <p:cNvPicPr>
            <a:picLocks noChangeAspect="1"/>
          </p:cNvPicPr>
          <p:nvPr/>
        </p:nvPicPr>
        <p:blipFill>
          <a:blip r:embed="rId3"/>
          <a:stretch>
            <a:fillRect/>
          </a:stretch>
        </p:blipFill>
        <p:spPr>
          <a:xfrm>
            <a:off x="1303620" y="2105025"/>
            <a:ext cx="4468530" cy="3818975"/>
          </a:xfrm>
          <a:prstGeom prst="rect">
            <a:avLst/>
          </a:prstGeom>
        </p:spPr>
      </p:pic>
      <p:sp>
        <p:nvSpPr>
          <p:cNvPr id="18" name="textruta 17">
            <a:extLst>
              <a:ext uri="{FF2B5EF4-FFF2-40B4-BE49-F238E27FC236}">
                <a16:creationId xmlns:a16="http://schemas.microsoft.com/office/drawing/2014/main" id="{346C9270-8F5A-D201-69EA-DBBFBDFD34CA}"/>
              </a:ext>
            </a:extLst>
          </p:cNvPr>
          <p:cNvSpPr txBox="1"/>
          <p:nvPr/>
        </p:nvSpPr>
        <p:spPr>
          <a:xfrm>
            <a:off x="8225534" y="1807323"/>
            <a:ext cx="1480441" cy="307777"/>
          </a:xfrm>
          <a:prstGeom prst="rect">
            <a:avLst/>
          </a:prstGeom>
          <a:noFill/>
        </p:spPr>
        <p:txBody>
          <a:bodyPr wrap="square" rtlCol="0">
            <a:spAutoFit/>
          </a:bodyPr>
          <a:lstStyle/>
          <a:p>
            <a:r>
              <a:rPr lang="sv-SE" sz="1400" dirty="0"/>
              <a:t>Alarm </a:t>
            </a:r>
            <a:r>
              <a:rPr lang="sv-SE" sz="1400" dirty="0" err="1"/>
              <a:t>units</a:t>
            </a:r>
            <a:r>
              <a:rPr lang="sv-SE" sz="1400" dirty="0"/>
              <a:t> NCL</a:t>
            </a:r>
            <a:endParaRPr lang="en-US" sz="1400" dirty="0"/>
          </a:p>
        </p:txBody>
      </p:sp>
      <p:sp>
        <p:nvSpPr>
          <p:cNvPr id="20" name="textruta 19">
            <a:extLst>
              <a:ext uri="{FF2B5EF4-FFF2-40B4-BE49-F238E27FC236}">
                <a16:creationId xmlns:a16="http://schemas.microsoft.com/office/drawing/2014/main" id="{45B576FE-D660-CDA5-6570-1CDCF2A96E1F}"/>
              </a:ext>
            </a:extLst>
          </p:cNvPr>
          <p:cNvSpPr txBox="1"/>
          <p:nvPr/>
        </p:nvSpPr>
        <p:spPr>
          <a:xfrm>
            <a:off x="2797664" y="1807323"/>
            <a:ext cx="1480441" cy="307777"/>
          </a:xfrm>
          <a:prstGeom prst="rect">
            <a:avLst/>
          </a:prstGeom>
          <a:noFill/>
        </p:spPr>
        <p:txBody>
          <a:bodyPr wrap="square" rtlCol="0">
            <a:spAutoFit/>
          </a:bodyPr>
          <a:lstStyle/>
          <a:p>
            <a:r>
              <a:rPr lang="sv-SE" sz="1400" dirty="0"/>
              <a:t>Alarm </a:t>
            </a:r>
            <a:r>
              <a:rPr lang="sv-SE" sz="1400" dirty="0" err="1"/>
              <a:t>units</a:t>
            </a:r>
            <a:r>
              <a:rPr lang="sv-SE" sz="1400" dirty="0"/>
              <a:t> </a:t>
            </a:r>
            <a:r>
              <a:rPr lang="sv-SE" sz="1400" dirty="0" err="1"/>
              <a:t>Spk</a:t>
            </a:r>
            <a:endParaRPr lang="en-US" sz="1400" dirty="0"/>
          </a:p>
        </p:txBody>
      </p:sp>
    </p:spTree>
    <p:extLst>
      <p:ext uri="{BB962C8B-B14F-4D97-AF65-F5344CB8AC3E}">
        <p14:creationId xmlns:p14="http://schemas.microsoft.com/office/powerpoint/2010/main" val="157425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Alarm unit placements</a:t>
            </a:r>
          </a:p>
        </p:txBody>
      </p:sp>
      <p:sp>
        <p:nvSpPr>
          <p:cNvPr id="18" name="textruta 17">
            <a:extLst>
              <a:ext uri="{FF2B5EF4-FFF2-40B4-BE49-F238E27FC236}">
                <a16:creationId xmlns:a16="http://schemas.microsoft.com/office/drawing/2014/main" id="{346C9270-8F5A-D201-69EA-DBBFBDFD34CA}"/>
              </a:ext>
            </a:extLst>
          </p:cNvPr>
          <p:cNvSpPr txBox="1"/>
          <p:nvPr/>
        </p:nvSpPr>
        <p:spPr>
          <a:xfrm>
            <a:off x="8225534" y="1807323"/>
            <a:ext cx="1480441" cy="307777"/>
          </a:xfrm>
          <a:prstGeom prst="rect">
            <a:avLst/>
          </a:prstGeom>
          <a:noFill/>
        </p:spPr>
        <p:txBody>
          <a:bodyPr wrap="square" rtlCol="0">
            <a:spAutoFit/>
          </a:bodyPr>
          <a:lstStyle/>
          <a:p>
            <a:r>
              <a:rPr lang="sv-SE" sz="1400" dirty="0"/>
              <a:t>Alarm </a:t>
            </a:r>
            <a:r>
              <a:rPr lang="sv-SE" sz="1400" dirty="0" err="1"/>
              <a:t>units</a:t>
            </a:r>
            <a:r>
              <a:rPr lang="sv-SE" sz="1400" dirty="0"/>
              <a:t> MBL</a:t>
            </a:r>
            <a:endParaRPr lang="en-US" sz="1400" dirty="0"/>
          </a:p>
        </p:txBody>
      </p:sp>
      <p:sp>
        <p:nvSpPr>
          <p:cNvPr id="20" name="textruta 19">
            <a:extLst>
              <a:ext uri="{FF2B5EF4-FFF2-40B4-BE49-F238E27FC236}">
                <a16:creationId xmlns:a16="http://schemas.microsoft.com/office/drawing/2014/main" id="{45B576FE-D660-CDA5-6570-1CDCF2A96E1F}"/>
              </a:ext>
            </a:extLst>
          </p:cNvPr>
          <p:cNvSpPr txBox="1"/>
          <p:nvPr/>
        </p:nvSpPr>
        <p:spPr>
          <a:xfrm>
            <a:off x="2797664" y="1807323"/>
            <a:ext cx="2183911" cy="307777"/>
          </a:xfrm>
          <a:prstGeom prst="rect">
            <a:avLst/>
          </a:prstGeom>
          <a:noFill/>
        </p:spPr>
        <p:txBody>
          <a:bodyPr wrap="square" rtlCol="0">
            <a:spAutoFit/>
          </a:bodyPr>
          <a:lstStyle/>
          <a:p>
            <a:r>
              <a:rPr lang="sv-SE" sz="1400" dirty="0"/>
              <a:t>Alarm </a:t>
            </a:r>
            <a:r>
              <a:rPr lang="sv-SE" sz="1400" dirty="0" err="1"/>
              <a:t>units</a:t>
            </a:r>
            <a:r>
              <a:rPr lang="sv-SE" sz="1400" dirty="0"/>
              <a:t> HBL (1/3)</a:t>
            </a:r>
            <a:endParaRPr lang="en-US" sz="1400" dirty="0"/>
          </a:p>
        </p:txBody>
      </p:sp>
      <p:pic>
        <p:nvPicPr>
          <p:cNvPr id="4" name="Bildobjekt 3">
            <a:extLst>
              <a:ext uri="{FF2B5EF4-FFF2-40B4-BE49-F238E27FC236}">
                <a16:creationId xmlns:a16="http://schemas.microsoft.com/office/drawing/2014/main" id="{DDA2999F-6AF4-0ACA-1DC6-520D7C6E9604}"/>
              </a:ext>
            </a:extLst>
          </p:cNvPr>
          <p:cNvPicPr>
            <a:picLocks noChangeAspect="1"/>
          </p:cNvPicPr>
          <p:nvPr/>
        </p:nvPicPr>
        <p:blipFill>
          <a:blip r:embed="rId2"/>
          <a:stretch>
            <a:fillRect/>
          </a:stretch>
        </p:blipFill>
        <p:spPr>
          <a:xfrm>
            <a:off x="6633218" y="2105025"/>
            <a:ext cx="4581722" cy="3818975"/>
          </a:xfrm>
          <a:prstGeom prst="rect">
            <a:avLst/>
          </a:prstGeom>
        </p:spPr>
      </p:pic>
      <p:pic>
        <p:nvPicPr>
          <p:cNvPr id="6" name="Bildobjekt 5">
            <a:extLst>
              <a:ext uri="{FF2B5EF4-FFF2-40B4-BE49-F238E27FC236}">
                <a16:creationId xmlns:a16="http://schemas.microsoft.com/office/drawing/2014/main" id="{7EB74B7D-3500-519A-7E6A-05113192BB32}"/>
              </a:ext>
            </a:extLst>
          </p:cNvPr>
          <p:cNvPicPr>
            <a:picLocks noChangeAspect="1"/>
          </p:cNvPicPr>
          <p:nvPr/>
        </p:nvPicPr>
        <p:blipFill>
          <a:blip r:embed="rId3"/>
          <a:stretch>
            <a:fillRect/>
          </a:stretch>
        </p:blipFill>
        <p:spPr>
          <a:xfrm>
            <a:off x="1198922" y="2115100"/>
            <a:ext cx="4584787" cy="3808900"/>
          </a:xfrm>
          <a:prstGeom prst="rect">
            <a:avLst/>
          </a:prstGeom>
        </p:spPr>
      </p:pic>
    </p:spTree>
    <p:extLst>
      <p:ext uri="{BB962C8B-B14F-4D97-AF65-F5344CB8AC3E}">
        <p14:creationId xmlns:p14="http://schemas.microsoft.com/office/powerpoint/2010/main" val="13101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Alarm unit placements</a:t>
            </a:r>
          </a:p>
        </p:txBody>
      </p:sp>
      <p:sp>
        <p:nvSpPr>
          <p:cNvPr id="18" name="textruta 17">
            <a:extLst>
              <a:ext uri="{FF2B5EF4-FFF2-40B4-BE49-F238E27FC236}">
                <a16:creationId xmlns:a16="http://schemas.microsoft.com/office/drawing/2014/main" id="{346C9270-8F5A-D201-69EA-DBBFBDFD34CA}"/>
              </a:ext>
            </a:extLst>
          </p:cNvPr>
          <p:cNvSpPr txBox="1"/>
          <p:nvPr/>
        </p:nvSpPr>
        <p:spPr>
          <a:xfrm>
            <a:off x="7996934" y="1842996"/>
            <a:ext cx="2013841" cy="307777"/>
          </a:xfrm>
          <a:prstGeom prst="rect">
            <a:avLst/>
          </a:prstGeom>
          <a:noFill/>
        </p:spPr>
        <p:txBody>
          <a:bodyPr wrap="square" rtlCol="0">
            <a:spAutoFit/>
          </a:bodyPr>
          <a:lstStyle/>
          <a:p>
            <a:r>
              <a:rPr lang="sv-SE" sz="1400" dirty="0"/>
              <a:t>Alarm </a:t>
            </a:r>
            <a:r>
              <a:rPr lang="sv-SE" sz="1400" dirty="0" err="1"/>
              <a:t>units</a:t>
            </a:r>
            <a:r>
              <a:rPr lang="sv-SE" sz="1400" dirty="0"/>
              <a:t> HBL (2/3)</a:t>
            </a:r>
            <a:endParaRPr lang="en-US" sz="1400" dirty="0"/>
          </a:p>
        </p:txBody>
      </p:sp>
      <p:sp>
        <p:nvSpPr>
          <p:cNvPr id="20" name="textruta 19">
            <a:extLst>
              <a:ext uri="{FF2B5EF4-FFF2-40B4-BE49-F238E27FC236}">
                <a16:creationId xmlns:a16="http://schemas.microsoft.com/office/drawing/2014/main" id="{45B576FE-D660-CDA5-6570-1CDCF2A96E1F}"/>
              </a:ext>
            </a:extLst>
          </p:cNvPr>
          <p:cNvSpPr txBox="1"/>
          <p:nvPr/>
        </p:nvSpPr>
        <p:spPr>
          <a:xfrm>
            <a:off x="2511914" y="1542317"/>
            <a:ext cx="2183911" cy="738664"/>
          </a:xfrm>
          <a:prstGeom prst="rect">
            <a:avLst/>
          </a:prstGeom>
          <a:noFill/>
        </p:spPr>
        <p:txBody>
          <a:bodyPr wrap="square" rtlCol="0">
            <a:spAutoFit/>
          </a:bodyPr>
          <a:lstStyle/>
          <a:p>
            <a:r>
              <a:rPr lang="sv-SE" sz="1400" dirty="0"/>
              <a:t>Alarm </a:t>
            </a:r>
            <a:r>
              <a:rPr lang="sv-SE" sz="1400" dirty="0" err="1"/>
              <a:t>units</a:t>
            </a:r>
            <a:r>
              <a:rPr lang="sv-SE" sz="1400" dirty="0"/>
              <a:t> HBL (3/3)</a:t>
            </a:r>
          </a:p>
          <a:p>
            <a:r>
              <a:rPr lang="sv-SE" sz="1400" dirty="0"/>
              <a:t>HEBT (1/2)</a:t>
            </a:r>
          </a:p>
          <a:p>
            <a:r>
              <a:rPr lang="sv-SE" sz="1400" dirty="0"/>
              <a:t>HEBT loading </a:t>
            </a:r>
            <a:r>
              <a:rPr lang="sv-SE" sz="1400" dirty="0" err="1"/>
              <a:t>bay</a:t>
            </a:r>
            <a:endParaRPr lang="en-US" sz="1400" dirty="0"/>
          </a:p>
        </p:txBody>
      </p:sp>
      <p:pic>
        <p:nvPicPr>
          <p:cNvPr id="5" name="Bildobjekt 4">
            <a:extLst>
              <a:ext uri="{FF2B5EF4-FFF2-40B4-BE49-F238E27FC236}">
                <a16:creationId xmlns:a16="http://schemas.microsoft.com/office/drawing/2014/main" id="{DD27C388-4B7E-8DE2-EE27-D03D5B09A9CD}"/>
              </a:ext>
            </a:extLst>
          </p:cNvPr>
          <p:cNvPicPr>
            <a:picLocks noChangeAspect="1"/>
          </p:cNvPicPr>
          <p:nvPr/>
        </p:nvPicPr>
        <p:blipFill>
          <a:blip r:embed="rId2"/>
          <a:stretch>
            <a:fillRect/>
          </a:stretch>
        </p:blipFill>
        <p:spPr>
          <a:xfrm>
            <a:off x="6797812" y="2105025"/>
            <a:ext cx="4195265" cy="3808860"/>
          </a:xfrm>
          <a:prstGeom prst="rect">
            <a:avLst/>
          </a:prstGeom>
        </p:spPr>
      </p:pic>
      <p:pic>
        <p:nvPicPr>
          <p:cNvPr id="10" name="Bildobjekt 9">
            <a:extLst>
              <a:ext uri="{FF2B5EF4-FFF2-40B4-BE49-F238E27FC236}">
                <a16:creationId xmlns:a16="http://schemas.microsoft.com/office/drawing/2014/main" id="{0E57B2F9-DF19-1954-E92D-8E2B19F61C09}"/>
              </a:ext>
            </a:extLst>
          </p:cNvPr>
          <p:cNvPicPr>
            <a:picLocks noChangeAspect="1"/>
          </p:cNvPicPr>
          <p:nvPr/>
        </p:nvPicPr>
        <p:blipFill>
          <a:blip r:embed="rId3"/>
          <a:stretch>
            <a:fillRect/>
          </a:stretch>
        </p:blipFill>
        <p:spPr>
          <a:xfrm>
            <a:off x="1198922" y="2382417"/>
            <a:ext cx="4325578" cy="3541583"/>
          </a:xfrm>
          <a:prstGeom prst="rect">
            <a:avLst/>
          </a:prstGeom>
        </p:spPr>
      </p:pic>
    </p:spTree>
    <p:extLst>
      <p:ext uri="{BB962C8B-B14F-4D97-AF65-F5344CB8AC3E}">
        <p14:creationId xmlns:p14="http://schemas.microsoft.com/office/powerpoint/2010/main" val="64447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Alarm unit placements</a:t>
            </a:r>
          </a:p>
        </p:txBody>
      </p:sp>
      <p:sp>
        <p:nvSpPr>
          <p:cNvPr id="18" name="textruta 17">
            <a:extLst>
              <a:ext uri="{FF2B5EF4-FFF2-40B4-BE49-F238E27FC236}">
                <a16:creationId xmlns:a16="http://schemas.microsoft.com/office/drawing/2014/main" id="{346C9270-8F5A-D201-69EA-DBBFBDFD34CA}"/>
              </a:ext>
            </a:extLst>
          </p:cNvPr>
          <p:cNvSpPr txBox="1"/>
          <p:nvPr/>
        </p:nvSpPr>
        <p:spPr>
          <a:xfrm>
            <a:off x="8079250" y="1819092"/>
            <a:ext cx="2013841" cy="307777"/>
          </a:xfrm>
          <a:prstGeom prst="rect">
            <a:avLst/>
          </a:prstGeom>
          <a:noFill/>
        </p:spPr>
        <p:txBody>
          <a:bodyPr wrap="square" rtlCol="0">
            <a:spAutoFit/>
          </a:bodyPr>
          <a:lstStyle/>
          <a:p>
            <a:r>
              <a:rPr lang="sv-SE" sz="1400" dirty="0"/>
              <a:t>Alarm </a:t>
            </a:r>
            <a:r>
              <a:rPr lang="sv-SE" sz="1400" dirty="0" err="1"/>
              <a:t>units</a:t>
            </a:r>
            <a:r>
              <a:rPr lang="sv-SE" sz="1400" dirty="0"/>
              <a:t> HEBT (2/2)</a:t>
            </a:r>
            <a:endParaRPr lang="en-US" sz="1400" dirty="0"/>
          </a:p>
        </p:txBody>
      </p:sp>
      <p:sp>
        <p:nvSpPr>
          <p:cNvPr id="20" name="textruta 19">
            <a:extLst>
              <a:ext uri="{FF2B5EF4-FFF2-40B4-BE49-F238E27FC236}">
                <a16:creationId xmlns:a16="http://schemas.microsoft.com/office/drawing/2014/main" id="{45B576FE-D660-CDA5-6570-1CDCF2A96E1F}"/>
              </a:ext>
            </a:extLst>
          </p:cNvPr>
          <p:cNvSpPr txBox="1"/>
          <p:nvPr/>
        </p:nvSpPr>
        <p:spPr>
          <a:xfrm>
            <a:off x="2588114" y="1862203"/>
            <a:ext cx="2183911" cy="307777"/>
          </a:xfrm>
          <a:prstGeom prst="rect">
            <a:avLst/>
          </a:prstGeom>
          <a:noFill/>
        </p:spPr>
        <p:txBody>
          <a:bodyPr wrap="square" rtlCol="0">
            <a:spAutoFit/>
          </a:bodyPr>
          <a:lstStyle/>
          <a:p>
            <a:r>
              <a:rPr lang="sv-SE" sz="1400" dirty="0"/>
              <a:t>Alarm </a:t>
            </a:r>
            <a:r>
              <a:rPr lang="sv-SE" sz="1400" dirty="0" err="1"/>
              <a:t>units</a:t>
            </a:r>
            <a:r>
              <a:rPr lang="sv-SE" sz="1400" dirty="0"/>
              <a:t> DL</a:t>
            </a:r>
            <a:endParaRPr lang="en-US" sz="1400" dirty="0"/>
          </a:p>
        </p:txBody>
      </p:sp>
      <p:pic>
        <p:nvPicPr>
          <p:cNvPr id="4" name="Bildobjekt 3">
            <a:extLst>
              <a:ext uri="{FF2B5EF4-FFF2-40B4-BE49-F238E27FC236}">
                <a16:creationId xmlns:a16="http://schemas.microsoft.com/office/drawing/2014/main" id="{9CB3EB5B-AA72-6D21-4DAF-51A56A640CB9}"/>
              </a:ext>
            </a:extLst>
          </p:cNvPr>
          <p:cNvPicPr>
            <a:picLocks noChangeAspect="1"/>
          </p:cNvPicPr>
          <p:nvPr/>
        </p:nvPicPr>
        <p:blipFill>
          <a:blip r:embed="rId2"/>
          <a:stretch>
            <a:fillRect/>
          </a:stretch>
        </p:blipFill>
        <p:spPr>
          <a:xfrm>
            <a:off x="6951892" y="2054375"/>
            <a:ext cx="4268558" cy="3889131"/>
          </a:xfrm>
          <a:prstGeom prst="rect">
            <a:avLst/>
          </a:prstGeom>
        </p:spPr>
      </p:pic>
      <p:pic>
        <p:nvPicPr>
          <p:cNvPr id="7" name="Bildobjekt 6">
            <a:extLst>
              <a:ext uri="{FF2B5EF4-FFF2-40B4-BE49-F238E27FC236}">
                <a16:creationId xmlns:a16="http://schemas.microsoft.com/office/drawing/2014/main" id="{AB50AB4F-BAC6-0FF4-E9BE-9E76E6AB064C}"/>
              </a:ext>
            </a:extLst>
          </p:cNvPr>
          <p:cNvPicPr>
            <a:picLocks noChangeAspect="1"/>
          </p:cNvPicPr>
          <p:nvPr/>
        </p:nvPicPr>
        <p:blipFill>
          <a:blip r:embed="rId3"/>
          <a:stretch>
            <a:fillRect/>
          </a:stretch>
        </p:blipFill>
        <p:spPr>
          <a:xfrm>
            <a:off x="846754" y="2667000"/>
            <a:ext cx="5332712" cy="3276506"/>
          </a:xfrm>
          <a:prstGeom prst="rect">
            <a:avLst/>
          </a:prstGeom>
        </p:spPr>
      </p:pic>
    </p:spTree>
    <p:extLst>
      <p:ext uri="{BB962C8B-B14F-4D97-AF65-F5344CB8AC3E}">
        <p14:creationId xmlns:p14="http://schemas.microsoft.com/office/powerpoint/2010/main" val="289433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930395" y="1822924"/>
            <a:ext cx="8640000" cy="2387600"/>
          </a:xfrm>
        </p:spPr>
        <p:txBody>
          <a:bodyPr/>
          <a:lstStyle/>
          <a:p>
            <a:r>
              <a:rPr lang="en-US" dirty="0"/>
              <a:t>Acc Tunnel ODHDS CDR Presentation – </a:t>
            </a:r>
            <a:br>
              <a:rPr lang="en-US" dirty="0"/>
            </a:br>
            <a:r>
              <a:rPr lang="en-US" dirty="0"/>
              <a:t>ACC ODHDS architecture, ODH monitors, sampling points and ODH alarms placement</a:t>
            </a:r>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t>
            </a:r>
            <a:r>
              <a:rPr lang="en-GB" dirty="0" err="1"/>
              <a:t>anton</a:t>
            </a:r>
            <a:r>
              <a:rPr lang="en-GB" dirty="0"/>
              <a:t> </a:t>
            </a:r>
            <a:r>
              <a:rPr lang="en-GB" dirty="0" err="1"/>
              <a:t>andersson</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en-GB" sz="1200" b="1" dirty="0">
                <a:solidFill>
                  <a:schemeClr val="bg1"/>
                </a:solidFill>
              </a:rPr>
              <a:t>2022-09-15</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Alarm unit placements</a:t>
            </a:r>
          </a:p>
        </p:txBody>
      </p:sp>
      <p:sp>
        <p:nvSpPr>
          <p:cNvPr id="18" name="textruta 17">
            <a:extLst>
              <a:ext uri="{FF2B5EF4-FFF2-40B4-BE49-F238E27FC236}">
                <a16:creationId xmlns:a16="http://schemas.microsoft.com/office/drawing/2014/main" id="{346C9270-8F5A-D201-69EA-DBBFBDFD34CA}"/>
              </a:ext>
            </a:extLst>
          </p:cNvPr>
          <p:cNvSpPr txBox="1"/>
          <p:nvPr/>
        </p:nvSpPr>
        <p:spPr>
          <a:xfrm>
            <a:off x="4631200" y="2126869"/>
            <a:ext cx="2013841" cy="307777"/>
          </a:xfrm>
          <a:prstGeom prst="rect">
            <a:avLst/>
          </a:prstGeom>
          <a:noFill/>
        </p:spPr>
        <p:txBody>
          <a:bodyPr wrap="square" rtlCol="0">
            <a:spAutoFit/>
          </a:bodyPr>
          <a:lstStyle/>
          <a:p>
            <a:r>
              <a:rPr lang="sv-SE" sz="1400" dirty="0"/>
              <a:t>Alarm </a:t>
            </a:r>
            <a:r>
              <a:rPr lang="sv-SE" sz="1400" dirty="0" err="1"/>
              <a:t>units</a:t>
            </a:r>
            <a:r>
              <a:rPr lang="sv-SE" sz="1400" dirty="0"/>
              <a:t> A2T</a:t>
            </a:r>
            <a:endParaRPr lang="en-US" sz="1400" dirty="0"/>
          </a:p>
        </p:txBody>
      </p:sp>
      <p:pic>
        <p:nvPicPr>
          <p:cNvPr id="5" name="Bildobjekt 4">
            <a:extLst>
              <a:ext uri="{FF2B5EF4-FFF2-40B4-BE49-F238E27FC236}">
                <a16:creationId xmlns:a16="http://schemas.microsoft.com/office/drawing/2014/main" id="{5DEE116E-7A24-5CDC-661F-24F8B3BD07FB}"/>
              </a:ext>
            </a:extLst>
          </p:cNvPr>
          <p:cNvPicPr>
            <a:picLocks noChangeAspect="1"/>
          </p:cNvPicPr>
          <p:nvPr/>
        </p:nvPicPr>
        <p:blipFill>
          <a:blip r:embed="rId2"/>
          <a:stretch>
            <a:fillRect/>
          </a:stretch>
        </p:blipFill>
        <p:spPr>
          <a:xfrm>
            <a:off x="2997253" y="2514600"/>
            <a:ext cx="4855876" cy="3479006"/>
          </a:xfrm>
          <a:prstGeom prst="rect">
            <a:avLst/>
          </a:prstGeom>
        </p:spPr>
      </p:pic>
    </p:spTree>
    <p:extLst>
      <p:ext uri="{BB962C8B-B14F-4D97-AF65-F5344CB8AC3E}">
        <p14:creationId xmlns:p14="http://schemas.microsoft.com/office/powerpoint/2010/main" val="37497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Finish presentation</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Reference Documents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654453" y="1126613"/>
            <a:ext cx="10716600" cy="5181300"/>
          </a:xfrm>
        </p:spPr>
        <p:txBody>
          <a:bodyPr>
            <a:normAutofit/>
          </a:bodyPr>
          <a:lstStyle/>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 ESS-3739365 - </a:t>
            </a:r>
            <a:r>
              <a:rPr lang="sv-SE" sz="1800" dirty="0">
                <a:effectLst/>
                <a:latin typeface="Calibri" panose="020F0502020204030204" pitchFamily="34" charset="0"/>
                <a:ea typeface="Times New Roman" panose="02020603050405020304" pitchFamily="18" charset="0"/>
              </a:rPr>
              <a:t>ESS ODH </a:t>
            </a:r>
            <a:r>
              <a:rPr lang="sv-SE" sz="1800" dirty="0" err="1">
                <a:effectLst/>
                <a:latin typeface="Calibri" panose="020F0502020204030204" pitchFamily="34" charset="0"/>
                <a:ea typeface="Times New Roman" panose="02020603050405020304" pitchFamily="18" charset="0"/>
              </a:rPr>
              <a:t>Detection</a:t>
            </a:r>
            <a:r>
              <a:rPr lang="sv-SE" sz="1800" dirty="0">
                <a:effectLst/>
                <a:latin typeface="Calibri" panose="020F0502020204030204" pitchFamily="34" charset="0"/>
                <a:ea typeface="Times New Roman" panose="02020603050405020304" pitchFamily="18" charset="0"/>
              </a:rPr>
              <a:t> Systems </a:t>
            </a:r>
            <a:r>
              <a:rPr lang="sv-SE" sz="1800" dirty="0" err="1">
                <a:effectLst/>
                <a:latin typeface="Calibri" panose="020F0502020204030204" pitchFamily="34" charset="0"/>
                <a:ea typeface="Times New Roman" panose="02020603050405020304" pitchFamily="18" charset="0"/>
              </a:rPr>
              <a:t>Architecture</a:t>
            </a:r>
            <a:endParaRPr lang="sv-SE" sz="2000" dirty="0">
              <a:effectLst/>
              <a:latin typeface="Segoe UI Historic" panose="020B0502040204020203" pitchFamily="34" charset="0"/>
              <a:ea typeface="MS Mincho" panose="02020609040205080304" pitchFamily="49" charset="-128"/>
              <a:cs typeface="Arial" panose="020B0604020202020204" pitchFamily="34" charset="0"/>
            </a:endParaRP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[2] ESS-3836683 - </a:t>
            </a:r>
            <a:r>
              <a:rPr lang="en-US"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layout of ODH monitors sampling points for the accelerator tunnel </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[3] </a:t>
            </a:r>
            <a:r>
              <a:rPr lang="en-US"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ESS-4096073 - ACC TUNNEL ODHDS EQUIPMENT LAYOUT</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[4] ESS-3236032 - High Level Requirement Specification for ODH Detection Systems</a:t>
            </a:r>
            <a:endParaRPr lang="sv-SE" sz="2000" dirty="0">
              <a:effectLst/>
              <a:latin typeface="Segoe UI Historic" panose="020B0502040204020203" pitchFamily="34" charset="0"/>
              <a:ea typeface="MS Mincho" panose="02020609040205080304" pitchFamily="49" charset="-128"/>
              <a:cs typeface="Arial" panose="020B0604020202020204" pitchFamily="34" charset="0"/>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marL="0" indent="0">
              <a:spcBef>
                <a:spcPts val="300"/>
              </a:spcBef>
              <a:spcAft>
                <a:spcPts val="300"/>
              </a:spcAft>
              <a:buNone/>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80" normalizeH="0" baseline="0" noProof="0" dirty="0">
                <a:ln>
                  <a:noFill/>
                </a:ln>
                <a:solidFill>
                  <a:srgbClr val="CCCCCC"/>
                </a:solidFill>
                <a:effectLst/>
                <a:uLnTx/>
                <a:uFillTx/>
                <a:latin typeface="Segoe UI"/>
                <a:ea typeface="+mn-ea"/>
                <a:cs typeface="+mn-cs"/>
              </a:rPr>
              <a:t>2022-09-15</a:t>
            </a:r>
          </a:p>
        </p:txBody>
      </p:sp>
    </p:spTree>
    <p:extLst>
      <p:ext uri="{BB962C8B-B14F-4D97-AF65-F5344CB8AC3E}">
        <p14:creationId xmlns:p14="http://schemas.microsoft.com/office/powerpoint/2010/main" val="4418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1"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3829805781"/>
              </p:ext>
            </p:extLst>
          </p:nvPr>
        </p:nvGraphicFramePr>
        <p:xfrm>
          <a:off x="1270414" y="1909380"/>
          <a:ext cx="10134600" cy="1188720"/>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35613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noProof="0" dirty="0">
                          <a:solidFill>
                            <a:schemeClr val="bg1"/>
                          </a:solidFill>
                        </a:rPr>
                        <a:t>System </a:t>
                      </a:r>
                      <a:r>
                        <a:rPr lang="en-GB" sz="2000" b="0" noProof="0" dirty="0" err="1">
                          <a:solidFill>
                            <a:schemeClr val="bg1"/>
                          </a:solidFill>
                        </a:rPr>
                        <a:t>Netw</a:t>
                      </a:r>
                      <a:r>
                        <a:rPr lang="en-GB" sz="2000" b="0" noProof="0" dirty="0">
                          <a:solidFill>
                            <a:schemeClr val="bg1"/>
                          </a:solidFill>
                        </a:rPr>
                        <a:t>. architecture and opt. </a:t>
                      </a:r>
                      <a:r>
                        <a:rPr lang="en-GB" sz="2000" b="0" noProof="0" dirty="0" err="1">
                          <a:solidFill>
                            <a:schemeClr val="bg1"/>
                          </a:solidFill>
                        </a:rPr>
                        <a:t>fiber</a:t>
                      </a:r>
                      <a:r>
                        <a:rPr lang="en-GB" sz="2000" b="0" noProof="0" dirty="0">
                          <a:solidFill>
                            <a:schemeClr val="bg1"/>
                          </a:solidFill>
                        </a:rPr>
                        <a:t> ring</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20893938"/>
                  </a:ext>
                </a:extLst>
              </a:tr>
              <a:tr h="35613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kern="1200" noProof="0" dirty="0">
                          <a:solidFill>
                            <a:schemeClr val="bg1"/>
                          </a:solidFill>
                          <a:latin typeface="+mn-lt"/>
                          <a:ea typeface="+mn-ea"/>
                          <a:cs typeface="+mn-cs"/>
                        </a:rPr>
                        <a:t>ODH monitor and sampling point placements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84705393"/>
                  </a:ext>
                </a:extLst>
              </a:tr>
              <a:tr h="35613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Alarm unit placements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01733752"/>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a:xfrm>
            <a:off x="2053244" y="6475270"/>
            <a:ext cx="875565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 Tunnel ODHDS CDR Presentation – ACC ODHDS architecture, ODH monitors, sampling points and ODH alarms placement</a:t>
            </a:r>
            <a:endParaRPr kumimoji="0" lang="en-GB" sz="800" b="0" i="0" u="none" strike="noStrike" kern="1200" cap="all" spc="80" normalizeH="0" baseline="0" noProof="0" dirty="0">
              <a:ln>
                <a:noFill/>
              </a:ln>
              <a:solidFill>
                <a:srgbClr val="FFFFFF"/>
              </a:solidFill>
              <a:effectLst/>
              <a:uLnTx/>
              <a:uFillTx/>
              <a:latin typeface="Segoe UI"/>
              <a:ea typeface="+mn-ea"/>
              <a:cs typeface="+mn-cs"/>
            </a:endParaRP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80" normalizeH="0" baseline="0" noProof="0" dirty="0">
                <a:ln>
                  <a:noFill/>
                </a:ln>
                <a:solidFill>
                  <a:srgbClr val="FFFFFF"/>
                </a:solidFill>
                <a:effectLst/>
                <a:uLnTx/>
                <a:uFillTx/>
                <a:latin typeface="Segoe UI"/>
                <a:ea typeface="+mn-ea"/>
                <a:cs typeface="+mn-cs"/>
              </a:rPr>
              <a:t>2022-09-15</a:t>
            </a: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System </a:t>
            </a:r>
            <a:r>
              <a:rPr lang="en-GB" sz="3600" b="0" noProof="0" dirty="0" err="1">
                <a:solidFill>
                  <a:schemeClr val="tx1"/>
                </a:solidFill>
              </a:rPr>
              <a:t>Netw</a:t>
            </a:r>
            <a:r>
              <a:rPr lang="en-GB" sz="3600" b="0" noProof="0" dirty="0">
                <a:solidFill>
                  <a:schemeClr val="tx1"/>
                </a:solidFill>
              </a:rPr>
              <a:t>. architecture and opt. </a:t>
            </a:r>
            <a:r>
              <a:rPr lang="en-GB" sz="3600" b="0" noProof="0" dirty="0" err="1">
                <a:solidFill>
                  <a:schemeClr val="tx1"/>
                </a:solidFill>
              </a:rPr>
              <a:t>fiber</a:t>
            </a:r>
            <a:r>
              <a:rPr lang="en-GB" sz="3600" b="0" noProof="0" dirty="0">
                <a:solidFill>
                  <a:schemeClr val="tx1"/>
                </a:solidFill>
              </a:rPr>
              <a:t> ring</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pic>
        <p:nvPicPr>
          <p:cNvPr id="4" name="Bildobjekt 3">
            <a:extLst>
              <a:ext uri="{FF2B5EF4-FFF2-40B4-BE49-F238E27FC236}">
                <a16:creationId xmlns:a16="http://schemas.microsoft.com/office/drawing/2014/main" id="{B68D7D8B-7C10-35EF-5C4A-2661C7D91EF8}"/>
              </a:ext>
            </a:extLst>
          </p:cNvPr>
          <p:cNvPicPr>
            <a:picLocks noChangeAspect="1"/>
          </p:cNvPicPr>
          <p:nvPr/>
        </p:nvPicPr>
        <p:blipFill>
          <a:blip r:embed="rId2"/>
          <a:stretch>
            <a:fillRect/>
          </a:stretch>
        </p:blipFill>
        <p:spPr>
          <a:xfrm>
            <a:off x="930953" y="1461406"/>
            <a:ext cx="10330094" cy="4869705"/>
          </a:xfrm>
          <a:prstGeom prst="rect">
            <a:avLst/>
          </a:prstGeom>
        </p:spPr>
      </p:pic>
    </p:spTree>
    <p:extLst>
      <p:ext uri="{BB962C8B-B14F-4D97-AF65-F5344CB8AC3E}">
        <p14:creationId xmlns:p14="http://schemas.microsoft.com/office/powerpoint/2010/main" val="38513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System </a:t>
            </a:r>
            <a:r>
              <a:rPr lang="en-GB" sz="3600" b="0" noProof="0" dirty="0" err="1">
                <a:solidFill>
                  <a:schemeClr val="tx1"/>
                </a:solidFill>
              </a:rPr>
              <a:t>Netw</a:t>
            </a:r>
            <a:r>
              <a:rPr lang="en-GB" sz="3600" b="0" noProof="0" dirty="0">
                <a:solidFill>
                  <a:schemeClr val="tx1"/>
                </a:solidFill>
              </a:rPr>
              <a:t>. architecture and opt. </a:t>
            </a:r>
            <a:r>
              <a:rPr lang="en-GB" sz="3600" b="0" noProof="0" dirty="0" err="1">
                <a:solidFill>
                  <a:schemeClr val="tx1"/>
                </a:solidFill>
              </a:rPr>
              <a:t>fiber</a:t>
            </a:r>
            <a:r>
              <a:rPr lang="en-GB" sz="3600" b="0" noProof="0" dirty="0">
                <a:solidFill>
                  <a:schemeClr val="tx1"/>
                </a:solidFill>
              </a:rPr>
              <a:t> ring</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11" name="textruta 10">
            <a:extLst>
              <a:ext uri="{FF2B5EF4-FFF2-40B4-BE49-F238E27FC236}">
                <a16:creationId xmlns:a16="http://schemas.microsoft.com/office/drawing/2014/main" id="{213FB1AC-E582-81B0-94D1-9FEB6D01E3FD}"/>
              </a:ext>
            </a:extLst>
          </p:cNvPr>
          <p:cNvSpPr txBox="1"/>
          <p:nvPr/>
        </p:nvSpPr>
        <p:spPr>
          <a:xfrm>
            <a:off x="1103709" y="1080013"/>
            <a:ext cx="8709762" cy="3323987"/>
          </a:xfrm>
          <a:prstGeom prst="rect">
            <a:avLst/>
          </a:prstGeom>
          <a:noFill/>
        </p:spPr>
        <p:txBody>
          <a:bodyPr wrap="square" rtlCol="0">
            <a:spAutoFit/>
          </a:bodyPr>
          <a:lstStyle/>
          <a:p>
            <a:r>
              <a:rPr lang="en-GB" sz="1400" dirty="0">
                <a:latin typeface="Segoe UI Historic" panose="020B0502040204020203" pitchFamily="34" charset="0"/>
                <a:ea typeface="MS Mincho" panose="02020609040205080304" pitchFamily="49" charset="-128"/>
                <a:cs typeface="Times New Roman" panose="02020603050405020304" pitchFamily="18" charset="0"/>
              </a:rPr>
              <a:t>The Network architecture for the </a:t>
            </a:r>
            <a:r>
              <a:rPr lang="en-GB" sz="1400" dirty="0" err="1">
                <a:latin typeface="Segoe UI Historic" panose="020B0502040204020203" pitchFamily="34" charset="0"/>
                <a:ea typeface="MS Mincho" panose="02020609040205080304" pitchFamily="49" charset="-128"/>
                <a:cs typeface="Times New Roman" panose="02020603050405020304" pitchFamily="18" charset="0"/>
              </a:rPr>
              <a:t>Acc</a:t>
            </a:r>
            <a:r>
              <a:rPr lang="en-GB" sz="1400" dirty="0">
                <a:latin typeface="Segoe UI Historic" panose="020B0502040204020203" pitchFamily="34" charset="0"/>
                <a:ea typeface="MS Mincho" panose="02020609040205080304" pitchFamily="49" charset="-128"/>
                <a:cs typeface="Times New Roman" panose="02020603050405020304" pitchFamily="18" charset="0"/>
              </a:rPr>
              <a:t> ODHDS consist of a multi-mode opt. </a:t>
            </a:r>
            <a:r>
              <a:rPr lang="en-GB" sz="1400" dirty="0" err="1">
                <a:latin typeface="Segoe UI Historic" panose="020B0502040204020203" pitchFamily="34" charset="0"/>
                <a:ea typeface="MS Mincho" panose="02020609040205080304" pitchFamily="49" charset="-128"/>
                <a:cs typeface="Times New Roman" panose="02020603050405020304" pitchFamily="18" charset="0"/>
              </a:rPr>
              <a:t>fiber</a:t>
            </a:r>
            <a:r>
              <a:rPr lang="en-GB" sz="1400" dirty="0">
                <a:latin typeface="Segoe UI Historic" panose="020B0502040204020203" pitchFamily="34" charset="0"/>
                <a:ea typeface="MS Mincho" panose="02020609040205080304" pitchFamily="49" charset="-128"/>
                <a:cs typeface="Times New Roman" panose="02020603050405020304" pitchFamily="18" charset="0"/>
              </a:rPr>
              <a:t> ring which connect to the </a:t>
            </a:r>
            <a:r>
              <a:rPr lang="en-GB" sz="1400" dirty="0" err="1">
                <a:latin typeface="Segoe UI Historic" panose="020B0502040204020203" pitchFamily="34" charset="0"/>
                <a:ea typeface="MS Mincho" panose="02020609040205080304" pitchFamily="49" charset="-128"/>
                <a:cs typeface="Times New Roman" panose="02020603050405020304" pitchFamily="18" charset="0"/>
              </a:rPr>
              <a:t>Scalance</a:t>
            </a:r>
            <a:r>
              <a:rPr lang="en-GB" sz="1400" dirty="0">
                <a:latin typeface="Segoe UI Historic" panose="020B0502040204020203" pitchFamily="34" charset="0"/>
                <a:ea typeface="MS Mincho" panose="02020609040205080304" pitchFamily="49" charset="-128"/>
                <a:cs typeface="Times New Roman" panose="02020603050405020304" pitchFamily="18" charset="0"/>
              </a:rPr>
              <a:t> switches in the control cabinets.</a:t>
            </a:r>
          </a:p>
          <a:p>
            <a:endParaRPr lang="en-GB"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GB" sz="1400" dirty="0">
                <a:latin typeface="Segoe UI Historic" panose="020B0502040204020203" pitchFamily="34" charset="0"/>
                <a:ea typeface="MS Mincho" panose="02020609040205080304" pitchFamily="49" charset="-128"/>
                <a:cs typeface="Times New Roman" panose="02020603050405020304" pitchFamily="18" charset="0"/>
              </a:rPr>
              <a:t>The purpose of the ring is to achieve redundancy in case one of the opt. </a:t>
            </a:r>
            <a:r>
              <a:rPr lang="en-GB" sz="1400" dirty="0" err="1">
                <a:latin typeface="Segoe UI Historic" panose="020B0502040204020203" pitchFamily="34" charset="0"/>
                <a:ea typeface="MS Mincho" panose="02020609040205080304" pitchFamily="49" charset="-128"/>
                <a:cs typeface="Times New Roman" panose="02020603050405020304" pitchFamily="18" charset="0"/>
              </a:rPr>
              <a:t>fiber</a:t>
            </a:r>
            <a:r>
              <a:rPr lang="en-GB" sz="1400" dirty="0">
                <a:latin typeface="Segoe UI Historic" panose="020B0502040204020203" pitchFamily="34" charset="0"/>
                <a:ea typeface="MS Mincho" panose="02020609040205080304" pitchFamily="49" charset="-128"/>
                <a:cs typeface="Times New Roman" panose="02020603050405020304" pitchFamily="18" charset="0"/>
              </a:rPr>
              <a:t> cables is damaged or accidentally disconnected.</a:t>
            </a:r>
          </a:p>
          <a:p>
            <a:endParaRPr lang="en-GB"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GB" sz="1400" dirty="0">
                <a:latin typeface="Segoe UI Historic" panose="020B0502040204020203" pitchFamily="34" charset="0"/>
                <a:ea typeface="MS Mincho" panose="02020609040205080304" pitchFamily="49" charset="-128"/>
                <a:cs typeface="Times New Roman" panose="02020603050405020304" pitchFamily="18" charset="0"/>
              </a:rPr>
              <a:t>The CPU and HMI connects to the switch in the PLC cabinet.</a:t>
            </a:r>
          </a:p>
          <a:p>
            <a:r>
              <a:rPr lang="en-GB" sz="1400" dirty="0">
                <a:latin typeface="Segoe UI Historic" panose="020B0502040204020203" pitchFamily="34" charset="0"/>
                <a:ea typeface="MS Mincho" panose="02020609040205080304" pitchFamily="49" charset="-128"/>
                <a:cs typeface="Times New Roman" panose="02020603050405020304" pitchFamily="18" charset="0"/>
              </a:rPr>
              <a:t>The interface modules for the IO configurations and the UPS units connect to the switch is each cabinet.</a:t>
            </a:r>
            <a:br>
              <a:rPr lang="en-GB" sz="1400" dirty="0">
                <a:latin typeface="Segoe UI Historic" panose="020B0502040204020203" pitchFamily="34" charset="0"/>
                <a:ea typeface="MS Mincho" panose="02020609040205080304" pitchFamily="49" charset="-128"/>
                <a:cs typeface="Times New Roman" panose="02020603050405020304" pitchFamily="18" charset="0"/>
              </a:rPr>
            </a:br>
            <a:r>
              <a:rPr lang="en-GB" sz="1400" dirty="0">
                <a:latin typeface="Segoe UI Historic" panose="020B0502040204020203" pitchFamily="34" charset="0"/>
                <a:ea typeface="MS Mincho" panose="02020609040205080304" pitchFamily="49" charset="-128"/>
                <a:cs typeface="Times New Roman" panose="02020603050405020304" pitchFamily="18" charset="0"/>
              </a:rPr>
              <a:t>It was concluded that these RJ45 connections do not need to be part of the ring since they are internal connections inside locked control cabinets.</a:t>
            </a:r>
          </a:p>
          <a:p>
            <a:endParaRPr lang="en-GB"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GB" sz="1400" dirty="0">
                <a:latin typeface="Segoe UI Historic" panose="020B0502040204020203" pitchFamily="34" charset="0"/>
                <a:ea typeface="MS Mincho" panose="02020609040205080304" pitchFamily="49" charset="-128"/>
                <a:cs typeface="Times New Roman" panose="02020603050405020304" pitchFamily="18" charset="0"/>
              </a:rPr>
              <a:t>All the opt. </a:t>
            </a:r>
            <a:r>
              <a:rPr lang="en-GB" sz="1400" dirty="0" err="1">
                <a:latin typeface="Segoe UI Historic" panose="020B0502040204020203" pitchFamily="34" charset="0"/>
                <a:ea typeface="MS Mincho" panose="02020609040205080304" pitchFamily="49" charset="-128"/>
                <a:cs typeface="Times New Roman" panose="02020603050405020304" pitchFamily="18" charset="0"/>
              </a:rPr>
              <a:t>fiber</a:t>
            </a:r>
            <a:r>
              <a:rPr lang="en-GB" sz="1400" dirty="0">
                <a:latin typeface="Segoe UI Historic" panose="020B0502040204020203" pitchFamily="34" charset="0"/>
                <a:ea typeface="MS Mincho" panose="02020609040205080304" pitchFamily="49" charset="-128"/>
                <a:cs typeface="Times New Roman" panose="02020603050405020304" pitchFamily="18" charset="0"/>
              </a:rPr>
              <a:t> cables are protected by cable trunks and conduits.</a:t>
            </a:r>
          </a:p>
          <a:p>
            <a:endParaRPr lang="en-GB"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GB" sz="1400" dirty="0">
                <a:latin typeface="Segoe UI Historic" panose="020B0502040204020203" pitchFamily="34" charset="0"/>
                <a:ea typeface="MS Mincho" panose="02020609040205080304" pitchFamily="49" charset="-128"/>
                <a:cs typeface="Times New Roman" panose="02020603050405020304" pitchFamily="18" charset="0"/>
              </a:rPr>
              <a:t>For more information on the ODHDS system architecture for all buildings, see </a:t>
            </a:r>
            <a:r>
              <a:rPr lang="en-US" sz="1400" dirty="0">
                <a:latin typeface="Segoe UI Historic" panose="020B0502040204020203" pitchFamily="34" charset="0"/>
                <a:ea typeface="MS Mincho" panose="02020609040205080304" pitchFamily="49" charset="-128"/>
                <a:cs typeface="Times New Roman" panose="02020603050405020304" pitchFamily="18" charset="0"/>
              </a:rPr>
              <a:t>ESS ODH Detection Systems Architecture [1].</a:t>
            </a:r>
            <a:endParaRPr lang="en-GB" sz="1400" dirty="0">
              <a:latin typeface="Segoe UI Historic" panose="020B05020402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387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703659" y="107680"/>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6" name="textruta 5">
            <a:extLst>
              <a:ext uri="{FF2B5EF4-FFF2-40B4-BE49-F238E27FC236}">
                <a16:creationId xmlns:a16="http://schemas.microsoft.com/office/drawing/2014/main" id="{7D7A4A3C-ABB9-034C-9B18-8EAF9DEB1143}"/>
              </a:ext>
            </a:extLst>
          </p:cNvPr>
          <p:cNvSpPr txBox="1"/>
          <p:nvPr/>
        </p:nvSpPr>
        <p:spPr>
          <a:xfrm>
            <a:off x="703660" y="966787"/>
            <a:ext cx="7134054" cy="2893100"/>
          </a:xfrm>
          <a:prstGeom prst="rect">
            <a:avLst/>
          </a:prstGeom>
          <a:noFill/>
        </p:spPr>
        <p:txBody>
          <a:bodyPr wrap="square" rtlCol="0">
            <a:spAutoFit/>
          </a:bodyPr>
          <a:lstStyle/>
          <a:p>
            <a:r>
              <a:rPr lang="en-US" sz="1400" dirty="0"/>
              <a:t>The Super Conducting </a:t>
            </a:r>
            <a:r>
              <a:rPr lang="en-US" sz="1400" dirty="0" err="1"/>
              <a:t>Linac</a:t>
            </a:r>
            <a:r>
              <a:rPr lang="en-US" sz="1400" dirty="0"/>
              <a:t> (SCL) part of the tunnel contains 30 elliptical cryomodules; 9 mediumbeta,21 high-beta, and 13 spoke cryomodules. </a:t>
            </a:r>
            <a:br>
              <a:rPr lang="en-US" sz="1400" dirty="0"/>
            </a:br>
            <a:endParaRPr lang="en-US" sz="1400" dirty="0"/>
          </a:p>
          <a:p>
            <a:r>
              <a:rPr lang="en-US" sz="1400" dirty="0"/>
              <a:t>Following the investigation of possible cold helium propagations in the tunnel for several credible failure scenarios, a Safety Helium Collector (SHC) system is installed in the tunnel to evacuate cold helium vapor from cryomodules. The SHC reduces the risk of ODH and cold burns. The SHC valves will be closed before access to the tunnel is granted to personnel. Therefore, in case of a failure in a cryomodule that results in the release of helium, the released He is vented outside the tunnel through the SHC without causing an ODH in the tunnel. Moreover, the Accelerator ODH Detection System (ODHDS) is designed to detect ODH that may be caused by leakage of suffocating gas from the cryogenic systems in the accelerator tunnel.</a:t>
            </a:r>
          </a:p>
          <a:p>
            <a:endParaRPr lang="en-US" sz="1400" dirty="0">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8" name="Bildobjekt 7" descr="En bild som visar text, enhet, bord, arbetsbord&#10;&#10;Automatiskt genererad beskrivning">
            <a:extLst>
              <a:ext uri="{FF2B5EF4-FFF2-40B4-BE49-F238E27FC236}">
                <a16:creationId xmlns:a16="http://schemas.microsoft.com/office/drawing/2014/main" id="{83C7780A-806E-BE0A-4184-F86F6EE915A1}"/>
              </a:ext>
            </a:extLst>
          </p:cNvPr>
          <p:cNvPicPr>
            <a:picLocks noChangeAspect="1"/>
          </p:cNvPicPr>
          <p:nvPr/>
        </p:nvPicPr>
        <p:blipFill>
          <a:blip r:embed="rId2"/>
          <a:stretch>
            <a:fillRect/>
          </a:stretch>
        </p:blipFill>
        <p:spPr>
          <a:xfrm>
            <a:off x="873466" y="4176123"/>
            <a:ext cx="4098697" cy="2113921"/>
          </a:xfrm>
          <a:prstGeom prst="rect">
            <a:avLst/>
          </a:prstGeom>
        </p:spPr>
      </p:pic>
      <p:pic>
        <p:nvPicPr>
          <p:cNvPr id="10" name="Bildobjekt 9">
            <a:extLst>
              <a:ext uri="{FF2B5EF4-FFF2-40B4-BE49-F238E27FC236}">
                <a16:creationId xmlns:a16="http://schemas.microsoft.com/office/drawing/2014/main" id="{B527ED0F-4601-B551-00C6-A26675D0347F}"/>
              </a:ext>
            </a:extLst>
          </p:cNvPr>
          <p:cNvPicPr>
            <a:picLocks noChangeAspect="1"/>
          </p:cNvPicPr>
          <p:nvPr/>
        </p:nvPicPr>
        <p:blipFill>
          <a:blip r:embed="rId3"/>
          <a:stretch>
            <a:fillRect/>
          </a:stretch>
        </p:blipFill>
        <p:spPr>
          <a:xfrm>
            <a:off x="5069779" y="5060275"/>
            <a:ext cx="4993880" cy="1472554"/>
          </a:xfrm>
          <a:prstGeom prst="rect">
            <a:avLst/>
          </a:prstGeom>
        </p:spPr>
      </p:pic>
      <p:pic>
        <p:nvPicPr>
          <p:cNvPr id="12" name="Bildobjekt 11">
            <a:extLst>
              <a:ext uri="{FF2B5EF4-FFF2-40B4-BE49-F238E27FC236}">
                <a16:creationId xmlns:a16="http://schemas.microsoft.com/office/drawing/2014/main" id="{1525617A-0FED-8695-6BCD-31C92EB31328}"/>
              </a:ext>
            </a:extLst>
          </p:cNvPr>
          <p:cNvPicPr>
            <a:picLocks noChangeAspect="1"/>
          </p:cNvPicPr>
          <p:nvPr/>
        </p:nvPicPr>
        <p:blipFill>
          <a:blip r:embed="rId4"/>
          <a:stretch>
            <a:fillRect/>
          </a:stretch>
        </p:blipFill>
        <p:spPr>
          <a:xfrm>
            <a:off x="8454554" y="1129977"/>
            <a:ext cx="3477110" cy="3972479"/>
          </a:xfrm>
          <a:prstGeom prst="rect">
            <a:avLst/>
          </a:prstGeom>
        </p:spPr>
      </p:pic>
    </p:spTree>
    <p:extLst>
      <p:ext uri="{BB962C8B-B14F-4D97-AF65-F5344CB8AC3E}">
        <p14:creationId xmlns:p14="http://schemas.microsoft.com/office/powerpoint/2010/main" val="38408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6" name="textruta 5">
            <a:extLst>
              <a:ext uri="{FF2B5EF4-FFF2-40B4-BE49-F238E27FC236}">
                <a16:creationId xmlns:a16="http://schemas.microsoft.com/office/drawing/2014/main" id="{9F3802EF-3C93-2FC0-E563-86641C4D35D4}"/>
              </a:ext>
            </a:extLst>
          </p:cNvPr>
          <p:cNvSpPr txBox="1"/>
          <p:nvPr/>
        </p:nvSpPr>
        <p:spPr>
          <a:xfrm>
            <a:off x="857189" y="1151453"/>
            <a:ext cx="7014689" cy="3570208"/>
          </a:xfrm>
          <a:prstGeom prst="rect">
            <a:avLst/>
          </a:prstGeom>
          <a:noFill/>
        </p:spPr>
        <p:txBody>
          <a:bodyPr wrap="square">
            <a:spAutoFit/>
          </a:bodyPr>
          <a:lstStyle/>
          <a:p>
            <a:r>
              <a:rPr lang="en-GB" sz="1600" b="1" dirty="0"/>
              <a:t>ODH monitor placement</a:t>
            </a:r>
          </a:p>
          <a:p>
            <a:endParaRPr lang="en-GB" sz="1400" dirty="0"/>
          </a:p>
          <a:p>
            <a:r>
              <a:rPr lang="en-GB" sz="1400" dirty="0"/>
              <a:t>13 ODH monitors are located in the klystron gallery (G02) and 1 ODH monitor is located in the GSA (D02).</a:t>
            </a:r>
            <a:br>
              <a:rPr lang="en-GB" sz="1400" dirty="0"/>
            </a:br>
            <a:r>
              <a:rPr lang="en-GB" sz="1400" dirty="0"/>
              <a:t>The reason is to</a:t>
            </a:r>
            <a:r>
              <a:rPr lang="en-US" sz="1400" dirty="0"/>
              <a:t> protect the electronics in the ODH monitors from effects of radiation in the </a:t>
            </a:r>
            <a:r>
              <a:rPr lang="sv-SE" sz="1400" dirty="0" err="1"/>
              <a:t>acc</a:t>
            </a:r>
            <a:r>
              <a:rPr lang="sv-SE" sz="1400" dirty="0"/>
              <a:t> tunnel (G01).</a:t>
            </a:r>
            <a:br>
              <a:rPr lang="sv-SE" sz="1400" dirty="0"/>
            </a:br>
            <a:endParaRPr lang="en-GB" sz="1400" dirty="0"/>
          </a:p>
          <a:p>
            <a:r>
              <a:rPr lang="en-GB" sz="1400" dirty="0"/>
              <a:t>Sampling pipes go from the ODH monitor, through the stubs and to the sampling point in the </a:t>
            </a:r>
            <a:r>
              <a:rPr lang="en-GB" sz="1400" dirty="0" err="1"/>
              <a:t>acc</a:t>
            </a:r>
            <a:r>
              <a:rPr lang="en-GB" sz="1400" dirty="0"/>
              <a:t> tunnel (G01) </a:t>
            </a:r>
          </a:p>
          <a:p>
            <a:br>
              <a:rPr lang="en-US" sz="1400" dirty="0"/>
            </a:br>
            <a:r>
              <a:rPr lang="en-US" sz="1400" dirty="0"/>
              <a:t>In order to prevent the propagation of activated air from the acc tunnel (G01) to the klystron gallery/GSA, the sampled air is exhausted back to the acc tunnel (G01) after being analyzed by the ODH monitors.</a:t>
            </a:r>
          </a:p>
          <a:p>
            <a:endParaRPr lang="en-US" sz="1400" dirty="0"/>
          </a:p>
          <a:p>
            <a:r>
              <a:rPr lang="en-US" sz="1400" dirty="0">
                <a:latin typeface="Segoe UI Historic" panose="020B0502040204020203" pitchFamily="34" charset="0"/>
                <a:ea typeface="MS Mincho" panose="02020609040205080304" pitchFamily="49" charset="-128"/>
                <a:cs typeface="Times New Roman" panose="02020603050405020304" pitchFamily="18" charset="0"/>
              </a:rPr>
              <a:t>For more information on the ODH monitor and sampling point placements, see [2] [3].</a:t>
            </a:r>
            <a:endParaRPr lang="en-GB" sz="1400" dirty="0">
              <a:latin typeface="Segoe UI Historic" panose="020B0502040204020203" pitchFamily="34" charset="0"/>
              <a:ea typeface="MS Mincho" panose="02020609040205080304" pitchFamily="49" charset="-128"/>
              <a:cs typeface="Times New Roman" panose="02020603050405020304" pitchFamily="18" charset="0"/>
            </a:endParaRPr>
          </a:p>
          <a:p>
            <a:endParaRPr lang="en-GB" sz="1400" dirty="0"/>
          </a:p>
        </p:txBody>
      </p:sp>
      <p:pic>
        <p:nvPicPr>
          <p:cNvPr id="10" name="Bildobjekt 9" descr="En bild som visar text, inomhus, skärmbild, flera&#10;&#10;Automatiskt genererad beskrivning">
            <a:extLst>
              <a:ext uri="{FF2B5EF4-FFF2-40B4-BE49-F238E27FC236}">
                <a16:creationId xmlns:a16="http://schemas.microsoft.com/office/drawing/2014/main" id="{0B14DA82-FCA2-BC83-4E27-D3A120F73B3A}"/>
              </a:ext>
            </a:extLst>
          </p:cNvPr>
          <p:cNvPicPr>
            <a:picLocks noChangeAspect="1"/>
          </p:cNvPicPr>
          <p:nvPr/>
        </p:nvPicPr>
        <p:blipFill>
          <a:blip r:embed="rId2"/>
          <a:stretch>
            <a:fillRect/>
          </a:stretch>
        </p:blipFill>
        <p:spPr>
          <a:xfrm>
            <a:off x="1103709" y="4688785"/>
            <a:ext cx="10501504" cy="1721986"/>
          </a:xfrm>
          <a:prstGeom prst="rect">
            <a:avLst/>
          </a:prstGeom>
        </p:spPr>
      </p:pic>
      <p:pic>
        <p:nvPicPr>
          <p:cNvPr id="4" name="Bildobjekt 3" descr="En bild som visar text&#10;&#10;Automatiskt genererad beskrivning">
            <a:extLst>
              <a:ext uri="{FF2B5EF4-FFF2-40B4-BE49-F238E27FC236}">
                <a16:creationId xmlns:a16="http://schemas.microsoft.com/office/drawing/2014/main" id="{3697DFFA-D0C7-F2EA-6CC1-9869A7273D27}"/>
              </a:ext>
            </a:extLst>
          </p:cNvPr>
          <p:cNvPicPr>
            <a:picLocks noChangeAspect="1"/>
          </p:cNvPicPr>
          <p:nvPr/>
        </p:nvPicPr>
        <p:blipFill>
          <a:blip r:embed="rId3"/>
          <a:stretch>
            <a:fillRect/>
          </a:stretch>
        </p:blipFill>
        <p:spPr>
          <a:xfrm>
            <a:off x="7871878" y="1784721"/>
            <a:ext cx="3699170" cy="2103147"/>
          </a:xfrm>
          <a:prstGeom prst="rect">
            <a:avLst/>
          </a:prstGeom>
        </p:spPr>
      </p:pic>
    </p:spTree>
    <p:extLst>
      <p:ext uri="{BB962C8B-B14F-4D97-AF65-F5344CB8AC3E}">
        <p14:creationId xmlns:p14="http://schemas.microsoft.com/office/powerpoint/2010/main" val="32158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4" name="textruta 3">
            <a:extLst>
              <a:ext uri="{FF2B5EF4-FFF2-40B4-BE49-F238E27FC236}">
                <a16:creationId xmlns:a16="http://schemas.microsoft.com/office/drawing/2014/main" id="{BC14EC37-F9B6-F053-F0CD-62D884994F10}"/>
              </a:ext>
            </a:extLst>
          </p:cNvPr>
          <p:cNvSpPr txBox="1"/>
          <p:nvPr/>
        </p:nvSpPr>
        <p:spPr>
          <a:xfrm>
            <a:off x="1103709" y="797510"/>
            <a:ext cx="10040541" cy="2893100"/>
          </a:xfrm>
          <a:prstGeom prst="rect">
            <a:avLst/>
          </a:prstGeom>
          <a:noFill/>
        </p:spPr>
        <p:txBody>
          <a:bodyPr wrap="square" rtlCol="0">
            <a:spAutoFit/>
          </a:bodyPr>
          <a:lstStyle/>
          <a:p>
            <a:r>
              <a:rPr lang="sv-SE" sz="1400" b="1" dirty="0"/>
              <a:t>The </a:t>
            </a:r>
            <a:r>
              <a:rPr lang="sv-SE" sz="1400" b="1" dirty="0" err="1"/>
              <a:t>rationale</a:t>
            </a:r>
            <a:r>
              <a:rPr lang="sv-SE" sz="1400" b="1" dirty="0"/>
              <a:t> for </a:t>
            </a:r>
            <a:r>
              <a:rPr lang="sv-SE" sz="1400" b="1" dirty="0" err="1"/>
              <a:t>determining</a:t>
            </a:r>
            <a:r>
              <a:rPr lang="sv-SE" sz="1400" b="1" dirty="0"/>
              <a:t> the optimum location for sampling </a:t>
            </a:r>
            <a:r>
              <a:rPr lang="sv-SE" sz="1400" b="1" dirty="0" err="1"/>
              <a:t>points</a:t>
            </a:r>
            <a:r>
              <a:rPr lang="sv-SE" sz="1400" b="1" dirty="0"/>
              <a:t>:</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US" sz="1400" b="1" dirty="0"/>
              <a:t>Tunnel </a:t>
            </a:r>
            <a:r>
              <a:rPr lang="en-US" sz="1400" b="1" dirty="0" err="1"/>
              <a:t>hight</a:t>
            </a:r>
            <a:endParaRPr lang="en-US" sz="1400" b="1" dirty="0"/>
          </a:p>
          <a:p>
            <a:r>
              <a:rPr lang="en-US" sz="1400" dirty="0"/>
              <a:t>The ACC ODHDS sampling points are located at ceiling height (~120 mm below the ceiling) because helium is lighter than air. </a:t>
            </a:r>
          </a:p>
          <a:p>
            <a:endParaRPr lang="en-US"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US" sz="1400" b="1" dirty="0"/>
              <a:t>Tunnel width</a:t>
            </a:r>
          </a:p>
          <a:p>
            <a:r>
              <a:rPr lang="en-US" sz="1400" dirty="0"/>
              <a:t>There are pressure safety devices on the CDS and cryomodules, which are the potential leak points and can cause ODH for personnel during access to the tunnel. </a:t>
            </a:r>
            <a:br>
              <a:rPr lang="en-US" sz="1400" dirty="0"/>
            </a:br>
            <a:r>
              <a:rPr lang="en-US" sz="1400" dirty="0"/>
              <a:t>These pressure safety devices are located:</a:t>
            </a:r>
          </a:p>
          <a:p>
            <a:pPr marL="285750" indent="-285750">
              <a:buFont typeface="Arial" panose="020B0604020202020204" pitchFamily="34" charset="0"/>
              <a:buChar char="•"/>
            </a:pPr>
            <a:r>
              <a:rPr lang="en-US" sz="1400" dirty="0"/>
              <a:t>on the valve boxes and on the cryomodule for the Spoke section.</a:t>
            </a:r>
          </a:p>
          <a:p>
            <a:pPr marL="285750" indent="-285750">
              <a:buFont typeface="Arial" panose="020B0604020202020204" pitchFamily="34" charset="0"/>
              <a:buChar char="•"/>
            </a:pPr>
            <a:r>
              <a:rPr lang="en-US" sz="1400" dirty="0"/>
              <a:t>on the CDS near the cryomodule and on the cryomodule for the elliptical </a:t>
            </a:r>
            <a:r>
              <a:rPr lang="en-US" sz="1400" dirty="0" err="1"/>
              <a:t>linac</a:t>
            </a:r>
            <a:r>
              <a:rPr lang="en-US" sz="1400" dirty="0"/>
              <a:t> (MBL and HBL).</a:t>
            </a:r>
          </a:p>
          <a:p>
            <a:pPr marL="285750" indent="-285750">
              <a:buFont typeface="Arial" panose="020B0604020202020204" pitchFamily="34" charset="0"/>
              <a:buChar char="•"/>
            </a:pPr>
            <a:r>
              <a:rPr lang="en-US" sz="1400" dirty="0"/>
              <a:t>on the end box.</a:t>
            </a:r>
          </a:p>
          <a:p>
            <a:r>
              <a:rPr lang="en-US" sz="1400" dirty="0"/>
              <a:t>For this reason, the ACC ODHDS sampling points are located in the area between the CDS and the cryomodules.</a:t>
            </a:r>
          </a:p>
        </p:txBody>
      </p:sp>
      <p:pic>
        <p:nvPicPr>
          <p:cNvPr id="7" name="Bildobjekt 6" descr="En bild som visar text, tecken&#10;&#10;Automatiskt genererad beskrivning">
            <a:extLst>
              <a:ext uri="{FF2B5EF4-FFF2-40B4-BE49-F238E27FC236}">
                <a16:creationId xmlns:a16="http://schemas.microsoft.com/office/drawing/2014/main" id="{E53AEC16-46A2-71FC-5D52-A5DB9147B877}"/>
              </a:ext>
            </a:extLst>
          </p:cNvPr>
          <p:cNvPicPr>
            <a:picLocks noChangeAspect="1"/>
          </p:cNvPicPr>
          <p:nvPr/>
        </p:nvPicPr>
        <p:blipFill>
          <a:blip r:embed="rId2"/>
          <a:stretch>
            <a:fillRect/>
          </a:stretch>
        </p:blipFill>
        <p:spPr>
          <a:xfrm>
            <a:off x="1103709" y="3964900"/>
            <a:ext cx="4327116" cy="2457374"/>
          </a:xfrm>
          <a:prstGeom prst="rect">
            <a:avLst/>
          </a:prstGeom>
        </p:spPr>
      </p:pic>
    </p:spTree>
    <p:extLst>
      <p:ext uri="{BB962C8B-B14F-4D97-AF65-F5344CB8AC3E}">
        <p14:creationId xmlns:p14="http://schemas.microsoft.com/office/powerpoint/2010/main" val="348985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1103709" y="28609"/>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3600" b="0" noProof="0" dirty="0">
                <a:solidFill>
                  <a:schemeClr val="tx1"/>
                </a:solidFill>
              </a:rPr>
              <a:t>ODH monitor and sampling point placements</a:t>
            </a:r>
          </a:p>
        </p:txBody>
      </p:sp>
      <p:sp>
        <p:nvSpPr>
          <p:cNvPr id="4" name="textruta 3">
            <a:extLst>
              <a:ext uri="{FF2B5EF4-FFF2-40B4-BE49-F238E27FC236}">
                <a16:creationId xmlns:a16="http://schemas.microsoft.com/office/drawing/2014/main" id="{BC14EC37-F9B6-F053-F0CD-62D884994F10}"/>
              </a:ext>
            </a:extLst>
          </p:cNvPr>
          <p:cNvSpPr txBox="1"/>
          <p:nvPr/>
        </p:nvSpPr>
        <p:spPr>
          <a:xfrm>
            <a:off x="1103709" y="797510"/>
            <a:ext cx="10040541" cy="3754874"/>
          </a:xfrm>
          <a:prstGeom prst="rect">
            <a:avLst/>
          </a:prstGeom>
          <a:noFill/>
        </p:spPr>
        <p:txBody>
          <a:bodyPr wrap="square" rtlCol="0">
            <a:spAutoFit/>
          </a:bodyPr>
          <a:lstStyle/>
          <a:p>
            <a:r>
              <a:rPr lang="sv-SE" sz="1400" b="1" dirty="0"/>
              <a:t>The </a:t>
            </a:r>
            <a:r>
              <a:rPr lang="sv-SE" sz="1400" b="1" dirty="0" err="1"/>
              <a:t>rationale</a:t>
            </a:r>
            <a:r>
              <a:rPr lang="sv-SE" sz="1400" b="1" dirty="0"/>
              <a:t> for </a:t>
            </a:r>
            <a:r>
              <a:rPr lang="sv-SE" sz="1400" b="1" dirty="0" err="1"/>
              <a:t>determining</a:t>
            </a:r>
            <a:r>
              <a:rPr lang="sv-SE" sz="1400" b="1" dirty="0"/>
              <a:t> the optimum location for sampling </a:t>
            </a:r>
            <a:r>
              <a:rPr lang="sv-SE" sz="1400" b="1" dirty="0" err="1"/>
              <a:t>points</a:t>
            </a:r>
            <a:r>
              <a:rPr lang="sv-SE" sz="1400" b="1" dirty="0"/>
              <a:t>:</a:t>
            </a:r>
          </a:p>
          <a:p>
            <a:endParaRPr lang="en-US" sz="1400" dirty="0"/>
          </a:p>
          <a:p>
            <a:r>
              <a:rPr lang="en-US" sz="1400" b="1" dirty="0"/>
              <a:t>Tunnel length</a:t>
            </a:r>
          </a:p>
          <a:p>
            <a:r>
              <a:rPr lang="en-US" sz="1400" dirty="0"/>
              <a:t>The SCL is stretched for about 310 meters from the end box at the first Spoke cryomodule to the last high-beta cryomodule. The following factors has determined to location of the sampling point:</a:t>
            </a:r>
          </a:p>
          <a:p>
            <a:pPr marL="285750" indent="-285750">
              <a:buFont typeface="Arial" panose="020B0604020202020204" pitchFamily="34" charset="0"/>
              <a:buChar char="•"/>
            </a:pPr>
            <a:r>
              <a:rPr lang="en-US" sz="1400" dirty="0"/>
              <a:t>Even distribution of the sampling points along the tunnel.</a:t>
            </a:r>
          </a:p>
          <a:p>
            <a:pPr marL="285750" indent="-285750">
              <a:buFont typeface="Arial" panose="020B0604020202020204" pitchFamily="34" charset="0"/>
              <a:buChar char="•"/>
            </a:pPr>
            <a:r>
              <a:rPr lang="en-US" sz="1400" dirty="0"/>
              <a:t>Location of the stubs where the sampling points enter the tunnel from the klystron gallery.</a:t>
            </a:r>
          </a:p>
          <a:p>
            <a:pPr marL="285750" indent="-285750">
              <a:buFont typeface="Arial" panose="020B0604020202020204" pitchFamily="34" charset="0"/>
              <a:buChar char="•"/>
            </a:pPr>
            <a:r>
              <a:rPr lang="en-US" sz="1400" dirty="0"/>
              <a:t>Location of the potential helium leak points (pressure safety devices).</a:t>
            </a:r>
          </a:p>
          <a:p>
            <a:pPr marL="285750" indent="-285750">
              <a:buFont typeface="Arial" panose="020B0604020202020204" pitchFamily="34" charset="0"/>
              <a:buChar char="•"/>
            </a:pPr>
            <a:r>
              <a:rPr lang="en-US" sz="1400" dirty="0"/>
              <a:t>Minimizing the length of the pipes between the ODH monitor in the klystron gallery and the sampling point since the longer the pipe, the more time it takes to detect the ODH.</a:t>
            </a:r>
          </a:p>
          <a:p>
            <a:pPr marL="285750" indent="-285750">
              <a:buFont typeface="Arial" panose="020B0604020202020204" pitchFamily="34" charset="0"/>
              <a:buChar char="•"/>
            </a:pPr>
            <a:endParaRPr lang="en-US" sz="1400" dirty="0"/>
          </a:p>
          <a:p>
            <a:r>
              <a:rPr lang="en-US" sz="1400" b="1" dirty="0"/>
              <a:t>Conclusion: </a:t>
            </a:r>
            <a:r>
              <a:rPr lang="en-US" sz="1400" dirty="0"/>
              <a:t>Considering these factors, 13 sampling points are considered in the SCL and one sampling point in the A2T area, which is the far end of the tunnel before the exhaust ventilation hatches, where an </a:t>
            </a:r>
            <a:r>
              <a:rPr lang="sv-SE" sz="1400" dirty="0" err="1"/>
              <a:t>accumulation</a:t>
            </a:r>
            <a:r>
              <a:rPr lang="sv-SE" sz="1400" dirty="0"/>
              <a:t> </a:t>
            </a:r>
            <a:r>
              <a:rPr lang="sv-SE" sz="1400" dirty="0" err="1"/>
              <a:t>of</a:t>
            </a:r>
            <a:r>
              <a:rPr lang="sv-SE" sz="1400" dirty="0"/>
              <a:t> helium </a:t>
            </a:r>
            <a:r>
              <a:rPr lang="sv-SE" sz="1400" dirty="0" err="1"/>
              <a:t>might</a:t>
            </a:r>
            <a:r>
              <a:rPr lang="sv-SE" sz="1400" dirty="0"/>
              <a:t> </a:t>
            </a:r>
            <a:r>
              <a:rPr lang="sv-SE" sz="1400" dirty="0" err="1"/>
              <a:t>occur</a:t>
            </a:r>
            <a:r>
              <a:rPr lang="sv-SE" sz="1400" dirty="0"/>
              <a:t>.</a:t>
            </a:r>
            <a:br>
              <a:rPr lang="sv-SE" sz="1400" dirty="0"/>
            </a:br>
            <a:r>
              <a:rPr lang="sv-SE" sz="1400" dirty="0"/>
              <a:t>The </a:t>
            </a:r>
            <a:r>
              <a:rPr lang="sv-SE" sz="1400" dirty="0" err="1"/>
              <a:t>distance</a:t>
            </a:r>
            <a:r>
              <a:rPr lang="sv-SE" sz="1400" dirty="0"/>
              <a:t> </a:t>
            </a:r>
            <a:r>
              <a:rPr lang="sv-SE" sz="1400" dirty="0" err="1"/>
              <a:t>between</a:t>
            </a:r>
            <a:r>
              <a:rPr lang="sv-SE" sz="1400" dirty="0"/>
              <a:t> 2 </a:t>
            </a:r>
            <a:r>
              <a:rPr lang="sv-SE" sz="1400" dirty="0" err="1"/>
              <a:t>sample</a:t>
            </a:r>
            <a:r>
              <a:rPr lang="sv-SE" sz="1400" dirty="0"/>
              <a:t> </a:t>
            </a:r>
            <a:r>
              <a:rPr lang="sv-SE" sz="1400" dirty="0" err="1"/>
              <a:t>point</a:t>
            </a:r>
            <a:r>
              <a:rPr lang="sv-SE" sz="1400" dirty="0"/>
              <a:t> </a:t>
            </a:r>
            <a:r>
              <a:rPr lang="sv-SE" sz="1400" dirty="0" err="1"/>
              <a:t>vary</a:t>
            </a:r>
            <a:r>
              <a:rPr lang="sv-SE" sz="1400" dirty="0"/>
              <a:t> from 17-&gt;27 meters, </a:t>
            </a:r>
            <a:r>
              <a:rPr lang="sv-SE" sz="1400" dirty="0" err="1"/>
              <a:t>with</a:t>
            </a:r>
            <a:r>
              <a:rPr lang="sv-SE" sz="1400" dirty="0"/>
              <a:t> an </a:t>
            </a:r>
            <a:r>
              <a:rPr lang="sv-SE" sz="1400" dirty="0" err="1"/>
              <a:t>average</a:t>
            </a:r>
            <a:r>
              <a:rPr lang="sv-SE" sz="1400" dirty="0"/>
              <a:t> </a:t>
            </a:r>
            <a:r>
              <a:rPr lang="sv-SE" sz="1400" dirty="0" err="1"/>
              <a:t>of</a:t>
            </a:r>
            <a:r>
              <a:rPr lang="sv-SE" sz="1400" dirty="0"/>
              <a:t> 24.6 meters.</a:t>
            </a:r>
          </a:p>
          <a:p>
            <a:endParaRPr lang="sv-SE" sz="1400" dirty="0"/>
          </a:p>
          <a:p>
            <a:r>
              <a:rPr lang="sv-SE" sz="1400" i="1" dirty="0" err="1"/>
              <a:t>We</a:t>
            </a:r>
            <a:r>
              <a:rPr lang="sv-SE" sz="1400" i="1" dirty="0"/>
              <a:t> </a:t>
            </a:r>
            <a:r>
              <a:rPr lang="sv-SE" sz="1400" i="1" dirty="0" err="1"/>
              <a:t>will</a:t>
            </a:r>
            <a:r>
              <a:rPr lang="sv-SE" sz="1400" i="1" dirty="0"/>
              <a:t> show </a:t>
            </a:r>
            <a:r>
              <a:rPr lang="sv-SE" sz="1400" i="1" dirty="0" err="1"/>
              <a:t>more</a:t>
            </a:r>
            <a:r>
              <a:rPr lang="sv-SE" sz="1400" i="1" dirty="0"/>
              <a:t> in </a:t>
            </a:r>
            <a:r>
              <a:rPr lang="sv-SE" sz="1400" i="1" dirty="0" err="1"/>
              <a:t>detail</a:t>
            </a:r>
            <a:r>
              <a:rPr lang="sv-SE" sz="1400" i="1" dirty="0"/>
              <a:t> on the </a:t>
            </a:r>
            <a:r>
              <a:rPr lang="sv-SE" sz="1400" i="1" dirty="0" err="1"/>
              <a:t>upcoming</a:t>
            </a:r>
            <a:r>
              <a:rPr lang="sv-SE" sz="1400" i="1" dirty="0"/>
              <a:t> </a:t>
            </a:r>
            <a:r>
              <a:rPr lang="sv-SE" sz="1400" i="1" dirty="0" err="1"/>
              <a:t>slides</a:t>
            </a:r>
            <a:endParaRPr lang="en-US" sz="1400" i="1" dirty="0"/>
          </a:p>
          <a:p>
            <a:pPr marL="285750" indent="-285750">
              <a:buFont typeface="Arial" panose="020B0604020202020204" pitchFamily="34" charset="0"/>
              <a:buChar char="•"/>
            </a:pPr>
            <a:endParaRPr lang="en-US" sz="1400" dirty="0">
              <a:highlight>
                <a:srgbClr val="FFFF00"/>
              </a:highlight>
            </a:endParaRPr>
          </a:p>
        </p:txBody>
      </p:sp>
    </p:spTree>
    <p:extLst>
      <p:ext uri="{BB962C8B-B14F-4D97-AF65-F5344CB8AC3E}">
        <p14:creationId xmlns:p14="http://schemas.microsoft.com/office/powerpoint/2010/main" val="216304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ESS-0060907 - Chess Core Powerpoint</Template>
  <TotalTime>4159</TotalTime>
  <Words>1400</Words>
  <Application>Microsoft Office PowerPoint</Application>
  <PresentationFormat>Bredbild</PresentationFormat>
  <Paragraphs>150</Paragraphs>
  <Slides>22</Slides>
  <Notes>1</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22</vt:i4>
      </vt:variant>
    </vt:vector>
  </HeadingPairs>
  <TitlesOfParts>
    <vt:vector size="31" baseType="lpstr">
      <vt:lpstr>Arial</vt:lpstr>
      <vt:lpstr>Calibri</vt:lpstr>
      <vt:lpstr>Segoe UI</vt:lpstr>
      <vt:lpstr>Segoe UI Historic</vt:lpstr>
      <vt:lpstr>Segoe UI Light</vt:lpstr>
      <vt:lpstr>Segoe UI Semibold</vt:lpstr>
      <vt:lpstr>Wingdings</vt:lpstr>
      <vt:lpstr>Office-tema</vt:lpstr>
      <vt:lpstr>1_Office-tema</vt:lpstr>
      <vt:lpstr>PowerPoint-presentation</vt:lpstr>
      <vt:lpstr>Acc Tunnel ODHDS CDR Presentation –  ACC ODHDS architecture, ODH monitors, sampling points and ODH alarms placement</vt:lpstr>
      <vt:lpstr>Agenda</vt:lpstr>
      <vt:lpstr>System Netw. architecture and opt. fiber ring</vt:lpstr>
      <vt:lpstr>System Netw. architecture and opt. fiber ring</vt:lpstr>
      <vt:lpstr>ODH monitor and sampling point placements</vt:lpstr>
      <vt:lpstr>ODH monitor and sampling point placements</vt:lpstr>
      <vt:lpstr>ODH monitor and sampling point placements</vt:lpstr>
      <vt:lpstr>ODH monitor and sampling point placements</vt:lpstr>
      <vt:lpstr>ODH monitor and sampling point placements</vt:lpstr>
      <vt:lpstr>ODH monitor and sampling point placements</vt:lpstr>
      <vt:lpstr>ODH monitor and sampling point placements</vt:lpstr>
      <vt:lpstr>ODH monitor and sampling point placements</vt:lpstr>
      <vt:lpstr>ODH monitor and sampling point placements</vt:lpstr>
      <vt:lpstr>Alarm unit placements</vt:lpstr>
      <vt:lpstr>Alarm unit placements</vt:lpstr>
      <vt:lpstr>Alarm unit placements</vt:lpstr>
      <vt:lpstr>Alarm unit placements</vt:lpstr>
      <vt:lpstr>Alarm unit placements</vt:lpstr>
      <vt:lpstr>Alarm unit placements</vt:lpstr>
      <vt:lpstr>Finish presentation</vt:lpstr>
      <vt:lpstr>Reference Documents</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Morteza Mansouri</dc:creator>
  <cp:lastModifiedBy>Anton Andersson</cp:lastModifiedBy>
  <cp:revision>92</cp:revision>
  <cp:lastPrinted>2019-03-08T10:27:30Z</cp:lastPrinted>
  <dcterms:created xsi:type="dcterms:W3CDTF">2021-10-04T20:11:20Z</dcterms:created>
  <dcterms:modified xsi:type="dcterms:W3CDTF">2022-09-13T10:17:13Z</dcterms:modified>
</cp:coreProperties>
</file>