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27"/>
  </p:notesMasterIdLst>
  <p:sldIdLst>
    <p:sldId id="262" r:id="rId3"/>
    <p:sldId id="267" r:id="rId4"/>
    <p:sldId id="272" r:id="rId5"/>
    <p:sldId id="357" r:id="rId6"/>
    <p:sldId id="358" r:id="rId7"/>
    <p:sldId id="377" r:id="rId8"/>
    <p:sldId id="359" r:id="rId9"/>
    <p:sldId id="360" r:id="rId10"/>
    <p:sldId id="363" r:id="rId11"/>
    <p:sldId id="364" r:id="rId12"/>
    <p:sldId id="365" r:id="rId13"/>
    <p:sldId id="366" r:id="rId14"/>
    <p:sldId id="369" r:id="rId15"/>
    <p:sldId id="367" r:id="rId16"/>
    <p:sldId id="370" r:id="rId17"/>
    <p:sldId id="371" r:id="rId18"/>
    <p:sldId id="372" r:id="rId19"/>
    <p:sldId id="373" r:id="rId20"/>
    <p:sldId id="376" r:id="rId21"/>
    <p:sldId id="379" r:id="rId22"/>
    <p:sldId id="380" r:id="rId23"/>
    <p:sldId id="378" r:id="rId24"/>
    <p:sldId id="277" r:id="rId25"/>
    <p:sldId id="353"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Holgersson" initials="PH" lastIdx="10" clrIdx="0">
    <p:extLst>
      <p:ext uri="{19B8F6BF-5375-455C-9EA6-DF929625EA0E}">
        <p15:presenceInfo xmlns:p15="http://schemas.microsoft.com/office/powerpoint/2012/main" userId="S-1-5-21-1853637497-491971987-2917381224-12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99"/>
    <a:srgbClr val="FEE6CC"/>
    <a:srgbClr val="666666"/>
    <a:srgbClr val="CCCC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56F203-B67B-4560-83AE-63060D0FD481}" v="35" dt="2022-09-12T11:21:47.05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8" autoAdjust="0"/>
    <p:restoredTop sz="94681" autoAdjust="0"/>
  </p:normalViewPr>
  <p:slideViewPr>
    <p:cSldViewPr snapToGrid="0" snapToObjects="1">
      <p:cViewPr varScale="1">
        <p:scale>
          <a:sx n="111" d="100"/>
          <a:sy n="111" d="100"/>
        </p:scale>
        <p:origin x="360"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 andersson" userId="f7fe82e8b11385a6" providerId="LiveId" clId="{B4A24C04-11CB-4264-A2E9-99908958A0F9}"/>
    <pc:docChg chg="undo custSel modSld">
      <pc:chgData name="anton andersson" userId="f7fe82e8b11385a6" providerId="LiveId" clId="{B4A24C04-11CB-4264-A2E9-99908958A0F9}" dt="2021-12-07T10:23:08.348" v="951" actId="20577"/>
      <pc:docMkLst>
        <pc:docMk/>
      </pc:docMkLst>
      <pc:sldChg chg="modSp mod delCm">
        <pc:chgData name="anton andersson" userId="f7fe82e8b11385a6" providerId="LiveId" clId="{B4A24C04-11CB-4264-A2E9-99908958A0F9}" dt="2021-12-07T09:48:23.979" v="184" actId="20577"/>
        <pc:sldMkLst>
          <pc:docMk/>
          <pc:sldMk cId="2077360395" sldId="256"/>
        </pc:sldMkLst>
        <pc:spChg chg="mod">
          <ac:chgData name="anton andersson" userId="f7fe82e8b11385a6" providerId="LiveId" clId="{B4A24C04-11CB-4264-A2E9-99908958A0F9}" dt="2021-12-07T09:47:07.432" v="141" actId="20577"/>
          <ac:spMkLst>
            <pc:docMk/>
            <pc:sldMk cId="2077360395" sldId="256"/>
            <ac:spMk id="4" creationId="{CFC5A8FB-3FEC-45EE-9449-C988C80E7A4A}"/>
          </ac:spMkLst>
        </pc:spChg>
        <pc:spChg chg="mod">
          <ac:chgData name="anton andersson" userId="f7fe82e8b11385a6" providerId="LiveId" clId="{B4A24C04-11CB-4264-A2E9-99908958A0F9}" dt="2021-12-07T09:48:17.917" v="181" actId="14100"/>
          <ac:spMkLst>
            <pc:docMk/>
            <pc:sldMk cId="2077360395" sldId="256"/>
            <ac:spMk id="13" creationId="{46CAB369-7E2C-4044-9F66-138DABCFE301}"/>
          </ac:spMkLst>
        </pc:spChg>
        <pc:spChg chg="mod">
          <ac:chgData name="anton andersson" userId="f7fe82e8b11385a6" providerId="LiveId" clId="{B4A24C04-11CB-4264-A2E9-99908958A0F9}" dt="2021-12-07T09:46:32.142" v="119" actId="33524"/>
          <ac:spMkLst>
            <pc:docMk/>
            <pc:sldMk cId="2077360395" sldId="256"/>
            <ac:spMk id="20" creationId="{9CAAE480-755F-4721-9C88-70F50CAB6CEF}"/>
          </ac:spMkLst>
        </pc:spChg>
        <pc:spChg chg="mod">
          <ac:chgData name="anton andersson" userId="f7fe82e8b11385a6" providerId="LiveId" clId="{B4A24C04-11CB-4264-A2E9-99908958A0F9}" dt="2021-12-07T09:47:52.512" v="171" actId="20577"/>
          <ac:spMkLst>
            <pc:docMk/>
            <pc:sldMk cId="2077360395" sldId="256"/>
            <ac:spMk id="37" creationId="{99E904E6-FA3F-46A5-A9F8-E2F3883CDA7D}"/>
          </ac:spMkLst>
        </pc:spChg>
        <pc:spChg chg="mod">
          <ac:chgData name="anton andersson" userId="f7fe82e8b11385a6" providerId="LiveId" clId="{B4A24C04-11CB-4264-A2E9-99908958A0F9}" dt="2021-12-07T09:47:42.247" v="165" actId="20577"/>
          <ac:spMkLst>
            <pc:docMk/>
            <pc:sldMk cId="2077360395" sldId="256"/>
            <ac:spMk id="38" creationId="{312B36A4-12AF-4ED4-8354-4125A0F09F34}"/>
          </ac:spMkLst>
        </pc:spChg>
        <pc:spChg chg="mod">
          <ac:chgData name="anton andersson" userId="f7fe82e8b11385a6" providerId="LiveId" clId="{B4A24C04-11CB-4264-A2E9-99908958A0F9}" dt="2021-12-07T09:46:39.499" v="123" actId="20577"/>
          <ac:spMkLst>
            <pc:docMk/>
            <pc:sldMk cId="2077360395" sldId="256"/>
            <ac:spMk id="39" creationId="{824E7675-53FF-4CBC-923F-05D4F28BB39B}"/>
          </ac:spMkLst>
        </pc:spChg>
        <pc:spChg chg="mod">
          <ac:chgData name="anton andersson" userId="f7fe82e8b11385a6" providerId="LiveId" clId="{B4A24C04-11CB-4264-A2E9-99908958A0F9}" dt="2021-12-07T09:48:00.507" v="177" actId="20577"/>
          <ac:spMkLst>
            <pc:docMk/>
            <pc:sldMk cId="2077360395" sldId="256"/>
            <ac:spMk id="40" creationId="{01F05967-A6ED-44D2-A357-7D3A25AA2F80}"/>
          </ac:spMkLst>
        </pc:spChg>
        <pc:spChg chg="mod">
          <ac:chgData name="anton andersson" userId="f7fe82e8b11385a6" providerId="LiveId" clId="{B4A24C04-11CB-4264-A2E9-99908958A0F9}" dt="2021-12-07T09:48:23.979" v="184" actId="20577"/>
          <ac:spMkLst>
            <pc:docMk/>
            <pc:sldMk cId="2077360395" sldId="256"/>
            <ac:spMk id="41" creationId="{DB1D8E47-E3A4-4F65-96EC-7DCCE7DAF422}"/>
          </ac:spMkLst>
        </pc:spChg>
        <pc:spChg chg="mod">
          <ac:chgData name="anton andersson" userId="f7fe82e8b11385a6" providerId="LiveId" clId="{B4A24C04-11CB-4264-A2E9-99908958A0F9}" dt="2021-12-07T09:47:36.834" v="161" actId="20577"/>
          <ac:spMkLst>
            <pc:docMk/>
            <pc:sldMk cId="2077360395" sldId="256"/>
            <ac:spMk id="47" creationId="{A747C140-0B29-4384-8EBA-CE8F943C015F}"/>
          </ac:spMkLst>
        </pc:spChg>
        <pc:spChg chg="mod">
          <ac:chgData name="anton andersson" userId="f7fe82e8b11385a6" providerId="LiveId" clId="{B4A24C04-11CB-4264-A2E9-99908958A0F9}" dt="2021-12-07T09:47:26.288" v="153" actId="20577"/>
          <ac:spMkLst>
            <pc:docMk/>
            <pc:sldMk cId="2077360395" sldId="256"/>
            <ac:spMk id="51" creationId="{44C6C9E3-5B7F-4A4E-8240-F788A9C988B4}"/>
          </ac:spMkLst>
        </pc:spChg>
        <pc:spChg chg="mod">
          <ac:chgData name="anton andersson" userId="f7fe82e8b11385a6" providerId="LiveId" clId="{B4A24C04-11CB-4264-A2E9-99908958A0F9}" dt="2021-12-07T09:46:55.521" v="135" actId="20577"/>
          <ac:spMkLst>
            <pc:docMk/>
            <pc:sldMk cId="2077360395" sldId="256"/>
            <ac:spMk id="52" creationId="{EAF9E28E-ABD3-43E8-978D-BFED1127F4A9}"/>
          </ac:spMkLst>
        </pc:spChg>
        <pc:spChg chg="mod">
          <ac:chgData name="anton andersson" userId="f7fe82e8b11385a6" providerId="LiveId" clId="{B4A24C04-11CB-4264-A2E9-99908958A0F9}" dt="2021-12-07T09:46:42.074" v="125" actId="20577"/>
          <ac:spMkLst>
            <pc:docMk/>
            <pc:sldMk cId="2077360395" sldId="256"/>
            <ac:spMk id="60" creationId="{D78DF6A3-6432-4FAE-B5D0-8EE847A0D01A}"/>
          </ac:spMkLst>
        </pc:spChg>
        <pc:spChg chg="mod">
          <ac:chgData name="anton andersson" userId="f7fe82e8b11385a6" providerId="LiveId" clId="{B4A24C04-11CB-4264-A2E9-99908958A0F9}" dt="2021-12-07T09:47:13.092" v="145" actId="20577"/>
          <ac:spMkLst>
            <pc:docMk/>
            <pc:sldMk cId="2077360395" sldId="256"/>
            <ac:spMk id="61" creationId="{110012AE-370F-4473-B893-98E7422E646E}"/>
          </ac:spMkLst>
        </pc:spChg>
        <pc:spChg chg="mod">
          <ac:chgData name="anton andersson" userId="f7fe82e8b11385a6" providerId="LiveId" clId="{B4A24C04-11CB-4264-A2E9-99908958A0F9}" dt="2021-12-07T09:47:20.275" v="149" actId="20577"/>
          <ac:spMkLst>
            <pc:docMk/>
            <pc:sldMk cId="2077360395" sldId="256"/>
            <ac:spMk id="62" creationId="{3EB34748-6B34-48D7-9BCF-1FD67D3F980C}"/>
          </ac:spMkLst>
        </pc:spChg>
        <pc:cxnChg chg="mod">
          <ac:chgData name="anton andersson" userId="f7fe82e8b11385a6" providerId="LiveId" clId="{B4A24C04-11CB-4264-A2E9-99908958A0F9}" dt="2021-12-07T09:48:20.808" v="182" actId="14100"/>
          <ac:cxnSpMkLst>
            <pc:docMk/>
            <pc:sldMk cId="2077360395" sldId="256"/>
            <ac:cxnSpMk id="28" creationId="{46F1926F-874C-40D6-ACAF-D2B076E87D16}"/>
          </ac:cxnSpMkLst>
        </pc:cxnChg>
        <pc:cxnChg chg="mod">
          <ac:chgData name="anton andersson" userId="f7fe82e8b11385a6" providerId="LiveId" clId="{B4A24C04-11CB-4264-A2E9-99908958A0F9}" dt="2021-12-07T09:48:23.894" v="183" actId="20577"/>
          <ac:cxnSpMkLst>
            <pc:docMk/>
            <pc:sldMk cId="2077360395" sldId="256"/>
            <ac:cxnSpMk id="43" creationId="{61718150-3C40-45B4-8FCC-713695ADF043}"/>
          </ac:cxnSpMkLst>
        </pc:cxnChg>
        <pc:cxnChg chg="mod">
          <ac:chgData name="anton andersson" userId="f7fe82e8b11385a6" providerId="LiveId" clId="{B4A24C04-11CB-4264-A2E9-99908958A0F9}" dt="2021-12-07T09:47:28.933" v="154" actId="20577"/>
          <ac:cxnSpMkLst>
            <pc:docMk/>
            <pc:sldMk cId="2077360395" sldId="256"/>
            <ac:cxnSpMk id="48" creationId="{58C08B39-914C-4C70-8855-6A3BC8BAE19D}"/>
          </ac:cxnSpMkLst>
        </pc:cxnChg>
        <pc:cxnChg chg="mod">
          <ac:chgData name="anton andersson" userId="f7fe82e8b11385a6" providerId="LiveId" clId="{B4A24C04-11CB-4264-A2E9-99908958A0F9}" dt="2021-12-07T09:46:44.681" v="126" actId="20577"/>
          <ac:cxnSpMkLst>
            <pc:docMk/>
            <pc:sldMk cId="2077360395" sldId="256"/>
            <ac:cxnSpMk id="53" creationId="{9B214794-3DC9-4307-A1B5-72B82CC13C3F}"/>
          </ac:cxnSpMkLst>
        </pc:cxnChg>
        <pc:cxnChg chg="mod">
          <ac:chgData name="anton andersson" userId="f7fe82e8b11385a6" providerId="LiveId" clId="{B4A24C04-11CB-4264-A2E9-99908958A0F9}" dt="2021-12-07T09:46:41.989" v="124" actId="20577"/>
          <ac:cxnSpMkLst>
            <pc:docMk/>
            <pc:sldMk cId="2077360395" sldId="256"/>
            <ac:cxnSpMk id="63" creationId="{7ECB98D9-1E03-4A63-B96C-0688A4CE8DB3}"/>
          </ac:cxnSpMkLst>
        </pc:cxnChg>
      </pc:sldChg>
      <pc:sldChg chg="modSp mod">
        <pc:chgData name="anton andersson" userId="f7fe82e8b11385a6" providerId="LiveId" clId="{B4A24C04-11CB-4264-A2E9-99908958A0F9}" dt="2021-12-07T10:09:02.785" v="742" actId="20577"/>
        <pc:sldMkLst>
          <pc:docMk/>
          <pc:sldMk cId="1078776804" sldId="258"/>
        </pc:sldMkLst>
        <pc:spChg chg="mod">
          <ac:chgData name="anton andersson" userId="f7fe82e8b11385a6" providerId="LiveId" clId="{B4A24C04-11CB-4264-A2E9-99908958A0F9}" dt="2021-12-07T09:51:03.883" v="286" actId="14100"/>
          <ac:spMkLst>
            <pc:docMk/>
            <pc:sldMk cId="1078776804" sldId="258"/>
            <ac:spMk id="6" creationId="{2B3AA3BC-BB12-437F-9D52-EBAD525FC2FC}"/>
          </ac:spMkLst>
        </pc:spChg>
        <pc:spChg chg="mod">
          <ac:chgData name="anton andersson" userId="f7fe82e8b11385a6" providerId="LiveId" clId="{B4A24C04-11CB-4264-A2E9-99908958A0F9}" dt="2021-12-07T10:09:02.785" v="742" actId="20577"/>
          <ac:spMkLst>
            <pc:docMk/>
            <pc:sldMk cId="1078776804" sldId="258"/>
            <ac:spMk id="7" creationId="{C1011039-7325-4A04-A15B-12F4EFEB20C1}"/>
          </ac:spMkLst>
        </pc:spChg>
        <pc:spChg chg="mod">
          <ac:chgData name="anton andersson" userId="f7fe82e8b11385a6" providerId="LiveId" clId="{B4A24C04-11CB-4264-A2E9-99908958A0F9}" dt="2021-12-07T09:51:31.610" v="300" actId="33524"/>
          <ac:spMkLst>
            <pc:docMk/>
            <pc:sldMk cId="1078776804" sldId="258"/>
            <ac:spMk id="9" creationId="{48E9634D-1EA9-424C-9F3C-EBF8E97AEA7A}"/>
          </ac:spMkLst>
        </pc:spChg>
        <pc:cxnChg chg="mod">
          <ac:chgData name="anton andersson" userId="f7fe82e8b11385a6" providerId="LiveId" clId="{B4A24C04-11CB-4264-A2E9-99908958A0F9}" dt="2021-12-07T09:51:03.883" v="286" actId="14100"/>
          <ac:cxnSpMkLst>
            <pc:docMk/>
            <pc:sldMk cId="1078776804" sldId="258"/>
            <ac:cxnSpMk id="8" creationId="{1CFF0FD8-AE61-42E4-A837-773FF1F67AEF}"/>
          </ac:cxnSpMkLst>
        </pc:cxnChg>
      </pc:sldChg>
      <pc:sldChg chg="modSp mod">
        <pc:chgData name="anton andersson" userId="f7fe82e8b11385a6" providerId="LiveId" clId="{B4A24C04-11CB-4264-A2E9-99908958A0F9}" dt="2021-12-07T09:57:15.542" v="427" actId="20577"/>
        <pc:sldMkLst>
          <pc:docMk/>
          <pc:sldMk cId="2160508749" sldId="260"/>
        </pc:sldMkLst>
        <pc:spChg chg="mod">
          <ac:chgData name="anton andersson" userId="f7fe82e8b11385a6" providerId="LiveId" clId="{B4A24C04-11CB-4264-A2E9-99908958A0F9}" dt="2021-12-07T09:55:03.966" v="373" actId="20577"/>
          <ac:spMkLst>
            <pc:docMk/>
            <pc:sldMk cId="2160508749" sldId="260"/>
            <ac:spMk id="2" creationId="{845A0B2C-9874-4D40-84AB-D03DD94D0EF7}"/>
          </ac:spMkLst>
        </pc:spChg>
        <pc:spChg chg="mod">
          <ac:chgData name="anton andersson" userId="f7fe82e8b11385a6" providerId="LiveId" clId="{B4A24C04-11CB-4264-A2E9-99908958A0F9}" dt="2021-12-07T09:57:15.542" v="427" actId="20577"/>
          <ac:spMkLst>
            <pc:docMk/>
            <pc:sldMk cId="2160508749" sldId="260"/>
            <ac:spMk id="4" creationId="{38CE8E8B-38D5-42BB-A7F7-FE24C597B296}"/>
          </ac:spMkLst>
        </pc:spChg>
        <pc:graphicFrameChg chg="mod">
          <ac:chgData name="anton andersson" userId="f7fe82e8b11385a6" providerId="LiveId" clId="{B4A24C04-11CB-4264-A2E9-99908958A0F9}" dt="2021-12-07T09:56:18.057" v="393" actId="20577"/>
          <ac:graphicFrameMkLst>
            <pc:docMk/>
            <pc:sldMk cId="2160508749" sldId="260"/>
            <ac:graphicFrameMk id="8" creationId="{B24CEADD-D035-4D97-923E-B9EC8E0736F5}"/>
          </ac:graphicFrameMkLst>
        </pc:graphicFrameChg>
        <pc:graphicFrameChg chg="mod">
          <ac:chgData name="anton andersson" userId="f7fe82e8b11385a6" providerId="LiveId" clId="{B4A24C04-11CB-4264-A2E9-99908958A0F9}" dt="2021-12-07T09:57:05.140" v="425" actId="20577"/>
          <ac:graphicFrameMkLst>
            <pc:docMk/>
            <pc:sldMk cId="2160508749" sldId="260"/>
            <ac:graphicFrameMk id="9" creationId="{04493B66-9338-4970-BD24-CAA173282471}"/>
          </ac:graphicFrameMkLst>
        </pc:graphicFrameChg>
      </pc:sldChg>
      <pc:sldChg chg="modSp mod delCm">
        <pc:chgData name="anton andersson" userId="f7fe82e8b11385a6" providerId="LiveId" clId="{B4A24C04-11CB-4264-A2E9-99908958A0F9}" dt="2021-12-07T10:09:36.033" v="755" actId="20577"/>
        <pc:sldMkLst>
          <pc:docMk/>
          <pc:sldMk cId="1391598297" sldId="261"/>
        </pc:sldMkLst>
        <pc:spChg chg="mod">
          <ac:chgData name="anton andersson" userId="f7fe82e8b11385a6" providerId="LiveId" clId="{B4A24C04-11CB-4264-A2E9-99908958A0F9}" dt="2021-12-07T10:09:23.816" v="750" actId="20577"/>
          <ac:spMkLst>
            <pc:docMk/>
            <pc:sldMk cId="1391598297" sldId="261"/>
            <ac:spMk id="2" creationId="{845A0B2C-9874-4D40-84AB-D03DD94D0EF7}"/>
          </ac:spMkLst>
        </pc:spChg>
        <pc:spChg chg="mod">
          <ac:chgData name="anton andersson" userId="f7fe82e8b11385a6" providerId="LiveId" clId="{B4A24C04-11CB-4264-A2E9-99908958A0F9}" dt="2021-12-07T10:09:36.033" v="755" actId="20577"/>
          <ac:spMkLst>
            <pc:docMk/>
            <pc:sldMk cId="1391598297" sldId="261"/>
            <ac:spMk id="3" creationId="{AE971634-934A-4551-856A-4C898FB5C055}"/>
          </ac:spMkLst>
        </pc:spChg>
      </pc:sldChg>
      <pc:sldChg chg="modSp mod">
        <pc:chgData name="anton andersson" userId="f7fe82e8b11385a6" providerId="LiveId" clId="{B4A24C04-11CB-4264-A2E9-99908958A0F9}" dt="2021-12-07T10:08:49.564" v="741" actId="20577"/>
        <pc:sldMkLst>
          <pc:docMk/>
          <pc:sldMk cId="912145056" sldId="263"/>
        </pc:sldMkLst>
        <pc:spChg chg="mod">
          <ac:chgData name="anton andersson" userId="f7fe82e8b11385a6" providerId="LiveId" clId="{B4A24C04-11CB-4264-A2E9-99908958A0F9}" dt="2021-12-07T10:08:49.564" v="741" actId="20577"/>
          <ac:spMkLst>
            <pc:docMk/>
            <pc:sldMk cId="912145056" sldId="263"/>
            <ac:spMk id="3" creationId="{AE971634-934A-4551-856A-4C898FB5C055}"/>
          </ac:spMkLst>
        </pc:spChg>
      </pc:sldChg>
      <pc:sldChg chg="modSp mod">
        <pc:chgData name="anton andersson" userId="f7fe82e8b11385a6" providerId="LiveId" clId="{B4A24C04-11CB-4264-A2E9-99908958A0F9}" dt="2021-12-07T10:10:37.217" v="827" actId="20577"/>
        <pc:sldMkLst>
          <pc:docMk/>
          <pc:sldMk cId="2569356516" sldId="264"/>
        </pc:sldMkLst>
        <pc:spChg chg="mod">
          <ac:chgData name="anton andersson" userId="f7fe82e8b11385a6" providerId="LiveId" clId="{B4A24C04-11CB-4264-A2E9-99908958A0F9}" dt="2021-12-07T10:09:51.277" v="761" actId="20577"/>
          <ac:spMkLst>
            <pc:docMk/>
            <pc:sldMk cId="2569356516" sldId="264"/>
            <ac:spMk id="2" creationId="{951C75CF-4B20-4BD9-B900-786250849311}"/>
          </ac:spMkLst>
        </pc:spChg>
        <pc:spChg chg="mod">
          <ac:chgData name="anton andersson" userId="f7fe82e8b11385a6" providerId="LiveId" clId="{B4A24C04-11CB-4264-A2E9-99908958A0F9}" dt="2021-12-07T10:10:37.217" v="827" actId="20577"/>
          <ac:spMkLst>
            <pc:docMk/>
            <pc:sldMk cId="2569356516" sldId="264"/>
            <ac:spMk id="3" creationId="{05F6A770-F48C-48F2-813B-EBC22AEBFD1D}"/>
          </ac:spMkLst>
        </pc:spChg>
      </pc:sldChg>
      <pc:sldChg chg="modSp mod">
        <pc:chgData name="anton andersson" userId="f7fe82e8b11385a6" providerId="LiveId" clId="{B4A24C04-11CB-4264-A2E9-99908958A0F9}" dt="2021-12-07T09:44:36.843" v="54" actId="20577"/>
        <pc:sldMkLst>
          <pc:docMk/>
          <pc:sldMk cId="2141996448" sldId="267"/>
        </pc:sldMkLst>
        <pc:spChg chg="mod">
          <ac:chgData name="anton andersson" userId="f7fe82e8b11385a6" providerId="LiveId" clId="{B4A24C04-11CB-4264-A2E9-99908958A0F9}" dt="2021-12-07T09:44:36.843" v="54" actId="20577"/>
          <ac:spMkLst>
            <pc:docMk/>
            <pc:sldMk cId="2141996448" sldId="267"/>
            <ac:spMk id="5" creationId="{30E777A6-9513-43F3-BB24-ED0539ADDD88}"/>
          </ac:spMkLst>
        </pc:spChg>
      </pc:sldChg>
      <pc:sldChg chg="modSp mod">
        <pc:chgData name="anton andersson" userId="f7fe82e8b11385a6" providerId="LiveId" clId="{B4A24C04-11CB-4264-A2E9-99908958A0F9}" dt="2021-12-07T09:45:57.124" v="102" actId="20577"/>
        <pc:sldMkLst>
          <pc:docMk/>
          <pc:sldMk cId="3550436766" sldId="272"/>
        </pc:sldMkLst>
        <pc:spChg chg="mod">
          <ac:chgData name="anton andersson" userId="f7fe82e8b11385a6" providerId="LiveId" clId="{B4A24C04-11CB-4264-A2E9-99908958A0F9}" dt="2021-12-07T09:45:57.124" v="102" actId="20577"/>
          <ac:spMkLst>
            <pc:docMk/>
            <pc:sldMk cId="3550436766" sldId="272"/>
            <ac:spMk id="7" creationId="{78972905-E434-5D47-AFD2-FA25DA38A1E7}"/>
          </ac:spMkLst>
        </pc:spChg>
        <pc:graphicFrameChg chg="modGraphic">
          <ac:chgData name="anton andersson" userId="f7fe82e8b11385a6" providerId="LiveId" clId="{B4A24C04-11CB-4264-A2E9-99908958A0F9}" dt="2021-12-07T09:45:46.895" v="91" actId="20577"/>
          <ac:graphicFrameMkLst>
            <pc:docMk/>
            <pc:sldMk cId="3550436766" sldId="272"/>
            <ac:graphicFrameMk id="8" creationId="{6785EE1E-4A1C-4346-83D0-84014F8F230F}"/>
          </ac:graphicFrameMkLst>
        </pc:graphicFrameChg>
      </pc:sldChg>
      <pc:sldChg chg="addSp delSp modSp mod">
        <pc:chgData name="anton andersson" userId="f7fe82e8b11385a6" providerId="LiveId" clId="{B4A24C04-11CB-4264-A2E9-99908958A0F9}" dt="2021-12-07T09:51:50.266" v="306" actId="478"/>
        <pc:sldMkLst>
          <pc:docMk/>
          <pc:sldMk cId="4256703955" sldId="293"/>
        </pc:sldMkLst>
        <pc:spChg chg="add del">
          <ac:chgData name="anton andersson" userId="f7fe82e8b11385a6" providerId="LiveId" clId="{B4A24C04-11CB-4264-A2E9-99908958A0F9}" dt="2021-12-07T09:51:50.266" v="306" actId="478"/>
          <ac:spMkLst>
            <pc:docMk/>
            <pc:sldMk cId="4256703955" sldId="293"/>
            <ac:spMk id="10" creationId="{1CCB1AEE-A06D-4938-95DD-62DEE574A394}"/>
          </ac:spMkLst>
        </pc:spChg>
        <pc:spChg chg="mod">
          <ac:chgData name="anton andersson" userId="f7fe82e8b11385a6" providerId="LiveId" clId="{B4A24C04-11CB-4264-A2E9-99908958A0F9}" dt="2021-12-07T09:46:19.422" v="112" actId="33524"/>
          <ac:spMkLst>
            <pc:docMk/>
            <pc:sldMk cId="4256703955" sldId="293"/>
            <ac:spMk id="12" creationId="{D11693FE-8633-4CDA-ABA8-92FAAA0C73FA}"/>
          </ac:spMkLst>
        </pc:spChg>
      </pc:sldChg>
      <pc:sldChg chg="addSp modSp mod delCm">
        <pc:chgData name="anton andersson" userId="f7fe82e8b11385a6" providerId="LiveId" clId="{B4A24C04-11CB-4264-A2E9-99908958A0F9}" dt="2021-12-07T10:22:43.165" v="910" actId="20577"/>
        <pc:sldMkLst>
          <pc:docMk/>
          <pc:sldMk cId="509436930" sldId="324"/>
        </pc:sldMkLst>
        <pc:spChg chg="mod">
          <ac:chgData name="anton andersson" userId="f7fe82e8b11385a6" providerId="LiveId" clId="{B4A24C04-11CB-4264-A2E9-99908958A0F9}" dt="2021-12-07T09:49:02.747" v="204" actId="33524"/>
          <ac:spMkLst>
            <pc:docMk/>
            <pc:sldMk cId="509436930" sldId="324"/>
            <ac:spMk id="20" creationId="{9CAAE480-755F-4721-9C88-70F50CAB6CEF}"/>
          </ac:spMkLst>
        </pc:spChg>
        <pc:spChg chg="mod">
          <ac:chgData name="anton andersson" userId="f7fe82e8b11385a6" providerId="LiveId" clId="{B4A24C04-11CB-4264-A2E9-99908958A0F9}" dt="2021-12-07T09:49:10.588" v="208" actId="20577"/>
          <ac:spMkLst>
            <pc:docMk/>
            <pc:sldMk cId="509436930" sldId="324"/>
            <ac:spMk id="44" creationId="{C0DBC955-87CC-4131-83B5-7785C6D6F94D}"/>
          </ac:spMkLst>
        </pc:spChg>
        <pc:spChg chg="mod">
          <ac:chgData name="anton andersson" userId="f7fe82e8b11385a6" providerId="LiveId" clId="{B4A24C04-11CB-4264-A2E9-99908958A0F9}" dt="2021-12-07T09:50:55.355" v="284" actId="20577"/>
          <ac:spMkLst>
            <pc:docMk/>
            <pc:sldMk cId="509436930" sldId="324"/>
            <ac:spMk id="50" creationId="{A38962E4-006E-4AF2-8990-D65E242EE667}"/>
          </ac:spMkLst>
        </pc:spChg>
        <pc:spChg chg="add mod">
          <ac:chgData name="anton andersson" userId="f7fe82e8b11385a6" providerId="LiveId" clId="{B4A24C04-11CB-4264-A2E9-99908958A0F9}" dt="2021-12-07T09:49:40.722" v="230" actId="20577"/>
          <ac:spMkLst>
            <pc:docMk/>
            <pc:sldMk cId="509436930" sldId="324"/>
            <ac:spMk id="53" creationId="{454779FE-A9D9-4C7B-8B2C-B981E238F7A8}"/>
          </ac:spMkLst>
        </pc:spChg>
        <pc:spChg chg="mod">
          <ac:chgData name="anton andersson" userId="f7fe82e8b11385a6" providerId="LiveId" clId="{B4A24C04-11CB-4264-A2E9-99908958A0F9}" dt="2021-12-07T09:50:49.278" v="278" actId="20577"/>
          <ac:spMkLst>
            <pc:docMk/>
            <pc:sldMk cId="509436930" sldId="324"/>
            <ac:spMk id="57" creationId="{49452F4C-AE21-475A-A47C-59CE909E4C4F}"/>
          </ac:spMkLst>
        </pc:spChg>
        <pc:spChg chg="add mod">
          <ac:chgData name="anton andersson" userId="f7fe82e8b11385a6" providerId="LiveId" clId="{B4A24C04-11CB-4264-A2E9-99908958A0F9}" dt="2021-12-07T10:22:43.165" v="910" actId="20577"/>
          <ac:spMkLst>
            <pc:docMk/>
            <pc:sldMk cId="509436930" sldId="324"/>
            <ac:spMk id="59" creationId="{1698E273-A14F-4CBA-8A35-69BD736E2BCC}"/>
          </ac:spMkLst>
        </pc:spChg>
        <pc:spChg chg="mod">
          <ac:chgData name="anton andersson" userId="f7fe82e8b11385a6" providerId="LiveId" clId="{B4A24C04-11CB-4264-A2E9-99908958A0F9}" dt="2021-12-07T09:50:37.159" v="270" actId="20577"/>
          <ac:spMkLst>
            <pc:docMk/>
            <pc:sldMk cId="509436930" sldId="324"/>
            <ac:spMk id="74" creationId="{757201E8-0DB3-42A4-94D7-9A6D647C67EA}"/>
          </ac:spMkLst>
        </pc:spChg>
        <pc:spChg chg="mod">
          <ac:chgData name="anton andersson" userId="f7fe82e8b11385a6" providerId="LiveId" clId="{B4A24C04-11CB-4264-A2E9-99908958A0F9}" dt="2021-12-07T09:49:16.063" v="212" actId="20577"/>
          <ac:spMkLst>
            <pc:docMk/>
            <pc:sldMk cId="509436930" sldId="324"/>
            <ac:spMk id="77" creationId="{226B1D88-450B-4B1A-8398-2B0BA126952F}"/>
          </ac:spMkLst>
        </pc:spChg>
        <pc:spChg chg="mod">
          <ac:chgData name="anton andersson" userId="f7fe82e8b11385a6" providerId="LiveId" clId="{B4A24C04-11CB-4264-A2E9-99908958A0F9}" dt="2021-12-07T09:49:34.941" v="228" actId="20577"/>
          <ac:spMkLst>
            <pc:docMk/>
            <pc:sldMk cId="509436930" sldId="324"/>
            <ac:spMk id="80" creationId="{7942CBDE-B1DB-45A9-BEC0-CA0B7553D863}"/>
          </ac:spMkLst>
        </pc:spChg>
        <pc:spChg chg="mod">
          <ac:chgData name="anton andersson" userId="f7fe82e8b11385a6" providerId="LiveId" clId="{B4A24C04-11CB-4264-A2E9-99908958A0F9}" dt="2021-12-07T09:49:28.852" v="222" actId="20577"/>
          <ac:spMkLst>
            <pc:docMk/>
            <pc:sldMk cId="509436930" sldId="324"/>
            <ac:spMk id="86" creationId="{2A2CEEBA-5E09-4057-B9E3-E8814BFCF53C}"/>
          </ac:spMkLst>
        </pc:spChg>
        <pc:spChg chg="mod">
          <ac:chgData name="anton andersson" userId="f7fe82e8b11385a6" providerId="LiveId" clId="{B4A24C04-11CB-4264-A2E9-99908958A0F9}" dt="2021-12-07T09:50:25.125" v="260" actId="20577"/>
          <ac:spMkLst>
            <pc:docMk/>
            <pc:sldMk cId="509436930" sldId="324"/>
            <ac:spMk id="89" creationId="{61C5B68E-74F0-43D8-8B79-38C5950D1004}"/>
          </ac:spMkLst>
        </pc:spChg>
        <pc:spChg chg="mod">
          <ac:chgData name="anton andersson" userId="f7fe82e8b11385a6" providerId="LiveId" clId="{B4A24C04-11CB-4264-A2E9-99908958A0F9}" dt="2021-12-07T09:50:32.270" v="266" actId="20577"/>
          <ac:spMkLst>
            <pc:docMk/>
            <pc:sldMk cId="509436930" sldId="324"/>
            <ac:spMk id="92" creationId="{1CD43DA9-2CBB-4DD6-9648-AB8484CA4697}"/>
          </ac:spMkLst>
        </pc:spChg>
        <pc:spChg chg="mod">
          <ac:chgData name="anton andersson" userId="f7fe82e8b11385a6" providerId="LiveId" clId="{B4A24C04-11CB-4264-A2E9-99908958A0F9}" dt="2021-12-07T09:49:44.393" v="232" actId="20577"/>
          <ac:spMkLst>
            <pc:docMk/>
            <pc:sldMk cId="509436930" sldId="324"/>
            <ac:spMk id="95" creationId="{333218ED-5B18-4D2C-8A62-69203FA4014B}"/>
          </ac:spMkLst>
        </pc:spChg>
        <pc:spChg chg="mod">
          <ac:chgData name="anton andersson" userId="f7fe82e8b11385a6" providerId="LiveId" clId="{B4A24C04-11CB-4264-A2E9-99908958A0F9}" dt="2021-12-07T09:50:11.963" v="250" actId="20577"/>
          <ac:spMkLst>
            <pc:docMk/>
            <pc:sldMk cId="509436930" sldId="324"/>
            <ac:spMk id="97" creationId="{59B0374E-3928-4706-B5CA-68F7A15DE038}"/>
          </ac:spMkLst>
        </pc:spChg>
        <pc:spChg chg="mod">
          <ac:chgData name="anton andersson" userId="f7fe82e8b11385a6" providerId="LiveId" clId="{B4A24C04-11CB-4264-A2E9-99908958A0F9}" dt="2021-12-07T09:49:53.738" v="236" actId="20577"/>
          <ac:spMkLst>
            <pc:docMk/>
            <pc:sldMk cId="509436930" sldId="324"/>
            <ac:spMk id="101" creationId="{B9D8748E-20D3-483B-8B95-2B530EF60F22}"/>
          </ac:spMkLst>
        </pc:spChg>
      </pc:sldChg>
      <pc:sldChg chg="modSp mod">
        <pc:chgData name="anton andersson" userId="f7fe82e8b11385a6" providerId="LiveId" clId="{B4A24C04-11CB-4264-A2E9-99908958A0F9}" dt="2021-12-07T10:10:56.539" v="833" actId="20577"/>
        <pc:sldMkLst>
          <pc:docMk/>
          <pc:sldMk cId="3101776055" sldId="325"/>
        </pc:sldMkLst>
        <pc:spChg chg="mod">
          <ac:chgData name="anton andersson" userId="f7fe82e8b11385a6" providerId="LiveId" clId="{B4A24C04-11CB-4264-A2E9-99908958A0F9}" dt="2021-12-07T10:10:56.539" v="833" actId="20577"/>
          <ac:spMkLst>
            <pc:docMk/>
            <pc:sldMk cId="3101776055" sldId="325"/>
            <ac:spMk id="3" creationId="{AE971634-934A-4551-856A-4C898FB5C055}"/>
          </ac:spMkLst>
        </pc:spChg>
      </pc:sldChg>
      <pc:sldChg chg="modSp mod">
        <pc:chgData name="anton andersson" userId="f7fe82e8b11385a6" providerId="LiveId" clId="{B4A24C04-11CB-4264-A2E9-99908958A0F9}" dt="2021-12-07T09:51:37.755" v="304" actId="20577"/>
        <pc:sldMkLst>
          <pc:docMk/>
          <pc:sldMk cId="1054877483" sldId="326"/>
        </pc:sldMkLst>
        <pc:spChg chg="mod">
          <ac:chgData name="anton andersson" userId="f7fe82e8b11385a6" providerId="LiveId" clId="{B4A24C04-11CB-4264-A2E9-99908958A0F9}" dt="2021-12-07T09:51:37.755" v="304" actId="20577"/>
          <ac:spMkLst>
            <pc:docMk/>
            <pc:sldMk cId="1054877483" sldId="326"/>
            <ac:spMk id="12" creationId="{D11693FE-8633-4CDA-ABA8-92FAAA0C73FA}"/>
          </ac:spMkLst>
        </pc:spChg>
      </pc:sldChg>
      <pc:sldChg chg="modSp mod">
        <pc:chgData name="anton andersson" userId="f7fe82e8b11385a6" providerId="LiveId" clId="{B4A24C04-11CB-4264-A2E9-99908958A0F9}" dt="2021-12-07T09:52:16.299" v="310" actId="20577"/>
        <pc:sldMkLst>
          <pc:docMk/>
          <pc:sldMk cId="2474903073" sldId="327"/>
        </pc:sldMkLst>
        <pc:spChg chg="mod">
          <ac:chgData name="anton andersson" userId="f7fe82e8b11385a6" providerId="LiveId" clId="{B4A24C04-11CB-4264-A2E9-99908958A0F9}" dt="2021-12-07T09:52:16.299" v="310" actId="20577"/>
          <ac:spMkLst>
            <pc:docMk/>
            <pc:sldMk cId="2474903073" sldId="327"/>
            <ac:spMk id="2" creationId="{845A0B2C-9874-4D40-84AB-D03DD94D0EF7}"/>
          </ac:spMkLst>
        </pc:spChg>
      </pc:sldChg>
      <pc:sldChg chg="modSp mod">
        <pc:chgData name="anton andersson" userId="f7fe82e8b11385a6" providerId="LiveId" clId="{B4A24C04-11CB-4264-A2E9-99908958A0F9}" dt="2021-12-07T09:54:52.657" v="365" actId="20577"/>
        <pc:sldMkLst>
          <pc:docMk/>
          <pc:sldMk cId="1897152753" sldId="328"/>
        </pc:sldMkLst>
        <pc:spChg chg="mod">
          <ac:chgData name="anton andersson" userId="f7fe82e8b11385a6" providerId="LiveId" clId="{B4A24C04-11CB-4264-A2E9-99908958A0F9}" dt="2021-12-07T09:54:52.657" v="365" actId="20577"/>
          <ac:spMkLst>
            <pc:docMk/>
            <pc:sldMk cId="1897152753" sldId="328"/>
            <ac:spMk id="12" creationId="{D11693FE-8633-4CDA-ABA8-92FAAA0C73FA}"/>
          </ac:spMkLst>
        </pc:spChg>
      </pc:sldChg>
      <pc:sldChg chg="modSp mod">
        <pc:chgData name="anton andersson" userId="f7fe82e8b11385a6" providerId="LiveId" clId="{B4A24C04-11CB-4264-A2E9-99908958A0F9}" dt="2021-12-07T10:02:19.521" v="565" actId="20577"/>
        <pc:sldMkLst>
          <pc:docMk/>
          <pc:sldMk cId="1290427121" sldId="329"/>
        </pc:sldMkLst>
        <pc:spChg chg="mod">
          <ac:chgData name="anton andersson" userId="f7fe82e8b11385a6" providerId="LiveId" clId="{B4A24C04-11CB-4264-A2E9-99908958A0F9}" dt="2021-12-07T10:01:50.027" v="542" actId="20577"/>
          <ac:spMkLst>
            <pc:docMk/>
            <pc:sldMk cId="1290427121" sldId="329"/>
            <ac:spMk id="2" creationId="{845A0B2C-9874-4D40-84AB-D03DD94D0EF7}"/>
          </ac:spMkLst>
        </pc:spChg>
        <pc:spChg chg="mod">
          <ac:chgData name="anton andersson" userId="f7fe82e8b11385a6" providerId="LiveId" clId="{B4A24C04-11CB-4264-A2E9-99908958A0F9}" dt="2021-12-07T10:02:19.521" v="565" actId="20577"/>
          <ac:spMkLst>
            <pc:docMk/>
            <pc:sldMk cId="1290427121" sldId="329"/>
            <ac:spMk id="3" creationId="{AE971634-934A-4551-856A-4C898FB5C055}"/>
          </ac:spMkLst>
        </pc:spChg>
        <pc:spChg chg="mod">
          <ac:chgData name="anton andersson" userId="f7fe82e8b11385a6" providerId="LiveId" clId="{B4A24C04-11CB-4264-A2E9-99908958A0F9}" dt="2021-12-07T10:02:05.372" v="557" actId="20577"/>
          <ac:spMkLst>
            <pc:docMk/>
            <pc:sldMk cId="1290427121" sldId="329"/>
            <ac:spMk id="4" creationId="{38CE8E8B-38D5-42BB-A7F7-FE24C597B296}"/>
          </ac:spMkLst>
        </pc:spChg>
      </pc:sldChg>
      <pc:sldChg chg="modSp mod">
        <pc:chgData name="anton andersson" userId="f7fe82e8b11385a6" providerId="LiveId" clId="{B4A24C04-11CB-4264-A2E9-99908958A0F9}" dt="2021-12-07T10:03:09.953" v="591" actId="20577"/>
        <pc:sldMkLst>
          <pc:docMk/>
          <pc:sldMk cId="2279268140" sldId="330"/>
        </pc:sldMkLst>
        <pc:spChg chg="mod">
          <ac:chgData name="anton andersson" userId="f7fe82e8b11385a6" providerId="LiveId" clId="{B4A24C04-11CB-4264-A2E9-99908958A0F9}" dt="2021-12-07T10:01:55.245" v="543"/>
          <ac:spMkLst>
            <pc:docMk/>
            <pc:sldMk cId="2279268140" sldId="330"/>
            <ac:spMk id="2" creationId="{845A0B2C-9874-4D40-84AB-D03DD94D0EF7}"/>
          </ac:spMkLst>
        </pc:spChg>
        <pc:spChg chg="mod">
          <ac:chgData name="anton andersson" userId="f7fe82e8b11385a6" providerId="LiveId" clId="{B4A24C04-11CB-4264-A2E9-99908958A0F9}" dt="2021-12-07T10:03:09.953" v="591" actId="20577"/>
          <ac:spMkLst>
            <pc:docMk/>
            <pc:sldMk cId="2279268140" sldId="330"/>
            <ac:spMk id="3" creationId="{AE971634-934A-4551-856A-4C898FB5C055}"/>
          </ac:spMkLst>
        </pc:spChg>
        <pc:spChg chg="mod">
          <ac:chgData name="anton andersson" userId="f7fe82e8b11385a6" providerId="LiveId" clId="{B4A24C04-11CB-4264-A2E9-99908958A0F9}" dt="2021-12-07T10:02:31.080" v="569" actId="20577"/>
          <ac:spMkLst>
            <pc:docMk/>
            <pc:sldMk cId="2279268140" sldId="330"/>
            <ac:spMk id="4" creationId="{38CE8E8B-38D5-42BB-A7F7-FE24C597B296}"/>
          </ac:spMkLst>
        </pc:spChg>
      </pc:sldChg>
      <pc:sldChg chg="modSp mod">
        <pc:chgData name="anton andersson" userId="f7fe82e8b11385a6" providerId="LiveId" clId="{B4A24C04-11CB-4264-A2E9-99908958A0F9}" dt="2021-12-07T10:07:56.884" v="722" actId="20577"/>
        <pc:sldMkLst>
          <pc:docMk/>
          <pc:sldMk cId="1631873189" sldId="331"/>
        </pc:sldMkLst>
        <pc:spChg chg="mod">
          <ac:chgData name="anton andersson" userId="f7fe82e8b11385a6" providerId="LiveId" clId="{B4A24C04-11CB-4264-A2E9-99908958A0F9}" dt="2021-12-07T10:07:56.884" v="722" actId="20577"/>
          <ac:spMkLst>
            <pc:docMk/>
            <pc:sldMk cId="1631873189" sldId="331"/>
            <ac:spMk id="12" creationId="{D11693FE-8633-4CDA-ABA8-92FAAA0C73FA}"/>
          </ac:spMkLst>
        </pc:spChg>
      </pc:sldChg>
      <pc:sldChg chg="modSp mod">
        <pc:chgData name="anton andersson" userId="f7fe82e8b11385a6" providerId="LiveId" clId="{B4A24C04-11CB-4264-A2E9-99908958A0F9}" dt="2021-12-07T10:09:13.687" v="746" actId="20577"/>
        <pc:sldMkLst>
          <pc:docMk/>
          <pc:sldMk cId="4250734370" sldId="332"/>
        </pc:sldMkLst>
        <pc:spChg chg="mod">
          <ac:chgData name="anton andersson" userId="f7fe82e8b11385a6" providerId="LiveId" clId="{B4A24C04-11CB-4264-A2E9-99908958A0F9}" dt="2021-12-07T10:09:13.687" v="746" actId="20577"/>
          <ac:spMkLst>
            <pc:docMk/>
            <pc:sldMk cId="4250734370" sldId="332"/>
            <ac:spMk id="12" creationId="{D11693FE-8633-4CDA-ABA8-92FAAA0C73FA}"/>
          </ac:spMkLst>
        </pc:spChg>
      </pc:sldChg>
      <pc:sldChg chg="modSp mod">
        <pc:chgData name="anton andersson" userId="f7fe82e8b11385a6" providerId="LiveId" clId="{B4A24C04-11CB-4264-A2E9-99908958A0F9}" dt="2021-12-07T09:53:15.028" v="328" actId="20577"/>
        <pc:sldMkLst>
          <pc:docMk/>
          <pc:sldMk cId="1095273014" sldId="333"/>
        </pc:sldMkLst>
        <pc:spChg chg="mod">
          <ac:chgData name="anton andersson" userId="f7fe82e8b11385a6" providerId="LiveId" clId="{B4A24C04-11CB-4264-A2E9-99908958A0F9}" dt="2021-12-07T09:52:49.359" v="318" actId="20577"/>
          <ac:spMkLst>
            <pc:docMk/>
            <pc:sldMk cId="1095273014" sldId="333"/>
            <ac:spMk id="2" creationId="{845A0B2C-9874-4D40-84AB-D03DD94D0EF7}"/>
          </ac:spMkLst>
        </pc:spChg>
        <pc:spChg chg="mod">
          <ac:chgData name="anton andersson" userId="f7fe82e8b11385a6" providerId="LiveId" clId="{B4A24C04-11CB-4264-A2E9-99908958A0F9}" dt="2021-12-07T09:53:15.028" v="328" actId="20577"/>
          <ac:spMkLst>
            <pc:docMk/>
            <pc:sldMk cId="1095273014" sldId="333"/>
            <ac:spMk id="3" creationId="{AE971634-934A-4551-856A-4C898FB5C055}"/>
          </ac:spMkLst>
        </pc:spChg>
      </pc:sldChg>
      <pc:sldChg chg="modSp mod delCm">
        <pc:chgData name="anton andersson" userId="f7fe82e8b11385a6" providerId="LiveId" clId="{B4A24C04-11CB-4264-A2E9-99908958A0F9}" dt="2021-12-07T09:54:42.250" v="359" actId="1592"/>
        <pc:sldMkLst>
          <pc:docMk/>
          <pc:sldMk cId="125812850" sldId="335"/>
        </pc:sldMkLst>
        <pc:spChg chg="mod">
          <ac:chgData name="anton andersson" userId="f7fe82e8b11385a6" providerId="LiveId" clId="{B4A24C04-11CB-4264-A2E9-99908958A0F9}" dt="2021-12-07T09:53:30.763" v="332" actId="20577"/>
          <ac:spMkLst>
            <pc:docMk/>
            <pc:sldMk cId="125812850" sldId="335"/>
            <ac:spMk id="2" creationId="{845A0B2C-9874-4D40-84AB-D03DD94D0EF7}"/>
          </ac:spMkLst>
        </pc:spChg>
        <pc:spChg chg="mod">
          <ac:chgData name="anton andersson" userId="f7fe82e8b11385a6" providerId="LiveId" clId="{B4A24C04-11CB-4264-A2E9-99908958A0F9}" dt="2021-12-07T09:54:32.399" v="358" actId="20577"/>
          <ac:spMkLst>
            <pc:docMk/>
            <pc:sldMk cId="125812850" sldId="335"/>
            <ac:spMk id="3" creationId="{AE971634-934A-4551-856A-4C898FB5C055}"/>
          </ac:spMkLst>
        </pc:spChg>
      </pc:sldChg>
      <pc:sldChg chg="modSp mod">
        <pc:chgData name="anton andersson" userId="f7fe82e8b11385a6" providerId="LiveId" clId="{B4A24C04-11CB-4264-A2E9-99908958A0F9}" dt="2021-12-07T10:13:04.579" v="859" actId="20577"/>
        <pc:sldMkLst>
          <pc:docMk/>
          <pc:sldMk cId="3803201062" sldId="368"/>
        </pc:sldMkLst>
        <pc:spChg chg="mod">
          <ac:chgData name="anton andersson" userId="f7fe82e8b11385a6" providerId="LiveId" clId="{B4A24C04-11CB-4264-A2E9-99908958A0F9}" dt="2021-12-07T09:55:35.815" v="377"/>
          <ac:spMkLst>
            <pc:docMk/>
            <pc:sldMk cId="3803201062" sldId="368"/>
            <ac:spMk id="2" creationId="{845A0B2C-9874-4D40-84AB-D03DD94D0EF7}"/>
          </ac:spMkLst>
        </pc:spChg>
        <pc:graphicFrameChg chg="modGraphic">
          <ac:chgData name="anton andersson" userId="f7fe82e8b11385a6" providerId="LiveId" clId="{B4A24C04-11CB-4264-A2E9-99908958A0F9}" dt="2021-12-07T10:13:04.579" v="859" actId="20577"/>
          <ac:graphicFrameMkLst>
            <pc:docMk/>
            <pc:sldMk cId="3803201062" sldId="368"/>
            <ac:graphicFrameMk id="40" creationId="{BC79D659-9EF6-46D2-8198-7EA666E33E74}"/>
          </ac:graphicFrameMkLst>
        </pc:graphicFrameChg>
      </pc:sldChg>
      <pc:sldChg chg="modSp mod">
        <pc:chgData name="anton andersson" userId="f7fe82e8b11385a6" providerId="LiveId" clId="{B4A24C04-11CB-4264-A2E9-99908958A0F9}" dt="2021-12-07T09:59:10.910" v="454" actId="20577"/>
        <pc:sldMkLst>
          <pc:docMk/>
          <pc:sldMk cId="2084889495" sldId="370"/>
        </pc:sldMkLst>
        <pc:spChg chg="mod">
          <ac:chgData name="anton andersson" userId="f7fe82e8b11385a6" providerId="LiveId" clId="{B4A24C04-11CB-4264-A2E9-99908958A0F9}" dt="2021-12-07T09:55:39.925" v="378"/>
          <ac:spMkLst>
            <pc:docMk/>
            <pc:sldMk cId="2084889495" sldId="370"/>
            <ac:spMk id="2" creationId="{144A68C2-E242-4859-A465-08712C9290C4}"/>
          </ac:spMkLst>
        </pc:spChg>
        <pc:spChg chg="mod">
          <ac:chgData name="anton andersson" userId="f7fe82e8b11385a6" providerId="LiveId" clId="{B4A24C04-11CB-4264-A2E9-99908958A0F9}" dt="2021-12-07T09:59:10.910" v="454" actId="20577"/>
          <ac:spMkLst>
            <pc:docMk/>
            <pc:sldMk cId="2084889495" sldId="370"/>
            <ac:spMk id="6" creationId="{FBA3B45C-DB3E-4EDA-B5AD-EB063337767C}"/>
          </ac:spMkLst>
        </pc:spChg>
      </pc:sldChg>
      <pc:sldChg chg="modSp mod">
        <pc:chgData name="anton andersson" userId="f7fe82e8b11385a6" providerId="LiveId" clId="{B4A24C04-11CB-4264-A2E9-99908958A0F9}" dt="2021-12-07T09:55:42.877" v="379"/>
        <pc:sldMkLst>
          <pc:docMk/>
          <pc:sldMk cId="3761791220" sldId="371"/>
        </pc:sldMkLst>
        <pc:spChg chg="mod">
          <ac:chgData name="anton andersson" userId="f7fe82e8b11385a6" providerId="LiveId" clId="{B4A24C04-11CB-4264-A2E9-99908958A0F9}" dt="2021-12-07T09:55:42.877" v="379"/>
          <ac:spMkLst>
            <pc:docMk/>
            <pc:sldMk cId="3761791220" sldId="371"/>
            <ac:spMk id="2" creationId="{845A0B2C-9874-4D40-84AB-D03DD94D0EF7}"/>
          </ac:spMkLst>
        </pc:spChg>
      </pc:sldChg>
      <pc:sldChg chg="modSp mod">
        <pc:chgData name="anton andersson" userId="f7fe82e8b11385a6" providerId="LiveId" clId="{B4A24C04-11CB-4264-A2E9-99908958A0F9}" dt="2021-12-07T09:59:20.255" v="456" actId="20577"/>
        <pc:sldMkLst>
          <pc:docMk/>
          <pc:sldMk cId="1397517318" sldId="372"/>
        </pc:sldMkLst>
        <pc:spChg chg="mod">
          <ac:chgData name="anton andersson" userId="f7fe82e8b11385a6" providerId="LiveId" clId="{B4A24C04-11CB-4264-A2E9-99908958A0F9}" dt="2021-12-07T09:55:45.652" v="380"/>
          <ac:spMkLst>
            <pc:docMk/>
            <pc:sldMk cId="1397517318" sldId="372"/>
            <ac:spMk id="2" creationId="{144A68C2-E242-4859-A465-08712C9290C4}"/>
          </ac:spMkLst>
        </pc:spChg>
        <pc:spChg chg="mod">
          <ac:chgData name="anton andersson" userId="f7fe82e8b11385a6" providerId="LiveId" clId="{B4A24C04-11CB-4264-A2E9-99908958A0F9}" dt="2021-12-07T09:59:20.255" v="456" actId="20577"/>
          <ac:spMkLst>
            <pc:docMk/>
            <pc:sldMk cId="1397517318" sldId="372"/>
            <ac:spMk id="6" creationId="{FBA3B45C-DB3E-4EDA-B5AD-EB063337767C}"/>
          </ac:spMkLst>
        </pc:spChg>
      </pc:sldChg>
      <pc:sldChg chg="modSp mod">
        <pc:chgData name="anton andersson" userId="f7fe82e8b11385a6" providerId="LiveId" clId="{B4A24C04-11CB-4264-A2E9-99908958A0F9}" dt="2021-12-07T10:09:47.844" v="759" actId="20577"/>
        <pc:sldMkLst>
          <pc:docMk/>
          <pc:sldMk cId="1520588460" sldId="373"/>
        </pc:sldMkLst>
        <pc:spChg chg="mod">
          <ac:chgData name="anton andersson" userId="f7fe82e8b11385a6" providerId="LiveId" clId="{B4A24C04-11CB-4264-A2E9-99908958A0F9}" dt="2021-12-07T10:09:47.844" v="759" actId="20577"/>
          <ac:spMkLst>
            <pc:docMk/>
            <pc:sldMk cId="1520588460" sldId="373"/>
            <ac:spMk id="12" creationId="{D11693FE-8633-4CDA-ABA8-92FAAA0C73FA}"/>
          </ac:spMkLst>
        </pc:spChg>
      </pc:sldChg>
      <pc:sldChg chg="modSp mod">
        <pc:chgData name="anton andersson" userId="f7fe82e8b11385a6" providerId="LiveId" clId="{B4A24C04-11CB-4264-A2E9-99908958A0F9}" dt="2021-12-07T10:04:55.662" v="635" actId="20577"/>
        <pc:sldMkLst>
          <pc:docMk/>
          <pc:sldMk cId="1116040998" sldId="376"/>
        </pc:sldMkLst>
        <pc:spChg chg="mod">
          <ac:chgData name="anton andersson" userId="f7fe82e8b11385a6" providerId="LiveId" clId="{B4A24C04-11CB-4264-A2E9-99908958A0F9}" dt="2021-12-07T10:04:18.439" v="621" actId="20577"/>
          <ac:spMkLst>
            <pc:docMk/>
            <pc:sldMk cId="1116040998" sldId="376"/>
            <ac:spMk id="3" creationId="{AE971634-934A-4551-856A-4C898FB5C055}"/>
          </ac:spMkLst>
        </pc:spChg>
        <pc:spChg chg="mod">
          <ac:chgData name="anton andersson" userId="f7fe82e8b11385a6" providerId="LiveId" clId="{B4A24C04-11CB-4264-A2E9-99908958A0F9}" dt="2021-12-07T10:03:38.286" v="597" actId="20577"/>
          <ac:spMkLst>
            <pc:docMk/>
            <pc:sldMk cId="1116040998" sldId="376"/>
            <ac:spMk id="4" creationId="{38CE8E8B-38D5-42BB-A7F7-FE24C597B296}"/>
          </ac:spMkLst>
        </pc:spChg>
        <pc:spChg chg="mod">
          <ac:chgData name="anton andersson" userId="f7fe82e8b11385a6" providerId="LiveId" clId="{B4A24C04-11CB-4264-A2E9-99908958A0F9}" dt="2021-12-07T10:04:36.151" v="625" actId="20577"/>
          <ac:spMkLst>
            <pc:docMk/>
            <pc:sldMk cId="1116040998" sldId="376"/>
            <ac:spMk id="15" creationId="{ABACCA5F-5385-488E-AA80-65B1A8C87473}"/>
          </ac:spMkLst>
        </pc:spChg>
        <pc:spChg chg="mod">
          <ac:chgData name="anton andersson" userId="f7fe82e8b11385a6" providerId="LiveId" clId="{B4A24C04-11CB-4264-A2E9-99908958A0F9}" dt="2021-12-07T10:04:55.662" v="635" actId="20577"/>
          <ac:spMkLst>
            <pc:docMk/>
            <pc:sldMk cId="1116040998" sldId="376"/>
            <ac:spMk id="16" creationId="{2E8E92BD-68C7-4A9F-AD31-1B4AC79D46F4}"/>
          </ac:spMkLst>
        </pc:spChg>
      </pc:sldChg>
      <pc:sldChg chg="modSp mod delCm">
        <pc:chgData name="anton andersson" userId="f7fe82e8b11385a6" providerId="LiveId" clId="{B4A24C04-11CB-4264-A2E9-99908958A0F9}" dt="2021-12-07T10:06:18.629" v="676" actId="20577"/>
        <pc:sldMkLst>
          <pc:docMk/>
          <pc:sldMk cId="2426873232" sldId="377"/>
        </pc:sldMkLst>
        <pc:spChg chg="mod">
          <ac:chgData name="anton andersson" userId="f7fe82e8b11385a6" providerId="LiveId" clId="{B4A24C04-11CB-4264-A2E9-99908958A0F9}" dt="2021-12-07T10:05:17.653" v="642" actId="20577"/>
          <ac:spMkLst>
            <pc:docMk/>
            <pc:sldMk cId="2426873232" sldId="377"/>
            <ac:spMk id="4" creationId="{38CE8E8B-38D5-42BB-A7F7-FE24C597B296}"/>
          </ac:spMkLst>
        </pc:spChg>
        <pc:spChg chg="mod">
          <ac:chgData name="anton andersson" userId="f7fe82e8b11385a6" providerId="LiveId" clId="{B4A24C04-11CB-4264-A2E9-99908958A0F9}" dt="2021-12-07T10:06:11.149" v="674" actId="20577"/>
          <ac:spMkLst>
            <pc:docMk/>
            <pc:sldMk cId="2426873232" sldId="377"/>
            <ac:spMk id="10" creationId="{0D46E3B8-86F8-46BA-85A9-C3CEBD46E964}"/>
          </ac:spMkLst>
        </pc:spChg>
        <pc:spChg chg="mod">
          <ac:chgData name="anton andersson" userId="f7fe82e8b11385a6" providerId="LiveId" clId="{B4A24C04-11CB-4264-A2E9-99908958A0F9}" dt="2021-12-07T10:06:18.629" v="676" actId="20577"/>
          <ac:spMkLst>
            <pc:docMk/>
            <pc:sldMk cId="2426873232" sldId="377"/>
            <ac:spMk id="17" creationId="{FD6283F2-79F8-46A2-A7C4-7F6972AEB8FE}"/>
          </ac:spMkLst>
        </pc:spChg>
      </pc:sldChg>
      <pc:sldChg chg="modSp mod">
        <pc:chgData name="anton andersson" userId="f7fe82e8b11385a6" providerId="LiveId" clId="{B4A24C04-11CB-4264-A2E9-99908958A0F9}" dt="2021-12-07T10:07:47.763" v="720" actId="20577"/>
        <pc:sldMkLst>
          <pc:docMk/>
          <pc:sldMk cId="3891106969" sldId="378"/>
        </pc:sldMkLst>
        <pc:spChg chg="mod">
          <ac:chgData name="anton andersson" userId="f7fe82e8b11385a6" providerId="LiveId" clId="{B4A24C04-11CB-4264-A2E9-99908958A0F9}" dt="2021-12-07T10:07:23.635" v="703" actId="20577"/>
          <ac:spMkLst>
            <pc:docMk/>
            <pc:sldMk cId="3891106969" sldId="378"/>
            <ac:spMk id="4" creationId="{38CE8E8B-38D5-42BB-A7F7-FE24C597B296}"/>
          </ac:spMkLst>
        </pc:spChg>
        <pc:spChg chg="mod">
          <ac:chgData name="anton andersson" userId="f7fe82e8b11385a6" providerId="LiveId" clId="{B4A24C04-11CB-4264-A2E9-99908958A0F9}" dt="2021-12-07T10:07:47.763" v="720" actId="20577"/>
          <ac:spMkLst>
            <pc:docMk/>
            <pc:sldMk cId="3891106969" sldId="378"/>
            <ac:spMk id="9" creationId="{66078559-FCF3-49D0-A985-7A455DBF54BC}"/>
          </ac:spMkLst>
        </pc:spChg>
      </pc:sldChg>
      <pc:sldChg chg="modSp mod delCm">
        <pc:chgData name="anton andersson" userId="f7fe82e8b11385a6" providerId="LiveId" clId="{B4A24C04-11CB-4264-A2E9-99908958A0F9}" dt="2021-12-07T10:07:16.247" v="701" actId="20577"/>
        <pc:sldMkLst>
          <pc:docMk/>
          <pc:sldMk cId="341096995" sldId="379"/>
        </pc:sldMkLst>
        <pc:spChg chg="mod">
          <ac:chgData name="anton andersson" userId="f7fe82e8b11385a6" providerId="LiveId" clId="{B4A24C04-11CB-4264-A2E9-99908958A0F9}" dt="2021-12-07T10:06:34.567" v="682" actId="20577"/>
          <ac:spMkLst>
            <pc:docMk/>
            <pc:sldMk cId="341096995" sldId="379"/>
            <ac:spMk id="4" creationId="{38CE8E8B-38D5-42BB-A7F7-FE24C597B296}"/>
          </ac:spMkLst>
        </pc:spChg>
        <pc:spChg chg="mod">
          <ac:chgData name="anton andersson" userId="f7fe82e8b11385a6" providerId="LiveId" clId="{B4A24C04-11CB-4264-A2E9-99908958A0F9}" dt="2021-12-07T10:07:05.343" v="699" actId="20577"/>
          <ac:spMkLst>
            <pc:docMk/>
            <pc:sldMk cId="341096995" sldId="379"/>
            <ac:spMk id="8" creationId="{B6A4630F-9D45-4F3A-AA1D-28ABBFCB48FB}"/>
          </ac:spMkLst>
        </pc:spChg>
        <pc:spChg chg="mod">
          <ac:chgData name="anton andersson" userId="f7fe82e8b11385a6" providerId="LiveId" clId="{B4A24C04-11CB-4264-A2E9-99908958A0F9}" dt="2021-12-07T10:07:16.247" v="701" actId="20577"/>
          <ac:spMkLst>
            <pc:docMk/>
            <pc:sldMk cId="341096995" sldId="379"/>
            <ac:spMk id="10" creationId="{DA6CD86F-9336-4EE2-8767-06F05411E657}"/>
          </ac:spMkLst>
        </pc:spChg>
      </pc:sldChg>
      <pc:sldChg chg="modSp mod">
        <pc:chgData name="anton andersson" userId="f7fe82e8b11385a6" providerId="LiveId" clId="{B4A24C04-11CB-4264-A2E9-99908958A0F9}" dt="2021-12-07T09:55:26.422" v="376" actId="404"/>
        <pc:sldMkLst>
          <pc:docMk/>
          <pc:sldMk cId="309567059" sldId="381"/>
        </pc:sldMkLst>
        <pc:spChg chg="mod">
          <ac:chgData name="anton andersson" userId="f7fe82e8b11385a6" providerId="LiveId" clId="{B4A24C04-11CB-4264-A2E9-99908958A0F9}" dt="2021-12-07T09:55:26.422" v="376" actId="404"/>
          <ac:spMkLst>
            <pc:docMk/>
            <pc:sldMk cId="309567059" sldId="381"/>
            <ac:spMk id="2" creationId="{845A0B2C-9874-4D40-84AB-D03DD94D0EF7}"/>
          </ac:spMkLst>
        </pc:spChg>
      </pc:sldChg>
      <pc:sldChg chg="modSp mod">
        <pc:chgData name="anton andersson" userId="f7fe82e8b11385a6" providerId="LiveId" clId="{B4A24C04-11CB-4264-A2E9-99908958A0F9}" dt="2021-12-07T10:01:38.570" v="534" actId="20577"/>
        <pc:sldMkLst>
          <pc:docMk/>
          <pc:sldMk cId="1313726629" sldId="383"/>
        </pc:sldMkLst>
        <pc:spChg chg="mod">
          <ac:chgData name="anton andersson" userId="f7fe82e8b11385a6" providerId="LiveId" clId="{B4A24C04-11CB-4264-A2E9-99908958A0F9}" dt="2021-12-07T10:01:38.570" v="534" actId="20577"/>
          <ac:spMkLst>
            <pc:docMk/>
            <pc:sldMk cId="1313726629" sldId="383"/>
            <ac:spMk id="12" creationId="{D11693FE-8633-4CDA-ABA8-92FAAA0C73FA}"/>
          </ac:spMkLst>
        </pc:spChg>
      </pc:sldChg>
      <pc:sldChg chg="modSp mod">
        <pc:chgData name="anton andersson" userId="f7fe82e8b11385a6" providerId="LiveId" clId="{B4A24C04-11CB-4264-A2E9-99908958A0F9}" dt="2021-12-07T10:00:21.192" v="480" actId="20577"/>
        <pc:sldMkLst>
          <pc:docMk/>
          <pc:sldMk cId="681681104" sldId="395"/>
        </pc:sldMkLst>
        <pc:spChg chg="mod">
          <ac:chgData name="anton andersson" userId="f7fe82e8b11385a6" providerId="LiveId" clId="{B4A24C04-11CB-4264-A2E9-99908958A0F9}" dt="2021-12-07T09:55:56.745" v="384"/>
          <ac:spMkLst>
            <pc:docMk/>
            <pc:sldMk cId="681681104" sldId="395"/>
            <ac:spMk id="2" creationId="{664B2B91-1BA7-4565-832F-88F08144AF22}"/>
          </ac:spMkLst>
        </pc:spChg>
        <pc:spChg chg="mod">
          <ac:chgData name="anton andersson" userId="f7fe82e8b11385a6" providerId="LiveId" clId="{B4A24C04-11CB-4264-A2E9-99908958A0F9}" dt="2021-12-07T10:00:00.652" v="474" actId="20577"/>
          <ac:spMkLst>
            <pc:docMk/>
            <pc:sldMk cId="681681104" sldId="395"/>
            <ac:spMk id="5" creationId="{F315A65B-E108-43F9-8B52-F4A745473084}"/>
          </ac:spMkLst>
        </pc:spChg>
        <pc:spChg chg="mod">
          <ac:chgData name="anton andersson" userId="f7fe82e8b11385a6" providerId="LiveId" clId="{B4A24C04-11CB-4264-A2E9-99908958A0F9}" dt="2021-12-07T10:00:21.192" v="480" actId="20577"/>
          <ac:spMkLst>
            <pc:docMk/>
            <pc:sldMk cId="681681104" sldId="395"/>
            <ac:spMk id="9" creationId="{A5A04E7F-34D3-47F6-9DAD-C55349C1CB2B}"/>
          </ac:spMkLst>
        </pc:spChg>
      </pc:sldChg>
      <pc:sldChg chg="modSp mod">
        <pc:chgData name="anton andersson" userId="f7fe82e8b11385a6" providerId="LiveId" clId="{B4A24C04-11CB-4264-A2E9-99908958A0F9}" dt="2021-12-07T10:23:08.348" v="951" actId="20577"/>
        <pc:sldMkLst>
          <pc:docMk/>
          <pc:sldMk cId="3590805727" sldId="397"/>
        </pc:sldMkLst>
        <pc:spChg chg="mod">
          <ac:chgData name="anton andersson" userId="f7fe82e8b11385a6" providerId="LiveId" clId="{B4A24C04-11CB-4264-A2E9-99908958A0F9}" dt="2021-12-07T09:55:59.567" v="385"/>
          <ac:spMkLst>
            <pc:docMk/>
            <pc:sldMk cId="3590805727" sldId="397"/>
            <ac:spMk id="2" creationId="{664B2B91-1BA7-4565-832F-88F08144AF22}"/>
          </ac:spMkLst>
        </pc:spChg>
        <pc:spChg chg="mod">
          <ac:chgData name="anton andersson" userId="f7fe82e8b11385a6" providerId="LiveId" clId="{B4A24C04-11CB-4264-A2E9-99908958A0F9}" dt="2021-12-07T10:23:08.348" v="951" actId="20577"/>
          <ac:spMkLst>
            <pc:docMk/>
            <pc:sldMk cId="3590805727" sldId="397"/>
            <ac:spMk id="9" creationId="{4E2BF2CE-78A8-41AF-84F2-D39E9A94EA62}"/>
          </ac:spMkLst>
        </pc:spChg>
      </pc:sldChg>
      <pc:sldChg chg="modSp mod delCm modCm">
        <pc:chgData name="anton andersson" userId="f7fe82e8b11385a6" providerId="LiveId" clId="{B4A24C04-11CB-4264-A2E9-99908958A0F9}" dt="2021-12-07T10:12:23.547" v="841" actId="1592"/>
        <pc:sldMkLst>
          <pc:docMk/>
          <pc:sldMk cId="1049661892" sldId="398"/>
        </pc:sldMkLst>
        <pc:spChg chg="mod">
          <ac:chgData name="anton andersson" userId="f7fe82e8b11385a6" providerId="LiveId" clId="{B4A24C04-11CB-4264-A2E9-99908958A0F9}" dt="2021-12-07T09:58:47.443" v="446" actId="20577"/>
          <ac:spMkLst>
            <pc:docMk/>
            <pc:sldMk cId="1049661892" sldId="398"/>
            <ac:spMk id="4" creationId="{38CE8E8B-38D5-42BB-A7F7-FE24C597B296}"/>
          </ac:spMkLst>
        </pc:spChg>
        <pc:spChg chg="mod">
          <ac:chgData name="anton andersson" userId="f7fe82e8b11385a6" providerId="LiveId" clId="{B4A24C04-11CB-4264-A2E9-99908958A0F9}" dt="2021-12-07T09:55:49.575" v="381"/>
          <ac:spMkLst>
            <pc:docMk/>
            <pc:sldMk cId="1049661892" sldId="398"/>
            <ac:spMk id="8" creationId="{F0B60A15-9FEE-4E4D-8BDA-E2E24B516F69}"/>
          </ac:spMkLst>
        </pc:spChg>
        <pc:graphicFrameChg chg="modGraphic">
          <ac:chgData name="anton andersson" userId="f7fe82e8b11385a6" providerId="LiveId" clId="{B4A24C04-11CB-4264-A2E9-99908958A0F9}" dt="2021-12-07T10:12:16.322" v="840" actId="20577"/>
          <ac:graphicFrameMkLst>
            <pc:docMk/>
            <pc:sldMk cId="1049661892" sldId="398"/>
            <ac:graphicFrameMk id="40" creationId="{BC79D659-9EF6-46D2-8198-7EA666E33E74}"/>
          </ac:graphicFrameMkLst>
        </pc:graphicFrameChg>
      </pc:sldChg>
      <pc:sldChg chg="modSp mod">
        <pc:chgData name="anton andersson" userId="f7fe82e8b11385a6" providerId="LiveId" clId="{B4A24C04-11CB-4264-A2E9-99908958A0F9}" dt="2021-12-07T09:59:50.499" v="468" actId="20577"/>
        <pc:sldMkLst>
          <pc:docMk/>
          <pc:sldMk cId="1150066099" sldId="399"/>
        </pc:sldMkLst>
        <pc:spChg chg="mod">
          <ac:chgData name="anton andersson" userId="f7fe82e8b11385a6" providerId="LiveId" clId="{B4A24C04-11CB-4264-A2E9-99908958A0F9}" dt="2021-12-07T09:59:50.499" v="468" actId="20577"/>
          <ac:spMkLst>
            <pc:docMk/>
            <pc:sldMk cId="1150066099" sldId="399"/>
            <ac:spMk id="4" creationId="{38CE8E8B-38D5-42BB-A7F7-FE24C597B296}"/>
          </ac:spMkLst>
        </pc:spChg>
        <pc:spChg chg="mod">
          <ac:chgData name="anton andersson" userId="f7fe82e8b11385a6" providerId="LiveId" clId="{B4A24C04-11CB-4264-A2E9-99908958A0F9}" dt="2021-12-07T09:55:54.640" v="383"/>
          <ac:spMkLst>
            <pc:docMk/>
            <pc:sldMk cId="1150066099" sldId="399"/>
            <ac:spMk id="8" creationId="{F0B60A15-9FEE-4E4D-8BDA-E2E24B516F69}"/>
          </ac:spMkLst>
        </pc:spChg>
      </pc:sldChg>
      <pc:sldChg chg="modSp mod">
        <pc:chgData name="anton andersson" userId="f7fe82e8b11385a6" providerId="LiveId" clId="{B4A24C04-11CB-4264-A2E9-99908958A0F9}" dt="2021-12-07T09:59:34.972" v="462" actId="20577"/>
        <pc:sldMkLst>
          <pc:docMk/>
          <pc:sldMk cId="561979881" sldId="400"/>
        </pc:sldMkLst>
        <pc:spChg chg="mod">
          <ac:chgData name="anton andersson" userId="f7fe82e8b11385a6" providerId="LiveId" clId="{B4A24C04-11CB-4264-A2E9-99908958A0F9}" dt="2021-12-07T09:55:52.636" v="382"/>
          <ac:spMkLst>
            <pc:docMk/>
            <pc:sldMk cId="561979881" sldId="400"/>
            <ac:spMk id="2" creationId="{144A68C2-E242-4859-A465-08712C9290C4}"/>
          </ac:spMkLst>
        </pc:spChg>
        <pc:spChg chg="mod">
          <ac:chgData name="anton andersson" userId="f7fe82e8b11385a6" providerId="LiveId" clId="{B4A24C04-11CB-4264-A2E9-99908958A0F9}" dt="2021-12-07T09:59:01.034" v="452" actId="20577"/>
          <ac:spMkLst>
            <pc:docMk/>
            <pc:sldMk cId="561979881" sldId="400"/>
            <ac:spMk id="5" creationId="{4240ACA8-F76B-474C-83AD-7D7234A4A82D}"/>
          </ac:spMkLst>
        </pc:spChg>
        <pc:spChg chg="mod">
          <ac:chgData name="anton andersson" userId="f7fe82e8b11385a6" providerId="LiveId" clId="{B4A24C04-11CB-4264-A2E9-99908958A0F9}" dt="2021-12-07T09:59:34.972" v="462" actId="20577"/>
          <ac:spMkLst>
            <pc:docMk/>
            <pc:sldMk cId="561979881" sldId="400"/>
            <ac:spMk id="6" creationId="{FBA3B45C-DB3E-4EDA-B5AD-EB063337767C}"/>
          </ac:spMkLst>
        </pc:spChg>
      </pc:sldChg>
    </pc:docChg>
  </pc:docChgLst>
  <pc:docChgLst>
    <pc:chgData name="anton andersson" userId="f7fe82e8b11385a6" providerId="LiveId" clId="{37A29EDF-B8AE-4D1A-97A6-E48FA04F5D0A}"/>
    <pc:docChg chg="undo custSel modSld">
      <pc:chgData name="anton andersson" userId="f7fe82e8b11385a6" providerId="LiveId" clId="{37A29EDF-B8AE-4D1A-97A6-E48FA04F5D0A}" dt="2022-09-06T07:23:02.571" v="571" actId="20577"/>
      <pc:docMkLst>
        <pc:docMk/>
      </pc:docMkLst>
      <pc:sldChg chg="modSp mod">
        <pc:chgData name="anton andersson" userId="f7fe82e8b11385a6" providerId="LiveId" clId="{37A29EDF-B8AE-4D1A-97A6-E48FA04F5D0A}" dt="2022-09-06T06:27:34.866" v="2" actId="5793"/>
        <pc:sldMkLst>
          <pc:docMk/>
          <pc:sldMk cId="2141996448" sldId="267"/>
        </pc:sldMkLst>
        <pc:spChg chg="mod">
          <ac:chgData name="anton andersson" userId="f7fe82e8b11385a6" providerId="LiveId" clId="{37A29EDF-B8AE-4D1A-97A6-E48FA04F5D0A}" dt="2022-09-06T06:27:34.866" v="2" actId="5793"/>
          <ac:spMkLst>
            <pc:docMk/>
            <pc:sldMk cId="2141996448" sldId="267"/>
            <ac:spMk id="2" creationId="{83145CF3-C12C-4347-8E68-43E7983404D2}"/>
          </ac:spMkLst>
        </pc:spChg>
      </pc:sldChg>
      <pc:sldChg chg="modSp mod">
        <pc:chgData name="anton andersson" userId="f7fe82e8b11385a6" providerId="LiveId" clId="{37A29EDF-B8AE-4D1A-97A6-E48FA04F5D0A}" dt="2022-09-06T06:56:56.793" v="393" actId="313"/>
        <pc:sldMkLst>
          <pc:docMk/>
          <pc:sldMk cId="3550436766" sldId="272"/>
        </pc:sldMkLst>
        <pc:spChg chg="mod">
          <ac:chgData name="anton andersson" userId="f7fe82e8b11385a6" providerId="LiveId" clId="{37A29EDF-B8AE-4D1A-97A6-E48FA04F5D0A}" dt="2022-09-06T06:28:42.740" v="5" actId="20577"/>
          <ac:spMkLst>
            <pc:docMk/>
            <pc:sldMk cId="3550436766" sldId="272"/>
            <ac:spMk id="6" creationId="{8A59AED1-4BAA-47FE-A233-9C2F413DB688}"/>
          </ac:spMkLst>
        </pc:spChg>
        <pc:graphicFrameChg chg="mod modGraphic">
          <ac:chgData name="anton andersson" userId="f7fe82e8b11385a6" providerId="LiveId" clId="{37A29EDF-B8AE-4D1A-97A6-E48FA04F5D0A}" dt="2022-09-06T06:56:56.793" v="393" actId="313"/>
          <ac:graphicFrameMkLst>
            <pc:docMk/>
            <pc:sldMk cId="3550436766" sldId="272"/>
            <ac:graphicFrameMk id="8" creationId="{6785EE1E-4A1C-4346-83D0-84014F8F230F}"/>
          </ac:graphicFrameMkLst>
        </pc:graphicFrameChg>
      </pc:sldChg>
      <pc:sldChg chg="modSp mod">
        <pc:chgData name="anton andersson" userId="f7fe82e8b11385a6" providerId="LiveId" clId="{37A29EDF-B8AE-4D1A-97A6-E48FA04F5D0A}" dt="2022-09-06T06:57:18.328" v="395" actId="20577"/>
        <pc:sldMkLst>
          <pc:docMk/>
          <pc:sldMk cId="4256703955" sldId="293"/>
        </pc:sldMkLst>
        <pc:spChg chg="mod">
          <ac:chgData name="anton andersson" userId="f7fe82e8b11385a6" providerId="LiveId" clId="{37A29EDF-B8AE-4D1A-97A6-E48FA04F5D0A}" dt="2022-09-06T06:57:18.328" v="395" actId="20577"/>
          <ac:spMkLst>
            <pc:docMk/>
            <pc:sldMk cId="4256703955" sldId="293"/>
            <ac:spMk id="12" creationId="{D11693FE-8633-4CDA-ABA8-92FAAA0C73FA}"/>
          </ac:spMkLst>
        </pc:spChg>
      </pc:sldChg>
      <pc:sldChg chg="addSp delSp modSp mod">
        <pc:chgData name="anton andersson" userId="f7fe82e8b11385a6" providerId="LiveId" clId="{37A29EDF-B8AE-4D1A-97A6-E48FA04F5D0A}" dt="2022-09-06T07:23:02.571" v="571" actId="20577"/>
        <pc:sldMkLst>
          <pc:docMk/>
          <pc:sldMk cId="3438704562" sldId="357"/>
        </pc:sldMkLst>
        <pc:spChg chg="mod">
          <ac:chgData name="anton andersson" userId="f7fe82e8b11385a6" providerId="LiveId" clId="{37A29EDF-B8AE-4D1A-97A6-E48FA04F5D0A}" dt="2022-09-06T06:58:07.334" v="397" actId="207"/>
          <ac:spMkLst>
            <pc:docMk/>
            <pc:sldMk cId="3438704562" sldId="357"/>
            <ac:spMk id="2" creationId="{845A0B2C-9874-4D40-84AB-D03DD94D0EF7}"/>
          </ac:spMkLst>
        </pc:spChg>
        <pc:spChg chg="add mod">
          <ac:chgData name="anton andersson" userId="f7fe82e8b11385a6" providerId="LiveId" clId="{37A29EDF-B8AE-4D1A-97A6-E48FA04F5D0A}" dt="2022-09-06T07:03:26.660" v="520" actId="20577"/>
          <ac:spMkLst>
            <pc:docMk/>
            <pc:sldMk cId="3438704562" sldId="357"/>
            <ac:spMk id="3" creationId="{8F9C33D6-636D-2953-CA5B-0830ACD5EF50}"/>
          </ac:spMkLst>
        </pc:spChg>
        <pc:spChg chg="add mod">
          <ac:chgData name="anton andersson" userId="f7fe82e8b11385a6" providerId="LiveId" clId="{37A29EDF-B8AE-4D1A-97A6-E48FA04F5D0A}" dt="2022-09-06T07:23:02.571" v="571" actId="20577"/>
          <ac:spMkLst>
            <pc:docMk/>
            <pc:sldMk cId="3438704562" sldId="357"/>
            <ac:spMk id="5" creationId="{9C9A6C68-A957-5445-AF95-E1487816FF78}"/>
          </ac:spMkLst>
        </pc:spChg>
        <pc:spChg chg="add mod">
          <ac:chgData name="anton andersson" userId="f7fe82e8b11385a6" providerId="LiveId" clId="{37A29EDF-B8AE-4D1A-97A6-E48FA04F5D0A}" dt="2022-09-06T07:21:39.625" v="565" actId="1076"/>
          <ac:spMkLst>
            <pc:docMk/>
            <pc:sldMk cId="3438704562" sldId="357"/>
            <ac:spMk id="7" creationId="{FB94CF56-CED9-87F9-A758-DBE6D41DBAAB}"/>
          </ac:spMkLst>
        </pc:spChg>
        <pc:spChg chg="add">
          <ac:chgData name="anton andersson" userId="f7fe82e8b11385a6" providerId="LiveId" clId="{37A29EDF-B8AE-4D1A-97A6-E48FA04F5D0A}" dt="2022-09-06T07:04:24.844" v="551"/>
          <ac:spMkLst>
            <pc:docMk/>
            <pc:sldMk cId="3438704562" sldId="357"/>
            <ac:spMk id="8" creationId="{7CBB6546-ED3F-2DB2-C174-8B84191E7A5B}"/>
          </ac:spMkLst>
        </pc:spChg>
        <pc:spChg chg="add mod">
          <ac:chgData name="anton andersson" userId="f7fe82e8b11385a6" providerId="LiveId" clId="{37A29EDF-B8AE-4D1A-97A6-E48FA04F5D0A}" dt="2022-09-06T07:04:31.603" v="553"/>
          <ac:spMkLst>
            <pc:docMk/>
            <pc:sldMk cId="3438704562" sldId="357"/>
            <ac:spMk id="9" creationId="{930E8193-0103-69CE-5BA3-19FE5E835B26}"/>
          </ac:spMkLst>
        </pc:spChg>
        <pc:spChg chg="del">
          <ac:chgData name="anton andersson" userId="f7fe82e8b11385a6" providerId="LiveId" clId="{37A29EDF-B8AE-4D1A-97A6-E48FA04F5D0A}" dt="2022-09-06T07:07:25.045" v="562" actId="478"/>
          <ac:spMkLst>
            <pc:docMk/>
            <pc:sldMk cId="3438704562" sldId="357"/>
            <ac:spMk id="11" creationId="{8D8FF8E5-9A42-40BA-A84C-DF4340E7051F}"/>
          </ac:spMkLst>
        </pc:spChg>
      </pc:sldChg>
    </pc:docChg>
  </pc:docChgLst>
  <pc:docChgLst>
    <pc:chgData name="anton andersson" userId="f7fe82e8b11385a6" providerId="LiveId" clId="{20DB74D3-F0FE-41E2-9777-14D0406BB725}"/>
    <pc:docChg chg="custSel delSld modSld">
      <pc:chgData name="anton andersson" userId="f7fe82e8b11385a6" providerId="LiveId" clId="{20DB74D3-F0FE-41E2-9777-14D0406BB725}" dt="2022-02-08T12:47:17.309" v="687" actId="1076"/>
      <pc:docMkLst>
        <pc:docMk/>
      </pc:docMkLst>
      <pc:sldChg chg="del">
        <pc:chgData name="anton andersson" userId="f7fe82e8b11385a6" providerId="LiveId" clId="{20DB74D3-F0FE-41E2-9777-14D0406BB725}" dt="2022-02-08T12:20:42.101" v="540" actId="2696"/>
        <pc:sldMkLst>
          <pc:docMk/>
          <pc:sldMk cId="2047162698" sldId="355"/>
        </pc:sldMkLst>
      </pc:sldChg>
      <pc:sldChg chg="del">
        <pc:chgData name="anton andersson" userId="f7fe82e8b11385a6" providerId="LiveId" clId="{20DB74D3-F0FE-41E2-9777-14D0406BB725}" dt="2022-02-08T12:21:05.220" v="541" actId="2696"/>
        <pc:sldMkLst>
          <pc:docMk/>
          <pc:sldMk cId="1670369879" sldId="356"/>
        </pc:sldMkLst>
      </pc:sldChg>
      <pc:sldChg chg="modSp mod">
        <pc:chgData name="anton andersson" userId="f7fe82e8b11385a6" providerId="LiveId" clId="{20DB74D3-F0FE-41E2-9777-14D0406BB725}" dt="2022-02-08T12:23:56.882" v="575" actId="20577"/>
        <pc:sldMkLst>
          <pc:docMk/>
          <pc:sldMk cId="3482996621" sldId="367"/>
        </pc:sldMkLst>
        <pc:spChg chg="mod">
          <ac:chgData name="anton andersson" userId="f7fe82e8b11385a6" providerId="LiveId" clId="{20DB74D3-F0FE-41E2-9777-14D0406BB725}" dt="2022-02-08T12:23:56.882" v="575" actId="20577"/>
          <ac:spMkLst>
            <pc:docMk/>
            <pc:sldMk cId="3482996621" sldId="367"/>
            <ac:spMk id="5" creationId="{3AC48F12-9E7B-402C-9AEC-6DFACF62AE03}"/>
          </ac:spMkLst>
        </pc:spChg>
        <pc:spChg chg="mod">
          <ac:chgData name="anton andersson" userId="f7fe82e8b11385a6" providerId="LiveId" clId="{20DB74D3-F0FE-41E2-9777-14D0406BB725}" dt="2022-02-08T12:22:13.264" v="543" actId="20577"/>
          <ac:spMkLst>
            <pc:docMk/>
            <pc:sldMk cId="3482996621" sldId="367"/>
            <ac:spMk id="11" creationId="{084B35C4-2A0D-42CB-9DC1-FAEC79B73854}"/>
          </ac:spMkLst>
        </pc:spChg>
      </pc:sldChg>
      <pc:sldChg chg="addSp delSp modSp mod">
        <pc:chgData name="anton andersson" userId="f7fe82e8b11385a6" providerId="LiveId" clId="{20DB74D3-F0FE-41E2-9777-14D0406BB725}" dt="2022-02-08T12:28:52.804" v="582" actId="1076"/>
        <pc:sldMkLst>
          <pc:docMk/>
          <pc:sldMk cId="2316934161" sldId="368"/>
        </pc:sldMkLst>
        <pc:picChg chg="add mod">
          <ac:chgData name="anton andersson" userId="f7fe82e8b11385a6" providerId="LiveId" clId="{20DB74D3-F0FE-41E2-9777-14D0406BB725}" dt="2022-02-08T12:28:52.804" v="582" actId="1076"/>
          <ac:picMkLst>
            <pc:docMk/>
            <pc:sldMk cId="2316934161" sldId="368"/>
            <ac:picMk id="5" creationId="{AC3D6E0E-01FA-4CF1-B3CA-629E70DF5CB9}"/>
          </ac:picMkLst>
        </pc:picChg>
        <pc:picChg chg="del">
          <ac:chgData name="anton andersson" userId="f7fe82e8b11385a6" providerId="LiveId" clId="{20DB74D3-F0FE-41E2-9777-14D0406BB725}" dt="2022-02-08T12:28:15.178" v="577" actId="478"/>
          <ac:picMkLst>
            <pc:docMk/>
            <pc:sldMk cId="2316934161" sldId="368"/>
            <ac:picMk id="7" creationId="{9E7233C7-4899-49E1-998F-B50853B1F76F}"/>
          </ac:picMkLst>
        </pc:picChg>
      </pc:sldChg>
      <pc:sldChg chg="modSp mod">
        <pc:chgData name="anton andersson" userId="f7fe82e8b11385a6" providerId="LiveId" clId="{20DB74D3-F0FE-41E2-9777-14D0406BB725}" dt="2022-02-08T12:47:00.129" v="686" actId="20577"/>
        <pc:sldMkLst>
          <pc:docMk/>
          <pc:sldMk cId="4062867962" sldId="372"/>
        </pc:sldMkLst>
        <pc:spChg chg="mod">
          <ac:chgData name="anton andersson" userId="f7fe82e8b11385a6" providerId="LiveId" clId="{20DB74D3-F0FE-41E2-9777-14D0406BB725}" dt="2022-02-08T12:47:00.129" v="686" actId="20577"/>
          <ac:spMkLst>
            <pc:docMk/>
            <pc:sldMk cId="4062867962" sldId="372"/>
            <ac:spMk id="10" creationId="{5FB47051-91F8-4C51-9C5E-6A75F963830C}"/>
          </ac:spMkLst>
        </pc:spChg>
      </pc:sldChg>
      <pc:sldChg chg="modSp mod">
        <pc:chgData name="anton andersson" userId="f7fe82e8b11385a6" providerId="LiveId" clId="{20DB74D3-F0FE-41E2-9777-14D0406BB725}" dt="2022-02-08T12:41:13.851" v="624" actId="20577"/>
        <pc:sldMkLst>
          <pc:docMk/>
          <pc:sldMk cId="3548226499" sldId="377"/>
        </pc:sldMkLst>
        <pc:spChg chg="mod">
          <ac:chgData name="anton andersson" userId="f7fe82e8b11385a6" providerId="LiveId" clId="{20DB74D3-F0FE-41E2-9777-14D0406BB725}" dt="2022-02-08T12:41:13.851" v="624" actId="20577"/>
          <ac:spMkLst>
            <pc:docMk/>
            <pc:sldMk cId="3548226499" sldId="377"/>
            <ac:spMk id="11" creationId="{320C7083-D49C-488A-BC37-DBD8168B8CF1}"/>
          </ac:spMkLst>
        </pc:spChg>
      </pc:sldChg>
      <pc:sldChg chg="modSp mod">
        <pc:chgData name="anton andersson" userId="f7fe82e8b11385a6" providerId="LiveId" clId="{20DB74D3-F0FE-41E2-9777-14D0406BB725}" dt="2022-02-08T12:41:36.768" v="630" actId="20577"/>
        <pc:sldMkLst>
          <pc:docMk/>
          <pc:sldMk cId="1357849510" sldId="378"/>
        </pc:sldMkLst>
        <pc:spChg chg="mod">
          <ac:chgData name="anton andersson" userId="f7fe82e8b11385a6" providerId="LiveId" clId="{20DB74D3-F0FE-41E2-9777-14D0406BB725}" dt="2022-02-08T12:41:36.768" v="630" actId="20577"/>
          <ac:spMkLst>
            <pc:docMk/>
            <pc:sldMk cId="1357849510" sldId="378"/>
            <ac:spMk id="5" creationId="{2E3840FE-FC21-40D5-857A-C9025495D0E0}"/>
          </ac:spMkLst>
        </pc:spChg>
      </pc:sldChg>
      <pc:sldChg chg="addSp delSp modSp mod">
        <pc:chgData name="anton andersson" userId="f7fe82e8b11385a6" providerId="LiveId" clId="{20DB74D3-F0FE-41E2-9777-14D0406BB725}" dt="2022-02-08T12:35:13.123" v="593" actId="13926"/>
        <pc:sldMkLst>
          <pc:docMk/>
          <pc:sldMk cId="3852882805" sldId="379"/>
        </pc:sldMkLst>
        <pc:spChg chg="mod">
          <ac:chgData name="anton andersson" userId="f7fe82e8b11385a6" providerId="LiveId" clId="{20DB74D3-F0FE-41E2-9777-14D0406BB725}" dt="2022-02-08T12:35:13.123" v="593" actId="13926"/>
          <ac:spMkLst>
            <pc:docMk/>
            <pc:sldMk cId="3852882805" sldId="379"/>
            <ac:spMk id="12" creationId="{EAC623BF-B0CE-4C72-8337-AF6F3948FB6F}"/>
          </ac:spMkLst>
        </pc:spChg>
        <pc:picChg chg="del">
          <ac:chgData name="anton andersson" userId="f7fe82e8b11385a6" providerId="LiveId" clId="{20DB74D3-F0FE-41E2-9777-14D0406BB725}" dt="2022-02-08T12:33:56.149" v="583" actId="478"/>
          <ac:picMkLst>
            <pc:docMk/>
            <pc:sldMk cId="3852882805" sldId="379"/>
            <ac:picMk id="5" creationId="{1033E5D0-38F9-4610-8240-E4F9ECCCD267}"/>
          </ac:picMkLst>
        </pc:picChg>
        <pc:picChg chg="add mod">
          <ac:chgData name="anton andersson" userId="f7fe82e8b11385a6" providerId="LiveId" clId="{20DB74D3-F0FE-41E2-9777-14D0406BB725}" dt="2022-02-08T12:34:40.054" v="586" actId="1076"/>
          <ac:picMkLst>
            <pc:docMk/>
            <pc:sldMk cId="3852882805" sldId="379"/>
            <ac:picMk id="6" creationId="{570510A1-08C1-48C2-B7AA-8439FD0E96DA}"/>
          </ac:picMkLst>
        </pc:picChg>
      </pc:sldChg>
      <pc:sldChg chg="addSp delSp modSp mod">
        <pc:chgData name="anton andersson" userId="f7fe82e8b11385a6" providerId="LiveId" clId="{20DB74D3-F0FE-41E2-9777-14D0406BB725}" dt="2022-02-08T12:36:48.316" v="602"/>
        <pc:sldMkLst>
          <pc:docMk/>
          <pc:sldMk cId="2348344351" sldId="380"/>
        </pc:sldMkLst>
        <pc:spChg chg="mod">
          <ac:chgData name="anton andersson" userId="f7fe82e8b11385a6" providerId="LiveId" clId="{20DB74D3-F0FE-41E2-9777-14D0406BB725}" dt="2022-02-08T12:36:48.316" v="602"/>
          <ac:spMkLst>
            <pc:docMk/>
            <pc:sldMk cId="2348344351" sldId="380"/>
            <ac:spMk id="11" creationId="{84FED706-CAB5-4520-87D3-C252DE8F9E67}"/>
          </ac:spMkLst>
        </pc:spChg>
        <pc:picChg chg="add mod">
          <ac:chgData name="anton andersson" userId="f7fe82e8b11385a6" providerId="LiveId" clId="{20DB74D3-F0FE-41E2-9777-14D0406BB725}" dt="2022-02-08T12:36:18.880" v="601" actId="1076"/>
          <ac:picMkLst>
            <pc:docMk/>
            <pc:sldMk cId="2348344351" sldId="380"/>
            <ac:picMk id="5" creationId="{F33A7EF0-755C-4C85-A3F6-2D383218E371}"/>
          </ac:picMkLst>
        </pc:picChg>
        <pc:picChg chg="del">
          <ac:chgData name="anton andersson" userId="f7fe82e8b11385a6" providerId="LiveId" clId="{20DB74D3-F0FE-41E2-9777-14D0406BB725}" dt="2022-02-08T12:35:38.790" v="594" actId="478"/>
          <ac:picMkLst>
            <pc:docMk/>
            <pc:sldMk cId="2348344351" sldId="380"/>
            <ac:picMk id="13" creationId="{37060CC3-E6DC-442E-9BF0-B6428BB107BE}"/>
          </ac:picMkLst>
        </pc:picChg>
      </pc:sldChg>
      <pc:sldChg chg="modSp mod">
        <pc:chgData name="anton andersson" userId="f7fe82e8b11385a6" providerId="LiveId" clId="{20DB74D3-F0FE-41E2-9777-14D0406BB725}" dt="2022-02-08T12:43:40.873" v="660"/>
        <pc:sldMkLst>
          <pc:docMk/>
          <pc:sldMk cId="142839442" sldId="382"/>
        </pc:sldMkLst>
        <pc:spChg chg="mod">
          <ac:chgData name="anton andersson" userId="f7fe82e8b11385a6" providerId="LiveId" clId="{20DB74D3-F0FE-41E2-9777-14D0406BB725}" dt="2022-02-08T12:43:40.873" v="660"/>
          <ac:spMkLst>
            <pc:docMk/>
            <pc:sldMk cId="142839442" sldId="382"/>
            <ac:spMk id="5" creationId="{3AC48F12-9E7B-402C-9AEC-6DFACF62AE03}"/>
          </ac:spMkLst>
        </pc:spChg>
        <pc:spChg chg="mod">
          <ac:chgData name="anton andersson" userId="f7fe82e8b11385a6" providerId="LiveId" clId="{20DB74D3-F0FE-41E2-9777-14D0406BB725}" dt="2022-02-08T12:21:59.349" v="542" actId="20577"/>
          <ac:spMkLst>
            <pc:docMk/>
            <pc:sldMk cId="142839442" sldId="382"/>
            <ac:spMk id="11" creationId="{084B35C4-2A0D-42CB-9DC1-FAEC79B73854}"/>
          </ac:spMkLst>
        </pc:spChg>
      </pc:sldChg>
      <pc:sldChg chg="addSp delSp modSp mod">
        <pc:chgData name="anton andersson" userId="f7fe82e8b11385a6" providerId="LiveId" clId="{20DB74D3-F0FE-41E2-9777-14D0406BB725}" dt="2022-02-08T12:38:17.965" v="614" actId="13926"/>
        <pc:sldMkLst>
          <pc:docMk/>
          <pc:sldMk cId="2216338731" sldId="384"/>
        </pc:sldMkLst>
        <pc:spChg chg="mod">
          <ac:chgData name="anton andersson" userId="f7fe82e8b11385a6" providerId="LiveId" clId="{20DB74D3-F0FE-41E2-9777-14D0406BB725}" dt="2022-02-08T12:38:17.965" v="614" actId="13926"/>
          <ac:spMkLst>
            <pc:docMk/>
            <pc:sldMk cId="2216338731" sldId="384"/>
            <ac:spMk id="11" creationId="{B183190F-6E7A-427A-B9F1-FD3556113091}"/>
          </ac:spMkLst>
        </pc:spChg>
        <pc:picChg chg="add mod">
          <ac:chgData name="anton andersson" userId="f7fe82e8b11385a6" providerId="LiveId" clId="{20DB74D3-F0FE-41E2-9777-14D0406BB725}" dt="2022-02-08T12:37:36.269" v="607" actId="1076"/>
          <ac:picMkLst>
            <pc:docMk/>
            <pc:sldMk cId="2216338731" sldId="384"/>
            <ac:picMk id="5" creationId="{68D885AF-A70E-4563-A576-82CDD1054A79}"/>
          </ac:picMkLst>
        </pc:picChg>
        <pc:picChg chg="del">
          <ac:chgData name="anton andersson" userId="f7fe82e8b11385a6" providerId="LiveId" clId="{20DB74D3-F0FE-41E2-9777-14D0406BB725}" dt="2022-02-08T12:37:03.026" v="603" actId="478"/>
          <ac:picMkLst>
            <pc:docMk/>
            <pc:sldMk cId="2216338731" sldId="384"/>
            <ac:picMk id="6" creationId="{779DBE08-9F33-463C-8FF3-41C8FC6DF14C}"/>
          </ac:picMkLst>
        </pc:picChg>
      </pc:sldChg>
      <pc:sldChg chg="modSp mod">
        <pc:chgData name="anton andersson" userId="f7fe82e8b11385a6" providerId="LiveId" clId="{20DB74D3-F0FE-41E2-9777-14D0406BB725}" dt="2022-02-08T12:46:46.511" v="677" actId="20577"/>
        <pc:sldMkLst>
          <pc:docMk/>
          <pc:sldMk cId="3373813292" sldId="385"/>
        </pc:sldMkLst>
        <pc:spChg chg="mod">
          <ac:chgData name="anton andersson" userId="f7fe82e8b11385a6" providerId="LiveId" clId="{20DB74D3-F0FE-41E2-9777-14D0406BB725}" dt="2022-02-08T12:46:46.511" v="677" actId="20577"/>
          <ac:spMkLst>
            <pc:docMk/>
            <pc:sldMk cId="3373813292" sldId="385"/>
            <ac:spMk id="10" creationId="{5FB47051-91F8-4C51-9C5E-6A75F963830C}"/>
          </ac:spMkLst>
        </pc:spChg>
      </pc:sldChg>
      <pc:sldChg chg="addSp delSp modSp mod">
        <pc:chgData name="anton andersson" userId="f7fe82e8b11385a6" providerId="LiveId" clId="{20DB74D3-F0FE-41E2-9777-14D0406BB725}" dt="2022-02-08T12:47:17.309" v="687" actId="1076"/>
        <pc:sldMkLst>
          <pc:docMk/>
          <pc:sldMk cId="1091660515" sldId="386"/>
        </pc:sldMkLst>
        <pc:spChg chg="mod">
          <ac:chgData name="anton andersson" userId="f7fe82e8b11385a6" providerId="LiveId" clId="{20DB74D3-F0FE-41E2-9777-14D0406BB725}" dt="2022-02-08T12:39:19.740" v="620"/>
          <ac:spMkLst>
            <pc:docMk/>
            <pc:sldMk cId="1091660515" sldId="386"/>
            <ac:spMk id="11" creationId="{AC5AFB96-B72A-450C-B624-0C0EE347BE26}"/>
          </ac:spMkLst>
        </pc:spChg>
        <pc:spChg chg="mod">
          <ac:chgData name="anton andersson" userId="f7fe82e8b11385a6" providerId="LiveId" clId="{20DB74D3-F0FE-41E2-9777-14D0406BB725}" dt="2022-02-08T12:47:17.309" v="687" actId="1076"/>
          <ac:spMkLst>
            <pc:docMk/>
            <pc:sldMk cId="1091660515" sldId="386"/>
            <ac:spMk id="15" creationId="{9DD5FCE7-FA09-4278-B4F1-176296A63D19}"/>
          </ac:spMkLst>
        </pc:spChg>
        <pc:picChg chg="add mod">
          <ac:chgData name="anton andersson" userId="f7fe82e8b11385a6" providerId="LiveId" clId="{20DB74D3-F0FE-41E2-9777-14D0406BB725}" dt="2022-02-08T12:38:58.036" v="619" actId="14100"/>
          <ac:picMkLst>
            <pc:docMk/>
            <pc:sldMk cId="1091660515" sldId="386"/>
            <ac:picMk id="5" creationId="{1B00E3C9-0D48-44AB-BF4D-3570AE0FC319}"/>
          </ac:picMkLst>
        </pc:picChg>
        <pc:picChg chg="del">
          <ac:chgData name="anton andersson" userId="f7fe82e8b11385a6" providerId="LiveId" clId="{20DB74D3-F0FE-41E2-9777-14D0406BB725}" dt="2022-02-08T12:38:32.434" v="615" actId="478"/>
          <ac:picMkLst>
            <pc:docMk/>
            <pc:sldMk cId="1091660515" sldId="386"/>
            <ac:picMk id="6" creationId="{26969219-6C33-4E74-A001-4F4B4BE0D53F}"/>
          </ac:picMkLst>
        </pc:picChg>
      </pc:sldChg>
      <pc:sldChg chg="del">
        <pc:chgData name="anton andersson" userId="f7fe82e8b11385a6" providerId="LiveId" clId="{20DB74D3-F0FE-41E2-9777-14D0406BB725}" dt="2022-02-08T12:18:43.662" v="534" actId="2696"/>
        <pc:sldMkLst>
          <pc:docMk/>
          <pc:sldMk cId="2397045640" sldId="389"/>
        </pc:sldMkLst>
      </pc:sldChg>
      <pc:sldChg chg="modSp mod">
        <pc:chgData name="anton andersson" userId="f7fe82e8b11385a6" providerId="LiveId" clId="{20DB74D3-F0FE-41E2-9777-14D0406BB725}" dt="2022-02-08T12:20:22.970" v="539" actId="20577"/>
        <pc:sldMkLst>
          <pc:docMk/>
          <pc:sldMk cId="1726414983" sldId="392"/>
        </pc:sldMkLst>
        <pc:spChg chg="mod">
          <ac:chgData name="anton andersson" userId="f7fe82e8b11385a6" providerId="LiveId" clId="{20DB74D3-F0FE-41E2-9777-14D0406BB725}" dt="2022-02-08T12:20:22.970" v="539" actId="20577"/>
          <ac:spMkLst>
            <pc:docMk/>
            <pc:sldMk cId="1726414983" sldId="392"/>
            <ac:spMk id="5" creationId="{2E3840FE-FC21-40D5-857A-C9025495D0E0}"/>
          </ac:spMkLst>
        </pc:spChg>
      </pc:sldChg>
    </pc:docChg>
  </pc:docChgLst>
  <pc:docChgLst>
    <pc:chgData name="anton andersson" userId="f7fe82e8b11385a6" providerId="LiveId" clId="{D333FACD-E8F9-4A19-8F52-AD5C615D9B59}"/>
    <pc:docChg chg="undo custSel delSld modSld sldOrd">
      <pc:chgData name="anton andersson" userId="f7fe82e8b11385a6" providerId="LiveId" clId="{D333FACD-E8F9-4A19-8F52-AD5C615D9B59}" dt="2021-12-06T08:39:48.294" v="3304" actId="13926"/>
      <pc:docMkLst>
        <pc:docMk/>
      </pc:docMkLst>
      <pc:sldChg chg="addSp modSp mod">
        <pc:chgData name="anton andersson" userId="f7fe82e8b11385a6" providerId="LiveId" clId="{D333FACD-E8F9-4A19-8F52-AD5C615D9B59}" dt="2021-12-06T08:21:20.222" v="3275" actId="13926"/>
        <pc:sldMkLst>
          <pc:docMk/>
          <pc:sldMk cId="2077360395" sldId="256"/>
        </pc:sldMkLst>
        <pc:spChg chg="mod">
          <ac:chgData name="anton andersson" userId="f7fe82e8b11385a6" providerId="LiveId" clId="{D333FACD-E8F9-4A19-8F52-AD5C615D9B59}" dt="2021-12-06T08:21:20.222" v="3275" actId="13926"/>
          <ac:spMkLst>
            <pc:docMk/>
            <pc:sldMk cId="2077360395" sldId="256"/>
            <ac:spMk id="20" creationId="{9CAAE480-755F-4721-9C88-70F50CAB6CEF}"/>
          </ac:spMkLst>
        </pc:spChg>
        <pc:spChg chg="mod">
          <ac:chgData name="anton andersson" userId="f7fe82e8b11385a6" providerId="LiveId" clId="{D333FACD-E8F9-4A19-8F52-AD5C615D9B59}" dt="2021-12-06T06:44:21.194" v="607" actId="1076"/>
          <ac:spMkLst>
            <pc:docMk/>
            <pc:sldMk cId="2077360395" sldId="256"/>
            <ac:spMk id="38" creationId="{312B36A4-12AF-4ED4-8354-4125A0F09F34}"/>
          </ac:spMkLst>
        </pc:spChg>
        <pc:spChg chg="add mod">
          <ac:chgData name="anton andersson" userId="f7fe82e8b11385a6" providerId="LiveId" clId="{D333FACD-E8F9-4A19-8F52-AD5C615D9B59}" dt="2021-12-06T06:45:00.344" v="645" actId="20577"/>
          <ac:spMkLst>
            <pc:docMk/>
            <pc:sldMk cId="2077360395" sldId="256"/>
            <ac:spMk id="40" creationId="{01F05967-A6ED-44D2-A357-7D3A25AA2F80}"/>
          </ac:spMkLst>
        </pc:spChg>
        <pc:spChg chg="mod">
          <ac:chgData name="anton andersson" userId="f7fe82e8b11385a6" providerId="LiveId" clId="{D333FACD-E8F9-4A19-8F52-AD5C615D9B59}" dt="2021-12-06T06:58:34.027" v="1333" actId="20577"/>
          <ac:spMkLst>
            <pc:docMk/>
            <pc:sldMk cId="2077360395" sldId="256"/>
            <ac:spMk id="51" creationId="{44C6C9E3-5B7F-4A4E-8240-F788A9C988B4}"/>
          </ac:spMkLst>
        </pc:spChg>
        <pc:spChg chg="mod">
          <ac:chgData name="anton andersson" userId="f7fe82e8b11385a6" providerId="LiveId" clId="{D333FACD-E8F9-4A19-8F52-AD5C615D9B59}" dt="2021-12-06T06:51:57.432" v="1187" actId="14100"/>
          <ac:spMkLst>
            <pc:docMk/>
            <pc:sldMk cId="2077360395" sldId="256"/>
            <ac:spMk id="62" creationId="{3EB34748-6B34-48D7-9BCF-1FD67D3F980C}"/>
          </ac:spMkLst>
        </pc:spChg>
        <pc:cxnChg chg="mod">
          <ac:chgData name="anton andersson" userId="f7fe82e8b11385a6" providerId="LiveId" clId="{D333FACD-E8F9-4A19-8F52-AD5C615D9B59}" dt="2021-12-06T06:51:57.432" v="1187" actId="14100"/>
          <ac:cxnSpMkLst>
            <pc:docMk/>
            <pc:sldMk cId="2077360395" sldId="256"/>
            <ac:cxnSpMk id="71" creationId="{60C6D639-C7DC-4BE8-832D-E17320163CC5}"/>
          </ac:cxnSpMkLst>
        </pc:cxnChg>
      </pc:sldChg>
      <pc:sldChg chg="modSp mod">
        <pc:chgData name="anton andersson" userId="f7fe82e8b11385a6" providerId="LiveId" clId="{D333FACD-E8F9-4A19-8F52-AD5C615D9B59}" dt="2021-12-06T08:21:30.895" v="3277" actId="13926"/>
        <pc:sldMkLst>
          <pc:docMk/>
          <pc:sldMk cId="1078776804" sldId="258"/>
        </pc:sldMkLst>
        <pc:spChg chg="mod">
          <ac:chgData name="anton andersson" userId="f7fe82e8b11385a6" providerId="LiveId" clId="{D333FACD-E8F9-4A19-8F52-AD5C615D9B59}" dt="2021-12-06T08:21:30.895" v="3277" actId="13926"/>
          <ac:spMkLst>
            <pc:docMk/>
            <pc:sldMk cId="1078776804" sldId="258"/>
            <ac:spMk id="9" creationId="{48E9634D-1EA9-424C-9F3C-EBF8E97AEA7A}"/>
          </ac:spMkLst>
        </pc:spChg>
      </pc:sldChg>
      <pc:sldChg chg="addSp delSp modSp mod">
        <pc:chgData name="anton andersson" userId="f7fe82e8b11385a6" providerId="LiveId" clId="{D333FACD-E8F9-4A19-8F52-AD5C615D9B59}" dt="2021-12-06T08:21:51.149" v="3281" actId="13926"/>
        <pc:sldMkLst>
          <pc:docMk/>
          <pc:sldMk cId="2160508749" sldId="260"/>
        </pc:sldMkLst>
        <pc:spChg chg="mod">
          <ac:chgData name="anton andersson" userId="f7fe82e8b11385a6" providerId="LiveId" clId="{D333FACD-E8F9-4A19-8F52-AD5C615D9B59}" dt="2021-12-06T08:21:51.149" v="3281" actId="13926"/>
          <ac:spMkLst>
            <pc:docMk/>
            <pc:sldMk cId="2160508749" sldId="260"/>
            <ac:spMk id="2" creationId="{845A0B2C-9874-4D40-84AB-D03DD94D0EF7}"/>
          </ac:spMkLst>
        </pc:spChg>
        <pc:spChg chg="del">
          <ac:chgData name="anton andersson" userId="f7fe82e8b11385a6" providerId="LiveId" clId="{D333FACD-E8F9-4A19-8F52-AD5C615D9B59}" dt="2021-12-01T09:09:17.257" v="10" actId="478"/>
          <ac:spMkLst>
            <pc:docMk/>
            <pc:sldMk cId="2160508749" sldId="260"/>
            <ac:spMk id="6" creationId="{67FF259C-227B-484A-9693-3604EF70C132}"/>
          </ac:spMkLst>
        </pc:spChg>
        <pc:graphicFrameChg chg="mod">
          <ac:chgData name="anton andersson" userId="f7fe82e8b11385a6" providerId="LiveId" clId="{D333FACD-E8F9-4A19-8F52-AD5C615D9B59}" dt="2021-12-06T08:10:49.833" v="3191" actId="20577"/>
          <ac:graphicFrameMkLst>
            <pc:docMk/>
            <pc:sldMk cId="2160508749" sldId="260"/>
            <ac:graphicFrameMk id="9" creationId="{04493B66-9338-4970-BD24-CAA173282471}"/>
          </ac:graphicFrameMkLst>
        </pc:graphicFrameChg>
        <pc:picChg chg="add mod">
          <ac:chgData name="anton andersson" userId="f7fe82e8b11385a6" providerId="LiveId" clId="{D333FACD-E8F9-4A19-8F52-AD5C615D9B59}" dt="2021-12-01T09:09:35.966" v="15" actId="1076"/>
          <ac:picMkLst>
            <pc:docMk/>
            <pc:sldMk cId="2160508749" sldId="260"/>
            <ac:picMk id="5" creationId="{63162964-7B8F-4F89-9D89-EAF78E0FBE0D}"/>
          </ac:picMkLst>
        </pc:picChg>
      </pc:sldChg>
      <pc:sldChg chg="modSp mod">
        <pc:chgData name="anton andersson" userId="f7fe82e8b11385a6" providerId="LiveId" clId="{D333FACD-E8F9-4A19-8F52-AD5C615D9B59}" dt="2021-12-06T08:23:18.324" v="3298" actId="13926"/>
        <pc:sldMkLst>
          <pc:docMk/>
          <pc:sldMk cId="1391598297" sldId="261"/>
        </pc:sldMkLst>
        <pc:spChg chg="mod">
          <ac:chgData name="anton andersson" userId="f7fe82e8b11385a6" providerId="LiveId" clId="{D333FACD-E8F9-4A19-8F52-AD5C615D9B59}" dt="2021-12-06T08:23:18.324" v="3298" actId="13926"/>
          <ac:spMkLst>
            <pc:docMk/>
            <pc:sldMk cId="1391598297" sldId="261"/>
            <ac:spMk id="2" creationId="{845A0B2C-9874-4D40-84AB-D03DD94D0EF7}"/>
          </ac:spMkLst>
        </pc:spChg>
      </pc:sldChg>
      <pc:sldChg chg="delSp modSp mod">
        <pc:chgData name="anton andersson" userId="f7fe82e8b11385a6" providerId="LiveId" clId="{D333FACD-E8F9-4A19-8F52-AD5C615D9B59}" dt="2021-12-06T08:23:13.328" v="3297" actId="13926"/>
        <pc:sldMkLst>
          <pc:docMk/>
          <pc:sldMk cId="912145056" sldId="263"/>
        </pc:sldMkLst>
        <pc:spChg chg="mod">
          <ac:chgData name="anton andersson" userId="f7fe82e8b11385a6" providerId="LiveId" clId="{D333FACD-E8F9-4A19-8F52-AD5C615D9B59}" dt="2021-12-06T08:23:13.328" v="3297" actId="13926"/>
          <ac:spMkLst>
            <pc:docMk/>
            <pc:sldMk cId="912145056" sldId="263"/>
            <ac:spMk id="2" creationId="{845A0B2C-9874-4D40-84AB-D03DD94D0EF7}"/>
          </ac:spMkLst>
        </pc:spChg>
        <pc:spChg chg="mod">
          <ac:chgData name="anton andersson" userId="f7fe82e8b11385a6" providerId="LiveId" clId="{D333FACD-E8F9-4A19-8F52-AD5C615D9B59}" dt="2021-12-06T08:19:55.239" v="3274" actId="27636"/>
          <ac:spMkLst>
            <pc:docMk/>
            <pc:sldMk cId="912145056" sldId="263"/>
            <ac:spMk id="3" creationId="{AE971634-934A-4551-856A-4C898FB5C055}"/>
          </ac:spMkLst>
        </pc:spChg>
        <pc:spChg chg="del">
          <ac:chgData name="anton andersson" userId="f7fe82e8b11385a6" providerId="LiveId" clId="{D333FACD-E8F9-4A19-8F52-AD5C615D9B59}" dt="2021-12-06T08:18:09.583" v="3218" actId="478"/>
          <ac:spMkLst>
            <pc:docMk/>
            <pc:sldMk cId="912145056" sldId="263"/>
            <ac:spMk id="8" creationId="{39645F49-F663-4502-B52D-B17B2E755917}"/>
          </ac:spMkLst>
        </pc:spChg>
      </pc:sldChg>
      <pc:sldChg chg="modSp mod">
        <pc:chgData name="anton andersson" userId="f7fe82e8b11385a6" providerId="LiveId" clId="{D333FACD-E8F9-4A19-8F52-AD5C615D9B59}" dt="2021-12-06T08:23:22.405" v="3299" actId="13926"/>
        <pc:sldMkLst>
          <pc:docMk/>
          <pc:sldMk cId="2569356516" sldId="264"/>
        </pc:sldMkLst>
        <pc:spChg chg="mod">
          <ac:chgData name="anton andersson" userId="f7fe82e8b11385a6" providerId="LiveId" clId="{D333FACD-E8F9-4A19-8F52-AD5C615D9B59}" dt="2021-12-06T08:23:22.405" v="3299" actId="13926"/>
          <ac:spMkLst>
            <pc:docMk/>
            <pc:sldMk cId="2569356516" sldId="264"/>
            <ac:spMk id="2" creationId="{951C75CF-4B20-4BD9-B900-786250849311}"/>
          </ac:spMkLst>
        </pc:spChg>
      </pc:sldChg>
      <pc:sldChg chg="addSp delSp modSp mod">
        <pc:chgData name="anton andersson" userId="f7fe82e8b11385a6" providerId="LiveId" clId="{D333FACD-E8F9-4A19-8F52-AD5C615D9B59}" dt="2021-12-06T08:21:25.594" v="3276" actId="13926"/>
        <pc:sldMkLst>
          <pc:docMk/>
          <pc:sldMk cId="509436930" sldId="324"/>
        </pc:sldMkLst>
        <pc:spChg chg="mod">
          <ac:chgData name="anton andersson" userId="f7fe82e8b11385a6" providerId="LiveId" clId="{D333FACD-E8F9-4A19-8F52-AD5C615D9B59}" dt="2021-12-06T08:21:25.594" v="3276" actId="13926"/>
          <ac:spMkLst>
            <pc:docMk/>
            <pc:sldMk cId="509436930" sldId="324"/>
            <ac:spMk id="20" creationId="{9CAAE480-755F-4721-9C88-70F50CAB6CEF}"/>
          </ac:spMkLst>
        </pc:spChg>
        <pc:spChg chg="mod">
          <ac:chgData name="anton andersson" userId="f7fe82e8b11385a6" providerId="LiveId" clId="{D333FACD-E8F9-4A19-8F52-AD5C615D9B59}" dt="2021-12-06T07:23:12.235" v="2113" actId="20577"/>
          <ac:spMkLst>
            <pc:docMk/>
            <pc:sldMk cId="509436930" sldId="324"/>
            <ac:spMk id="44" creationId="{C0DBC955-87CC-4131-83B5-7785C6D6F94D}"/>
          </ac:spMkLst>
        </pc:spChg>
        <pc:spChg chg="add mod">
          <ac:chgData name="anton andersson" userId="f7fe82e8b11385a6" providerId="LiveId" clId="{D333FACD-E8F9-4A19-8F52-AD5C615D9B59}" dt="2021-12-06T06:41:37.747" v="517" actId="1076"/>
          <ac:spMkLst>
            <pc:docMk/>
            <pc:sldMk cId="509436930" sldId="324"/>
            <ac:spMk id="51" creationId="{0C45C7C1-F6E7-4A8B-A627-FCFF179A100B}"/>
          </ac:spMkLst>
        </pc:spChg>
        <pc:spChg chg="add mod">
          <ac:chgData name="anton andersson" userId="f7fe82e8b11385a6" providerId="LiveId" clId="{D333FACD-E8F9-4A19-8F52-AD5C615D9B59}" dt="2021-12-06T06:43:10.029" v="599" actId="14100"/>
          <ac:spMkLst>
            <pc:docMk/>
            <pc:sldMk cId="509436930" sldId="324"/>
            <ac:spMk id="56" creationId="{5A907146-3586-4CEE-8E54-ECF21E70321C}"/>
          </ac:spMkLst>
        </pc:spChg>
        <pc:spChg chg="mod">
          <ac:chgData name="anton andersson" userId="f7fe82e8b11385a6" providerId="LiveId" clId="{D333FACD-E8F9-4A19-8F52-AD5C615D9B59}" dt="2021-12-06T06:41:53.802" v="519" actId="1076"/>
          <ac:spMkLst>
            <pc:docMk/>
            <pc:sldMk cId="509436930" sldId="324"/>
            <ac:spMk id="57" creationId="{49452F4C-AE21-475A-A47C-59CE909E4C4F}"/>
          </ac:spMkLst>
        </pc:spChg>
        <pc:spChg chg="mod">
          <ac:chgData name="anton andersson" userId="f7fe82e8b11385a6" providerId="LiveId" clId="{D333FACD-E8F9-4A19-8F52-AD5C615D9B59}" dt="2021-12-06T06:43:13.475" v="600"/>
          <ac:spMkLst>
            <pc:docMk/>
            <pc:sldMk cId="509436930" sldId="324"/>
            <ac:spMk id="60" creationId="{389DD360-98D7-4CF9-92FB-A4F33034A541}"/>
          </ac:spMkLst>
        </pc:spChg>
        <pc:spChg chg="mod">
          <ac:chgData name="anton andersson" userId="f7fe82e8b11385a6" providerId="LiveId" clId="{D333FACD-E8F9-4A19-8F52-AD5C615D9B59}" dt="2021-12-06T06:43:13.475" v="600"/>
          <ac:spMkLst>
            <pc:docMk/>
            <pc:sldMk cId="509436930" sldId="324"/>
            <ac:spMk id="61" creationId="{D7F3006E-E2C2-464D-836B-51434553F510}"/>
          </ac:spMkLst>
        </pc:spChg>
        <pc:spChg chg="mod">
          <ac:chgData name="anton andersson" userId="f7fe82e8b11385a6" providerId="LiveId" clId="{D333FACD-E8F9-4A19-8F52-AD5C615D9B59}" dt="2021-12-06T06:42:04.515" v="522" actId="1076"/>
          <ac:spMkLst>
            <pc:docMk/>
            <pc:sldMk cId="509436930" sldId="324"/>
            <ac:spMk id="74" creationId="{757201E8-0DB3-42A4-94D7-9A6D647C67EA}"/>
          </ac:spMkLst>
        </pc:spChg>
        <pc:spChg chg="mod">
          <ac:chgData name="anton andersson" userId="f7fe82e8b11385a6" providerId="LiveId" clId="{D333FACD-E8F9-4A19-8F52-AD5C615D9B59}" dt="2021-12-06T06:42:33.505" v="527" actId="1076"/>
          <ac:spMkLst>
            <pc:docMk/>
            <pc:sldMk cId="509436930" sldId="324"/>
            <ac:spMk id="92" creationId="{1CD43DA9-2CBB-4DD6-9648-AB8484CA4697}"/>
          </ac:spMkLst>
        </pc:spChg>
        <pc:spChg chg="mod">
          <ac:chgData name="anton andersson" userId="f7fe82e8b11385a6" providerId="LiveId" clId="{D333FACD-E8F9-4A19-8F52-AD5C615D9B59}" dt="2021-12-06T06:54:13.861" v="1234" actId="20577"/>
          <ac:spMkLst>
            <pc:docMk/>
            <pc:sldMk cId="509436930" sldId="324"/>
            <ac:spMk id="97" creationId="{59B0374E-3928-4706-B5CA-68F7A15DE038}"/>
          </ac:spMkLst>
        </pc:spChg>
        <pc:spChg chg="mod">
          <ac:chgData name="anton andersson" userId="f7fe82e8b11385a6" providerId="LiveId" clId="{D333FACD-E8F9-4A19-8F52-AD5C615D9B59}" dt="2021-12-06T06:43:48.153" v="605" actId="1076"/>
          <ac:spMkLst>
            <pc:docMk/>
            <pc:sldMk cId="509436930" sldId="324"/>
            <ac:spMk id="98" creationId="{91CBE59B-F302-4C39-8FAC-6B2099061974}"/>
          </ac:spMkLst>
        </pc:spChg>
        <pc:spChg chg="mod">
          <ac:chgData name="anton andersson" userId="f7fe82e8b11385a6" providerId="LiveId" clId="{D333FACD-E8F9-4A19-8F52-AD5C615D9B59}" dt="2021-12-06T06:57:49.428" v="1317" actId="1076"/>
          <ac:spMkLst>
            <pc:docMk/>
            <pc:sldMk cId="509436930" sldId="324"/>
            <ac:spMk id="101" creationId="{B9D8748E-20D3-483B-8B95-2B530EF60F22}"/>
          </ac:spMkLst>
        </pc:spChg>
        <pc:spChg chg="del">
          <ac:chgData name="anton andersson" userId="f7fe82e8b11385a6" providerId="LiveId" clId="{D333FACD-E8F9-4A19-8F52-AD5C615D9B59}" dt="2021-12-06T08:02:46.286" v="3091" actId="478"/>
          <ac:spMkLst>
            <pc:docMk/>
            <pc:sldMk cId="509436930" sldId="324"/>
            <ac:spMk id="103" creationId="{1C3AAEAE-DA98-409B-8CE7-38D65FC964AA}"/>
          </ac:spMkLst>
        </pc:spChg>
        <pc:grpChg chg="mod">
          <ac:chgData name="anton andersson" userId="f7fe82e8b11385a6" providerId="LiveId" clId="{D333FACD-E8F9-4A19-8F52-AD5C615D9B59}" dt="2021-12-06T06:41:47.424" v="518" actId="1076"/>
          <ac:grpSpMkLst>
            <pc:docMk/>
            <pc:sldMk cId="509436930" sldId="324"/>
            <ac:grpSpMk id="17" creationId="{4DF0ED8A-4FE1-44E3-921B-20505A67BA36}"/>
          </ac:grpSpMkLst>
        </pc:grpChg>
        <pc:grpChg chg="add del mod">
          <ac:chgData name="anton andersson" userId="f7fe82e8b11385a6" providerId="LiveId" clId="{D333FACD-E8F9-4A19-8F52-AD5C615D9B59}" dt="2021-12-06T06:43:15.911" v="601"/>
          <ac:grpSpMkLst>
            <pc:docMk/>
            <pc:sldMk cId="509436930" sldId="324"/>
            <ac:grpSpMk id="59" creationId="{A289457B-5FED-4B89-9111-C20C0FA1EA53}"/>
          </ac:grpSpMkLst>
        </pc:grpChg>
        <pc:cxnChg chg="mod">
          <ac:chgData name="anton andersson" userId="f7fe82e8b11385a6" providerId="LiveId" clId="{D333FACD-E8F9-4A19-8F52-AD5C615D9B59}" dt="2021-12-06T06:41:59.061" v="521" actId="14100"/>
          <ac:cxnSpMkLst>
            <pc:docMk/>
            <pc:sldMk cId="509436930" sldId="324"/>
            <ac:cxnSpMk id="58" creationId="{4AC313E5-D975-4271-97F2-6CDEE42F35E0}"/>
          </ac:cxnSpMkLst>
        </pc:cxnChg>
        <pc:cxnChg chg="mod">
          <ac:chgData name="anton andersson" userId="f7fe82e8b11385a6" providerId="LiveId" clId="{D333FACD-E8F9-4A19-8F52-AD5C615D9B59}" dt="2021-12-06T06:43:13.475" v="600"/>
          <ac:cxnSpMkLst>
            <pc:docMk/>
            <pc:sldMk cId="509436930" sldId="324"/>
            <ac:cxnSpMk id="62" creationId="{C72072D1-6220-48A7-8092-41175CF79624}"/>
          </ac:cxnSpMkLst>
        </pc:cxnChg>
        <pc:cxnChg chg="add mod">
          <ac:chgData name="anton andersson" userId="f7fe82e8b11385a6" providerId="LiveId" clId="{D333FACD-E8F9-4A19-8F52-AD5C615D9B59}" dt="2021-12-06T06:43:25.033" v="604" actId="14100"/>
          <ac:cxnSpMkLst>
            <pc:docMk/>
            <pc:sldMk cId="509436930" sldId="324"/>
            <ac:cxnSpMk id="63" creationId="{57C0412D-5A61-491D-8D5F-E8636995AF64}"/>
          </ac:cxnSpMkLst>
        </pc:cxnChg>
        <pc:cxnChg chg="mod">
          <ac:chgData name="anton andersson" userId="f7fe82e8b11385a6" providerId="LiveId" clId="{D333FACD-E8F9-4A19-8F52-AD5C615D9B59}" dt="2021-12-06T06:42:07.137" v="523" actId="14100"/>
          <ac:cxnSpMkLst>
            <pc:docMk/>
            <pc:sldMk cId="509436930" sldId="324"/>
            <ac:cxnSpMk id="75" creationId="{700C1D95-1265-47C8-95F7-89CABA0CC1F4}"/>
          </ac:cxnSpMkLst>
        </pc:cxnChg>
        <pc:cxnChg chg="mod">
          <ac:chgData name="anton andersson" userId="f7fe82e8b11385a6" providerId="LiveId" clId="{D333FACD-E8F9-4A19-8F52-AD5C615D9B59}" dt="2021-12-06T06:54:13.861" v="1234" actId="20577"/>
          <ac:cxnSpMkLst>
            <pc:docMk/>
            <pc:sldMk cId="509436930" sldId="324"/>
            <ac:cxnSpMk id="99" creationId="{99D6D9E6-922D-4822-A791-BC7A57804BF8}"/>
          </ac:cxnSpMkLst>
        </pc:cxnChg>
        <pc:cxnChg chg="mod">
          <ac:chgData name="anton andersson" userId="f7fe82e8b11385a6" providerId="LiveId" clId="{D333FACD-E8F9-4A19-8F52-AD5C615D9B59}" dt="2021-12-06T06:57:49.428" v="1317" actId="1076"/>
          <ac:cxnSpMkLst>
            <pc:docMk/>
            <pc:sldMk cId="509436930" sldId="324"/>
            <ac:cxnSpMk id="102" creationId="{D9E00E0A-930C-412B-92AC-60F3CAC4A796}"/>
          </ac:cxnSpMkLst>
        </pc:cxnChg>
      </pc:sldChg>
      <pc:sldChg chg="modSp mod">
        <pc:chgData name="anton andersson" userId="f7fe82e8b11385a6" providerId="LiveId" clId="{D333FACD-E8F9-4A19-8F52-AD5C615D9B59}" dt="2021-12-06T08:23:27.065" v="3300" actId="13926"/>
        <pc:sldMkLst>
          <pc:docMk/>
          <pc:sldMk cId="3101776055" sldId="325"/>
        </pc:sldMkLst>
        <pc:spChg chg="mod">
          <ac:chgData name="anton andersson" userId="f7fe82e8b11385a6" providerId="LiveId" clId="{D333FACD-E8F9-4A19-8F52-AD5C615D9B59}" dt="2021-12-06T08:23:27.065" v="3300" actId="13926"/>
          <ac:spMkLst>
            <pc:docMk/>
            <pc:sldMk cId="3101776055" sldId="325"/>
            <ac:spMk id="2" creationId="{845A0B2C-9874-4D40-84AB-D03DD94D0EF7}"/>
          </ac:spMkLst>
        </pc:spChg>
      </pc:sldChg>
      <pc:sldChg chg="modSp mod">
        <pc:chgData name="anton andersson" userId="f7fe82e8b11385a6" providerId="LiveId" clId="{D333FACD-E8F9-4A19-8F52-AD5C615D9B59}" dt="2021-12-06T08:21:36.147" v="3278" actId="13926"/>
        <pc:sldMkLst>
          <pc:docMk/>
          <pc:sldMk cId="2474903073" sldId="327"/>
        </pc:sldMkLst>
        <pc:spChg chg="mod">
          <ac:chgData name="anton andersson" userId="f7fe82e8b11385a6" providerId="LiveId" clId="{D333FACD-E8F9-4A19-8F52-AD5C615D9B59}" dt="2021-12-06T08:21:36.147" v="3278" actId="13926"/>
          <ac:spMkLst>
            <pc:docMk/>
            <pc:sldMk cId="2474903073" sldId="327"/>
            <ac:spMk id="2" creationId="{845A0B2C-9874-4D40-84AB-D03DD94D0EF7}"/>
          </ac:spMkLst>
        </pc:spChg>
        <pc:spChg chg="mod">
          <ac:chgData name="anton andersson" userId="f7fe82e8b11385a6" providerId="LiveId" clId="{D333FACD-E8F9-4A19-8F52-AD5C615D9B59}" dt="2021-12-06T08:06:45.762" v="3135" actId="20577"/>
          <ac:spMkLst>
            <pc:docMk/>
            <pc:sldMk cId="2474903073" sldId="327"/>
            <ac:spMk id="3" creationId="{AE971634-934A-4551-856A-4C898FB5C055}"/>
          </ac:spMkLst>
        </pc:spChg>
      </pc:sldChg>
      <pc:sldChg chg="modSp mod">
        <pc:chgData name="anton andersson" userId="f7fe82e8b11385a6" providerId="LiveId" clId="{D333FACD-E8F9-4A19-8F52-AD5C615D9B59}" dt="2021-12-06T08:22:41.922" v="3291" actId="13926"/>
        <pc:sldMkLst>
          <pc:docMk/>
          <pc:sldMk cId="1290427121" sldId="329"/>
        </pc:sldMkLst>
        <pc:spChg chg="mod">
          <ac:chgData name="anton andersson" userId="f7fe82e8b11385a6" providerId="LiveId" clId="{D333FACD-E8F9-4A19-8F52-AD5C615D9B59}" dt="2021-12-06T08:22:41.922" v="3291" actId="13926"/>
          <ac:spMkLst>
            <pc:docMk/>
            <pc:sldMk cId="1290427121" sldId="329"/>
            <ac:spMk id="2" creationId="{845A0B2C-9874-4D40-84AB-D03DD94D0EF7}"/>
          </ac:spMkLst>
        </pc:spChg>
        <pc:spChg chg="mod">
          <ac:chgData name="anton andersson" userId="f7fe82e8b11385a6" providerId="LiveId" clId="{D333FACD-E8F9-4A19-8F52-AD5C615D9B59}" dt="2021-12-03T08:18:33.841" v="212" actId="20577"/>
          <ac:spMkLst>
            <pc:docMk/>
            <pc:sldMk cId="1290427121" sldId="329"/>
            <ac:spMk id="3" creationId="{AE971634-934A-4551-856A-4C898FB5C055}"/>
          </ac:spMkLst>
        </pc:spChg>
      </pc:sldChg>
      <pc:sldChg chg="delSp modSp mod">
        <pc:chgData name="anton andersson" userId="f7fe82e8b11385a6" providerId="LiveId" clId="{D333FACD-E8F9-4A19-8F52-AD5C615D9B59}" dt="2021-12-06T08:22:47.403" v="3292" actId="13926"/>
        <pc:sldMkLst>
          <pc:docMk/>
          <pc:sldMk cId="2279268140" sldId="330"/>
        </pc:sldMkLst>
        <pc:spChg chg="mod">
          <ac:chgData name="anton andersson" userId="f7fe82e8b11385a6" providerId="LiveId" clId="{D333FACD-E8F9-4A19-8F52-AD5C615D9B59}" dt="2021-12-06T08:22:47.403" v="3292" actId="13926"/>
          <ac:spMkLst>
            <pc:docMk/>
            <pc:sldMk cId="2279268140" sldId="330"/>
            <ac:spMk id="2" creationId="{845A0B2C-9874-4D40-84AB-D03DD94D0EF7}"/>
          </ac:spMkLst>
        </pc:spChg>
        <pc:spChg chg="mod">
          <ac:chgData name="anton andersson" userId="f7fe82e8b11385a6" providerId="LiveId" clId="{D333FACD-E8F9-4A19-8F52-AD5C615D9B59}" dt="2021-12-06T08:00:53.833" v="3090" actId="20577"/>
          <ac:spMkLst>
            <pc:docMk/>
            <pc:sldMk cId="2279268140" sldId="330"/>
            <ac:spMk id="3" creationId="{AE971634-934A-4551-856A-4C898FB5C055}"/>
          </ac:spMkLst>
        </pc:spChg>
        <pc:spChg chg="mod">
          <ac:chgData name="anton andersson" userId="f7fe82e8b11385a6" providerId="LiveId" clId="{D333FACD-E8F9-4A19-8F52-AD5C615D9B59}" dt="2021-12-06T07:01:04.777" v="1362" actId="20577"/>
          <ac:spMkLst>
            <pc:docMk/>
            <pc:sldMk cId="2279268140" sldId="330"/>
            <ac:spMk id="4" creationId="{38CE8E8B-38D5-42BB-A7F7-FE24C597B296}"/>
          </ac:spMkLst>
        </pc:spChg>
        <pc:spChg chg="del">
          <ac:chgData name="anton andersson" userId="f7fe82e8b11385a6" providerId="LiveId" clId="{D333FACD-E8F9-4A19-8F52-AD5C615D9B59}" dt="2021-12-06T07:53:18.826" v="3081" actId="478"/>
          <ac:spMkLst>
            <pc:docMk/>
            <pc:sldMk cId="2279268140" sldId="330"/>
            <ac:spMk id="6" creationId="{67FF259C-227B-484A-9693-3604EF70C132}"/>
          </ac:spMkLst>
        </pc:spChg>
      </pc:sldChg>
      <pc:sldChg chg="modSp mod">
        <pc:chgData name="anton andersson" userId="f7fe82e8b11385a6" providerId="LiveId" clId="{D333FACD-E8F9-4A19-8F52-AD5C615D9B59}" dt="2021-12-06T08:21:40.837" v="3279" actId="13926"/>
        <pc:sldMkLst>
          <pc:docMk/>
          <pc:sldMk cId="1095273014" sldId="333"/>
        </pc:sldMkLst>
        <pc:spChg chg="mod">
          <ac:chgData name="anton andersson" userId="f7fe82e8b11385a6" providerId="LiveId" clId="{D333FACD-E8F9-4A19-8F52-AD5C615D9B59}" dt="2021-12-06T08:21:40.837" v="3279" actId="13926"/>
          <ac:spMkLst>
            <pc:docMk/>
            <pc:sldMk cId="1095273014" sldId="333"/>
            <ac:spMk id="2" creationId="{845A0B2C-9874-4D40-84AB-D03DD94D0EF7}"/>
          </ac:spMkLst>
        </pc:spChg>
      </pc:sldChg>
      <pc:sldChg chg="modSp mod">
        <pc:chgData name="anton andersson" userId="f7fe82e8b11385a6" providerId="LiveId" clId="{D333FACD-E8F9-4A19-8F52-AD5C615D9B59}" dt="2021-12-06T08:21:45.895" v="3280" actId="13926"/>
        <pc:sldMkLst>
          <pc:docMk/>
          <pc:sldMk cId="125812850" sldId="335"/>
        </pc:sldMkLst>
        <pc:spChg chg="mod">
          <ac:chgData name="anton andersson" userId="f7fe82e8b11385a6" providerId="LiveId" clId="{D333FACD-E8F9-4A19-8F52-AD5C615D9B59}" dt="2021-12-06T08:21:45.895" v="3280" actId="13926"/>
          <ac:spMkLst>
            <pc:docMk/>
            <pc:sldMk cId="125812850" sldId="335"/>
            <ac:spMk id="2" creationId="{845A0B2C-9874-4D40-84AB-D03DD94D0EF7}"/>
          </ac:spMkLst>
        </pc:spChg>
        <pc:spChg chg="mod">
          <ac:chgData name="anton andersson" userId="f7fe82e8b11385a6" providerId="LiveId" clId="{D333FACD-E8F9-4A19-8F52-AD5C615D9B59}" dt="2021-12-06T08:03:28.181" v="3098" actId="20577"/>
          <ac:spMkLst>
            <pc:docMk/>
            <pc:sldMk cId="125812850" sldId="335"/>
            <ac:spMk id="3" creationId="{AE971634-934A-4551-856A-4C898FB5C055}"/>
          </ac:spMkLst>
        </pc:spChg>
      </pc:sldChg>
      <pc:sldChg chg="modSp mod">
        <pc:chgData name="anton andersson" userId="f7fe82e8b11385a6" providerId="LiveId" clId="{D333FACD-E8F9-4A19-8F52-AD5C615D9B59}" dt="2021-12-06T08:22:01.030" v="3283" actId="13926"/>
        <pc:sldMkLst>
          <pc:docMk/>
          <pc:sldMk cId="3803201062" sldId="368"/>
        </pc:sldMkLst>
        <pc:spChg chg="mod">
          <ac:chgData name="anton andersson" userId="f7fe82e8b11385a6" providerId="LiveId" clId="{D333FACD-E8F9-4A19-8F52-AD5C615D9B59}" dt="2021-12-06T08:22:01.030" v="3283" actId="13926"/>
          <ac:spMkLst>
            <pc:docMk/>
            <pc:sldMk cId="3803201062" sldId="368"/>
            <ac:spMk id="2" creationId="{845A0B2C-9874-4D40-84AB-D03DD94D0EF7}"/>
          </ac:spMkLst>
        </pc:spChg>
        <pc:spChg chg="mod">
          <ac:chgData name="anton andersson" userId="f7fe82e8b11385a6" providerId="LiveId" clId="{D333FACD-E8F9-4A19-8F52-AD5C615D9B59}" dt="2021-12-03T08:24:48.856" v="227" actId="20577"/>
          <ac:spMkLst>
            <pc:docMk/>
            <pc:sldMk cId="3803201062" sldId="368"/>
            <ac:spMk id="4" creationId="{38CE8E8B-38D5-42BB-A7F7-FE24C597B296}"/>
          </ac:spMkLst>
        </pc:spChg>
      </pc:sldChg>
      <pc:sldChg chg="modSp mod ord">
        <pc:chgData name="anton andersson" userId="f7fe82e8b11385a6" providerId="LiveId" clId="{D333FACD-E8F9-4A19-8F52-AD5C615D9B59}" dt="2021-12-06T08:22:06.239" v="3284" actId="13926"/>
        <pc:sldMkLst>
          <pc:docMk/>
          <pc:sldMk cId="2084889495" sldId="370"/>
        </pc:sldMkLst>
        <pc:spChg chg="mod">
          <ac:chgData name="anton andersson" userId="f7fe82e8b11385a6" providerId="LiveId" clId="{D333FACD-E8F9-4A19-8F52-AD5C615D9B59}" dt="2021-12-06T08:22:06.239" v="3284" actId="13926"/>
          <ac:spMkLst>
            <pc:docMk/>
            <pc:sldMk cId="2084889495" sldId="370"/>
            <ac:spMk id="2" creationId="{144A68C2-E242-4859-A465-08712C9290C4}"/>
          </ac:spMkLst>
        </pc:spChg>
        <pc:spChg chg="mod">
          <ac:chgData name="anton andersson" userId="f7fe82e8b11385a6" providerId="LiveId" clId="{D333FACD-E8F9-4A19-8F52-AD5C615D9B59}" dt="2021-12-03T08:25:21.263" v="257" actId="20577"/>
          <ac:spMkLst>
            <pc:docMk/>
            <pc:sldMk cId="2084889495" sldId="370"/>
            <ac:spMk id="5" creationId="{4240ACA8-F76B-474C-83AD-7D7234A4A82D}"/>
          </ac:spMkLst>
        </pc:spChg>
      </pc:sldChg>
      <pc:sldChg chg="modSp mod">
        <pc:chgData name="anton andersson" userId="f7fe82e8b11385a6" providerId="LiveId" clId="{D333FACD-E8F9-4A19-8F52-AD5C615D9B59}" dt="2021-12-06T08:22:11.641" v="3285" actId="13926"/>
        <pc:sldMkLst>
          <pc:docMk/>
          <pc:sldMk cId="3761791220" sldId="371"/>
        </pc:sldMkLst>
        <pc:spChg chg="mod">
          <ac:chgData name="anton andersson" userId="f7fe82e8b11385a6" providerId="LiveId" clId="{D333FACD-E8F9-4A19-8F52-AD5C615D9B59}" dt="2021-12-06T08:22:11.641" v="3285" actId="13926"/>
          <ac:spMkLst>
            <pc:docMk/>
            <pc:sldMk cId="3761791220" sldId="371"/>
            <ac:spMk id="2" creationId="{845A0B2C-9874-4D40-84AB-D03DD94D0EF7}"/>
          </ac:spMkLst>
        </pc:spChg>
        <pc:spChg chg="mod">
          <ac:chgData name="anton andersson" userId="f7fe82e8b11385a6" providerId="LiveId" clId="{D333FACD-E8F9-4A19-8F52-AD5C615D9B59}" dt="2021-12-03T08:25:15.104" v="242" actId="20577"/>
          <ac:spMkLst>
            <pc:docMk/>
            <pc:sldMk cId="3761791220" sldId="371"/>
            <ac:spMk id="4" creationId="{38CE8E8B-38D5-42BB-A7F7-FE24C597B296}"/>
          </ac:spMkLst>
        </pc:spChg>
      </pc:sldChg>
      <pc:sldChg chg="modSp mod ord">
        <pc:chgData name="anton andersson" userId="f7fe82e8b11385a6" providerId="LiveId" clId="{D333FACD-E8F9-4A19-8F52-AD5C615D9B59}" dt="2021-12-06T08:22:17.003" v="3286" actId="13926"/>
        <pc:sldMkLst>
          <pc:docMk/>
          <pc:sldMk cId="1397517318" sldId="372"/>
        </pc:sldMkLst>
        <pc:spChg chg="mod">
          <ac:chgData name="anton andersson" userId="f7fe82e8b11385a6" providerId="LiveId" clId="{D333FACD-E8F9-4A19-8F52-AD5C615D9B59}" dt="2021-12-06T08:22:17.003" v="3286" actId="13926"/>
          <ac:spMkLst>
            <pc:docMk/>
            <pc:sldMk cId="1397517318" sldId="372"/>
            <ac:spMk id="2" creationId="{144A68C2-E242-4859-A465-08712C9290C4}"/>
          </ac:spMkLst>
        </pc:spChg>
        <pc:spChg chg="mod">
          <ac:chgData name="anton andersson" userId="f7fe82e8b11385a6" providerId="LiveId" clId="{D333FACD-E8F9-4A19-8F52-AD5C615D9B59}" dt="2021-12-03T08:25:27.841" v="272" actId="20577"/>
          <ac:spMkLst>
            <pc:docMk/>
            <pc:sldMk cId="1397517318" sldId="372"/>
            <ac:spMk id="5" creationId="{4240ACA8-F76B-474C-83AD-7D7234A4A82D}"/>
          </ac:spMkLst>
        </pc:spChg>
      </pc:sldChg>
      <pc:sldChg chg="modSp mod">
        <pc:chgData name="anton andersson" userId="f7fe82e8b11385a6" providerId="LiveId" clId="{D333FACD-E8F9-4A19-8F52-AD5C615D9B59}" dt="2021-12-06T08:22:53.258" v="3293" actId="13926"/>
        <pc:sldMkLst>
          <pc:docMk/>
          <pc:sldMk cId="1116040998" sldId="376"/>
        </pc:sldMkLst>
        <pc:spChg chg="mod">
          <ac:chgData name="anton andersson" userId="f7fe82e8b11385a6" providerId="LiveId" clId="{D333FACD-E8F9-4A19-8F52-AD5C615D9B59}" dt="2021-12-06T08:22:53.258" v="3293" actId="13926"/>
          <ac:spMkLst>
            <pc:docMk/>
            <pc:sldMk cId="1116040998" sldId="376"/>
            <ac:spMk id="2" creationId="{845A0B2C-9874-4D40-84AB-D03DD94D0EF7}"/>
          </ac:spMkLst>
        </pc:spChg>
      </pc:sldChg>
      <pc:sldChg chg="modSp mod">
        <pc:chgData name="anton andersson" userId="f7fe82e8b11385a6" providerId="LiveId" clId="{D333FACD-E8F9-4A19-8F52-AD5C615D9B59}" dt="2021-12-06T08:22:58.209" v="3294" actId="13926"/>
        <pc:sldMkLst>
          <pc:docMk/>
          <pc:sldMk cId="2426873232" sldId="377"/>
        </pc:sldMkLst>
        <pc:spChg chg="mod">
          <ac:chgData name="anton andersson" userId="f7fe82e8b11385a6" providerId="LiveId" clId="{D333FACD-E8F9-4A19-8F52-AD5C615D9B59}" dt="2021-12-06T08:22:58.209" v="3294" actId="13926"/>
          <ac:spMkLst>
            <pc:docMk/>
            <pc:sldMk cId="2426873232" sldId="377"/>
            <ac:spMk id="2" creationId="{845A0B2C-9874-4D40-84AB-D03DD94D0EF7}"/>
          </ac:spMkLst>
        </pc:spChg>
        <pc:spChg chg="mod">
          <ac:chgData name="anton andersson" userId="f7fe82e8b11385a6" providerId="LiveId" clId="{D333FACD-E8F9-4A19-8F52-AD5C615D9B59}" dt="2021-12-06T06:54:48.604" v="1266" actId="20577"/>
          <ac:spMkLst>
            <pc:docMk/>
            <pc:sldMk cId="2426873232" sldId="377"/>
            <ac:spMk id="4" creationId="{38CE8E8B-38D5-42BB-A7F7-FE24C597B296}"/>
          </ac:spMkLst>
        </pc:spChg>
        <pc:spChg chg="mod">
          <ac:chgData name="anton andersson" userId="f7fe82e8b11385a6" providerId="LiveId" clId="{D333FACD-E8F9-4A19-8F52-AD5C615D9B59}" dt="2021-12-06T06:55:30.670" v="1300" actId="20577"/>
          <ac:spMkLst>
            <pc:docMk/>
            <pc:sldMk cId="2426873232" sldId="377"/>
            <ac:spMk id="10" creationId="{0D46E3B8-86F8-46BA-85A9-C3CEBD46E964}"/>
          </ac:spMkLst>
        </pc:spChg>
      </pc:sldChg>
      <pc:sldChg chg="delSp modSp mod">
        <pc:chgData name="anton andersson" userId="f7fe82e8b11385a6" providerId="LiveId" clId="{D333FACD-E8F9-4A19-8F52-AD5C615D9B59}" dt="2021-12-06T08:23:07.862" v="3296" actId="13926"/>
        <pc:sldMkLst>
          <pc:docMk/>
          <pc:sldMk cId="3891106969" sldId="378"/>
        </pc:sldMkLst>
        <pc:spChg chg="mod">
          <ac:chgData name="anton andersson" userId="f7fe82e8b11385a6" providerId="LiveId" clId="{D333FACD-E8F9-4A19-8F52-AD5C615D9B59}" dt="2021-12-06T08:23:07.862" v="3296" actId="13926"/>
          <ac:spMkLst>
            <pc:docMk/>
            <pc:sldMk cId="3891106969" sldId="378"/>
            <ac:spMk id="2" creationId="{845A0B2C-9874-4D40-84AB-D03DD94D0EF7}"/>
          </ac:spMkLst>
        </pc:spChg>
        <pc:spChg chg="mod">
          <ac:chgData name="anton andersson" userId="f7fe82e8b11385a6" providerId="LiveId" clId="{D333FACD-E8F9-4A19-8F52-AD5C615D9B59}" dt="2021-12-06T07:36:36.529" v="2647" actId="20577"/>
          <ac:spMkLst>
            <pc:docMk/>
            <pc:sldMk cId="3891106969" sldId="378"/>
            <ac:spMk id="4" creationId="{38CE8E8B-38D5-42BB-A7F7-FE24C597B296}"/>
          </ac:spMkLst>
        </pc:spChg>
        <pc:spChg chg="del mod">
          <ac:chgData name="anton andersson" userId="f7fe82e8b11385a6" providerId="LiveId" clId="{D333FACD-E8F9-4A19-8F52-AD5C615D9B59}" dt="2021-12-06T07:35:03.310" v="2628" actId="478"/>
          <ac:spMkLst>
            <pc:docMk/>
            <pc:sldMk cId="3891106969" sldId="378"/>
            <ac:spMk id="8" creationId="{C5FC020E-10E7-40FD-8625-71A0447F9A3F}"/>
          </ac:spMkLst>
        </pc:spChg>
        <pc:spChg chg="mod">
          <ac:chgData name="anton andersson" userId="f7fe82e8b11385a6" providerId="LiveId" clId="{D333FACD-E8F9-4A19-8F52-AD5C615D9B59}" dt="2021-12-06T08:16:57.294" v="3192" actId="20577"/>
          <ac:spMkLst>
            <pc:docMk/>
            <pc:sldMk cId="3891106969" sldId="378"/>
            <ac:spMk id="9" creationId="{66078559-FCF3-49D0-A985-7A455DBF54BC}"/>
          </ac:spMkLst>
        </pc:spChg>
      </pc:sldChg>
      <pc:sldChg chg="modSp mod ord">
        <pc:chgData name="anton andersson" userId="f7fe82e8b11385a6" providerId="LiveId" clId="{D333FACD-E8F9-4A19-8F52-AD5C615D9B59}" dt="2021-12-06T08:23:03.678" v="3295" actId="13926"/>
        <pc:sldMkLst>
          <pc:docMk/>
          <pc:sldMk cId="341096995" sldId="379"/>
        </pc:sldMkLst>
        <pc:spChg chg="mod">
          <ac:chgData name="anton andersson" userId="f7fe82e8b11385a6" providerId="LiveId" clId="{D333FACD-E8F9-4A19-8F52-AD5C615D9B59}" dt="2021-12-06T08:23:03.678" v="3295" actId="13926"/>
          <ac:spMkLst>
            <pc:docMk/>
            <pc:sldMk cId="341096995" sldId="379"/>
            <ac:spMk id="2" creationId="{845A0B2C-9874-4D40-84AB-D03DD94D0EF7}"/>
          </ac:spMkLst>
        </pc:spChg>
      </pc:sldChg>
      <pc:sldChg chg="addSp modSp del mod">
        <pc:chgData name="anton andersson" userId="f7fe82e8b11385a6" providerId="LiveId" clId="{D333FACD-E8F9-4A19-8F52-AD5C615D9B59}" dt="2021-12-06T07:39:12.061" v="2728" actId="2696"/>
        <pc:sldMkLst>
          <pc:docMk/>
          <pc:sldMk cId="1259294631" sldId="380"/>
        </pc:sldMkLst>
        <pc:spChg chg="add mod">
          <ac:chgData name="anton andersson" userId="f7fe82e8b11385a6" providerId="LiveId" clId="{D333FACD-E8F9-4A19-8F52-AD5C615D9B59}" dt="2021-12-03T09:04:47.413" v="441" actId="20577"/>
          <ac:spMkLst>
            <pc:docMk/>
            <pc:sldMk cId="1259294631" sldId="380"/>
            <ac:spMk id="9" creationId="{B3003F01-DD4C-42E7-B996-D518B2C7887B}"/>
          </ac:spMkLst>
        </pc:spChg>
      </pc:sldChg>
      <pc:sldChg chg="modSp mod ord">
        <pc:chgData name="anton andersson" userId="f7fe82e8b11385a6" providerId="LiveId" clId="{D333FACD-E8F9-4A19-8F52-AD5C615D9B59}" dt="2021-12-06T08:21:56.270" v="3282" actId="13926"/>
        <pc:sldMkLst>
          <pc:docMk/>
          <pc:sldMk cId="309567059" sldId="381"/>
        </pc:sldMkLst>
        <pc:spChg chg="mod">
          <ac:chgData name="anton andersson" userId="f7fe82e8b11385a6" providerId="LiveId" clId="{D333FACD-E8F9-4A19-8F52-AD5C615D9B59}" dt="2021-12-06T08:21:56.270" v="3282" actId="13926"/>
          <ac:spMkLst>
            <pc:docMk/>
            <pc:sldMk cId="309567059" sldId="381"/>
            <ac:spMk id="2" creationId="{845A0B2C-9874-4D40-84AB-D03DD94D0EF7}"/>
          </ac:spMkLst>
        </pc:spChg>
      </pc:sldChg>
      <pc:sldChg chg="addSp delSp modSp mod">
        <pc:chgData name="anton andersson" userId="f7fe82e8b11385a6" providerId="LiveId" clId="{D333FACD-E8F9-4A19-8F52-AD5C615D9B59}" dt="2021-12-06T08:22:36.254" v="3290" actId="13926"/>
        <pc:sldMkLst>
          <pc:docMk/>
          <pc:sldMk cId="681681104" sldId="395"/>
        </pc:sldMkLst>
        <pc:spChg chg="mod">
          <ac:chgData name="anton andersson" userId="f7fe82e8b11385a6" providerId="LiveId" clId="{D333FACD-E8F9-4A19-8F52-AD5C615D9B59}" dt="2021-12-06T08:22:36.254" v="3290" actId="13926"/>
          <ac:spMkLst>
            <pc:docMk/>
            <pc:sldMk cId="681681104" sldId="395"/>
            <ac:spMk id="2" creationId="{664B2B91-1BA7-4565-832F-88F08144AF22}"/>
          </ac:spMkLst>
        </pc:spChg>
        <pc:spChg chg="add del mod">
          <ac:chgData name="anton andersson" userId="f7fe82e8b11385a6" providerId="LiveId" clId="{D333FACD-E8F9-4A19-8F52-AD5C615D9B59}" dt="2021-12-06T07:09:16.002" v="1380" actId="478"/>
          <ac:spMkLst>
            <pc:docMk/>
            <pc:sldMk cId="681681104" sldId="395"/>
            <ac:spMk id="8" creationId="{5E12841A-7BCA-4ACB-BB9C-AC2EC0E40CF1}"/>
          </ac:spMkLst>
        </pc:spChg>
        <pc:spChg chg="add mod">
          <ac:chgData name="anton andersson" userId="f7fe82e8b11385a6" providerId="LiveId" clId="{D333FACD-E8F9-4A19-8F52-AD5C615D9B59}" dt="2021-12-06T08:04:56.467" v="3125" actId="20577"/>
          <ac:spMkLst>
            <pc:docMk/>
            <pc:sldMk cId="681681104" sldId="395"/>
            <ac:spMk id="9" creationId="{A5A04E7F-34D3-47F6-9DAD-C55349C1CB2B}"/>
          </ac:spMkLst>
        </pc:spChg>
      </pc:sldChg>
      <pc:sldChg chg="addSp delSp modSp mod">
        <pc:chgData name="anton andersson" userId="f7fe82e8b11385a6" providerId="LiveId" clId="{D333FACD-E8F9-4A19-8F52-AD5C615D9B59}" dt="2021-12-06T08:39:48.294" v="3304" actId="13926"/>
        <pc:sldMkLst>
          <pc:docMk/>
          <pc:sldMk cId="3590805727" sldId="397"/>
        </pc:sldMkLst>
        <pc:spChg chg="mod">
          <ac:chgData name="anton andersson" userId="f7fe82e8b11385a6" providerId="LiveId" clId="{D333FACD-E8F9-4A19-8F52-AD5C615D9B59}" dt="2021-12-06T08:39:48.294" v="3304" actId="13926"/>
          <ac:spMkLst>
            <pc:docMk/>
            <pc:sldMk cId="3590805727" sldId="397"/>
            <ac:spMk id="2" creationId="{664B2B91-1BA7-4565-832F-88F08144AF22}"/>
          </ac:spMkLst>
        </pc:spChg>
        <pc:spChg chg="del mod">
          <ac:chgData name="anton andersson" userId="f7fe82e8b11385a6" providerId="LiveId" clId="{D333FACD-E8F9-4A19-8F52-AD5C615D9B59}" dt="2021-12-06T07:17:37.072" v="1538" actId="478"/>
          <ac:spMkLst>
            <pc:docMk/>
            <pc:sldMk cId="3590805727" sldId="397"/>
            <ac:spMk id="8" creationId="{1F3B44A1-0BAF-4825-A7C8-18F06B8C7FCB}"/>
          </ac:spMkLst>
        </pc:spChg>
        <pc:spChg chg="add mod">
          <ac:chgData name="anton andersson" userId="f7fe82e8b11385a6" providerId="LiveId" clId="{D333FACD-E8F9-4A19-8F52-AD5C615D9B59}" dt="2021-12-06T08:39:41.846" v="3303" actId="20577"/>
          <ac:spMkLst>
            <pc:docMk/>
            <pc:sldMk cId="3590805727" sldId="397"/>
            <ac:spMk id="9" creationId="{4E2BF2CE-78A8-41AF-84F2-D39E9A94EA62}"/>
          </ac:spMkLst>
        </pc:spChg>
      </pc:sldChg>
      <pc:sldChg chg="modSp mod">
        <pc:chgData name="anton andersson" userId="f7fe82e8b11385a6" providerId="LiveId" clId="{D333FACD-E8F9-4A19-8F52-AD5C615D9B59}" dt="2021-12-06T08:22:21.577" v="3287" actId="13926"/>
        <pc:sldMkLst>
          <pc:docMk/>
          <pc:sldMk cId="1049661892" sldId="398"/>
        </pc:sldMkLst>
        <pc:spChg chg="mod">
          <ac:chgData name="anton andersson" userId="f7fe82e8b11385a6" providerId="LiveId" clId="{D333FACD-E8F9-4A19-8F52-AD5C615D9B59}" dt="2021-12-06T08:22:21.577" v="3287" actId="13926"/>
          <ac:spMkLst>
            <pc:docMk/>
            <pc:sldMk cId="1049661892" sldId="398"/>
            <ac:spMk id="8" creationId="{F0B60A15-9FEE-4E4D-8BDA-E2E24B516F69}"/>
          </ac:spMkLst>
        </pc:spChg>
      </pc:sldChg>
      <pc:sldChg chg="addSp delSp modSp mod">
        <pc:chgData name="anton andersson" userId="f7fe82e8b11385a6" providerId="LiveId" clId="{D333FACD-E8F9-4A19-8F52-AD5C615D9B59}" dt="2021-12-06T08:22:31.121" v="3289" actId="13926"/>
        <pc:sldMkLst>
          <pc:docMk/>
          <pc:sldMk cId="1150066099" sldId="399"/>
        </pc:sldMkLst>
        <pc:spChg chg="add mod">
          <ac:chgData name="anton andersson" userId="f7fe82e8b11385a6" providerId="LiveId" clId="{D333FACD-E8F9-4A19-8F52-AD5C615D9B59}" dt="2021-12-06T07:02:36.399" v="1377" actId="20577"/>
          <ac:spMkLst>
            <pc:docMk/>
            <pc:sldMk cId="1150066099" sldId="399"/>
            <ac:spMk id="3" creationId="{52BF876A-81BD-4DC8-A35B-DD4BB18AAD76}"/>
          </ac:spMkLst>
        </pc:spChg>
        <pc:spChg chg="mod">
          <ac:chgData name="anton andersson" userId="f7fe82e8b11385a6" providerId="LiveId" clId="{D333FACD-E8F9-4A19-8F52-AD5C615D9B59}" dt="2021-12-06T08:22:31.121" v="3289" actId="13926"/>
          <ac:spMkLst>
            <pc:docMk/>
            <pc:sldMk cId="1150066099" sldId="399"/>
            <ac:spMk id="8" creationId="{F0B60A15-9FEE-4E4D-8BDA-E2E24B516F69}"/>
          </ac:spMkLst>
        </pc:spChg>
        <pc:spChg chg="add del mod">
          <ac:chgData name="anton andersson" userId="f7fe82e8b11385a6" providerId="LiveId" clId="{D333FACD-E8F9-4A19-8F52-AD5C615D9B59}" dt="2021-12-06T06:49:52.242" v="1183" actId="478"/>
          <ac:spMkLst>
            <pc:docMk/>
            <pc:sldMk cId="1150066099" sldId="399"/>
            <ac:spMk id="15" creationId="{7CC18E65-E975-4708-942E-3430D6E54F99}"/>
          </ac:spMkLst>
        </pc:spChg>
        <pc:spChg chg="add del mod">
          <ac:chgData name="anton andersson" userId="f7fe82e8b11385a6" providerId="LiveId" clId="{D333FACD-E8F9-4A19-8F52-AD5C615D9B59}" dt="2021-12-06T06:49:55.419" v="1184" actId="478"/>
          <ac:spMkLst>
            <pc:docMk/>
            <pc:sldMk cId="1150066099" sldId="399"/>
            <ac:spMk id="17" creationId="{C2593359-2167-4770-B4AB-C552CB8D8CE9}"/>
          </ac:spMkLst>
        </pc:spChg>
        <pc:spChg chg="add del mod">
          <ac:chgData name="anton andersson" userId="f7fe82e8b11385a6" providerId="LiveId" clId="{D333FACD-E8F9-4A19-8F52-AD5C615D9B59}" dt="2021-12-06T07:02:49.070" v="1378" actId="478"/>
          <ac:spMkLst>
            <pc:docMk/>
            <pc:sldMk cId="1150066099" sldId="399"/>
            <ac:spMk id="18" creationId="{D380D966-79F8-4469-B4A7-5141A21C00CA}"/>
          </ac:spMkLst>
        </pc:spChg>
        <pc:graphicFrameChg chg="del">
          <ac:chgData name="anton andersson" userId="f7fe82e8b11385a6" providerId="LiveId" clId="{D333FACD-E8F9-4A19-8F52-AD5C615D9B59}" dt="2021-12-06T06:45:42.274" v="646" actId="478"/>
          <ac:graphicFrameMkLst>
            <pc:docMk/>
            <pc:sldMk cId="1150066099" sldId="399"/>
            <ac:graphicFrameMk id="40" creationId="{BC79D659-9EF6-46D2-8198-7EA666E33E74}"/>
          </ac:graphicFrameMkLst>
        </pc:graphicFrameChg>
      </pc:sldChg>
      <pc:sldChg chg="modSp mod ord">
        <pc:chgData name="anton andersson" userId="f7fe82e8b11385a6" providerId="LiveId" clId="{D333FACD-E8F9-4A19-8F52-AD5C615D9B59}" dt="2021-12-06T08:22:26.657" v="3288" actId="13926"/>
        <pc:sldMkLst>
          <pc:docMk/>
          <pc:sldMk cId="561979881" sldId="400"/>
        </pc:sldMkLst>
        <pc:spChg chg="mod">
          <ac:chgData name="anton andersson" userId="f7fe82e8b11385a6" providerId="LiveId" clId="{D333FACD-E8F9-4A19-8F52-AD5C615D9B59}" dt="2021-12-06T08:22:26.657" v="3288" actId="13926"/>
          <ac:spMkLst>
            <pc:docMk/>
            <pc:sldMk cId="561979881" sldId="400"/>
            <ac:spMk id="2" creationId="{144A68C2-E242-4859-A465-08712C9290C4}"/>
          </ac:spMkLst>
        </pc:spChg>
      </pc:sldChg>
    </pc:docChg>
  </pc:docChgLst>
  <pc:docChgLst>
    <pc:chgData name="anton andersson" userId="f7fe82e8b11385a6" providerId="LiveId" clId="{F45437D6-7743-4A72-A588-99F1B1AB4C68}"/>
    <pc:docChg chg="undo redo custSel addSld delSld modSld sldOrd">
      <pc:chgData name="anton andersson" userId="f7fe82e8b11385a6" providerId="LiveId" clId="{F45437D6-7743-4A72-A588-99F1B1AB4C68}" dt="2021-11-19T14:34:34.918" v="5052" actId="13926"/>
      <pc:docMkLst>
        <pc:docMk/>
      </pc:docMkLst>
      <pc:sldChg chg="delSp modSp mod">
        <pc:chgData name="anton andersson" userId="f7fe82e8b11385a6" providerId="LiveId" clId="{F45437D6-7743-4A72-A588-99F1B1AB4C68}" dt="2021-11-19T07:22:35.804" v="3303" actId="13926"/>
        <pc:sldMkLst>
          <pc:docMk/>
          <pc:sldMk cId="2077360395" sldId="256"/>
        </pc:sldMkLst>
        <pc:spChg chg="mod">
          <ac:chgData name="anton andersson" userId="f7fe82e8b11385a6" providerId="LiveId" clId="{F45437D6-7743-4A72-A588-99F1B1AB4C68}" dt="2021-11-19T07:22:35.804" v="3303" actId="13926"/>
          <ac:spMkLst>
            <pc:docMk/>
            <pc:sldMk cId="2077360395" sldId="256"/>
            <ac:spMk id="20" creationId="{9CAAE480-755F-4721-9C88-70F50CAB6CEF}"/>
          </ac:spMkLst>
        </pc:spChg>
        <pc:spChg chg="del">
          <ac:chgData name="anton andersson" userId="f7fe82e8b11385a6" providerId="LiveId" clId="{F45437D6-7743-4A72-A588-99F1B1AB4C68}" dt="2021-11-12T09:15:27.023" v="2325" actId="478"/>
          <ac:spMkLst>
            <pc:docMk/>
            <pc:sldMk cId="2077360395" sldId="256"/>
            <ac:spMk id="22" creationId="{A95735ED-0D6C-4B51-A068-5E13C5D2D9EA}"/>
          </ac:spMkLst>
        </pc:spChg>
      </pc:sldChg>
      <pc:sldChg chg="delSp modSp mod">
        <pc:chgData name="anton andersson" userId="f7fe82e8b11385a6" providerId="LiveId" clId="{F45437D6-7743-4A72-A588-99F1B1AB4C68}" dt="2021-11-19T07:22:26.745" v="3301" actId="13926"/>
        <pc:sldMkLst>
          <pc:docMk/>
          <pc:sldMk cId="1078776804" sldId="258"/>
        </pc:sldMkLst>
        <pc:spChg chg="mod">
          <ac:chgData name="anton andersson" userId="f7fe82e8b11385a6" providerId="LiveId" clId="{F45437D6-7743-4A72-A588-99F1B1AB4C68}" dt="2021-11-19T07:22:26.745" v="3301" actId="13926"/>
          <ac:spMkLst>
            <pc:docMk/>
            <pc:sldMk cId="1078776804" sldId="258"/>
            <ac:spMk id="9" creationId="{48E9634D-1EA9-424C-9F3C-EBF8E97AEA7A}"/>
          </ac:spMkLst>
        </pc:spChg>
        <pc:spChg chg="del">
          <ac:chgData name="anton andersson" userId="f7fe82e8b11385a6" providerId="LiveId" clId="{F45437D6-7743-4A72-A588-99F1B1AB4C68}" dt="2021-11-12T09:15:34.193" v="2327" actId="478"/>
          <ac:spMkLst>
            <pc:docMk/>
            <pc:sldMk cId="1078776804" sldId="258"/>
            <ac:spMk id="10" creationId="{0C0B2117-5CC9-4AEE-8CC3-97C76F631E85}"/>
          </ac:spMkLst>
        </pc:spChg>
      </pc:sldChg>
      <pc:sldChg chg="modSp mod">
        <pc:chgData name="anton andersson" userId="f7fe82e8b11385a6" providerId="LiveId" clId="{F45437D6-7743-4A72-A588-99F1B1AB4C68}" dt="2021-11-19T09:54:30.197" v="4455" actId="20577"/>
        <pc:sldMkLst>
          <pc:docMk/>
          <pc:sldMk cId="2160508749" sldId="260"/>
        </pc:sldMkLst>
        <pc:spChg chg="mod">
          <ac:chgData name="anton andersson" userId="f7fe82e8b11385a6" providerId="LiveId" clId="{F45437D6-7743-4A72-A588-99F1B1AB4C68}" dt="2021-11-12T09:02:24.245" v="1798"/>
          <ac:spMkLst>
            <pc:docMk/>
            <pc:sldMk cId="2160508749" sldId="260"/>
            <ac:spMk id="6" creationId="{67FF259C-227B-484A-9693-3604EF70C132}"/>
          </ac:spMkLst>
        </pc:spChg>
        <pc:graphicFrameChg chg="mod">
          <ac:chgData name="anton andersson" userId="f7fe82e8b11385a6" providerId="LiveId" clId="{F45437D6-7743-4A72-A588-99F1B1AB4C68}" dt="2021-11-19T09:54:30.197" v="4455" actId="20577"/>
          <ac:graphicFrameMkLst>
            <pc:docMk/>
            <pc:sldMk cId="2160508749" sldId="260"/>
            <ac:graphicFrameMk id="8" creationId="{B24CEADD-D035-4D97-923E-B9EC8E0736F5}"/>
          </ac:graphicFrameMkLst>
        </pc:graphicFrameChg>
      </pc:sldChg>
      <pc:sldChg chg="delSp modSp mod">
        <pc:chgData name="anton andersson" userId="f7fe82e8b11385a6" providerId="LiveId" clId="{F45437D6-7743-4A72-A588-99F1B1AB4C68}" dt="2021-11-19T07:38:44.970" v="3708" actId="13926"/>
        <pc:sldMkLst>
          <pc:docMk/>
          <pc:sldMk cId="1391598297" sldId="261"/>
        </pc:sldMkLst>
        <pc:spChg chg="mod">
          <ac:chgData name="anton andersson" userId="f7fe82e8b11385a6" providerId="LiveId" clId="{F45437D6-7743-4A72-A588-99F1B1AB4C68}" dt="2021-11-19T07:38:44.970" v="3708" actId="13926"/>
          <ac:spMkLst>
            <pc:docMk/>
            <pc:sldMk cId="1391598297" sldId="261"/>
            <ac:spMk id="2" creationId="{845A0B2C-9874-4D40-84AB-D03DD94D0EF7}"/>
          </ac:spMkLst>
        </pc:spChg>
        <pc:spChg chg="del">
          <ac:chgData name="anton andersson" userId="f7fe82e8b11385a6" providerId="LiveId" clId="{F45437D6-7743-4A72-A588-99F1B1AB4C68}" dt="2021-11-10T06:35:14.831" v="1" actId="478"/>
          <ac:spMkLst>
            <pc:docMk/>
            <pc:sldMk cId="1391598297" sldId="261"/>
            <ac:spMk id="5" creationId="{77DA0AD6-AAC4-4C17-80B6-375A9E000DFE}"/>
          </ac:spMkLst>
        </pc:spChg>
        <pc:spChg chg="del">
          <ac:chgData name="anton andersson" userId="f7fe82e8b11385a6" providerId="LiveId" clId="{F45437D6-7743-4A72-A588-99F1B1AB4C68}" dt="2021-11-10T06:35:12.993" v="0" actId="478"/>
          <ac:spMkLst>
            <pc:docMk/>
            <pc:sldMk cId="1391598297" sldId="261"/>
            <ac:spMk id="6" creationId="{E186A6FF-EAD3-4C25-BC50-09F4078FF47F}"/>
          </ac:spMkLst>
        </pc:spChg>
      </pc:sldChg>
      <pc:sldChg chg="modSp mod">
        <pc:chgData name="anton andersson" userId="f7fe82e8b11385a6" providerId="LiveId" clId="{F45437D6-7743-4A72-A588-99F1B1AB4C68}" dt="2021-11-19T07:38:38.349" v="3707" actId="13926"/>
        <pc:sldMkLst>
          <pc:docMk/>
          <pc:sldMk cId="912145056" sldId="263"/>
        </pc:sldMkLst>
        <pc:spChg chg="mod">
          <ac:chgData name="anton andersson" userId="f7fe82e8b11385a6" providerId="LiveId" clId="{F45437D6-7743-4A72-A588-99F1B1AB4C68}" dt="2021-11-19T07:38:38.349" v="3707" actId="13926"/>
          <ac:spMkLst>
            <pc:docMk/>
            <pc:sldMk cId="912145056" sldId="263"/>
            <ac:spMk id="2" creationId="{845A0B2C-9874-4D40-84AB-D03DD94D0EF7}"/>
          </ac:spMkLst>
        </pc:spChg>
        <pc:spChg chg="mod">
          <ac:chgData name="anton andersson" userId="f7fe82e8b11385a6" providerId="LiveId" clId="{F45437D6-7743-4A72-A588-99F1B1AB4C68}" dt="2021-11-10T06:36:55.786" v="6" actId="27636"/>
          <ac:spMkLst>
            <pc:docMk/>
            <pc:sldMk cId="912145056" sldId="263"/>
            <ac:spMk id="3" creationId="{AE971634-934A-4551-856A-4C898FB5C055}"/>
          </ac:spMkLst>
        </pc:spChg>
      </pc:sldChg>
      <pc:sldChg chg="addSp delSp modSp mod">
        <pc:chgData name="anton andersson" userId="f7fe82e8b11385a6" providerId="LiveId" clId="{F45437D6-7743-4A72-A588-99F1B1AB4C68}" dt="2021-11-19T14:34:34.918" v="5052" actId="13926"/>
        <pc:sldMkLst>
          <pc:docMk/>
          <pc:sldMk cId="2569356516" sldId="264"/>
        </pc:sldMkLst>
        <pc:spChg chg="mod">
          <ac:chgData name="anton andersson" userId="f7fe82e8b11385a6" providerId="LiveId" clId="{F45437D6-7743-4A72-A588-99F1B1AB4C68}" dt="2021-11-19T14:34:34.918" v="5052" actId="13926"/>
          <ac:spMkLst>
            <pc:docMk/>
            <pc:sldMk cId="2569356516" sldId="264"/>
            <ac:spMk id="2" creationId="{951C75CF-4B20-4BD9-B900-786250849311}"/>
          </ac:spMkLst>
        </pc:spChg>
        <pc:spChg chg="mod">
          <ac:chgData name="anton andersson" userId="f7fe82e8b11385a6" providerId="LiveId" clId="{F45437D6-7743-4A72-A588-99F1B1AB4C68}" dt="2021-11-19T14:32:38.103" v="5042" actId="20577"/>
          <ac:spMkLst>
            <pc:docMk/>
            <pc:sldMk cId="2569356516" sldId="264"/>
            <ac:spMk id="3" creationId="{05F6A770-F48C-48F2-813B-EBC22AEBFD1D}"/>
          </ac:spMkLst>
        </pc:spChg>
        <pc:spChg chg="del mod">
          <ac:chgData name="anton andersson" userId="f7fe82e8b11385a6" providerId="LiveId" clId="{F45437D6-7743-4A72-A588-99F1B1AB4C68}" dt="2021-11-19T14:34:03.065" v="5048" actId="478"/>
          <ac:spMkLst>
            <pc:docMk/>
            <pc:sldMk cId="2569356516" sldId="264"/>
            <ac:spMk id="6" creationId="{3DD5F598-CA21-4CCC-95A5-0E0799D844D4}"/>
          </ac:spMkLst>
        </pc:spChg>
        <pc:spChg chg="del">
          <ac:chgData name="anton andersson" userId="f7fe82e8b11385a6" providerId="LiveId" clId="{F45437D6-7743-4A72-A588-99F1B1AB4C68}" dt="2021-11-19T14:32:46.910" v="5044" actId="478"/>
          <ac:spMkLst>
            <pc:docMk/>
            <pc:sldMk cId="2569356516" sldId="264"/>
            <ac:spMk id="7" creationId="{232F9824-9560-4AE5-B86A-F63A64F8CB2F}"/>
          </ac:spMkLst>
        </pc:spChg>
        <pc:picChg chg="add mod">
          <ac:chgData name="anton andersson" userId="f7fe82e8b11385a6" providerId="LiveId" clId="{F45437D6-7743-4A72-A588-99F1B1AB4C68}" dt="2021-11-19T14:33:53.265" v="5046" actId="1076"/>
          <ac:picMkLst>
            <pc:docMk/>
            <pc:sldMk cId="2569356516" sldId="264"/>
            <ac:picMk id="8" creationId="{12E0DD2C-B34E-488A-B4A0-9F75CAEC5F12}"/>
          </ac:picMkLst>
        </pc:picChg>
        <pc:picChg chg="add mod">
          <ac:chgData name="anton andersson" userId="f7fe82e8b11385a6" providerId="LiveId" clId="{F45437D6-7743-4A72-A588-99F1B1AB4C68}" dt="2021-11-19T14:34:21.005" v="5051" actId="1076"/>
          <ac:picMkLst>
            <pc:docMk/>
            <pc:sldMk cId="2569356516" sldId="264"/>
            <ac:picMk id="10" creationId="{EF06D46E-837E-47B7-A406-2CA1AD257BDB}"/>
          </ac:picMkLst>
        </pc:picChg>
      </pc:sldChg>
      <pc:sldChg chg="addSp delSp modSp mod">
        <pc:chgData name="anton andersson" userId="f7fe82e8b11385a6" providerId="LiveId" clId="{F45437D6-7743-4A72-A588-99F1B1AB4C68}" dt="2021-11-12T08:02:02.842" v="1226" actId="20577"/>
        <pc:sldMkLst>
          <pc:docMk/>
          <pc:sldMk cId="2141996448" sldId="267"/>
        </pc:sldMkLst>
        <pc:spChg chg="mod">
          <ac:chgData name="anton andersson" userId="f7fe82e8b11385a6" providerId="LiveId" clId="{F45437D6-7743-4A72-A588-99F1B1AB4C68}" dt="2021-11-12T08:02:02.842" v="1226" actId="20577"/>
          <ac:spMkLst>
            <pc:docMk/>
            <pc:sldMk cId="2141996448" sldId="267"/>
            <ac:spMk id="2" creationId="{83145CF3-C12C-4347-8E68-43E7983404D2}"/>
          </ac:spMkLst>
        </pc:spChg>
        <pc:spChg chg="add del">
          <ac:chgData name="anton andersson" userId="f7fe82e8b11385a6" providerId="LiveId" clId="{F45437D6-7743-4A72-A588-99F1B1AB4C68}" dt="2021-11-12T07:54:27.990" v="1207" actId="478"/>
          <ac:spMkLst>
            <pc:docMk/>
            <pc:sldMk cId="2141996448" sldId="267"/>
            <ac:spMk id="3" creationId="{9D51EF2D-F832-4781-89C3-3F5E4843BF42}"/>
          </ac:spMkLst>
        </pc:spChg>
      </pc:sldChg>
      <pc:sldChg chg="modSp mod">
        <pc:chgData name="anton andersson" userId="f7fe82e8b11385a6" providerId="LiveId" clId="{F45437D6-7743-4A72-A588-99F1B1AB4C68}" dt="2021-11-17T13:56:16.847" v="2356" actId="20577"/>
        <pc:sldMkLst>
          <pc:docMk/>
          <pc:sldMk cId="3550436766" sldId="272"/>
        </pc:sldMkLst>
        <pc:spChg chg="mod">
          <ac:chgData name="anton andersson" userId="f7fe82e8b11385a6" providerId="LiveId" clId="{F45437D6-7743-4A72-A588-99F1B1AB4C68}" dt="2021-11-12T07:54:24.835" v="1205"/>
          <ac:spMkLst>
            <pc:docMk/>
            <pc:sldMk cId="3550436766" sldId="272"/>
            <ac:spMk id="6" creationId="{8A59AED1-4BAA-47FE-A233-9C2F413DB688}"/>
          </ac:spMkLst>
        </pc:spChg>
        <pc:graphicFrameChg chg="mod modGraphic">
          <ac:chgData name="anton andersson" userId="f7fe82e8b11385a6" providerId="LiveId" clId="{F45437D6-7743-4A72-A588-99F1B1AB4C68}" dt="2021-11-17T13:56:16.847" v="2356" actId="20577"/>
          <ac:graphicFrameMkLst>
            <pc:docMk/>
            <pc:sldMk cId="3550436766" sldId="272"/>
            <ac:graphicFrameMk id="8" creationId="{6785EE1E-4A1C-4346-83D0-84014F8F230F}"/>
          </ac:graphicFrameMkLst>
        </pc:graphicFrameChg>
      </pc:sldChg>
      <pc:sldChg chg="delSp modSp mod">
        <pc:chgData name="anton andersson" userId="f7fe82e8b11385a6" providerId="LiveId" clId="{F45437D6-7743-4A72-A588-99F1B1AB4C68}" dt="2021-11-19T09:25:06.984" v="3943" actId="14100"/>
        <pc:sldMkLst>
          <pc:docMk/>
          <pc:sldMk cId="509436930" sldId="324"/>
        </pc:sldMkLst>
        <pc:spChg chg="mod">
          <ac:chgData name="anton andersson" userId="f7fe82e8b11385a6" providerId="LiveId" clId="{F45437D6-7743-4A72-A588-99F1B1AB4C68}" dt="2021-11-19T07:22:31.109" v="3302" actId="13926"/>
          <ac:spMkLst>
            <pc:docMk/>
            <pc:sldMk cId="509436930" sldId="324"/>
            <ac:spMk id="20" creationId="{9CAAE480-755F-4721-9C88-70F50CAB6CEF}"/>
          </ac:spMkLst>
        </pc:spChg>
        <pc:spChg chg="del">
          <ac:chgData name="anton andersson" userId="f7fe82e8b11385a6" providerId="LiveId" clId="{F45437D6-7743-4A72-A588-99F1B1AB4C68}" dt="2021-11-12T09:15:31.085" v="2326" actId="478"/>
          <ac:spMkLst>
            <pc:docMk/>
            <pc:sldMk cId="509436930" sldId="324"/>
            <ac:spMk id="22" creationId="{A95735ED-0D6C-4B51-A068-5E13C5D2D9EA}"/>
          </ac:spMkLst>
        </pc:spChg>
        <pc:spChg chg="mod">
          <ac:chgData name="anton andersson" userId="f7fe82e8b11385a6" providerId="LiveId" clId="{F45437D6-7743-4A72-A588-99F1B1AB4C68}" dt="2021-11-19T09:25:06.984" v="3943" actId="14100"/>
          <ac:spMkLst>
            <pc:docMk/>
            <pc:sldMk cId="509436930" sldId="324"/>
            <ac:spMk id="101" creationId="{B9D8748E-20D3-483B-8B95-2B530EF60F22}"/>
          </ac:spMkLst>
        </pc:spChg>
        <pc:cxnChg chg="mod">
          <ac:chgData name="anton andersson" userId="f7fe82e8b11385a6" providerId="LiveId" clId="{F45437D6-7743-4A72-A588-99F1B1AB4C68}" dt="2021-11-19T09:25:06.984" v="3943" actId="14100"/>
          <ac:cxnSpMkLst>
            <pc:docMk/>
            <pc:sldMk cId="509436930" sldId="324"/>
            <ac:cxnSpMk id="102" creationId="{D9E00E0A-930C-412B-92AC-60F3CAC4A796}"/>
          </ac:cxnSpMkLst>
        </pc:cxnChg>
      </pc:sldChg>
      <pc:sldChg chg="delSp modSp mod">
        <pc:chgData name="anton andersson" userId="f7fe82e8b11385a6" providerId="LiveId" clId="{F45437D6-7743-4A72-A588-99F1B1AB4C68}" dt="2021-11-19T07:38:52.764" v="3709" actId="13926"/>
        <pc:sldMkLst>
          <pc:docMk/>
          <pc:sldMk cId="3101776055" sldId="325"/>
        </pc:sldMkLst>
        <pc:spChg chg="mod">
          <ac:chgData name="anton andersson" userId="f7fe82e8b11385a6" providerId="LiveId" clId="{F45437D6-7743-4A72-A588-99F1B1AB4C68}" dt="2021-11-19T07:38:52.764" v="3709" actId="13926"/>
          <ac:spMkLst>
            <pc:docMk/>
            <pc:sldMk cId="3101776055" sldId="325"/>
            <ac:spMk id="2" creationId="{845A0B2C-9874-4D40-84AB-D03DD94D0EF7}"/>
          </ac:spMkLst>
        </pc:spChg>
        <pc:spChg chg="mod">
          <ac:chgData name="anton andersson" userId="f7fe82e8b11385a6" providerId="LiveId" clId="{F45437D6-7743-4A72-A588-99F1B1AB4C68}" dt="2021-11-12T09:11:21.462" v="2324" actId="27636"/>
          <ac:spMkLst>
            <pc:docMk/>
            <pc:sldMk cId="3101776055" sldId="325"/>
            <ac:spMk id="3" creationId="{AE971634-934A-4551-856A-4C898FB5C055}"/>
          </ac:spMkLst>
        </pc:spChg>
        <pc:spChg chg="del">
          <ac:chgData name="anton andersson" userId="f7fe82e8b11385a6" providerId="LiveId" clId="{F45437D6-7743-4A72-A588-99F1B1AB4C68}" dt="2021-11-10T06:36:12.336" v="3" actId="478"/>
          <ac:spMkLst>
            <pc:docMk/>
            <pc:sldMk cId="3101776055" sldId="325"/>
            <ac:spMk id="5" creationId="{A7F106A5-52B4-4ADA-81F6-4C0EA280E311}"/>
          </ac:spMkLst>
        </pc:spChg>
        <pc:spChg chg="del">
          <ac:chgData name="anton andersson" userId="f7fe82e8b11385a6" providerId="LiveId" clId="{F45437D6-7743-4A72-A588-99F1B1AB4C68}" dt="2021-11-10T06:36:09.597" v="2" actId="478"/>
          <ac:spMkLst>
            <pc:docMk/>
            <pc:sldMk cId="3101776055" sldId="325"/>
            <ac:spMk id="6" creationId="{B594C28A-904A-4FB4-A734-3085F45D35DA}"/>
          </ac:spMkLst>
        </pc:spChg>
      </pc:sldChg>
      <pc:sldChg chg="addSp delSp modSp mod modClrScheme chgLayout">
        <pc:chgData name="anton andersson" userId="f7fe82e8b11385a6" providerId="LiveId" clId="{F45437D6-7743-4A72-A588-99F1B1AB4C68}" dt="2021-11-19T14:21:16.449" v="4603" actId="20577"/>
        <pc:sldMkLst>
          <pc:docMk/>
          <pc:sldMk cId="2474903073" sldId="327"/>
        </pc:sldMkLst>
        <pc:spChg chg="mod">
          <ac:chgData name="anton andersson" userId="f7fe82e8b11385a6" providerId="LiveId" clId="{F45437D6-7743-4A72-A588-99F1B1AB4C68}" dt="2021-11-19T07:13:57.546" v="3266" actId="13926"/>
          <ac:spMkLst>
            <pc:docMk/>
            <pc:sldMk cId="2474903073" sldId="327"/>
            <ac:spMk id="2" creationId="{845A0B2C-9874-4D40-84AB-D03DD94D0EF7}"/>
          </ac:spMkLst>
        </pc:spChg>
        <pc:spChg chg="mod">
          <ac:chgData name="anton andersson" userId="f7fe82e8b11385a6" providerId="LiveId" clId="{F45437D6-7743-4A72-A588-99F1B1AB4C68}" dt="2021-11-19T14:21:16.449" v="4603" actId="20577"/>
          <ac:spMkLst>
            <pc:docMk/>
            <pc:sldMk cId="2474903073" sldId="327"/>
            <ac:spMk id="3" creationId="{AE971634-934A-4551-856A-4C898FB5C055}"/>
          </ac:spMkLst>
        </pc:spChg>
        <pc:spChg chg="del mod">
          <ac:chgData name="anton andersson" userId="f7fe82e8b11385a6" providerId="LiveId" clId="{F45437D6-7743-4A72-A588-99F1B1AB4C68}" dt="2021-11-19T06:52:33.166" v="3069" actId="478"/>
          <ac:spMkLst>
            <pc:docMk/>
            <pc:sldMk cId="2474903073" sldId="327"/>
            <ac:spMk id="4" creationId="{0685D588-32E4-42DC-ABDD-768D4064C53C}"/>
          </ac:spMkLst>
        </pc:spChg>
        <pc:spChg chg="mod ord">
          <ac:chgData name="anton andersson" userId="f7fe82e8b11385a6" providerId="LiveId" clId="{F45437D6-7743-4A72-A588-99F1B1AB4C68}" dt="2021-11-19T06:53:41.107" v="3083" actId="26606"/>
          <ac:spMkLst>
            <pc:docMk/>
            <pc:sldMk cId="2474903073" sldId="327"/>
            <ac:spMk id="5" creationId="{F6F61DD4-EAA9-4E08-8B88-0C57D3EAC596}"/>
          </ac:spMkLst>
        </pc:spChg>
        <pc:spChg chg="mod">
          <ac:chgData name="anton andersson" userId="f7fe82e8b11385a6" providerId="LiveId" clId="{F45437D6-7743-4A72-A588-99F1B1AB4C68}" dt="2021-11-19T06:53:41.107" v="3083" actId="26606"/>
          <ac:spMkLst>
            <pc:docMk/>
            <pc:sldMk cId="2474903073" sldId="327"/>
            <ac:spMk id="10" creationId="{569BF748-4608-4727-A3FD-C6FA21B11ED5}"/>
          </ac:spMkLst>
        </pc:spChg>
        <pc:spChg chg="mod">
          <ac:chgData name="anton andersson" userId="f7fe82e8b11385a6" providerId="LiveId" clId="{F45437D6-7743-4A72-A588-99F1B1AB4C68}" dt="2021-11-19T06:53:41.107" v="3083" actId="26606"/>
          <ac:spMkLst>
            <pc:docMk/>
            <pc:sldMk cId="2474903073" sldId="327"/>
            <ac:spMk id="12" creationId="{324D0276-B7E0-47F4-BD12-58D413C004E4}"/>
          </ac:spMkLst>
        </pc:spChg>
        <pc:spChg chg="mod ord">
          <ac:chgData name="anton andersson" userId="f7fe82e8b11385a6" providerId="LiveId" clId="{F45437D6-7743-4A72-A588-99F1B1AB4C68}" dt="2021-11-19T06:53:41.107" v="3083" actId="26606"/>
          <ac:spMkLst>
            <pc:docMk/>
            <pc:sldMk cId="2474903073" sldId="327"/>
            <ac:spMk id="14" creationId="{AA54D4B7-E749-4043-A3DB-7F3CFCAB61BE}"/>
          </ac:spMkLst>
        </pc:spChg>
        <pc:spChg chg="add del mod">
          <ac:chgData name="anton andersson" userId="f7fe82e8b11385a6" providerId="LiveId" clId="{F45437D6-7743-4A72-A588-99F1B1AB4C68}" dt="2021-11-19T06:53:41.107" v="3083" actId="26606"/>
          <ac:spMkLst>
            <pc:docMk/>
            <pc:sldMk cId="2474903073" sldId="327"/>
            <ac:spMk id="19" creationId="{0B685E91-4C3F-4E99-BED9-17F9D3AAA2B5}"/>
          </ac:spMkLst>
        </pc:spChg>
        <pc:picChg chg="add mod ord">
          <ac:chgData name="anton andersson" userId="f7fe82e8b11385a6" providerId="LiveId" clId="{F45437D6-7743-4A72-A588-99F1B1AB4C68}" dt="2021-11-19T06:53:41.107" v="3083" actId="26606"/>
          <ac:picMkLst>
            <pc:docMk/>
            <pc:sldMk cId="2474903073" sldId="327"/>
            <ac:picMk id="7" creationId="{64F35137-D569-44F5-8A6F-97532418419A}"/>
          </ac:picMkLst>
        </pc:picChg>
      </pc:sldChg>
      <pc:sldChg chg="modSp mod">
        <pc:chgData name="anton andersson" userId="f7fe82e8b11385a6" providerId="LiveId" clId="{F45437D6-7743-4A72-A588-99F1B1AB4C68}" dt="2021-11-10T06:39:58.317" v="29" actId="20577"/>
        <pc:sldMkLst>
          <pc:docMk/>
          <pc:sldMk cId="1897152753" sldId="328"/>
        </pc:sldMkLst>
        <pc:spChg chg="mod">
          <ac:chgData name="anton andersson" userId="f7fe82e8b11385a6" providerId="LiveId" clId="{F45437D6-7743-4A72-A588-99F1B1AB4C68}" dt="2021-11-10T06:39:58.317" v="29" actId="20577"/>
          <ac:spMkLst>
            <pc:docMk/>
            <pc:sldMk cId="1897152753" sldId="328"/>
            <ac:spMk id="12" creationId="{D11693FE-8633-4CDA-ABA8-92FAAA0C73FA}"/>
          </ac:spMkLst>
        </pc:spChg>
      </pc:sldChg>
      <pc:sldChg chg="modSp mod">
        <pc:chgData name="anton andersson" userId="f7fe82e8b11385a6" providerId="LiveId" clId="{F45437D6-7743-4A72-A588-99F1B1AB4C68}" dt="2021-11-12T09:28:32.282" v="2353" actId="20577"/>
        <pc:sldMkLst>
          <pc:docMk/>
          <pc:sldMk cId="1290427121" sldId="329"/>
        </pc:sldMkLst>
        <pc:spChg chg="mod">
          <ac:chgData name="anton andersson" userId="f7fe82e8b11385a6" providerId="LiveId" clId="{F45437D6-7743-4A72-A588-99F1B1AB4C68}" dt="2021-11-12T09:28:32.282" v="2353" actId="20577"/>
          <ac:spMkLst>
            <pc:docMk/>
            <pc:sldMk cId="1290427121" sldId="329"/>
            <ac:spMk id="3" creationId="{AE971634-934A-4551-856A-4C898FB5C055}"/>
          </ac:spMkLst>
        </pc:spChg>
        <pc:spChg chg="mod">
          <ac:chgData name="anton andersson" userId="f7fe82e8b11385a6" providerId="LiveId" clId="{F45437D6-7743-4A72-A588-99F1B1AB4C68}" dt="2021-11-12T09:06:13.124" v="2010" actId="20577"/>
          <ac:spMkLst>
            <pc:docMk/>
            <pc:sldMk cId="1290427121" sldId="329"/>
            <ac:spMk id="40" creationId="{FFC996E7-F946-465D-9491-7BF260644B0B}"/>
          </ac:spMkLst>
        </pc:spChg>
        <pc:spChg chg="mod">
          <ac:chgData name="anton andersson" userId="f7fe82e8b11385a6" providerId="LiveId" clId="{F45437D6-7743-4A72-A588-99F1B1AB4C68}" dt="2021-11-12T08:37:20.580" v="1435" actId="207"/>
          <ac:spMkLst>
            <pc:docMk/>
            <pc:sldMk cId="1290427121" sldId="329"/>
            <ac:spMk id="41" creationId="{627B594B-D3BC-4453-A1CC-356F93056072}"/>
          </ac:spMkLst>
        </pc:spChg>
      </pc:sldChg>
      <pc:sldChg chg="modSp mod">
        <pc:chgData name="anton andersson" userId="f7fe82e8b11385a6" providerId="LiveId" clId="{F45437D6-7743-4A72-A588-99F1B1AB4C68}" dt="2021-11-12T09:07:01.531" v="2034" actId="27636"/>
        <pc:sldMkLst>
          <pc:docMk/>
          <pc:sldMk cId="2279268140" sldId="330"/>
        </pc:sldMkLst>
        <pc:spChg chg="mod">
          <ac:chgData name="anton andersson" userId="f7fe82e8b11385a6" providerId="LiveId" clId="{F45437D6-7743-4A72-A588-99F1B1AB4C68}" dt="2021-11-12T09:06:43.588" v="2023" actId="113"/>
          <ac:spMkLst>
            <pc:docMk/>
            <pc:sldMk cId="2279268140" sldId="330"/>
            <ac:spMk id="3" creationId="{AE971634-934A-4551-856A-4C898FB5C055}"/>
          </ac:spMkLst>
        </pc:spChg>
        <pc:spChg chg="mod">
          <ac:chgData name="anton andersson" userId="f7fe82e8b11385a6" providerId="LiveId" clId="{F45437D6-7743-4A72-A588-99F1B1AB4C68}" dt="2021-11-12T09:07:01.531" v="2034" actId="27636"/>
          <ac:spMkLst>
            <pc:docMk/>
            <pc:sldMk cId="2279268140" sldId="330"/>
            <ac:spMk id="6" creationId="{67FF259C-227B-484A-9693-3604EF70C132}"/>
          </ac:spMkLst>
        </pc:spChg>
      </pc:sldChg>
      <pc:sldChg chg="modSp mod">
        <pc:chgData name="anton andersson" userId="f7fe82e8b11385a6" providerId="LiveId" clId="{F45437D6-7743-4A72-A588-99F1B1AB4C68}" dt="2021-11-10T06:42:18.829" v="36" actId="20577"/>
        <pc:sldMkLst>
          <pc:docMk/>
          <pc:sldMk cId="1631873189" sldId="331"/>
        </pc:sldMkLst>
        <pc:spChg chg="mod">
          <ac:chgData name="anton andersson" userId="f7fe82e8b11385a6" providerId="LiveId" clId="{F45437D6-7743-4A72-A588-99F1B1AB4C68}" dt="2021-11-10T06:42:18.829" v="36" actId="20577"/>
          <ac:spMkLst>
            <pc:docMk/>
            <pc:sldMk cId="1631873189" sldId="331"/>
            <ac:spMk id="14" creationId="{DF2049D6-33EF-411A-8631-A29E54208392}"/>
          </ac:spMkLst>
        </pc:spChg>
      </pc:sldChg>
      <pc:sldChg chg="modSp mod">
        <pc:chgData name="anton andersson" userId="f7fe82e8b11385a6" providerId="LiveId" clId="{F45437D6-7743-4A72-A588-99F1B1AB4C68}" dt="2021-11-10T06:42:25.706" v="38" actId="20577"/>
        <pc:sldMkLst>
          <pc:docMk/>
          <pc:sldMk cId="4250734370" sldId="332"/>
        </pc:sldMkLst>
        <pc:spChg chg="mod">
          <ac:chgData name="anton andersson" userId="f7fe82e8b11385a6" providerId="LiveId" clId="{F45437D6-7743-4A72-A588-99F1B1AB4C68}" dt="2021-11-10T06:42:25.706" v="38" actId="20577"/>
          <ac:spMkLst>
            <pc:docMk/>
            <pc:sldMk cId="4250734370" sldId="332"/>
            <ac:spMk id="14" creationId="{DF2049D6-33EF-411A-8631-A29E54208392}"/>
          </ac:spMkLst>
        </pc:spChg>
      </pc:sldChg>
      <pc:sldChg chg="addSp delSp modSp mod">
        <pc:chgData name="anton andersson" userId="f7fe82e8b11385a6" providerId="LiveId" clId="{F45437D6-7743-4A72-A588-99F1B1AB4C68}" dt="2021-11-19T14:21:22.580" v="4605" actId="20577"/>
        <pc:sldMkLst>
          <pc:docMk/>
          <pc:sldMk cId="1095273014" sldId="333"/>
        </pc:sldMkLst>
        <pc:spChg chg="mod">
          <ac:chgData name="anton andersson" userId="f7fe82e8b11385a6" providerId="LiveId" clId="{F45437D6-7743-4A72-A588-99F1B1AB4C68}" dt="2021-11-19T09:37:20.001" v="4249" actId="13926"/>
          <ac:spMkLst>
            <pc:docMk/>
            <pc:sldMk cId="1095273014" sldId="333"/>
            <ac:spMk id="2" creationId="{845A0B2C-9874-4D40-84AB-D03DD94D0EF7}"/>
          </ac:spMkLst>
        </pc:spChg>
        <pc:spChg chg="mod">
          <ac:chgData name="anton andersson" userId="f7fe82e8b11385a6" providerId="LiveId" clId="{F45437D6-7743-4A72-A588-99F1B1AB4C68}" dt="2021-11-19T14:21:22.580" v="4605" actId="20577"/>
          <ac:spMkLst>
            <pc:docMk/>
            <pc:sldMk cId="1095273014" sldId="333"/>
            <ac:spMk id="3" creationId="{AE971634-934A-4551-856A-4C898FB5C055}"/>
          </ac:spMkLst>
        </pc:spChg>
        <pc:spChg chg="add del mod">
          <ac:chgData name="anton andersson" userId="f7fe82e8b11385a6" providerId="LiveId" clId="{F45437D6-7743-4A72-A588-99F1B1AB4C68}" dt="2021-11-12T09:01:45.317" v="1794" actId="478"/>
          <ac:spMkLst>
            <pc:docMk/>
            <pc:sldMk cId="1095273014" sldId="333"/>
            <ac:spMk id="6" creationId="{C9CC9DA7-EF6B-4261-B511-6E460FC9EE88}"/>
          </ac:spMkLst>
        </pc:spChg>
        <pc:spChg chg="add del mod">
          <ac:chgData name="anton andersson" userId="f7fe82e8b11385a6" providerId="LiveId" clId="{F45437D6-7743-4A72-A588-99F1B1AB4C68}" dt="2021-11-19T07:23:07.596" v="3304" actId="478"/>
          <ac:spMkLst>
            <pc:docMk/>
            <pc:sldMk cId="1095273014" sldId="333"/>
            <ac:spMk id="9" creationId="{B6C2D879-B0A1-467B-8A35-9893970C5A0B}"/>
          </ac:spMkLst>
        </pc:spChg>
        <pc:spChg chg="mod">
          <ac:chgData name="anton andersson" userId="f7fe82e8b11385a6" providerId="LiveId" clId="{F45437D6-7743-4A72-A588-99F1B1AB4C68}" dt="2021-11-12T07:54:23.247" v="1204"/>
          <ac:spMkLst>
            <pc:docMk/>
            <pc:sldMk cId="1095273014" sldId="333"/>
            <ac:spMk id="10" creationId="{D052856C-B4A3-4328-A6F4-C5B858FF0F49}"/>
          </ac:spMkLst>
        </pc:spChg>
        <pc:spChg chg="del mod">
          <ac:chgData name="anton andersson" userId="f7fe82e8b11385a6" providerId="LiveId" clId="{F45437D6-7743-4A72-A588-99F1B1AB4C68}" dt="2021-11-12T09:01:37.268" v="1792" actId="478"/>
          <ac:spMkLst>
            <pc:docMk/>
            <pc:sldMk cId="1095273014" sldId="333"/>
            <ac:spMk id="14" creationId="{85C3783B-3B0E-46F3-86C0-AF3E29387D31}"/>
          </ac:spMkLst>
        </pc:spChg>
        <pc:picChg chg="add mod">
          <ac:chgData name="anton andersson" userId="f7fe82e8b11385a6" providerId="LiveId" clId="{F45437D6-7743-4A72-A588-99F1B1AB4C68}" dt="2021-11-19T07:24:51.109" v="3318" actId="14100"/>
          <ac:picMkLst>
            <pc:docMk/>
            <pc:sldMk cId="1095273014" sldId="333"/>
            <ac:picMk id="6" creationId="{3038E475-0770-4C2C-B5A5-B7439298FFA8}"/>
          </ac:picMkLst>
        </pc:picChg>
        <pc:picChg chg="add del mod">
          <ac:chgData name="anton andersson" userId="f7fe82e8b11385a6" providerId="LiveId" clId="{F45437D6-7743-4A72-A588-99F1B1AB4C68}" dt="2021-11-19T07:24:21.035" v="3312" actId="478"/>
          <ac:picMkLst>
            <pc:docMk/>
            <pc:sldMk cId="1095273014" sldId="333"/>
            <ac:picMk id="8" creationId="{8AC14C53-6B57-477F-BBFC-349324989578}"/>
          </ac:picMkLst>
        </pc:picChg>
        <pc:picChg chg="add mod">
          <ac:chgData name="anton andersson" userId="f7fe82e8b11385a6" providerId="LiveId" clId="{F45437D6-7743-4A72-A588-99F1B1AB4C68}" dt="2021-11-19T07:24:54.364" v="3320" actId="1076"/>
          <ac:picMkLst>
            <pc:docMk/>
            <pc:sldMk cId="1095273014" sldId="333"/>
            <ac:picMk id="13" creationId="{71CEE8A1-3EDC-4990-BD54-1BEAEF571E02}"/>
          </ac:picMkLst>
        </pc:picChg>
      </pc:sldChg>
      <pc:sldChg chg="addSp delSp modSp mod modClrScheme chgLayout">
        <pc:chgData name="anton andersson" userId="f7fe82e8b11385a6" providerId="LiveId" clId="{F45437D6-7743-4A72-A588-99F1B1AB4C68}" dt="2021-11-19T07:28:23.251" v="3330" actId="13926"/>
        <pc:sldMkLst>
          <pc:docMk/>
          <pc:sldMk cId="125812850" sldId="335"/>
        </pc:sldMkLst>
        <pc:spChg chg="mod">
          <ac:chgData name="anton andersson" userId="f7fe82e8b11385a6" providerId="LiveId" clId="{F45437D6-7743-4A72-A588-99F1B1AB4C68}" dt="2021-11-19T07:28:23.251" v="3330" actId="13926"/>
          <ac:spMkLst>
            <pc:docMk/>
            <pc:sldMk cId="125812850" sldId="335"/>
            <ac:spMk id="2" creationId="{845A0B2C-9874-4D40-84AB-D03DD94D0EF7}"/>
          </ac:spMkLst>
        </pc:spChg>
        <pc:spChg chg="mod">
          <ac:chgData name="anton andersson" userId="f7fe82e8b11385a6" providerId="LiveId" clId="{F45437D6-7743-4A72-A588-99F1B1AB4C68}" dt="2021-11-19T07:28:02.385" v="3329" actId="26606"/>
          <ac:spMkLst>
            <pc:docMk/>
            <pc:sldMk cId="125812850" sldId="335"/>
            <ac:spMk id="3" creationId="{AE971634-934A-4551-856A-4C898FB5C055}"/>
          </ac:spMkLst>
        </pc:spChg>
        <pc:spChg chg="del mod ord">
          <ac:chgData name="anton andersson" userId="f7fe82e8b11385a6" providerId="LiveId" clId="{F45437D6-7743-4A72-A588-99F1B1AB4C68}" dt="2021-11-19T07:27:58.461" v="3328" actId="478"/>
          <ac:spMkLst>
            <pc:docMk/>
            <pc:sldMk cId="125812850" sldId="335"/>
            <ac:spMk id="4" creationId="{0685D588-32E4-42DC-ABDD-768D4064C53C}"/>
          </ac:spMkLst>
        </pc:spChg>
        <pc:spChg chg="mod ord">
          <ac:chgData name="anton andersson" userId="f7fe82e8b11385a6" providerId="LiveId" clId="{F45437D6-7743-4A72-A588-99F1B1AB4C68}" dt="2021-11-19T07:28:02.385" v="3329" actId="26606"/>
          <ac:spMkLst>
            <pc:docMk/>
            <pc:sldMk cId="125812850" sldId="335"/>
            <ac:spMk id="5" creationId="{F6F61DD4-EAA9-4E08-8B88-0C57D3EAC596}"/>
          </ac:spMkLst>
        </pc:spChg>
        <pc:spChg chg="add del mod">
          <ac:chgData name="anton andersson" userId="f7fe82e8b11385a6" providerId="LiveId" clId="{F45437D6-7743-4A72-A588-99F1B1AB4C68}" dt="2021-11-19T07:27:51.593" v="3324" actId="26606"/>
          <ac:spMkLst>
            <pc:docMk/>
            <pc:sldMk cId="125812850" sldId="335"/>
            <ac:spMk id="12" creationId="{66063023-3C23-4DA4-B26C-74C63D082F61}"/>
          </ac:spMkLst>
        </pc:spChg>
        <pc:spChg chg="add del mod">
          <ac:chgData name="anton andersson" userId="f7fe82e8b11385a6" providerId="LiveId" clId="{F45437D6-7743-4A72-A588-99F1B1AB4C68}" dt="2021-11-19T07:27:51.593" v="3324" actId="26606"/>
          <ac:spMkLst>
            <pc:docMk/>
            <pc:sldMk cId="125812850" sldId="335"/>
            <ac:spMk id="14" creationId="{3F1F3106-880C-4C13-A603-E363F84D2636}"/>
          </ac:spMkLst>
        </pc:spChg>
        <pc:spChg chg="add del mod">
          <ac:chgData name="anton andersson" userId="f7fe82e8b11385a6" providerId="LiveId" clId="{F45437D6-7743-4A72-A588-99F1B1AB4C68}" dt="2021-11-19T07:27:51.593" v="3324" actId="26606"/>
          <ac:spMkLst>
            <pc:docMk/>
            <pc:sldMk cId="125812850" sldId="335"/>
            <ac:spMk id="16" creationId="{F7C6BB44-71B4-40F1-91F5-ED2DEA47E660}"/>
          </ac:spMkLst>
        </pc:spChg>
        <pc:spChg chg="add del mod">
          <ac:chgData name="anton andersson" userId="f7fe82e8b11385a6" providerId="LiveId" clId="{F45437D6-7743-4A72-A588-99F1B1AB4C68}" dt="2021-11-19T07:27:53.936" v="3326" actId="26606"/>
          <ac:spMkLst>
            <pc:docMk/>
            <pc:sldMk cId="125812850" sldId="335"/>
            <ac:spMk id="18" creationId="{294994A3-E994-4A85-A391-239544B10BF5}"/>
          </ac:spMkLst>
        </pc:spChg>
        <pc:spChg chg="add del mod">
          <ac:chgData name="anton andersson" userId="f7fe82e8b11385a6" providerId="LiveId" clId="{F45437D6-7743-4A72-A588-99F1B1AB4C68}" dt="2021-11-19T07:27:53.936" v="3326" actId="26606"/>
          <ac:spMkLst>
            <pc:docMk/>
            <pc:sldMk cId="125812850" sldId="335"/>
            <ac:spMk id="19" creationId="{412FF1BE-BF7B-4367-A5F5-7BF48ED58A16}"/>
          </ac:spMkLst>
        </pc:spChg>
        <pc:spChg chg="add del mod">
          <ac:chgData name="anton andersson" userId="f7fe82e8b11385a6" providerId="LiveId" clId="{F45437D6-7743-4A72-A588-99F1B1AB4C68}" dt="2021-11-19T07:27:53.936" v="3326" actId="26606"/>
          <ac:spMkLst>
            <pc:docMk/>
            <pc:sldMk cId="125812850" sldId="335"/>
            <ac:spMk id="20" creationId="{EAC2F8E9-A93E-4FA2-B5FB-F376B7639ED3}"/>
          </ac:spMkLst>
        </pc:spChg>
        <pc:spChg chg="add mod">
          <ac:chgData name="anton andersson" userId="f7fe82e8b11385a6" providerId="LiveId" clId="{F45437D6-7743-4A72-A588-99F1B1AB4C68}" dt="2021-11-19T07:28:02.385" v="3329" actId="26606"/>
          <ac:spMkLst>
            <pc:docMk/>
            <pc:sldMk cId="125812850" sldId="335"/>
            <ac:spMk id="22" creationId="{66063023-3C23-4DA4-B26C-74C63D082F61}"/>
          </ac:spMkLst>
        </pc:spChg>
        <pc:spChg chg="add mod">
          <ac:chgData name="anton andersson" userId="f7fe82e8b11385a6" providerId="LiveId" clId="{F45437D6-7743-4A72-A588-99F1B1AB4C68}" dt="2021-11-19T07:28:02.385" v="3329" actId="26606"/>
          <ac:spMkLst>
            <pc:docMk/>
            <pc:sldMk cId="125812850" sldId="335"/>
            <ac:spMk id="23" creationId="{3F1F3106-880C-4C13-A603-E363F84D2636}"/>
          </ac:spMkLst>
        </pc:spChg>
        <pc:spChg chg="add mod">
          <ac:chgData name="anton andersson" userId="f7fe82e8b11385a6" providerId="LiveId" clId="{F45437D6-7743-4A72-A588-99F1B1AB4C68}" dt="2021-11-19T07:28:02.385" v="3329" actId="26606"/>
          <ac:spMkLst>
            <pc:docMk/>
            <pc:sldMk cId="125812850" sldId="335"/>
            <ac:spMk id="24" creationId="{F7C6BB44-71B4-40F1-91F5-ED2DEA47E660}"/>
          </ac:spMkLst>
        </pc:spChg>
        <pc:picChg chg="add mod">
          <ac:chgData name="anton andersson" userId="f7fe82e8b11385a6" providerId="LiveId" clId="{F45437D6-7743-4A72-A588-99F1B1AB4C68}" dt="2021-11-19T07:28:02.385" v="3329" actId="26606"/>
          <ac:picMkLst>
            <pc:docMk/>
            <pc:sldMk cId="125812850" sldId="335"/>
            <ac:picMk id="7" creationId="{8B01E654-8EDC-47CD-9805-FAACB7B66B5E}"/>
          </ac:picMkLst>
        </pc:picChg>
      </pc:sldChg>
      <pc:sldChg chg="modSp mod">
        <pc:chgData name="anton andersson" userId="f7fe82e8b11385a6" providerId="LiveId" clId="{F45437D6-7743-4A72-A588-99F1B1AB4C68}" dt="2021-11-19T09:34:32.430" v="4056" actId="108"/>
        <pc:sldMkLst>
          <pc:docMk/>
          <pc:sldMk cId="441834813" sldId="353"/>
        </pc:sldMkLst>
        <pc:spChg chg="mod">
          <ac:chgData name="anton andersson" userId="f7fe82e8b11385a6" providerId="LiveId" clId="{F45437D6-7743-4A72-A588-99F1B1AB4C68}" dt="2021-11-19T09:34:32.430" v="4056" actId="108"/>
          <ac:spMkLst>
            <pc:docMk/>
            <pc:sldMk cId="441834813" sldId="353"/>
            <ac:spMk id="6" creationId="{CFEF36EF-EA79-48B1-8977-F8AA6F2C6BC7}"/>
          </ac:spMkLst>
        </pc:spChg>
      </pc:sldChg>
      <pc:sldChg chg="modSp mod">
        <pc:chgData name="anton andersson" userId="f7fe82e8b11385a6" providerId="LiveId" clId="{F45437D6-7743-4A72-A588-99F1B1AB4C68}" dt="2021-11-19T14:02:28.540" v="4488" actId="13926"/>
        <pc:sldMkLst>
          <pc:docMk/>
          <pc:sldMk cId="3803201062" sldId="368"/>
        </pc:sldMkLst>
        <pc:spChg chg="mod">
          <ac:chgData name="anton andersson" userId="f7fe82e8b11385a6" providerId="LiveId" clId="{F45437D6-7743-4A72-A588-99F1B1AB4C68}" dt="2021-11-19T14:02:28.540" v="4488" actId="13926"/>
          <ac:spMkLst>
            <pc:docMk/>
            <pc:sldMk cId="3803201062" sldId="368"/>
            <ac:spMk id="2" creationId="{845A0B2C-9874-4D40-84AB-D03DD94D0EF7}"/>
          </ac:spMkLst>
        </pc:spChg>
        <pc:spChg chg="mod">
          <ac:chgData name="anton andersson" userId="f7fe82e8b11385a6" providerId="LiveId" clId="{F45437D6-7743-4A72-A588-99F1B1AB4C68}" dt="2021-11-19T08:21:56.708" v="3900" actId="20577"/>
          <ac:spMkLst>
            <pc:docMk/>
            <pc:sldMk cId="3803201062" sldId="368"/>
            <ac:spMk id="50" creationId="{90072AD8-D3C9-4827-B402-9F5902373658}"/>
          </ac:spMkLst>
        </pc:spChg>
      </pc:sldChg>
      <pc:sldChg chg="modSp mod">
        <pc:chgData name="anton andersson" userId="f7fe82e8b11385a6" providerId="LiveId" clId="{F45437D6-7743-4A72-A588-99F1B1AB4C68}" dt="2021-11-19T08:20:40.732" v="3896" actId="20577"/>
        <pc:sldMkLst>
          <pc:docMk/>
          <pc:sldMk cId="14236020" sldId="369"/>
        </pc:sldMkLst>
        <pc:spChg chg="mod">
          <ac:chgData name="anton andersson" userId="f7fe82e8b11385a6" providerId="LiveId" clId="{F45437D6-7743-4A72-A588-99F1B1AB4C68}" dt="2021-11-19T08:20:40.732" v="3896" actId="20577"/>
          <ac:spMkLst>
            <pc:docMk/>
            <pc:sldMk cId="14236020" sldId="369"/>
            <ac:spMk id="18" creationId="{580A2883-82B4-4A6A-B1F0-BADBFBD2A870}"/>
          </ac:spMkLst>
        </pc:spChg>
      </pc:sldChg>
      <pc:sldChg chg="modSp mod">
        <pc:chgData name="anton andersson" userId="f7fe82e8b11385a6" providerId="LiveId" clId="{F45437D6-7743-4A72-A588-99F1B1AB4C68}" dt="2021-11-19T14:03:28.348" v="4491" actId="20577"/>
        <pc:sldMkLst>
          <pc:docMk/>
          <pc:sldMk cId="2084889495" sldId="370"/>
        </pc:sldMkLst>
        <pc:spChg chg="mod">
          <ac:chgData name="anton andersson" userId="f7fe82e8b11385a6" providerId="LiveId" clId="{F45437D6-7743-4A72-A588-99F1B1AB4C68}" dt="2021-11-19T14:03:07.639" v="4490" actId="13926"/>
          <ac:spMkLst>
            <pc:docMk/>
            <pc:sldMk cId="2084889495" sldId="370"/>
            <ac:spMk id="2" creationId="{144A68C2-E242-4859-A465-08712C9290C4}"/>
          </ac:spMkLst>
        </pc:spChg>
        <pc:spChg chg="mod">
          <ac:chgData name="anton andersson" userId="f7fe82e8b11385a6" providerId="LiveId" clId="{F45437D6-7743-4A72-A588-99F1B1AB4C68}" dt="2021-11-19T14:03:28.348" v="4491" actId="20577"/>
          <ac:spMkLst>
            <pc:docMk/>
            <pc:sldMk cId="2084889495" sldId="370"/>
            <ac:spMk id="6" creationId="{FBA3B45C-DB3E-4EDA-B5AD-EB063337767C}"/>
          </ac:spMkLst>
        </pc:spChg>
      </pc:sldChg>
      <pc:sldChg chg="modSp mod">
        <pc:chgData name="anton andersson" userId="f7fe82e8b11385a6" providerId="LiveId" clId="{F45437D6-7743-4A72-A588-99F1B1AB4C68}" dt="2021-11-19T07:37:23.879" v="3704" actId="13926"/>
        <pc:sldMkLst>
          <pc:docMk/>
          <pc:sldMk cId="3761791220" sldId="371"/>
        </pc:sldMkLst>
        <pc:spChg chg="mod">
          <ac:chgData name="anton andersson" userId="f7fe82e8b11385a6" providerId="LiveId" clId="{F45437D6-7743-4A72-A588-99F1B1AB4C68}" dt="2021-11-19T07:37:23.879" v="3704" actId="13926"/>
          <ac:spMkLst>
            <pc:docMk/>
            <pc:sldMk cId="3761791220" sldId="371"/>
            <ac:spMk id="2" creationId="{845A0B2C-9874-4D40-84AB-D03DD94D0EF7}"/>
          </ac:spMkLst>
        </pc:spChg>
        <pc:graphicFrameChg chg="mod modGraphic">
          <ac:chgData name="anton andersson" userId="f7fe82e8b11385a6" providerId="LiveId" clId="{F45437D6-7743-4A72-A588-99F1B1AB4C68}" dt="2021-11-12T08:51:06.424" v="1747" actId="108"/>
          <ac:graphicFrameMkLst>
            <pc:docMk/>
            <pc:sldMk cId="3761791220" sldId="371"/>
            <ac:graphicFrameMk id="40" creationId="{BC79D659-9EF6-46D2-8198-7EA666E33E74}"/>
          </ac:graphicFrameMkLst>
        </pc:graphicFrameChg>
      </pc:sldChg>
      <pc:sldChg chg="modSp mod">
        <pc:chgData name="anton andersson" userId="f7fe82e8b11385a6" providerId="LiveId" clId="{F45437D6-7743-4A72-A588-99F1B1AB4C68}" dt="2021-11-19T14:03:47.419" v="4493" actId="13926"/>
        <pc:sldMkLst>
          <pc:docMk/>
          <pc:sldMk cId="1397517318" sldId="372"/>
        </pc:sldMkLst>
        <pc:spChg chg="mod">
          <ac:chgData name="anton andersson" userId="f7fe82e8b11385a6" providerId="LiveId" clId="{F45437D6-7743-4A72-A588-99F1B1AB4C68}" dt="2021-11-19T14:03:47.419" v="4493" actId="13926"/>
          <ac:spMkLst>
            <pc:docMk/>
            <pc:sldMk cId="1397517318" sldId="372"/>
            <ac:spMk id="2" creationId="{144A68C2-E242-4859-A465-08712C9290C4}"/>
          </ac:spMkLst>
        </pc:spChg>
        <pc:spChg chg="mod">
          <ac:chgData name="anton andersson" userId="f7fe82e8b11385a6" providerId="LiveId" clId="{F45437D6-7743-4A72-A588-99F1B1AB4C68}" dt="2021-11-19T14:03:36.768" v="4492" actId="20577"/>
          <ac:spMkLst>
            <pc:docMk/>
            <pc:sldMk cId="1397517318" sldId="372"/>
            <ac:spMk id="6" creationId="{FBA3B45C-DB3E-4EDA-B5AD-EB063337767C}"/>
          </ac:spMkLst>
        </pc:spChg>
      </pc:sldChg>
      <pc:sldChg chg="modSp mod">
        <pc:chgData name="anton andersson" userId="f7fe82e8b11385a6" providerId="LiveId" clId="{F45437D6-7743-4A72-A588-99F1B1AB4C68}" dt="2021-11-10T06:42:29.209" v="40" actId="20577"/>
        <pc:sldMkLst>
          <pc:docMk/>
          <pc:sldMk cId="1520588460" sldId="373"/>
        </pc:sldMkLst>
        <pc:spChg chg="mod">
          <ac:chgData name="anton andersson" userId="f7fe82e8b11385a6" providerId="LiveId" clId="{F45437D6-7743-4A72-A588-99F1B1AB4C68}" dt="2021-11-10T06:42:29.209" v="40" actId="20577"/>
          <ac:spMkLst>
            <pc:docMk/>
            <pc:sldMk cId="1520588460" sldId="373"/>
            <ac:spMk id="14" creationId="{DF2049D6-33EF-411A-8631-A29E54208392}"/>
          </ac:spMkLst>
        </pc:spChg>
      </pc:sldChg>
      <pc:sldChg chg="modSp mod">
        <pc:chgData name="anton andersson" userId="f7fe82e8b11385a6" providerId="LiveId" clId="{F45437D6-7743-4A72-A588-99F1B1AB4C68}" dt="2021-11-10T06:42:33.324" v="42" actId="20577"/>
        <pc:sldMkLst>
          <pc:docMk/>
          <pc:sldMk cId="2947598255" sldId="374"/>
        </pc:sldMkLst>
        <pc:spChg chg="mod">
          <ac:chgData name="anton andersson" userId="f7fe82e8b11385a6" providerId="LiveId" clId="{F45437D6-7743-4A72-A588-99F1B1AB4C68}" dt="2021-11-10T06:42:33.324" v="42" actId="20577"/>
          <ac:spMkLst>
            <pc:docMk/>
            <pc:sldMk cId="2947598255" sldId="374"/>
            <ac:spMk id="14" creationId="{DF2049D6-33EF-411A-8631-A29E54208392}"/>
          </ac:spMkLst>
        </pc:spChg>
      </pc:sldChg>
      <pc:sldChg chg="modSp add mod ord">
        <pc:chgData name="anton andersson" userId="f7fe82e8b11385a6" providerId="LiveId" clId="{F45437D6-7743-4A72-A588-99F1B1AB4C68}" dt="2021-11-17T13:56:09.523" v="2355" actId="20577"/>
        <pc:sldMkLst>
          <pc:docMk/>
          <pc:sldMk cId="3348876590" sldId="375"/>
        </pc:sldMkLst>
        <pc:spChg chg="mod">
          <ac:chgData name="anton andersson" userId="f7fe82e8b11385a6" providerId="LiveId" clId="{F45437D6-7743-4A72-A588-99F1B1AB4C68}" dt="2021-11-17T13:56:09.523" v="2355" actId="20577"/>
          <ac:spMkLst>
            <pc:docMk/>
            <pc:sldMk cId="3348876590" sldId="375"/>
            <ac:spMk id="12" creationId="{D11693FE-8633-4CDA-ABA8-92FAAA0C73FA}"/>
          </ac:spMkLst>
        </pc:spChg>
      </pc:sldChg>
      <pc:sldChg chg="new del">
        <pc:chgData name="anton andersson" userId="f7fe82e8b11385a6" providerId="LiveId" clId="{F45437D6-7743-4A72-A588-99F1B1AB4C68}" dt="2021-11-10T06:42:09.975" v="31" actId="680"/>
        <pc:sldMkLst>
          <pc:docMk/>
          <pc:sldMk cId="3765029625" sldId="375"/>
        </pc:sldMkLst>
      </pc:sldChg>
      <pc:sldChg chg="addSp delSp modSp add mod">
        <pc:chgData name="anton andersson" userId="f7fe82e8b11385a6" providerId="LiveId" clId="{F45437D6-7743-4A72-A588-99F1B1AB4C68}" dt="2021-11-19T07:38:25.572" v="3705" actId="13926"/>
        <pc:sldMkLst>
          <pc:docMk/>
          <pc:sldMk cId="1116040998" sldId="376"/>
        </pc:sldMkLst>
        <pc:spChg chg="mod">
          <ac:chgData name="anton andersson" userId="f7fe82e8b11385a6" providerId="LiveId" clId="{F45437D6-7743-4A72-A588-99F1B1AB4C68}" dt="2021-11-19T07:38:25.572" v="3705" actId="13926"/>
          <ac:spMkLst>
            <pc:docMk/>
            <pc:sldMk cId="1116040998" sldId="376"/>
            <ac:spMk id="2" creationId="{845A0B2C-9874-4D40-84AB-D03DD94D0EF7}"/>
          </ac:spMkLst>
        </pc:spChg>
        <pc:spChg chg="mod">
          <ac:chgData name="anton andersson" userId="f7fe82e8b11385a6" providerId="LiveId" clId="{F45437D6-7743-4A72-A588-99F1B1AB4C68}" dt="2021-11-10T08:01:25.208" v="1112" actId="20577"/>
          <ac:spMkLst>
            <pc:docMk/>
            <pc:sldMk cId="1116040998" sldId="376"/>
            <ac:spMk id="3" creationId="{AE971634-934A-4551-856A-4C898FB5C055}"/>
          </ac:spMkLst>
        </pc:spChg>
        <pc:spChg chg="mod">
          <ac:chgData name="anton andersson" userId="f7fe82e8b11385a6" providerId="LiveId" clId="{F45437D6-7743-4A72-A588-99F1B1AB4C68}" dt="2021-11-10T06:45:49.574" v="150" actId="20577"/>
          <ac:spMkLst>
            <pc:docMk/>
            <pc:sldMk cId="1116040998" sldId="376"/>
            <ac:spMk id="4" creationId="{38CE8E8B-38D5-42BB-A7F7-FE24C597B296}"/>
          </ac:spMkLst>
        </pc:spChg>
        <pc:spChg chg="del">
          <ac:chgData name="anton andersson" userId="f7fe82e8b11385a6" providerId="LiveId" clId="{F45437D6-7743-4A72-A588-99F1B1AB4C68}" dt="2021-11-10T07:26:04.399" v="721" actId="478"/>
          <ac:spMkLst>
            <pc:docMk/>
            <pc:sldMk cId="1116040998" sldId="376"/>
            <ac:spMk id="6" creationId="{67FF259C-227B-484A-9693-3604EF70C132}"/>
          </ac:spMkLst>
        </pc:spChg>
        <pc:spChg chg="add mod">
          <ac:chgData name="anton andersson" userId="f7fe82e8b11385a6" providerId="LiveId" clId="{F45437D6-7743-4A72-A588-99F1B1AB4C68}" dt="2021-11-10T07:20:12.919" v="575" actId="1076"/>
          <ac:spMkLst>
            <pc:docMk/>
            <pc:sldMk cId="1116040998" sldId="376"/>
            <ac:spMk id="12" creationId="{72FB8507-1631-493B-836F-C4B87EE43671}"/>
          </ac:spMkLst>
        </pc:spChg>
        <pc:spChg chg="add mod">
          <ac:chgData name="anton andersson" userId="f7fe82e8b11385a6" providerId="LiveId" clId="{F45437D6-7743-4A72-A588-99F1B1AB4C68}" dt="2021-11-10T07:20:30.475" v="580" actId="1076"/>
          <ac:spMkLst>
            <pc:docMk/>
            <pc:sldMk cId="1116040998" sldId="376"/>
            <ac:spMk id="13" creationId="{70A48624-66C8-4E43-BF0F-9E36A1E03DE2}"/>
          </ac:spMkLst>
        </pc:spChg>
        <pc:spChg chg="add mod">
          <ac:chgData name="anton andersson" userId="f7fe82e8b11385a6" providerId="LiveId" clId="{F45437D6-7743-4A72-A588-99F1B1AB4C68}" dt="2021-11-10T07:20:49.445" v="587" actId="1076"/>
          <ac:spMkLst>
            <pc:docMk/>
            <pc:sldMk cId="1116040998" sldId="376"/>
            <ac:spMk id="14" creationId="{E6032360-B5B0-4921-A58C-92C3D5A380FB}"/>
          </ac:spMkLst>
        </pc:spChg>
        <pc:spChg chg="add mod">
          <ac:chgData name="anton andersson" userId="f7fe82e8b11385a6" providerId="LiveId" clId="{F45437D6-7743-4A72-A588-99F1B1AB4C68}" dt="2021-11-10T07:24:58.011" v="686" actId="1076"/>
          <ac:spMkLst>
            <pc:docMk/>
            <pc:sldMk cId="1116040998" sldId="376"/>
            <ac:spMk id="15" creationId="{ABACCA5F-5385-488E-AA80-65B1A8C87473}"/>
          </ac:spMkLst>
        </pc:spChg>
        <pc:spChg chg="add mod">
          <ac:chgData name="anton andersson" userId="f7fe82e8b11385a6" providerId="LiveId" clId="{F45437D6-7743-4A72-A588-99F1B1AB4C68}" dt="2021-11-10T07:25:40.911" v="720" actId="1076"/>
          <ac:spMkLst>
            <pc:docMk/>
            <pc:sldMk cId="1116040998" sldId="376"/>
            <ac:spMk id="16" creationId="{2E8E92BD-68C7-4A9F-AD31-1B4AC79D46F4}"/>
          </ac:spMkLst>
        </pc:spChg>
        <pc:picChg chg="add mod">
          <ac:chgData name="anton andersson" userId="f7fe82e8b11385a6" providerId="LiveId" clId="{F45437D6-7743-4A72-A588-99F1B1AB4C68}" dt="2021-11-10T07:24:53.614" v="684" actId="1076"/>
          <ac:picMkLst>
            <pc:docMk/>
            <pc:sldMk cId="1116040998" sldId="376"/>
            <ac:picMk id="7" creationId="{2E9CFD52-B86B-4C56-8835-E675BC9378CA}"/>
          </ac:picMkLst>
        </pc:picChg>
        <pc:picChg chg="add mod">
          <ac:chgData name="anton andersson" userId="f7fe82e8b11385a6" providerId="LiveId" clId="{F45437D6-7743-4A72-A588-99F1B1AB4C68}" dt="2021-11-10T07:24:55.452" v="685" actId="1076"/>
          <ac:picMkLst>
            <pc:docMk/>
            <pc:sldMk cId="1116040998" sldId="376"/>
            <ac:picMk id="9" creationId="{F35C555A-5519-4DB3-BE64-4ECD42D62214}"/>
          </ac:picMkLst>
        </pc:picChg>
        <pc:picChg chg="add mod">
          <ac:chgData name="anton andersson" userId="f7fe82e8b11385a6" providerId="LiveId" clId="{F45437D6-7743-4A72-A588-99F1B1AB4C68}" dt="2021-11-10T07:25:00.192" v="687" actId="1076"/>
          <ac:picMkLst>
            <pc:docMk/>
            <pc:sldMk cId="1116040998" sldId="376"/>
            <ac:picMk id="11" creationId="{5E1896D2-10CB-43ED-97CF-CEC066C1A295}"/>
          </ac:picMkLst>
        </pc:picChg>
      </pc:sldChg>
      <pc:sldChg chg="addSp delSp modSp add mod">
        <pc:chgData name="anton andersson" userId="f7fe82e8b11385a6" providerId="LiveId" clId="{F45437D6-7743-4A72-A588-99F1B1AB4C68}" dt="2021-11-19T07:13:49.674" v="3265" actId="13926"/>
        <pc:sldMkLst>
          <pc:docMk/>
          <pc:sldMk cId="2426873232" sldId="377"/>
        </pc:sldMkLst>
        <pc:spChg chg="mod">
          <ac:chgData name="anton andersson" userId="f7fe82e8b11385a6" providerId="LiveId" clId="{F45437D6-7743-4A72-A588-99F1B1AB4C68}" dt="2021-11-19T07:13:49.674" v="3265" actId="13926"/>
          <ac:spMkLst>
            <pc:docMk/>
            <pc:sldMk cId="2426873232" sldId="377"/>
            <ac:spMk id="2" creationId="{845A0B2C-9874-4D40-84AB-D03DD94D0EF7}"/>
          </ac:spMkLst>
        </pc:spChg>
        <pc:spChg chg="mod">
          <ac:chgData name="anton andersson" userId="f7fe82e8b11385a6" providerId="LiveId" clId="{F45437D6-7743-4A72-A588-99F1B1AB4C68}" dt="2021-11-10T07:37:43.960" v="734" actId="6549"/>
          <ac:spMkLst>
            <pc:docMk/>
            <pc:sldMk cId="2426873232" sldId="377"/>
            <ac:spMk id="3" creationId="{AE971634-934A-4551-856A-4C898FB5C055}"/>
          </ac:spMkLst>
        </pc:spChg>
        <pc:spChg chg="mod">
          <ac:chgData name="anton andersson" userId="f7fe82e8b11385a6" providerId="LiveId" clId="{F45437D6-7743-4A72-A588-99F1B1AB4C68}" dt="2021-11-10T07:27:16.713" v="733" actId="20577"/>
          <ac:spMkLst>
            <pc:docMk/>
            <pc:sldMk cId="2426873232" sldId="377"/>
            <ac:spMk id="4" creationId="{38CE8E8B-38D5-42BB-A7F7-FE24C597B296}"/>
          </ac:spMkLst>
        </pc:spChg>
        <pc:spChg chg="add del mod">
          <ac:chgData name="anton andersson" userId="f7fe82e8b11385a6" providerId="LiveId" clId="{F45437D6-7743-4A72-A588-99F1B1AB4C68}" dt="2021-11-18T15:08:58.856" v="2373" actId="478"/>
          <ac:spMkLst>
            <pc:docMk/>
            <pc:sldMk cId="2426873232" sldId="377"/>
            <ac:spMk id="9" creationId="{8D39033A-9018-4CB6-AA9B-A36A70F725D8}"/>
          </ac:spMkLst>
        </pc:spChg>
        <pc:spChg chg="add mod">
          <ac:chgData name="anton andersson" userId="f7fe82e8b11385a6" providerId="LiveId" clId="{F45437D6-7743-4A72-A588-99F1B1AB4C68}" dt="2021-11-18T15:11:34.670" v="2443" actId="27636"/>
          <ac:spMkLst>
            <pc:docMk/>
            <pc:sldMk cId="2426873232" sldId="377"/>
            <ac:spMk id="10" creationId="{0D46E3B8-86F8-46BA-85A9-C3CEBD46E964}"/>
          </ac:spMkLst>
        </pc:spChg>
        <pc:spChg chg="del">
          <ac:chgData name="anton andersson" userId="f7fe82e8b11385a6" providerId="LiveId" clId="{F45437D6-7743-4A72-A588-99F1B1AB4C68}" dt="2021-11-10T07:37:47.315" v="738" actId="478"/>
          <ac:spMkLst>
            <pc:docMk/>
            <pc:sldMk cId="2426873232" sldId="377"/>
            <ac:spMk id="15" creationId="{ABACCA5F-5385-488E-AA80-65B1A8C87473}"/>
          </ac:spMkLst>
        </pc:spChg>
        <pc:spChg chg="del">
          <ac:chgData name="anton andersson" userId="f7fe82e8b11385a6" providerId="LiveId" clId="{F45437D6-7743-4A72-A588-99F1B1AB4C68}" dt="2021-11-10T07:37:48.255" v="739" actId="478"/>
          <ac:spMkLst>
            <pc:docMk/>
            <pc:sldMk cId="2426873232" sldId="377"/>
            <ac:spMk id="16" creationId="{2E8E92BD-68C7-4A9F-AD31-1B4AC79D46F4}"/>
          </ac:spMkLst>
        </pc:spChg>
        <pc:spChg chg="add mod">
          <ac:chgData name="anton andersson" userId="f7fe82e8b11385a6" providerId="LiveId" clId="{F45437D6-7743-4A72-A588-99F1B1AB4C68}" dt="2021-11-18T15:20:55.528" v="2830" actId="1076"/>
          <ac:spMkLst>
            <pc:docMk/>
            <pc:sldMk cId="2426873232" sldId="377"/>
            <ac:spMk id="17" creationId="{FD6283F2-79F8-46A2-A7C4-7F6972AEB8FE}"/>
          </ac:spMkLst>
        </pc:spChg>
        <pc:spChg chg="add del mod">
          <ac:chgData name="anton andersson" userId="f7fe82e8b11385a6" providerId="LiveId" clId="{F45437D6-7743-4A72-A588-99F1B1AB4C68}" dt="2021-11-18T15:20:48.165" v="2827" actId="478"/>
          <ac:spMkLst>
            <pc:docMk/>
            <pc:sldMk cId="2426873232" sldId="377"/>
            <ac:spMk id="18" creationId="{1F3E1389-12AD-45B5-9FFE-78227DDE48C3}"/>
          </ac:spMkLst>
        </pc:spChg>
        <pc:picChg chg="add mod">
          <ac:chgData name="anton andersson" userId="f7fe82e8b11385a6" providerId="LiveId" clId="{F45437D6-7743-4A72-A588-99F1B1AB4C68}" dt="2021-11-18T15:21:45.361" v="2835" actId="1076"/>
          <ac:picMkLst>
            <pc:docMk/>
            <pc:sldMk cId="2426873232" sldId="377"/>
            <ac:picMk id="6" creationId="{0B7CBE88-BABD-4938-BD15-3AD08E70ACDF}"/>
          </ac:picMkLst>
        </pc:picChg>
        <pc:picChg chg="del">
          <ac:chgData name="anton andersson" userId="f7fe82e8b11385a6" providerId="LiveId" clId="{F45437D6-7743-4A72-A588-99F1B1AB4C68}" dt="2021-11-10T07:37:44.878" v="735" actId="478"/>
          <ac:picMkLst>
            <pc:docMk/>
            <pc:sldMk cId="2426873232" sldId="377"/>
            <ac:picMk id="7" creationId="{2E9CFD52-B86B-4C56-8835-E675BC9378CA}"/>
          </ac:picMkLst>
        </pc:picChg>
        <pc:picChg chg="del">
          <ac:chgData name="anton andersson" userId="f7fe82e8b11385a6" providerId="LiveId" clId="{F45437D6-7743-4A72-A588-99F1B1AB4C68}" dt="2021-11-10T07:37:45.347" v="736" actId="478"/>
          <ac:picMkLst>
            <pc:docMk/>
            <pc:sldMk cId="2426873232" sldId="377"/>
            <ac:picMk id="9" creationId="{F35C555A-5519-4DB3-BE64-4ECD42D62214}"/>
          </ac:picMkLst>
        </pc:picChg>
        <pc:picChg chg="add del mod">
          <ac:chgData name="anton andersson" userId="f7fe82e8b11385a6" providerId="LiveId" clId="{F45437D6-7743-4A72-A588-99F1B1AB4C68}" dt="2021-11-18T15:11:43.117" v="2444" actId="478"/>
          <ac:picMkLst>
            <pc:docMk/>
            <pc:sldMk cId="2426873232" sldId="377"/>
            <ac:picMk id="11" creationId="{5DFDED3D-7512-497E-8D98-2A5B2A5D1F36}"/>
          </ac:picMkLst>
        </pc:picChg>
        <pc:picChg chg="del">
          <ac:chgData name="anton andersson" userId="f7fe82e8b11385a6" providerId="LiveId" clId="{F45437D6-7743-4A72-A588-99F1B1AB4C68}" dt="2021-11-10T07:37:45.795" v="737" actId="478"/>
          <ac:picMkLst>
            <pc:docMk/>
            <pc:sldMk cId="2426873232" sldId="377"/>
            <ac:picMk id="11" creationId="{5E1896D2-10CB-43ED-97CF-CEC066C1A295}"/>
          </ac:picMkLst>
        </pc:picChg>
        <pc:picChg chg="add del mod">
          <ac:chgData name="anton andersson" userId="f7fe82e8b11385a6" providerId="LiveId" clId="{F45437D6-7743-4A72-A588-99F1B1AB4C68}" dt="2021-11-18T15:11:43.692" v="2445" actId="478"/>
          <ac:picMkLst>
            <pc:docMk/>
            <pc:sldMk cId="2426873232" sldId="377"/>
            <ac:picMk id="15" creationId="{13DFE96E-9B10-4674-960E-46C2A1D229D5}"/>
          </ac:picMkLst>
        </pc:picChg>
        <pc:picChg chg="add del mod">
          <ac:chgData name="anton andersson" userId="f7fe82e8b11385a6" providerId="LiveId" clId="{F45437D6-7743-4A72-A588-99F1B1AB4C68}" dt="2021-11-18T15:11:44.452" v="2446" actId="478"/>
          <ac:picMkLst>
            <pc:docMk/>
            <pc:sldMk cId="2426873232" sldId="377"/>
            <ac:picMk id="16" creationId="{5D0D8843-5061-4D0F-AFD7-63EA98BA45DD}"/>
          </ac:picMkLst>
        </pc:picChg>
      </pc:sldChg>
      <pc:sldChg chg="addSp modSp add mod">
        <pc:chgData name="anton andersson" userId="f7fe82e8b11385a6" providerId="LiveId" clId="{F45437D6-7743-4A72-A588-99F1B1AB4C68}" dt="2021-11-19T08:00:31.158" v="3894" actId="13926"/>
        <pc:sldMkLst>
          <pc:docMk/>
          <pc:sldMk cId="3891106969" sldId="378"/>
        </pc:sldMkLst>
        <pc:spChg chg="mod">
          <ac:chgData name="anton andersson" userId="f7fe82e8b11385a6" providerId="LiveId" clId="{F45437D6-7743-4A72-A588-99F1B1AB4C68}" dt="2021-11-17T13:56:31.993" v="2358" actId="20577"/>
          <ac:spMkLst>
            <pc:docMk/>
            <pc:sldMk cId="3891106969" sldId="378"/>
            <ac:spMk id="2" creationId="{845A0B2C-9874-4D40-84AB-D03DD94D0EF7}"/>
          </ac:spMkLst>
        </pc:spChg>
        <pc:spChg chg="mod">
          <ac:chgData name="anton andersson" userId="f7fe82e8b11385a6" providerId="LiveId" clId="{F45437D6-7743-4A72-A588-99F1B1AB4C68}" dt="2021-11-10T07:38:08.957" v="768" actId="20577"/>
          <ac:spMkLst>
            <pc:docMk/>
            <pc:sldMk cId="3891106969" sldId="378"/>
            <ac:spMk id="4" creationId="{38CE8E8B-38D5-42BB-A7F7-FE24C597B296}"/>
          </ac:spMkLst>
        </pc:spChg>
        <pc:spChg chg="add mod">
          <ac:chgData name="anton andersson" userId="f7fe82e8b11385a6" providerId="LiveId" clId="{F45437D6-7743-4A72-A588-99F1B1AB4C68}" dt="2021-11-19T07:58:55.772" v="3765" actId="1076"/>
          <ac:spMkLst>
            <pc:docMk/>
            <pc:sldMk cId="3891106969" sldId="378"/>
            <ac:spMk id="8" creationId="{C5FC020E-10E7-40FD-8625-71A0447F9A3F}"/>
          </ac:spMkLst>
        </pc:spChg>
        <pc:spChg chg="add mod">
          <ac:chgData name="anton andersson" userId="f7fe82e8b11385a6" providerId="LiveId" clId="{F45437D6-7743-4A72-A588-99F1B1AB4C68}" dt="2021-11-19T08:00:31.158" v="3894" actId="13926"/>
          <ac:spMkLst>
            <pc:docMk/>
            <pc:sldMk cId="3891106969" sldId="378"/>
            <ac:spMk id="9" creationId="{66078559-FCF3-49D0-A985-7A455DBF54BC}"/>
          </ac:spMkLst>
        </pc:spChg>
      </pc:sldChg>
      <pc:sldChg chg="addSp delSp modSp add mod">
        <pc:chgData name="anton andersson" userId="f7fe82e8b11385a6" providerId="LiveId" clId="{F45437D6-7743-4A72-A588-99F1B1AB4C68}" dt="2021-11-19T07:38:31.889" v="3706" actId="13926"/>
        <pc:sldMkLst>
          <pc:docMk/>
          <pc:sldMk cId="341096995" sldId="379"/>
        </pc:sldMkLst>
        <pc:spChg chg="mod">
          <ac:chgData name="anton andersson" userId="f7fe82e8b11385a6" providerId="LiveId" clId="{F45437D6-7743-4A72-A588-99F1B1AB4C68}" dt="2021-11-19T07:38:31.889" v="3706" actId="13926"/>
          <ac:spMkLst>
            <pc:docMk/>
            <pc:sldMk cId="341096995" sldId="379"/>
            <ac:spMk id="2" creationId="{845A0B2C-9874-4D40-84AB-D03DD94D0EF7}"/>
          </ac:spMkLst>
        </pc:spChg>
        <pc:spChg chg="mod">
          <ac:chgData name="anton andersson" userId="f7fe82e8b11385a6" providerId="LiveId" clId="{F45437D6-7743-4A72-A588-99F1B1AB4C68}" dt="2021-11-10T07:40:27.260" v="782" actId="20577"/>
          <ac:spMkLst>
            <pc:docMk/>
            <pc:sldMk cId="341096995" sldId="379"/>
            <ac:spMk id="4" creationId="{38CE8E8B-38D5-42BB-A7F7-FE24C597B296}"/>
          </ac:spMkLst>
        </pc:spChg>
        <pc:spChg chg="add mod">
          <ac:chgData name="anton andersson" userId="f7fe82e8b11385a6" providerId="LiveId" clId="{F45437D6-7743-4A72-A588-99F1B1AB4C68}" dt="2021-11-17T13:57:04.547" v="2369" actId="20577"/>
          <ac:spMkLst>
            <pc:docMk/>
            <pc:sldMk cId="341096995" sldId="379"/>
            <ac:spMk id="8" creationId="{B6A4630F-9D45-4F3A-AA1D-28ABBFCB48FB}"/>
          </ac:spMkLst>
        </pc:spChg>
        <pc:spChg chg="add mod">
          <ac:chgData name="anton andersson" userId="f7fe82e8b11385a6" providerId="LiveId" clId="{F45437D6-7743-4A72-A588-99F1B1AB4C68}" dt="2021-11-10T07:59:16.697" v="1043" actId="1076"/>
          <ac:spMkLst>
            <pc:docMk/>
            <pc:sldMk cId="341096995" sldId="379"/>
            <ac:spMk id="10" creationId="{DA6CD86F-9336-4EE2-8767-06F05411E657}"/>
          </ac:spMkLst>
        </pc:spChg>
        <pc:spChg chg="del">
          <ac:chgData name="anton andersson" userId="f7fe82e8b11385a6" providerId="LiveId" clId="{F45437D6-7743-4A72-A588-99F1B1AB4C68}" dt="2021-11-10T08:00:17.790" v="1044" actId="478"/>
          <ac:spMkLst>
            <pc:docMk/>
            <pc:sldMk cId="341096995" sldId="379"/>
            <ac:spMk id="12" creationId="{72FB8507-1631-493B-836F-C4B87EE43671}"/>
          </ac:spMkLst>
        </pc:spChg>
        <pc:picChg chg="add mod">
          <ac:chgData name="anton andersson" userId="f7fe82e8b11385a6" providerId="LiveId" clId="{F45437D6-7743-4A72-A588-99F1B1AB4C68}" dt="2021-11-10T07:57:28.069" v="1023" actId="1076"/>
          <ac:picMkLst>
            <pc:docMk/>
            <pc:sldMk cId="341096995" sldId="379"/>
            <ac:picMk id="9" creationId="{E0CB86BC-491A-4FB7-8B40-72BC819C880B}"/>
          </ac:picMkLst>
        </pc:picChg>
      </pc:sldChg>
      <pc:sldChg chg="addSp modSp add mod">
        <pc:chgData name="anton andersson" userId="f7fe82e8b11385a6" providerId="LiveId" clId="{F45437D6-7743-4A72-A588-99F1B1AB4C68}" dt="2021-11-19T08:32:28.356" v="3941" actId="20577"/>
        <pc:sldMkLst>
          <pc:docMk/>
          <pc:sldMk cId="1259294631" sldId="380"/>
        </pc:sldMkLst>
        <pc:spChg chg="mod">
          <ac:chgData name="anton andersson" userId="f7fe82e8b11385a6" providerId="LiveId" clId="{F45437D6-7743-4A72-A588-99F1B1AB4C68}" dt="2021-11-17T13:56:39.430" v="2360" actId="20577"/>
          <ac:spMkLst>
            <pc:docMk/>
            <pc:sldMk cId="1259294631" sldId="380"/>
            <ac:spMk id="2" creationId="{845A0B2C-9874-4D40-84AB-D03DD94D0EF7}"/>
          </ac:spMkLst>
        </pc:spChg>
        <pc:spChg chg="mod">
          <ac:chgData name="anton andersson" userId="f7fe82e8b11385a6" providerId="LiveId" clId="{F45437D6-7743-4A72-A588-99F1B1AB4C68}" dt="2021-11-10T07:40:37.980" v="805" actId="20577"/>
          <ac:spMkLst>
            <pc:docMk/>
            <pc:sldMk cId="1259294631" sldId="380"/>
            <ac:spMk id="4" creationId="{38CE8E8B-38D5-42BB-A7F7-FE24C597B296}"/>
          </ac:spMkLst>
        </pc:spChg>
        <pc:spChg chg="add mod">
          <ac:chgData name="anton andersson" userId="f7fe82e8b11385a6" providerId="LiveId" clId="{F45437D6-7743-4A72-A588-99F1B1AB4C68}" dt="2021-11-19T08:32:28.356" v="3941" actId="20577"/>
          <ac:spMkLst>
            <pc:docMk/>
            <pc:sldMk cId="1259294631" sldId="380"/>
            <ac:spMk id="8" creationId="{381D48C6-5111-4E85-875F-4AAA217A51ED}"/>
          </ac:spMkLst>
        </pc:spChg>
      </pc:sldChg>
      <pc:sldChg chg="modSp mod">
        <pc:chgData name="anton andersson" userId="f7fe82e8b11385a6" providerId="LiveId" clId="{F45437D6-7743-4A72-A588-99F1B1AB4C68}" dt="2021-11-19T14:02:58.077" v="4489" actId="13926"/>
        <pc:sldMkLst>
          <pc:docMk/>
          <pc:sldMk cId="309567059" sldId="381"/>
        </pc:sldMkLst>
        <pc:spChg chg="mod">
          <ac:chgData name="anton andersson" userId="f7fe82e8b11385a6" providerId="LiveId" clId="{F45437D6-7743-4A72-A588-99F1B1AB4C68}" dt="2021-11-19T14:02:58.077" v="4489" actId="13926"/>
          <ac:spMkLst>
            <pc:docMk/>
            <pc:sldMk cId="309567059" sldId="381"/>
            <ac:spMk id="2" creationId="{845A0B2C-9874-4D40-84AB-D03DD94D0EF7}"/>
          </ac:spMkLst>
        </pc:spChg>
      </pc:sldChg>
    </pc:docChg>
  </pc:docChgLst>
  <pc:docChgLst>
    <pc:chgData name="anton andersson" userId="f7fe82e8b11385a6" providerId="LiveId" clId="{776FEACB-D82A-4758-9B99-DE71FDE06854}"/>
    <pc:docChg chg="undo redo custSel addSld delSld modSld sldOrd addSection delSection">
      <pc:chgData name="anton andersson" userId="f7fe82e8b11385a6" providerId="LiveId" clId="{776FEACB-D82A-4758-9B99-DE71FDE06854}" dt="2022-02-08T12:03:44.387" v="20147" actId="20577"/>
      <pc:docMkLst>
        <pc:docMk/>
      </pc:docMkLst>
      <pc:sldChg chg="del">
        <pc:chgData name="anton andersson" userId="f7fe82e8b11385a6" providerId="LiveId" clId="{776FEACB-D82A-4758-9B99-DE71FDE06854}" dt="2022-01-31T10:36:09.680" v="14" actId="2696"/>
        <pc:sldMkLst>
          <pc:docMk/>
          <pc:sldMk cId="2077360395" sldId="256"/>
        </pc:sldMkLst>
      </pc:sldChg>
      <pc:sldChg chg="del">
        <pc:chgData name="anton andersson" userId="f7fe82e8b11385a6" providerId="LiveId" clId="{776FEACB-D82A-4758-9B99-DE71FDE06854}" dt="2022-01-31T10:36:09.680" v="14" actId="2696"/>
        <pc:sldMkLst>
          <pc:docMk/>
          <pc:sldMk cId="1078776804" sldId="258"/>
        </pc:sldMkLst>
      </pc:sldChg>
      <pc:sldChg chg="del">
        <pc:chgData name="anton andersson" userId="f7fe82e8b11385a6" providerId="LiveId" clId="{776FEACB-D82A-4758-9B99-DE71FDE06854}" dt="2022-01-31T10:36:29.727" v="16" actId="2696"/>
        <pc:sldMkLst>
          <pc:docMk/>
          <pc:sldMk cId="2160508749" sldId="260"/>
        </pc:sldMkLst>
      </pc:sldChg>
      <pc:sldChg chg="del">
        <pc:chgData name="anton andersson" userId="f7fe82e8b11385a6" providerId="LiveId" clId="{776FEACB-D82A-4758-9B99-DE71FDE06854}" dt="2022-01-31T10:36:46.935" v="19" actId="2696"/>
        <pc:sldMkLst>
          <pc:docMk/>
          <pc:sldMk cId="1391598297" sldId="261"/>
        </pc:sldMkLst>
      </pc:sldChg>
      <pc:sldChg chg="addSp modSp mod">
        <pc:chgData name="anton andersson" userId="f7fe82e8b11385a6" providerId="LiveId" clId="{776FEACB-D82A-4758-9B99-DE71FDE06854}" dt="2022-02-03T06:05:45.118" v="17230"/>
        <pc:sldMkLst>
          <pc:docMk/>
          <pc:sldMk cId="912145056" sldId="263"/>
        </pc:sldMkLst>
        <pc:spChg chg="mod">
          <ac:chgData name="anton andersson" userId="f7fe82e8b11385a6" providerId="LiveId" clId="{776FEACB-D82A-4758-9B99-DE71FDE06854}" dt="2022-02-03T06:05:45.118" v="17230"/>
          <ac:spMkLst>
            <pc:docMk/>
            <pc:sldMk cId="912145056" sldId="263"/>
            <ac:spMk id="2" creationId="{845A0B2C-9874-4D40-84AB-D03DD94D0EF7}"/>
          </ac:spMkLst>
        </pc:spChg>
        <pc:spChg chg="mod">
          <ac:chgData name="anton andersson" userId="f7fe82e8b11385a6" providerId="LiveId" clId="{776FEACB-D82A-4758-9B99-DE71FDE06854}" dt="2022-02-01T09:56:28.738" v="13916" actId="20577"/>
          <ac:spMkLst>
            <pc:docMk/>
            <pc:sldMk cId="912145056" sldId="263"/>
            <ac:spMk id="3" creationId="{AE971634-934A-4551-856A-4C898FB5C055}"/>
          </ac:spMkLst>
        </pc:spChg>
        <pc:spChg chg="add mod">
          <ac:chgData name="anton andersson" userId="f7fe82e8b11385a6" providerId="LiveId" clId="{776FEACB-D82A-4758-9B99-DE71FDE06854}" dt="2022-02-01T09:53:38.622" v="13750" actId="20577"/>
          <ac:spMkLst>
            <pc:docMk/>
            <pc:sldMk cId="912145056" sldId="263"/>
            <ac:spMk id="8" creationId="{232977E2-A16A-4F45-9F80-FE10ECEF2BC6}"/>
          </ac:spMkLst>
        </pc:spChg>
      </pc:sldChg>
      <pc:sldChg chg="del">
        <pc:chgData name="anton andersson" userId="f7fe82e8b11385a6" providerId="LiveId" clId="{776FEACB-D82A-4758-9B99-DE71FDE06854}" dt="2022-01-31T10:38:31.187" v="20" actId="2696"/>
        <pc:sldMkLst>
          <pc:docMk/>
          <pc:sldMk cId="2569356516" sldId="264"/>
        </pc:sldMkLst>
      </pc:sldChg>
      <pc:sldChg chg="modSp mod">
        <pc:chgData name="anton andersson" userId="f7fe82e8b11385a6" providerId="LiveId" clId="{776FEACB-D82A-4758-9B99-DE71FDE06854}" dt="2022-01-31T10:35:57.002" v="13" actId="20577"/>
        <pc:sldMkLst>
          <pc:docMk/>
          <pc:sldMk cId="2141996448" sldId="267"/>
        </pc:sldMkLst>
        <pc:spChg chg="mod">
          <ac:chgData name="anton andersson" userId="f7fe82e8b11385a6" providerId="LiveId" clId="{776FEACB-D82A-4758-9B99-DE71FDE06854}" dt="2022-01-31T10:35:08.765" v="5" actId="20577"/>
          <ac:spMkLst>
            <pc:docMk/>
            <pc:sldMk cId="2141996448" sldId="267"/>
            <ac:spMk id="2" creationId="{83145CF3-C12C-4347-8E68-43E7983404D2}"/>
          </ac:spMkLst>
        </pc:spChg>
        <pc:spChg chg="mod">
          <ac:chgData name="anton andersson" userId="f7fe82e8b11385a6" providerId="LiveId" clId="{776FEACB-D82A-4758-9B99-DE71FDE06854}" dt="2022-01-31T10:35:57.002" v="13" actId="20577"/>
          <ac:spMkLst>
            <pc:docMk/>
            <pc:sldMk cId="2141996448" sldId="267"/>
            <ac:spMk id="5" creationId="{30E777A6-9513-43F3-BB24-ED0539ADDD88}"/>
          </ac:spMkLst>
        </pc:spChg>
      </pc:sldChg>
      <pc:sldChg chg="modSp mod">
        <pc:chgData name="anton andersson" userId="f7fe82e8b11385a6" providerId="LiveId" clId="{776FEACB-D82A-4758-9B99-DE71FDE06854}" dt="2022-02-03T06:09:11.266" v="17260" actId="207"/>
        <pc:sldMkLst>
          <pc:docMk/>
          <pc:sldMk cId="3550436766" sldId="272"/>
        </pc:sldMkLst>
        <pc:spChg chg="mod">
          <ac:chgData name="anton andersson" userId="f7fe82e8b11385a6" providerId="LiveId" clId="{776FEACB-D82A-4758-9B99-DE71FDE06854}" dt="2022-01-31T10:42:33.526" v="121" actId="14100"/>
          <ac:spMkLst>
            <pc:docMk/>
            <pc:sldMk cId="3550436766" sldId="272"/>
            <ac:spMk id="6" creationId="{8A59AED1-4BAA-47FE-A233-9C2F413DB688}"/>
          </ac:spMkLst>
        </pc:spChg>
        <pc:spChg chg="mod">
          <ac:chgData name="anton andersson" userId="f7fe82e8b11385a6" providerId="LiveId" clId="{776FEACB-D82A-4758-9B99-DE71FDE06854}" dt="2022-01-31T10:41:47.743" v="107" actId="20577"/>
          <ac:spMkLst>
            <pc:docMk/>
            <pc:sldMk cId="3550436766" sldId="272"/>
            <ac:spMk id="7" creationId="{78972905-E434-5D47-AFD2-FA25DA38A1E7}"/>
          </ac:spMkLst>
        </pc:spChg>
        <pc:graphicFrameChg chg="mod modGraphic">
          <ac:chgData name="anton andersson" userId="f7fe82e8b11385a6" providerId="LiveId" clId="{776FEACB-D82A-4758-9B99-DE71FDE06854}" dt="2022-02-03T06:09:11.266" v="17260" actId="207"/>
          <ac:graphicFrameMkLst>
            <pc:docMk/>
            <pc:sldMk cId="3550436766" sldId="272"/>
            <ac:graphicFrameMk id="8" creationId="{6785EE1E-4A1C-4346-83D0-84014F8F230F}"/>
          </ac:graphicFrameMkLst>
        </pc:graphicFrameChg>
      </pc:sldChg>
      <pc:sldChg chg="addSp delSp modSp mod">
        <pc:chgData name="anton andersson" userId="f7fe82e8b11385a6" providerId="LiveId" clId="{776FEACB-D82A-4758-9B99-DE71FDE06854}" dt="2022-01-31T12:02:45.746" v="353" actId="478"/>
        <pc:sldMkLst>
          <pc:docMk/>
          <pc:sldMk cId="4256703955" sldId="293"/>
        </pc:sldMkLst>
        <pc:spChg chg="add del mod">
          <ac:chgData name="anton andersson" userId="f7fe82e8b11385a6" providerId="LiveId" clId="{776FEACB-D82A-4758-9B99-DE71FDE06854}" dt="2022-01-31T12:02:45.746" v="353" actId="478"/>
          <ac:spMkLst>
            <pc:docMk/>
            <pc:sldMk cId="4256703955" sldId="293"/>
            <ac:spMk id="2" creationId="{64A82763-6D0F-4CA7-8CDD-BD202A80A796}"/>
          </ac:spMkLst>
        </pc:spChg>
        <pc:spChg chg="mod">
          <ac:chgData name="anton andersson" userId="f7fe82e8b11385a6" providerId="LiveId" clId="{776FEACB-D82A-4758-9B99-DE71FDE06854}" dt="2022-01-31T10:44:05.600" v="165" actId="20577"/>
          <ac:spMkLst>
            <pc:docMk/>
            <pc:sldMk cId="4256703955" sldId="293"/>
            <ac:spMk id="12" creationId="{D11693FE-8633-4CDA-ABA8-92FAAA0C73FA}"/>
          </ac:spMkLst>
        </pc:spChg>
      </pc:sldChg>
      <pc:sldChg chg="del">
        <pc:chgData name="anton andersson" userId="f7fe82e8b11385a6" providerId="LiveId" clId="{776FEACB-D82A-4758-9B99-DE71FDE06854}" dt="2022-01-31T10:36:09.680" v="14" actId="2696"/>
        <pc:sldMkLst>
          <pc:docMk/>
          <pc:sldMk cId="509436930" sldId="324"/>
        </pc:sldMkLst>
      </pc:sldChg>
      <pc:sldChg chg="del">
        <pc:chgData name="anton andersson" userId="f7fe82e8b11385a6" providerId="LiveId" clId="{776FEACB-D82A-4758-9B99-DE71FDE06854}" dt="2022-01-31T10:38:31.187" v="20" actId="2696"/>
        <pc:sldMkLst>
          <pc:docMk/>
          <pc:sldMk cId="3101776055" sldId="325"/>
        </pc:sldMkLst>
      </pc:sldChg>
      <pc:sldChg chg="modSp mod">
        <pc:chgData name="anton andersson" userId="f7fe82e8b11385a6" providerId="LiveId" clId="{776FEACB-D82A-4758-9B99-DE71FDE06854}" dt="2022-02-03T06:06:44.901" v="17246" actId="207"/>
        <pc:sldMkLst>
          <pc:docMk/>
          <pc:sldMk cId="1054877483" sldId="326"/>
        </pc:sldMkLst>
        <pc:spChg chg="mod">
          <ac:chgData name="anton andersson" userId="f7fe82e8b11385a6" providerId="LiveId" clId="{776FEACB-D82A-4758-9B99-DE71FDE06854}" dt="2022-02-03T06:06:44.901" v="17246" actId="207"/>
          <ac:spMkLst>
            <pc:docMk/>
            <pc:sldMk cId="1054877483" sldId="326"/>
            <ac:spMk id="12" creationId="{D11693FE-8633-4CDA-ABA8-92FAAA0C73FA}"/>
          </ac:spMkLst>
        </pc:spChg>
      </pc:sldChg>
      <pc:sldChg chg="del">
        <pc:chgData name="anton andersson" userId="f7fe82e8b11385a6" providerId="LiveId" clId="{776FEACB-D82A-4758-9B99-DE71FDE06854}" dt="2022-01-31T10:36:22.511" v="15" actId="2696"/>
        <pc:sldMkLst>
          <pc:docMk/>
          <pc:sldMk cId="2474903073" sldId="327"/>
        </pc:sldMkLst>
      </pc:sldChg>
      <pc:sldChg chg="modSp mod">
        <pc:chgData name="anton andersson" userId="f7fe82e8b11385a6" providerId="LiveId" clId="{776FEACB-D82A-4758-9B99-DE71FDE06854}" dt="2022-02-03T06:06:01.032" v="17233" actId="207"/>
        <pc:sldMkLst>
          <pc:docMk/>
          <pc:sldMk cId="1897152753" sldId="328"/>
        </pc:sldMkLst>
        <pc:spChg chg="mod">
          <ac:chgData name="anton andersson" userId="f7fe82e8b11385a6" providerId="LiveId" clId="{776FEACB-D82A-4758-9B99-DE71FDE06854}" dt="2022-02-03T06:06:01.032" v="17233" actId="207"/>
          <ac:spMkLst>
            <pc:docMk/>
            <pc:sldMk cId="1897152753" sldId="328"/>
            <ac:spMk id="12" creationId="{D11693FE-8633-4CDA-ABA8-92FAAA0C73FA}"/>
          </ac:spMkLst>
        </pc:spChg>
      </pc:sldChg>
      <pc:sldChg chg="del">
        <pc:chgData name="anton andersson" userId="f7fe82e8b11385a6" providerId="LiveId" clId="{776FEACB-D82A-4758-9B99-DE71FDE06854}" dt="2022-01-31T10:36:33.930" v="17" actId="2696"/>
        <pc:sldMkLst>
          <pc:docMk/>
          <pc:sldMk cId="1290427121" sldId="329"/>
        </pc:sldMkLst>
      </pc:sldChg>
      <pc:sldChg chg="del">
        <pc:chgData name="anton andersson" userId="f7fe82e8b11385a6" providerId="LiveId" clId="{776FEACB-D82A-4758-9B99-DE71FDE06854}" dt="2022-01-31T10:36:33.930" v="17" actId="2696"/>
        <pc:sldMkLst>
          <pc:docMk/>
          <pc:sldMk cId="2279268140" sldId="330"/>
        </pc:sldMkLst>
      </pc:sldChg>
      <pc:sldChg chg="del">
        <pc:chgData name="anton andersson" userId="f7fe82e8b11385a6" providerId="LiveId" clId="{776FEACB-D82A-4758-9B99-DE71FDE06854}" dt="2022-01-31T10:44:23.107" v="166" actId="2696"/>
        <pc:sldMkLst>
          <pc:docMk/>
          <pc:sldMk cId="1631873189" sldId="331"/>
        </pc:sldMkLst>
      </pc:sldChg>
      <pc:sldChg chg="del">
        <pc:chgData name="anton andersson" userId="f7fe82e8b11385a6" providerId="LiveId" clId="{776FEACB-D82A-4758-9B99-DE71FDE06854}" dt="2022-01-31T10:44:26.670" v="167" actId="2696"/>
        <pc:sldMkLst>
          <pc:docMk/>
          <pc:sldMk cId="4250734370" sldId="332"/>
        </pc:sldMkLst>
      </pc:sldChg>
      <pc:sldChg chg="del">
        <pc:chgData name="anton andersson" userId="f7fe82e8b11385a6" providerId="LiveId" clId="{776FEACB-D82A-4758-9B99-DE71FDE06854}" dt="2022-01-31T10:36:22.511" v="15" actId="2696"/>
        <pc:sldMkLst>
          <pc:docMk/>
          <pc:sldMk cId="1095273014" sldId="333"/>
        </pc:sldMkLst>
      </pc:sldChg>
      <pc:sldChg chg="del">
        <pc:chgData name="anton andersson" userId="f7fe82e8b11385a6" providerId="LiveId" clId="{776FEACB-D82A-4758-9B99-DE71FDE06854}" dt="2022-01-31T10:36:22.511" v="15" actId="2696"/>
        <pc:sldMkLst>
          <pc:docMk/>
          <pc:sldMk cId="125812850" sldId="335"/>
        </pc:sldMkLst>
      </pc:sldChg>
      <pc:sldChg chg="addSp delSp modSp mod">
        <pc:chgData name="anton andersson" userId="f7fe82e8b11385a6" providerId="LiveId" clId="{776FEACB-D82A-4758-9B99-DE71FDE06854}" dt="2022-02-08T07:58:51.980" v="17434" actId="108"/>
        <pc:sldMkLst>
          <pc:docMk/>
          <pc:sldMk cId="441834813" sldId="353"/>
        </pc:sldMkLst>
        <pc:spChg chg="mod">
          <ac:chgData name="anton andersson" userId="f7fe82e8b11385a6" providerId="LiveId" clId="{776FEACB-D82A-4758-9B99-DE71FDE06854}" dt="2022-02-03T06:02:54.653" v="17146" actId="20577"/>
          <ac:spMkLst>
            <pc:docMk/>
            <pc:sldMk cId="441834813" sldId="353"/>
            <ac:spMk id="2" creationId="{CD0FB8EB-1974-4F1B-9F83-4FDD9AB6C8B2}"/>
          </ac:spMkLst>
        </pc:spChg>
        <pc:spChg chg="mod">
          <ac:chgData name="anton andersson" userId="f7fe82e8b11385a6" providerId="LiveId" clId="{776FEACB-D82A-4758-9B99-DE71FDE06854}" dt="2022-02-08T07:58:51.980" v="17434" actId="108"/>
          <ac:spMkLst>
            <pc:docMk/>
            <pc:sldMk cId="441834813" sldId="353"/>
            <ac:spMk id="6" creationId="{CFEF36EF-EA79-48B1-8977-F8AA6F2C6BC7}"/>
          </ac:spMkLst>
        </pc:spChg>
        <pc:spChg chg="add del mod">
          <ac:chgData name="anton andersson" userId="f7fe82e8b11385a6" providerId="LiveId" clId="{776FEACB-D82A-4758-9B99-DE71FDE06854}" dt="2022-02-03T06:02:50.805" v="17135" actId="478"/>
          <ac:spMkLst>
            <pc:docMk/>
            <pc:sldMk cId="441834813" sldId="353"/>
            <ac:spMk id="7" creationId="{0D14AFD4-54E8-4033-A37B-61B522F4B1C8}"/>
          </ac:spMkLst>
        </pc:spChg>
        <pc:spChg chg="del">
          <ac:chgData name="anton andersson" userId="f7fe82e8b11385a6" providerId="LiveId" clId="{776FEACB-D82A-4758-9B99-DE71FDE06854}" dt="2022-02-03T06:02:46.334" v="17134" actId="478"/>
          <ac:spMkLst>
            <pc:docMk/>
            <pc:sldMk cId="441834813" sldId="353"/>
            <ac:spMk id="8" creationId="{F9694C8D-3712-49FB-B071-2180F2DC8118}"/>
          </ac:spMkLst>
        </pc:spChg>
        <pc:spChg chg="mod">
          <ac:chgData name="anton andersson" userId="f7fe82e8b11385a6" providerId="LiveId" clId="{776FEACB-D82A-4758-9B99-DE71FDE06854}" dt="2022-01-31T10:42:05.031" v="115" actId="20577"/>
          <ac:spMkLst>
            <pc:docMk/>
            <pc:sldMk cId="441834813" sldId="353"/>
            <ac:spMk id="10" creationId="{38A5AF1C-CD2B-3242-88CF-04FA26AED57A}"/>
          </ac:spMkLst>
        </pc:spChg>
      </pc:sldChg>
      <pc:sldChg chg="new del">
        <pc:chgData name="anton andersson" userId="f7fe82e8b11385a6" providerId="LiveId" clId="{776FEACB-D82A-4758-9B99-DE71FDE06854}" dt="2022-01-31T10:48:20.094" v="169" actId="680"/>
        <pc:sldMkLst>
          <pc:docMk/>
          <pc:sldMk cId="1305190129" sldId="354"/>
        </pc:sldMkLst>
      </pc:sldChg>
      <pc:sldChg chg="new del">
        <pc:chgData name="anton andersson" userId="f7fe82e8b11385a6" providerId="LiveId" clId="{776FEACB-D82A-4758-9B99-DE71FDE06854}" dt="2022-01-31T10:49:06.199" v="176" actId="2696"/>
        <pc:sldMkLst>
          <pc:docMk/>
          <pc:sldMk cId="1312836092" sldId="354"/>
        </pc:sldMkLst>
      </pc:sldChg>
      <pc:sldChg chg="addSp delSp modSp add mod setBg">
        <pc:chgData name="anton andersson" userId="f7fe82e8b11385a6" providerId="LiveId" clId="{776FEACB-D82A-4758-9B99-DE71FDE06854}" dt="2022-01-31T13:05:40.043" v="2180" actId="20577"/>
        <pc:sldMkLst>
          <pc:docMk/>
          <pc:sldMk cId="2047162698" sldId="355"/>
        </pc:sldMkLst>
        <pc:spChg chg="mod">
          <ac:chgData name="anton andersson" userId="f7fe82e8b11385a6" providerId="LiveId" clId="{776FEACB-D82A-4758-9B99-DE71FDE06854}" dt="2022-01-31T11:51:45.905" v="181" actId="207"/>
          <ac:spMkLst>
            <pc:docMk/>
            <pc:sldMk cId="2047162698" sldId="355"/>
            <ac:spMk id="2" creationId="{845A0B2C-9874-4D40-84AB-D03DD94D0EF7}"/>
          </ac:spMkLst>
        </pc:spChg>
        <pc:spChg chg="del">
          <ac:chgData name="anton andersson" userId="f7fe82e8b11385a6" providerId="LiveId" clId="{776FEACB-D82A-4758-9B99-DE71FDE06854}" dt="2022-01-31T11:51:52.219" v="182" actId="478"/>
          <ac:spMkLst>
            <pc:docMk/>
            <pc:sldMk cId="2047162698" sldId="355"/>
            <ac:spMk id="3" creationId="{AE971634-934A-4551-856A-4C898FB5C055}"/>
          </ac:spMkLst>
        </pc:spChg>
        <pc:spChg chg="del">
          <ac:chgData name="anton andersson" userId="f7fe82e8b11385a6" providerId="LiveId" clId="{776FEACB-D82A-4758-9B99-DE71FDE06854}" dt="2022-01-31T11:51:20.824" v="179" actId="478"/>
          <ac:spMkLst>
            <pc:docMk/>
            <pc:sldMk cId="2047162698" sldId="355"/>
            <ac:spMk id="7" creationId="{16EEA83A-4842-4B0C-A40C-6F81A1228E3A}"/>
          </ac:spMkLst>
        </pc:spChg>
        <pc:spChg chg="add del mod">
          <ac:chgData name="anton andersson" userId="f7fe82e8b11385a6" providerId="LiveId" clId="{776FEACB-D82A-4758-9B99-DE71FDE06854}" dt="2022-01-31T11:52:10.039" v="193" actId="478"/>
          <ac:spMkLst>
            <pc:docMk/>
            <pc:sldMk cId="2047162698" sldId="355"/>
            <ac:spMk id="8" creationId="{343EC83E-2F2D-4160-AC11-5CB3E424A8D3}"/>
          </ac:spMkLst>
        </pc:spChg>
        <pc:spChg chg="add del mod">
          <ac:chgData name="anton andersson" userId="f7fe82e8b11385a6" providerId="LiveId" clId="{776FEACB-D82A-4758-9B99-DE71FDE06854}" dt="2022-01-31T12:02:17.830" v="303"/>
          <ac:spMkLst>
            <pc:docMk/>
            <pc:sldMk cId="2047162698" sldId="355"/>
            <ac:spMk id="9" creationId="{08035BF6-3A0E-457F-8CC9-4D51A5D8C0D2}"/>
          </ac:spMkLst>
        </pc:spChg>
        <pc:spChg chg="add mod">
          <ac:chgData name="anton andersson" userId="f7fe82e8b11385a6" providerId="LiveId" clId="{776FEACB-D82A-4758-9B99-DE71FDE06854}" dt="2022-01-31T11:59:37.039" v="275" actId="20577"/>
          <ac:spMkLst>
            <pc:docMk/>
            <pc:sldMk cId="2047162698" sldId="355"/>
            <ac:spMk id="11" creationId="{8D8FF8E5-9A42-40BA-A84C-DF4340E7051F}"/>
          </ac:spMkLst>
        </pc:spChg>
        <pc:spChg chg="add mod">
          <ac:chgData name="anton andersson" userId="f7fe82e8b11385a6" providerId="LiveId" clId="{776FEACB-D82A-4758-9B99-DE71FDE06854}" dt="2022-01-31T13:05:40.043" v="2180" actId="20577"/>
          <ac:spMkLst>
            <pc:docMk/>
            <pc:sldMk cId="2047162698" sldId="355"/>
            <ac:spMk id="12" creationId="{50B40AC6-9718-4175-A5CF-88ECE999D785}"/>
          </ac:spMkLst>
        </pc:spChg>
        <pc:spChg chg="add del mod">
          <ac:chgData name="anton andersson" userId="f7fe82e8b11385a6" providerId="LiveId" clId="{776FEACB-D82A-4758-9B99-DE71FDE06854}" dt="2022-01-31T12:37:30.026" v="1258" actId="478"/>
          <ac:spMkLst>
            <pc:docMk/>
            <pc:sldMk cId="2047162698" sldId="355"/>
            <ac:spMk id="13" creationId="{BE8A6F47-249E-49CE-B172-AC92C1AF9B7D}"/>
          </ac:spMkLst>
        </pc:spChg>
        <pc:spChg chg="add del mod">
          <ac:chgData name="anton andersson" userId="f7fe82e8b11385a6" providerId="LiveId" clId="{776FEACB-D82A-4758-9B99-DE71FDE06854}" dt="2022-01-31T12:13:17.698" v="561" actId="478"/>
          <ac:spMkLst>
            <pc:docMk/>
            <pc:sldMk cId="2047162698" sldId="355"/>
            <ac:spMk id="15" creationId="{B69BC3E5-691A-4E89-8E69-B7BB1500421E}"/>
          </ac:spMkLst>
        </pc:spChg>
        <pc:picChg chg="del">
          <ac:chgData name="anton andersson" userId="f7fe82e8b11385a6" providerId="LiveId" clId="{776FEACB-D82A-4758-9B99-DE71FDE06854}" dt="2022-01-31T11:51:18.887" v="178" actId="478"/>
          <ac:picMkLst>
            <pc:docMk/>
            <pc:sldMk cId="2047162698" sldId="355"/>
            <ac:picMk id="4" creationId="{47425A9F-FA71-4C19-9A8C-A90937BBDFC4}"/>
          </ac:picMkLst>
        </pc:picChg>
        <pc:picChg chg="del">
          <ac:chgData name="anton andersson" userId="f7fe82e8b11385a6" providerId="LiveId" clId="{776FEACB-D82A-4758-9B99-DE71FDE06854}" dt="2022-01-31T11:51:17.928" v="177" actId="478"/>
          <ac:picMkLst>
            <pc:docMk/>
            <pc:sldMk cId="2047162698" sldId="355"/>
            <ac:picMk id="6" creationId="{ED9F697E-BB5E-43AC-A915-B3A7C3879688}"/>
          </ac:picMkLst>
        </pc:picChg>
        <pc:picChg chg="add del mod">
          <ac:chgData name="anton andersson" userId="f7fe82e8b11385a6" providerId="LiveId" clId="{776FEACB-D82A-4758-9B99-DE71FDE06854}" dt="2022-01-31T12:37:31.106" v="1259" actId="478"/>
          <ac:picMkLst>
            <pc:docMk/>
            <pc:sldMk cId="2047162698" sldId="355"/>
            <ac:picMk id="14" creationId="{76D03DA6-8E12-4E38-AF76-A625B305AA2D}"/>
          </ac:picMkLst>
        </pc:picChg>
      </pc:sldChg>
      <pc:sldChg chg="add del">
        <pc:chgData name="anton andersson" userId="f7fe82e8b11385a6" providerId="LiveId" clId="{776FEACB-D82A-4758-9B99-DE71FDE06854}" dt="2022-01-31T10:48:59.768" v="174" actId="2696"/>
        <pc:sldMkLst>
          <pc:docMk/>
          <pc:sldMk cId="2337899739" sldId="355"/>
        </pc:sldMkLst>
      </pc:sldChg>
      <pc:sldChg chg="addSp delSp modSp new mod modClrScheme chgLayout">
        <pc:chgData name="anton andersson" userId="f7fe82e8b11385a6" providerId="LiveId" clId="{776FEACB-D82A-4758-9B99-DE71FDE06854}" dt="2022-01-31T12:38:09.355" v="1267" actId="478"/>
        <pc:sldMkLst>
          <pc:docMk/>
          <pc:sldMk cId="1670369879" sldId="356"/>
        </pc:sldMkLst>
        <pc:spChg chg="del">
          <ac:chgData name="anton andersson" userId="f7fe82e8b11385a6" providerId="LiveId" clId="{776FEACB-D82A-4758-9B99-DE71FDE06854}" dt="2022-01-31T12:13:35.227" v="563" actId="478"/>
          <ac:spMkLst>
            <pc:docMk/>
            <pc:sldMk cId="1670369879" sldId="356"/>
            <ac:spMk id="2" creationId="{B553B75B-33EE-4528-BC2B-3F9B85AAB9B1}"/>
          </ac:spMkLst>
        </pc:spChg>
        <pc:spChg chg="mod">
          <ac:chgData name="anton andersson" userId="f7fe82e8b11385a6" providerId="LiveId" clId="{776FEACB-D82A-4758-9B99-DE71FDE06854}" dt="2022-01-31T12:15:14.608" v="590" actId="26606"/>
          <ac:spMkLst>
            <pc:docMk/>
            <pc:sldMk cId="1670369879" sldId="356"/>
            <ac:spMk id="3" creationId="{A7C92DBA-E98B-4483-B75A-45A8B674D71C}"/>
          </ac:spMkLst>
        </pc:spChg>
        <pc:spChg chg="mod">
          <ac:chgData name="anton andersson" userId="f7fe82e8b11385a6" providerId="LiveId" clId="{776FEACB-D82A-4758-9B99-DE71FDE06854}" dt="2022-01-31T12:15:14.608" v="590" actId="26606"/>
          <ac:spMkLst>
            <pc:docMk/>
            <pc:sldMk cId="1670369879" sldId="356"/>
            <ac:spMk id="4" creationId="{958B36C5-EFD3-47D7-802B-0FCED75C08DC}"/>
          </ac:spMkLst>
        </pc:spChg>
        <pc:spChg chg="del">
          <ac:chgData name="anton andersson" userId="f7fe82e8b11385a6" providerId="LiveId" clId="{776FEACB-D82A-4758-9B99-DE71FDE06854}" dt="2022-01-31T12:13:37.785" v="565" actId="478"/>
          <ac:spMkLst>
            <pc:docMk/>
            <pc:sldMk cId="1670369879" sldId="356"/>
            <ac:spMk id="5" creationId="{D67A5C11-BC0C-4422-9890-351EEC874C3E}"/>
          </ac:spMkLst>
        </pc:spChg>
        <pc:spChg chg="del">
          <ac:chgData name="anton andersson" userId="f7fe82e8b11385a6" providerId="LiveId" clId="{776FEACB-D82A-4758-9B99-DE71FDE06854}" dt="2022-01-31T12:13:38.734" v="566" actId="478"/>
          <ac:spMkLst>
            <pc:docMk/>
            <pc:sldMk cId="1670369879" sldId="356"/>
            <ac:spMk id="6" creationId="{7311D6E4-97A6-49B7-93FE-67AE4DDA8BDC}"/>
          </ac:spMkLst>
        </pc:spChg>
        <pc:spChg chg="del">
          <ac:chgData name="anton andersson" userId="f7fe82e8b11385a6" providerId="LiveId" clId="{776FEACB-D82A-4758-9B99-DE71FDE06854}" dt="2022-01-31T12:13:36.783" v="564" actId="478"/>
          <ac:spMkLst>
            <pc:docMk/>
            <pc:sldMk cId="1670369879" sldId="356"/>
            <ac:spMk id="7" creationId="{76CEAB6A-3BBE-4CB5-8278-5479AA4981A1}"/>
          </ac:spMkLst>
        </pc:spChg>
        <pc:spChg chg="mod ord">
          <ac:chgData name="anton andersson" userId="f7fe82e8b11385a6" providerId="LiveId" clId="{776FEACB-D82A-4758-9B99-DE71FDE06854}" dt="2022-01-31T12:15:14.608" v="590" actId="26606"/>
          <ac:spMkLst>
            <pc:docMk/>
            <pc:sldMk cId="1670369879" sldId="356"/>
            <ac:spMk id="8" creationId="{1B148CBB-8B3A-4061-BDEF-291C8E02AD68}"/>
          </ac:spMkLst>
        </pc:spChg>
        <pc:spChg chg="add mod ord">
          <ac:chgData name="anton andersson" userId="f7fe82e8b11385a6" providerId="LiveId" clId="{776FEACB-D82A-4758-9B99-DE71FDE06854}" dt="2022-01-31T12:26:44.929" v="1231" actId="1076"/>
          <ac:spMkLst>
            <pc:docMk/>
            <pc:sldMk cId="1670369879" sldId="356"/>
            <ac:spMk id="9" creationId="{2132E3A1-51BA-449F-AC23-05B76C47AD0A}"/>
          </ac:spMkLst>
        </pc:spChg>
        <pc:spChg chg="add mod">
          <ac:chgData name="anton andersson" userId="f7fe82e8b11385a6" providerId="LiveId" clId="{776FEACB-D82A-4758-9B99-DE71FDE06854}" dt="2022-01-31T12:26:40.736" v="1230" actId="1076"/>
          <ac:spMkLst>
            <pc:docMk/>
            <pc:sldMk cId="1670369879" sldId="356"/>
            <ac:spMk id="10" creationId="{5FB47051-91F8-4C51-9C5E-6A75F963830C}"/>
          </ac:spMkLst>
        </pc:spChg>
        <pc:spChg chg="add mod">
          <ac:chgData name="anton andersson" userId="f7fe82e8b11385a6" providerId="LiveId" clId="{776FEACB-D82A-4758-9B99-DE71FDE06854}" dt="2022-01-31T12:29:03.807" v="1242" actId="14100"/>
          <ac:spMkLst>
            <pc:docMk/>
            <pc:sldMk cId="1670369879" sldId="356"/>
            <ac:spMk id="12" creationId="{5171A106-DE1E-4B65-9BCE-CB790E8A9E47}"/>
          </ac:spMkLst>
        </pc:spChg>
        <pc:spChg chg="add del mod">
          <ac:chgData name="anton andersson" userId="f7fe82e8b11385a6" providerId="LiveId" clId="{776FEACB-D82A-4758-9B99-DE71FDE06854}" dt="2022-01-31T12:38:07.234" v="1264" actId="478"/>
          <ac:spMkLst>
            <pc:docMk/>
            <pc:sldMk cId="1670369879" sldId="356"/>
            <ac:spMk id="13" creationId="{66C75F8E-3AAC-4E8C-81A1-C2A19CCDD6F1}"/>
          </ac:spMkLst>
        </pc:spChg>
        <pc:spChg chg="add del mod">
          <ac:chgData name="anton andersson" userId="f7fe82e8b11385a6" providerId="LiveId" clId="{776FEACB-D82A-4758-9B99-DE71FDE06854}" dt="2022-01-31T12:38:07.234" v="1266"/>
          <ac:spMkLst>
            <pc:docMk/>
            <pc:sldMk cId="1670369879" sldId="356"/>
            <ac:spMk id="14" creationId="{0371C63A-2834-4107-8DEA-5711BEAFDD8C}"/>
          </ac:spMkLst>
        </pc:spChg>
        <pc:picChg chg="add del mod">
          <ac:chgData name="anton andersson" userId="f7fe82e8b11385a6" providerId="LiveId" clId="{776FEACB-D82A-4758-9B99-DE71FDE06854}" dt="2022-01-31T12:38:09.355" v="1267" actId="478"/>
          <ac:picMkLst>
            <pc:docMk/>
            <pc:sldMk cId="1670369879" sldId="356"/>
            <ac:picMk id="11" creationId="{4E393332-79F1-49C0-B50B-925979CC52B5}"/>
          </ac:picMkLst>
        </pc:picChg>
      </pc:sldChg>
      <pc:sldChg chg="modSp add mod">
        <pc:chgData name="anton andersson" userId="f7fe82e8b11385a6" providerId="LiveId" clId="{776FEACB-D82A-4758-9B99-DE71FDE06854}" dt="2022-01-31T13:06:01.344" v="2181"/>
        <pc:sldMkLst>
          <pc:docMk/>
          <pc:sldMk cId="3438704562" sldId="357"/>
        </pc:sldMkLst>
        <pc:spChg chg="mod">
          <ac:chgData name="anton andersson" userId="f7fe82e8b11385a6" providerId="LiveId" clId="{776FEACB-D82A-4758-9B99-DE71FDE06854}" dt="2022-01-31T13:06:01.344" v="2181"/>
          <ac:spMkLst>
            <pc:docMk/>
            <pc:sldMk cId="3438704562" sldId="357"/>
            <ac:spMk id="12" creationId="{50B40AC6-9718-4175-A5CF-88ECE999D785}"/>
          </ac:spMkLst>
        </pc:spChg>
      </pc:sldChg>
      <pc:sldChg chg="add del">
        <pc:chgData name="anton andersson" userId="f7fe82e8b11385a6" providerId="LiveId" clId="{776FEACB-D82A-4758-9B99-DE71FDE06854}" dt="2022-01-31T12:37:43.230" v="1260" actId="2696"/>
        <pc:sldMkLst>
          <pc:docMk/>
          <pc:sldMk cId="501053142" sldId="358"/>
        </pc:sldMkLst>
      </pc:sldChg>
      <pc:sldChg chg="modSp add mod">
        <pc:chgData name="anton andersson" userId="f7fe82e8b11385a6" providerId="LiveId" clId="{776FEACB-D82A-4758-9B99-DE71FDE06854}" dt="2022-01-31T12:38:24.518" v="1268" actId="13926"/>
        <pc:sldMkLst>
          <pc:docMk/>
          <pc:sldMk cId="2332145124" sldId="358"/>
        </pc:sldMkLst>
        <pc:spChg chg="mod">
          <ac:chgData name="anton andersson" userId="f7fe82e8b11385a6" providerId="LiveId" clId="{776FEACB-D82A-4758-9B99-DE71FDE06854}" dt="2022-01-31T12:38:24.518" v="1268" actId="13926"/>
          <ac:spMkLst>
            <pc:docMk/>
            <pc:sldMk cId="2332145124" sldId="358"/>
            <ac:spMk id="14" creationId="{0371C63A-2834-4107-8DEA-5711BEAFDD8C}"/>
          </ac:spMkLst>
        </pc:spChg>
      </pc:sldChg>
      <pc:sldChg chg="modSp add del mod ord">
        <pc:chgData name="anton andersson" userId="f7fe82e8b11385a6" providerId="LiveId" clId="{776FEACB-D82A-4758-9B99-DE71FDE06854}" dt="2022-01-31T12:50:40.255" v="1618" actId="2696"/>
        <pc:sldMkLst>
          <pc:docMk/>
          <pc:sldMk cId="3625705388" sldId="359"/>
        </pc:sldMkLst>
        <pc:spChg chg="mod">
          <ac:chgData name="anton andersson" userId="f7fe82e8b11385a6" providerId="LiveId" clId="{776FEACB-D82A-4758-9B99-DE71FDE06854}" dt="2022-01-31T12:39:05.316" v="1271" actId="13926"/>
          <ac:spMkLst>
            <pc:docMk/>
            <pc:sldMk cId="3625705388" sldId="359"/>
            <ac:spMk id="14" creationId="{0371C63A-2834-4107-8DEA-5711BEAFDD8C}"/>
          </ac:spMkLst>
        </pc:spChg>
      </pc:sldChg>
      <pc:sldChg chg="addSp delSp modSp add del mod">
        <pc:chgData name="anton andersson" userId="f7fe82e8b11385a6" providerId="LiveId" clId="{776FEACB-D82A-4758-9B99-DE71FDE06854}" dt="2022-02-01T07:40:13.238" v="10273" actId="2696"/>
        <pc:sldMkLst>
          <pc:docMk/>
          <pc:sldMk cId="871079927" sldId="360"/>
        </pc:sldMkLst>
        <pc:spChg chg="add del mod">
          <ac:chgData name="anton andersson" userId="f7fe82e8b11385a6" providerId="LiveId" clId="{776FEACB-D82A-4758-9B99-DE71FDE06854}" dt="2022-01-31T12:44:18.195" v="1358"/>
          <ac:spMkLst>
            <pc:docMk/>
            <pc:sldMk cId="871079927" sldId="360"/>
            <ac:spMk id="2" creationId="{B90A3574-87A1-4E33-A66F-F527BD493490}"/>
          </ac:spMkLst>
        </pc:spChg>
        <pc:spChg chg="add mod">
          <ac:chgData name="anton andersson" userId="f7fe82e8b11385a6" providerId="LiveId" clId="{776FEACB-D82A-4758-9B99-DE71FDE06854}" dt="2022-01-31T13:03:04.641" v="2113" actId="1076"/>
          <ac:spMkLst>
            <pc:docMk/>
            <pc:sldMk cId="871079927" sldId="360"/>
            <ac:spMk id="5" creationId="{F18DC539-3B87-416E-AE9B-291591865291}"/>
          </ac:spMkLst>
        </pc:spChg>
        <pc:spChg chg="mod">
          <ac:chgData name="anton andersson" userId="f7fe82e8b11385a6" providerId="LiveId" clId="{776FEACB-D82A-4758-9B99-DE71FDE06854}" dt="2022-01-31T12:42:04.354" v="1277" actId="1076"/>
          <ac:spMkLst>
            <pc:docMk/>
            <pc:sldMk cId="871079927" sldId="360"/>
            <ac:spMk id="9" creationId="{2132E3A1-51BA-449F-AC23-05B76C47AD0A}"/>
          </ac:spMkLst>
        </pc:spChg>
        <pc:spChg chg="del">
          <ac:chgData name="anton andersson" userId="f7fe82e8b11385a6" providerId="LiveId" clId="{776FEACB-D82A-4758-9B99-DE71FDE06854}" dt="2022-01-31T12:44:39.359" v="1361" actId="478"/>
          <ac:spMkLst>
            <pc:docMk/>
            <pc:sldMk cId="871079927" sldId="360"/>
            <ac:spMk id="12" creationId="{5171A106-DE1E-4B65-9BCE-CB790E8A9E47}"/>
          </ac:spMkLst>
        </pc:spChg>
        <pc:spChg chg="del">
          <ac:chgData name="anton andersson" userId="f7fe82e8b11385a6" providerId="LiveId" clId="{776FEACB-D82A-4758-9B99-DE71FDE06854}" dt="2022-01-31T12:48:53.259" v="1574" actId="478"/>
          <ac:spMkLst>
            <pc:docMk/>
            <pc:sldMk cId="871079927" sldId="360"/>
            <ac:spMk id="13" creationId="{66C75F8E-3AAC-4E8C-81A1-C2A19CCDD6F1}"/>
          </ac:spMkLst>
        </pc:spChg>
        <pc:spChg chg="mod">
          <ac:chgData name="anton andersson" userId="f7fe82e8b11385a6" providerId="LiveId" clId="{776FEACB-D82A-4758-9B99-DE71FDE06854}" dt="2022-01-31T12:53:54.152" v="1826" actId="13926"/>
          <ac:spMkLst>
            <pc:docMk/>
            <pc:sldMk cId="871079927" sldId="360"/>
            <ac:spMk id="14" creationId="{0371C63A-2834-4107-8DEA-5711BEAFDD8C}"/>
          </ac:spMkLst>
        </pc:spChg>
      </pc:sldChg>
      <pc:sldChg chg="new del">
        <pc:chgData name="anton andersson" userId="f7fe82e8b11385a6" providerId="LiveId" clId="{776FEACB-D82A-4758-9B99-DE71FDE06854}" dt="2022-01-31T12:44:22.166" v="1360" actId="680"/>
        <pc:sldMkLst>
          <pc:docMk/>
          <pc:sldMk cId="3606174377" sldId="361"/>
        </pc:sldMkLst>
      </pc:sldChg>
      <pc:sldChg chg="addSp delSp modSp add mod">
        <pc:chgData name="anton andersson" userId="f7fe82e8b11385a6" providerId="LiveId" clId="{776FEACB-D82A-4758-9B99-DE71FDE06854}" dt="2022-02-01T07:44:31.014" v="10366" actId="20577"/>
        <pc:sldMkLst>
          <pc:docMk/>
          <pc:sldMk cId="4040901395" sldId="361"/>
        </pc:sldMkLst>
        <pc:spChg chg="add del mod">
          <ac:chgData name="anton andersson" userId="f7fe82e8b11385a6" providerId="LiveId" clId="{776FEACB-D82A-4758-9B99-DE71FDE06854}" dt="2022-01-31T13:04:18.549" v="2125"/>
          <ac:spMkLst>
            <pc:docMk/>
            <pc:sldMk cId="4040901395" sldId="361"/>
            <ac:spMk id="2" creationId="{B3C76DA0-4D27-4FAA-8417-91E3F86A8E24}"/>
          </ac:spMkLst>
        </pc:spChg>
        <pc:spChg chg="del">
          <ac:chgData name="anton andersson" userId="f7fe82e8b11385a6" providerId="LiveId" clId="{776FEACB-D82A-4758-9B99-DE71FDE06854}" dt="2022-01-31T12:56:30.496" v="1848" actId="478"/>
          <ac:spMkLst>
            <pc:docMk/>
            <pc:sldMk cId="4040901395" sldId="361"/>
            <ac:spMk id="5" creationId="{F18DC539-3B87-416E-AE9B-291591865291}"/>
          </ac:spMkLst>
        </pc:spChg>
        <pc:spChg chg="add mod">
          <ac:chgData name="anton andersson" userId="f7fe82e8b11385a6" providerId="LiveId" clId="{776FEACB-D82A-4758-9B99-DE71FDE06854}" dt="2022-02-01T07:44:31.014" v="10366" actId="20577"/>
          <ac:spMkLst>
            <pc:docMk/>
            <pc:sldMk cId="4040901395" sldId="361"/>
            <ac:spMk id="6" creationId="{C03DAC01-4491-4188-8495-5762CF1417F4}"/>
          </ac:spMkLst>
        </pc:spChg>
        <pc:spChg chg="add del mod">
          <ac:chgData name="anton andersson" userId="f7fe82e8b11385a6" providerId="LiveId" clId="{776FEACB-D82A-4758-9B99-DE71FDE06854}" dt="2022-01-31T13:22:10.485" v="3170" actId="478"/>
          <ac:spMkLst>
            <pc:docMk/>
            <pc:sldMk cId="4040901395" sldId="361"/>
            <ac:spMk id="7" creationId="{23542FEC-64BD-4ABC-99A2-2ABBA45BC55E}"/>
          </ac:spMkLst>
        </pc:spChg>
        <pc:spChg chg="mod">
          <ac:chgData name="anton andersson" userId="f7fe82e8b11385a6" providerId="LiveId" clId="{776FEACB-D82A-4758-9B99-DE71FDE06854}" dt="2022-01-31T13:03:37.601" v="2121" actId="20577"/>
          <ac:spMkLst>
            <pc:docMk/>
            <pc:sldMk cId="4040901395" sldId="361"/>
            <ac:spMk id="10" creationId="{5FB47051-91F8-4C51-9C5E-6A75F963830C}"/>
          </ac:spMkLst>
        </pc:spChg>
        <pc:spChg chg="del">
          <ac:chgData name="anton andersson" userId="f7fe82e8b11385a6" providerId="LiveId" clId="{776FEACB-D82A-4758-9B99-DE71FDE06854}" dt="2022-01-31T12:56:23.551" v="1846" actId="478"/>
          <ac:spMkLst>
            <pc:docMk/>
            <pc:sldMk cId="4040901395" sldId="361"/>
            <ac:spMk id="14" creationId="{0371C63A-2834-4107-8DEA-5711BEAFDD8C}"/>
          </ac:spMkLst>
        </pc:spChg>
        <pc:picChg chg="del">
          <ac:chgData name="anton andersson" userId="f7fe82e8b11385a6" providerId="LiveId" clId="{776FEACB-D82A-4758-9B99-DE71FDE06854}" dt="2022-01-31T12:56:29.231" v="1847" actId="478"/>
          <ac:picMkLst>
            <pc:docMk/>
            <pc:sldMk cId="4040901395" sldId="361"/>
            <ac:picMk id="11" creationId="{4E393332-79F1-49C0-B50B-925979CC52B5}"/>
          </ac:picMkLst>
        </pc:picChg>
      </pc:sldChg>
      <pc:sldChg chg="modSp add del mod ord">
        <pc:chgData name="anton andersson" userId="f7fe82e8b11385a6" providerId="LiveId" clId="{776FEACB-D82A-4758-9B99-DE71FDE06854}" dt="2022-02-01T07:44:40.460" v="10367" actId="2696"/>
        <pc:sldMkLst>
          <pc:docMk/>
          <pc:sldMk cId="709389747" sldId="362"/>
        </pc:sldMkLst>
        <pc:spChg chg="mod">
          <ac:chgData name="anton andersson" userId="f7fe82e8b11385a6" providerId="LiveId" clId="{776FEACB-D82A-4758-9B99-DE71FDE06854}" dt="2022-02-01T06:39:45.855" v="7197" actId="20577"/>
          <ac:spMkLst>
            <pc:docMk/>
            <pc:sldMk cId="709389747" sldId="362"/>
            <ac:spMk id="7" creationId="{23542FEC-64BD-4ABC-99A2-2ABBA45BC55E}"/>
          </ac:spMkLst>
        </pc:spChg>
      </pc:sldChg>
      <pc:sldChg chg="addSp delSp modSp add del mod ord">
        <pc:chgData name="anton andersson" userId="f7fe82e8b11385a6" providerId="LiveId" clId="{776FEACB-D82A-4758-9B99-DE71FDE06854}" dt="2022-02-01T09:44:38.517" v="13305" actId="2696"/>
        <pc:sldMkLst>
          <pc:docMk/>
          <pc:sldMk cId="2905580980" sldId="363"/>
        </pc:sldMkLst>
        <pc:spChg chg="add del mod">
          <ac:chgData name="anton andersson" userId="f7fe82e8b11385a6" providerId="LiveId" clId="{776FEACB-D82A-4758-9B99-DE71FDE06854}" dt="2022-01-31T13:48:07.795" v="3429"/>
          <ac:spMkLst>
            <pc:docMk/>
            <pc:sldMk cId="2905580980" sldId="363"/>
            <ac:spMk id="2" creationId="{8690BBF2-1DB2-4036-AA2B-74A6211D068E}"/>
          </ac:spMkLst>
        </pc:spChg>
        <pc:spChg chg="add mod">
          <ac:chgData name="anton andersson" userId="f7fe82e8b11385a6" providerId="LiveId" clId="{776FEACB-D82A-4758-9B99-DE71FDE06854}" dt="2022-01-31T14:12:23.639" v="5814" actId="1076"/>
          <ac:spMkLst>
            <pc:docMk/>
            <pc:sldMk cId="2905580980" sldId="363"/>
            <ac:spMk id="5" creationId="{3AC48F12-9E7B-402C-9AEC-6DFACF62AE03}"/>
          </ac:spMkLst>
        </pc:spChg>
        <pc:spChg chg="del">
          <ac:chgData name="anton andersson" userId="f7fe82e8b11385a6" providerId="LiveId" clId="{776FEACB-D82A-4758-9B99-DE71FDE06854}" dt="2022-01-31T13:40:15.234" v="3403" actId="478"/>
          <ac:spMkLst>
            <pc:docMk/>
            <pc:sldMk cId="2905580980" sldId="363"/>
            <ac:spMk id="6" creationId="{C03DAC01-4491-4188-8495-5762CF1417F4}"/>
          </ac:spMkLst>
        </pc:spChg>
        <pc:spChg chg="del">
          <ac:chgData name="anton andersson" userId="f7fe82e8b11385a6" providerId="LiveId" clId="{776FEACB-D82A-4758-9B99-DE71FDE06854}" dt="2022-01-31T13:40:16.723" v="3404" actId="478"/>
          <ac:spMkLst>
            <pc:docMk/>
            <pc:sldMk cId="2905580980" sldId="363"/>
            <ac:spMk id="7" creationId="{23542FEC-64BD-4ABC-99A2-2ABBA45BC55E}"/>
          </ac:spMkLst>
        </pc:spChg>
        <pc:spChg chg="mod">
          <ac:chgData name="anton andersson" userId="f7fe82e8b11385a6" providerId="LiveId" clId="{776FEACB-D82A-4758-9B99-DE71FDE06854}" dt="2022-01-31T13:39:04.781" v="3389" actId="207"/>
          <ac:spMkLst>
            <pc:docMk/>
            <pc:sldMk cId="2905580980" sldId="363"/>
            <ac:spMk id="9" creationId="{2132E3A1-51BA-449F-AC23-05B76C47AD0A}"/>
          </ac:spMkLst>
        </pc:spChg>
        <pc:spChg chg="mod">
          <ac:chgData name="anton andersson" userId="f7fe82e8b11385a6" providerId="LiveId" clId="{776FEACB-D82A-4758-9B99-DE71FDE06854}" dt="2022-01-31T13:48:06.771" v="3427" actId="20577"/>
          <ac:spMkLst>
            <pc:docMk/>
            <pc:sldMk cId="2905580980" sldId="363"/>
            <ac:spMk id="10" creationId="{5FB47051-91F8-4C51-9C5E-6A75F963830C}"/>
          </ac:spMkLst>
        </pc:spChg>
        <pc:spChg chg="add del mod">
          <ac:chgData name="anton andersson" userId="f7fe82e8b11385a6" providerId="LiveId" clId="{776FEACB-D82A-4758-9B99-DE71FDE06854}" dt="2022-01-31T14:18:08.341" v="6419" actId="478"/>
          <ac:spMkLst>
            <pc:docMk/>
            <pc:sldMk cId="2905580980" sldId="363"/>
            <ac:spMk id="11" creationId="{084B35C4-2A0D-42CB-9DC1-FAEC79B73854}"/>
          </ac:spMkLst>
        </pc:spChg>
      </pc:sldChg>
      <pc:sldChg chg="modSp add del mod">
        <pc:chgData name="anton andersson" userId="f7fe82e8b11385a6" providerId="LiveId" clId="{776FEACB-D82A-4758-9B99-DE71FDE06854}" dt="2022-02-01T09:44:38.517" v="13305" actId="2696"/>
        <pc:sldMkLst>
          <pc:docMk/>
          <pc:sldMk cId="3711286894" sldId="364"/>
        </pc:sldMkLst>
        <pc:spChg chg="mod">
          <ac:chgData name="anton andersson" userId="f7fe82e8b11385a6" providerId="LiveId" clId="{776FEACB-D82A-4758-9B99-DE71FDE06854}" dt="2022-02-01T09:43:07.104" v="13280" actId="207"/>
          <ac:spMkLst>
            <pc:docMk/>
            <pc:sldMk cId="3711286894" sldId="364"/>
            <ac:spMk id="11" creationId="{084B35C4-2A0D-42CB-9DC1-FAEC79B73854}"/>
          </ac:spMkLst>
        </pc:spChg>
      </pc:sldChg>
      <pc:sldChg chg="modSp add del mod">
        <pc:chgData name="anton andersson" userId="f7fe82e8b11385a6" providerId="LiveId" clId="{776FEACB-D82A-4758-9B99-DE71FDE06854}" dt="2022-02-01T09:44:38.517" v="13305" actId="2696"/>
        <pc:sldMkLst>
          <pc:docMk/>
          <pc:sldMk cId="3698191232" sldId="365"/>
        </pc:sldMkLst>
        <pc:spChg chg="mod">
          <ac:chgData name="anton andersson" userId="f7fe82e8b11385a6" providerId="LiveId" clId="{776FEACB-D82A-4758-9B99-DE71FDE06854}" dt="2022-02-01T08:14:59.405" v="11135" actId="207"/>
          <ac:spMkLst>
            <pc:docMk/>
            <pc:sldMk cId="3698191232" sldId="365"/>
            <ac:spMk id="11" creationId="{084B35C4-2A0D-42CB-9DC1-FAEC79B73854}"/>
          </ac:spMkLst>
        </pc:spChg>
      </pc:sldChg>
      <pc:sldChg chg="modSp add del mod">
        <pc:chgData name="anton andersson" userId="f7fe82e8b11385a6" providerId="LiveId" clId="{776FEACB-D82A-4758-9B99-DE71FDE06854}" dt="2022-02-01T09:44:38.517" v="13305" actId="2696"/>
        <pc:sldMkLst>
          <pc:docMk/>
          <pc:sldMk cId="2642586823" sldId="366"/>
        </pc:sldMkLst>
        <pc:spChg chg="mod">
          <ac:chgData name="anton andersson" userId="f7fe82e8b11385a6" providerId="LiveId" clId="{776FEACB-D82A-4758-9B99-DE71FDE06854}" dt="2022-02-01T09:43:12.254" v="13281" actId="207"/>
          <ac:spMkLst>
            <pc:docMk/>
            <pc:sldMk cId="2642586823" sldId="366"/>
            <ac:spMk id="11" creationId="{084B35C4-2A0D-42CB-9DC1-FAEC79B73854}"/>
          </ac:spMkLst>
        </pc:spChg>
      </pc:sldChg>
      <pc:sldChg chg="addSp delSp modSp add mod">
        <pc:chgData name="anton andersson" userId="f7fe82e8b11385a6" providerId="LiveId" clId="{776FEACB-D82A-4758-9B99-DE71FDE06854}" dt="2022-02-08T10:44:14.916" v="19240" actId="20577"/>
        <pc:sldMkLst>
          <pc:docMk/>
          <pc:sldMk cId="3482996621" sldId="367"/>
        </pc:sldMkLst>
        <pc:spChg chg="mod">
          <ac:chgData name="anton andersson" userId="f7fe82e8b11385a6" providerId="LiveId" clId="{776FEACB-D82A-4758-9B99-DE71FDE06854}" dt="2022-02-03T06:06:36.734" v="17244"/>
          <ac:spMkLst>
            <pc:docMk/>
            <pc:sldMk cId="3482996621" sldId="367"/>
            <ac:spMk id="9" creationId="{2132E3A1-51BA-449F-AC23-05B76C47AD0A}"/>
          </ac:spMkLst>
        </pc:spChg>
        <pc:spChg chg="mod">
          <ac:chgData name="anton andersson" userId="f7fe82e8b11385a6" providerId="LiveId" clId="{776FEACB-D82A-4758-9B99-DE71FDE06854}" dt="2022-02-08T10:44:14.916" v="19240" actId="20577"/>
          <ac:spMkLst>
            <pc:docMk/>
            <pc:sldMk cId="3482996621" sldId="367"/>
            <ac:spMk id="11" creationId="{084B35C4-2A0D-42CB-9DC1-FAEC79B73854}"/>
          </ac:spMkLst>
        </pc:spChg>
        <pc:spChg chg="add del">
          <ac:chgData name="anton andersson" userId="f7fe82e8b11385a6" providerId="LiveId" clId="{776FEACB-D82A-4758-9B99-DE71FDE06854}" dt="2022-02-01T09:43:29.621" v="13284" actId="22"/>
          <ac:spMkLst>
            <pc:docMk/>
            <pc:sldMk cId="3482996621" sldId="367"/>
            <ac:spMk id="12" creationId="{72330778-D777-4CE1-994C-05283CD62EF4}"/>
          </ac:spMkLst>
        </pc:spChg>
      </pc:sldChg>
      <pc:sldChg chg="addSp delSp modSp add mod modClrScheme chgLayout">
        <pc:chgData name="anton andersson" userId="f7fe82e8b11385a6" providerId="LiveId" clId="{776FEACB-D82A-4758-9B99-DE71FDE06854}" dt="2022-02-03T06:06:33.881" v="17243"/>
        <pc:sldMkLst>
          <pc:docMk/>
          <pc:sldMk cId="2316934161" sldId="368"/>
        </pc:sldMkLst>
        <pc:spChg chg="mod">
          <ac:chgData name="anton andersson" userId="f7fe82e8b11385a6" providerId="LiveId" clId="{776FEACB-D82A-4758-9B99-DE71FDE06854}" dt="2022-01-31T15:29:47.163" v="6510" actId="26606"/>
          <ac:spMkLst>
            <pc:docMk/>
            <pc:sldMk cId="2316934161" sldId="368"/>
            <ac:spMk id="3" creationId="{A7C92DBA-E98B-4483-B75A-45A8B674D71C}"/>
          </ac:spMkLst>
        </pc:spChg>
        <pc:spChg chg="mod">
          <ac:chgData name="anton andersson" userId="f7fe82e8b11385a6" providerId="LiveId" clId="{776FEACB-D82A-4758-9B99-DE71FDE06854}" dt="2022-01-31T15:29:47.163" v="6510" actId="26606"/>
          <ac:spMkLst>
            <pc:docMk/>
            <pc:sldMk cId="2316934161" sldId="368"/>
            <ac:spMk id="4" creationId="{958B36C5-EFD3-47D7-802B-0FCED75C08DC}"/>
          </ac:spMkLst>
        </pc:spChg>
        <pc:spChg chg="del">
          <ac:chgData name="anton andersson" userId="f7fe82e8b11385a6" providerId="LiveId" clId="{776FEACB-D82A-4758-9B99-DE71FDE06854}" dt="2022-01-31T14:19:09.959" v="6437" actId="478"/>
          <ac:spMkLst>
            <pc:docMk/>
            <pc:sldMk cId="2316934161" sldId="368"/>
            <ac:spMk id="5" creationId="{3AC48F12-9E7B-402C-9AEC-6DFACF62AE03}"/>
          </ac:spMkLst>
        </pc:spChg>
        <pc:spChg chg="mod ord">
          <ac:chgData name="anton andersson" userId="f7fe82e8b11385a6" providerId="LiveId" clId="{776FEACB-D82A-4758-9B99-DE71FDE06854}" dt="2022-01-31T15:29:47.163" v="6510" actId="26606"/>
          <ac:spMkLst>
            <pc:docMk/>
            <pc:sldMk cId="2316934161" sldId="368"/>
            <ac:spMk id="8" creationId="{1B148CBB-8B3A-4061-BDEF-291C8E02AD68}"/>
          </ac:spMkLst>
        </pc:spChg>
        <pc:spChg chg="mod ord">
          <ac:chgData name="anton andersson" userId="f7fe82e8b11385a6" providerId="LiveId" clId="{776FEACB-D82A-4758-9B99-DE71FDE06854}" dt="2022-02-03T06:06:33.881" v="17243"/>
          <ac:spMkLst>
            <pc:docMk/>
            <pc:sldMk cId="2316934161" sldId="368"/>
            <ac:spMk id="9" creationId="{2132E3A1-51BA-449F-AC23-05B76C47AD0A}"/>
          </ac:spMkLst>
        </pc:spChg>
        <pc:spChg chg="mod">
          <ac:chgData name="anton andersson" userId="f7fe82e8b11385a6" providerId="LiveId" clId="{776FEACB-D82A-4758-9B99-DE71FDE06854}" dt="2022-02-01T06:35:32.514" v="6959" actId="27636"/>
          <ac:spMkLst>
            <pc:docMk/>
            <pc:sldMk cId="2316934161" sldId="368"/>
            <ac:spMk id="10" creationId="{5FB47051-91F8-4C51-9C5E-6A75F963830C}"/>
          </ac:spMkLst>
        </pc:spChg>
        <pc:spChg chg="del mod">
          <ac:chgData name="anton andersson" userId="f7fe82e8b11385a6" providerId="LiveId" clId="{776FEACB-D82A-4758-9B99-DE71FDE06854}" dt="2022-01-31T14:19:08.618" v="6436" actId="478"/>
          <ac:spMkLst>
            <pc:docMk/>
            <pc:sldMk cId="2316934161" sldId="368"/>
            <ac:spMk id="11" creationId="{084B35C4-2A0D-42CB-9DC1-FAEC79B73854}"/>
          </ac:spMkLst>
        </pc:spChg>
        <pc:picChg chg="add del mod">
          <ac:chgData name="anton andersson" userId="f7fe82e8b11385a6" providerId="LiveId" clId="{776FEACB-D82A-4758-9B99-DE71FDE06854}" dt="2022-01-31T15:24:44.048" v="6508" actId="478"/>
          <ac:picMkLst>
            <pc:docMk/>
            <pc:sldMk cId="2316934161" sldId="368"/>
            <ac:picMk id="5" creationId="{15FD4C50-217B-42A8-AC80-333A50176C44}"/>
          </ac:picMkLst>
        </pc:picChg>
        <pc:picChg chg="add mod">
          <ac:chgData name="anton andersson" userId="f7fe82e8b11385a6" providerId="LiveId" clId="{776FEACB-D82A-4758-9B99-DE71FDE06854}" dt="2022-01-31T15:43:06.888" v="6658" actId="1076"/>
          <ac:picMkLst>
            <pc:docMk/>
            <pc:sldMk cId="2316934161" sldId="368"/>
            <ac:picMk id="7" creationId="{9E7233C7-4899-49E1-998F-B50853B1F76F}"/>
          </ac:picMkLst>
        </pc:picChg>
        <pc:inkChg chg="add del">
          <ac:chgData name="anton andersson" userId="f7fe82e8b11385a6" providerId="LiveId" clId="{776FEACB-D82A-4758-9B99-DE71FDE06854}" dt="2022-01-31T15:41:05.135" v="6614" actId="478"/>
          <ac:inkMkLst>
            <pc:docMk/>
            <pc:sldMk cId="2316934161" sldId="368"/>
            <ac:inkMk id="11" creationId="{7B21FFE3-63AF-4E6D-B1A9-AF7A7D9372FA}"/>
          </ac:inkMkLst>
        </pc:inkChg>
        <pc:inkChg chg="add del">
          <ac:chgData name="anton andersson" userId="f7fe82e8b11385a6" providerId="LiveId" clId="{776FEACB-D82A-4758-9B99-DE71FDE06854}" dt="2022-01-31T15:40:47.194" v="6613" actId="9405"/>
          <ac:inkMkLst>
            <pc:docMk/>
            <pc:sldMk cId="2316934161" sldId="368"/>
            <ac:inkMk id="12" creationId="{C53BFD21-561C-4844-9FE1-4FEC79F1E6C0}"/>
          </ac:inkMkLst>
        </pc:inkChg>
        <pc:inkChg chg="add del">
          <ac:chgData name="anton andersson" userId="f7fe82e8b11385a6" providerId="LiveId" clId="{776FEACB-D82A-4758-9B99-DE71FDE06854}" dt="2022-01-31T15:40:46.723" v="6612" actId="9405"/>
          <ac:inkMkLst>
            <pc:docMk/>
            <pc:sldMk cId="2316934161" sldId="368"/>
            <ac:inkMk id="13" creationId="{42DA48E4-98FC-4964-A9B6-B3D6C1D5A9AF}"/>
          </ac:inkMkLst>
        </pc:inkChg>
      </pc:sldChg>
      <pc:sldChg chg="del">
        <pc:chgData name="anton andersson" userId="f7fe82e8b11385a6" providerId="LiveId" clId="{776FEACB-D82A-4758-9B99-DE71FDE06854}" dt="2022-01-31T10:36:29.727" v="16" actId="2696"/>
        <pc:sldMkLst>
          <pc:docMk/>
          <pc:sldMk cId="3803201062" sldId="368"/>
        </pc:sldMkLst>
      </pc:sldChg>
      <pc:sldChg chg="new del">
        <pc:chgData name="anton andersson" userId="f7fe82e8b11385a6" providerId="LiveId" clId="{776FEACB-D82A-4758-9B99-DE71FDE06854}" dt="2022-01-31T15:32:38.450" v="6570" actId="680"/>
        <pc:sldMkLst>
          <pc:docMk/>
          <pc:sldMk cId="1619446015" sldId="369"/>
        </pc:sldMkLst>
      </pc:sldChg>
      <pc:sldChg chg="addSp delSp modSp add del mod">
        <pc:chgData name="anton andersson" userId="f7fe82e8b11385a6" providerId="LiveId" clId="{776FEACB-D82A-4758-9B99-DE71FDE06854}" dt="2022-02-01T09:44:51.865" v="13306" actId="2696"/>
        <pc:sldMkLst>
          <pc:docMk/>
          <pc:sldMk cId="2182428565" sldId="369"/>
        </pc:sldMkLst>
        <pc:spChg chg="mod">
          <ac:chgData name="anton andersson" userId="f7fe82e8b11385a6" providerId="LiveId" clId="{776FEACB-D82A-4758-9B99-DE71FDE06854}" dt="2022-01-31T15:33:02.489" v="6606" actId="20577"/>
          <ac:spMkLst>
            <pc:docMk/>
            <pc:sldMk cId="2182428565" sldId="369"/>
            <ac:spMk id="10" creationId="{5FB47051-91F8-4C51-9C5E-6A75F963830C}"/>
          </ac:spMkLst>
        </pc:spChg>
        <pc:spChg chg="add del mod">
          <ac:chgData name="anton andersson" userId="f7fe82e8b11385a6" providerId="LiveId" clId="{776FEACB-D82A-4758-9B99-DE71FDE06854}" dt="2022-02-01T06:39:11.263" v="7190" actId="478"/>
          <ac:spMkLst>
            <pc:docMk/>
            <pc:sldMk cId="2182428565" sldId="369"/>
            <ac:spMk id="11" creationId="{3299A61A-84F8-4893-B6CF-BED0BC2198DA}"/>
          </ac:spMkLst>
        </pc:spChg>
        <pc:spChg chg="add del mod">
          <ac:chgData name="anton andersson" userId="f7fe82e8b11385a6" providerId="LiveId" clId="{776FEACB-D82A-4758-9B99-DE71FDE06854}" dt="2022-01-31T15:44:38.875" v="6667"/>
          <ac:spMkLst>
            <pc:docMk/>
            <pc:sldMk cId="2182428565" sldId="369"/>
            <ac:spMk id="11" creationId="{9F1BFE0E-30F8-4616-9FB3-D56AC01573E7}"/>
          </ac:spMkLst>
        </pc:spChg>
        <pc:spChg chg="add mod">
          <ac:chgData name="anton andersson" userId="f7fe82e8b11385a6" providerId="LiveId" clId="{776FEACB-D82A-4758-9B99-DE71FDE06854}" dt="2022-02-01T09:00:28.871" v="11205" actId="13926"/>
          <ac:spMkLst>
            <pc:docMk/>
            <pc:sldMk cId="2182428565" sldId="369"/>
            <ac:spMk id="12" creationId="{EAC623BF-B0CE-4C72-8337-AF6F3948FB6F}"/>
          </ac:spMkLst>
        </pc:spChg>
        <pc:spChg chg="add mod">
          <ac:chgData name="anton andersson" userId="f7fe82e8b11385a6" providerId="LiveId" clId="{776FEACB-D82A-4758-9B99-DE71FDE06854}" dt="2022-02-01T09:00:58.113" v="11207" actId="13926"/>
          <ac:spMkLst>
            <pc:docMk/>
            <pc:sldMk cId="2182428565" sldId="369"/>
            <ac:spMk id="13" creationId="{2B885DF6-22BC-4639-862A-1B7F33AD8B04}"/>
          </ac:spMkLst>
        </pc:spChg>
        <pc:picChg chg="add mod">
          <ac:chgData name="anton andersson" userId="f7fe82e8b11385a6" providerId="LiveId" clId="{776FEACB-D82A-4758-9B99-DE71FDE06854}" dt="2022-02-01T09:00:10.674" v="11197" actId="1076"/>
          <ac:picMkLst>
            <pc:docMk/>
            <pc:sldMk cId="2182428565" sldId="369"/>
            <ac:picMk id="5" creationId="{1033E5D0-38F9-4610-8240-E4F9ECCCD267}"/>
          </ac:picMkLst>
        </pc:picChg>
        <pc:picChg chg="add del mod">
          <ac:chgData name="anton andersson" userId="f7fe82e8b11385a6" providerId="LiveId" clId="{776FEACB-D82A-4758-9B99-DE71FDE06854}" dt="2022-02-01T08:59:11.032" v="11192" actId="478"/>
          <ac:picMkLst>
            <pc:docMk/>
            <pc:sldMk cId="2182428565" sldId="369"/>
            <ac:picMk id="6" creationId="{ADC65577-6016-438F-8FBD-043527E27A84}"/>
          </ac:picMkLst>
        </pc:picChg>
        <pc:picChg chg="del">
          <ac:chgData name="anton andersson" userId="f7fe82e8b11385a6" providerId="LiveId" clId="{776FEACB-D82A-4758-9B99-DE71FDE06854}" dt="2022-01-31T15:41:53.692" v="6649" actId="478"/>
          <ac:picMkLst>
            <pc:docMk/>
            <pc:sldMk cId="2182428565" sldId="369"/>
            <ac:picMk id="7" creationId="{9E7233C7-4899-49E1-998F-B50853B1F76F}"/>
          </ac:picMkLst>
        </pc:picChg>
        <pc:inkChg chg="add del">
          <ac:chgData name="anton andersson" userId="f7fe82e8b11385a6" providerId="LiveId" clId="{776FEACB-D82A-4758-9B99-DE71FDE06854}" dt="2022-01-31T15:33:33.647" v="6608" actId="9405"/>
          <ac:inkMkLst>
            <pc:docMk/>
            <pc:sldMk cId="2182428565" sldId="369"/>
            <ac:inkMk id="2" creationId="{13459C04-4134-48B6-AACB-F6645CA8DE13}"/>
          </ac:inkMkLst>
        </pc:inkChg>
      </pc:sldChg>
      <pc:sldChg chg="addSp delSp modSp add mod">
        <pc:chgData name="anton andersson" userId="f7fe82e8b11385a6" providerId="LiveId" clId="{776FEACB-D82A-4758-9B99-DE71FDE06854}" dt="2022-02-08T10:58:42.047" v="19998" actId="5793"/>
        <pc:sldMkLst>
          <pc:docMk/>
          <pc:sldMk cId="1119246951" sldId="370"/>
        </pc:sldMkLst>
        <pc:spChg chg="add del mod">
          <ac:chgData name="anton andersson" userId="f7fe82e8b11385a6" providerId="LiveId" clId="{776FEACB-D82A-4758-9B99-DE71FDE06854}" dt="2022-02-01T06:38:33.833" v="7136" actId="478"/>
          <ac:spMkLst>
            <pc:docMk/>
            <pc:sldMk cId="1119246951" sldId="370"/>
            <ac:spMk id="2" creationId="{68638BB3-8B46-4251-9384-CB373A8CDDFC}"/>
          </ac:spMkLst>
        </pc:spChg>
        <pc:spChg chg="add del mod">
          <ac:chgData name="anton andersson" userId="f7fe82e8b11385a6" providerId="LiveId" clId="{776FEACB-D82A-4758-9B99-DE71FDE06854}" dt="2022-02-01T07:09:13.479" v="8395" actId="478"/>
          <ac:spMkLst>
            <pc:docMk/>
            <pc:sldMk cId="1119246951" sldId="370"/>
            <ac:spMk id="5" creationId="{FADBE776-13EB-48AA-A22A-D5FDA5EB8FB2}"/>
          </ac:spMkLst>
        </pc:spChg>
        <pc:spChg chg="add mod">
          <ac:chgData name="anton andersson" userId="f7fe82e8b11385a6" providerId="LiveId" clId="{776FEACB-D82A-4758-9B99-DE71FDE06854}" dt="2022-02-08T10:58:42.047" v="19998" actId="5793"/>
          <ac:spMkLst>
            <pc:docMk/>
            <pc:sldMk cId="1119246951" sldId="370"/>
            <ac:spMk id="7" creationId="{35B6E20E-2F27-4727-89A6-80D59C96A1E7}"/>
          </ac:spMkLst>
        </pc:spChg>
        <pc:spChg chg="mod">
          <ac:chgData name="anton andersson" userId="f7fe82e8b11385a6" providerId="LiveId" clId="{776FEACB-D82A-4758-9B99-DE71FDE06854}" dt="2022-02-03T06:06:22.774" v="17239"/>
          <ac:spMkLst>
            <pc:docMk/>
            <pc:sldMk cId="1119246951" sldId="370"/>
            <ac:spMk id="9" creationId="{2132E3A1-51BA-449F-AC23-05B76C47AD0A}"/>
          </ac:spMkLst>
        </pc:spChg>
        <pc:spChg chg="mod">
          <ac:chgData name="anton andersson" userId="f7fe82e8b11385a6" providerId="LiveId" clId="{776FEACB-D82A-4758-9B99-DE71FDE06854}" dt="2022-02-01T07:32:32.664" v="10043" actId="20577"/>
          <ac:spMkLst>
            <pc:docMk/>
            <pc:sldMk cId="1119246951" sldId="370"/>
            <ac:spMk id="10" creationId="{5FB47051-91F8-4C51-9C5E-6A75F963830C}"/>
          </ac:spMkLst>
        </pc:spChg>
        <pc:spChg chg="del">
          <ac:chgData name="anton andersson" userId="f7fe82e8b11385a6" providerId="LiveId" clId="{776FEACB-D82A-4758-9B99-DE71FDE06854}" dt="2022-02-01T06:36:48.416" v="7048" actId="478"/>
          <ac:spMkLst>
            <pc:docMk/>
            <pc:sldMk cId="1119246951" sldId="370"/>
            <ac:spMk id="12" creationId="{EAC623BF-B0CE-4C72-8337-AF6F3948FB6F}"/>
          </ac:spMkLst>
        </pc:spChg>
        <pc:spChg chg="del">
          <ac:chgData name="anton andersson" userId="f7fe82e8b11385a6" providerId="LiveId" clId="{776FEACB-D82A-4758-9B99-DE71FDE06854}" dt="2022-02-01T06:36:49.628" v="7049" actId="478"/>
          <ac:spMkLst>
            <pc:docMk/>
            <pc:sldMk cId="1119246951" sldId="370"/>
            <ac:spMk id="13" creationId="{2B885DF6-22BC-4639-862A-1B7F33AD8B04}"/>
          </ac:spMkLst>
        </pc:spChg>
        <pc:picChg chg="del">
          <ac:chgData name="anton andersson" userId="f7fe82e8b11385a6" providerId="LiveId" clId="{776FEACB-D82A-4758-9B99-DE71FDE06854}" dt="2022-02-01T06:36:47.107" v="7047" actId="478"/>
          <ac:picMkLst>
            <pc:docMk/>
            <pc:sldMk cId="1119246951" sldId="370"/>
            <ac:picMk id="6" creationId="{ADC65577-6016-438F-8FBD-043527E27A84}"/>
          </ac:picMkLst>
        </pc:picChg>
        <pc:picChg chg="add mod">
          <ac:chgData name="anton andersson" userId="f7fe82e8b11385a6" providerId="LiveId" clId="{776FEACB-D82A-4758-9B99-DE71FDE06854}" dt="2022-02-03T05:42:34.032" v="16444" actId="1076"/>
          <ac:picMkLst>
            <pc:docMk/>
            <pc:sldMk cId="1119246951" sldId="370"/>
            <ac:picMk id="14" creationId="{79153C4F-5241-472D-9B82-015FADF7BE3D}"/>
          </ac:picMkLst>
        </pc:picChg>
        <pc:picChg chg="add mod">
          <ac:chgData name="anton andersson" userId="f7fe82e8b11385a6" providerId="LiveId" clId="{776FEACB-D82A-4758-9B99-DE71FDE06854}" dt="2022-02-03T05:42:28.758" v="16442" actId="1076"/>
          <ac:picMkLst>
            <pc:docMk/>
            <pc:sldMk cId="1119246951" sldId="370"/>
            <ac:picMk id="16" creationId="{AC61371E-2F44-4DB5-907D-F5BC9DE0CFD1}"/>
          </ac:picMkLst>
        </pc:picChg>
      </pc:sldChg>
      <pc:sldChg chg="new del">
        <pc:chgData name="anton andersson" userId="f7fe82e8b11385a6" providerId="LiveId" clId="{776FEACB-D82A-4758-9B99-DE71FDE06854}" dt="2022-02-01T06:36:41.201" v="7045" actId="680"/>
        <pc:sldMkLst>
          <pc:docMk/>
          <pc:sldMk cId="1144378617" sldId="370"/>
        </pc:sldMkLst>
      </pc:sldChg>
      <pc:sldChg chg="del">
        <pc:chgData name="anton andersson" userId="f7fe82e8b11385a6" providerId="LiveId" clId="{776FEACB-D82A-4758-9B99-DE71FDE06854}" dt="2022-01-31T10:36:29.727" v="16" actId="2696"/>
        <pc:sldMkLst>
          <pc:docMk/>
          <pc:sldMk cId="2084889495" sldId="370"/>
        </pc:sldMkLst>
      </pc:sldChg>
      <pc:sldChg chg="addSp delSp modSp add del mod">
        <pc:chgData name="anton andersson" userId="f7fe82e8b11385a6" providerId="LiveId" clId="{776FEACB-D82A-4758-9B99-DE71FDE06854}" dt="2022-02-01T06:36:32.741" v="7043" actId="2696"/>
        <pc:sldMkLst>
          <pc:docMk/>
          <pc:sldMk cId="2139422699" sldId="370"/>
        </pc:sldMkLst>
        <pc:spChg chg="add del mod">
          <ac:chgData name="anton andersson" userId="f7fe82e8b11385a6" providerId="LiveId" clId="{776FEACB-D82A-4758-9B99-DE71FDE06854}" dt="2022-02-01T06:35:14.745" v="6941"/>
          <ac:spMkLst>
            <pc:docMk/>
            <pc:sldMk cId="2139422699" sldId="370"/>
            <ac:spMk id="11" creationId="{942DC2A8-2610-42A3-BA20-6BCF7D8F5B28}"/>
          </ac:spMkLst>
        </pc:spChg>
        <pc:spChg chg="add del mod">
          <ac:chgData name="anton andersson" userId="f7fe82e8b11385a6" providerId="LiveId" clId="{776FEACB-D82A-4758-9B99-DE71FDE06854}" dt="2022-02-01T06:36:25.706" v="7042" actId="478"/>
          <ac:spMkLst>
            <pc:docMk/>
            <pc:sldMk cId="2139422699" sldId="370"/>
            <ac:spMk id="14" creationId="{FED74262-7291-4641-ACB1-1B26BE733969}"/>
          </ac:spMkLst>
        </pc:spChg>
      </pc:sldChg>
      <pc:sldChg chg="del">
        <pc:chgData name="anton andersson" userId="f7fe82e8b11385a6" providerId="LiveId" clId="{776FEACB-D82A-4758-9B99-DE71FDE06854}" dt="2022-01-31T10:36:29.727" v="16" actId="2696"/>
        <pc:sldMkLst>
          <pc:docMk/>
          <pc:sldMk cId="3761791220" sldId="371"/>
        </pc:sldMkLst>
      </pc:sldChg>
      <pc:sldChg chg="addSp modSp add del mod">
        <pc:chgData name="anton andersson" userId="f7fe82e8b11385a6" providerId="LiveId" clId="{776FEACB-D82A-4758-9B99-DE71FDE06854}" dt="2022-02-01T09:03:17.871" v="11225" actId="2696"/>
        <pc:sldMkLst>
          <pc:docMk/>
          <pc:sldMk cId="4031045009" sldId="371"/>
        </pc:sldMkLst>
        <pc:spChg chg="add mod">
          <ac:chgData name="anton andersson" userId="f7fe82e8b11385a6" providerId="LiveId" clId="{776FEACB-D82A-4758-9B99-DE71FDE06854}" dt="2022-02-01T08:19:45.089" v="11142" actId="20577"/>
          <ac:spMkLst>
            <pc:docMk/>
            <pc:sldMk cId="4031045009" sldId="371"/>
            <ac:spMk id="11" creationId="{FA15AED8-BFD6-4BBF-9B3B-23FF4E74D195}"/>
          </ac:spMkLst>
        </pc:spChg>
      </pc:sldChg>
      <pc:sldChg chg="del">
        <pc:chgData name="anton andersson" userId="f7fe82e8b11385a6" providerId="LiveId" clId="{776FEACB-D82A-4758-9B99-DE71FDE06854}" dt="2022-01-31T10:36:29.727" v="16" actId="2696"/>
        <pc:sldMkLst>
          <pc:docMk/>
          <pc:sldMk cId="1397517318" sldId="372"/>
        </pc:sldMkLst>
      </pc:sldChg>
      <pc:sldChg chg="addSp delSp modSp add mod">
        <pc:chgData name="anton andersson" userId="f7fe82e8b11385a6" providerId="LiveId" clId="{776FEACB-D82A-4758-9B99-DE71FDE06854}" dt="2022-02-03T06:06:28.450" v="17241"/>
        <pc:sldMkLst>
          <pc:docMk/>
          <pc:sldMk cId="4062867962" sldId="372"/>
        </pc:sldMkLst>
        <pc:spChg chg="add mod">
          <ac:chgData name="anton andersson" userId="f7fe82e8b11385a6" providerId="LiveId" clId="{776FEACB-D82A-4758-9B99-DE71FDE06854}" dt="2022-02-01T07:07:24.031" v="8287" actId="20577"/>
          <ac:spMkLst>
            <pc:docMk/>
            <pc:sldMk cId="4062867962" sldId="372"/>
            <ac:spMk id="7" creationId="{1E2059AE-FC9F-4731-89B9-3FE10C34AB29}"/>
          </ac:spMkLst>
        </pc:spChg>
        <pc:spChg chg="mod">
          <ac:chgData name="anton andersson" userId="f7fe82e8b11385a6" providerId="LiveId" clId="{776FEACB-D82A-4758-9B99-DE71FDE06854}" dt="2022-02-03T06:06:28.450" v="17241"/>
          <ac:spMkLst>
            <pc:docMk/>
            <pc:sldMk cId="4062867962" sldId="372"/>
            <ac:spMk id="9" creationId="{2132E3A1-51BA-449F-AC23-05B76C47AD0A}"/>
          </ac:spMkLst>
        </pc:spChg>
        <pc:spChg chg="mod">
          <ac:chgData name="anton andersson" userId="f7fe82e8b11385a6" providerId="LiveId" clId="{776FEACB-D82A-4758-9B99-DE71FDE06854}" dt="2022-02-01T07:04:47.336" v="8102" actId="1076"/>
          <ac:spMkLst>
            <pc:docMk/>
            <pc:sldMk cId="4062867962" sldId="372"/>
            <ac:spMk id="10" creationId="{5FB47051-91F8-4C51-9C5E-6A75F963830C}"/>
          </ac:spMkLst>
        </pc:spChg>
        <pc:spChg chg="del">
          <ac:chgData name="anton andersson" userId="f7fe82e8b11385a6" providerId="LiveId" clId="{776FEACB-D82A-4758-9B99-DE71FDE06854}" dt="2022-02-01T06:51:27.055" v="8087" actId="478"/>
          <ac:spMkLst>
            <pc:docMk/>
            <pc:sldMk cId="4062867962" sldId="372"/>
            <ac:spMk id="11" creationId="{FA15AED8-BFD6-4BBF-9B3B-23FF4E74D195}"/>
          </ac:spMkLst>
        </pc:spChg>
        <pc:spChg chg="del">
          <ac:chgData name="anton andersson" userId="f7fe82e8b11385a6" providerId="LiveId" clId="{776FEACB-D82A-4758-9B99-DE71FDE06854}" dt="2022-02-01T06:51:24.713" v="8085" actId="478"/>
          <ac:spMkLst>
            <pc:docMk/>
            <pc:sldMk cId="4062867962" sldId="372"/>
            <ac:spMk id="12" creationId="{EAC623BF-B0CE-4C72-8337-AF6F3948FB6F}"/>
          </ac:spMkLst>
        </pc:spChg>
        <pc:spChg chg="del">
          <ac:chgData name="anton andersson" userId="f7fe82e8b11385a6" providerId="LiveId" clId="{776FEACB-D82A-4758-9B99-DE71FDE06854}" dt="2022-02-01T06:51:25.784" v="8086" actId="478"/>
          <ac:spMkLst>
            <pc:docMk/>
            <pc:sldMk cId="4062867962" sldId="372"/>
            <ac:spMk id="13" creationId="{2B885DF6-22BC-4639-862A-1B7F33AD8B04}"/>
          </ac:spMkLst>
        </pc:spChg>
        <pc:picChg chg="add mod">
          <ac:chgData name="anton andersson" userId="f7fe82e8b11385a6" providerId="LiveId" clId="{776FEACB-D82A-4758-9B99-DE71FDE06854}" dt="2022-02-01T07:04:17.907" v="8101" actId="1076"/>
          <ac:picMkLst>
            <pc:docMk/>
            <pc:sldMk cId="4062867962" sldId="372"/>
            <ac:picMk id="5" creationId="{8C006A74-D442-4C68-A6DA-DD3122356775}"/>
          </ac:picMkLst>
        </pc:picChg>
        <pc:picChg chg="del">
          <ac:chgData name="anton andersson" userId="f7fe82e8b11385a6" providerId="LiveId" clId="{776FEACB-D82A-4758-9B99-DE71FDE06854}" dt="2022-02-01T06:51:29.815" v="8088" actId="478"/>
          <ac:picMkLst>
            <pc:docMk/>
            <pc:sldMk cId="4062867962" sldId="372"/>
            <ac:picMk id="6" creationId="{ADC65577-6016-438F-8FBD-043527E27A84}"/>
          </ac:picMkLst>
        </pc:picChg>
      </pc:sldChg>
      <pc:sldChg chg="del">
        <pc:chgData name="anton andersson" userId="f7fe82e8b11385a6" providerId="LiveId" clId="{776FEACB-D82A-4758-9B99-DE71FDE06854}" dt="2022-01-31T10:38:31.187" v="20" actId="2696"/>
        <pc:sldMkLst>
          <pc:docMk/>
          <pc:sldMk cId="1520588460" sldId="373"/>
        </pc:sldMkLst>
      </pc:sldChg>
      <pc:sldChg chg="addSp delSp modSp add del mod">
        <pc:chgData name="anton andersson" userId="f7fe82e8b11385a6" providerId="LiveId" clId="{776FEACB-D82A-4758-9B99-DE71FDE06854}" dt="2022-02-01T09:45:09.492" v="13307" actId="2696"/>
        <pc:sldMkLst>
          <pc:docMk/>
          <pc:sldMk cId="3346041798" sldId="373"/>
        </pc:sldMkLst>
        <pc:spChg chg="del">
          <ac:chgData name="anton andersson" userId="f7fe82e8b11385a6" providerId="LiveId" clId="{776FEACB-D82A-4758-9B99-DE71FDE06854}" dt="2022-02-01T07:13:43.349" v="8640" actId="478"/>
          <ac:spMkLst>
            <pc:docMk/>
            <pc:sldMk cId="3346041798" sldId="373"/>
            <ac:spMk id="7" creationId="{1E2059AE-FC9F-4731-89B9-3FE10C34AB29}"/>
          </ac:spMkLst>
        </pc:spChg>
        <pc:spChg chg="mod">
          <ac:chgData name="anton andersson" userId="f7fe82e8b11385a6" providerId="LiveId" clId="{776FEACB-D82A-4758-9B99-DE71FDE06854}" dt="2022-02-01T07:13:38.140" v="8639"/>
          <ac:spMkLst>
            <pc:docMk/>
            <pc:sldMk cId="3346041798" sldId="373"/>
            <ac:spMk id="10" creationId="{5FB47051-91F8-4C51-9C5E-6A75F963830C}"/>
          </ac:spMkLst>
        </pc:spChg>
        <pc:spChg chg="add mod">
          <ac:chgData name="anton andersson" userId="f7fe82e8b11385a6" providerId="LiveId" clId="{776FEACB-D82A-4758-9B99-DE71FDE06854}" dt="2022-02-01T09:05:58.770" v="11235"/>
          <ac:spMkLst>
            <pc:docMk/>
            <pc:sldMk cId="3346041798" sldId="373"/>
            <ac:spMk id="11" creationId="{84FED706-CAB5-4520-87D3-C252DE8F9E67}"/>
          </ac:spMkLst>
        </pc:spChg>
        <pc:picChg chg="del">
          <ac:chgData name="anton andersson" userId="f7fe82e8b11385a6" providerId="LiveId" clId="{776FEACB-D82A-4758-9B99-DE71FDE06854}" dt="2022-02-01T07:13:45.133" v="8641" actId="478"/>
          <ac:picMkLst>
            <pc:docMk/>
            <pc:sldMk cId="3346041798" sldId="373"/>
            <ac:picMk id="5" creationId="{8C006A74-D442-4C68-A6DA-DD3122356775}"/>
          </ac:picMkLst>
        </pc:picChg>
        <pc:picChg chg="add del mod">
          <ac:chgData name="anton andersson" userId="f7fe82e8b11385a6" providerId="LiveId" clId="{776FEACB-D82A-4758-9B99-DE71FDE06854}" dt="2022-02-01T09:05:01.288" v="11226" actId="478"/>
          <ac:picMkLst>
            <pc:docMk/>
            <pc:sldMk cId="3346041798" sldId="373"/>
            <ac:picMk id="6" creationId="{4A248CDE-24CE-4753-A3C9-C2186BB6F10A}"/>
          </ac:picMkLst>
        </pc:picChg>
        <pc:picChg chg="add mod">
          <ac:chgData name="anton andersson" userId="f7fe82e8b11385a6" providerId="LiveId" clId="{776FEACB-D82A-4758-9B99-DE71FDE06854}" dt="2022-02-01T09:05:40.927" v="11232" actId="14100"/>
          <ac:picMkLst>
            <pc:docMk/>
            <pc:sldMk cId="3346041798" sldId="373"/>
            <ac:picMk id="13" creationId="{37060CC3-E6DC-442E-9BF0-B6428BB107BE}"/>
          </ac:picMkLst>
        </pc:picChg>
      </pc:sldChg>
      <pc:sldChg chg="addSp modSp add del mod">
        <pc:chgData name="anton andersson" userId="f7fe82e8b11385a6" providerId="LiveId" clId="{776FEACB-D82A-4758-9B99-DE71FDE06854}" dt="2022-02-01T09:06:38.069" v="11243" actId="2696"/>
        <pc:sldMkLst>
          <pc:docMk/>
          <pc:sldMk cId="2203953373" sldId="374"/>
        </pc:sldMkLst>
        <pc:spChg chg="mod">
          <ac:chgData name="anton andersson" userId="f7fe82e8b11385a6" providerId="LiveId" clId="{776FEACB-D82A-4758-9B99-DE71FDE06854}" dt="2022-02-01T08:22:10.666" v="11150"/>
          <ac:spMkLst>
            <pc:docMk/>
            <pc:sldMk cId="2203953373" sldId="374"/>
            <ac:spMk id="11" creationId="{84FED706-CAB5-4520-87D3-C252DE8F9E67}"/>
          </ac:spMkLst>
        </pc:spChg>
        <pc:spChg chg="add mod">
          <ac:chgData name="anton andersson" userId="f7fe82e8b11385a6" providerId="LiveId" clId="{776FEACB-D82A-4758-9B99-DE71FDE06854}" dt="2022-02-01T08:22:14.294" v="11151" actId="1076"/>
          <ac:spMkLst>
            <pc:docMk/>
            <pc:sldMk cId="2203953373" sldId="374"/>
            <ac:spMk id="12" creationId="{3D184DE3-B91B-4BF2-9BDC-9A314FC25873}"/>
          </ac:spMkLst>
        </pc:spChg>
      </pc:sldChg>
      <pc:sldChg chg="del">
        <pc:chgData name="anton andersson" userId="f7fe82e8b11385a6" providerId="LiveId" clId="{776FEACB-D82A-4758-9B99-DE71FDE06854}" dt="2022-01-31T10:38:31.187" v="20" actId="2696"/>
        <pc:sldMkLst>
          <pc:docMk/>
          <pc:sldMk cId="2947598255" sldId="374"/>
        </pc:sldMkLst>
      </pc:sldChg>
      <pc:sldChg chg="addSp delSp modSp add del mod">
        <pc:chgData name="anton andersson" userId="f7fe82e8b11385a6" providerId="LiveId" clId="{776FEACB-D82A-4758-9B99-DE71FDE06854}" dt="2022-02-01T07:43:26.464" v="10360" actId="2696"/>
        <pc:sldMkLst>
          <pc:docMk/>
          <pc:sldMk cId="1283610151" sldId="375"/>
        </pc:sldMkLst>
        <pc:spChg chg="add mod">
          <ac:chgData name="anton andersson" userId="f7fe82e8b11385a6" providerId="LiveId" clId="{776FEACB-D82A-4758-9B99-DE71FDE06854}" dt="2022-02-01T07:41:02.919" v="10282" actId="1076"/>
          <ac:spMkLst>
            <pc:docMk/>
            <pc:sldMk cId="1283610151" sldId="375"/>
            <ac:spMk id="2" creationId="{81954DB0-11FF-4EBC-962C-9594653DA3EC}"/>
          </ac:spMkLst>
        </pc:spChg>
        <pc:spChg chg="del">
          <ac:chgData name="anton andersson" userId="f7fe82e8b11385a6" providerId="LiveId" clId="{776FEACB-D82A-4758-9B99-DE71FDE06854}" dt="2022-02-01T07:35:22.389" v="10122" actId="478"/>
          <ac:spMkLst>
            <pc:docMk/>
            <pc:sldMk cId="1283610151" sldId="375"/>
            <ac:spMk id="7" creationId="{35B6E20E-2F27-4727-89A6-80D59C96A1E7}"/>
          </ac:spMkLst>
        </pc:spChg>
        <pc:spChg chg="mod">
          <ac:chgData name="anton andersson" userId="f7fe82e8b11385a6" providerId="LiveId" clId="{776FEACB-D82A-4758-9B99-DE71FDE06854}" dt="2022-02-01T07:35:01.172" v="10121" actId="20577"/>
          <ac:spMkLst>
            <pc:docMk/>
            <pc:sldMk cId="1283610151" sldId="375"/>
            <ac:spMk id="10" creationId="{5FB47051-91F8-4C51-9C5E-6A75F963830C}"/>
          </ac:spMkLst>
        </pc:spChg>
        <pc:spChg chg="add del mod">
          <ac:chgData name="anton andersson" userId="f7fe82e8b11385a6" providerId="LiveId" clId="{776FEACB-D82A-4758-9B99-DE71FDE06854}" dt="2022-02-01T07:42:03.192" v="10294" actId="478"/>
          <ac:spMkLst>
            <pc:docMk/>
            <pc:sldMk cId="1283610151" sldId="375"/>
            <ac:spMk id="11" creationId="{320C7083-D49C-488A-BC37-DBD8168B8CF1}"/>
          </ac:spMkLst>
        </pc:spChg>
        <pc:picChg chg="add mod">
          <ac:chgData name="anton andersson" userId="f7fe82e8b11385a6" providerId="LiveId" clId="{776FEACB-D82A-4758-9B99-DE71FDE06854}" dt="2022-02-01T07:41:51.112" v="10292" actId="1076"/>
          <ac:picMkLst>
            <pc:docMk/>
            <pc:sldMk cId="1283610151" sldId="375"/>
            <ac:picMk id="12" creationId="{C8588404-0EAB-4561-BB25-DFD2B2FB8991}"/>
          </ac:picMkLst>
        </pc:picChg>
      </pc:sldChg>
      <pc:sldChg chg="del">
        <pc:chgData name="anton andersson" userId="f7fe82e8b11385a6" providerId="LiveId" clId="{776FEACB-D82A-4758-9B99-DE71FDE06854}" dt="2022-01-31T10:44:23.107" v="166" actId="2696"/>
        <pc:sldMkLst>
          <pc:docMk/>
          <pc:sldMk cId="3348876590" sldId="375"/>
        </pc:sldMkLst>
      </pc:sldChg>
      <pc:sldChg chg="del">
        <pc:chgData name="anton andersson" userId="f7fe82e8b11385a6" providerId="LiveId" clId="{776FEACB-D82A-4758-9B99-DE71FDE06854}" dt="2022-01-31T10:36:38.013" v="18" actId="2696"/>
        <pc:sldMkLst>
          <pc:docMk/>
          <pc:sldMk cId="1116040998" sldId="376"/>
        </pc:sldMkLst>
      </pc:sldChg>
      <pc:sldChg chg="addSp delSp modSp add del mod">
        <pc:chgData name="anton andersson" userId="f7fe82e8b11385a6" providerId="LiveId" clId="{776FEACB-D82A-4758-9B99-DE71FDE06854}" dt="2022-02-08T11:02:54.387" v="20013" actId="2696"/>
        <pc:sldMkLst>
          <pc:docMk/>
          <pc:sldMk cId="3307907584" sldId="376"/>
        </pc:sldMkLst>
        <pc:spChg chg="mod">
          <ac:chgData name="anton andersson" userId="f7fe82e8b11385a6" providerId="LiveId" clId="{776FEACB-D82A-4758-9B99-DE71FDE06854}" dt="2022-02-01T07:52:30.257" v="10991" actId="13926"/>
          <ac:spMkLst>
            <pc:docMk/>
            <pc:sldMk cId="3307907584" sldId="376"/>
            <ac:spMk id="2" creationId="{81954DB0-11FF-4EBC-962C-9594653DA3EC}"/>
          </ac:spMkLst>
        </pc:spChg>
        <pc:spChg chg="mod">
          <ac:chgData name="anton andersson" userId="f7fe82e8b11385a6" providerId="LiveId" clId="{776FEACB-D82A-4758-9B99-DE71FDE06854}" dt="2022-02-03T06:06:20.040" v="17238"/>
          <ac:spMkLst>
            <pc:docMk/>
            <pc:sldMk cId="3307907584" sldId="376"/>
            <ac:spMk id="9" creationId="{2132E3A1-51BA-449F-AC23-05B76C47AD0A}"/>
          </ac:spMkLst>
        </pc:spChg>
        <pc:spChg chg="mod">
          <ac:chgData name="anton andersson" userId="f7fe82e8b11385a6" providerId="LiveId" clId="{776FEACB-D82A-4758-9B99-DE71FDE06854}" dt="2022-02-08T10:49:50.417" v="19463" actId="20577"/>
          <ac:spMkLst>
            <pc:docMk/>
            <pc:sldMk cId="3307907584" sldId="376"/>
            <ac:spMk id="10" creationId="{5FB47051-91F8-4C51-9C5E-6A75F963830C}"/>
          </ac:spMkLst>
        </pc:spChg>
        <pc:spChg chg="del mod">
          <ac:chgData name="anton andersson" userId="f7fe82e8b11385a6" providerId="LiveId" clId="{776FEACB-D82A-4758-9B99-DE71FDE06854}" dt="2022-02-01T07:52:12.595" v="10987" actId="478"/>
          <ac:spMkLst>
            <pc:docMk/>
            <pc:sldMk cId="3307907584" sldId="376"/>
            <ac:spMk id="11" creationId="{320C7083-D49C-488A-BC37-DBD8168B8CF1}"/>
          </ac:spMkLst>
        </pc:spChg>
        <pc:spChg chg="add del mod">
          <ac:chgData name="anton andersson" userId="f7fe82e8b11385a6" providerId="LiveId" clId="{776FEACB-D82A-4758-9B99-DE71FDE06854}" dt="2022-02-08T10:12:50.616" v="17435" actId="478"/>
          <ac:spMkLst>
            <pc:docMk/>
            <pc:sldMk cId="3307907584" sldId="376"/>
            <ac:spMk id="13" creationId="{1C7A4556-A381-4A7D-A4CF-4954CF0E22E6}"/>
          </ac:spMkLst>
        </pc:spChg>
        <pc:spChg chg="add del mod">
          <ac:chgData name="anton andersson" userId="f7fe82e8b11385a6" providerId="LiveId" clId="{776FEACB-D82A-4758-9B99-DE71FDE06854}" dt="2022-02-08T10:12:52.292" v="17436" actId="478"/>
          <ac:spMkLst>
            <pc:docMk/>
            <pc:sldMk cId="3307907584" sldId="376"/>
            <ac:spMk id="14" creationId="{7A9CFF40-B404-4444-9678-69A9A13FD7E8}"/>
          </ac:spMkLst>
        </pc:spChg>
      </pc:sldChg>
      <pc:sldChg chg="del">
        <pc:chgData name="anton andersson" userId="f7fe82e8b11385a6" providerId="LiveId" clId="{776FEACB-D82A-4758-9B99-DE71FDE06854}" dt="2022-01-31T10:36:38.013" v="18" actId="2696"/>
        <pc:sldMkLst>
          <pc:docMk/>
          <pc:sldMk cId="2426873232" sldId="377"/>
        </pc:sldMkLst>
      </pc:sldChg>
      <pc:sldChg chg="delSp modSp add mod">
        <pc:chgData name="anton andersson" userId="f7fe82e8b11385a6" providerId="LiveId" clId="{776FEACB-D82A-4758-9B99-DE71FDE06854}" dt="2022-02-08T10:57:58.376" v="19992" actId="20577"/>
        <pc:sldMkLst>
          <pc:docMk/>
          <pc:sldMk cId="3548226499" sldId="377"/>
        </pc:sldMkLst>
        <pc:spChg chg="mod">
          <ac:chgData name="anton andersson" userId="f7fe82e8b11385a6" providerId="LiveId" clId="{776FEACB-D82A-4758-9B99-DE71FDE06854}" dt="2022-02-03T06:06:16.233" v="17237"/>
          <ac:spMkLst>
            <pc:docMk/>
            <pc:sldMk cId="3548226499" sldId="377"/>
            <ac:spMk id="9" creationId="{2132E3A1-51BA-449F-AC23-05B76C47AD0A}"/>
          </ac:spMkLst>
        </pc:spChg>
        <pc:spChg chg="mod">
          <ac:chgData name="anton andersson" userId="f7fe82e8b11385a6" providerId="LiveId" clId="{776FEACB-D82A-4758-9B99-DE71FDE06854}" dt="2022-02-08T10:49:42.137" v="19457" actId="20577"/>
          <ac:spMkLst>
            <pc:docMk/>
            <pc:sldMk cId="3548226499" sldId="377"/>
            <ac:spMk id="10" creationId="{5FB47051-91F8-4C51-9C5E-6A75F963830C}"/>
          </ac:spMkLst>
        </pc:spChg>
        <pc:spChg chg="mod">
          <ac:chgData name="anton andersson" userId="f7fe82e8b11385a6" providerId="LiveId" clId="{776FEACB-D82A-4758-9B99-DE71FDE06854}" dt="2022-02-08T10:57:58.376" v="19992" actId="20577"/>
          <ac:spMkLst>
            <pc:docMk/>
            <pc:sldMk cId="3548226499" sldId="377"/>
            <ac:spMk id="11" creationId="{320C7083-D49C-488A-BC37-DBD8168B8CF1}"/>
          </ac:spMkLst>
        </pc:spChg>
        <pc:spChg chg="del">
          <ac:chgData name="anton andersson" userId="f7fe82e8b11385a6" providerId="LiveId" clId="{776FEACB-D82A-4758-9B99-DE71FDE06854}" dt="2022-02-08T10:12:57.526" v="17437" actId="478"/>
          <ac:spMkLst>
            <pc:docMk/>
            <pc:sldMk cId="3548226499" sldId="377"/>
            <ac:spMk id="13" creationId="{1C7A4556-A381-4A7D-A4CF-4954CF0E22E6}"/>
          </ac:spMkLst>
        </pc:spChg>
        <pc:spChg chg="del">
          <ac:chgData name="anton andersson" userId="f7fe82e8b11385a6" providerId="LiveId" clId="{776FEACB-D82A-4758-9B99-DE71FDE06854}" dt="2022-02-08T10:12:59.228" v="17438" actId="478"/>
          <ac:spMkLst>
            <pc:docMk/>
            <pc:sldMk cId="3548226499" sldId="377"/>
            <ac:spMk id="14" creationId="{7A9CFF40-B404-4444-9678-69A9A13FD7E8}"/>
          </ac:spMkLst>
        </pc:spChg>
      </pc:sldChg>
      <pc:sldChg chg="addSp delSp modSp add mod">
        <pc:chgData name="anton andersson" userId="f7fe82e8b11385a6" providerId="LiveId" clId="{776FEACB-D82A-4758-9B99-DE71FDE06854}" dt="2022-02-08T11:55:56.111" v="20018" actId="114"/>
        <pc:sldMkLst>
          <pc:docMk/>
          <pc:sldMk cId="1357849510" sldId="378"/>
        </pc:sldMkLst>
        <pc:spChg chg="del">
          <ac:chgData name="anton andersson" userId="f7fe82e8b11385a6" providerId="LiveId" clId="{776FEACB-D82A-4758-9B99-DE71FDE06854}" dt="2022-02-01T07:58:48.889" v="11130" actId="478"/>
          <ac:spMkLst>
            <pc:docMk/>
            <pc:sldMk cId="1357849510" sldId="378"/>
            <ac:spMk id="2" creationId="{81954DB0-11FF-4EBC-962C-9594653DA3EC}"/>
          </ac:spMkLst>
        </pc:spChg>
        <pc:spChg chg="add mod">
          <ac:chgData name="anton andersson" userId="f7fe82e8b11385a6" providerId="LiveId" clId="{776FEACB-D82A-4758-9B99-DE71FDE06854}" dt="2022-02-08T11:55:56.111" v="20018" actId="114"/>
          <ac:spMkLst>
            <pc:docMk/>
            <pc:sldMk cId="1357849510" sldId="378"/>
            <ac:spMk id="5" creationId="{2E3840FE-FC21-40D5-857A-C9025495D0E0}"/>
          </ac:spMkLst>
        </pc:spChg>
        <pc:spChg chg="add del mod">
          <ac:chgData name="anton andersson" userId="f7fe82e8b11385a6" providerId="LiveId" clId="{776FEACB-D82A-4758-9B99-DE71FDE06854}" dt="2022-02-01T09:23:33.807" v="12672"/>
          <ac:spMkLst>
            <pc:docMk/>
            <pc:sldMk cId="1357849510" sldId="378"/>
            <ac:spMk id="6" creationId="{EECC25B5-9E7D-4237-B319-38C96447F856}"/>
          </ac:spMkLst>
        </pc:spChg>
        <pc:spChg chg="add del mod">
          <ac:chgData name="anton andersson" userId="f7fe82e8b11385a6" providerId="LiveId" clId="{776FEACB-D82A-4758-9B99-DE71FDE06854}" dt="2022-02-01T09:23:55.200" v="12675" actId="478"/>
          <ac:spMkLst>
            <pc:docMk/>
            <pc:sldMk cId="1357849510" sldId="378"/>
            <ac:spMk id="7" creationId="{786306B3-7479-4EDC-AA36-BD493DAEDD31}"/>
          </ac:spMkLst>
        </pc:spChg>
        <pc:spChg chg="mod">
          <ac:chgData name="anton andersson" userId="f7fe82e8b11385a6" providerId="LiveId" clId="{776FEACB-D82A-4758-9B99-DE71FDE06854}" dt="2022-02-03T06:06:12.875" v="17236" actId="207"/>
          <ac:spMkLst>
            <pc:docMk/>
            <pc:sldMk cId="1357849510" sldId="378"/>
            <ac:spMk id="9" creationId="{2132E3A1-51BA-449F-AC23-05B76C47AD0A}"/>
          </ac:spMkLst>
        </pc:spChg>
        <pc:spChg chg="mod">
          <ac:chgData name="anton andersson" userId="f7fe82e8b11385a6" providerId="LiveId" clId="{776FEACB-D82A-4758-9B99-DE71FDE06854}" dt="2022-02-08T10:20:27.363" v="18163" actId="20577"/>
          <ac:spMkLst>
            <pc:docMk/>
            <pc:sldMk cId="1357849510" sldId="378"/>
            <ac:spMk id="10" creationId="{5FB47051-91F8-4C51-9C5E-6A75F963830C}"/>
          </ac:spMkLst>
        </pc:spChg>
        <pc:spChg chg="del">
          <ac:chgData name="anton andersson" userId="f7fe82e8b11385a6" providerId="LiveId" clId="{776FEACB-D82A-4758-9B99-DE71FDE06854}" dt="2022-02-01T07:58:52.829" v="11133" actId="478"/>
          <ac:spMkLst>
            <pc:docMk/>
            <pc:sldMk cId="1357849510" sldId="378"/>
            <ac:spMk id="11" creationId="{320C7083-D49C-488A-BC37-DBD8168B8CF1}"/>
          </ac:spMkLst>
        </pc:spChg>
        <pc:spChg chg="del">
          <ac:chgData name="anton andersson" userId="f7fe82e8b11385a6" providerId="LiveId" clId="{776FEACB-D82A-4758-9B99-DE71FDE06854}" dt="2022-02-01T07:58:50.261" v="11131" actId="478"/>
          <ac:spMkLst>
            <pc:docMk/>
            <pc:sldMk cId="1357849510" sldId="378"/>
            <ac:spMk id="13" creationId="{1C7A4556-A381-4A7D-A4CF-4954CF0E22E6}"/>
          </ac:spMkLst>
        </pc:spChg>
        <pc:spChg chg="del">
          <ac:chgData name="anton andersson" userId="f7fe82e8b11385a6" providerId="LiveId" clId="{776FEACB-D82A-4758-9B99-DE71FDE06854}" dt="2022-02-01T07:58:51.494" v="11132" actId="478"/>
          <ac:spMkLst>
            <pc:docMk/>
            <pc:sldMk cId="1357849510" sldId="378"/>
            <ac:spMk id="14" creationId="{7A9CFF40-B404-4444-9678-69A9A13FD7E8}"/>
          </ac:spMkLst>
        </pc:spChg>
        <pc:picChg chg="del">
          <ac:chgData name="anton andersson" userId="f7fe82e8b11385a6" providerId="LiveId" clId="{776FEACB-D82A-4758-9B99-DE71FDE06854}" dt="2022-02-01T07:59:00.046" v="11134" actId="478"/>
          <ac:picMkLst>
            <pc:docMk/>
            <pc:sldMk cId="1357849510" sldId="378"/>
            <ac:picMk id="12" creationId="{C8588404-0EAB-4561-BB25-DFD2B2FB8991}"/>
          </ac:picMkLst>
        </pc:picChg>
      </pc:sldChg>
      <pc:sldChg chg="del">
        <pc:chgData name="anton andersson" userId="f7fe82e8b11385a6" providerId="LiveId" clId="{776FEACB-D82A-4758-9B99-DE71FDE06854}" dt="2022-01-31T10:36:38.013" v="18" actId="2696"/>
        <pc:sldMkLst>
          <pc:docMk/>
          <pc:sldMk cId="3891106969" sldId="378"/>
        </pc:sldMkLst>
      </pc:sldChg>
      <pc:sldChg chg="del">
        <pc:chgData name="anton andersson" userId="f7fe82e8b11385a6" providerId="LiveId" clId="{776FEACB-D82A-4758-9B99-DE71FDE06854}" dt="2022-01-31T10:36:38.013" v="18" actId="2696"/>
        <pc:sldMkLst>
          <pc:docMk/>
          <pc:sldMk cId="341096995" sldId="379"/>
        </pc:sldMkLst>
      </pc:sldChg>
      <pc:sldChg chg="addSp modSp add mod">
        <pc:chgData name="anton andersson" userId="f7fe82e8b11385a6" providerId="LiveId" clId="{776FEACB-D82A-4758-9B99-DE71FDE06854}" dt="2022-02-08T11:03:42.486" v="20016" actId="20577"/>
        <pc:sldMkLst>
          <pc:docMk/>
          <pc:sldMk cId="3852882805" sldId="379"/>
        </pc:sldMkLst>
        <pc:spChg chg="mod">
          <ac:chgData name="anton andersson" userId="f7fe82e8b11385a6" providerId="LiveId" clId="{776FEACB-D82A-4758-9B99-DE71FDE06854}" dt="2022-02-03T06:06:31.186" v="17242"/>
          <ac:spMkLst>
            <pc:docMk/>
            <pc:sldMk cId="3852882805" sldId="379"/>
            <ac:spMk id="9" creationId="{2132E3A1-51BA-449F-AC23-05B76C47AD0A}"/>
          </ac:spMkLst>
        </pc:spChg>
        <pc:spChg chg="add mod">
          <ac:chgData name="anton andersson" userId="f7fe82e8b11385a6" providerId="LiveId" clId="{776FEACB-D82A-4758-9B99-DE71FDE06854}" dt="2022-02-08T11:03:42.486" v="20016" actId="20577"/>
          <ac:spMkLst>
            <pc:docMk/>
            <pc:sldMk cId="3852882805" sldId="379"/>
            <ac:spMk id="11" creationId="{9C0A55F4-1759-4CF7-BF16-6CE1BE16725A}"/>
          </ac:spMkLst>
        </pc:spChg>
        <pc:spChg chg="mod">
          <ac:chgData name="anton andersson" userId="f7fe82e8b11385a6" providerId="LiveId" clId="{776FEACB-D82A-4758-9B99-DE71FDE06854}" dt="2022-02-08T10:47:07.720" v="19371" actId="1076"/>
          <ac:spMkLst>
            <pc:docMk/>
            <pc:sldMk cId="3852882805" sldId="379"/>
            <ac:spMk id="12" creationId="{EAC623BF-B0CE-4C72-8337-AF6F3948FB6F}"/>
          </ac:spMkLst>
        </pc:spChg>
        <pc:spChg chg="mod">
          <ac:chgData name="anton andersson" userId="f7fe82e8b11385a6" providerId="LiveId" clId="{776FEACB-D82A-4758-9B99-DE71FDE06854}" dt="2022-02-08T10:47:05.380" v="19370" actId="1076"/>
          <ac:spMkLst>
            <pc:docMk/>
            <pc:sldMk cId="3852882805" sldId="379"/>
            <ac:spMk id="13" creationId="{2B885DF6-22BC-4639-862A-1B7F33AD8B04}"/>
          </ac:spMkLst>
        </pc:spChg>
      </pc:sldChg>
      <pc:sldChg chg="addSp modSp add mod">
        <pc:chgData name="anton andersson" userId="f7fe82e8b11385a6" providerId="LiveId" clId="{776FEACB-D82A-4758-9B99-DE71FDE06854}" dt="2022-02-08T10:49:10.534" v="19451" actId="20577"/>
        <pc:sldMkLst>
          <pc:docMk/>
          <pc:sldMk cId="2348344351" sldId="380"/>
        </pc:sldMkLst>
        <pc:spChg chg="mod">
          <ac:chgData name="anton andersson" userId="f7fe82e8b11385a6" providerId="LiveId" clId="{776FEACB-D82A-4758-9B99-DE71FDE06854}" dt="2022-02-03T06:06:25.479" v="17240"/>
          <ac:spMkLst>
            <pc:docMk/>
            <pc:sldMk cId="2348344351" sldId="380"/>
            <ac:spMk id="9" creationId="{2132E3A1-51BA-449F-AC23-05B76C47AD0A}"/>
          </ac:spMkLst>
        </pc:spChg>
        <pc:spChg chg="mod">
          <ac:chgData name="anton andersson" userId="f7fe82e8b11385a6" providerId="LiveId" clId="{776FEACB-D82A-4758-9B99-DE71FDE06854}" dt="2022-02-03T08:24:10.663" v="17347"/>
          <ac:spMkLst>
            <pc:docMk/>
            <pc:sldMk cId="2348344351" sldId="380"/>
            <ac:spMk id="11" creationId="{84FED706-CAB5-4520-87D3-C252DE8F9E67}"/>
          </ac:spMkLst>
        </pc:spChg>
        <pc:spChg chg="add mod">
          <ac:chgData name="anton andersson" userId="f7fe82e8b11385a6" providerId="LiveId" clId="{776FEACB-D82A-4758-9B99-DE71FDE06854}" dt="2022-02-08T10:49:10.534" v="19451" actId="20577"/>
          <ac:spMkLst>
            <pc:docMk/>
            <pc:sldMk cId="2348344351" sldId="380"/>
            <ac:spMk id="12" creationId="{7B3F6CE4-444A-4A70-A528-4FE7462BE7A1}"/>
          </ac:spMkLst>
        </pc:spChg>
      </pc:sldChg>
      <pc:sldChg chg="del">
        <pc:chgData name="anton andersson" userId="f7fe82e8b11385a6" providerId="LiveId" clId="{776FEACB-D82A-4758-9B99-DE71FDE06854}" dt="2022-01-31T10:36:29.727" v="16" actId="2696"/>
        <pc:sldMkLst>
          <pc:docMk/>
          <pc:sldMk cId="309567059" sldId="381"/>
        </pc:sldMkLst>
      </pc:sldChg>
      <pc:sldChg chg="modSp add del mod">
        <pc:chgData name="anton andersson" userId="f7fe82e8b11385a6" providerId="LiveId" clId="{776FEACB-D82A-4758-9B99-DE71FDE06854}" dt="2022-02-01T09:43:40.961" v="13288" actId="2696"/>
        <pc:sldMkLst>
          <pc:docMk/>
          <pc:sldMk cId="2511865442" sldId="381"/>
        </pc:sldMkLst>
        <pc:spChg chg="mod">
          <ac:chgData name="anton andersson" userId="f7fe82e8b11385a6" providerId="LiveId" clId="{776FEACB-D82A-4758-9B99-DE71FDE06854}" dt="2022-02-01T09:42:48.148" v="13279" actId="20577"/>
          <ac:spMkLst>
            <pc:docMk/>
            <pc:sldMk cId="2511865442" sldId="381"/>
            <ac:spMk id="5" creationId="{3AC48F12-9E7B-402C-9AEC-6DFACF62AE03}"/>
          </ac:spMkLst>
        </pc:spChg>
        <pc:spChg chg="mod">
          <ac:chgData name="anton andersson" userId="f7fe82e8b11385a6" providerId="LiveId" clId="{776FEACB-D82A-4758-9B99-DE71FDE06854}" dt="2022-02-01T09:42:34.381" v="13275" actId="207"/>
          <ac:spMkLst>
            <pc:docMk/>
            <pc:sldMk cId="2511865442" sldId="381"/>
            <ac:spMk id="9" creationId="{2132E3A1-51BA-449F-AC23-05B76C47AD0A}"/>
          </ac:spMkLst>
        </pc:spChg>
      </pc:sldChg>
      <pc:sldChg chg="modSp add mod ord">
        <pc:chgData name="anton andersson" userId="f7fe82e8b11385a6" providerId="LiveId" clId="{776FEACB-D82A-4758-9B99-DE71FDE06854}" dt="2022-02-03T06:05:47.940" v="17231"/>
        <pc:sldMkLst>
          <pc:docMk/>
          <pc:sldMk cId="142839442" sldId="382"/>
        </pc:sldMkLst>
        <pc:spChg chg="mod">
          <ac:chgData name="anton andersson" userId="f7fe82e8b11385a6" providerId="LiveId" clId="{776FEACB-D82A-4758-9B99-DE71FDE06854}" dt="2022-02-01T13:06:37.708" v="15669" actId="207"/>
          <ac:spMkLst>
            <pc:docMk/>
            <pc:sldMk cId="142839442" sldId="382"/>
            <ac:spMk id="5" creationId="{3AC48F12-9E7B-402C-9AEC-6DFACF62AE03}"/>
          </ac:spMkLst>
        </pc:spChg>
        <pc:spChg chg="mod">
          <ac:chgData name="anton andersson" userId="f7fe82e8b11385a6" providerId="LiveId" clId="{776FEACB-D82A-4758-9B99-DE71FDE06854}" dt="2022-02-03T06:05:47.940" v="17231"/>
          <ac:spMkLst>
            <pc:docMk/>
            <pc:sldMk cId="142839442" sldId="382"/>
            <ac:spMk id="9" creationId="{2132E3A1-51BA-449F-AC23-05B76C47AD0A}"/>
          </ac:spMkLst>
        </pc:spChg>
        <pc:spChg chg="mod">
          <ac:chgData name="anton andersson" userId="f7fe82e8b11385a6" providerId="LiveId" clId="{776FEACB-D82A-4758-9B99-DE71FDE06854}" dt="2022-02-01T13:08:40.187" v="15768" actId="20577"/>
          <ac:spMkLst>
            <pc:docMk/>
            <pc:sldMk cId="142839442" sldId="382"/>
            <ac:spMk id="11" creationId="{084B35C4-2A0D-42CB-9DC1-FAEC79B73854}"/>
          </ac:spMkLst>
        </pc:spChg>
      </pc:sldChg>
      <pc:sldChg chg="addSp delSp modSp add mod ord">
        <pc:chgData name="anton andersson" userId="f7fe82e8b11385a6" providerId="LiveId" clId="{776FEACB-D82A-4758-9B99-DE71FDE06854}" dt="2022-02-03T06:05:42.185" v="17229"/>
        <pc:sldMkLst>
          <pc:docMk/>
          <pc:sldMk cId="582955397" sldId="383"/>
        </pc:sldMkLst>
        <pc:spChg chg="mod">
          <ac:chgData name="anton andersson" userId="f7fe82e8b11385a6" providerId="LiveId" clId="{776FEACB-D82A-4758-9B99-DE71FDE06854}" dt="2022-02-03T06:05:42.185" v="17229"/>
          <ac:spMkLst>
            <pc:docMk/>
            <pc:sldMk cId="582955397" sldId="383"/>
            <ac:spMk id="9" creationId="{2132E3A1-51BA-449F-AC23-05B76C47AD0A}"/>
          </ac:spMkLst>
        </pc:spChg>
        <pc:spChg chg="mod">
          <ac:chgData name="anton andersson" userId="f7fe82e8b11385a6" providerId="LiveId" clId="{776FEACB-D82A-4758-9B99-DE71FDE06854}" dt="2022-02-01T12:23:53.704" v="14321" actId="20577"/>
          <ac:spMkLst>
            <pc:docMk/>
            <pc:sldMk cId="582955397" sldId="383"/>
            <ac:spMk id="10" creationId="{5FB47051-91F8-4C51-9C5E-6A75F963830C}"/>
          </ac:spMkLst>
        </pc:spChg>
        <pc:picChg chg="add mod">
          <ac:chgData name="anton andersson" userId="f7fe82e8b11385a6" providerId="LiveId" clId="{776FEACB-D82A-4758-9B99-DE71FDE06854}" dt="2022-02-01T12:15:28.826" v="14232" actId="1076"/>
          <ac:picMkLst>
            <pc:docMk/>
            <pc:sldMk cId="582955397" sldId="383"/>
            <ac:picMk id="5" creationId="{071E1560-99C5-4EB6-ABF7-759D64AF6AB7}"/>
          </ac:picMkLst>
        </pc:picChg>
        <pc:picChg chg="del">
          <ac:chgData name="anton andersson" userId="f7fe82e8b11385a6" providerId="LiveId" clId="{776FEACB-D82A-4758-9B99-DE71FDE06854}" dt="2022-02-01T12:14:33.132" v="14217" actId="478"/>
          <ac:picMkLst>
            <pc:docMk/>
            <pc:sldMk cId="582955397" sldId="383"/>
            <ac:picMk id="7" creationId="{9E7233C7-4899-49E1-998F-B50853B1F76F}"/>
          </ac:picMkLst>
        </pc:picChg>
      </pc:sldChg>
      <pc:sldChg chg="del">
        <pc:chgData name="anton andersson" userId="f7fe82e8b11385a6" providerId="LiveId" clId="{776FEACB-D82A-4758-9B99-DE71FDE06854}" dt="2022-01-31T10:44:23.107" v="166" actId="2696"/>
        <pc:sldMkLst>
          <pc:docMk/>
          <pc:sldMk cId="1313726629" sldId="383"/>
        </pc:sldMkLst>
      </pc:sldChg>
      <pc:sldChg chg="new del">
        <pc:chgData name="anton andersson" userId="f7fe82e8b11385a6" providerId="LiveId" clId="{776FEACB-D82A-4758-9B99-DE71FDE06854}" dt="2022-02-01T09:56:57.473" v="13918" actId="2696"/>
        <pc:sldMkLst>
          <pc:docMk/>
          <pc:sldMk cId="1609044808" sldId="383"/>
        </pc:sldMkLst>
      </pc:sldChg>
      <pc:sldChg chg="addSp delSp modSp add mod">
        <pc:chgData name="anton andersson" userId="f7fe82e8b11385a6" providerId="LiveId" clId="{776FEACB-D82A-4758-9B99-DE71FDE06854}" dt="2022-02-08T11:59:20.507" v="20020" actId="1076"/>
        <pc:sldMkLst>
          <pc:docMk/>
          <pc:sldMk cId="2216338731" sldId="384"/>
        </pc:sldMkLst>
        <pc:spChg chg="mod">
          <ac:chgData name="anton andersson" userId="f7fe82e8b11385a6" providerId="LiveId" clId="{776FEACB-D82A-4758-9B99-DE71FDE06854}" dt="2022-02-03T06:05:40.078" v="17228"/>
          <ac:spMkLst>
            <pc:docMk/>
            <pc:sldMk cId="2216338731" sldId="384"/>
            <ac:spMk id="9" creationId="{2132E3A1-51BA-449F-AC23-05B76C47AD0A}"/>
          </ac:spMkLst>
        </pc:spChg>
        <pc:spChg chg="mod">
          <ac:chgData name="anton andersson" userId="f7fe82e8b11385a6" providerId="LiveId" clId="{776FEACB-D82A-4758-9B99-DE71FDE06854}" dt="2022-02-01T12:16:19.246" v="14237" actId="20577"/>
          <ac:spMkLst>
            <pc:docMk/>
            <pc:sldMk cId="2216338731" sldId="384"/>
            <ac:spMk id="10" creationId="{5FB47051-91F8-4C51-9C5E-6A75F963830C}"/>
          </ac:spMkLst>
        </pc:spChg>
        <pc:spChg chg="add mod">
          <ac:chgData name="anton andersson" userId="f7fe82e8b11385a6" providerId="LiveId" clId="{776FEACB-D82A-4758-9B99-DE71FDE06854}" dt="2022-02-03T08:25:23.712" v="17370" actId="1076"/>
          <ac:spMkLst>
            <pc:docMk/>
            <pc:sldMk cId="2216338731" sldId="384"/>
            <ac:spMk id="11" creationId="{B183190F-6E7A-427A-B9F1-FD3556113091}"/>
          </ac:spMkLst>
        </pc:spChg>
        <pc:spChg chg="add mod">
          <ac:chgData name="anton andersson" userId="f7fe82e8b11385a6" providerId="LiveId" clId="{776FEACB-D82A-4758-9B99-DE71FDE06854}" dt="2022-02-03T08:25:48.467" v="17390"/>
          <ac:spMkLst>
            <pc:docMk/>
            <pc:sldMk cId="2216338731" sldId="384"/>
            <ac:spMk id="12" creationId="{84E958D1-3713-4B37-8FB2-F1C3399FDCA2}"/>
          </ac:spMkLst>
        </pc:spChg>
        <pc:spChg chg="add mod">
          <ac:chgData name="anton andersson" userId="f7fe82e8b11385a6" providerId="LiveId" clId="{776FEACB-D82A-4758-9B99-DE71FDE06854}" dt="2022-02-08T11:59:20.507" v="20020" actId="1076"/>
          <ac:spMkLst>
            <pc:docMk/>
            <pc:sldMk cId="2216338731" sldId="384"/>
            <ac:spMk id="13" creationId="{77010217-657B-4DB4-8023-A5C34A4A9C58}"/>
          </ac:spMkLst>
        </pc:spChg>
        <pc:spChg chg="add mod">
          <ac:chgData name="anton andersson" userId="f7fe82e8b11385a6" providerId="LiveId" clId="{776FEACB-D82A-4758-9B99-DE71FDE06854}" dt="2022-02-03T08:25:27.225" v="17371" actId="1076"/>
          <ac:spMkLst>
            <pc:docMk/>
            <pc:sldMk cId="2216338731" sldId="384"/>
            <ac:spMk id="14" creationId="{0D8792A1-6BDE-4DA3-BD4F-0C7DC8C5B41E}"/>
          </ac:spMkLst>
        </pc:spChg>
        <pc:picChg chg="del">
          <ac:chgData name="anton andersson" userId="f7fe82e8b11385a6" providerId="LiveId" clId="{776FEACB-D82A-4758-9B99-DE71FDE06854}" dt="2022-02-01T12:16:09.423" v="14235" actId="478"/>
          <ac:picMkLst>
            <pc:docMk/>
            <pc:sldMk cId="2216338731" sldId="384"/>
            <ac:picMk id="5" creationId="{071E1560-99C5-4EB6-ABF7-759D64AF6AB7}"/>
          </ac:picMkLst>
        </pc:picChg>
        <pc:picChg chg="add mod">
          <ac:chgData name="anton andersson" userId="f7fe82e8b11385a6" providerId="LiveId" clId="{776FEACB-D82A-4758-9B99-DE71FDE06854}" dt="2022-02-01T12:17:29.555" v="14242" actId="14100"/>
          <ac:picMkLst>
            <pc:docMk/>
            <pc:sldMk cId="2216338731" sldId="384"/>
            <ac:picMk id="6" creationId="{779DBE08-9F33-463C-8FF3-41C8FC6DF14C}"/>
          </ac:picMkLst>
        </pc:picChg>
      </pc:sldChg>
      <pc:sldChg chg="addSp delSp modSp add mod">
        <pc:chgData name="anton andersson" userId="f7fe82e8b11385a6" providerId="LiveId" clId="{776FEACB-D82A-4758-9B99-DE71FDE06854}" dt="2022-02-03T06:05:36.615" v="17227"/>
        <pc:sldMkLst>
          <pc:docMk/>
          <pc:sldMk cId="3373813292" sldId="385"/>
        </pc:sldMkLst>
        <pc:spChg chg="mod">
          <ac:chgData name="anton andersson" userId="f7fe82e8b11385a6" providerId="LiveId" clId="{776FEACB-D82A-4758-9B99-DE71FDE06854}" dt="2022-02-03T06:05:36.615" v="17227"/>
          <ac:spMkLst>
            <pc:docMk/>
            <pc:sldMk cId="3373813292" sldId="385"/>
            <ac:spMk id="9" creationId="{2132E3A1-51BA-449F-AC23-05B76C47AD0A}"/>
          </ac:spMkLst>
        </pc:spChg>
        <pc:spChg chg="mod">
          <ac:chgData name="anton andersson" userId="f7fe82e8b11385a6" providerId="LiveId" clId="{776FEACB-D82A-4758-9B99-DE71FDE06854}" dt="2022-02-01T12:24:05.213" v="14325" actId="20577"/>
          <ac:spMkLst>
            <pc:docMk/>
            <pc:sldMk cId="3373813292" sldId="385"/>
            <ac:spMk id="10" creationId="{5FB47051-91F8-4C51-9C5E-6A75F963830C}"/>
          </ac:spMkLst>
        </pc:spChg>
        <pc:spChg chg="del">
          <ac:chgData name="anton andersson" userId="f7fe82e8b11385a6" providerId="LiveId" clId="{776FEACB-D82A-4758-9B99-DE71FDE06854}" dt="2022-02-01T12:21:54.215" v="14292" actId="478"/>
          <ac:spMkLst>
            <pc:docMk/>
            <pc:sldMk cId="3373813292" sldId="385"/>
            <ac:spMk id="11" creationId="{B183190F-6E7A-427A-B9F1-FD3556113091}"/>
          </ac:spMkLst>
        </pc:spChg>
        <pc:spChg chg="del">
          <ac:chgData name="anton andersson" userId="f7fe82e8b11385a6" providerId="LiveId" clId="{776FEACB-D82A-4758-9B99-DE71FDE06854}" dt="2022-02-01T12:21:52.742" v="14291" actId="478"/>
          <ac:spMkLst>
            <pc:docMk/>
            <pc:sldMk cId="3373813292" sldId="385"/>
            <ac:spMk id="12" creationId="{84E958D1-3713-4B37-8FB2-F1C3399FDCA2}"/>
          </ac:spMkLst>
        </pc:spChg>
        <pc:spChg chg="del">
          <ac:chgData name="anton andersson" userId="f7fe82e8b11385a6" providerId="LiveId" clId="{776FEACB-D82A-4758-9B99-DE71FDE06854}" dt="2022-02-01T12:21:51.524" v="14290" actId="478"/>
          <ac:spMkLst>
            <pc:docMk/>
            <pc:sldMk cId="3373813292" sldId="385"/>
            <ac:spMk id="13" creationId="{77010217-657B-4DB4-8023-A5C34A4A9C58}"/>
          </ac:spMkLst>
        </pc:spChg>
        <pc:spChg chg="del">
          <ac:chgData name="anton andersson" userId="f7fe82e8b11385a6" providerId="LiveId" clId="{776FEACB-D82A-4758-9B99-DE71FDE06854}" dt="2022-02-01T12:21:55.487" v="14293" actId="478"/>
          <ac:spMkLst>
            <pc:docMk/>
            <pc:sldMk cId="3373813292" sldId="385"/>
            <ac:spMk id="14" creationId="{0D8792A1-6BDE-4DA3-BD4F-0C7DC8C5B41E}"/>
          </ac:spMkLst>
        </pc:spChg>
        <pc:picChg chg="add mod">
          <ac:chgData name="anton andersson" userId="f7fe82e8b11385a6" providerId="LiveId" clId="{776FEACB-D82A-4758-9B99-DE71FDE06854}" dt="2022-02-01T12:22:38.745" v="14297" actId="1076"/>
          <ac:picMkLst>
            <pc:docMk/>
            <pc:sldMk cId="3373813292" sldId="385"/>
            <ac:picMk id="5" creationId="{8A188719-17FC-4DD0-8CA1-DF9EBC31F68E}"/>
          </ac:picMkLst>
        </pc:picChg>
        <pc:picChg chg="del">
          <ac:chgData name="anton andersson" userId="f7fe82e8b11385a6" providerId="LiveId" clId="{776FEACB-D82A-4758-9B99-DE71FDE06854}" dt="2022-02-01T12:21:50.122" v="14289" actId="478"/>
          <ac:picMkLst>
            <pc:docMk/>
            <pc:sldMk cId="3373813292" sldId="385"/>
            <ac:picMk id="6" creationId="{779DBE08-9F33-463C-8FF3-41C8FC6DF14C}"/>
          </ac:picMkLst>
        </pc:picChg>
      </pc:sldChg>
      <pc:sldChg chg="addSp delSp modSp add mod">
        <pc:chgData name="anton andersson" userId="f7fe82e8b11385a6" providerId="LiveId" clId="{776FEACB-D82A-4758-9B99-DE71FDE06854}" dt="2022-02-08T12:00:20.915" v="20025" actId="1076"/>
        <pc:sldMkLst>
          <pc:docMk/>
          <pc:sldMk cId="1091660515" sldId="386"/>
        </pc:sldMkLst>
        <pc:spChg chg="mod">
          <ac:chgData name="anton andersson" userId="f7fe82e8b11385a6" providerId="LiveId" clId="{776FEACB-D82A-4758-9B99-DE71FDE06854}" dt="2022-02-03T06:05:33.120" v="17226"/>
          <ac:spMkLst>
            <pc:docMk/>
            <pc:sldMk cId="1091660515" sldId="386"/>
            <ac:spMk id="9" creationId="{2132E3A1-51BA-449F-AC23-05B76C47AD0A}"/>
          </ac:spMkLst>
        </pc:spChg>
        <pc:spChg chg="add mod">
          <ac:chgData name="anton andersson" userId="f7fe82e8b11385a6" providerId="LiveId" clId="{776FEACB-D82A-4758-9B99-DE71FDE06854}" dt="2022-02-03T08:26:15.413" v="17410" actId="1076"/>
          <ac:spMkLst>
            <pc:docMk/>
            <pc:sldMk cId="1091660515" sldId="386"/>
            <ac:spMk id="11" creationId="{AC5AFB96-B72A-450C-B624-0C0EE347BE26}"/>
          </ac:spMkLst>
        </pc:spChg>
        <pc:spChg chg="add mod">
          <ac:chgData name="anton andersson" userId="f7fe82e8b11385a6" providerId="LiveId" clId="{776FEACB-D82A-4758-9B99-DE71FDE06854}" dt="2022-02-03T08:26:17.417" v="17411" actId="1076"/>
          <ac:spMkLst>
            <pc:docMk/>
            <pc:sldMk cId="1091660515" sldId="386"/>
            <ac:spMk id="12" creationId="{B04AFDDE-2D09-49AE-A674-EBD067EDBE42}"/>
          </ac:spMkLst>
        </pc:spChg>
        <pc:spChg chg="add del mod">
          <ac:chgData name="anton andersson" userId="f7fe82e8b11385a6" providerId="LiveId" clId="{776FEACB-D82A-4758-9B99-DE71FDE06854}" dt="2022-02-01T12:26:31.012" v="14342" actId="478"/>
          <ac:spMkLst>
            <pc:docMk/>
            <pc:sldMk cId="1091660515" sldId="386"/>
            <ac:spMk id="13" creationId="{3238F12F-925D-45BE-BAEF-99CBE27A648F}"/>
          </ac:spMkLst>
        </pc:spChg>
        <pc:spChg chg="add mod">
          <ac:chgData name="anton andersson" userId="f7fe82e8b11385a6" providerId="LiveId" clId="{776FEACB-D82A-4758-9B99-DE71FDE06854}" dt="2022-02-08T12:00:20.915" v="20025" actId="1076"/>
          <ac:spMkLst>
            <pc:docMk/>
            <pc:sldMk cId="1091660515" sldId="386"/>
            <ac:spMk id="15" creationId="{9DD5FCE7-FA09-4278-B4F1-176296A63D19}"/>
          </ac:spMkLst>
        </pc:spChg>
        <pc:picChg chg="del">
          <ac:chgData name="anton andersson" userId="f7fe82e8b11385a6" providerId="LiveId" clId="{776FEACB-D82A-4758-9B99-DE71FDE06854}" dt="2022-02-01T12:24:23.049" v="14326" actId="478"/>
          <ac:picMkLst>
            <pc:docMk/>
            <pc:sldMk cId="1091660515" sldId="386"/>
            <ac:picMk id="5" creationId="{8A188719-17FC-4DD0-8CA1-DF9EBC31F68E}"/>
          </ac:picMkLst>
        </pc:picChg>
        <pc:picChg chg="add mod">
          <ac:chgData name="anton andersson" userId="f7fe82e8b11385a6" providerId="LiveId" clId="{776FEACB-D82A-4758-9B99-DE71FDE06854}" dt="2022-02-01T12:25:03.978" v="14330" actId="14100"/>
          <ac:picMkLst>
            <pc:docMk/>
            <pc:sldMk cId="1091660515" sldId="386"/>
            <ac:picMk id="6" creationId="{26969219-6C33-4E74-A001-4F4B4BE0D53F}"/>
          </ac:picMkLst>
        </pc:picChg>
      </pc:sldChg>
      <pc:sldChg chg="addSp delSp modSp add del mod ord">
        <pc:chgData name="anton andersson" userId="f7fe82e8b11385a6" providerId="LiveId" clId="{776FEACB-D82A-4758-9B99-DE71FDE06854}" dt="2022-02-08T12:01:08.734" v="20026" actId="2696"/>
        <pc:sldMkLst>
          <pc:docMk/>
          <pc:sldMk cId="2099816633" sldId="387"/>
        </pc:sldMkLst>
        <pc:spChg chg="mod">
          <ac:chgData name="anton andersson" userId="f7fe82e8b11385a6" providerId="LiveId" clId="{776FEACB-D82A-4758-9B99-DE71FDE06854}" dt="2022-02-03T06:05:28.406" v="17225"/>
          <ac:spMkLst>
            <pc:docMk/>
            <pc:sldMk cId="2099816633" sldId="387"/>
            <ac:spMk id="9" creationId="{2132E3A1-51BA-449F-AC23-05B76C47AD0A}"/>
          </ac:spMkLst>
        </pc:spChg>
        <pc:spChg chg="add del mod">
          <ac:chgData name="anton andersson" userId="f7fe82e8b11385a6" providerId="LiveId" clId="{776FEACB-D82A-4758-9B99-DE71FDE06854}" dt="2022-02-01T12:40:17.860" v="14537" actId="478"/>
          <ac:spMkLst>
            <pc:docMk/>
            <pc:sldMk cId="2099816633" sldId="387"/>
            <ac:spMk id="11" creationId="{15EFCD61-82C0-4CAF-9A4C-6ABE147BBBF1}"/>
          </ac:spMkLst>
        </pc:spChg>
      </pc:sldChg>
      <pc:sldChg chg="delSp modSp add mod">
        <pc:chgData name="anton andersson" userId="f7fe82e8b11385a6" providerId="LiveId" clId="{776FEACB-D82A-4758-9B99-DE71FDE06854}" dt="2022-02-08T12:02:03.171" v="20033" actId="20577"/>
        <pc:sldMkLst>
          <pc:docMk/>
          <pc:sldMk cId="484463414" sldId="388"/>
        </pc:sldMkLst>
        <pc:spChg chg="mod">
          <ac:chgData name="anton andersson" userId="f7fe82e8b11385a6" providerId="LiveId" clId="{776FEACB-D82A-4758-9B99-DE71FDE06854}" dt="2022-02-01T12:40:33.932" v="14538" actId="13926"/>
          <ac:spMkLst>
            <pc:docMk/>
            <pc:sldMk cId="484463414" sldId="388"/>
            <ac:spMk id="2" creationId="{81954DB0-11FF-4EBC-962C-9594653DA3EC}"/>
          </ac:spMkLst>
        </pc:spChg>
        <pc:spChg chg="mod">
          <ac:chgData name="anton andersson" userId="f7fe82e8b11385a6" providerId="LiveId" clId="{776FEACB-D82A-4758-9B99-DE71FDE06854}" dt="2022-02-03T06:05:24.776" v="17224"/>
          <ac:spMkLst>
            <pc:docMk/>
            <pc:sldMk cId="484463414" sldId="388"/>
            <ac:spMk id="9" creationId="{2132E3A1-51BA-449F-AC23-05B76C47AD0A}"/>
          </ac:spMkLst>
        </pc:spChg>
        <pc:spChg chg="mod">
          <ac:chgData name="anton andersson" userId="f7fe82e8b11385a6" providerId="LiveId" clId="{776FEACB-D82A-4758-9B99-DE71FDE06854}" dt="2022-02-08T12:02:03.171" v="20033" actId="20577"/>
          <ac:spMkLst>
            <pc:docMk/>
            <pc:sldMk cId="484463414" sldId="388"/>
            <ac:spMk id="11" creationId="{15EFCD61-82C0-4CAF-9A4C-6ABE147BBBF1}"/>
          </ac:spMkLst>
        </pc:spChg>
        <pc:spChg chg="del mod">
          <ac:chgData name="anton andersson" userId="f7fe82e8b11385a6" providerId="LiveId" clId="{776FEACB-D82A-4758-9B99-DE71FDE06854}" dt="2022-02-08T12:01:21.049" v="20028" actId="478"/>
          <ac:spMkLst>
            <pc:docMk/>
            <pc:sldMk cId="484463414" sldId="388"/>
            <ac:spMk id="13" creationId="{1C7A4556-A381-4A7D-A4CF-4954CF0E22E6}"/>
          </ac:spMkLst>
        </pc:spChg>
        <pc:spChg chg="del">
          <ac:chgData name="anton andersson" userId="f7fe82e8b11385a6" providerId="LiveId" clId="{776FEACB-D82A-4758-9B99-DE71FDE06854}" dt="2022-02-08T12:01:19.731" v="20027" actId="478"/>
          <ac:spMkLst>
            <pc:docMk/>
            <pc:sldMk cId="484463414" sldId="388"/>
            <ac:spMk id="14" creationId="{7A9CFF40-B404-4444-9678-69A9A13FD7E8}"/>
          </ac:spMkLst>
        </pc:spChg>
      </pc:sldChg>
      <pc:sldChg chg="modSp add mod ord">
        <pc:chgData name="anton andersson" userId="f7fe82e8b11385a6" providerId="LiveId" clId="{776FEACB-D82A-4758-9B99-DE71FDE06854}" dt="2022-02-03T08:28:59.096" v="17428" actId="20577"/>
        <pc:sldMkLst>
          <pc:docMk/>
          <pc:sldMk cId="2397045640" sldId="389"/>
        </pc:sldMkLst>
        <pc:spChg chg="mod">
          <ac:chgData name="anton andersson" userId="f7fe82e8b11385a6" providerId="LiveId" clId="{776FEACB-D82A-4758-9B99-DE71FDE06854}" dt="2022-02-03T08:28:59.096" v="17428" actId="20577"/>
          <ac:spMkLst>
            <pc:docMk/>
            <pc:sldMk cId="2397045640" sldId="389"/>
            <ac:spMk id="5" creationId="{2E3840FE-FC21-40D5-857A-C9025495D0E0}"/>
          </ac:spMkLst>
        </pc:spChg>
        <pc:spChg chg="mod">
          <ac:chgData name="anton andersson" userId="f7fe82e8b11385a6" providerId="LiveId" clId="{776FEACB-D82A-4758-9B99-DE71FDE06854}" dt="2022-02-03T06:05:14.212" v="17222" actId="20577"/>
          <ac:spMkLst>
            <pc:docMk/>
            <pc:sldMk cId="2397045640" sldId="389"/>
            <ac:spMk id="9" creationId="{2132E3A1-51BA-449F-AC23-05B76C47AD0A}"/>
          </ac:spMkLst>
        </pc:spChg>
      </pc:sldChg>
      <pc:sldChg chg="addSp delSp modSp new mod">
        <pc:chgData name="anton andersson" userId="f7fe82e8b11385a6" providerId="LiveId" clId="{776FEACB-D82A-4758-9B99-DE71FDE06854}" dt="2022-02-08T07:58:35.107" v="17431" actId="20577"/>
        <pc:sldMkLst>
          <pc:docMk/>
          <pc:sldMk cId="2495351075" sldId="390"/>
        </pc:sldMkLst>
        <pc:spChg chg="mod">
          <ac:chgData name="anton andersson" userId="f7fe82e8b11385a6" providerId="LiveId" clId="{776FEACB-D82A-4758-9B99-DE71FDE06854}" dt="2022-02-03T05:52:32.850" v="16745" actId="20577"/>
          <ac:spMkLst>
            <pc:docMk/>
            <pc:sldMk cId="2495351075" sldId="390"/>
            <ac:spMk id="2" creationId="{32C7EF11-93B4-4359-BC60-C7E18BAFC3C4}"/>
          </ac:spMkLst>
        </pc:spChg>
        <pc:spChg chg="mod">
          <ac:chgData name="anton andersson" userId="f7fe82e8b11385a6" providerId="LiveId" clId="{776FEACB-D82A-4758-9B99-DE71FDE06854}" dt="2022-02-03T05:52:36.484" v="16754" actId="20577"/>
          <ac:spMkLst>
            <pc:docMk/>
            <pc:sldMk cId="2495351075" sldId="390"/>
            <ac:spMk id="5" creationId="{90F3C65C-734F-48DD-91BD-9D0C6C15FE9B}"/>
          </ac:spMkLst>
        </pc:spChg>
        <pc:spChg chg="mod">
          <ac:chgData name="anton andersson" userId="f7fe82e8b11385a6" providerId="LiveId" clId="{776FEACB-D82A-4758-9B99-DE71FDE06854}" dt="2022-02-08T07:58:35.107" v="17431" actId="20577"/>
          <ac:spMkLst>
            <pc:docMk/>
            <pc:sldMk cId="2495351075" sldId="390"/>
            <ac:spMk id="6" creationId="{782BF6E7-0268-459B-A99C-77C67B74248E}"/>
          </ac:spMkLst>
        </pc:spChg>
        <pc:spChg chg="add del">
          <ac:chgData name="anton andersson" userId="f7fe82e8b11385a6" providerId="LiveId" clId="{776FEACB-D82A-4758-9B99-DE71FDE06854}" dt="2022-02-03T05:57:51.383" v="16930"/>
          <ac:spMkLst>
            <pc:docMk/>
            <pc:sldMk cId="2495351075" sldId="390"/>
            <ac:spMk id="8" creationId="{B55CAD4D-E1EA-4061-AA8D-33E97E4D4421}"/>
          </ac:spMkLst>
        </pc:spChg>
        <pc:picChg chg="add del">
          <ac:chgData name="anton andersson" userId="f7fe82e8b11385a6" providerId="LiveId" clId="{776FEACB-D82A-4758-9B99-DE71FDE06854}" dt="2022-02-03T05:57:51.383" v="16930"/>
          <ac:picMkLst>
            <pc:docMk/>
            <pc:sldMk cId="2495351075" sldId="390"/>
            <ac:picMk id="1026" creationId="{33AD0F92-6979-42CF-93C7-A46B22483534}"/>
          </ac:picMkLst>
        </pc:picChg>
      </pc:sldChg>
      <pc:sldChg chg="modSp add mod ord">
        <pc:chgData name="anton andersson" userId="f7fe82e8b11385a6" providerId="LiveId" clId="{776FEACB-D82A-4758-9B99-DE71FDE06854}" dt="2022-02-03T06:08:14.879" v="17253" actId="20577"/>
        <pc:sldMkLst>
          <pc:docMk/>
          <pc:sldMk cId="2320280844" sldId="391"/>
        </pc:sldMkLst>
        <pc:spChg chg="mod">
          <ac:chgData name="anton andersson" userId="f7fe82e8b11385a6" providerId="LiveId" clId="{776FEACB-D82A-4758-9B99-DE71FDE06854}" dt="2022-02-03T06:08:12.684" v="17251" actId="207"/>
          <ac:spMkLst>
            <pc:docMk/>
            <pc:sldMk cId="2320280844" sldId="391"/>
            <ac:spMk id="12" creationId="{D11693FE-8633-4CDA-ABA8-92FAAA0C73FA}"/>
          </ac:spMkLst>
        </pc:spChg>
        <pc:spChg chg="mod">
          <ac:chgData name="anton andersson" userId="f7fe82e8b11385a6" providerId="LiveId" clId="{776FEACB-D82A-4758-9B99-DE71FDE06854}" dt="2022-02-03T06:08:14.879" v="17253" actId="20577"/>
          <ac:spMkLst>
            <pc:docMk/>
            <pc:sldMk cId="2320280844" sldId="391"/>
            <ac:spMk id="14" creationId="{DF2049D6-33EF-411A-8631-A29E54208392}"/>
          </ac:spMkLst>
        </pc:spChg>
      </pc:sldChg>
      <pc:sldChg chg="modSp add mod ord">
        <pc:chgData name="anton andersson" userId="f7fe82e8b11385a6" providerId="LiveId" clId="{776FEACB-D82A-4758-9B99-DE71FDE06854}" dt="2022-02-08T12:03:44.387" v="20147" actId="20577"/>
        <pc:sldMkLst>
          <pc:docMk/>
          <pc:sldMk cId="1726414983" sldId="392"/>
        </pc:sldMkLst>
        <pc:spChg chg="mod">
          <ac:chgData name="anton andersson" userId="f7fe82e8b11385a6" providerId="LiveId" clId="{776FEACB-D82A-4758-9B99-DE71FDE06854}" dt="2022-02-08T12:03:44.387" v="20147" actId="20577"/>
          <ac:spMkLst>
            <pc:docMk/>
            <pc:sldMk cId="1726414983" sldId="392"/>
            <ac:spMk id="5" creationId="{2E3840FE-FC21-40D5-857A-C9025495D0E0}"/>
          </ac:spMkLst>
        </pc:spChg>
        <pc:spChg chg="mod">
          <ac:chgData name="anton andersson" userId="f7fe82e8b11385a6" providerId="LiveId" clId="{776FEACB-D82A-4758-9B99-DE71FDE06854}" dt="2022-02-08T12:02:45.900" v="20037"/>
          <ac:spMkLst>
            <pc:docMk/>
            <pc:sldMk cId="1726414983" sldId="392"/>
            <ac:spMk id="9" creationId="{2132E3A1-51BA-449F-AC23-05B76C47AD0A}"/>
          </ac:spMkLst>
        </pc:spChg>
      </pc:sldChg>
      <pc:sldChg chg="modSp add del mod">
        <pc:chgData name="anton andersson" userId="f7fe82e8b11385a6" providerId="LiveId" clId="{776FEACB-D82A-4758-9B99-DE71FDE06854}" dt="2022-02-08T11:02:35.200" v="20012" actId="2696"/>
        <pc:sldMkLst>
          <pc:docMk/>
          <pc:sldMk cId="2370382378" sldId="392"/>
        </pc:sldMkLst>
        <pc:spChg chg="mod">
          <ac:chgData name="anton andersson" userId="f7fe82e8b11385a6" providerId="LiveId" clId="{776FEACB-D82A-4758-9B99-DE71FDE06854}" dt="2022-02-08T11:02:05.636" v="20011" actId="20577"/>
          <ac:spMkLst>
            <pc:docMk/>
            <pc:sldMk cId="2370382378" sldId="392"/>
            <ac:spMk id="5" creationId="{2E3840FE-FC21-40D5-857A-C9025495D0E0}"/>
          </ac:spMkLst>
        </pc:spChg>
      </pc:sldChg>
      <pc:sldChg chg="del">
        <pc:chgData name="anton andersson" userId="f7fe82e8b11385a6" providerId="LiveId" clId="{776FEACB-D82A-4758-9B99-DE71FDE06854}" dt="2022-01-31T10:36:29.727" v="16" actId="2696"/>
        <pc:sldMkLst>
          <pc:docMk/>
          <pc:sldMk cId="681681104" sldId="395"/>
        </pc:sldMkLst>
      </pc:sldChg>
      <pc:sldChg chg="del">
        <pc:chgData name="anton andersson" userId="f7fe82e8b11385a6" providerId="LiveId" clId="{776FEACB-D82A-4758-9B99-DE71FDE06854}" dt="2022-01-31T10:36:29.727" v="16" actId="2696"/>
        <pc:sldMkLst>
          <pc:docMk/>
          <pc:sldMk cId="3590805727" sldId="397"/>
        </pc:sldMkLst>
      </pc:sldChg>
      <pc:sldChg chg="del">
        <pc:chgData name="anton andersson" userId="f7fe82e8b11385a6" providerId="LiveId" clId="{776FEACB-D82A-4758-9B99-DE71FDE06854}" dt="2022-01-31T10:36:29.727" v="16" actId="2696"/>
        <pc:sldMkLst>
          <pc:docMk/>
          <pc:sldMk cId="1049661892" sldId="398"/>
        </pc:sldMkLst>
      </pc:sldChg>
      <pc:sldChg chg="del">
        <pc:chgData name="anton andersson" userId="f7fe82e8b11385a6" providerId="LiveId" clId="{776FEACB-D82A-4758-9B99-DE71FDE06854}" dt="2022-01-31T10:36:29.727" v="16" actId="2696"/>
        <pc:sldMkLst>
          <pc:docMk/>
          <pc:sldMk cId="1150066099" sldId="399"/>
        </pc:sldMkLst>
      </pc:sldChg>
      <pc:sldChg chg="del">
        <pc:chgData name="anton andersson" userId="f7fe82e8b11385a6" providerId="LiveId" clId="{776FEACB-D82A-4758-9B99-DE71FDE06854}" dt="2022-01-31T10:36:29.727" v="16" actId="2696"/>
        <pc:sldMkLst>
          <pc:docMk/>
          <pc:sldMk cId="561979881" sldId="400"/>
        </pc:sldMkLst>
      </pc:sldChg>
    </pc:docChg>
  </pc:docChgLst>
  <pc:docChgLst>
    <pc:chgData name="anton andersson" userId="f7fe82e8b11385a6" providerId="LiveId" clId="{85D9BB53-848E-4BB9-9126-44A67D8E28E2}"/>
    <pc:docChg chg="undo custSel addSld delSld modSld sldOrd">
      <pc:chgData name="anton andersson" userId="f7fe82e8b11385a6" providerId="LiveId" clId="{85D9BB53-848E-4BB9-9126-44A67D8E28E2}" dt="2021-12-01T07:46:33.009" v="836" actId="20577"/>
      <pc:docMkLst>
        <pc:docMk/>
      </pc:docMkLst>
      <pc:sldChg chg="addSp delSp modSp mod">
        <pc:chgData name="anton andersson" userId="f7fe82e8b11385a6" providerId="LiveId" clId="{85D9BB53-848E-4BB9-9126-44A67D8E28E2}" dt="2021-12-01T07:36:14.296" v="733" actId="1076"/>
        <pc:sldMkLst>
          <pc:docMk/>
          <pc:sldMk cId="2160508749" sldId="260"/>
        </pc:sldMkLst>
        <pc:spChg chg="mod">
          <ac:chgData name="anton andersson" userId="f7fe82e8b11385a6" providerId="LiveId" clId="{85D9BB53-848E-4BB9-9126-44A67D8E28E2}" dt="2021-12-01T07:31:34.448" v="610" actId="404"/>
          <ac:spMkLst>
            <pc:docMk/>
            <pc:sldMk cId="2160508749" sldId="260"/>
            <ac:spMk id="2" creationId="{845A0B2C-9874-4D40-84AB-D03DD94D0EF7}"/>
          </ac:spMkLst>
        </pc:spChg>
        <pc:spChg chg="mod">
          <ac:chgData name="anton andersson" userId="f7fe82e8b11385a6" providerId="LiveId" clId="{85D9BB53-848E-4BB9-9126-44A67D8E28E2}" dt="2021-12-01T07:33:31.386" v="705" actId="20577"/>
          <ac:spMkLst>
            <pc:docMk/>
            <pc:sldMk cId="2160508749" sldId="260"/>
            <ac:spMk id="4" creationId="{38CE8E8B-38D5-42BB-A7F7-FE24C597B296}"/>
          </ac:spMkLst>
        </pc:spChg>
        <pc:spChg chg="add del mod">
          <ac:chgData name="anton andersson" userId="f7fe82e8b11385a6" providerId="LiveId" clId="{85D9BB53-848E-4BB9-9126-44A67D8E28E2}" dt="2021-12-01T07:34:34.400" v="716" actId="478"/>
          <ac:spMkLst>
            <pc:docMk/>
            <pc:sldMk cId="2160508749" sldId="260"/>
            <ac:spMk id="5" creationId="{8277C9EF-FE17-4846-B56E-1C88B2FA652E}"/>
          </ac:spMkLst>
        </pc:spChg>
        <pc:spChg chg="mod">
          <ac:chgData name="anton andersson" userId="f7fe82e8b11385a6" providerId="LiveId" clId="{85D9BB53-848E-4BB9-9126-44A67D8E28E2}" dt="2021-12-01T07:36:14.296" v="733" actId="1076"/>
          <ac:spMkLst>
            <pc:docMk/>
            <pc:sldMk cId="2160508749" sldId="260"/>
            <ac:spMk id="6" creationId="{67FF259C-227B-484A-9693-3604EF70C132}"/>
          </ac:spMkLst>
        </pc:spChg>
        <pc:graphicFrameChg chg="add del mod">
          <ac:chgData name="anton andersson" userId="f7fe82e8b11385a6" providerId="LiveId" clId="{85D9BB53-848E-4BB9-9126-44A67D8E28E2}" dt="2021-12-01T07:35:37.616" v="728" actId="14100"/>
          <ac:graphicFrameMkLst>
            <pc:docMk/>
            <pc:sldMk cId="2160508749" sldId="260"/>
            <ac:graphicFrameMk id="8" creationId="{B24CEADD-D035-4D97-923E-B9EC8E0736F5}"/>
          </ac:graphicFrameMkLst>
        </pc:graphicFrameChg>
        <pc:graphicFrameChg chg="add mod">
          <ac:chgData name="anton andersson" userId="f7fe82e8b11385a6" providerId="LiveId" clId="{85D9BB53-848E-4BB9-9126-44A67D8E28E2}" dt="2021-12-01T07:35:17.264" v="724"/>
          <ac:graphicFrameMkLst>
            <pc:docMk/>
            <pc:sldMk cId="2160508749" sldId="260"/>
            <ac:graphicFrameMk id="9" creationId="{04493B66-9338-4970-BD24-CAA173282471}"/>
          </ac:graphicFrameMkLst>
        </pc:graphicFrameChg>
        <pc:picChg chg="add mod">
          <ac:chgData name="anton andersson" userId="f7fe82e8b11385a6" providerId="LiveId" clId="{85D9BB53-848E-4BB9-9126-44A67D8E28E2}" dt="2021-12-01T07:35:49.161" v="732" actId="1076"/>
          <ac:picMkLst>
            <pc:docMk/>
            <pc:sldMk cId="2160508749" sldId="260"/>
            <ac:picMk id="13" creationId="{6F423622-0AB2-4B5A-9ABC-5780A67263A2}"/>
          </ac:picMkLst>
        </pc:picChg>
      </pc:sldChg>
      <pc:sldChg chg="modSp mod">
        <pc:chgData name="anton andersson" userId="f7fe82e8b11385a6" providerId="LiveId" clId="{85D9BB53-848E-4BB9-9126-44A67D8E28E2}" dt="2021-12-01T07:30:42.882" v="577" actId="20577"/>
        <pc:sldMkLst>
          <pc:docMk/>
          <pc:sldMk cId="3550436766" sldId="272"/>
        </pc:sldMkLst>
        <pc:graphicFrameChg chg="mod modGraphic">
          <ac:chgData name="anton andersson" userId="f7fe82e8b11385a6" providerId="LiveId" clId="{85D9BB53-848E-4BB9-9126-44A67D8E28E2}" dt="2021-12-01T07:30:42.882" v="577" actId="20577"/>
          <ac:graphicFrameMkLst>
            <pc:docMk/>
            <pc:sldMk cId="3550436766" sldId="272"/>
            <ac:graphicFrameMk id="8" creationId="{6785EE1E-4A1C-4346-83D0-84014F8F230F}"/>
          </ac:graphicFrameMkLst>
        </pc:graphicFrameChg>
      </pc:sldChg>
      <pc:sldChg chg="modSp mod">
        <pc:chgData name="anton andersson" userId="f7fe82e8b11385a6" providerId="LiveId" clId="{85D9BB53-848E-4BB9-9126-44A67D8E28E2}" dt="2021-12-01T07:30:51.742" v="587" actId="20577"/>
        <pc:sldMkLst>
          <pc:docMk/>
          <pc:sldMk cId="1897152753" sldId="328"/>
        </pc:sldMkLst>
        <pc:spChg chg="mod">
          <ac:chgData name="anton andersson" userId="f7fe82e8b11385a6" providerId="LiveId" clId="{85D9BB53-848E-4BB9-9126-44A67D8E28E2}" dt="2021-12-01T07:30:51.742" v="587" actId="20577"/>
          <ac:spMkLst>
            <pc:docMk/>
            <pc:sldMk cId="1897152753" sldId="328"/>
            <ac:spMk id="12" creationId="{D11693FE-8633-4CDA-ABA8-92FAAA0C73FA}"/>
          </ac:spMkLst>
        </pc:spChg>
      </pc:sldChg>
      <pc:sldChg chg="modSp mod">
        <pc:chgData name="anton andersson" userId="f7fe82e8b11385a6" providerId="LiveId" clId="{85D9BB53-848E-4BB9-9126-44A67D8E28E2}" dt="2021-12-01T07:38:40.239" v="753" actId="13926"/>
        <pc:sldMkLst>
          <pc:docMk/>
          <pc:sldMk cId="1290427121" sldId="329"/>
        </pc:sldMkLst>
        <pc:spChg chg="mod">
          <ac:chgData name="anton andersson" userId="f7fe82e8b11385a6" providerId="LiveId" clId="{85D9BB53-848E-4BB9-9126-44A67D8E28E2}" dt="2021-12-01T07:38:40.239" v="753" actId="13926"/>
          <ac:spMkLst>
            <pc:docMk/>
            <pc:sldMk cId="1290427121" sldId="329"/>
            <ac:spMk id="2" creationId="{845A0B2C-9874-4D40-84AB-D03DD94D0EF7}"/>
          </ac:spMkLst>
        </pc:spChg>
        <pc:spChg chg="mod">
          <ac:chgData name="anton andersson" userId="f7fe82e8b11385a6" providerId="LiveId" clId="{85D9BB53-848E-4BB9-9126-44A67D8E28E2}" dt="2021-12-01T07:17:32.837" v="552" actId="5793"/>
          <ac:spMkLst>
            <pc:docMk/>
            <pc:sldMk cId="1290427121" sldId="329"/>
            <ac:spMk id="3" creationId="{AE971634-934A-4551-856A-4C898FB5C055}"/>
          </ac:spMkLst>
        </pc:spChg>
      </pc:sldChg>
      <pc:sldChg chg="modSp mod">
        <pc:chgData name="anton andersson" userId="f7fe82e8b11385a6" providerId="LiveId" clId="{85D9BB53-848E-4BB9-9126-44A67D8E28E2}" dt="2021-12-01T07:02:35.856" v="423" actId="20577"/>
        <pc:sldMkLst>
          <pc:docMk/>
          <pc:sldMk cId="2279268140" sldId="330"/>
        </pc:sldMkLst>
        <pc:spChg chg="mod">
          <ac:chgData name="anton andersson" userId="f7fe82e8b11385a6" providerId="LiveId" clId="{85D9BB53-848E-4BB9-9126-44A67D8E28E2}" dt="2021-12-01T06:48:34.740" v="220" actId="27636"/>
          <ac:spMkLst>
            <pc:docMk/>
            <pc:sldMk cId="2279268140" sldId="330"/>
            <ac:spMk id="2" creationId="{845A0B2C-9874-4D40-84AB-D03DD94D0EF7}"/>
          </ac:spMkLst>
        </pc:spChg>
        <pc:spChg chg="mod">
          <ac:chgData name="anton andersson" userId="f7fe82e8b11385a6" providerId="LiveId" clId="{85D9BB53-848E-4BB9-9126-44A67D8E28E2}" dt="2021-12-01T07:02:35.856" v="423" actId="20577"/>
          <ac:spMkLst>
            <pc:docMk/>
            <pc:sldMk cId="2279268140" sldId="330"/>
            <ac:spMk id="3" creationId="{AE971634-934A-4551-856A-4C898FB5C055}"/>
          </ac:spMkLst>
        </pc:spChg>
      </pc:sldChg>
      <pc:sldChg chg="modSp mod">
        <pc:chgData name="anton andersson" userId="f7fe82e8b11385a6" providerId="LiveId" clId="{85D9BB53-848E-4BB9-9126-44A67D8E28E2}" dt="2021-12-01T07:31:57.918" v="614" actId="13926"/>
        <pc:sldMkLst>
          <pc:docMk/>
          <pc:sldMk cId="3803201062" sldId="368"/>
        </pc:sldMkLst>
        <pc:spChg chg="mod">
          <ac:chgData name="anton andersson" userId="f7fe82e8b11385a6" providerId="LiveId" clId="{85D9BB53-848E-4BB9-9126-44A67D8E28E2}" dt="2021-12-01T07:31:57.918" v="614" actId="13926"/>
          <ac:spMkLst>
            <pc:docMk/>
            <pc:sldMk cId="3803201062" sldId="368"/>
            <ac:spMk id="2" creationId="{845A0B2C-9874-4D40-84AB-D03DD94D0EF7}"/>
          </ac:spMkLst>
        </pc:spChg>
      </pc:sldChg>
      <pc:sldChg chg="modSp mod">
        <pc:chgData name="anton andersson" userId="f7fe82e8b11385a6" providerId="LiveId" clId="{85D9BB53-848E-4BB9-9126-44A67D8E28E2}" dt="2021-12-01T07:32:16.141" v="621" actId="404"/>
        <pc:sldMkLst>
          <pc:docMk/>
          <pc:sldMk cId="2084889495" sldId="370"/>
        </pc:sldMkLst>
        <pc:spChg chg="mod">
          <ac:chgData name="anton andersson" userId="f7fe82e8b11385a6" providerId="LiveId" clId="{85D9BB53-848E-4BB9-9126-44A67D8E28E2}" dt="2021-12-01T07:32:16.141" v="621" actId="404"/>
          <ac:spMkLst>
            <pc:docMk/>
            <pc:sldMk cId="2084889495" sldId="370"/>
            <ac:spMk id="2" creationId="{144A68C2-E242-4859-A465-08712C9290C4}"/>
          </ac:spMkLst>
        </pc:spChg>
      </pc:sldChg>
      <pc:sldChg chg="modSp mod">
        <pc:chgData name="anton andersson" userId="f7fe82e8b11385a6" providerId="LiveId" clId="{85D9BB53-848E-4BB9-9126-44A67D8E28E2}" dt="2021-12-01T07:32:05.886" v="617" actId="404"/>
        <pc:sldMkLst>
          <pc:docMk/>
          <pc:sldMk cId="3761791220" sldId="371"/>
        </pc:sldMkLst>
        <pc:spChg chg="mod">
          <ac:chgData name="anton andersson" userId="f7fe82e8b11385a6" providerId="LiveId" clId="{85D9BB53-848E-4BB9-9126-44A67D8E28E2}" dt="2021-12-01T07:32:05.886" v="617" actId="404"/>
          <ac:spMkLst>
            <pc:docMk/>
            <pc:sldMk cId="3761791220" sldId="371"/>
            <ac:spMk id="2" creationId="{845A0B2C-9874-4D40-84AB-D03DD94D0EF7}"/>
          </ac:spMkLst>
        </pc:spChg>
      </pc:sldChg>
      <pc:sldChg chg="modSp mod">
        <pc:chgData name="anton andersson" userId="f7fe82e8b11385a6" providerId="LiveId" clId="{85D9BB53-848E-4BB9-9126-44A67D8E28E2}" dt="2021-12-01T07:32:24.190" v="625" actId="404"/>
        <pc:sldMkLst>
          <pc:docMk/>
          <pc:sldMk cId="1397517318" sldId="372"/>
        </pc:sldMkLst>
        <pc:spChg chg="mod">
          <ac:chgData name="anton andersson" userId="f7fe82e8b11385a6" providerId="LiveId" clId="{85D9BB53-848E-4BB9-9126-44A67D8E28E2}" dt="2021-12-01T07:32:24.190" v="625" actId="404"/>
          <ac:spMkLst>
            <pc:docMk/>
            <pc:sldMk cId="1397517318" sldId="372"/>
            <ac:spMk id="2" creationId="{144A68C2-E242-4859-A465-08712C9290C4}"/>
          </ac:spMkLst>
        </pc:spChg>
      </pc:sldChg>
      <pc:sldChg chg="modSp mod">
        <pc:chgData name="anton andersson" userId="f7fe82e8b11385a6" providerId="LiveId" clId="{85D9BB53-848E-4BB9-9126-44A67D8E28E2}" dt="2021-12-01T06:47:29.856" v="204" actId="27636"/>
        <pc:sldMkLst>
          <pc:docMk/>
          <pc:sldMk cId="309567059" sldId="381"/>
        </pc:sldMkLst>
        <pc:spChg chg="mod">
          <ac:chgData name="anton andersson" userId="f7fe82e8b11385a6" providerId="LiveId" clId="{85D9BB53-848E-4BB9-9126-44A67D8E28E2}" dt="2021-12-01T06:47:29.856" v="204" actId="27636"/>
          <ac:spMkLst>
            <pc:docMk/>
            <pc:sldMk cId="309567059" sldId="381"/>
            <ac:spMk id="2" creationId="{845A0B2C-9874-4D40-84AB-D03DD94D0EF7}"/>
          </ac:spMkLst>
        </pc:spChg>
      </pc:sldChg>
      <pc:sldChg chg="addSp delSp modSp add del mod ord">
        <pc:chgData name="anton andersson" userId="f7fe82e8b11385a6" providerId="LiveId" clId="{85D9BB53-848E-4BB9-9126-44A67D8E28E2}" dt="2021-12-01T07:39:03.776" v="754" actId="2696"/>
        <pc:sldMkLst>
          <pc:docMk/>
          <pc:sldMk cId="2917913407" sldId="382"/>
        </pc:sldMkLst>
        <pc:spChg chg="mod">
          <ac:chgData name="anton andersson" userId="f7fe82e8b11385a6" providerId="LiveId" clId="{85D9BB53-848E-4BB9-9126-44A67D8E28E2}" dt="2021-12-01T07:09:26.969" v="481" actId="13926"/>
          <ac:spMkLst>
            <pc:docMk/>
            <pc:sldMk cId="2917913407" sldId="382"/>
            <ac:spMk id="2" creationId="{845A0B2C-9874-4D40-84AB-D03DD94D0EF7}"/>
          </ac:spMkLst>
        </pc:spChg>
        <pc:spChg chg="mod">
          <ac:chgData name="anton andersson" userId="f7fe82e8b11385a6" providerId="LiveId" clId="{85D9BB53-848E-4BB9-9126-44A67D8E28E2}" dt="2021-12-01T07:09:31.631" v="492" actId="20577"/>
          <ac:spMkLst>
            <pc:docMk/>
            <pc:sldMk cId="2917913407" sldId="382"/>
            <ac:spMk id="4" creationId="{38CE8E8B-38D5-42BB-A7F7-FE24C597B296}"/>
          </ac:spMkLst>
        </pc:spChg>
        <pc:spChg chg="del mod">
          <ac:chgData name="anton andersson" userId="f7fe82e8b11385a6" providerId="LiveId" clId="{85D9BB53-848E-4BB9-9126-44A67D8E28E2}" dt="2021-12-01T07:07:12.221" v="456" actId="478"/>
          <ac:spMkLst>
            <pc:docMk/>
            <pc:sldMk cId="2917913407" sldId="382"/>
            <ac:spMk id="6" creationId="{67FF259C-227B-484A-9693-3604EF70C132}"/>
          </ac:spMkLst>
        </pc:spChg>
        <pc:graphicFrameChg chg="mod">
          <ac:chgData name="anton andersson" userId="f7fe82e8b11385a6" providerId="LiveId" clId="{85D9BB53-848E-4BB9-9126-44A67D8E28E2}" dt="2021-12-01T07:09:02.115" v="479" actId="20577"/>
          <ac:graphicFrameMkLst>
            <pc:docMk/>
            <pc:sldMk cId="2917913407" sldId="382"/>
            <ac:graphicFrameMk id="8" creationId="{B24CEADD-D035-4D97-923E-B9EC8E0736F5}"/>
          </ac:graphicFrameMkLst>
        </pc:graphicFrameChg>
        <pc:graphicFrameChg chg="add del mod">
          <ac:chgData name="anton andersson" userId="f7fe82e8b11385a6" providerId="LiveId" clId="{85D9BB53-848E-4BB9-9126-44A67D8E28E2}" dt="2021-12-01T07:08:40.294" v="473" actId="478"/>
          <ac:graphicFrameMkLst>
            <pc:docMk/>
            <pc:sldMk cId="2917913407" sldId="382"/>
            <ac:graphicFrameMk id="11" creationId="{EA7D4D83-D3A3-4829-8556-CA4E110F4BDC}"/>
          </ac:graphicFrameMkLst>
        </pc:graphicFrameChg>
        <pc:graphicFrameChg chg="add mod">
          <ac:chgData name="anton andersson" userId="f7fe82e8b11385a6" providerId="LiveId" clId="{85D9BB53-848E-4BB9-9126-44A67D8E28E2}" dt="2021-12-01T07:08:56.263" v="478"/>
          <ac:graphicFrameMkLst>
            <pc:docMk/>
            <pc:sldMk cId="2917913407" sldId="382"/>
            <ac:graphicFrameMk id="13" creationId="{9984C971-392E-42B0-8999-B1CC163C0CF5}"/>
          </ac:graphicFrameMkLst>
        </pc:graphicFrameChg>
        <pc:picChg chg="add del mod">
          <ac:chgData name="anton andersson" userId="f7fe82e8b11385a6" providerId="LiveId" clId="{85D9BB53-848E-4BB9-9126-44A67D8E28E2}" dt="2021-12-01T07:35:25.885" v="725" actId="21"/>
          <ac:picMkLst>
            <pc:docMk/>
            <pc:sldMk cId="2917913407" sldId="382"/>
            <ac:picMk id="5" creationId="{6883CD64-E065-4C4B-9A18-D3A309ECA989}"/>
          </ac:picMkLst>
        </pc:picChg>
      </pc:sldChg>
      <pc:sldChg chg="modSp add mod ord">
        <pc:chgData name="anton andersson" userId="f7fe82e8b11385a6" providerId="LiveId" clId="{85D9BB53-848E-4BB9-9126-44A67D8E28E2}" dt="2021-12-01T06:44:57.524" v="153" actId="20577"/>
        <pc:sldMkLst>
          <pc:docMk/>
          <pc:sldMk cId="1313726629" sldId="383"/>
        </pc:sldMkLst>
        <pc:spChg chg="mod">
          <ac:chgData name="anton andersson" userId="f7fe82e8b11385a6" providerId="LiveId" clId="{85D9BB53-848E-4BB9-9126-44A67D8E28E2}" dt="2021-12-01T06:44:57.524" v="153" actId="20577"/>
          <ac:spMkLst>
            <pc:docMk/>
            <pc:sldMk cId="1313726629" sldId="383"/>
            <ac:spMk id="12" creationId="{D11693FE-8633-4CDA-ABA8-92FAAA0C73FA}"/>
          </ac:spMkLst>
        </pc:spChg>
        <pc:spChg chg="mod">
          <ac:chgData name="anton andersson" userId="f7fe82e8b11385a6" providerId="LiveId" clId="{85D9BB53-848E-4BB9-9126-44A67D8E28E2}" dt="2021-12-01T06:44:52.781" v="142" actId="20577"/>
          <ac:spMkLst>
            <pc:docMk/>
            <pc:sldMk cId="1313726629" sldId="383"/>
            <ac:spMk id="14" creationId="{DF2049D6-33EF-411A-8631-A29E54208392}"/>
          </ac:spMkLst>
        </pc:spChg>
      </pc:sldChg>
      <pc:sldChg chg="add del">
        <pc:chgData name="anton andersson" userId="f7fe82e8b11385a6" providerId="LiveId" clId="{85D9BB53-848E-4BB9-9126-44A67D8E28E2}" dt="2021-12-01T06:44:32.529" v="133"/>
        <pc:sldMkLst>
          <pc:docMk/>
          <pc:sldMk cId="2680176568" sldId="383"/>
        </pc:sldMkLst>
      </pc:sldChg>
      <pc:sldChg chg="new del">
        <pc:chgData name="anton andersson" userId="f7fe82e8b11385a6" providerId="LiveId" clId="{85D9BB53-848E-4BB9-9126-44A67D8E28E2}" dt="2021-12-01T07:11:00.430" v="505" actId="2696"/>
        <pc:sldMkLst>
          <pc:docMk/>
          <pc:sldMk cId="2563881587" sldId="384"/>
        </pc:sldMkLst>
      </pc:sldChg>
      <pc:sldChg chg="addSp delSp modSp add del mod">
        <pc:chgData name="anton andersson" userId="f7fe82e8b11385a6" providerId="LiveId" clId="{85D9BB53-848E-4BB9-9126-44A67D8E28E2}" dt="2021-12-01T07:06:57.889" v="453" actId="2696"/>
        <pc:sldMkLst>
          <pc:docMk/>
          <pc:sldMk cId="2568768703" sldId="384"/>
        </pc:sldMkLst>
        <pc:spChg chg="add del mod">
          <ac:chgData name="anton andersson" userId="f7fe82e8b11385a6" providerId="LiveId" clId="{85D9BB53-848E-4BB9-9126-44A67D8E28E2}" dt="2021-12-01T07:04:13.526" v="428" actId="478"/>
          <ac:spMkLst>
            <pc:docMk/>
            <pc:sldMk cId="2568768703" sldId="384"/>
            <ac:spMk id="4" creationId="{7DE7A1C8-EAB5-44E6-8AE3-81BD9022D824}"/>
          </ac:spMkLst>
        </pc:spChg>
        <pc:spChg chg="add del mod">
          <ac:chgData name="anton andersson" userId="f7fe82e8b11385a6" providerId="LiveId" clId="{85D9BB53-848E-4BB9-9126-44A67D8E28E2}" dt="2021-12-01T07:04:30.804" v="435" actId="478"/>
          <ac:spMkLst>
            <pc:docMk/>
            <pc:sldMk cId="2568768703" sldId="384"/>
            <ac:spMk id="6" creationId="{521D05CE-71FD-4A45-9EBF-0FD3E9EB682E}"/>
          </ac:spMkLst>
        </pc:spChg>
        <pc:spChg chg="del">
          <ac:chgData name="anton andersson" userId="f7fe82e8b11385a6" providerId="LiveId" clId="{85D9BB53-848E-4BB9-9126-44A67D8E28E2}" dt="2021-12-01T07:04:11.775" v="427" actId="478"/>
          <ac:spMkLst>
            <pc:docMk/>
            <pc:sldMk cId="2568768703" sldId="384"/>
            <ac:spMk id="20" creationId="{9CAAE480-755F-4721-9C88-70F50CAB6CEF}"/>
          </ac:spMkLst>
        </pc:spChg>
        <pc:spChg chg="del">
          <ac:chgData name="anton andersson" userId="f7fe82e8b11385a6" providerId="LiveId" clId="{85D9BB53-848E-4BB9-9126-44A67D8E28E2}" dt="2021-12-01T07:04:24.987" v="431" actId="478"/>
          <ac:spMkLst>
            <pc:docMk/>
            <pc:sldMk cId="2568768703" sldId="384"/>
            <ac:spMk id="44" creationId="{C0DBC955-87CC-4131-83B5-7785C6D6F94D}"/>
          </ac:spMkLst>
        </pc:spChg>
        <pc:spChg chg="del">
          <ac:chgData name="anton andersson" userId="f7fe82e8b11385a6" providerId="LiveId" clId="{85D9BB53-848E-4BB9-9126-44A67D8E28E2}" dt="2021-12-01T07:04:41.359" v="441" actId="478"/>
          <ac:spMkLst>
            <pc:docMk/>
            <pc:sldMk cId="2568768703" sldId="384"/>
            <ac:spMk id="91" creationId="{6FB34F4F-934C-466E-AA66-385B2F6F9779}"/>
          </ac:spMkLst>
        </pc:spChg>
        <pc:spChg chg="del">
          <ac:chgData name="anton andersson" userId="f7fe82e8b11385a6" providerId="LiveId" clId="{85D9BB53-848E-4BB9-9126-44A67D8E28E2}" dt="2021-12-01T07:04:37.820" v="438" actId="478"/>
          <ac:spMkLst>
            <pc:docMk/>
            <pc:sldMk cId="2568768703" sldId="384"/>
            <ac:spMk id="92" creationId="{1CD43DA9-2CBB-4DD6-9648-AB8484CA4697}"/>
          </ac:spMkLst>
        </pc:spChg>
        <pc:spChg chg="del">
          <ac:chgData name="anton andersson" userId="f7fe82e8b11385a6" providerId="LiveId" clId="{85D9BB53-848E-4BB9-9126-44A67D8E28E2}" dt="2021-12-01T07:04:42.214" v="442" actId="478"/>
          <ac:spMkLst>
            <pc:docMk/>
            <pc:sldMk cId="2568768703" sldId="384"/>
            <ac:spMk id="94" creationId="{0AD25FBC-D439-43F7-B0E2-8C952CE2C0E5}"/>
          </ac:spMkLst>
        </pc:spChg>
        <pc:spChg chg="del">
          <ac:chgData name="anton andersson" userId="f7fe82e8b11385a6" providerId="LiveId" clId="{85D9BB53-848E-4BB9-9126-44A67D8E28E2}" dt="2021-12-01T07:04:51.873" v="447" actId="478"/>
          <ac:spMkLst>
            <pc:docMk/>
            <pc:sldMk cId="2568768703" sldId="384"/>
            <ac:spMk id="95" creationId="{333218ED-5B18-4D2C-8A62-69203FA4014B}"/>
          </ac:spMkLst>
        </pc:spChg>
        <pc:spChg chg="del">
          <ac:chgData name="anton andersson" userId="f7fe82e8b11385a6" providerId="LiveId" clId="{85D9BB53-848E-4BB9-9126-44A67D8E28E2}" dt="2021-12-01T07:04:50.786" v="446" actId="478"/>
          <ac:spMkLst>
            <pc:docMk/>
            <pc:sldMk cId="2568768703" sldId="384"/>
            <ac:spMk id="103" creationId="{1C3AAEAE-DA98-409B-8CE7-38D65FC964AA}"/>
          </ac:spMkLst>
        </pc:spChg>
        <pc:grpChg chg="del">
          <ac:chgData name="anton andersson" userId="f7fe82e8b11385a6" providerId="LiveId" clId="{85D9BB53-848E-4BB9-9126-44A67D8E28E2}" dt="2021-12-01T07:04:26.657" v="432" actId="478"/>
          <ac:grpSpMkLst>
            <pc:docMk/>
            <pc:sldMk cId="2568768703" sldId="384"/>
            <ac:grpSpMk id="2" creationId="{D8070A88-3EDB-49B4-8D5C-82697BBB76FA}"/>
          </ac:grpSpMkLst>
        </pc:grpChg>
        <pc:grpChg chg="del">
          <ac:chgData name="anton andersson" userId="f7fe82e8b11385a6" providerId="LiveId" clId="{85D9BB53-848E-4BB9-9126-44A67D8E28E2}" dt="2021-12-01T07:04:32.925" v="436" actId="478"/>
          <ac:grpSpMkLst>
            <pc:docMk/>
            <pc:sldMk cId="2568768703" sldId="384"/>
            <ac:grpSpMk id="12" creationId="{80683E58-0FCA-4A5E-90B5-F350C8C9703D}"/>
          </ac:grpSpMkLst>
        </pc:grpChg>
        <pc:grpChg chg="del">
          <ac:chgData name="anton andersson" userId="f7fe82e8b11385a6" providerId="LiveId" clId="{85D9BB53-848E-4BB9-9126-44A67D8E28E2}" dt="2021-12-01T07:04:27.930" v="433" actId="478"/>
          <ac:grpSpMkLst>
            <pc:docMk/>
            <pc:sldMk cId="2568768703" sldId="384"/>
            <ac:grpSpMk id="17" creationId="{4DF0ED8A-4FE1-44E3-921B-20505A67BA36}"/>
          </ac:grpSpMkLst>
        </pc:grpChg>
        <pc:grpChg chg="del">
          <ac:chgData name="anton andersson" userId="f7fe82e8b11385a6" providerId="LiveId" clId="{85D9BB53-848E-4BB9-9126-44A67D8E28E2}" dt="2021-12-01T07:04:34.513" v="437" actId="478"/>
          <ac:grpSpMkLst>
            <pc:docMk/>
            <pc:sldMk cId="2568768703" sldId="384"/>
            <ac:grpSpMk id="25" creationId="{A3AB3037-E429-44A5-AC8C-B035D9AD75A5}"/>
          </ac:grpSpMkLst>
        </pc:grpChg>
        <pc:grpChg chg="del">
          <ac:chgData name="anton andersson" userId="f7fe82e8b11385a6" providerId="LiveId" clId="{85D9BB53-848E-4BB9-9126-44A67D8E28E2}" dt="2021-12-01T07:04:22.697" v="430" actId="478"/>
          <ac:grpSpMkLst>
            <pc:docMk/>
            <pc:sldMk cId="2568768703" sldId="384"/>
            <ac:grpSpMk id="26" creationId="{5E112A99-CC7C-451C-A14C-5F2380AF0B78}"/>
          </ac:grpSpMkLst>
        </pc:grpChg>
        <pc:grpChg chg="del">
          <ac:chgData name="anton andersson" userId="f7fe82e8b11385a6" providerId="LiveId" clId="{85D9BB53-848E-4BB9-9126-44A67D8E28E2}" dt="2021-12-01T07:04:47.463" v="445" actId="478"/>
          <ac:grpSpMkLst>
            <pc:docMk/>
            <pc:sldMk cId="2568768703" sldId="384"/>
            <ac:grpSpMk id="29" creationId="{4ABED66F-AFA3-4BB1-8A81-5F8F57CA115F}"/>
          </ac:grpSpMkLst>
        </pc:grpChg>
        <pc:grpChg chg="del">
          <ac:chgData name="anton andersson" userId="f7fe82e8b11385a6" providerId="LiveId" clId="{85D9BB53-848E-4BB9-9126-44A67D8E28E2}" dt="2021-12-01T07:04:46.187" v="444" actId="478"/>
          <ac:grpSpMkLst>
            <pc:docMk/>
            <pc:sldMk cId="2568768703" sldId="384"/>
            <ac:grpSpMk id="30" creationId="{9D787A3D-92A6-4B85-BAFD-6F149A1D9C5B}"/>
          </ac:grpSpMkLst>
        </pc:grpChg>
        <pc:grpChg chg="del">
          <ac:chgData name="anton andersson" userId="f7fe82e8b11385a6" providerId="LiveId" clId="{85D9BB53-848E-4BB9-9126-44A67D8E28E2}" dt="2021-12-01T07:04:38.853" v="439" actId="478"/>
          <ac:grpSpMkLst>
            <pc:docMk/>
            <pc:sldMk cId="2568768703" sldId="384"/>
            <ac:grpSpMk id="32" creationId="{2B39B7AC-CCBA-4025-BD43-34092761FC89}"/>
          </ac:grpSpMkLst>
        </pc:grpChg>
        <pc:grpChg chg="del">
          <ac:chgData name="anton andersson" userId="f7fe82e8b11385a6" providerId="LiveId" clId="{85D9BB53-848E-4BB9-9126-44A67D8E28E2}" dt="2021-12-01T07:04:54.829" v="449" actId="478"/>
          <ac:grpSpMkLst>
            <pc:docMk/>
            <pc:sldMk cId="2568768703" sldId="384"/>
            <ac:grpSpMk id="33" creationId="{8E079104-5C89-4470-A2FE-A58DA5C0821F}"/>
          </ac:grpSpMkLst>
        </pc:grpChg>
        <pc:grpChg chg="del">
          <ac:chgData name="anton andersson" userId="f7fe82e8b11385a6" providerId="LiveId" clId="{85D9BB53-848E-4BB9-9126-44A67D8E28E2}" dt="2021-12-01T07:04:53.122" v="448" actId="478"/>
          <ac:grpSpMkLst>
            <pc:docMk/>
            <pc:sldMk cId="2568768703" sldId="384"/>
            <ac:grpSpMk id="34" creationId="{6B7B44BC-F4ED-47AD-96EA-48E827B2BB70}"/>
          </ac:grpSpMkLst>
        </pc:grpChg>
        <pc:picChg chg="add del mod modCrop">
          <ac:chgData name="anton andersson" userId="f7fe82e8b11385a6" providerId="LiveId" clId="{85D9BB53-848E-4BB9-9126-44A67D8E28E2}" dt="2021-12-01T07:05:42.477" v="452" actId="18131"/>
          <ac:picMkLst>
            <pc:docMk/>
            <pc:sldMk cId="2568768703" sldId="384"/>
            <ac:picMk id="40" creationId="{515395CC-4E94-43FC-98F8-7FD8533BE33E}"/>
          </ac:picMkLst>
        </pc:picChg>
        <pc:cxnChg chg="mod">
          <ac:chgData name="anton andersson" userId="f7fe82e8b11385a6" providerId="LiveId" clId="{85D9BB53-848E-4BB9-9126-44A67D8E28E2}" dt="2021-12-01T07:04:24.987" v="431" actId="478"/>
          <ac:cxnSpMkLst>
            <pc:docMk/>
            <pc:sldMk cId="2568768703" sldId="384"/>
            <ac:cxnSpMk id="45" creationId="{E8E4B37C-0A86-4B28-9952-F483A7C7915B}"/>
          </ac:cxnSpMkLst>
        </pc:cxnChg>
        <pc:cxnChg chg="mod">
          <ac:chgData name="anton andersson" userId="f7fe82e8b11385a6" providerId="LiveId" clId="{85D9BB53-848E-4BB9-9126-44A67D8E28E2}" dt="2021-12-01T07:04:32.925" v="436" actId="478"/>
          <ac:cxnSpMkLst>
            <pc:docMk/>
            <pc:sldMk cId="2568768703" sldId="384"/>
            <ac:cxnSpMk id="54" creationId="{3F212A40-9957-4DB2-AEFD-9056EDBD57E9}"/>
          </ac:cxnSpMkLst>
        </pc:cxnChg>
        <pc:cxnChg chg="mod">
          <ac:chgData name="anton andersson" userId="f7fe82e8b11385a6" providerId="LiveId" clId="{85D9BB53-848E-4BB9-9126-44A67D8E28E2}" dt="2021-12-01T07:04:34.513" v="437" actId="478"/>
          <ac:cxnSpMkLst>
            <pc:docMk/>
            <pc:sldMk cId="2568768703" sldId="384"/>
            <ac:cxnSpMk id="75" creationId="{700C1D95-1265-47C8-95F7-89CABA0CC1F4}"/>
          </ac:cxnSpMkLst>
        </pc:cxnChg>
        <pc:cxnChg chg="del mod">
          <ac:chgData name="anton andersson" userId="f7fe82e8b11385a6" providerId="LiveId" clId="{85D9BB53-848E-4BB9-9126-44A67D8E28E2}" dt="2021-12-01T07:04:20.653" v="429" actId="478"/>
          <ac:cxnSpMkLst>
            <pc:docMk/>
            <pc:sldMk cId="2568768703" sldId="384"/>
            <ac:cxnSpMk id="78" creationId="{B1DFA528-DEB9-43D1-9BAE-2D4F5C5ADF27}"/>
          </ac:cxnSpMkLst>
        </pc:cxnChg>
        <pc:cxnChg chg="mod">
          <ac:chgData name="anton andersson" userId="f7fe82e8b11385a6" providerId="LiveId" clId="{85D9BB53-848E-4BB9-9126-44A67D8E28E2}" dt="2021-12-01T07:04:47.463" v="445" actId="478"/>
          <ac:cxnSpMkLst>
            <pc:docMk/>
            <pc:sldMk cId="2568768703" sldId="384"/>
            <ac:cxnSpMk id="81" creationId="{F357A61B-D243-4CCC-8029-4EEA9DB1DBA8}"/>
          </ac:cxnSpMkLst>
        </pc:cxnChg>
        <pc:cxnChg chg="mod">
          <ac:chgData name="anton andersson" userId="f7fe82e8b11385a6" providerId="LiveId" clId="{85D9BB53-848E-4BB9-9126-44A67D8E28E2}" dt="2021-12-01T07:04:46.187" v="444" actId="478"/>
          <ac:cxnSpMkLst>
            <pc:docMk/>
            <pc:sldMk cId="2568768703" sldId="384"/>
            <ac:cxnSpMk id="87" creationId="{20730DFF-0A1A-408D-84C7-9D71B06DE2D5}"/>
          </ac:cxnSpMkLst>
        </pc:cxnChg>
        <pc:cxnChg chg="mod">
          <ac:chgData name="anton andersson" userId="f7fe82e8b11385a6" providerId="LiveId" clId="{85D9BB53-848E-4BB9-9126-44A67D8E28E2}" dt="2021-12-01T07:04:38.853" v="439" actId="478"/>
          <ac:cxnSpMkLst>
            <pc:docMk/>
            <pc:sldMk cId="2568768703" sldId="384"/>
            <ac:cxnSpMk id="90" creationId="{5144DE94-EB4C-41DE-AD2A-9E1AE3E6D2C5}"/>
          </ac:cxnSpMkLst>
        </pc:cxnChg>
        <pc:cxnChg chg="del">
          <ac:chgData name="anton andersson" userId="f7fe82e8b11385a6" providerId="LiveId" clId="{85D9BB53-848E-4BB9-9126-44A67D8E28E2}" dt="2021-12-01T07:04:40.110" v="440" actId="478"/>
          <ac:cxnSpMkLst>
            <pc:docMk/>
            <pc:sldMk cId="2568768703" sldId="384"/>
            <ac:cxnSpMk id="93" creationId="{339F0953-2893-4BBA-80B2-E3247E0CA0F9}"/>
          </ac:cxnSpMkLst>
        </pc:cxnChg>
        <pc:cxnChg chg="del mod">
          <ac:chgData name="anton andersson" userId="f7fe82e8b11385a6" providerId="LiveId" clId="{85D9BB53-848E-4BB9-9126-44A67D8E28E2}" dt="2021-12-01T07:04:43.580" v="443" actId="478"/>
          <ac:cxnSpMkLst>
            <pc:docMk/>
            <pc:sldMk cId="2568768703" sldId="384"/>
            <ac:cxnSpMk id="96" creationId="{4994D856-6DFE-4BF2-BBC8-8348E245EA60}"/>
          </ac:cxnSpMkLst>
        </pc:cxnChg>
        <pc:cxnChg chg="mod">
          <ac:chgData name="anton andersson" userId="f7fe82e8b11385a6" providerId="LiveId" clId="{85D9BB53-848E-4BB9-9126-44A67D8E28E2}" dt="2021-12-01T07:04:54.829" v="449" actId="478"/>
          <ac:cxnSpMkLst>
            <pc:docMk/>
            <pc:sldMk cId="2568768703" sldId="384"/>
            <ac:cxnSpMk id="99" creationId="{99D6D9E6-922D-4822-A791-BC7A57804BF8}"/>
          </ac:cxnSpMkLst>
        </pc:cxnChg>
        <pc:cxnChg chg="mod">
          <ac:chgData name="anton andersson" userId="f7fe82e8b11385a6" providerId="LiveId" clId="{85D9BB53-848E-4BB9-9126-44A67D8E28E2}" dt="2021-12-01T07:04:53.122" v="448" actId="478"/>
          <ac:cxnSpMkLst>
            <pc:docMk/>
            <pc:sldMk cId="2568768703" sldId="384"/>
            <ac:cxnSpMk id="102" creationId="{D9E00E0A-930C-412B-92AC-60F3CAC4A796}"/>
          </ac:cxnSpMkLst>
        </pc:cxnChg>
      </pc:sldChg>
      <pc:sldChg chg="new del">
        <pc:chgData name="anton andersson" userId="f7fe82e8b11385a6" providerId="LiveId" clId="{85D9BB53-848E-4BB9-9126-44A67D8E28E2}" dt="2021-12-01T07:11:00.430" v="505" actId="2696"/>
        <pc:sldMkLst>
          <pc:docMk/>
          <pc:sldMk cId="1510248135" sldId="385"/>
        </pc:sldMkLst>
      </pc:sldChg>
      <pc:sldChg chg="new del">
        <pc:chgData name="anton andersson" userId="f7fe82e8b11385a6" providerId="LiveId" clId="{85D9BB53-848E-4BB9-9126-44A67D8E28E2}" dt="2021-12-01T07:11:00.430" v="505" actId="2696"/>
        <pc:sldMkLst>
          <pc:docMk/>
          <pc:sldMk cId="4065046794" sldId="386"/>
        </pc:sldMkLst>
      </pc:sldChg>
      <pc:sldChg chg="new del">
        <pc:chgData name="anton andersson" userId="f7fe82e8b11385a6" providerId="LiveId" clId="{85D9BB53-848E-4BB9-9126-44A67D8E28E2}" dt="2021-12-01T07:11:00.430" v="505" actId="2696"/>
        <pc:sldMkLst>
          <pc:docMk/>
          <pc:sldMk cId="3958846642" sldId="387"/>
        </pc:sldMkLst>
      </pc:sldChg>
      <pc:sldChg chg="delSp modSp new del mod">
        <pc:chgData name="anton andersson" userId="f7fe82e8b11385a6" providerId="LiveId" clId="{85D9BB53-848E-4BB9-9126-44A67D8E28E2}" dt="2021-12-01T07:38:31.748" v="752" actId="2696"/>
        <pc:sldMkLst>
          <pc:docMk/>
          <pc:sldMk cId="3150289524" sldId="388"/>
        </pc:sldMkLst>
        <pc:spChg chg="mod">
          <ac:chgData name="anton andersson" userId="f7fe82e8b11385a6" providerId="LiveId" clId="{85D9BB53-848E-4BB9-9126-44A67D8E28E2}" dt="2021-12-01T07:13:15.206" v="534" actId="255"/>
          <ac:spMkLst>
            <pc:docMk/>
            <pc:sldMk cId="3150289524" sldId="388"/>
            <ac:spMk id="2" creationId="{6C25FAFF-66AF-4B56-A9B3-2521022AA63E}"/>
          </ac:spMkLst>
        </pc:spChg>
        <pc:spChg chg="del">
          <ac:chgData name="anton andersson" userId="f7fe82e8b11385a6" providerId="LiveId" clId="{85D9BB53-848E-4BB9-9126-44A67D8E28E2}" dt="2021-12-01T07:10:52.973" v="502" actId="478"/>
          <ac:spMkLst>
            <pc:docMk/>
            <pc:sldMk cId="3150289524" sldId="388"/>
            <ac:spMk id="5" creationId="{6E9D5297-EB12-4585-9E1B-E8EBD90A28BF}"/>
          </ac:spMkLst>
        </pc:spChg>
        <pc:spChg chg="mod">
          <ac:chgData name="anton andersson" userId="f7fe82e8b11385a6" providerId="LiveId" clId="{85D9BB53-848E-4BB9-9126-44A67D8E28E2}" dt="2021-12-01T07:12:06.495" v="529" actId="20577"/>
          <ac:spMkLst>
            <pc:docMk/>
            <pc:sldMk cId="3150289524" sldId="388"/>
            <ac:spMk id="6" creationId="{ED9B47D0-4CF8-4D24-B975-B2936D249F1E}"/>
          </ac:spMkLst>
        </pc:spChg>
        <pc:spChg chg="del">
          <ac:chgData name="anton andersson" userId="f7fe82e8b11385a6" providerId="LiveId" clId="{85D9BB53-848E-4BB9-9126-44A67D8E28E2}" dt="2021-12-01T07:10:54.376" v="503" actId="478"/>
          <ac:spMkLst>
            <pc:docMk/>
            <pc:sldMk cId="3150289524" sldId="388"/>
            <ac:spMk id="7" creationId="{27DA67DC-E988-4EAB-9C80-798585F6B2BD}"/>
          </ac:spMkLst>
        </pc:spChg>
        <pc:spChg chg="del">
          <ac:chgData name="anton andersson" userId="f7fe82e8b11385a6" providerId="LiveId" clId="{85D9BB53-848E-4BB9-9126-44A67D8E28E2}" dt="2021-12-01T07:10:55.895" v="504" actId="478"/>
          <ac:spMkLst>
            <pc:docMk/>
            <pc:sldMk cId="3150289524" sldId="388"/>
            <ac:spMk id="8" creationId="{5F9EDAD8-5EFE-47EA-846E-0B4188C9C91A}"/>
          </ac:spMkLst>
        </pc:spChg>
      </pc:sldChg>
      <pc:sldChg chg="modSp add del mod">
        <pc:chgData name="anton andersson" userId="f7fe82e8b11385a6" providerId="LiveId" clId="{85D9BB53-848E-4BB9-9126-44A67D8E28E2}" dt="2021-12-01T07:38:31.748" v="752" actId="2696"/>
        <pc:sldMkLst>
          <pc:docMk/>
          <pc:sldMk cId="118983493" sldId="389"/>
        </pc:sldMkLst>
        <pc:spChg chg="mod">
          <ac:chgData name="anton andersson" userId="f7fe82e8b11385a6" providerId="LiveId" clId="{85D9BB53-848E-4BB9-9126-44A67D8E28E2}" dt="2021-12-01T07:14:08.757" v="543" actId="20577"/>
          <ac:spMkLst>
            <pc:docMk/>
            <pc:sldMk cId="118983493" sldId="389"/>
            <ac:spMk id="6" creationId="{ED9B47D0-4CF8-4D24-B975-B2936D249F1E}"/>
          </ac:spMkLst>
        </pc:spChg>
      </pc:sldChg>
      <pc:sldChg chg="add del">
        <pc:chgData name="anton andersson" userId="f7fe82e8b11385a6" providerId="LiveId" clId="{85D9BB53-848E-4BB9-9126-44A67D8E28E2}" dt="2021-12-01T07:13:21.259" v="535" actId="2696"/>
        <pc:sldMkLst>
          <pc:docMk/>
          <pc:sldMk cId="994201242" sldId="389"/>
        </pc:sldMkLst>
      </pc:sldChg>
      <pc:sldChg chg="modSp add del mod">
        <pc:chgData name="anton andersson" userId="f7fe82e8b11385a6" providerId="LiveId" clId="{85D9BB53-848E-4BB9-9126-44A67D8E28E2}" dt="2021-12-01T07:38:31.748" v="752" actId="2696"/>
        <pc:sldMkLst>
          <pc:docMk/>
          <pc:sldMk cId="1664076072" sldId="390"/>
        </pc:sldMkLst>
        <pc:spChg chg="mod">
          <ac:chgData name="anton andersson" userId="f7fe82e8b11385a6" providerId="LiveId" clId="{85D9BB53-848E-4BB9-9126-44A67D8E28E2}" dt="2021-12-01T07:14:35.270" v="544"/>
          <ac:spMkLst>
            <pc:docMk/>
            <pc:sldMk cId="1664076072" sldId="390"/>
            <ac:spMk id="6" creationId="{ED9B47D0-4CF8-4D24-B975-B2936D249F1E}"/>
          </ac:spMkLst>
        </pc:spChg>
      </pc:sldChg>
      <pc:sldChg chg="add del">
        <pc:chgData name="anton andersson" userId="f7fe82e8b11385a6" providerId="LiveId" clId="{85D9BB53-848E-4BB9-9126-44A67D8E28E2}" dt="2021-12-01T07:13:21.259" v="535" actId="2696"/>
        <pc:sldMkLst>
          <pc:docMk/>
          <pc:sldMk cId="4017284545" sldId="390"/>
        </pc:sldMkLst>
      </pc:sldChg>
      <pc:sldChg chg="add del ord">
        <pc:chgData name="anton andersson" userId="f7fe82e8b11385a6" providerId="LiveId" clId="{85D9BB53-848E-4BB9-9126-44A67D8E28E2}" dt="2021-12-01T07:38:31.748" v="752" actId="2696"/>
        <pc:sldMkLst>
          <pc:docMk/>
          <pc:sldMk cId="48017529" sldId="391"/>
        </pc:sldMkLst>
      </pc:sldChg>
      <pc:sldChg chg="add del ord">
        <pc:chgData name="anton andersson" userId="f7fe82e8b11385a6" providerId="LiveId" clId="{85D9BB53-848E-4BB9-9126-44A67D8E28E2}" dt="2021-12-01T07:38:31.748" v="752" actId="2696"/>
        <pc:sldMkLst>
          <pc:docMk/>
          <pc:sldMk cId="580557940" sldId="392"/>
        </pc:sldMkLst>
      </pc:sldChg>
      <pc:sldChg chg="delSp modSp new mod">
        <pc:chgData name="anton andersson" userId="f7fe82e8b11385a6" providerId="LiveId" clId="{85D9BB53-848E-4BB9-9126-44A67D8E28E2}" dt="2021-12-01T07:39:54.642" v="759" actId="13926"/>
        <pc:sldMkLst>
          <pc:docMk/>
          <pc:sldMk cId="741323914" sldId="393"/>
        </pc:sldMkLst>
        <pc:spChg chg="mod">
          <ac:chgData name="anton andersson" userId="f7fe82e8b11385a6" providerId="LiveId" clId="{85D9BB53-848E-4BB9-9126-44A67D8E28E2}" dt="2021-12-01T07:39:54.642" v="759" actId="13926"/>
          <ac:spMkLst>
            <pc:docMk/>
            <pc:sldMk cId="741323914" sldId="393"/>
            <ac:spMk id="2" creationId="{DD6BAE1A-B600-41EA-B6FC-B894343EEDE3}"/>
          </ac:spMkLst>
        </pc:spChg>
        <pc:spChg chg="del">
          <ac:chgData name="anton andersson" userId="f7fe82e8b11385a6" providerId="LiveId" clId="{85D9BB53-848E-4BB9-9126-44A67D8E28E2}" dt="2021-12-01T07:37:10.781" v="740" actId="478"/>
          <ac:spMkLst>
            <pc:docMk/>
            <pc:sldMk cId="741323914" sldId="393"/>
            <ac:spMk id="5" creationId="{E7913BAF-F932-4495-ACE7-8F432AAA0DDA}"/>
          </ac:spMkLst>
        </pc:spChg>
        <pc:spChg chg="del">
          <ac:chgData name="anton andersson" userId="f7fe82e8b11385a6" providerId="LiveId" clId="{85D9BB53-848E-4BB9-9126-44A67D8E28E2}" dt="2021-12-01T07:37:12.053" v="741" actId="478"/>
          <ac:spMkLst>
            <pc:docMk/>
            <pc:sldMk cId="741323914" sldId="393"/>
            <ac:spMk id="6" creationId="{D4E2F528-488C-4000-B849-5B8FA3E58BB8}"/>
          </ac:spMkLst>
        </pc:spChg>
        <pc:spChg chg="mod">
          <ac:chgData name="anton andersson" userId="f7fe82e8b11385a6" providerId="LiveId" clId="{85D9BB53-848E-4BB9-9126-44A67D8E28E2}" dt="2021-12-01T07:37:08.190" v="739" actId="20577"/>
          <ac:spMkLst>
            <pc:docMk/>
            <pc:sldMk cId="741323914" sldId="393"/>
            <ac:spMk id="7" creationId="{BD5BAE68-FD85-4064-8DAC-AF11AB732624}"/>
          </ac:spMkLst>
        </pc:spChg>
      </pc:sldChg>
      <pc:sldChg chg="delSp modSp new mod">
        <pc:chgData name="anton andersson" userId="f7fe82e8b11385a6" providerId="LiveId" clId="{85D9BB53-848E-4BB9-9126-44A67D8E28E2}" dt="2021-12-01T07:40:01.431" v="763" actId="404"/>
        <pc:sldMkLst>
          <pc:docMk/>
          <pc:sldMk cId="2569611243" sldId="394"/>
        </pc:sldMkLst>
        <pc:spChg chg="mod">
          <ac:chgData name="anton andersson" userId="f7fe82e8b11385a6" providerId="LiveId" clId="{85D9BB53-848E-4BB9-9126-44A67D8E28E2}" dt="2021-12-01T07:40:01.431" v="763" actId="404"/>
          <ac:spMkLst>
            <pc:docMk/>
            <pc:sldMk cId="2569611243" sldId="394"/>
            <ac:spMk id="2" creationId="{87616F07-B84C-4FAC-9413-CDCD4181125F}"/>
          </ac:spMkLst>
        </pc:spChg>
        <pc:spChg chg="del">
          <ac:chgData name="anton andersson" userId="f7fe82e8b11385a6" providerId="LiveId" clId="{85D9BB53-848E-4BB9-9126-44A67D8E28E2}" dt="2021-12-01T07:37:38.399" v="744" actId="478"/>
          <ac:spMkLst>
            <pc:docMk/>
            <pc:sldMk cId="2569611243" sldId="394"/>
            <ac:spMk id="5" creationId="{D0D7FC3A-15D8-4A67-B60E-BACA0BDCB733}"/>
          </ac:spMkLst>
        </pc:spChg>
        <pc:spChg chg="del">
          <ac:chgData name="anton andersson" userId="f7fe82e8b11385a6" providerId="LiveId" clId="{85D9BB53-848E-4BB9-9126-44A67D8E28E2}" dt="2021-12-01T07:37:40.001" v="745" actId="478"/>
          <ac:spMkLst>
            <pc:docMk/>
            <pc:sldMk cId="2569611243" sldId="394"/>
            <ac:spMk id="6" creationId="{CF5830B9-A37A-469D-8DF2-91A770840B91}"/>
          </ac:spMkLst>
        </pc:spChg>
        <pc:spChg chg="mod">
          <ac:chgData name="anton andersson" userId="f7fe82e8b11385a6" providerId="LiveId" clId="{85D9BB53-848E-4BB9-9126-44A67D8E28E2}" dt="2021-12-01T07:37:36.231" v="743" actId="20577"/>
          <ac:spMkLst>
            <pc:docMk/>
            <pc:sldMk cId="2569611243" sldId="394"/>
            <ac:spMk id="7" creationId="{6CE35402-E5FC-4F53-A5C6-E248F9C7495E}"/>
          </ac:spMkLst>
        </pc:spChg>
      </pc:sldChg>
      <pc:sldChg chg="delSp modSp new mod">
        <pc:chgData name="anton andersson" userId="f7fe82e8b11385a6" providerId="LiveId" clId="{85D9BB53-848E-4BB9-9126-44A67D8E28E2}" dt="2021-12-01T07:40:21.310" v="771" actId="404"/>
        <pc:sldMkLst>
          <pc:docMk/>
          <pc:sldMk cId="681681104" sldId="395"/>
        </pc:sldMkLst>
        <pc:spChg chg="mod">
          <ac:chgData name="anton andersson" userId="f7fe82e8b11385a6" providerId="LiveId" clId="{85D9BB53-848E-4BB9-9126-44A67D8E28E2}" dt="2021-12-01T07:40:21.310" v="771" actId="404"/>
          <ac:spMkLst>
            <pc:docMk/>
            <pc:sldMk cId="681681104" sldId="395"/>
            <ac:spMk id="2" creationId="{664B2B91-1BA7-4565-832F-88F08144AF22}"/>
          </ac:spMkLst>
        </pc:spChg>
        <pc:spChg chg="mod">
          <ac:chgData name="anton andersson" userId="f7fe82e8b11385a6" providerId="LiveId" clId="{85D9BB53-848E-4BB9-9126-44A67D8E28E2}" dt="2021-12-01T07:38:07.895" v="750" actId="20577"/>
          <ac:spMkLst>
            <pc:docMk/>
            <pc:sldMk cId="681681104" sldId="395"/>
            <ac:spMk id="5" creationId="{F315A65B-E108-43F9-8B52-F4A745473084}"/>
          </ac:spMkLst>
        </pc:spChg>
        <pc:spChg chg="del">
          <ac:chgData name="anton andersson" userId="f7fe82e8b11385a6" providerId="LiveId" clId="{85D9BB53-848E-4BB9-9126-44A67D8E28E2}" dt="2021-12-01T07:38:10.734" v="751" actId="478"/>
          <ac:spMkLst>
            <pc:docMk/>
            <pc:sldMk cId="681681104" sldId="395"/>
            <ac:spMk id="6" creationId="{E630B260-530A-489A-A7D7-BEF46F1BAEF5}"/>
          </ac:spMkLst>
        </pc:spChg>
      </pc:sldChg>
      <pc:sldChg chg="delSp modSp new mod">
        <pc:chgData name="anton andersson" userId="f7fe82e8b11385a6" providerId="LiveId" clId="{85D9BB53-848E-4BB9-9126-44A67D8E28E2}" dt="2021-12-01T07:40:14.928" v="767" actId="404"/>
        <pc:sldMkLst>
          <pc:docMk/>
          <pc:sldMk cId="974022870" sldId="396"/>
        </pc:sldMkLst>
        <pc:spChg chg="mod">
          <ac:chgData name="anton andersson" userId="f7fe82e8b11385a6" providerId="LiveId" clId="{85D9BB53-848E-4BB9-9126-44A67D8E28E2}" dt="2021-12-01T07:40:14.928" v="767" actId="404"/>
          <ac:spMkLst>
            <pc:docMk/>
            <pc:sldMk cId="974022870" sldId="396"/>
            <ac:spMk id="2" creationId="{D4DAFDFF-CD68-4021-A57F-2FAF40AF12FA}"/>
          </ac:spMkLst>
        </pc:spChg>
        <pc:spChg chg="mod">
          <ac:chgData name="anton andersson" userId="f7fe82e8b11385a6" providerId="LiveId" clId="{85D9BB53-848E-4BB9-9126-44A67D8E28E2}" dt="2021-12-01T07:37:54.637" v="747" actId="20577"/>
          <ac:spMkLst>
            <pc:docMk/>
            <pc:sldMk cId="974022870" sldId="396"/>
            <ac:spMk id="5" creationId="{D18C1673-60FA-4F83-8907-3DA9605FE9BA}"/>
          </ac:spMkLst>
        </pc:spChg>
        <pc:spChg chg="del">
          <ac:chgData name="anton andersson" userId="f7fe82e8b11385a6" providerId="LiveId" clId="{85D9BB53-848E-4BB9-9126-44A67D8E28E2}" dt="2021-12-01T07:37:56.643" v="748" actId="478"/>
          <ac:spMkLst>
            <pc:docMk/>
            <pc:sldMk cId="974022870" sldId="396"/>
            <ac:spMk id="6" creationId="{53922736-B42D-43A0-A79E-811B8FF4D8C2}"/>
          </ac:spMkLst>
        </pc:spChg>
      </pc:sldChg>
      <pc:sldChg chg="addSp modSp add mod">
        <pc:chgData name="anton andersson" userId="f7fe82e8b11385a6" providerId="LiveId" clId="{85D9BB53-848E-4BB9-9126-44A67D8E28E2}" dt="2021-12-01T07:46:33.009" v="836" actId="20577"/>
        <pc:sldMkLst>
          <pc:docMk/>
          <pc:sldMk cId="3590805727" sldId="397"/>
        </pc:sldMkLst>
        <pc:spChg chg="mod">
          <ac:chgData name="anton andersson" userId="f7fe82e8b11385a6" providerId="LiveId" clId="{85D9BB53-848E-4BB9-9126-44A67D8E28E2}" dt="2021-12-01T07:46:15.351" v="820" actId="20577"/>
          <ac:spMkLst>
            <pc:docMk/>
            <pc:sldMk cId="3590805727" sldId="397"/>
            <ac:spMk id="5" creationId="{F315A65B-E108-43F9-8B52-F4A745473084}"/>
          </ac:spMkLst>
        </pc:spChg>
        <pc:spChg chg="add mod">
          <ac:chgData name="anton andersson" userId="f7fe82e8b11385a6" providerId="LiveId" clId="{85D9BB53-848E-4BB9-9126-44A67D8E28E2}" dt="2021-12-01T07:46:33.009" v="836" actId="20577"/>
          <ac:spMkLst>
            <pc:docMk/>
            <pc:sldMk cId="3590805727" sldId="397"/>
            <ac:spMk id="8" creationId="{1F3B44A1-0BAF-4825-A7C8-18F06B8C7FCB}"/>
          </ac:spMkLst>
        </pc:spChg>
      </pc:sldChg>
    </pc:docChg>
  </pc:docChgLst>
  <pc:docChgLst>
    <pc:chgData name="anton andersson" userId="f7fe82e8b11385a6" providerId="LiveId" clId="{8156F203-B67B-4560-83AE-63060D0FD481}"/>
    <pc:docChg chg="undo custSel addSld delSld modSld">
      <pc:chgData name="anton andersson" userId="f7fe82e8b11385a6" providerId="LiveId" clId="{8156F203-B67B-4560-83AE-63060D0FD481}" dt="2022-09-13T07:53:08.249" v="11256" actId="20577"/>
      <pc:docMkLst>
        <pc:docMk/>
      </pc:docMkLst>
      <pc:sldChg chg="del">
        <pc:chgData name="anton andersson" userId="f7fe82e8b11385a6" providerId="LiveId" clId="{8156F203-B67B-4560-83AE-63060D0FD481}" dt="2022-09-06T06:22:05.172" v="0" actId="2696"/>
        <pc:sldMkLst>
          <pc:docMk/>
          <pc:sldMk cId="912145056" sldId="263"/>
        </pc:sldMkLst>
      </pc:sldChg>
      <pc:sldChg chg="modSp mod">
        <pc:chgData name="anton andersson" userId="f7fe82e8b11385a6" providerId="LiveId" clId="{8156F203-B67B-4560-83AE-63060D0FD481}" dt="2022-09-06T06:22:36.238" v="9" actId="20577"/>
        <pc:sldMkLst>
          <pc:docMk/>
          <pc:sldMk cId="2141996448" sldId="267"/>
        </pc:sldMkLst>
        <pc:spChg chg="mod">
          <ac:chgData name="anton andersson" userId="f7fe82e8b11385a6" providerId="LiveId" clId="{8156F203-B67B-4560-83AE-63060D0FD481}" dt="2022-09-06T06:22:23.923" v="1"/>
          <ac:spMkLst>
            <pc:docMk/>
            <pc:sldMk cId="2141996448" sldId="267"/>
            <ac:spMk id="2" creationId="{83145CF3-C12C-4347-8E68-43E7983404D2}"/>
          </ac:spMkLst>
        </pc:spChg>
        <pc:spChg chg="mod">
          <ac:chgData name="anton andersson" userId="f7fe82e8b11385a6" providerId="LiveId" clId="{8156F203-B67B-4560-83AE-63060D0FD481}" dt="2022-09-06T06:22:36.238" v="9" actId="20577"/>
          <ac:spMkLst>
            <pc:docMk/>
            <pc:sldMk cId="2141996448" sldId="267"/>
            <ac:spMk id="5" creationId="{30E777A6-9513-43F3-BB24-ED0539ADDD88}"/>
          </ac:spMkLst>
        </pc:spChg>
      </pc:sldChg>
      <pc:sldChg chg="modSp mod">
        <pc:chgData name="anton andersson" userId="f7fe82e8b11385a6" providerId="LiveId" clId="{8156F203-B67B-4560-83AE-63060D0FD481}" dt="2022-09-12T11:03:10.943" v="10704" actId="2165"/>
        <pc:sldMkLst>
          <pc:docMk/>
          <pc:sldMk cId="3550436766" sldId="272"/>
        </pc:sldMkLst>
        <pc:spChg chg="mod">
          <ac:chgData name="anton andersson" userId="f7fe82e8b11385a6" providerId="LiveId" clId="{8156F203-B67B-4560-83AE-63060D0FD481}" dt="2022-09-06T06:23:30.008" v="19" actId="14100"/>
          <ac:spMkLst>
            <pc:docMk/>
            <pc:sldMk cId="3550436766" sldId="272"/>
            <ac:spMk id="6" creationId="{8A59AED1-4BAA-47FE-A233-9C2F413DB688}"/>
          </ac:spMkLst>
        </pc:spChg>
        <pc:spChg chg="mod">
          <ac:chgData name="anton andersson" userId="f7fe82e8b11385a6" providerId="LiveId" clId="{8156F203-B67B-4560-83AE-63060D0FD481}" dt="2022-09-06T06:22:49.003" v="13" actId="20577"/>
          <ac:spMkLst>
            <pc:docMk/>
            <pc:sldMk cId="3550436766" sldId="272"/>
            <ac:spMk id="7" creationId="{78972905-E434-5D47-AFD2-FA25DA38A1E7}"/>
          </ac:spMkLst>
        </pc:spChg>
        <pc:graphicFrameChg chg="mod modGraphic">
          <ac:chgData name="anton andersson" userId="f7fe82e8b11385a6" providerId="LiveId" clId="{8156F203-B67B-4560-83AE-63060D0FD481}" dt="2022-09-12T11:03:10.943" v="10704" actId="2165"/>
          <ac:graphicFrameMkLst>
            <pc:docMk/>
            <pc:sldMk cId="3550436766" sldId="272"/>
            <ac:graphicFrameMk id="8" creationId="{6785EE1E-4A1C-4346-83D0-84014F8F230F}"/>
          </ac:graphicFrameMkLst>
        </pc:graphicFrameChg>
      </pc:sldChg>
      <pc:sldChg chg="modSp del mod">
        <pc:chgData name="anton andersson" userId="f7fe82e8b11385a6" providerId="LiveId" clId="{8156F203-B67B-4560-83AE-63060D0FD481}" dt="2022-09-12T11:31:20.114" v="11186" actId="2696"/>
        <pc:sldMkLst>
          <pc:docMk/>
          <pc:sldMk cId="4256703955" sldId="293"/>
        </pc:sldMkLst>
        <pc:spChg chg="mod">
          <ac:chgData name="anton andersson" userId="f7fe82e8b11385a6" providerId="LiveId" clId="{8156F203-B67B-4560-83AE-63060D0FD481}" dt="2022-09-06T06:24:57.436" v="24" actId="20577"/>
          <ac:spMkLst>
            <pc:docMk/>
            <pc:sldMk cId="4256703955" sldId="293"/>
            <ac:spMk id="12" creationId="{D11693FE-8633-4CDA-ABA8-92FAAA0C73FA}"/>
          </ac:spMkLst>
        </pc:spChg>
      </pc:sldChg>
      <pc:sldChg chg="del">
        <pc:chgData name="anton andersson" userId="f7fe82e8b11385a6" providerId="LiveId" clId="{8156F203-B67B-4560-83AE-63060D0FD481}" dt="2022-09-06T06:22:05.172" v="0" actId="2696"/>
        <pc:sldMkLst>
          <pc:docMk/>
          <pc:sldMk cId="1054877483" sldId="326"/>
        </pc:sldMkLst>
      </pc:sldChg>
      <pc:sldChg chg="del">
        <pc:chgData name="anton andersson" userId="f7fe82e8b11385a6" providerId="LiveId" clId="{8156F203-B67B-4560-83AE-63060D0FD481}" dt="2022-09-06T06:22:05.172" v="0" actId="2696"/>
        <pc:sldMkLst>
          <pc:docMk/>
          <pc:sldMk cId="1897152753" sldId="328"/>
        </pc:sldMkLst>
      </pc:sldChg>
      <pc:sldChg chg="modSp mod">
        <pc:chgData name="anton andersson" userId="f7fe82e8b11385a6" providerId="LiveId" clId="{8156F203-B67B-4560-83AE-63060D0FD481}" dt="2022-09-13T07:30:41.438" v="11187" actId="108"/>
        <pc:sldMkLst>
          <pc:docMk/>
          <pc:sldMk cId="441834813" sldId="353"/>
        </pc:sldMkLst>
        <pc:spChg chg="mod">
          <ac:chgData name="anton andersson" userId="f7fe82e8b11385a6" providerId="LiveId" clId="{8156F203-B67B-4560-83AE-63060D0FD481}" dt="2022-09-13T07:30:41.438" v="11187" actId="108"/>
          <ac:spMkLst>
            <pc:docMk/>
            <pc:sldMk cId="441834813" sldId="353"/>
            <ac:spMk id="6" creationId="{CFEF36EF-EA79-48B1-8977-F8AA6F2C6BC7}"/>
          </ac:spMkLst>
        </pc:spChg>
        <pc:spChg chg="mod">
          <ac:chgData name="anton andersson" userId="f7fe82e8b11385a6" providerId="LiveId" clId="{8156F203-B67B-4560-83AE-63060D0FD481}" dt="2022-09-06T06:23:02.081" v="17" actId="20577"/>
          <ac:spMkLst>
            <pc:docMk/>
            <pc:sldMk cId="441834813" sldId="353"/>
            <ac:spMk id="10" creationId="{38A5AF1C-CD2B-3242-88CF-04FA26AED57A}"/>
          </ac:spMkLst>
        </pc:spChg>
      </pc:sldChg>
      <pc:sldChg chg="delSp modSp mod">
        <pc:chgData name="anton andersson" userId="f7fe82e8b11385a6" providerId="LiveId" clId="{8156F203-B67B-4560-83AE-63060D0FD481}" dt="2022-09-11T10:10:57.976" v="7522" actId="1076"/>
        <pc:sldMkLst>
          <pc:docMk/>
          <pc:sldMk cId="3438704562" sldId="357"/>
        </pc:sldMkLst>
        <pc:spChg chg="mod">
          <ac:chgData name="anton andersson" userId="f7fe82e8b11385a6" providerId="LiveId" clId="{8156F203-B67B-4560-83AE-63060D0FD481}" dt="2022-09-06T06:25:15.967" v="32" actId="20577"/>
          <ac:spMkLst>
            <pc:docMk/>
            <pc:sldMk cId="3438704562" sldId="357"/>
            <ac:spMk id="2" creationId="{845A0B2C-9874-4D40-84AB-D03DD94D0EF7}"/>
          </ac:spMkLst>
        </pc:spChg>
        <pc:spChg chg="mod">
          <ac:chgData name="anton andersson" userId="f7fe82e8b11385a6" providerId="LiveId" clId="{8156F203-B67B-4560-83AE-63060D0FD481}" dt="2022-09-11T10:10:57.976" v="7522" actId="1076"/>
          <ac:spMkLst>
            <pc:docMk/>
            <pc:sldMk cId="3438704562" sldId="357"/>
            <ac:spMk id="5" creationId="{9C9A6C68-A957-5445-AF95-E1487816FF78}"/>
          </ac:spMkLst>
        </pc:spChg>
        <pc:spChg chg="mod">
          <ac:chgData name="anton andersson" userId="f7fe82e8b11385a6" providerId="LiveId" clId="{8156F203-B67B-4560-83AE-63060D0FD481}" dt="2022-09-06T06:25:13.785" v="30" actId="20577"/>
          <ac:spMkLst>
            <pc:docMk/>
            <pc:sldMk cId="3438704562" sldId="357"/>
            <ac:spMk id="11" creationId="{8D8FF8E5-9A42-40BA-A84C-DF4340E7051F}"/>
          </ac:spMkLst>
        </pc:spChg>
        <pc:spChg chg="del mod">
          <ac:chgData name="anton andersson" userId="f7fe82e8b11385a6" providerId="LiveId" clId="{8156F203-B67B-4560-83AE-63060D0FD481}" dt="2022-09-06T06:25:07.458" v="28"/>
          <ac:spMkLst>
            <pc:docMk/>
            <pc:sldMk cId="3438704562" sldId="357"/>
            <ac:spMk id="12" creationId="{50B40AC6-9718-4175-A5CF-88ECE999D785}"/>
          </ac:spMkLst>
        </pc:spChg>
        <pc:spChg chg="mod">
          <ac:chgData name="anton andersson" userId="f7fe82e8b11385a6" providerId="LiveId" clId="{8156F203-B67B-4560-83AE-63060D0FD481}" dt="2022-09-06T06:25:03.100" v="25" actId="20577"/>
          <ac:spMkLst>
            <pc:docMk/>
            <pc:sldMk cId="3438704562" sldId="357"/>
            <ac:spMk id="13" creationId="{BE8A6F47-249E-49CE-B172-AC92C1AF9B7D}"/>
          </ac:spMkLst>
        </pc:spChg>
        <pc:picChg chg="del">
          <ac:chgData name="anton andersson" userId="f7fe82e8b11385a6" providerId="LiveId" clId="{8156F203-B67B-4560-83AE-63060D0FD481}" dt="2022-09-06T06:25:17.510" v="33" actId="478"/>
          <ac:picMkLst>
            <pc:docMk/>
            <pc:sldMk cId="3438704562" sldId="357"/>
            <ac:picMk id="14" creationId="{76D03DA6-8E12-4E38-AF76-A625B305AA2D}"/>
          </ac:picMkLst>
        </pc:picChg>
      </pc:sldChg>
      <pc:sldChg chg="del">
        <pc:chgData name="anton andersson" userId="f7fe82e8b11385a6" providerId="LiveId" clId="{8156F203-B67B-4560-83AE-63060D0FD481}" dt="2022-09-06T06:22:05.172" v="0" actId="2696"/>
        <pc:sldMkLst>
          <pc:docMk/>
          <pc:sldMk cId="2332145124" sldId="358"/>
        </pc:sldMkLst>
      </pc:sldChg>
      <pc:sldChg chg="modSp mod">
        <pc:chgData name="anton andersson" userId="f7fe82e8b11385a6" providerId="LiveId" clId="{8156F203-B67B-4560-83AE-63060D0FD481}" dt="2022-09-12T07:45:33.639" v="9034" actId="1076"/>
        <pc:sldMkLst>
          <pc:docMk/>
          <pc:sldMk cId="3195882395" sldId="358"/>
        </pc:sldMkLst>
        <pc:spChg chg="mod">
          <ac:chgData name="anton andersson" userId="f7fe82e8b11385a6" providerId="LiveId" clId="{8156F203-B67B-4560-83AE-63060D0FD481}" dt="2022-09-12T07:45:33.639" v="9034" actId="1076"/>
          <ac:spMkLst>
            <pc:docMk/>
            <pc:sldMk cId="3195882395" sldId="358"/>
            <ac:spMk id="3" creationId="{8F9C33D6-636D-2953-CA5B-0830ACD5EF50}"/>
          </ac:spMkLst>
        </pc:spChg>
      </pc:sldChg>
      <pc:sldChg chg="modSp mod">
        <pc:chgData name="anton andersson" userId="f7fe82e8b11385a6" providerId="LiveId" clId="{8156F203-B67B-4560-83AE-63060D0FD481}" dt="2022-09-12T07:46:49.922" v="9076" actId="20577"/>
        <pc:sldMkLst>
          <pc:docMk/>
          <pc:sldMk cId="3200203084" sldId="359"/>
        </pc:sldMkLst>
        <pc:spChg chg="mod">
          <ac:chgData name="anton andersson" userId="f7fe82e8b11385a6" providerId="LiveId" clId="{8156F203-B67B-4560-83AE-63060D0FD481}" dt="2022-09-12T07:46:49.922" v="9076" actId="20577"/>
          <ac:spMkLst>
            <pc:docMk/>
            <pc:sldMk cId="3200203084" sldId="359"/>
            <ac:spMk id="3" creationId="{8F9C33D6-636D-2953-CA5B-0830ACD5EF50}"/>
          </ac:spMkLst>
        </pc:spChg>
      </pc:sldChg>
      <pc:sldChg chg="modSp mod">
        <pc:chgData name="anton andersson" userId="f7fe82e8b11385a6" providerId="LiveId" clId="{8156F203-B67B-4560-83AE-63060D0FD481}" dt="2022-09-12T07:47:36.135" v="9088" actId="20577"/>
        <pc:sldMkLst>
          <pc:docMk/>
          <pc:sldMk cId="1376401567" sldId="360"/>
        </pc:sldMkLst>
        <pc:spChg chg="mod">
          <ac:chgData name="anton andersson" userId="f7fe82e8b11385a6" providerId="LiveId" clId="{8156F203-B67B-4560-83AE-63060D0FD481}" dt="2022-09-12T07:47:36.135" v="9088" actId="20577"/>
          <ac:spMkLst>
            <pc:docMk/>
            <pc:sldMk cId="1376401567" sldId="360"/>
            <ac:spMk id="3" creationId="{8F9C33D6-636D-2953-CA5B-0830ACD5EF50}"/>
          </ac:spMkLst>
        </pc:spChg>
      </pc:sldChg>
      <pc:sldChg chg="del">
        <pc:chgData name="anton andersson" userId="f7fe82e8b11385a6" providerId="LiveId" clId="{8156F203-B67B-4560-83AE-63060D0FD481}" dt="2022-09-06T06:22:05.172" v="0" actId="2696"/>
        <pc:sldMkLst>
          <pc:docMk/>
          <pc:sldMk cId="4040901395" sldId="361"/>
        </pc:sldMkLst>
      </pc:sldChg>
      <pc:sldChg chg="modSp mod">
        <pc:chgData name="anton andersson" userId="f7fe82e8b11385a6" providerId="LiveId" clId="{8156F203-B67B-4560-83AE-63060D0FD481}" dt="2022-09-12T10:31:09.798" v="9765" actId="1076"/>
        <pc:sldMkLst>
          <pc:docMk/>
          <pc:sldMk cId="3874953213" sldId="363"/>
        </pc:sldMkLst>
        <pc:spChg chg="mod">
          <ac:chgData name="anton andersson" userId="f7fe82e8b11385a6" providerId="LiveId" clId="{8156F203-B67B-4560-83AE-63060D0FD481}" dt="2022-09-12T10:31:09.798" v="9765" actId="1076"/>
          <ac:spMkLst>
            <pc:docMk/>
            <pc:sldMk cId="3874953213" sldId="363"/>
            <ac:spMk id="3" creationId="{8F9C33D6-636D-2953-CA5B-0830ACD5EF50}"/>
          </ac:spMkLst>
        </pc:spChg>
      </pc:sldChg>
      <pc:sldChg chg="modSp mod">
        <pc:chgData name="anton andersson" userId="f7fe82e8b11385a6" providerId="LiveId" clId="{8156F203-B67B-4560-83AE-63060D0FD481}" dt="2022-09-12T10:48:16.350" v="10688" actId="14100"/>
        <pc:sldMkLst>
          <pc:docMk/>
          <pc:sldMk cId="1165550533" sldId="365"/>
        </pc:sldMkLst>
        <pc:spChg chg="mod">
          <ac:chgData name="anton andersson" userId="f7fe82e8b11385a6" providerId="LiveId" clId="{8156F203-B67B-4560-83AE-63060D0FD481}" dt="2022-09-12T10:48:16.350" v="10688" actId="14100"/>
          <ac:spMkLst>
            <pc:docMk/>
            <pc:sldMk cId="1165550533" sldId="365"/>
            <ac:spMk id="3" creationId="{8F9C33D6-636D-2953-CA5B-0830ACD5EF50}"/>
          </ac:spMkLst>
        </pc:spChg>
      </pc:sldChg>
      <pc:sldChg chg="modSp new del mod">
        <pc:chgData name="anton andersson" userId="f7fe82e8b11385a6" providerId="LiveId" clId="{8156F203-B67B-4560-83AE-63060D0FD481}" dt="2022-09-10T13:34:26.184" v="526" actId="2696"/>
        <pc:sldMkLst>
          <pc:docMk/>
          <pc:sldMk cId="2841271884" sldId="366"/>
        </pc:sldMkLst>
        <pc:spChg chg="mod">
          <ac:chgData name="anton andersson" userId="f7fe82e8b11385a6" providerId="LiveId" clId="{8156F203-B67B-4560-83AE-63060D0FD481}" dt="2022-09-10T13:34:24.290" v="525"/>
          <ac:spMkLst>
            <pc:docMk/>
            <pc:sldMk cId="2841271884" sldId="366"/>
            <ac:spMk id="2" creationId="{67B08869-9A77-D3D8-D984-07FD19FA8D77}"/>
          </ac:spMkLst>
        </pc:spChg>
      </pc:sldChg>
      <pc:sldChg chg="addSp delSp modSp add mod">
        <pc:chgData name="anton andersson" userId="f7fe82e8b11385a6" providerId="LiveId" clId="{8156F203-B67B-4560-83AE-63060D0FD481}" dt="2022-09-13T07:50:33.566" v="11234" actId="20577"/>
        <pc:sldMkLst>
          <pc:docMk/>
          <pc:sldMk cId="3575223186" sldId="366"/>
        </pc:sldMkLst>
        <pc:spChg chg="mod">
          <ac:chgData name="anton andersson" userId="f7fe82e8b11385a6" providerId="LiveId" clId="{8156F203-B67B-4560-83AE-63060D0FD481}" dt="2022-09-10T14:46:47.667" v="3775" actId="1076"/>
          <ac:spMkLst>
            <pc:docMk/>
            <pc:sldMk cId="3575223186" sldId="366"/>
            <ac:spMk id="2" creationId="{845A0B2C-9874-4D40-84AB-D03DD94D0EF7}"/>
          </ac:spMkLst>
        </pc:spChg>
        <pc:spChg chg="del mod">
          <ac:chgData name="anton andersson" userId="f7fe82e8b11385a6" providerId="LiveId" clId="{8156F203-B67B-4560-83AE-63060D0FD481}" dt="2022-09-10T14:33:22.815" v="2880" actId="478"/>
          <ac:spMkLst>
            <pc:docMk/>
            <pc:sldMk cId="3575223186" sldId="366"/>
            <ac:spMk id="3" creationId="{8F9C33D6-636D-2953-CA5B-0830ACD5EF50}"/>
          </ac:spMkLst>
        </pc:spChg>
        <pc:spChg chg="add mod">
          <ac:chgData name="anton andersson" userId="f7fe82e8b11385a6" providerId="LiveId" clId="{8156F203-B67B-4560-83AE-63060D0FD481}" dt="2022-09-13T07:50:33.566" v="11234" actId="20577"/>
          <ac:spMkLst>
            <pc:docMk/>
            <pc:sldMk cId="3575223186" sldId="366"/>
            <ac:spMk id="12" creationId="{65B9FB45-7F63-94DC-2922-EE33D0B10C1F}"/>
          </ac:spMkLst>
        </pc:spChg>
        <pc:picChg chg="add del mod">
          <ac:chgData name="anton andersson" userId="f7fe82e8b11385a6" providerId="LiveId" clId="{8156F203-B67B-4560-83AE-63060D0FD481}" dt="2022-09-10T14:09:17.234" v="1245" actId="478"/>
          <ac:picMkLst>
            <pc:docMk/>
            <pc:sldMk cId="3575223186" sldId="366"/>
            <ac:picMk id="5" creationId="{17BE4BDD-9463-3DC8-EF92-44D774AF6BCA}"/>
          </ac:picMkLst>
        </pc:picChg>
        <pc:picChg chg="add del mod">
          <ac:chgData name="anton andersson" userId="f7fe82e8b11385a6" providerId="LiveId" clId="{8156F203-B67B-4560-83AE-63060D0FD481}" dt="2022-09-10T14:33:52.702" v="2882" actId="478"/>
          <ac:picMkLst>
            <pc:docMk/>
            <pc:sldMk cId="3575223186" sldId="366"/>
            <ac:picMk id="7" creationId="{A0EE29A5-739F-704B-6AB5-452AF14D20E9}"/>
          </ac:picMkLst>
        </pc:picChg>
        <pc:picChg chg="del">
          <ac:chgData name="anton andersson" userId="f7fe82e8b11385a6" providerId="LiveId" clId="{8156F203-B67B-4560-83AE-63060D0FD481}" dt="2022-09-10T13:34:30.967" v="528" actId="478"/>
          <ac:picMkLst>
            <pc:docMk/>
            <pc:sldMk cId="3575223186" sldId="366"/>
            <ac:picMk id="8" creationId="{8177FE8C-AC30-142B-96A8-08518B8095A6}"/>
          </ac:picMkLst>
        </pc:picChg>
        <pc:picChg chg="add mod">
          <ac:chgData name="anton andersson" userId="f7fe82e8b11385a6" providerId="LiveId" clId="{8156F203-B67B-4560-83AE-63060D0FD481}" dt="2022-09-10T14:46:33.849" v="3770" actId="14100"/>
          <ac:picMkLst>
            <pc:docMk/>
            <pc:sldMk cId="3575223186" sldId="366"/>
            <ac:picMk id="10" creationId="{76AE57CE-A00B-1CD8-0D3F-6C40C8EA8B83}"/>
          </ac:picMkLst>
        </pc:picChg>
      </pc:sldChg>
      <pc:sldChg chg="modSp add mod">
        <pc:chgData name="anton andersson" userId="f7fe82e8b11385a6" providerId="LiveId" clId="{8156F203-B67B-4560-83AE-63060D0FD481}" dt="2022-09-12T07:56:34.854" v="9532" actId="20577"/>
        <pc:sldMkLst>
          <pc:docMk/>
          <pc:sldMk cId="2392470618" sldId="367"/>
        </pc:sldMkLst>
        <pc:spChg chg="mod">
          <ac:chgData name="anton andersson" userId="f7fe82e8b11385a6" providerId="LiveId" clId="{8156F203-B67B-4560-83AE-63060D0FD481}" dt="2022-09-12T07:56:34.854" v="9532" actId="20577"/>
          <ac:spMkLst>
            <pc:docMk/>
            <pc:sldMk cId="2392470618" sldId="367"/>
            <ac:spMk id="3" creationId="{8F9C33D6-636D-2953-CA5B-0830ACD5EF50}"/>
          </ac:spMkLst>
        </pc:spChg>
      </pc:sldChg>
      <pc:sldChg chg="del">
        <pc:chgData name="anton andersson" userId="f7fe82e8b11385a6" providerId="LiveId" clId="{8156F203-B67B-4560-83AE-63060D0FD481}" dt="2022-09-06T06:22:05.172" v="0" actId="2696"/>
        <pc:sldMkLst>
          <pc:docMk/>
          <pc:sldMk cId="3482996621" sldId="367"/>
        </pc:sldMkLst>
      </pc:sldChg>
      <pc:sldChg chg="delSp modSp add del mod">
        <pc:chgData name="anton andersson" userId="f7fe82e8b11385a6" providerId="LiveId" clId="{8156F203-B67B-4560-83AE-63060D0FD481}" dt="2022-09-10T14:40:50.788" v="3619" actId="2696"/>
        <pc:sldMkLst>
          <pc:docMk/>
          <pc:sldMk cId="467622043" sldId="368"/>
        </pc:sldMkLst>
        <pc:spChg chg="del mod">
          <ac:chgData name="anton andersson" userId="f7fe82e8b11385a6" providerId="LiveId" clId="{8156F203-B67B-4560-83AE-63060D0FD481}" dt="2022-09-10T14:38:29.322" v="3440"/>
          <ac:spMkLst>
            <pc:docMk/>
            <pc:sldMk cId="467622043" sldId="368"/>
            <ac:spMk id="3" creationId="{8F9C33D6-636D-2953-CA5B-0830ACD5EF50}"/>
          </ac:spMkLst>
        </pc:spChg>
      </pc:sldChg>
      <pc:sldChg chg="del">
        <pc:chgData name="anton andersson" userId="f7fe82e8b11385a6" providerId="LiveId" clId="{8156F203-B67B-4560-83AE-63060D0FD481}" dt="2022-09-06T06:22:05.172" v="0" actId="2696"/>
        <pc:sldMkLst>
          <pc:docMk/>
          <pc:sldMk cId="2316934161" sldId="368"/>
        </pc:sldMkLst>
      </pc:sldChg>
      <pc:sldChg chg="addSp modSp add mod">
        <pc:chgData name="anton andersson" userId="f7fe82e8b11385a6" providerId="LiveId" clId="{8156F203-B67B-4560-83AE-63060D0FD481}" dt="2022-09-12T07:56:27.210" v="9530" actId="20577"/>
        <pc:sldMkLst>
          <pc:docMk/>
          <pc:sldMk cId="2652215284" sldId="369"/>
        </pc:sldMkLst>
        <pc:spChg chg="mod">
          <ac:chgData name="anton andersson" userId="f7fe82e8b11385a6" providerId="LiveId" clId="{8156F203-B67B-4560-83AE-63060D0FD481}" dt="2022-09-12T07:56:27.210" v="9530" actId="20577"/>
          <ac:spMkLst>
            <pc:docMk/>
            <pc:sldMk cId="2652215284" sldId="369"/>
            <ac:spMk id="3" creationId="{8F9C33D6-636D-2953-CA5B-0830ACD5EF50}"/>
          </ac:spMkLst>
        </pc:spChg>
        <pc:picChg chg="add mod">
          <ac:chgData name="anton andersson" userId="f7fe82e8b11385a6" providerId="LiveId" clId="{8156F203-B67B-4560-83AE-63060D0FD481}" dt="2022-09-10T15:02:51.922" v="4979" actId="1076"/>
          <ac:picMkLst>
            <pc:docMk/>
            <pc:sldMk cId="2652215284" sldId="369"/>
            <ac:picMk id="5" creationId="{2867EE06-211D-C749-59C3-A0D9257FA5F4}"/>
          </ac:picMkLst>
        </pc:picChg>
        <pc:picChg chg="add mod">
          <ac:chgData name="anton andersson" userId="f7fe82e8b11385a6" providerId="LiveId" clId="{8156F203-B67B-4560-83AE-63060D0FD481}" dt="2022-09-10T15:02:52.809" v="4980" actId="1076"/>
          <ac:picMkLst>
            <pc:docMk/>
            <pc:sldMk cId="2652215284" sldId="369"/>
            <ac:picMk id="7" creationId="{BE5835A1-D7DE-606E-2C95-6D6D8C274473}"/>
          </ac:picMkLst>
        </pc:picChg>
      </pc:sldChg>
      <pc:sldChg chg="del">
        <pc:chgData name="anton andersson" userId="f7fe82e8b11385a6" providerId="LiveId" clId="{8156F203-B67B-4560-83AE-63060D0FD481}" dt="2022-09-06T06:22:05.172" v="0" actId="2696"/>
        <pc:sldMkLst>
          <pc:docMk/>
          <pc:sldMk cId="1119246951" sldId="370"/>
        </pc:sldMkLst>
      </pc:sldChg>
      <pc:sldChg chg="addSp delSp modSp add mod">
        <pc:chgData name="anton andersson" userId="f7fe82e8b11385a6" providerId="LiveId" clId="{8156F203-B67B-4560-83AE-63060D0FD481}" dt="2022-09-11T09:56:08.254" v="6910" actId="20577"/>
        <pc:sldMkLst>
          <pc:docMk/>
          <pc:sldMk cId="4181901547" sldId="370"/>
        </pc:sldMkLst>
        <pc:spChg chg="mod">
          <ac:chgData name="anton andersson" userId="f7fe82e8b11385a6" providerId="LiveId" clId="{8156F203-B67B-4560-83AE-63060D0FD481}" dt="2022-09-11T09:33:37.375" v="5153" actId="20577"/>
          <ac:spMkLst>
            <pc:docMk/>
            <pc:sldMk cId="4181901547" sldId="370"/>
            <ac:spMk id="2" creationId="{845A0B2C-9874-4D40-84AB-D03DD94D0EF7}"/>
          </ac:spMkLst>
        </pc:spChg>
        <pc:spChg chg="mod">
          <ac:chgData name="anton andersson" userId="f7fe82e8b11385a6" providerId="LiveId" clId="{8156F203-B67B-4560-83AE-63060D0FD481}" dt="2022-09-11T09:56:08.254" v="6910" actId="20577"/>
          <ac:spMkLst>
            <pc:docMk/>
            <pc:sldMk cId="4181901547" sldId="370"/>
            <ac:spMk id="3" creationId="{8F9C33D6-636D-2953-CA5B-0830ACD5EF50}"/>
          </ac:spMkLst>
        </pc:spChg>
        <pc:picChg chg="del">
          <ac:chgData name="anton andersson" userId="f7fe82e8b11385a6" providerId="LiveId" clId="{8156F203-B67B-4560-83AE-63060D0FD481}" dt="2022-09-11T09:33:40.359" v="5154" actId="478"/>
          <ac:picMkLst>
            <pc:docMk/>
            <pc:sldMk cId="4181901547" sldId="370"/>
            <ac:picMk id="5" creationId="{17BE4BDD-9463-3DC8-EF92-44D774AF6BCA}"/>
          </ac:picMkLst>
        </pc:picChg>
        <pc:picChg chg="add mod">
          <ac:chgData name="anton andersson" userId="f7fe82e8b11385a6" providerId="LiveId" clId="{8156F203-B67B-4560-83AE-63060D0FD481}" dt="2022-09-11T09:46:40.827" v="6168" actId="1076"/>
          <ac:picMkLst>
            <pc:docMk/>
            <pc:sldMk cId="4181901547" sldId="370"/>
            <ac:picMk id="6" creationId="{BAA891C4-5B18-EB7D-3E71-5F4C42B7C5F5}"/>
          </ac:picMkLst>
        </pc:picChg>
        <pc:picChg chg="add mod">
          <ac:chgData name="anton andersson" userId="f7fe82e8b11385a6" providerId="LiveId" clId="{8156F203-B67B-4560-83AE-63060D0FD481}" dt="2022-09-11T09:49:31.829" v="6193" actId="1076"/>
          <ac:picMkLst>
            <pc:docMk/>
            <pc:sldMk cId="4181901547" sldId="370"/>
            <ac:picMk id="8" creationId="{77DF2F4A-2915-EFC9-4F50-7E1B728ACEAF}"/>
          </ac:picMkLst>
        </pc:picChg>
        <pc:picChg chg="add mod">
          <ac:chgData name="anton andersson" userId="f7fe82e8b11385a6" providerId="LiveId" clId="{8156F203-B67B-4560-83AE-63060D0FD481}" dt="2022-09-11T09:49:37.692" v="6195" actId="1076"/>
          <ac:picMkLst>
            <pc:docMk/>
            <pc:sldMk cId="4181901547" sldId="370"/>
            <ac:picMk id="10" creationId="{A10FB36F-F4ED-B7FA-D46A-8960C2B67052}"/>
          </ac:picMkLst>
        </pc:picChg>
      </pc:sldChg>
      <pc:sldChg chg="addSp modSp add mod">
        <pc:chgData name="anton andersson" userId="f7fe82e8b11385a6" providerId="LiveId" clId="{8156F203-B67B-4560-83AE-63060D0FD481}" dt="2022-09-11T09:48:50" v="6190" actId="14100"/>
        <pc:sldMkLst>
          <pc:docMk/>
          <pc:sldMk cId="252995178" sldId="371"/>
        </pc:sldMkLst>
        <pc:spChg chg="mod">
          <ac:chgData name="anton andersson" userId="f7fe82e8b11385a6" providerId="LiveId" clId="{8156F203-B67B-4560-83AE-63060D0FD481}" dt="2022-09-11T09:48:44.605" v="6188" actId="1076"/>
          <ac:spMkLst>
            <pc:docMk/>
            <pc:sldMk cId="252995178" sldId="371"/>
            <ac:spMk id="3" creationId="{8F9C33D6-636D-2953-CA5B-0830ACD5EF50}"/>
          </ac:spMkLst>
        </pc:spChg>
        <pc:picChg chg="add mod">
          <ac:chgData name="anton andersson" userId="f7fe82e8b11385a6" providerId="LiveId" clId="{8156F203-B67B-4560-83AE-63060D0FD481}" dt="2022-09-11T09:48:50" v="6190" actId="14100"/>
          <ac:picMkLst>
            <pc:docMk/>
            <pc:sldMk cId="252995178" sldId="371"/>
            <ac:picMk id="5" creationId="{3B79ECE0-8E1E-4664-E36C-ED40C1E97E24}"/>
          </ac:picMkLst>
        </pc:picChg>
      </pc:sldChg>
      <pc:sldChg chg="addSp delSp modSp add mod">
        <pc:chgData name="anton andersson" userId="f7fe82e8b11385a6" providerId="LiveId" clId="{8156F203-B67B-4560-83AE-63060D0FD481}" dt="2022-09-13T07:53:08.249" v="11256" actId="20577"/>
        <pc:sldMkLst>
          <pc:docMk/>
          <pc:sldMk cId="2556876793" sldId="372"/>
        </pc:sldMkLst>
        <pc:spChg chg="mod">
          <ac:chgData name="anton andersson" userId="f7fe82e8b11385a6" providerId="LiveId" clId="{8156F203-B67B-4560-83AE-63060D0FD481}" dt="2022-09-11T10:00:19.407" v="6978" actId="1076"/>
          <ac:spMkLst>
            <pc:docMk/>
            <pc:sldMk cId="2556876793" sldId="372"/>
            <ac:spMk id="2" creationId="{845A0B2C-9874-4D40-84AB-D03DD94D0EF7}"/>
          </ac:spMkLst>
        </pc:spChg>
        <pc:spChg chg="mod ord">
          <ac:chgData name="anton andersson" userId="f7fe82e8b11385a6" providerId="LiveId" clId="{8156F203-B67B-4560-83AE-63060D0FD481}" dt="2022-09-13T07:53:08.249" v="11256" actId="20577"/>
          <ac:spMkLst>
            <pc:docMk/>
            <pc:sldMk cId="2556876793" sldId="372"/>
            <ac:spMk id="3" creationId="{8F9C33D6-636D-2953-CA5B-0830ACD5EF50}"/>
          </ac:spMkLst>
        </pc:spChg>
        <pc:picChg chg="del">
          <ac:chgData name="anton andersson" userId="f7fe82e8b11385a6" providerId="LiveId" clId="{8156F203-B67B-4560-83AE-63060D0FD481}" dt="2022-09-11T09:50:19.250" v="6209" actId="478"/>
          <ac:picMkLst>
            <pc:docMk/>
            <pc:sldMk cId="2556876793" sldId="372"/>
            <ac:picMk id="5" creationId="{3B79ECE0-8E1E-4664-E36C-ED40C1E97E24}"/>
          </ac:picMkLst>
        </pc:picChg>
        <pc:picChg chg="add mod">
          <ac:chgData name="anton andersson" userId="f7fe82e8b11385a6" providerId="LiveId" clId="{8156F203-B67B-4560-83AE-63060D0FD481}" dt="2022-09-11T10:19:48.213" v="7829" actId="1076"/>
          <ac:picMkLst>
            <pc:docMk/>
            <pc:sldMk cId="2556876793" sldId="372"/>
            <ac:picMk id="6" creationId="{A52A5BB9-FF81-535A-C870-035BF1895239}"/>
          </ac:picMkLst>
        </pc:picChg>
        <pc:picChg chg="add mod">
          <ac:chgData name="anton andersson" userId="f7fe82e8b11385a6" providerId="LiveId" clId="{8156F203-B67B-4560-83AE-63060D0FD481}" dt="2022-09-11T10:18:37.330" v="7680" actId="14100"/>
          <ac:picMkLst>
            <pc:docMk/>
            <pc:sldMk cId="2556876793" sldId="372"/>
            <ac:picMk id="8" creationId="{4885A8DE-81D0-261A-6622-459229D7056D}"/>
          </ac:picMkLst>
        </pc:picChg>
      </pc:sldChg>
      <pc:sldChg chg="del">
        <pc:chgData name="anton andersson" userId="f7fe82e8b11385a6" providerId="LiveId" clId="{8156F203-B67B-4560-83AE-63060D0FD481}" dt="2022-09-06T06:22:05.172" v="0" actId="2696"/>
        <pc:sldMkLst>
          <pc:docMk/>
          <pc:sldMk cId="4062867962" sldId="372"/>
        </pc:sldMkLst>
      </pc:sldChg>
      <pc:sldChg chg="addSp delSp modSp add mod">
        <pc:chgData name="anton andersson" userId="f7fe82e8b11385a6" providerId="LiveId" clId="{8156F203-B67B-4560-83AE-63060D0FD481}" dt="2022-09-11T10:09:25.845" v="7470" actId="20577"/>
        <pc:sldMkLst>
          <pc:docMk/>
          <pc:sldMk cId="2144896051" sldId="373"/>
        </pc:sldMkLst>
        <pc:spChg chg="mod">
          <ac:chgData name="anton andersson" userId="f7fe82e8b11385a6" providerId="LiveId" clId="{8156F203-B67B-4560-83AE-63060D0FD481}" dt="2022-09-11T10:09:25.845" v="7470" actId="20577"/>
          <ac:spMkLst>
            <pc:docMk/>
            <pc:sldMk cId="2144896051" sldId="373"/>
            <ac:spMk id="2" creationId="{845A0B2C-9874-4D40-84AB-D03DD94D0EF7}"/>
          </ac:spMkLst>
        </pc:spChg>
        <pc:spChg chg="mod">
          <ac:chgData name="anton andersson" userId="f7fe82e8b11385a6" providerId="LiveId" clId="{8156F203-B67B-4560-83AE-63060D0FD481}" dt="2022-09-11T10:07:36.234" v="7436" actId="20577"/>
          <ac:spMkLst>
            <pc:docMk/>
            <pc:sldMk cId="2144896051" sldId="373"/>
            <ac:spMk id="3" creationId="{8F9C33D6-636D-2953-CA5B-0830ACD5EF50}"/>
          </ac:spMkLst>
        </pc:spChg>
        <pc:picChg chg="add mod">
          <ac:chgData name="anton andersson" userId="f7fe82e8b11385a6" providerId="LiveId" clId="{8156F203-B67B-4560-83AE-63060D0FD481}" dt="2022-09-11T10:09:09.275" v="7445" actId="14100"/>
          <ac:picMkLst>
            <pc:docMk/>
            <pc:sldMk cId="2144896051" sldId="373"/>
            <ac:picMk id="5" creationId="{F9879D0A-1C0A-1594-BB06-E561BA28B609}"/>
          </ac:picMkLst>
        </pc:picChg>
        <pc:picChg chg="del">
          <ac:chgData name="anton andersson" userId="f7fe82e8b11385a6" providerId="LiveId" clId="{8156F203-B67B-4560-83AE-63060D0FD481}" dt="2022-09-11T10:00:54.796" v="6980" actId="478"/>
          <ac:picMkLst>
            <pc:docMk/>
            <pc:sldMk cId="2144896051" sldId="373"/>
            <ac:picMk id="6" creationId="{A52A5BB9-FF81-535A-C870-035BF1895239}"/>
          </ac:picMkLst>
        </pc:picChg>
        <pc:picChg chg="del">
          <ac:chgData name="anton andersson" userId="f7fe82e8b11385a6" providerId="LiveId" clId="{8156F203-B67B-4560-83AE-63060D0FD481}" dt="2022-09-11T10:00:55.816" v="6981" actId="478"/>
          <ac:picMkLst>
            <pc:docMk/>
            <pc:sldMk cId="2144896051" sldId="373"/>
            <ac:picMk id="8" creationId="{4885A8DE-81D0-261A-6622-459229D7056D}"/>
          </ac:picMkLst>
        </pc:picChg>
        <pc:picChg chg="add mod">
          <ac:chgData name="anton andersson" userId="f7fe82e8b11385a6" providerId="LiveId" clId="{8156F203-B67B-4560-83AE-63060D0FD481}" dt="2022-09-11T10:09:04.940" v="7443" actId="1076"/>
          <ac:picMkLst>
            <pc:docMk/>
            <pc:sldMk cId="2144896051" sldId="373"/>
            <ac:picMk id="9" creationId="{60094A0C-A304-6A1E-5F7D-CF38873DB16B}"/>
          </ac:picMkLst>
        </pc:picChg>
      </pc:sldChg>
      <pc:sldChg chg="addSp delSp modSp add del mod">
        <pc:chgData name="anton andersson" userId="f7fe82e8b11385a6" providerId="LiveId" clId="{8156F203-B67B-4560-83AE-63060D0FD481}" dt="2022-09-12T11:02:53.611" v="10703" actId="2696"/>
        <pc:sldMkLst>
          <pc:docMk/>
          <pc:sldMk cId="3725358274" sldId="374"/>
        </pc:sldMkLst>
        <pc:spChg chg="mod">
          <ac:chgData name="anton andersson" userId="f7fe82e8b11385a6" providerId="LiveId" clId="{8156F203-B67B-4560-83AE-63060D0FD481}" dt="2022-09-11T10:10:04.818" v="7515" actId="20577"/>
          <ac:spMkLst>
            <pc:docMk/>
            <pc:sldMk cId="3725358274" sldId="374"/>
            <ac:spMk id="2" creationId="{845A0B2C-9874-4D40-84AB-D03DD94D0EF7}"/>
          </ac:spMkLst>
        </pc:spChg>
        <pc:spChg chg="mod">
          <ac:chgData name="anton andersson" userId="f7fe82e8b11385a6" providerId="LiveId" clId="{8156F203-B67B-4560-83AE-63060D0FD481}" dt="2022-09-11T10:10:13.984" v="7518" actId="20577"/>
          <ac:spMkLst>
            <pc:docMk/>
            <pc:sldMk cId="3725358274" sldId="374"/>
            <ac:spMk id="3" creationId="{8F9C33D6-636D-2953-CA5B-0830ACD5EF50}"/>
          </ac:spMkLst>
        </pc:spChg>
        <pc:spChg chg="add mod">
          <ac:chgData name="anton andersson" userId="f7fe82e8b11385a6" providerId="LiveId" clId="{8156F203-B67B-4560-83AE-63060D0FD481}" dt="2022-09-12T06:32:17.770" v="8453" actId="20577"/>
          <ac:spMkLst>
            <pc:docMk/>
            <pc:sldMk cId="3725358274" sldId="374"/>
            <ac:spMk id="6" creationId="{1B5DDE97-C2B8-184B-B513-913F6BFDC4AE}"/>
          </ac:spMkLst>
        </pc:spChg>
        <pc:picChg chg="del">
          <ac:chgData name="anton andersson" userId="f7fe82e8b11385a6" providerId="LiveId" clId="{8156F203-B67B-4560-83AE-63060D0FD481}" dt="2022-09-11T10:10:09.563" v="7517" actId="478"/>
          <ac:picMkLst>
            <pc:docMk/>
            <pc:sldMk cId="3725358274" sldId="374"/>
            <ac:picMk id="5" creationId="{F9879D0A-1C0A-1594-BB06-E561BA28B609}"/>
          </ac:picMkLst>
        </pc:picChg>
        <pc:picChg chg="add mod">
          <ac:chgData name="anton andersson" userId="f7fe82e8b11385a6" providerId="LiveId" clId="{8156F203-B67B-4560-83AE-63060D0FD481}" dt="2022-09-12T06:29:38.147" v="8354" actId="1076"/>
          <ac:picMkLst>
            <pc:docMk/>
            <pc:sldMk cId="3725358274" sldId="374"/>
            <ac:picMk id="8" creationId="{217665DB-2DEE-6B38-B672-3991A8C0E77D}"/>
          </ac:picMkLst>
        </pc:picChg>
        <pc:picChg chg="del">
          <ac:chgData name="anton andersson" userId="f7fe82e8b11385a6" providerId="LiveId" clId="{8156F203-B67B-4560-83AE-63060D0FD481}" dt="2022-09-11T10:10:09.029" v="7516" actId="478"/>
          <ac:picMkLst>
            <pc:docMk/>
            <pc:sldMk cId="3725358274" sldId="374"/>
            <ac:picMk id="9" creationId="{60094A0C-A304-6A1E-5F7D-CF38873DB16B}"/>
          </ac:picMkLst>
        </pc:picChg>
      </pc:sldChg>
      <pc:sldChg chg="addSp delSp modSp add del mod">
        <pc:chgData name="anton andersson" userId="f7fe82e8b11385a6" providerId="LiveId" clId="{8156F203-B67B-4560-83AE-63060D0FD481}" dt="2022-09-12T06:41:00.502" v="8807" actId="2696"/>
        <pc:sldMkLst>
          <pc:docMk/>
          <pc:sldMk cId="2254981906" sldId="375"/>
        </pc:sldMkLst>
        <pc:spChg chg="mod">
          <ac:chgData name="anton andersson" userId="f7fe82e8b11385a6" providerId="LiveId" clId="{8156F203-B67B-4560-83AE-63060D0FD481}" dt="2022-09-11T10:20:20.609" v="7849" actId="20577"/>
          <ac:spMkLst>
            <pc:docMk/>
            <pc:sldMk cId="2254981906" sldId="375"/>
            <ac:spMk id="2" creationId="{845A0B2C-9874-4D40-84AB-D03DD94D0EF7}"/>
          </ac:spMkLst>
        </pc:spChg>
        <pc:spChg chg="mod">
          <ac:chgData name="anton andersson" userId="f7fe82e8b11385a6" providerId="LiveId" clId="{8156F203-B67B-4560-83AE-63060D0FD481}" dt="2022-09-12T06:39:21.929" v="8695" actId="20577"/>
          <ac:spMkLst>
            <pc:docMk/>
            <pc:sldMk cId="2254981906" sldId="375"/>
            <ac:spMk id="3" creationId="{8F9C33D6-636D-2953-CA5B-0830ACD5EF50}"/>
          </ac:spMkLst>
        </pc:spChg>
        <pc:graphicFrameChg chg="add del mod">
          <ac:chgData name="anton andersson" userId="f7fe82e8b11385a6" providerId="LiveId" clId="{8156F203-B67B-4560-83AE-63060D0FD481}" dt="2022-09-12T06:38:46.562" v="8642" actId="478"/>
          <ac:graphicFrameMkLst>
            <pc:docMk/>
            <pc:sldMk cId="2254981906" sldId="375"/>
            <ac:graphicFrameMk id="4" creationId="{F52AAE72-CBFB-E7BB-E436-CD718B1F34CA}"/>
          </ac:graphicFrameMkLst>
        </pc:graphicFrameChg>
      </pc:sldChg>
      <pc:sldChg chg="addSp delSp modSp add mod">
        <pc:chgData name="anton andersson" userId="f7fe82e8b11385a6" providerId="LiveId" clId="{8156F203-B67B-4560-83AE-63060D0FD481}" dt="2022-09-12T11:16:28.991" v="10861" actId="1076"/>
        <pc:sldMkLst>
          <pc:docMk/>
          <pc:sldMk cId="752836251" sldId="376"/>
        </pc:sldMkLst>
        <pc:spChg chg="mod">
          <ac:chgData name="anton andersson" userId="f7fe82e8b11385a6" providerId="LiveId" clId="{8156F203-B67B-4560-83AE-63060D0FD481}" dt="2022-09-11T10:20:38.830" v="7852" actId="207"/>
          <ac:spMkLst>
            <pc:docMk/>
            <pc:sldMk cId="752836251" sldId="376"/>
            <ac:spMk id="2" creationId="{845A0B2C-9874-4D40-84AB-D03DD94D0EF7}"/>
          </ac:spMkLst>
        </pc:spChg>
        <pc:spChg chg="del mod">
          <ac:chgData name="anton andersson" userId="f7fe82e8b11385a6" providerId="LiveId" clId="{8156F203-B67B-4560-83AE-63060D0FD481}" dt="2022-09-12T10:56:41.276" v="10693" actId="478"/>
          <ac:spMkLst>
            <pc:docMk/>
            <pc:sldMk cId="752836251" sldId="376"/>
            <ac:spMk id="3" creationId="{8F9C33D6-636D-2953-CA5B-0830ACD5EF50}"/>
          </ac:spMkLst>
        </pc:spChg>
        <pc:spChg chg="add mod">
          <ac:chgData name="anton andersson" userId="f7fe82e8b11385a6" providerId="LiveId" clId="{8156F203-B67B-4560-83AE-63060D0FD481}" dt="2022-09-12T11:16:28.991" v="10861" actId="1076"/>
          <ac:spMkLst>
            <pc:docMk/>
            <pc:sldMk cId="752836251" sldId="376"/>
            <ac:spMk id="10" creationId="{54517C2F-10FC-185C-26DE-641FCFCE9BD1}"/>
          </ac:spMkLst>
        </pc:spChg>
        <pc:graphicFrameChg chg="add del mod modGraphic">
          <ac:chgData name="anton andersson" userId="f7fe82e8b11385a6" providerId="LiveId" clId="{8156F203-B67B-4560-83AE-63060D0FD481}" dt="2022-09-12T07:25:49.950" v="9019" actId="478"/>
          <ac:graphicFrameMkLst>
            <pc:docMk/>
            <pc:sldMk cId="752836251" sldId="376"/>
            <ac:graphicFrameMk id="4" creationId="{9863CAC4-8632-BD02-0862-67ABDDF93137}"/>
          </ac:graphicFrameMkLst>
        </pc:graphicFrameChg>
        <pc:graphicFrameChg chg="add del mod modGraphic">
          <ac:chgData name="anton andersson" userId="f7fe82e8b11385a6" providerId="LiveId" clId="{8156F203-B67B-4560-83AE-63060D0FD481}" dt="2022-09-12T07:26:06.695" v="9023" actId="478"/>
          <ac:graphicFrameMkLst>
            <pc:docMk/>
            <pc:sldMk cId="752836251" sldId="376"/>
            <ac:graphicFrameMk id="5" creationId="{ED94AFAE-7DF5-E6BE-8EC2-48D8BD4AC61D}"/>
          </ac:graphicFrameMkLst>
        </pc:graphicFrameChg>
        <pc:graphicFrameChg chg="add del mod modGraphic">
          <ac:chgData name="anton andersson" userId="f7fe82e8b11385a6" providerId="LiveId" clId="{8156F203-B67B-4560-83AE-63060D0FD481}" dt="2022-09-12T10:49:40.300" v="10690" actId="478"/>
          <ac:graphicFrameMkLst>
            <pc:docMk/>
            <pc:sldMk cId="752836251" sldId="376"/>
            <ac:graphicFrameMk id="6" creationId="{5B0177FC-C365-C09B-105A-9F04A6E8BF70}"/>
          </ac:graphicFrameMkLst>
        </pc:graphicFrameChg>
        <pc:picChg chg="add del mod">
          <ac:chgData name="anton andersson" userId="f7fe82e8b11385a6" providerId="LiveId" clId="{8156F203-B67B-4560-83AE-63060D0FD481}" dt="2022-09-12T11:02:15.437" v="10699" actId="478"/>
          <ac:picMkLst>
            <pc:docMk/>
            <pc:sldMk cId="752836251" sldId="376"/>
            <ac:picMk id="5" creationId="{EE60BAF8-2740-38B6-8DED-B61C8545B84F}"/>
          </ac:picMkLst>
        </pc:picChg>
        <pc:picChg chg="add mod">
          <ac:chgData name="anton andersson" userId="f7fe82e8b11385a6" providerId="LiveId" clId="{8156F203-B67B-4560-83AE-63060D0FD481}" dt="2022-09-12T11:02:38.258" v="10701" actId="1076"/>
          <ac:picMkLst>
            <pc:docMk/>
            <pc:sldMk cId="752836251" sldId="376"/>
            <ac:picMk id="8" creationId="{D600E58E-8B7F-AB65-3EA5-29DE307D3BB0}"/>
          </ac:picMkLst>
        </pc:picChg>
      </pc:sldChg>
      <pc:sldChg chg="addSp delSp modSp add mod">
        <pc:chgData name="anton andersson" userId="f7fe82e8b11385a6" providerId="LiveId" clId="{8156F203-B67B-4560-83AE-63060D0FD481}" dt="2022-09-12T10:39:54.581" v="9952" actId="1076"/>
        <pc:sldMkLst>
          <pc:docMk/>
          <pc:sldMk cId="331883159" sldId="377"/>
        </pc:sldMkLst>
        <pc:spChg chg="del">
          <ac:chgData name="anton andersson" userId="f7fe82e8b11385a6" providerId="LiveId" clId="{8156F203-B67B-4560-83AE-63060D0FD481}" dt="2022-09-12T10:34:08.227" v="9767" actId="478"/>
          <ac:spMkLst>
            <pc:docMk/>
            <pc:sldMk cId="331883159" sldId="377"/>
            <ac:spMk id="3" creationId="{8F9C33D6-636D-2953-CA5B-0830ACD5EF50}"/>
          </ac:spMkLst>
        </pc:spChg>
        <pc:spChg chg="add mod">
          <ac:chgData name="anton andersson" userId="f7fe82e8b11385a6" providerId="LiveId" clId="{8156F203-B67B-4560-83AE-63060D0FD481}" dt="2022-09-12T10:39:52.085" v="9951" actId="1076"/>
          <ac:spMkLst>
            <pc:docMk/>
            <pc:sldMk cId="331883159" sldId="377"/>
            <ac:spMk id="10" creationId="{B98B63C8-E5AD-1577-7AD0-46D54F4F4F70}"/>
          </ac:spMkLst>
        </pc:spChg>
        <pc:picChg chg="add del mod">
          <ac:chgData name="anton andersson" userId="f7fe82e8b11385a6" providerId="LiveId" clId="{8156F203-B67B-4560-83AE-63060D0FD481}" dt="2022-09-12T10:36:55.942" v="9774" actId="478"/>
          <ac:picMkLst>
            <pc:docMk/>
            <pc:sldMk cId="331883159" sldId="377"/>
            <ac:picMk id="5" creationId="{9269B4B7-A870-C890-2808-AFB9E1DF0120}"/>
          </ac:picMkLst>
        </pc:picChg>
        <pc:picChg chg="del">
          <ac:chgData name="anton andersson" userId="f7fe82e8b11385a6" providerId="LiveId" clId="{8156F203-B67B-4560-83AE-63060D0FD481}" dt="2022-09-12T10:34:11.102" v="9768" actId="478"/>
          <ac:picMkLst>
            <pc:docMk/>
            <pc:sldMk cId="331883159" sldId="377"/>
            <ac:picMk id="6" creationId="{3C77B721-5145-C42B-B5D9-2418DF48F2B6}"/>
          </ac:picMkLst>
        </pc:picChg>
        <pc:picChg chg="add mod">
          <ac:chgData name="anton andersson" userId="f7fe82e8b11385a6" providerId="LiveId" clId="{8156F203-B67B-4560-83AE-63060D0FD481}" dt="2022-09-12T10:39:54.581" v="9952" actId="1076"/>
          <ac:picMkLst>
            <pc:docMk/>
            <pc:sldMk cId="331883159" sldId="377"/>
            <ac:picMk id="8" creationId="{B599BE73-D078-FDC5-69A0-E6AAFAC3C451}"/>
          </ac:picMkLst>
        </pc:picChg>
      </pc:sldChg>
      <pc:sldChg chg="del">
        <pc:chgData name="anton andersson" userId="f7fe82e8b11385a6" providerId="LiveId" clId="{8156F203-B67B-4560-83AE-63060D0FD481}" dt="2022-09-06T06:22:05.172" v="0" actId="2696"/>
        <pc:sldMkLst>
          <pc:docMk/>
          <pc:sldMk cId="3548226499" sldId="377"/>
        </pc:sldMkLst>
      </pc:sldChg>
      <pc:sldChg chg="del">
        <pc:chgData name="anton andersson" userId="f7fe82e8b11385a6" providerId="LiveId" clId="{8156F203-B67B-4560-83AE-63060D0FD481}" dt="2022-09-06T06:22:05.172" v="0" actId="2696"/>
        <pc:sldMkLst>
          <pc:docMk/>
          <pc:sldMk cId="1357849510" sldId="378"/>
        </pc:sldMkLst>
      </pc:sldChg>
      <pc:sldChg chg="modSp add mod">
        <pc:chgData name="anton andersson" userId="f7fe82e8b11385a6" providerId="LiveId" clId="{8156F203-B67B-4560-83AE-63060D0FD481}" dt="2022-09-12T11:26:16.284" v="11185" actId="113"/>
        <pc:sldMkLst>
          <pc:docMk/>
          <pc:sldMk cId="4144584349" sldId="378"/>
        </pc:sldMkLst>
        <pc:graphicFrameChg chg="modGraphic">
          <ac:chgData name="anton andersson" userId="f7fe82e8b11385a6" providerId="LiveId" clId="{8156F203-B67B-4560-83AE-63060D0FD481}" dt="2022-09-12T11:26:16.284" v="11185" actId="113"/>
          <ac:graphicFrameMkLst>
            <pc:docMk/>
            <pc:sldMk cId="4144584349" sldId="378"/>
            <ac:graphicFrameMk id="6" creationId="{5B0177FC-C365-C09B-105A-9F04A6E8BF70}"/>
          </ac:graphicFrameMkLst>
        </pc:graphicFrameChg>
      </pc:sldChg>
      <pc:sldChg chg="addSp delSp modSp add mod">
        <pc:chgData name="anton andersson" userId="f7fe82e8b11385a6" providerId="LiveId" clId="{8156F203-B67B-4560-83AE-63060D0FD481}" dt="2022-09-12T11:17:07.835" v="10968" actId="1076"/>
        <pc:sldMkLst>
          <pc:docMk/>
          <pc:sldMk cId="1250602656" sldId="379"/>
        </pc:sldMkLst>
        <pc:spChg chg="del mod">
          <ac:chgData name="anton andersson" userId="f7fe82e8b11385a6" providerId="LiveId" clId="{8156F203-B67B-4560-83AE-63060D0FD481}" dt="2022-09-12T11:09:11.486" v="10826" actId="478"/>
          <ac:spMkLst>
            <pc:docMk/>
            <pc:sldMk cId="1250602656" sldId="379"/>
            <ac:spMk id="10" creationId="{54517C2F-10FC-185C-26DE-641FCFCE9BD1}"/>
          </ac:spMkLst>
        </pc:spChg>
        <pc:spChg chg="add mod">
          <ac:chgData name="anton andersson" userId="f7fe82e8b11385a6" providerId="LiveId" clId="{8156F203-B67B-4560-83AE-63060D0FD481}" dt="2022-09-12T11:17:07.835" v="10968" actId="1076"/>
          <ac:spMkLst>
            <pc:docMk/>
            <pc:sldMk cId="1250602656" sldId="379"/>
            <ac:spMk id="16" creationId="{0DC96EDD-1D8B-0BF0-7737-95D170F230E4}"/>
          </ac:spMkLst>
        </pc:spChg>
        <pc:picChg chg="add del mod">
          <ac:chgData name="anton andersson" userId="f7fe82e8b11385a6" providerId="LiveId" clId="{8156F203-B67B-4560-83AE-63060D0FD481}" dt="2022-09-12T11:10:21.666" v="10832" actId="478"/>
          <ac:picMkLst>
            <pc:docMk/>
            <pc:sldMk cId="1250602656" sldId="379"/>
            <ac:picMk id="4" creationId="{21E77D00-485B-17C1-4531-08752E03F392}"/>
          </ac:picMkLst>
        </pc:picChg>
        <pc:picChg chg="add del mod">
          <ac:chgData name="anton andersson" userId="f7fe82e8b11385a6" providerId="LiveId" clId="{8156F203-B67B-4560-83AE-63060D0FD481}" dt="2022-09-12T11:15:21.118" v="10846" actId="478"/>
          <ac:picMkLst>
            <pc:docMk/>
            <pc:sldMk cId="1250602656" sldId="379"/>
            <ac:picMk id="6" creationId="{D9398163-2D11-FFB3-7728-90F0EBD1EB10}"/>
          </ac:picMkLst>
        </pc:picChg>
        <pc:picChg chg="del">
          <ac:chgData name="anton andersson" userId="f7fe82e8b11385a6" providerId="LiveId" clId="{8156F203-B67B-4560-83AE-63060D0FD481}" dt="2022-09-12T11:08:53.555" v="10824" actId="478"/>
          <ac:picMkLst>
            <pc:docMk/>
            <pc:sldMk cId="1250602656" sldId="379"/>
            <ac:picMk id="8" creationId="{D600E58E-8B7F-AB65-3EA5-29DE307D3BB0}"/>
          </ac:picMkLst>
        </pc:picChg>
        <pc:picChg chg="add mod">
          <ac:chgData name="anton andersson" userId="f7fe82e8b11385a6" providerId="LiveId" clId="{8156F203-B67B-4560-83AE-63060D0FD481}" dt="2022-09-12T11:16:09.018" v="10856" actId="14100"/>
          <ac:picMkLst>
            <pc:docMk/>
            <pc:sldMk cId="1250602656" sldId="379"/>
            <ac:picMk id="9" creationId="{7F663246-F576-B18A-1CE4-F2490AEDC124}"/>
          </ac:picMkLst>
        </pc:picChg>
        <pc:picChg chg="add mod">
          <ac:chgData name="anton andersson" userId="f7fe82e8b11385a6" providerId="LiveId" clId="{8156F203-B67B-4560-83AE-63060D0FD481}" dt="2022-09-12T11:16:20.458" v="10860" actId="1076"/>
          <ac:picMkLst>
            <pc:docMk/>
            <pc:sldMk cId="1250602656" sldId="379"/>
            <ac:picMk id="12" creationId="{23CABB65-DBA8-CF95-DC88-CE108605E114}"/>
          </ac:picMkLst>
        </pc:picChg>
        <pc:picChg chg="add mod">
          <ac:chgData name="anton andersson" userId="f7fe82e8b11385a6" providerId="LiveId" clId="{8156F203-B67B-4560-83AE-63060D0FD481}" dt="2022-09-12T11:16:16.262" v="10859" actId="1076"/>
          <ac:picMkLst>
            <pc:docMk/>
            <pc:sldMk cId="1250602656" sldId="379"/>
            <ac:picMk id="14" creationId="{E6042536-9083-C950-7147-B5B11D973896}"/>
          </ac:picMkLst>
        </pc:picChg>
      </pc:sldChg>
      <pc:sldChg chg="del">
        <pc:chgData name="anton andersson" userId="f7fe82e8b11385a6" providerId="LiveId" clId="{8156F203-B67B-4560-83AE-63060D0FD481}" dt="2022-09-06T06:22:05.172" v="0" actId="2696"/>
        <pc:sldMkLst>
          <pc:docMk/>
          <pc:sldMk cId="3852882805" sldId="379"/>
        </pc:sldMkLst>
      </pc:sldChg>
      <pc:sldChg chg="addSp delSp modSp add mod">
        <pc:chgData name="anton andersson" userId="f7fe82e8b11385a6" providerId="LiveId" clId="{8156F203-B67B-4560-83AE-63060D0FD481}" dt="2022-09-12T11:22:07.369" v="11006" actId="1076"/>
        <pc:sldMkLst>
          <pc:docMk/>
          <pc:sldMk cId="1755412768" sldId="380"/>
        </pc:sldMkLst>
        <pc:spChg chg="mod">
          <ac:chgData name="anton andersson" userId="f7fe82e8b11385a6" providerId="LiveId" clId="{8156F203-B67B-4560-83AE-63060D0FD481}" dt="2022-09-12T11:21:59.367" v="11003" actId="1076"/>
          <ac:spMkLst>
            <pc:docMk/>
            <pc:sldMk cId="1755412768" sldId="380"/>
            <ac:spMk id="16" creationId="{0DC96EDD-1D8B-0BF0-7737-95D170F230E4}"/>
          </ac:spMkLst>
        </pc:spChg>
        <pc:picChg chg="add mod">
          <ac:chgData name="anton andersson" userId="f7fe82e8b11385a6" providerId="LiveId" clId="{8156F203-B67B-4560-83AE-63060D0FD481}" dt="2022-09-12T11:22:07.369" v="11006" actId="1076"/>
          <ac:picMkLst>
            <pc:docMk/>
            <pc:sldMk cId="1755412768" sldId="380"/>
            <ac:picMk id="4" creationId="{1D2CBEDB-4923-2367-E126-5543C049BAE8}"/>
          </ac:picMkLst>
        </pc:picChg>
        <pc:picChg chg="add mod">
          <ac:chgData name="anton andersson" userId="f7fe82e8b11385a6" providerId="LiveId" clId="{8156F203-B67B-4560-83AE-63060D0FD481}" dt="2022-09-12T11:22:03.509" v="11005" actId="1076"/>
          <ac:picMkLst>
            <pc:docMk/>
            <pc:sldMk cId="1755412768" sldId="380"/>
            <ac:picMk id="6" creationId="{5252F10E-713F-317F-D097-D56E86AEB5B9}"/>
          </ac:picMkLst>
        </pc:picChg>
        <pc:picChg chg="del mod">
          <ac:chgData name="anton andersson" userId="f7fe82e8b11385a6" providerId="LiveId" clId="{8156F203-B67B-4560-83AE-63060D0FD481}" dt="2022-09-12T11:19:50.477" v="10971" actId="478"/>
          <ac:picMkLst>
            <pc:docMk/>
            <pc:sldMk cId="1755412768" sldId="380"/>
            <ac:picMk id="9" creationId="{7F663246-F576-B18A-1CE4-F2490AEDC124}"/>
          </ac:picMkLst>
        </pc:picChg>
        <pc:picChg chg="del">
          <ac:chgData name="anton andersson" userId="f7fe82e8b11385a6" providerId="LiveId" clId="{8156F203-B67B-4560-83AE-63060D0FD481}" dt="2022-09-12T11:19:50.980" v="10972" actId="478"/>
          <ac:picMkLst>
            <pc:docMk/>
            <pc:sldMk cId="1755412768" sldId="380"/>
            <ac:picMk id="12" creationId="{23CABB65-DBA8-CF95-DC88-CE108605E114}"/>
          </ac:picMkLst>
        </pc:picChg>
        <pc:picChg chg="del">
          <ac:chgData name="anton andersson" userId="f7fe82e8b11385a6" providerId="LiveId" clId="{8156F203-B67B-4560-83AE-63060D0FD481}" dt="2022-09-12T11:19:51.446" v="10973" actId="478"/>
          <ac:picMkLst>
            <pc:docMk/>
            <pc:sldMk cId="1755412768" sldId="380"/>
            <ac:picMk id="14" creationId="{E6042536-9083-C950-7147-B5B11D973896}"/>
          </ac:picMkLst>
        </pc:picChg>
      </pc:sldChg>
      <pc:sldChg chg="del">
        <pc:chgData name="anton andersson" userId="f7fe82e8b11385a6" providerId="LiveId" clId="{8156F203-B67B-4560-83AE-63060D0FD481}" dt="2022-09-06T06:22:05.172" v="0" actId="2696"/>
        <pc:sldMkLst>
          <pc:docMk/>
          <pc:sldMk cId="2348344351" sldId="380"/>
        </pc:sldMkLst>
      </pc:sldChg>
      <pc:sldChg chg="del">
        <pc:chgData name="anton andersson" userId="f7fe82e8b11385a6" providerId="LiveId" clId="{8156F203-B67B-4560-83AE-63060D0FD481}" dt="2022-09-06T06:22:05.172" v="0" actId="2696"/>
        <pc:sldMkLst>
          <pc:docMk/>
          <pc:sldMk cId="142839442" sldId="382"/>
        </pc:sldMkLst>
      </pc:sldChg>
      <pc:sldChg chg="del">
        <pc:chgData name="anton andersson" userId="f7fe82e8b11385a6" providerId="LiveId" clId="{8156F203-B67B-4560-83AE-63060D0FD481}" dt="2022-09-06T06:22:05.172" v="0" actId="2696"/>
        <pc:sldMkLst>
          <pc:docMk/>
          <pc:sldMk cId="582955397" sldId="383"/>
        </pc:sldMkLst>
      </pc:sldChg>
      <pc:sldChg chg="del">
        <pc:chgData name="anton andersson" userId="f7fe82e8b11385a6" providerId="LiveId" clId="{8156F203-B67B-4560-83AE-63060D0FD481}" dt="2022-09-06T06:22:05.172" v="0" actId="2696"/>
        <pc:sldMkLst>
          <pc:docMk/>
          <pc:sldMk cId="2216338731" sldId="384"/>
        </pc:sldMkLst>
      </pc:sldChg>
      <pc:sldChg chg="del">
        <pc:chgData name="anton andersson" userId="f7fe82e8b11385a6" providerId="LiveId" clId="{8156F203-B67B-4560-83AE-63060D0FD481}" dt="2022-09-06T06:22:05.172" v="0" actId="2696"/>
        <pc:sldMkLst>
          <pc:docMk/>
          <pc:sldMk cId="3373813292" sldId="385"/>
        </pc:sldMkLst>
      </pc:sldChg>
      <pc:sldChg chg="del">
        <pc:chgData name="anton andersson" userId="f7fe82e8b11385a6" providerId="LiveId" clId="{8156F203-B67B-4560-83AE-63060D0FD481}" dt="2022-09-06T06:22:05.172" v="0" actId="2696"/>
        <pc:sldMkLst>
          <pc:docMk/>
          <pc:sldMk cId="1091660515" sldId="386"/>
        </pc:sldMkLst>
      </pc:sldChg>
      <pc:sldChg chg="del">
        <pc:chgData name="anton andersson" userId="f7fe82e8b11385a6" providerId="LiveId" clId="{8156F203-B67B-4560-83AE-63060D0FD481}" dt="2022-09-06T06:22:05.172" v="0" actId="2696"/>
        <pc:sldMkLst>
          <pc:docMk/>
          <pc:sldMk cId="484463414" sldId="388"/>
        </pc:sldMkLst>
      </pc:sldChg>
      <pc:sldChg chg="del">
        <pc:chgData name="anton andersson" userId="f7fe82e8b11385a6" providerId="LiveId" clId="{8156F203-B67B-4560-83AE-63060D0FD481}" dt="2022-09-06T06:22:05.172" v="0" actId="2696"/>
        <pc:sldMkLst>
          <pc:docMk/>
          <pc:sldMk cId="2495351075" sldId="390"/>
        </pc:sldMkLst>
      </pc:sldChg>
      <pc:sldChg chg="del">
        <pc:chgData name="anton andersson" userId="f7fe82e8b11385a6" providerId="LiveId" clId="{8156F203-B67B-4560-83AE-63060D0FD481}" dt="2022-09-06T06:22:05.172" v="0" actId="2696"/>
        <pc:sldMkLst>
          <pc:docMk/>
          <pc:sldMk cId="2320280844" sldId="391"/>
        </pc:sldMkLst>
      </pc:sldChg>
      <pc:sldChg chg="del">
        <pc:chgData name="anton andersson" userId="f7fe82e8b11385a6" providerId="LiveId" clId="{8156F203-B67B-4560-83AE-63060D0FD481}" dt="2022-09-06T06:22:05.172" v="0" actId="2696"/>
        <pc:sldMkLst>
          <pc:docMk/>
          <pc:sldMk cId="1726414983" sldId="3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2022-09-13</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29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365504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2022-09-13</a:t>
            </a:fld>
            <a:endParaRPr lang="sv-SE" dirty="0"/>
          </a:p>
        </p:txBody>
      </p:sp>
    </p:spTree>
    <p:extLst>
      <p:ext uri="{BB962C8B-B14F-4D97-AF65-F5344CB8AC3E}">
        <p14:creationId xmlns:p14="http://schemas.microsoft.com/office/powerpoint/2010/main" val="331227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62884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154418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37220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2772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38149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2022-09-13</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305807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41882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390032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318951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414543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2022-09-13</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2022-09-13</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2022-09-13</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87949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6.xml"/><Relationship Id="rId4" Type="http://schemas.openxmlformats.org/officeDocument/2006/relationships/image" Target="../media/image19.tmp"/></Relationships>
</file>

<file path=ppt/slides/_rels/slide16.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6.xml"/><Relationship Id="rId4" Type="http://schemas.openxmlformats.org/officeDocument/2006/relationships/image" Target="../media/image28.tmp"/></Relationships>
</file>

<file path=ppt/slides/_rels/slide2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lvl="0">
              <a:lnSpc>
                <a:spcPct val="100000"/>
              </a:lnSpc>
              <a:spcBef>
                <a:spcPts val="0"/>
              </a:spcBef>
              <a:tabLst>
                <a:tab pos="357188" algn="l"/>
              </a:tabLst>
              <a:defRPr/>
            </a:pPr>
            <a:r>
              <a:rPr lang="en-US" sz="3600" dirty="0">
                <a:solidFill>
                  <a:schemeClr val="tx1"/>
                </a:solidFill>
              </a:rPr>
              <a:t>Control cabinet design</a:t>
            </a:r>
            <a:endParaRPr lang="en-US" sz="3600" b="0" noProof="0" dirty="0">
              <a:solidFill>
                <a:schemeClr val="tx1"/>
              </a:solidFill>
            </a:endParaRPr>
          </a:p>
        </p:txBody>
      </p:sp>
      <p:sp>
        <p:nvSpPr>
          <p:cNvPr id="3" name="textruta 2">
            <a:extLst>
              <a:ext uri="{FF2B5EF4-FFF2-40B4-BE49-F238E27FC236}">
                <a16:creationId xmlns:a16="http://schemas.microsoft.com/office/drawing/2014/main" id="{8F9C33D6-636D-2953-CA5B-0830ACD5EF50}"/>
              </a:ext>
            </a:extLst>
          </p:cNvPr>
          <p:cNvSpPr txBox="1"/>
          <p:nvPr/>
        </p:nvSpPr>
        <p:spPr>
          <a:xfrm>
            <a:off x="817501" y="1252526"/>
            <a:ext cx="10122197" cy="2092881"/>
          </a:xfrm>
          <a:prstGeom prst="rect">
            <a:avLst/>
          </a:prstGeom>
          <a:noFill/>
        </p:spPr>
        <p:txBody>
          <a:bodyPr wrap="square" rtlCol="0">
            <a:spAutoFit/>
          </a:bodyPr>
          <a:lstStyle/>
          <a:p>
            <a:r>
              <a:rPr lang="sv-SE" sz="1600" dirty="0">
                <a:latin typeface="Segoe UI Historic" panose="020B0502040204020203" pitchFamily="34" charset="0"/>
                <a:ea typeface="MS Mincho" panose="02020609040205080304" pitchFamily="49" charset="-128"/>
                <a:cs typeface="Times New Roman" panose="02020603050405020304" pitchFamily="18" charset="0"/>
              </a:rPr>
              <a:t>4 Control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cabinets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used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for the design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Acc</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ODHDS:</a:t>
            </a:r>
          </a:p>
          <a:p>
            <a:pPr marL="285750" indent="-285750">
              <a:buFont typeface="Arial" panose="020B0604020202020204" pitchFamily="34" charset="0"/>
              <a:buChar char="•"/>
            </a:pPr>
            <a:r>
              <a:rPr lang="sv-SE" sz="1600" dirty="0">
                <a:latin typeface="Segoe UI Historic" panose="020B0502040204020203" pitchFamily="34" charset="0"/>
                <a:ea typeface="MS Mincho" panose="02020609040205080304" pitchFamily="49" charset="-128"/>
                <a:cs typeface="Times New Roman" panose="02020603050405020304" pitchFamily="18" charset="0"/>
              </a:rPr>
              <a:t>1 PLC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which</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is located in the GTA.</a:t>
            </a:r>
          </a:p>
          <a:p>
            <a:pPr marL="285750" indent="-285750">
              <a:buFont typeface="Arial" panose="020B0604020202020204" pitchFamily="34" charset="0"/>
              <a:buChar char="•"/>
            </a:pPr>
            <a:r>
              <a:rPr lang="sv-SE" sz="1600" dirty="0">
                <a:latin typeface="Segoe UI Historic" panose="020B0502040204020203" pitchFamily="34" charset="0"/>
                <a:ea typeface="MS Mincho" panose="02020609040205080304" pitchFamily="49" charset="-128"/>
                <a:cs typeface="Times New Roman" panose="02020603050405020304" pitchFamily="18" charset="0"/>
              </a:rPr>
              <a:t>3 RIO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cabinets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that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distributed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along</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klystron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gallery</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endParaRPr lang="sv-SE" sz="16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600" dirty="0">
                <a:latin typeface="Segoe UI Historic" panose="020B0502040204020203" pitchFamily="34" charset="0"/>
                <a:ea typeface="MS Mincho" panose="02020609040205080304" pitchFamily="49" charset="-128"/>
                <a:cs typeface="Times New Roman" panose="02020603050405020304" pitchFamily="18" charset="0"/>
              </a:rPr>
              <a:t>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loads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from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each</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control</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designed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evenly</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possible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avoid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need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for a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large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number</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batteries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in a single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control</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endParaRPr lang="sv-SE" sz="1600" dirty="0">
              <a:latin typeface="Segoe UI Historic" panose="020B0502040204020203" pitchFamily="34" charset="0"/>
              <a:ea typeface="MS Mincho" panose="02020609040205080304" pitchFamily="49" charset="-128"/>
              <a:cs typeface="Times New Roman" panose="02020603050405020304" pitchFamily="18" charset="0"/>
            </a:endParaRPr>
          </a:p>
          <a:p>
            <a:pPr algn="l"/>
            <a:endParaRPr lang="en-GB" dirty="0">
              <a:solidFill>
                <a:srgbClr val="666666"/>
              </a:solidFill>
            </a:endParaRPr>
          </a:p>
        </p:txBody>
      </p:sp>
      <p:pic>
        <p:nvPicPr>
          <p:cNvPr id="7" name="Bildobjekt 6">
            <a:extLst>
              <a:ext uri="{FF2B5EF4-FFF2-40B4-BE49-F238E27FC236}">
                <a16:creationId xmlns:a16="http://schemas.microsoft.com/office/drawing/2014/main" id="{8C92CA24-838F-0F19-8CE2-D8FCF2055F3C}"/>
              </a:ext>
            </a:extLst>
          </p:cNvPr>
          <p:cNvPicPr>
            <a:picLocks noChangeAspect="1"/>
          </p:cNvPicPr>
          <p:nvPr/>
        </p:nvPicPr>
        <p:blipFill>
          <a:blip r:embed="rId2"/>
          <a:stretch>
            <a:fillRect/>
          </a:stretch>
        </p:blipFill>
        <p:spPr>
          <a:xfrm>
            <a:off x="888521" y="3429000"/>
            <a:ext cx="10414958" cy="2976962"/>
          </a:xfrm>
          <a:prstGeom prst="rect">
            <a:avLst/>
          </a:prstGeom>
        </p:spPr>
      </p:pic>
    </p:spTree>
    <p:extLst>
      <p:ext uri="{BB962C8B-B14F-4D97-AF65-F5344CB8AC3E}">
        <p14:creationId xmlns:p14="http://schemas.microsoft.com/office/powerpoint/2010/main" val="252554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lvl="0">
              <a:lnSpc>
                <a:spcPct val="100000"/>
              </a:lnSpc>
              <a:spcBef>
                <a:spcPts val="0"/>
              </a:spcBef>
              <a:tabLst>
                <a:tab pos="357188" algn="l"/>
              </a:tabLst>
              <a:defRPr/>
            </a:pPr>
            <a:r>
              <a:rPr lang="en-US" sz="3600" dirty="0">
                <a:solidFill>
                  <a:schemeClr val="tx1"/>
                </a:solidFill>
              </a:rPr>
              <a:t>Control cabinet design</a:t>
            </a:r>
            <a:endParaRPr lang="en-US" sz="3600" b="0" noProof="0" dirty="0">
              <a:solidFill>
                <a:schemeClr val="tx1"/>
              </a:solidFill>
            </a:endParaRPr>
          </a:p>
        </p:txBody>
      </p:sp>
      <p:sp>
        <p:nvSpPr>
          <p:cNvPr id="3" name="textruta 2">
            <a:extLst>
              <a:ext uri="{FF2B5EF4-FFF2-40B4-BE49-F238E27FC236}">
                <a16:creationId xmlns:a16="http://schemas.microsoft.com/office/drawing/2014/main" id="{8F9C33D6-636D-2953-CA5B-0830ACD5EF50}"/>
              </a:ext>
            </a:extLst>
          </p:cNvPr>
          <p:cNvSpPr txBox="1"/>
          <p:nvPr/>
        </p:nvSpPr>
        <p:spPr>
          <a:xfrm>
            <a:off x="817501" y="1252526"/>
            <a:ext cx="6530355" cy="4832092"/>
          </a:xfrm>
          <a:prstGeom prst="rect">
            <a:avLst/>
          </a:prstGeom>
          <a:noFill/>
        </p:spPr>
        <p:txBody>
          <a:bodyPr wrap="square" rtlCol="0">
            <a:spAutoFit/>
          </a:bodyPr>
          <a:lstStyle/>
          <a:p>
            <a:r>
              <a:rPr lang="sv-SE" sz="1400" dirty="0">
                <a:latin typeface="Segoe UI Historic" panose="020B0502040204020203" pitchFamily="34" charset="0"/>
                <a:ea typeface="MS Mincho" panose="02020609040205080304" pitchFamily="49" charset="-128"/>
                <a:cs typeface="Times New Roman" panose="02020603050405020304" pitchFamily="18" charset="0"/>
              </a:rPr>
              <a:t>All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control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designed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with</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two</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doors,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one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on the front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and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one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on the rear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a:t>
            </a: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All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active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components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placed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on the front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and all the terminals to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outgoing</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cables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placed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on the rear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a:t>
            </a: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This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also</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means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that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there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is a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clear</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boarder</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on the rear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side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which</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conductors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that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internal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left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terminals) and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outgoing</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cables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(right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terminals).</a:t>
            </a: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230VAC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conductors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and 24VDC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conductors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seperated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in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control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avoid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disturbances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on the 24VDC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circuits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a:t>
            </a: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RED =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Reserved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for 230VAC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conductors</a:t>
            </a:r>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BLUE =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Reserved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for 24VDC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conductors</a:t>
            </a:r>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need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for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cooling</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in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is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calculated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through</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Rittal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Therm</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software, and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we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found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need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for a fan in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dissipate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heat.</a:t>
            </a:r>
          </a:p>
          <a:p>
            <a:r>
              <a:rPr lang="sv-SE" sz="1400" dirty="0" err="1">
                <a:latin typeface="Segoe UI Historic" panose="020B0502040204020203" pitchFamily="34" charset="0"/>
                <a:ea typeface="MS Mincho" panose="02020609040205080304" pitchFamily="49" charset="-128"/>
                <a:cs typeface="Times New Roman" panose="02020603050405020304" pitchFamily="18" charset="0"/>
              </a:rPr>
              <a:t>We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have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 filter on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bottom</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half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front door to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let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air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into</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a:t>
            </a: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and a fan on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ceiling</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towards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rear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side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which</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suck the air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out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This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means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that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air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will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pass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through</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all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active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components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on the front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mounting</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plate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a:t>
            </a:r>
            <a:br>
              <a:rPr lang="sv-SE" sz="1400" dirty="0">
                <a:latin typeface="Segoe UI Historic" panose="020B0502040204020203" pitchFamily="34" charset="0"/>
                <a:ea typeface="MS Mincho" panose="02020609040205080304" pitchFamily="49" charset="-128"/>
                <a:cs typeface="Times New Roman" panose="02020603050405020304" pitchFamily="18" charset="0"/>
              </a:rPr>
            </a:br>
            <a:r>
              <a:rPr lang="sv-SE" sz="1400" dirty="0">
                <a:latin typeface="Segoe UI Historic" panose="020B0502040204020203" pitchFamily="34" charset="0"/>
                <a:ea typeface="MS Mincho" panose="02020609040205080304" pitchFamily="49" charset="-128"/>
                <a:cs typeface="Times New Roman" panose="02020603050405020304" pitchFamily="18" charset="0"/>
              </a:rPr>
              <a:t>A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thermostat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will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be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installed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keep</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temperature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to &lt;30 </a:t>
            </a:r>
            <a:r>
              <a:rPr lang="sv-SE" sz="1400" b="0" i="0" dirty="0">
                <a:effectLst/>
              </a:rPr>
              <a:t>°C.</a:t>
            </a:r>
            <a:endParaRPr lang="sv-SE" sz="1400" dirty="0">
              <a:ea typeface="MS Mincho" panose="02020609040205080304" pitchFamily="49" charset="-128"/>
              <a:cs typeface="Times New Roman" panose="02020603050405020304" pitchFamily="18" charset="0"/>
            </a:endParaRPr>
          </a:p>
        </p:txBody>
      </p:sp>
      <p:pic>
        <p:nvPicPr>
          <p:cNvPr id="8" name="Bildobjekt 7">
            <a:extLst>
              <a:ext uri="{FF2B5EF4-FFF2-40B4-BE49-F238E27FC236}">
                <a16:creationId xmlns:a16="http://schemas.microsoft.com/office/drawing/2014/main" id="{8177FE8C-AC30-142B-96A8-08518B8095A6}"/>
              </a:ext>
            </a:extLst>
          </p:cNvPr>
          <p:cNvPicPr>
            <a:picLocks noChangeAspect="1"/>
          </p:cNvPicPr>
          <p:nvPr/>
        </p:nvPicPr>
        <p:blipFill>
          <a:blip r:embed="rId2"/>
          <a:stretch>
            <a:fillRect/>
          </a:stretch>
        </p:blipFill>
        <p:spPr>
          <a:xfrm>
            <a:off x="7850038" y="1252526"/>
            <a:ext cx="3390444" cy="5361555"/>
          </a:xfrm>
          <a:prstGeom prst="rect">
            <a:avLst/>
          </a:prstGeom>
        </p:spPr>
      </p:pic>
    </p:spTree>
    <p:extLst>
      <p:ext uri="{BB962C8B-B14F-4D97-AF65-F5344CB8AC3E}">
        <p14:creationId xmlns:p14="http://schemas.microsoft.com/office/powerpoint/2010/main" val="116555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948433" y="0"/>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Power Distribution and UPS</a:t>
            </a:r>
          </a:p>
        </p:txBody>
      </p:sp>
      <p:pic>
        <p:nvPicPr>
          <p:cNvPr id="10" name="Bildobjekt 9">
            <a:extLst>
              <a:ext uri="{FF2B5EF4-FFF2-40B4-BE49-F238E27FC236}">
                <a16:creationId xmlns:a16="http://schemas.microsoft.com/office/drawing/2014/main" id="{76AE57CE-A00B-1CD8-0D3F-6C40C8EA8B83}"/>
              </a:ext>
            </a:extLst>
          </p:cNvPr>
          <p:cNvPicPr>
            <a:picLocks noChangeAspect="1"/>
          </p:cNvPicPr>
          <p:nvPr/>
        </p:nvPicPr>
        <p:blipFill>
          <a:blip r:embed="rId2"/>
          <a:stretch>
            <a:fillRect/>
          </a:stretch>
        </p:blipFill>
        <p:spPr>
          <a:xfrm>
            <a:off x="1794294" y="2242183"/>
            <a:ext cx="7922563" cy="4499323"/>
          </a:xfrm>
          <a:prstGeom prst="rect">
            <a:avLst/>
          </a:prstGeom>
        </p:spPr>
      </p:pic>
      <p:sp>
        <p:nvSpPr>
          <p:cNvPr id="12" name="textruta 11">
            <a:extLst>
              <a:ext uri="{FF2B5EF4-FFF2-40B4-BE49-F238E27FC236}">
                <a16:creationId xmlns:a16="http://schemas.microsoft.com/office/drawing/2014/main" id="{65B9FB45-7F63-94DC-2922-EE33D0B10C1F}"/>
              </a:ext>
            </a:extLst>
          </p:cNvPr>
          <p:cNvSpPr txBox="1"/>
          <p:nvPr/>
        </p:nvSpPr>
        <p:spPr>
          <a:xfrm>
            <a:off x="741399" y="692884"/>
            <a:ext cx="9749708" cy="1015663"/>
          </a:xfrm>
          <a:prstGeom prst="rect">
            <a:avLst/>
          </a:prstGeom>
          <a:noFill/>
        </p:spPr>
        <p:txBody>
          <a:bodyPr wrap="square">
            <a:spAutoFit/>
          </a:bodyPr>
          <a:lstStyle/>
          <a:p>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If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there</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is a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power</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failure</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outside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ESS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facility</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diesel generators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would</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start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with</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help</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external</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UPS) and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our</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internal</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UPS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would</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still be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powered</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by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our</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incomming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power</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supply</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endPar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2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However, </a:t>
            </a:r>
            <a:r>
              <a:rPr lang="sv-SE" sz="12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if</a:t>
            </a:r>
            <a:r>
              <a:rPr lang="sv-SE" sz="12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a:t>
            </a:r>
            <a:r>
              <a:rPr lang="sv-SE" sz="12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there</a:t>
            </a:r>
            <a:r>
              <a:rPr lang="sv-SE" sz="12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is a </a:t>
            </a:r>
            <a:r>
              <a:rPr lang="sv-SE" sz="12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power</a:t>
            </a:r>
            <a:r>
              <a:rPr lang="sv-SE" sz="12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a:t>
            </a:r>
            <a:r>
              <a:rPr lang="sv-SE" sz="12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failure</a:t>
            </a:r>
            <a:r>
              <a:rPr lang="sv-SE" sz="12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a:t>
            </a:r>
            <a:r>
              <a:rPr lang="sv-SE" sz="12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within</a:t>
            </a:r>
            <a:r>
              <a:rPr lang="sv-SE" sz="12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the ESS </a:t>
            </a:r>
            <a:r>
              <a:rPr lang="sv-SE" sz="12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facility</a:t>
            </a:r>
            <a:r>
              <a:rPr lang="sv-SE" sz="12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downstream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Diesel Generators, the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internal</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UPS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will</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go to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battery</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mode and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we</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have</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least</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5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hours</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back-</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up</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in normal operation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state</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and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then</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we</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have</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least</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30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minutes</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for alarm </a:t>
            </a:r>
            <a:r>
              <a:rPr lang="sv-SE" sz="12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state</a:t>
            </a:r>
            <a:r>
              <a:rPr lang="sv-SE" sz="12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p:txBody>
      </p:sp>
    </p:spTree>
    <p:extLst>
      <p:ext uri="{BB962C8B-B14F-4D97-AF65-F5344CB8AC3E}">
        <p14:creationId xmlns:p14="http://schemas.microsoft.com/office/powerpoint/2010/main" val="357522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Power Distribution and UPS</a:t>
            </a:r>
          </a:p>
        </p:txBody>
      </p:sp>
      <p:sp>
        <p:nvSpPr>
          <p:cNvPr id="3" name="textruta 2">
            <a:extLst>
              <a:ext uri="{FF2B5EF4-FFF2-40B4-BE49-F238E27FC236}">
                <a16:creationId xmlns:a16="http://schemas.microsoft.com/office/drawing/2014/main" id="{8F9C33D6-636D-2953-CA5B-0830ACD5EF50}"/>
              </a:ext>
            </a:extLst>
          </p:cNvPr>
          <p:cNvSpPr txBox="1"/>
          <p:nvPr/>
        </p:nvSpPr>
        <p:spPr>
          <a:xfrm>
            <a:off x="650603" y="962302"/>
            <a:ext cx="8213653" cy="6986528"/>
          </a:xfrm>
          <a:prstGeom prst="rect">
            <a:avLst/>
          </a:prstGeom>
          <a:noFill/>
        </p:spPr>
        <p:txBody>
          <a:bodyPr wrap="square" rtlCol="0">
            <a:spAutoFit/>
          </a:bodyPr>
          <a:lstStyle/>
          <a:p>
            <a:r>
              <a:rPr lang="sv-SE" sz="2000" b="1" dirty="0">
                <a:solidFill>
                  <a:srgbClr val="666666"/>
                </a:solidFill>
              </a:rPr>
              <a:t>UPS design:</a:t>
            </a: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UPS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providing</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back-</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up</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power</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both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ODH monitors, Alarm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and the Control System.</a:t>
            </a: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Siemens UPS-</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SITOP UPS1600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together</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with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battery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modules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SITOP BAT1600 has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been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in the design.</a:t>
            </a: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4 pc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battery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modules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SITOP BAT1600 is required in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each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control</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based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on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calculation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in the TIA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selection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tool</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UPS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batteries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designed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deliver</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&gt;=24VDC for the full 5.5h.</a:t>
            </a:r>
            <a:b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b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25%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spare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capacity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has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been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considered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b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b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lifetime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&gt;8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years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expected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from the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batteries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b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b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If the UPS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did</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not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deliver</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&gt;=24VDC,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we</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could</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not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ensure</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that</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ODH monitors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would</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be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running</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for the full 5.5H,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because</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voltage</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drop.</a:t>
            </a:r>
            <a:br>
              <a:rPr lang="sv-SE" sz="14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br>
            <a:endParaRPr lang="sv-SE" sz="14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Battery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modules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designed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so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that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replaced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individually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during</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operation.</a:t>
            </a: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Siemens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specifies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that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UPS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and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battery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modules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maintenance-free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until end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life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have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not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added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component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be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able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by-pass the UPS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reason is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that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UPS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has a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very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long MTBF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Mean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Time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Between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Failure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almost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40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years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b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b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was</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concluded</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that</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if</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we</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add</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component</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 for the by-pass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function</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(Relay/position switch), the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likelyhood</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that</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component</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failing</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is just as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great</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or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greater</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then</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UPS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200" i="1"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failing</a:t>
            </a:r>
            <a:r>
              <a:rPr lang="sv-SE" sz="1200" i="1"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sv-SE" sz="1600" dirty="0">
              <a:latin typeface="Segoe UI Historic" panose="020B0502040204020203" pitchFamily="34" charset="0"/>
              <a:ea typeface="MS Mincho" panose="02020609040205080304" pitchFamily="49" charset="-128"/>
              <a:cs typeface="Times New Roman" panose="02020603050405020304" pitchFamily="18" charset="0"/>
            </a:endParaRPr>
          </a:p>
        </p:txBody>
      </p:sp>
      <p:pic>
        <p:nvPicPr>
          <p:cNvPr id="5" name="Bildobjekt 4" descr="En bild som visar behållare, låda&#10;&#10;Automatiskt genererad beskrivning">
            <a:extLst>
              <a:ext uri="{FF2B5EF4-FFF2-40B4-BE49-F238E27FC236}">
                <a16:creationId xmlns:a16="http://schemas.microsoft.com/office/drawing/2014/main" id="{2867EE06-211D-C749-59C3-A0D9257FA5F4}"/>
              </a:ext>
            </a:extLst>
          </p:cNvPr>
          <p:cNvPicPr>
            <a:picLocks noChangeAspect="1"/>
          </p:cNvPicPr>
          <p:nvPr/>
        </p:nvPicPr>
        <p:blipFill>
          <a:blip r:embed="rId2"/>
          <a:stretch>
            <a:fillRect/>
          </a:stretch>
        </p:blipFill>
        <p:spPr>
          <a:xfrm>
            <a:off x="9432494" y="4141270"/>
            <a:ext cx="2174217" cy="1737360"/>
          </a:xfrm>
          <a:prstGeom prst="rect">
            <a:avLst/>
          </a:prstGeom>
        </p:spPr>
      </p:pic>
      <p:pic>
        <p:nvPicPr>
          <p:cNvPr id="7" name="Bildobjekt 6" descr="En bild som visar text, elektronik&#10;&#10;Automatiskt genererad beskrivning">
            <a:extLst>
              <a:ext uri="{FF2B5EF4-FFF2-40B4-BE49-F238E27FC236}">
                <a16:creationId xmlns:a16="http://schemas.microsoft.com/office/drawing/2014/main" id="{BE5835A1-D7DE-606E-2C95-6D6D8C274473}"/>
              </a:ext>
            </a:extLst>
          </p:cNvPr>
          <p:cNvPicPr>
            <a:picLocks noChangeAspect="1"/>
          </p:cNvPicPr>
          <p:nvPr/>
        </p:nvPicPr>
        <p:blipFill>
          <a:blip r:embed="rId3"/>
          <a:stretch>
            <a:fillRect/>
          </a:stretch>
        </p:blipFill>
        <p:spPr>
          <a:xfrm>
            <a:off x="9738228" y="1791742"/>
            <a:ext cx="1450961" cy="1849975"/>
          </a:xfrm>
          <a:prstGeom prst="rect">
            <a:avLst/>
          </a:prstGeom>
        </p:spPr>
      </p:pic>
    </p:spTree>
    <p:extLst>
      <p:ext uri="{BB962C8B-B14F-4D97-AF65-F5344CB8AC3E}">
        <p14:creationId xmlns:p14="http://schemas.microsoft.com/office/powerpoint/2010/main" val="265221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Control Equipment</a:t>
            </a:r>
          </a:p>
        </p:txBody>
      </p:sp>
      <p:sp>
        <p:nvSpPr>
          <p:cNvPr id="3" name="textruta 2">
            <a:extLst>
              <a:ext uri="{FF2B5EF4-FFF2-40B4-BE49-F238E27FC236}">
                <a16:creationId xmlns:a16="http://schemas.microsoft.com/office/drawing/2014/main" id="{8F9C33D6-636D-2953-CA5B-0830ACD5EF50}"/>
              </a:ext>
            </a:extLst>
          </p:cNvPr>
          <p:cNvSpPr txBox="1"/>
          <p:nvPr/>
        </p:nvSpPr>
        <p:spPr>
          <a:xfrm>
            <a:off x="817502" y="1252526"/>
            <a:ext cx="6230280" cy="5940088"/>
          </a:xfrm>
          <a:prstGeom prst="rect">
            <a:avLst/>
          </a:prstGeom>
          <a:noFill/>
        </p:spPr>
        <p:txBody>
          <a:bodyPr wrap="square" rtlCol="0">
            <a:spAutoFit/>
          </a:bodyPr>
          <a:lstStyle/>
          <a:p>
            <a:r>
              <a:rPr lang="sv-SE" sz="1400" dirty="0">
                <a:latin typeface="Segoe UI Historic" panose="020B0502040204020203" pitchFamily="34" charset="0"/>
                <a:ea typeface="MS Mincho" panose="02020609040205080304" pitchFamily="49" charset="-128"/>
                <a:cs typeface="Times New Roman" panose="02020603050405020304" pitchFamily="18" charset="0"/>
              </a:rPr>
              <a:t>The SIMATIC S7-1500 controllers from Siemens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used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in the design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together</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with</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ET 200SP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distributed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IOs.</a:t>
            </a: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The CPU,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Gateway</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CPU and HMI is located in the PLC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a:t>
            </a: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All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control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cabinets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contains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an IO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configuration</a:t>
            </a:r>
            <a:r>
              <a:rPr lang="sv-SE" sz="1400" dirty="0">
                <a:latin typeface="Segoe UI Historic" panose="020B0502040204020203" pitchFamily="34" charset="0"/>
                <a:ea typeface="MS Mincho" panose="02020609040205080304" pitchFamily="49" charset="-128"/>
                <a:cs typeface="Times New Roman" panose="02020603050405020304" pitchFamily="18" charset="0"/>
              </a:rPr>
              <a:t>.</a:t>
            </a: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A Communication processor is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used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for the CPU for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network</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deployment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purposes.</a:t>
            </a: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control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equipment</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connected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to 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internal</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UPS.</a:t>
            </a:r>
          </a:p>
          <a:p>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latin typeface="Segoe UI Historic" panose="020B0502040204020203" pitchFamily="34" charset="0"/>
                <a:ea typeface="MS Mincho" panose="02020609040205080304" pitchFamily="49" charset="-128"/>
                <a:cs typeface="Times New Roman" panose="02020603050405020304" pitchFamily="18" charset="0"/>
              </a:rPr>
              <a:t>The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following</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components</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selected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a:t>
            </a:r>
          </a:p>
          <a:p>
            <a:pPr indent="-285750">
              <a:buFont typeface="Arial" panose="020B0604020202020204" pitchFamily="34" charset="0"/>
              <a:buChar char="•"/>
            </a:pPr>
            <a:r>
              <a:rPr lang="en-US" sz="1400" dirty="0">
                <a:latin typeface="Segoe UI Historic" panose="020B0502040204020203" pitchFamily="34" charset="0"/>
                <a:ea typeface="MS Mincho" panose="02020609040205080304" pitchFamily="49" charset="-128"/>
                <a:cs typeface="Times New Roman" panose="02020603050405020304" pitchFamily="18" charset="0"/>
              </a:rPr>
              <a:t>SIMATIC S7-1500F, CPU 1515F-2 PN</a:t>
            </a:r>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pPr indent="-285750">
              <a:buFont typeface="Arial" panose="020B0604020202020204" pitchFamily="34" charset="0"/>
              <a:buChar char="•"/>
            </a:pPr>
            <a:r>
              <a:rPr lang="sv-SE" sz="1400" dirty="0">
                <a:latin typeface="Segoe UI Historic" panose="020B0502040204020203" pitchFamily="34" charset="0"/>
                <a:ea typeface="MS Mincho" panose="02020609040205080304" pitchFamily="49" charset="-128"/>
                <a:cs typeface="Times New Roman" panose="02020603050405020304" pitchFamily="18" charset="0"/>
              </a:rPr>
              <a:t>SIMATIC S7-1500, CPU 1515-2 PN</a:t>
            </a:r>
          </a:p>
          <a:p>
            <a:pPr indent="-285750">
              <a:buFont typeface="Arial" panose="020B0604020202020204" pitchFamily="34" charset="0"/>
              <a:buChar char="•"/>
            </a:pPr>
            <a:r>
              <a:rPr lang="sv-SE" sz="1400" dirty="0">
                <a:latin typeface="Segoe UI Historic" panose="020B0502040204020203" pitchFamily="34" charset="0"/>
                <a:ea typeface="MS Mincho" panose="02020609040205080304" pitchFamily="49" charset="-128"/>
                <a:cs typeface="Times New Roman" panose="02020603050405020304" pitchFamily="18" charset="0"/>
              </a:rPr>
              <a:t>CP 1543-1</a:t>
            </a:r>
          </a:p>
          <a:p>
            <a:pPr indent="-285750">
              <a:buFont typeface="Arial" panose="020B0604020202020204" pitchFamily="34" charset="0"/>
              <a:buChar char="•"/>
            </a:pPr>
            <a:r>
              <a:rPr lang="sv-SE" sz="1400" dirty="0">
                <a:latin typeface="Segoe UI Historic" panose="020B0502040204020203" pitchFamily="34" charset="0"/>
                <a:ea typeface="MS Mincho" panose="02020609040205080304" pitchFamily="49" charset="-128"/>
                <a:cs typeface="Times New Roman" panose="02020603050405020304" pitchFamily="18" charset="0"/>
              </a:rPr>
              <a:t>MTP1500, </a:t>
            </a:r>
            <a:r>
              <a:rPr lang="sv-SE" sz="1400" dirty="0" err="1">
                <a:latin typeface="Segoe UI Historic" panose="020B0502040204020203" pitchFamily="34" charset="0"/>
                <a:ea typeface="MS Mincho" panose="02020609040205080304" pitchFamily="49" charset="-128"/>
                <a:cs typeface="Times New Roman" panose="02020603050405020304" pitchFamily="18" charset="0"/>
              </a:rPr>
              <a:t>Unified</a:t>
            </a:r>
            <a:r>
              <a:rPr lang="sv-SE" sz="1400" dirty="0">
                <a:latin typeface="Segoe UI Historic" panose="020B0502040204020203" pitchFamily="34" charset="0"/>
                <a:ea typeface="MS Mincho" panose="02020609040205080304" pitchFamily="49" charset="-128"/>
                <a:cs typeface="Times New Roman" panose="02020603050405020304" pitchFamily="18" charset="0"/>
              </a:rPr>
              <a:t> Comfort Panel</a:t>
            </a:r>
          </a:p>
          <a:p>
            <a:pPr indent="-285750">
              <a:buFont typeface="Arial" panose="020B0604020202020204" pitchFamily="34" charset="0"/>
              <a:buChar char="•"/>
            </a:pPr>
            <a:r>
              <a:rPr lang="sv-SE" sz="1400" dirty="0">
                <a:latin typeface="Segoe UI Historic" panose="020B0502040204020203" pitchFamily="34" charset="0"/>
                <a:ea typeface="MS Mincho" panose="02020609040205080304" pitchFamily="49" charset="-128"/>
                <a:cs typeface="Times New Roman" panose="02020603050405020304" pitchFamily="18" charset="0"/>
              </a:rPr>
              <a:t>SCALANCE XC206-2SFP</a:t>
            </a:r>
          </a:p>
          <a:p>
            <a:pPr indent="-285750">
              <a:buFont typeface="Arial" panose="020B0604020202020204" pitchFamily="34" charset="0"/>
              <a:buChar char="•"/>
            </a:pPr>
            <a:r>
              <a:rPr lang="en-US" sz="1400" dirty="0">
                <a:latin typeface="Segoe UI Historic" panose="020B0502040204020203" pitchFamily="34" charset="0"/>
                <a:ea typeface="MS Mincho" panose="02020609040205080304" pitchFamily="49" charset="-128"/>
                <a:cs typeface="Times New Roman" panose="02020603050405020304" pitchFamily="18" charset="0"/>
              </a:rPr>
              <a:t>ET 200SP IM 155-6PN/2 High Feature</a:t>
            </a:r>
            <a:endParaRPr lang="sv-SE" sz="1400" dirty="0">
              <a:latin typeface="Segoe UI Historic" panose="020B0502040204020203" pitchFamily="34" charset="0"/>
              <a:ea typeface="MS Mincho" panose="02020609040205080304" pitchFamily="49" charset="-128"/>
              <a:cs typeface="Times New Roman" panose="02020603050405020304" pitchFamily="18" charset="0"/>
            </a:endParaRPr>
          </a:p>
          <a:p>
            <a:pPr indent="-285750">
              <a:buFont typeface="Arial" panose="020B0604020202020204" pitchFamily="34" charset="0"/>
              <a:buChar char="•"/>
            </a:pPr>
            <a:r>
              <a:rPr lang="sv-SE" sz="1400" dirty="0">
                <a:latin typeface="Segoe UI Historic" panose="020B0502040204020203" pitchFamily="34" charset="0"/>
                <a:ea typeface="MS Mincho" panose="02020609040205080304" pitchFamily="49" charset="-128"/>
                <a:cs typeface="Times New Roman" panose="02020603050405020304" pitchFamily="18" charset="0"/>
              </a:rPr>
              <a:t>ET 200SP DI 16x 24V DC</a:t>
            </a:r>
          </a:p>
          <a:p>
            <a:pPr indent="-285750">
              <a:buFont typeface="Arial" panose="020B0604020202020204" pitchFamily="34" charset="0"/>
              <a:buChar char="•"/>
            </a:pPr>
            <a:r>
              <a:rPr lang="sv-SE" sz="1400" dirty="0">
                <a:latin typeface="Segoe UI Historic" panose="020B0502040204020203" pitchFamily="34" charset="0"/>
                <a:ea typeface="MS Mincho" panose="02020609040205080304" pitchFamily="49" charset="-128"/>
                <a:cs typeface="Times New Roman" panose="02020603050405020304" pitchFamily="18" charset="0"/>
              </a:rPr>
              <a:t>ET 200SP AI 4XU/I 2-WIRE</a:t>
            </a:r>
          </a:p>
          <a:p>
            <a:pPr indent="-285750">
              <a:buFont typeface="Arial" panose="020B0604020202020204" pitchFamily="34" charset="0"/>
              <a:buChar char="•"/>
            </a:pPr>
            <a:r>
              <a:rPr lang="en-US" sz="1400" dirty="0">
                <a:latin typeface="Segoe UI Historic" panose="020B0502040204020203" pitchFamily="34" charset="0"/>
                <a:ea typeface="MS Mincho" panose="02020609040205080304" pitchFamily="49" charset="-128"/>
                <a:cs typeface="Times New Roman" panose="02020603050405020304" pitchFamily="18" charset="0"/>
              </a:rPr>
              <a:t>DQ 8x 24VDC/0.5A High Feature</a:t>
            </a:r>
          </a:p>
          <a:p>
            <a:pPr indent="-285750">
              <a:buFont typeface="Arial" panose="020B0604020202020204" pitchFamily="34" charset="0"/>
              <a:buChar char="•"/>
            </a:pPr>
            <a:endParaRPr lang="en-US" sz="1400" dirty="0">
              <a:latin typeface="Segoe UI Historic" panose="020B0502040204020203" pitchFamily="34" charset="0"/>
              <a:ea typeface="MS Mincho" panose="02020609040205080304" pitchFamily="49" charset="-128"/>
              <a:cs typeface="Times New Roman" panose="02020603050405020304" pitchFamily="18" charset="0"/>
            </a:endParaRPr>
          </a:p>
          <a:p>
            <a:r>
              <a:rPr lang="en-US" sz="1400" dirty="0">
                <a:latin typeface="Segoe UI Historic" panose="020B0502040204020203" pitchFamily="34" charset="0"/>
                <a:ea typeface="MS Mincho" panose="02020609040205080304" pitchFamily="49" charset="-128"/>
                <a:cs typeface="Times New Roman" panose="02020603050405020304" pitchFamily="18" charset="0"/>
              </a:rPr>
              <a:t>High Feature DQ modules are used so that we can detect wire break to the alarm unit devices. If std DQ modules were used, we would not be informed if there is a lost connection to any of the alarm devices.</a:t>
            </a:r>
          </a:p>
          <a:p>
            <a:endPar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sv-SE" sz="1600" dirty="0">
              <a:latin typeface="Segoe UI Historic" panose="020B0502040204020203" pitchFamily="34" charset="0"/>
              <a:ea typeface="MS Mincho" panose="02020609040205080304" pitchFamily="49" charset="-128"/>
              <a:cs typeface="Times New Roman" panose="02020603050405020304" pitchFamily="18" charset="0"/>
            </a:endParaRPr>
          </a:p>
        </p:txBody>
      </p:sp>
      <p:pic>
        <p:nvPicPr>
          <p:cNvPr id="5" name="Bildobjekt 4">
            <a:extLst>
              <a:ext uri="{FF2B5EF4-FFF2-40B4-BE49-F238E27FC236}">
                <a16:creationId xmlns:a16="http://schemas.microsoft.com/office/drawing/2014/main" id="{17BE4BDD-9463-3DC8-EF92-44D774AF6BCA}"/>
              </a:ext>
            </a:extLst>
          </p:cNvPr>
          <p:cNvPicPr>
            <a:picLocks noChangeAspect="1"/>
          </p:cNvPicPr>
          <p:nvPr/>
        </p:nvPicPr>
        <p:blipFill>
          <a:blip r:embed="rId2"/>
          <a:stretch>
            <a:fillRect/>
          </a:stretch>
        </p:blipFill>
        <p:spPr>
          <a:xfrm>
            <a:off x="8087813" y="2725430"/>
            <a:ext cx="1902221" cy="2563392"/>
          </a:xfrm>
          <a:prstGeom prst="rect">
            <a:avLst/>
          </a:prstGeom>
        </p:spPr>
      </p:pic>
    </p:spTree>
    <p:extLst>
      <p:ext uri="{BB962C8B-B14F-4D97-AF65-F5344CB8AC3E}">
        <p14:creationId xmlns:p14="http://schemas.microsoft.com/office/powerpoint/2010/main" val="23924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Alarm Units</a:t>
            </a:r>
          </a:p>
        </p:txBody>
      </p:sp>
      <p:sp>
        <p:nvSpPr>
          <p:cNvPr id="3" name="textruta 2">
            <a:extLst>
              <a:ext uri="{FF2B5EF4-FFF2-40B4-BE49-F238E27FC236}">
                <a16:creationId xmlns:a16="http://schemas.microsoft.com/office/drawing/2014/main" id="{8F9C33D6-636D-2953-CA5B-0830ACD5EF50}"/>
              </a:ext>
            </a:extLst>
          </p:cNvPr>
          <p:cNvSpPr txBox="1"/>
          <p:nvPr/>
        </p:nvSpPr>
        <p:spPr>
          <a:xfrm>
            <a:off x="817502" y="1252526"/>
            <a:ext cx="8568038" cy="2769989"/>
          </a:xfrm>
          <a:prstGeom prst="rect">
            <a:avLst/>
          </a:prstGeom>
          <a:noFill/>
        </p:spPr>
        <p:txBody>
          <a:bodyPr wrap="square" rtlCol="0">
            <a:spAutoFit/>
          </a:bodyPr>
          <a:lstStyle/>
          <a:p>
            <a:r>
              <a:rPr lang="sv-SE" sz="16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The </a:t>
            </a:r>
            <a:r>
              <a:rPr lang="sv-SE" sz="16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following</a:t>
            </a:r>
            <a:r>
              <a:rPr lang="sv-SE" sz="16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alarm </a:t>
            </a:r>
            <a:r>
              <a:rPr lang="sv-SE" sz="16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units</a:t>
            </a:r>
            <a:r>
              <a:rPr lang="sv-SE" sz="16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a:t>
            </a:r>
            <a:r>
              <a:rPr lang="sv-SE" sz="16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are</a:t>
            </a:r>
            <a:r>
              <a:rPr lang="sv-SE" sz="16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 </a:t>
            </a:r>
            <a:r>
              <a:rPr lang="sv-SE" sz="1600" b="0" i="0" dirty="0" err="1">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selected</a:t>
            </a:r>
            <a:r>
              <a:rPr lang="sv-SE" sz="16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en-US"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Rotating Mirror Beacon BM 24VAC/DC RD from </a:t>
            </a:r>
            <a:r>
              <a:rPr lang="en-US"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Werma</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with</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LED bulb LED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Compact</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G6.35).</a:t>
            </a:r>
          </a:p>
          <a:p>
            <a:pPr marL="285750" indent="-285750">
              <a:buFont typeface="Arial" panose="020B0604020202020204" pitchFamily="34" charset="0"/>
              <a:buChar char="•"/>
            </a:pP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Multi-</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t.sounder</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WM 32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tne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9-28VDC RD.</a:t>
            </a:r>
          </a:p>
          <a:p>
            <a:pPr marL="285750" indent="-285750">
              <a:buFont typeface="Arial" panose="020B0604020202020204" pitchFamily="34" charset="0"/>
              <a:buChar char="•"/>
            </a:pPr>
            <a:endPar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Since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most</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alarm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located in 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Acc</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tunnel,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Radiation</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resistant</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endPar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alarm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protected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by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trunks/</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conduits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endPar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alarm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connected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internal</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UPS.</a:t>
            </a: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p:txBody>
      </p:sp>
      <p:pic>
        <p:nvPicPr>
          <p:cNvPr id="6" name="Bildobjekt 5" descr="En bild som visar ljus&#10;&#10;Automatiskt genererad beskrivning">
            <a:extLst>
              <a:ext uri="{FF2B5EF4-FFF2-40B4-BE49-F238E27FC236}">
                <a16:creationId xmlns:a16="http://schemas.microsoft.com/office/drawing/2014/main" id="{BAA891C4-5B18-EB7D-3E71-5F4C42B7C5F5}"/>
              </a:ext>
            </a:extLst>
          </p:cNvPr>
          <p:cNvPicPr>
            <a:picLocks noChangeAspect="1"/>
          </p:cNvPicPr>
          <p:nvPr/>
        </p:nvPicPr>
        <p:blipFill>
          <a:blip r:embed="rId2"/>
          <a:stretch>
            <a:fillRect/>
          </a:stretch>
        </p:blipFill>
        <p:spPr>
          <a:xfrm>
            <a:off x="1589292" y="4138864"/>
            <a:ext cx="1216592" cy="1734605"/>
          </a:xfrm>
          <a:prstGeom prst="rect">
            <a:avLst/>
          </a:prstGeom>
        </p:spPr>
      </p:pic>
      <p:pic>
        <p:nvPicPr>
          <p:cNvPr id="8" name="Bildobjekt 7" descr="En bild som visar orange&#10;&#10;Automatiskt genererad beskrivning">
            <a:extLst>
              <a:ext uri="{FF2B5EF4-FFF2-40B4-BE49-F238E27FC236}">
                <a16:creationId xmlns:a16="http://schemas.microsoft.com/office/drawing/2014/main" id="{77DF2F4A-2915-EFC9-4F50-7E1B728ACEAF}"/>
              </a:ext>
            </a:extLst>
          </p:cNvPr>
          <p:cNvPicPr>
            <a:picLocks noChangeAspect="1"/>
          </p:cNvPicPr>
          <p:nvPr/>
        </p:nvPicPr>
        <p:blipFill>
          <a:blip r:embed="rId3"/>
          <a:stretch>
            <a:fillRect/>
          </a:stretch>
        </p:blipFill>
        <p:spPr>
          <a:xfrm>
            <a:off x="2895987" y="4388363"/>
            <a:ext cx="1153480" cy="1485106"/>
          </a:xfrm>
          <a:prstGeom prst="rect">
            <a:avLst/>
          </a:prstGeom>
        </p:spPr>
      </p:pic>
      <p:pic>
        <p:nvPicPr>
          <p:cNvPr id="10" name="Bildobjekt 9" descr="En bild som visar röd&#10;&#10;Automatiskt genererad beskrivning">
            <a:extLst>
              <a:ext uri="{FF2B5EF4-FFF2-40B4-BE49-F238E27FC236}">
                <a16:creationId xmlns:a16="http://schemas.microsoft.com/office/drawing/2014/main" id="{A10FB36F-F4ED-B7FA-D46A-8960C2B67052}"/>
              </a:ext>
            </a:extLst>
          </p:cNvPr>
          <p:cNvPicPr>
            <a:picLocks noChangeAspect="1"/>
          </p:cNvPicPr>
          <p:nvPr/>
        </p:nvPicPr>
        <p:blipFill>
          <a:blip r:embed="rId4"/>
          <a:stretch>
            <a:fillRect/>
          </a:stretch>
        </p:blipFill>
        <p:spPr>
          <a:xfrm>
            <a:off x="5926347" y="4349311"/>
            <a:ext cx="1771567" cy="1524158"/>
          </a:xfrm>
          <a:prstGeom prst="rect">
            <a:avLst/>
          </a:prstGeom>
        </p:spPr>
      </p:pic>
    </p:spTree>
    <p:extLst>
      <p:ext uri="{BB962C8B-B14F-4D97-AF65-F5344CB8AC3E}">
        <p14:creationId xmlns:p14="http://schemas.microsoft.com/office/powerpoint/2010/main" val="418190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Alarm Units</a:t>
            </a:r>
          </a:p>
        </p:txBody>
      </p:sp>
      <p:sp>
        <p:nvSpPr>
          <p:cNvPr id="3" name="textruta 2">
            <a:extLst>
              <a:ext uri="{FF2B5EF4-FFF2-40B4-BE49-F238E27FC236}">
                <a16:creationId xmlns:a16="http://schemas.microsoft.com/office/drawing/2014/main" id="{8F9C33D6-636D-2953-CA5B-0830ACD5EF50}"/>
              </a:ext>
            </a:extLst>
          </p:cNvPr>
          <p:cNvSpPr txBox="1"/>
          <p:nvPr/>
        </p:nvSpPr>
        <p:spPr>
          <a:xfrm>
            <a:off x="817502" y="992644"/>
            <a:ext cx="8568038" cy="1169551"/>
          </a:xfrm>
          <a:prstGeom prst="rect">
            <a:avLst/>
          </a:prstGeom>
          <a:noFill/>
        </p:spPr>
        <p:txBody>
          <a:bodyPr wrap="square" rtlCol="0">
            <a:spAutoFit/>
          </a:bodyPr>
          <a:lstStyle/>
          <a:p>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To be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able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monitor wire break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alarm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circuits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each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alarm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connected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its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own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HF DQ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module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output. </a:t>
            </a: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Also</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achieve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redundancy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adjacent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alarm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connected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seperate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HF DQ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modules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which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protected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by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seperate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selectivity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module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outputs.</a:t>
            </a:r>
            <a:endPar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endParaRPr>
          </a:p>
        </p:txBody>
      </p:sp>
      <p:pic>
        <p:nvPicPr>
          <p:cNvPr id="5" name="Bildobjekt 4">
            <a:extLst>
              <a:ext uri="{FF2B5EF4-FFF2-40B4-BE49-F238E27FC236}">
                <a16:creationId xmlns:a16="http://schemas.microsoft.com/office/drawing/2014/main" id="{3B79ECE0-8E1E-4664-E36C-ED40C1E97E24}"/>
              </a:ext>
            </a:extLst>
          </p:cNvPr>
          <p:cNvPicPr>
            <a:picLocks noChangeAspect="1"/>
          </p:cNvPicPr>
          <p:nvPr/>
        </p:nvPicPr>
        <p:blipFill>
          <a:blip r:embed="rId2"/>
          <a:stretch>
            <a:fillRect/>
          </a:stretch>
        </p:blipFill>
        <p:spPr>
          <a:xfrm>
            <a:off x="712401" y="2232128"/>
            <a:ext cx="7094241" cy="4360500"/>
          </a:xfrm>
          <a:prstGeom prst="rect">
            <a:avLst/>
          </a:prstGeom>
        </p:spPr>
      </p:pic>
    </p:spTree>
    <p:extLst>
      <p:ext uri="{BB962C8B-B14F-4D97-AF65-F5344CB8AC3E}">
        <p14:creationId xmlns:p14="http://schemas.microsoft.com/office/powerpoint/2010/main" val="25299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586124" y="54856"/>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ODH monitors</a:t>
            </a:r>
          </a:p>
        </p:txBody>
      </p:sp>
      <p:pic>
        <p:nvPicPr>
          <p:cNvPr id="6" name="Bildobjekt 5" descr="En bild som visar text, skärm, mikrovågsugn, maskin&#10;&#10;Automatiskt genererad beskrivning">
            <a:extLst>
              <a:ext uri="{FF2B5EF4-FFF2-40B4-BE49-F238E27FC236}">
                <a16:creationId xmlns:a16="http://schemas.microsoft.com/office/drawing/2014/main" id="{A52A5BB9-FF81-535A-C870-035BF1895239}"/>
              </a:ext>
            </a:extLst>
          </p:cNvPr>
          <p:cNvPicPr>
            <a:picLocks noChangeAspect="1"/>
          </p:cNvPicPr>
          <p:nvPr/>
        </p:nvPicPr>
        <p:blipFill>
          <a:blip r:embed="rId2"/>
          <a:stretch>
            <a:fillRect/>
          </a:stretch>
        </p:blipFill>
        <p:spPr>
          <a:xfrm>
            <a:off x="7002362" y="919229"/>
            <a:ext cx="1807701" cy="2060553"/>
          </a:xfrm>
          <a:prstGeom prst="rect">
            <a:avLst/>
          </a:prstGeom>
        </p:spPr>
      </p:pic>
      <p:pic>
        <p:nvPicPr>
          <p:cNvPr id="8" name="Bildobjekt 7">
            <a:extLst>
              <a:ext uri="{FF2B5EF4-FFF2-40B4-BE49-F238E27FC236}">
                <a16:creationId xmlns:a16="http://schemas.microsoft.com/office/drawing/2014/main" id="{4885A8DE-81D0-261A-6622-459229D7056D}"/>
              </a:ext>
            </a:extLst>
          </p:cNvPr>
          <p:cNvPicPr>
            <a:picLocks noChangeAspect="1"/>
          </p:cNvPicPr>
          <p:nvPr/>
        </p:nvPicPr>
        <p:blipFill>
          <a:blip r:embed="rId3"/>
          <a:stretch>
            <a:fillRect/>
          </a:stretch>
        </p:blipFill>
        <p:spPr>
          <a:xfrm>
            <a:off x="5685014" y="2772747"/>
            <a:ext cx="6409220" cy="4030397"/>
          </a:xfrm>
          <a:prstGeom prst="rect">
            <a:avLst/>
          </a:prstGeom>
        </p:spPr>
      </p:pic>
      <p:sp>
        <p:nvSpPr>
          <p:cNvPr id="3" name="textruta 2">
            <a:extLst>
              <a:ext uri="{FF2B5EF4-FFF2-40B4-BE49-F238E27FC236}">
                <a16:creationId xmlns:a16="http://schemas.microsoft.com/office/drawing/2014/main" id="{8F9C33D6-636D-2953-CA5B-0830ACD5EF50}"/>
              </a:ext>
            </a:extLst>
          </p:cNvPr>
          <p:cNvSpPr txBox="1"/>
          <p:nvPr/>
        </p:nvSpPr>
        <p:spPr>
          <a:xfrm>
            <a:off x="353021" y="1126263"/>
            <a:ext cx="6090911" cy="4616648"/>
          </a:xfrm>
          <a:prstGeom prst="rect">
            <a:avLst/>
          </a:prstGeom>
          <a:noFill/>
        </p:spPr>
        <p:txBody>
          <a:bodyPr wrap="square" rtlCol="0">
            <a:spAutoFit/>
          </a:bodyPr>
          <a:lstStyle/>
          <a:p>
            <a:r>
              <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rPr>
              <a:t>ODH monitor </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O2iM from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Oxigraf</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which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is a 1-port ODH monitor.</a:t>
            </a: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Each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ODH monitor is provided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with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 24VDC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feed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from the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control</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cabinet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individually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protected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by a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selectivity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module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output, to be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able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turn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off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one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monitor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individually</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b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b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Each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ODH monitor is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also</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provided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with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 signal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for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communication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the PLC.</a:t>
            </a: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13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14 monitors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located in G02,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where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radiation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resistant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not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b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b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1 monitor is located in the GSA,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which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means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24VDC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and the signal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has to be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routed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through</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Acc</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Tunnel, and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therefor</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radiation</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resistant</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selected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the ODH monitors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protected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by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cable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trunks/</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conduits</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ODH monitors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connected</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the </a:t>
            </a:r>
            <a:r>
              <a:rPr lang="sv-SE" sz="14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internal</a:t>
            </a:r>
            <a:r>
              <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UPS.</a:t>
            </a:r>
          </a:p>
          <a:p>
            <a:endParaRPr lang="sv-SE" sz="14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endPar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endParaRPr>
          </a:p>
          <a:p>
            <a:endPar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55687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680824" y="158373"/>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Environmental conditions</a:t>
            </a:r>
          </a:p>
        </p:txBody>
      </p:sp>
      <p:sp>
        <p:nvSpPr>
          <p:cNvPr id="3" name="textruta 2">
            <a:extLst>
              <a:ext uri="{FF2B5EF4-FFF2-40B4-BE49-F238E27FC236}">
                <a16:creationId xmlns:a16="http://schemas.microsoft.com/office/drawing/2014/main" id="{8F9C33D6-636D-2953-CA5B-0830ACD5EF50}"/>
              </a:ext>
            </a:extLst>
          </p:cNvPr>
          <p:cNvSpPr txBox="1"/>
          <p:nvPr/>
        </p:nvSpPr>
        <p:spPr>
          <a:xfrm>
            <a:off x="680824" y="1065878"/>
            <a:ext cx="9975862" cy="2985433"/>
          </a:xfrm>
          <a:prstGeom prst="rect">
            <a:avLst/>
          </a:prstGeom>
          <a:noFill/>
        </p:spPr>
        <p:txBody>
          <a:bodyPr wrap="square" rtlCol="0">
            <a:spAutoFit/>
          </a:bodyPr>
          <a:lstStyle/>
          <a:p>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components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used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in the design,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have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been</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checked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ensure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they</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can</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sustain</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environmental</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conditions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where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they</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be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installed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Appendix for Electrical Design Guidelines for PSS and ODHDS [4]</a:t>
            </a:r>
          </a:p>
          <a:p>
            <a:endPar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We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have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checked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Radiation</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resistance</a:t>
            </a:r>
            <a:endPar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IP-rating</a:t>
            </a:r>
          </a:p>
          <a:p>
            <a:pPr marL="285750" indent="-285750">
              <a:buFont typeface="Arial" panose="020B0604020202020204" pitchFamily="34" charset="0"/>
              <a:buChar char="•"/>
            </a:pP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Temperature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rating</a:t>
            </a:r>
          </a:p>
          <a:p>
            <a:pPr marL="285750" indent="-285750">
              <a:buFont typeface="Arial" panose="020B0604020202020204" pitchFamily="34" charset="0"/>
              <a:buChar char="•"/>
            </a:pP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Relative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humidity</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rating</a:t>
            </a:r>
          </a:p>
          <a:p>
            <a:endPar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endPar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endParaRPr>
          </a:p>
          <a:p>
            <a:endPar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endParaRPr>
          </a:p>
        </p:txBody>
      </p:sp>
      <p:pic>
        <p:nvPicPr>
          <p:cNvPr id="5" name="Bildobjekt 4">
            <a:extLst>
              <a:ext uri="{FF2B5EF4-FFF2-40B4-BE49-F238E27FC236}">
                <a16:creationId xmlns:a16="http://schemas.microsoft.com/office/drawing/2014/main" id="{F9879D0A-1C0A-1594-BB06-E561BA28B609}"/>
              </a:ext>
            </a:extLst>
          </p:cNvPr>
          <p:cNvPicPr>
            <a:picLocks noChangeAspect="1"/>
          </p:cNvPicPr>
          <p:nvPr/>
        </p:nvPicPr>
        <p:blipFill>
          <a:blip r:embed="rId2"/>
          <a:stretch>
            <a:fillRect/>
          </a:stretch>
        </p:blipFill>
        <p:spPr>
          <a:xfrm>
            <a:off x="5153694" y="4212715"/>
            <a:ext cx="1884611" cy="1704266"/>
          </a:xfrm>
          <a:prstGeom prst="rect">
            <a:avLst/>
          </a:prstGeom>
        </p:spPr>
      </p:pic>
      <p:pic>
        <p:nvPicPr>
          <p:cNvPr id="9" name="Bildobjekt 8">
            <a:extLst>
              <a:ext uri="{FF2B5EF4-FFF2-40B4-BE49-F238E27FC236}">
                <a16:creationId xmlns:a16="http://schemas.microsoft.com/office/drawing/2014/main" id="{60094A0C-A304-6A1E-5F7D-CF38873DB16B}"/>
              </a:ext>
            </a:extLst>
          </p:cNvPr>
          <p:cNvPicPr>
            <a:picLocks noChangeAspect="1"/>
          </p:cNvPicPr>
          <p:nvPr/>
        </p:nvPicPr>
        <p:blipFill>
          <a:blip r:embed="rId3"/>
          <a:stretch>
            <a:fillRect/>
          </a:stretch>
        </p:blipFill>
        <p:spPr>
          <a:xfrm>
            <a:off x="2299453" y="4207193"/>
            <a:ext cx="1736335" cy="1584929"/>
          </a:xfrm>
          <a:prstGeom prst="rect">
            <a:avLst/>
          </a:prstGeom>
        </p:spPr>
      </p:pic>
    </p:spTree>
    <p:extLst>
      <p:ext uri="{BB962C8B-B14F-4D97-AF65-F5344CB8AC3E}">
        <p14:creationId xmlns:p14="http://schemas.microsoft.com/office/powerpoint/2010/main" val="214489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680824" y="158373"/>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Electrical design updates </a:t>
            </a:r>
            <a:r>
              <a:rPr lang="en-US" sz="3600" b="0" noProof="0" dirty="0" err="1">
                <a:solidFill>
                  <a:schemeClr val="tx1"/>
                </a:solidFill>
              </a:rPr>
              <a:t>CryoB</a:t>
            </a:r>
            <a:r>
              <a:rPr lang="en-US" sz="3600" b="0" noProof="0" dirty="0">
                <a:solidFill>
                  <a:schemeClr val="tx1"/>
                </a:solidFill>
              </a:rPr>
              <a:t> ODHDS</a:t>
            </a:r>
          </a:p>
        </p:txBody>
      </p:sp>
      <p:pic>
        <p:nvPicPr>
          <p:cNvPr id="8" name="Bildobjekt 7">
            <a:extLst>
              <a:ext uri="{FF2B5EF4-FFF2-40B4-BE49-F238E27FC236}">
                <a16:creationId xmlns:a16="http://schemas.microsoft.com/office/drawing/2014/main" id="{D600E58E-8B7F-AB65-3EA5-29DE307D3BB0}"/>
              </a:ext>
            </a:extLst>
          </p:cNvPr>
          <p:cNvPicPr>
            <a:picLocks noChangeAspect="1"/>
          </p:cNvPicPr>
          <p:nvPr/>
        </p:nvPicPr>
        <p:blipFill>
          <a:blip r:embed="rId2"/>
          <a:stretch>
            <a:fillRect/>
          </a:stretch>
        </p:blipFill>
        <p:spPr>
          <a:xfrm>
            <a:off x="528553" y="1726423"/>
            <a:ext cx="10955279" cy="4629796"/>
          </a:xfrm>
          <a:prstGeom prst="rect">
            <a:avLst/>
          </a:prstGeom>
        </p:spPr>
      </p:pic>
      <p:sp>
        <p:nvSpPr>
          <p:cNvPr id="10" name="textruta 9">
            <a:extLst>
              <a:ext uri="{FF2B5EF4-FFF2-40B4-BE49-F238E27FC236}">
                <a16:creationId xmlns:a16="http://schemas.microsoft.com/office/drawing/2014/main" id="{54517C2F-10FC-185C-26DE-641FCFCE9BD1}"/>
              </a:ext>
            </a:extLst>
          </p:cNvPr>
          <p:cNvSpPr txBox="1"/>
          <p:nvPr/>
        </p:nvSpPr>
        <p:spPr>
          <a:xfrm>
            <a:off x="680824" y="1128092"/>
            <a:ext cx="9975862" cy="338554"/>
          </a:xfrm>
          <a:prstGeom prst="rect">
            <a:avLst/>
          </a:prstGeom>
          <a:noFill/>
        </p:spPr>
        <p:txBody>
          <a:bodyPr wrap="square" rtlCol="0">
            <a:spAutoFit/>
          </a:bodyPr>
          <a:lstStyle/>
          <a:p>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CryoB</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ODHDS covers the G04 helium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compressor</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building</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and 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Coldbox</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Hall in G02.</a:t>
            </a:r>
            <a:endParaRPr lang="en-US"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75283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930395" y="1822924"/>
            <a:ext cx="8640000" cy="2387600"/>
          </a:xfrm>
        </p:spPr>
        <p:txBody>
          <a:bodyPr/>
          <a:lstStyle/>
          <a:p>
            <a:r>
              <a:rPr lang="en-US" dirty="0"/>
              <a:t>Acc Tunnel ODHDS CDR Presentation - ACC ODHDS Electrical and Mechanical Design</a:t>
            </a:r>
            <a:endParaRPr lang="en-GB" dirty="0"/>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a:t>
            </a:r>
            <a:r>
              <a:rPr lang="en-GB" dirty="0" err="1"/>
              <a:t>anton</a:t>
            </a:r>
            <a:r>
              <a:rPr lang="en-GB" dirty="0"/>
              <a:t> </a:t>
            </a:r>
            <a:r>
              <a:rPr lang="en-GB" dirty="0" err="1"/>
              <a:t>andersson</a:t>
            </a:r>
            <a:endParaRPr lang="en-GB" dirty="0"/>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en-GB" sz="1200" b="1" dirty="0">
                <a:solidFill>
                  <a:schemeClr val="bg1"/>
                </a:solidFill>
              </a:rPr>
              <a:t>2022-09-15</a:t>
            </a: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680824" y="158373"/>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Electrical design updates </a:t>
            </a:r>
            <a:r>
              <a:rPr lang="en-US" sz="3600" b="0" noProof="0" dirty="0" err="1">
                <a:solidFill>
                  <a:schemeClr val="tx1"/>
                </a:solidFill>
              </a:rPr>
              <a:t>CryoB</a:t>
            </a:r>
            <a:r>
              <a:rPr lang="en-US" sz="3600" b="0" noProof="0" dirty="0">
                <a:solidFill>
                  <a:schemeClr val="tx1"/>
                </a:solidFill>
              </a:rPr>
              <a:t> ODHDS</a:t>
            </a:r>
          </a:p>
        </p:txBody>
      </p:sp>
      <p:pic>
        <p:nvPicPr>
          <p:cNvPr id="9" name="Bildobjekt 8">
            <a:extLst>
              <a:ext uri="{FF2B5EF4-FFF2-40B4-BE49-F238E27FC236}">
                <a16:creationId xmlns:a16="http://schemas.microsoft.com/office/drawing/2014/main" id="{7F663246-F576-B18A-1CE4-F2490AEDC124}"/>
              </a:ext>
            </a:extLst>
          </p:cNvPr>
          <p:cNvPicPr>
            <a:picLocks noChangeAspect="1"/>
          </p:cNvPicPr>
          <p:nvPr/>
        </p:nvPicPr>
        <p:blipFill>
          <a:blip r:embed="rId2"/>
          <a:stretch>
            <a:fillRect/>
          </a:stretch>
        </p:blipFill>
        <p:spPr>
          <a:xfrm>
            <a:off x="497176" y="1652730"/>
            <a:ext cx="4503449" cy="4595670"/>
          </a:xfrm>
          <a:prstGeom prst="rect">
            <a:avLst/>
          </a:prstGeom>
        </p:spPr>
      </p:pic>
      <p:pic>
        <p:nvPicPr>
          <p:cNvPr id="12" name="Bildobjekt 11">
            <a:extLst>
              <a:ext uri="{FF2B5EF4-FFF2-40B4-BE49-F238E27FC236}">
                <a16:creationId xmlns:a16="http://schemas.microsoft.com/office/drawing/2014/main" id="{23CABB65-DBA8-CF95-DC88-CE108605E114}"/>
              </a:ext>
            </a:extLst>
          </p:cNvPr>
          <p:cNvPicPr>
            <a:picLocks noChangeAspect="1"/>
          </p:cNvPicPr>
          <p:nvPr/>
        </p:nvPicPr>
        <p:blipFill>
          <a:blip r:embed="rId3"/>
          <a:stretch>
            <a:fillRect/>
          </a:stretch>
        </p:blipFill>
        <p:spPr>
          <a:xfrm>
            <a:off x="5000625" y="2133599"/>
            <a:ext cx="3121329" cy="3991207"/>
          </a:xfrm>
          <a:prstGeom prst="rect">
            <a:avLst/>
          </a:prstGeom>
        </p:spPr>
      </p:pic>
      <p:pic>
        <p:nvPicPr>
          <p:cNvPr id="14" name="Bildobjekt 13">
            <a:extLst>
              <a:ext uri="{FF2B5EF4-FFF2-40B4-BE49-F238E27FC236}">
                <a16:creationId xmlns:a16="http://schemas.microsoft.com/office/drawing/2014/main" id="{E6042536-9083-C950-7147-B5B11D973896}"/>
              </a:ext>
            </a:extLst>
          </p:cNvPr>
          <p:cNvPicPr>
            <a:picLocks noChangeAspect="1"/>
          </p:cNvPicPr>
          <p:nvPr/>
        </p:nvPicPr>
        <p:blipFill>
          <a:blip r:embed="rId4"/>
          <a:stretch>
            <a:fillRect/>
          </a:stretch>
        </p:blipFill>
        <p:spPr>
          <a:xfrm>
            <a:off x="8382000" y="1632030"/>
            <a:ext cx="3619500" cy="4492776"/>
          </a:xfrm>
          <a:prstGeom prst="rect">
            <a:avLst/>
          </a:prstGeom>
        </p:spPr>
      </p:pic>
      <p:sp>
        <p:nvSpPr>
          <p:cNvPr id="16" name="textruta 15">
            <a:extLst>
              <a:ext uri="{FF2B5EF4-FFF2-40B4-BE49-F238E27FC236}">
                <a16:creationId xmlns:a16="http://schemas.microsoft.com/office/drawing/2014/main" id="{0DC96EDD-1D8B-0BF0-7737-95D170F230E4}"/>
              </a:ext>
            </a:extLst>
          </p:cNvPr>
          <p:cNvSpPr txBox="1"/>
          <p:nvPr/>
        </p:nvSpPr>
        <p:spPr>
          <a:xfrm>
            <a:off x="625148" y="1190582"/>
            <a:ext cx="10463426" cy="338554"/>
          </a:xfrm>
          <a:prstGeom prst="rect">
            <a:avLst/>
          </a:prstGeom>
          <a:noFill/>
        </p:spPr>
        <p:txBody>
          <a:bodyPr wrap="square" rtlCol="0">
            <a:spAutoFit/>
          </a:bodyPr>
          <a:lstStyle/>
          <a:p>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An overview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alarm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placement</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and ODH monitor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placements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in the helium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compressor</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building</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G04</a:t>
            </a:r>
            <a:endParaRPr lang="en-US"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5060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680824" y="158373"/>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Electrical design updates </a:t>
            </a:r>
            <a:r>
              <a:rPr lang="en-US" sz="3600" b="0" noProof="0" dirty="0" err="1">
                <a:solidFill>
                  <a:schemeClr val="tx1"/>
                </a:solidFill>
              </a:rPr>
              <a:t>CryoB</a:t>
            </a:r>
            <a:r>
              <a:rPr lang="en-US" sz="3600" b="0" noProof="0" dirty="0">
                <a:solidFill>
                  <a:schemeClr val="tx1"/>
                </a:solidFill>
              </a:rPr>
              <a:t> ODHDS</a:t>
            </a:r>
          </a:p>
        </p:txBody>
      </p:sp>
      <p:sp>
        <p:nvSpPr>
          <p:cNvPr id="16" name="textruta 15">
            <a:extLst>
              <a:ext uri="{FF2B5EF4-FFF2-40B4-BE49-F238E27FC236}">
                <a16:creationId xmlns:a16="http://schemas.microsoft.com/office/drawing/2014/main" id="{0DC96EDD-1D8B-0BF0-7737-95D170F230E4}"/>
              </a:ext>
            </a:extLst>
          </p:cNvPr>
          <p:cNvSpPr txBox="1"/>
          <p:nvPr/>
        </p:nvSpPr>
        <p:spPr>
          <a:xfrm>
            <a:off x="625148" y="890403"/>
            <a:ext cx="10463426" cy="338554"/>
          </a:xfrm>
          <a:prstGeom prst="rect">
            <a:avLst/>
          </a:prstGeom>
          <a:noFill/>
        </p:spPr>
        <p:txBody>
          <a:bodyPr wrap="square" rtlCol="0">
            <a:spAutoFit/>
          </a:bodyPr>
          <a:lstStyle/>
          <a:p>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An overview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alarm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unit</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placement</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and ODH monitor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placements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in 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Coldbox</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hall in G02.</a:t>
            </a:r>
            <a:endParaRPr lang="en-US"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p:txBody>
      </p:sp>
      <p:pic>
        <p:nvPicPr>
          <p:cNvPr id="4" name="Bildobjekt 3">
            <a:extLst>
              <a:ext uri="{FF2B5EF4-FFF2-40B4-BE49-F238E27FC236}">
                <a16:creationId xmlns:a16="http://schemas.microsoft.com/office/drawing/2014/main" id="{1D2CBEDB-4923-2367-E126-5543C049BAE8}"/>
              </a:ext>
            </a:extLst>
          </p:cNvPr>
          <p:cNvPicPr>
            <a:picLocks noChangeAspect="1"/>
          </p:cNvPicPr>
          <p:nvPr/>
        </p:nvPicPr>
        <p:blipFill>
          <a:blip r:embed="rId2"/>
          <a:stretch>
            <a:fillRect/>
          </a:stretch>
        </p:blipFill>
        <p:spPr>
          <a:xfrm>
            <a:off x="809625" y="4265243"/>
            <a:ext cx="7867650" cy="2434384"/>
          </a:xfrm>
          <a:prstGeom prst="rect">
            <a:avLst/>
          </a:prstGeom>
        </p:spPr>
      </p:pic>
      <p:pic>
        <p:nvPicPr>
          <p:cNvPr id="6" name="Bildobjekt 5">
            <a:extLst>
              <a:ext uri="{FF2B5EF4-FFF2-40B4-BE49-F238E27FC236}">
                <a16:creationId xmlns:a16="http://schemas.microsoft.com/office/drawing/2014/main" id="{5252F10E-713F-317F-D097-D56E86AEB5B9}"/>
              </a:ext>
            </a:extLst>
          </p:cNvPr>
          <p:cNvPicPr>
            <a:picLocks noChangeAspect="1"/>
          </p:cNvPicPr>
          <p:nvPr/>
        </p:nvPicPr>
        <p:blipFill>
          <a:blip r:embed="rId3"/>
          <a:stretch>
            <a:fillRect/>
          </a:stretch>
        </p:blipFill>
        <p:spPr>
          <a:xfrm>
            <a:off x="3610247" y="1438275"/>
            <a:ext cx="8263702" cy="3048443"/>
          </a:xfrm>
          <a:prstGeom prst="rect">
            <a:avLst/>
          </a:prstGeom>
        </p:spPr>
      </p:pic>
    </p:spTree>
    <p:extLst>
      <p:ext uri="{BB962C8B-B14F-4D97-AF65-F5344CB8AC3E}">
        <p14:creationId xmlns:p14="http://schemas.microsoft.com/office/powerpoint/2010/main" val="175541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a:xfrm>
            <a:off x="680824" y="158373"/>
            <a:ext cx="9360000" cy="65733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3600" b="0" noProof="0" dirty="0">
                <a:solidFill>
                  <a:schemeClr val="tx1"/>
                </a:solidFill>
              </a:rPr>
              <a:t>Electrical design updates </a:t>
            </a:r>
            <a:r>
              <a:rPr lang="en-US" sz="3600" b="0" noProof="0" dirty="0" err="1">
                <a:solidFill>
                  <a:schemeClr val="tx1"/>
                </a:solidFill>
              </a:rPr>
              <a:t>CryoB</a:t>
            </a:r>
            <a:r>
              <a:rPr lang="en-US" sz="3600" b="0" noProof="0" dirty="0">
                <a:solidFill>
                  <a:schemeClr val="tx1"/>
                </a:solidFill>
              </a:rPr>
              <a:t> ODHDS</a:t>
            </a:r>
          </a:p>
        </p:txBody>
      </p:sp>
      <p:sp>
        <p:nvSpPr>
          <p:cNvPr id="3" name="textruta 2">
            <a:extLst>
              <a:ext uri="{FF2B5EF4-FFF2-40B4-BE49-F238E27FC236}">
                <a16:creationId xmlns:a16="http://schemas.microsoft.com/office/drawing/2014/main" id="{8F9C33D6-636D-2953-CA5B-0830ACD5EF50}"/>
              </a:ext>
            </a:extLst>
          </p:cNvPr>
          <p:cNvSpPr txBox="1"/>
          <p:nvPr/>
        </p:nvSpPr>
        <p:spPr>
          <a:xfrm>
            <a:off x="680824" y="1065878"/>
            <a:ext cx="9975862" cy="1015663"/>
          </a:xfrm>
          <a:prstGeom prst="rect">
            <a:avLst/>
          </a:prstGeom>
          <a:noFill/>
        </p:spPr>
        <p:txBody>
          <a:bodyPr wrap="square" rtlCol="0">
            <a:spAutoFit/>
          </a:bodyPr>
          <a:lstStyle/>
          <a:p>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attached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updates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could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be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made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to 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CryoB</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ODHDS, to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fulfill</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the same design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principles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as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defined</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for the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Acc</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Tunnel ODHDS,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see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our</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conclusions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below</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and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please</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provide feedback to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our</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conclusions</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t>
            </a:r>
          </a:p>
          <a:p>
            <a:endPar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endParaRPr>
          </a:p>
          <a:p>
            <a:endParaRPr lang="sv-SE" sz="1400" b="0" i="0" dirty="0">
              <a:solidFill>
                <a:srgbClr val="333333"/>
              </a:solidFill>
              <a:effectLst/>
              <a:latin typeface="Segoe UI Historic" panose="020B0502040204020203" pitchFamily="34" charset="0"/>
              <a:ea typeface="MS Mincho" panose="02020609040205080304" pitchFamily="49" charset="-128"/>
              <a:cs typeface="Times New Roman" panose="02020603050405020304" pitchFamily="18" charset="0"/>
            </a:endParaRPr>
          </a:p>
        </p:txBody>
      </p:sp>
      <p:graphicFrame>
        <p:nvGraphicFramePr>
          <p:cNvPr id="6" name="Tabell 5">
            <a:extLst>
              <a:ext uri="{FF2B5EF4-FFF2-40B4-BE49-F238E27FC236}">
                <a16:creationId xmlns:a16="http://schemas.microsoft.com/office/drawing/2014/main" id="{5B0177FC-C365-C09B-105A-9F04A6E8BF70}"/>
              </a:ext>
            </a:extLst>
          </p:cNvPr>
          <p:cNvGraphicFramePr>
            <a:graphicFrameLocks noGrp="1"/>
          </p:cNvGraphicFramePr>
          <p:nvPr>
            <p:extLst>
              <p:ext uri="{D42A27DB-BD31-4B8C-83A1-F6EECF244321}">
                <p14:modId xmlns:p14="http://schemas.microsoft.com/office/powerpoint/2010/main" val="1931966551"/>
              </p:ext>
            </p:extLst>
          </p:nvPr>
        </p:nvGraphicFramePr>
        <p:xfrm>
          <a:off x="757773" y="1780674"/>
          <a:ext cx="10253528" cy="4918952"/>
        </p:xfrm>
        <a:graphic>
          <a:graphicData uri="http://schemas.openxmlformats.org/drawingml/2006/table">
            <a:tbl>
              <a:tblPr>
                <a:tableStyleId>{5C22544A-7EE6-4342-B048-85BDC9FD1C3A}</a:tableStyleId>
              </a:tblPr>
              <a:tblGrid>
                <a:gridCol w="251290">
                  <a:extLst>
                    <a:ext uri="{9D8B030D-6E8A-4147-A177-3AD203B41FA5}">
                      <a16:colId xmlns:a16="http://schemas.microsoft.com/office/drawing/2014/main" val="2870555082"/>
                    </a:ext>
                  </a:extLst>
                </a:gridCol>
                <a:gridCol w="3654923">
                  <a:extLst>
                    <a:ext uri="{9D8B030D-6E8A-4147-A177-3AD203B41FA5}">
                      <a16:colId xmlns:a16="http://schemas.microsoft.com/office/drawing/2014/main" val="2013432777"/>
                    </a:ext>
                  </a:extLst>
                </a:gridCol>
                <a:gridCol w="6347315">
                  <a:extLst>
                    <a:ext uri="{9D8B030D-6E8A-4147-A177-3AD203B41FA5}">
                      <a16:colId xmlns:a16="http://schemas.microsoft.com/office/drawing/2014/main" val="1811615736"/>
                    </a:ext>
                  </a:extLst>
                </a:gridCol>
              </a:tblGrid>
              <a:tr h="136448">
                <a:tc>
                  <a:txBody>
                    <a:bodyPr/>
                    <a:lstStyle/>
                    <a:p>
                      <a:pPr algn="ctr" fontAlgn="b"/>
                      <a:r>
                        <a:rPr lang="sv-SE" sz="700" u="none" strike="noStrike">
                          <a:effectLst/>
                        </a:rPr>
                        <a:t>#</a:t>
                      </a:r>
                      <a:endParaRPr lang="sv-SE" sz="700" b="1" i="0" u="none" strike="noStrike">
                        <a:solidFill>
                          <a:srgbClr val="000000"/>
                        </a:solidFill>
                        <a:effectLst/>
                        <a:latin typeface="Calibri" panose="020F0502020204030204" pitchFamily="34" charset="0"/>
                      </a:endParaRPr>
                    </a:p>
                  </a:txBody>
                  <a:tcPr marL="6279" marR="6279" marT="6279" marB="0" anchor="b"/>
                </a:tc>
                <a:tc>
                  <a:txBody>
                    <a:bodyPr/>
                    <a:lstStyle/>
                    <a:p>
                      <a:pPr algn="l" fontAlgn="b"/>
                      <a:r>
                        <a:rPr lang="sv-SE" sz="700" b="1" u="none" strike="noStrike">
                          <a:effectLst/>
                        </a:rPr>
                        <a:t>Possible design changes</a:t>
                      </a:r>
                      <a:endParaRPr lang="sv-SE" sz="700" b="1" i="0" u="none" strike="noStrike">
                        <a:solidFill>
                          <a:srgbClr val="000000"/>
                        </a:solidFill>
                        <a:effectLst/>
                        <a:latin typeface="Calibri" panose="020F0502020204030204" pitchFamily="34" charset="0"/>
                      </a:endParaRPr>
                    </a:p>
                  </a:txBody>
                  <a:tcPr marL="6279" marR="6279" marT="6279" marB="0" anchor="b"/>
                </a:tc>
                <a:tc>
                  <a:txBody>
                    <a:bodyPr/>
                    <a:lstStyle/>
                    <a:p>
                      <a:pPr algn="l" fontAlgn="b"/>
                      <a:r>
                        <a:rPr lang="sv-SE" sz="700" b="1" u="none" strike="noStrike" dirty="0" err="1">
                          <a:effectLst/>
                        </a:rPr>
                        <a:t>Conclusion</a:t>
                      </a:r>
                      <a:endParaRPr lang="sv-SE" sz="700" b="1" i="0" u="none" strike="noStrike" dirty="0">
                        <a:solidFill>
                          <a:srgbClr val="000000"/>
                        </a:solidFill>
                        <a:effectLst/>
                        <a:latin typeface="Calibri" panose="020F0502020204030204" pitchFamily="34" charset="0"/>
                      </a:endParaRPr>
                    </a:p>
                  </a:txBody>
                  <a:tcPr marL="6279" marR="6279" marT="6279" marB="0" anchor="b"/>
                </a:tc>
                <a:extLst>
                  <a:ext uri="{0D108BD9-81ED-4DB2-BD59-A6C34878D82A}">
                    <a16:rowId xmlns:a16="http://schemas.microsoft.com/office/drawing/2014/main" val="4032928698"/>
                  </a:ext>
                </a:extLst>
              </a:tr>
              <a:tr h="545792">
                <a:tc>
                  <a:txBody>
                    <a:bodyPr/>
                    <a:lstStyle/>
                    <a:p>
                      <a:pPr algn="ctr" fontAlgn="ctr"/>
                      <a:r>
                        <a:rPr lang="sv-SE" sz="700" b="1" u="none" strike="noStrike">
                          <a:effectLst/>
                        </a:rPr>
                        <a:t>1</a:t>
                      </a:r>
                      <a:endParaRPr lang="sv-SE" sz="700" b="1" i="0" u="none" strike="noStrike">
                        <a:solidFill>
                          <a:srgbClr val="000000"/>
                        </a:solidFill>
                        <a:effectLst/>
                        <a:latin typeface="Calibri" panose="020F0502020204030204" pitchFamily="34" charset="0"/>
                      </a:endParaRPr>
                    </a:p>
                  </a:txBody>
                  <a:tcPr marL="6279" marR="6279" marT="6279" marB="0" anchor="ctr"/>
                </a:tc>
                <a:tc>
                  <a:txBody>
                    <a:bodyPr/>
                    <a:lstStyle/>
                    <a:p>
                      <a:pPr algn="l" fontAlgn="ctr"/>
                      <a:r>
                        <a:rPr lang="en-US" sz="700" b="1" u="none" strike="noStrike" dirty="0">
                          <a:effectLst/>
                        </a:rPr>
                        <a:t>Perform an update to achieve redundancy for Opt. fiber connection.</a:t>
                      </a:r>
                      <a:br>
                        <a:rPr lang="en-US" sz="700" u="none" strike="noStrike" dirty="0">
                          <a:effectLst/>
                        </a:rPr>
                      </a:br>
                      <a:br>
                        <a:rPr lang="en-US" sz="700" u="none" strike="noStrike" dirty="0">
                          <a:effectLst/>
                        </a:rPr>
                      </a:br>
                      <a:r>
                        <a:rPr lang="en-US" sz="700" u="none" strike="noStrike" dirty="0">
                          <a:effectLst/>
                        </a:rPr>
                        <a:t>Connect a fiber ring between the control cabinets.</a:t>
                      </a:r>
                      <a:br>
                        <a:rPr lang="en-US" sz="700" u="none" strike="noStrike" dirty="0">
                          <a:effectLst/>
                        </a:rPr>
                      </a:br>
                      <a:r>
                        <a:rPr lang="en-US" sz="700" u="none" strike="noStrike" dirty="0">
                          <a:effectLst/>
                        </a:rPr>
                        <a:t>No need for new fiber cable since we have spare strands.</a:t>
                      </a:r>
                      <a:endParaRPr lang="en-US" sz="700" b="0" i="0" u="none" strike="noStrike" dirty="0">
                        <a:solidFill>
                          <a:srgbClr val="000000"/>
                        </a:solidFill>
                        <a:effectLst/>
                        <a:latin typeface="Calibri" panose="020F0502020204030204" pitchFamily="34" charset="0"/>
                      </a:endParaRPr>
                    </a:p>
                  </a:txBody>
                  <a:tcPr marL="6279" marR="6279" marT="6279" marB="0" anchor="ctr"/>
                </a:tc>
                <a:tc>
                  <a:txBody>
                    <a:bodyPr/>
                    <a:lstStyle/>
                    <a:p>
                      <a:pPr algn="l" fontAlgn="ctr"/>
                      <a:r>
                        <a:rPr lang="en-US" sz="700" u="none" strike="noStrike" dirty="0">
                          <a:effectLst/>
                        </a:rPr>
                        <a:t>This will be implemented to achieve redundancy of the </a:t>
                      </a:r>
                      <a:r>
                        <a:rPr lang="en-US" sz="700" u="none" strike="noStrike" dirty="0" err="1">
                          <a:effectLst/>
                        </a:rPr>
                        <a:t>Netw</a:t>
                      </a:r>
                      <a:r>
                        <a:rPr lang="en-US" sz="700" u="none" strike="noStrike" dirty="0">
                          <a:effectLst/>
                        </a:rPr>
                        <a:t>. communication between the control cabinets.</a:t>
                      </a:r>
                      <a:br>
                        <a:rPr lang="en-US" sz="700" u="none" strike="noStrike" dirty="0">
                          <a:effectLst/>
                        </a:rPr>
                      </a:br>
                      <a:r>
                        <a:rPr lang="en-US" sz="700" u="none" strike="noStrike" dirty="0">
                          <a:effectLst/>
                        </a:rPr>
                        <a:t>This is easy to implement since we have spare strands in the fiber cables.</a:t>
                      </a:r>
                      <a:br>
                        <a:rPr lang="en-US" sz="700" u="none" strike="noStrike" dirty="0">
                          <a:effectLst/>
                        </a:rPr>
                      </a:br>
                      <a:r>
                        <a:rPr lang="en-US" sz="700" u="none" strike="noStrike" dirty="0">
                          <a:effectLst/>
                        </a:rPr>
                        <a:t>So, we only need to patch in the control cabinets.</a:t>
                      </a:r>
                      <a:endParaRPr lang="en-US" sz="700" b="0" i="0" u="none" strike="noStrike" dirty="0">
                        <a:solidFill>
                          <a:srgbClr val="000000"/>
                        </a:solidFill>
                        <a:effectLst/>
                        <a:latin typeface="Calibri" panose="020F0502020204030204" pitchFamily="34" charset="0"/>
                      </a:endParaRPr>
                    </a:p>
                  </a:txBody>
                  <a:tcPr marL="6279" marR="6279" marT="6279" marB="0" anchor="ctr"/>
                </a:tc>
                <a:extLst>
                  <a:ext uri="{0D108BD9-81ED-4DB2-BD59-A6C34878D82A}">
                    <a16:rowId xmlns:a16="http://schemas.microsoft.com/office/drawing/2014/main" val="926516709"/>
                  </a:ext>
                </a:extLst>
              </a:tr>
              <a:tr h="545792">
                <a:tc>
                  <a:txBody>
                    <a:bodyPr/>
                    <a:lstStyle/>
                    <a:p>
                      <a:pPr algn="ctr" fontAlgn="ctr"/>
                      <a:r>
                        <a:rPr lang="sv-SE" sz="700" b="1" u="none" strike="noStrike">
                          <a:effectLst/>
                        </a:rPr>
                        <a:t>2</a:t>
                      </a:r>
                      <a:endParaRPr lang="sv-SE" sz="700" b="1" i="0" u="none" strike="noStrike">
                        <a:solidFill>
                          <a:srgbClr val="000000"/>
                        </a:solidFill>
                        <a:effectLst/>
                        <a:latin typeface="Calibri" panose="020F0502020204030204" pitchFamily="34" charset="0"/>
                      </a:endParaRPr>
                    </a:p>
                  </a:txBody>
                  <a:tcPr marL="6279" marR="6279" marT="6279" marB="0" anchor="ctr"/>
                </a:tc>
                <a:tc>
                  <a:txBody>
                    <a:bodyPr/>
                    <a:lstStyle/>
                    <a:p>
                      <a:pPr algn="l" fontAlgn="ctr"/>
                      <a:r>
                        <a:rPr lang="en-US" sz="700" b="1" u="none" strike="noStrike" dirty="0">
                          <a:effectLst/>
                        </a:rPr>
                        <a:t>Update to follow the same naming structure as for Acc tunnel ODHDS.</a:t>
                      </a:r>
                      <a:br>
                        <a:rPr lang="en-US" sz="700" u="none" strike="noStrike" dirty="0">
                          <a:effectLst/>
                        </a:rPr>
                      </a:br>
                      <a:br>
                        <a:rPr lang="en-US" sz="700" u="none" strike="noStrike" dirty="0">
                          <a:effectLst/>
                        </a:rPr>
                      </a:br>
                      <a:r>
                        <a:rPr lang="en-US" sz="700" u="none" strike="noStrike" dirty="0">
                          <a:effectLst/>
                        </a:rPr>
                        <a:t>Update FBS tags, ESS-names </a:t>
                      </a:r>
                      <a:br>
                        <a:rPr lang="en-US" sz="700" u="none" strike="noStrike" dirty="0">
                          <a:effectLst/>
                        </a:rPr>
                      </a:br>
                      <a:r>
                        <a:rPr lang="en-US" sz="700" u="none" strike="noStrike" dirty="0">
                          <a:effectLst/>
                        </a:rPr>
                        <a:t>This would also cause re-</a:t>
                      </a:r>
                      <a:r>
                        <a:rPr lang="en-US" sz="700" u="none" strike="noStrike" dirty="0" err="1">
                          <a:effectLst/>
                        </a:rPr>
                        <a:t>labling</a:t>
                      </a:r>
                      <a:r>
                        <a:rPr lang="en-US" sz="700" u="none" strike="noStrike" dirty="0">
                          <a:effectLst/>
                        </a:rPr>
                        <a:t>.</a:t>
                      </a:r>
                      <a:endParaRPr lang="en-US" sz="700" b="0" i="0" u="none" strike="noStrike" dirty="0">
                        <a:solidFill>
                          <a:srgbClr val="000000"/>
                        </a:solidFill>
                        <a:effectLst/>
                        <a:latin typeface="Calibri" panose="020F0502020204030204" pitchFamily="34" charset="0"/>
                      </a:endParaRPr>
                    </a:p>
                  </a:txBody>
                  <a:tcPr marL="6279" marR="6279" marT="6279" marB="0" anchor="ctr"/>
                </a:tc>
                <a:tc>
                  <a:txBody>
                    <a:bodyPr/>
                    <a:lstStyle/>
                    <a:p>
                      <a:pPr algn="l" fontAlgn="b"/>
                      <a:r>
                        <a:rPr lang="en-US" sz="700" u="none" strike="noStrike" dirty="0">
                          <a:effectLst/>
                        </a:rPr>
                        <a:t>We will not do this update.</a:t>
                      </a:r>
                      <a:br>
                        <a:rPr lang="en-US" sz="700" u="none" strike="noStrike" dirty="0">
                          <a:effectLst/>
                        </a:rPr>
                      </a:br>
                      <a:r>
                        <a:rPr lang="en-US" sz="700" u="none" strike="noStrike" dirty="0">
                          <a:effectLst/>
                        </a:rPr>
                        <a:t>This </a:t>
                      </a:r>
                      <a:r>
                        <a:rPr lang="en-US" sz="700" u="none" strike="noStrike" dirty="0" err="1">
                          <a:effectLst/>
                        </a:rPr>
                        <a:t>CryoB</a:t>
                      </a:r>
                      <a:r>
                        <a:rPr lang="en-US" sz="700" u="none" strike="noStrike" dirty="0">
                          <a:effectLst/>
                        </a:rPr>
                        <a:t> ODH design and the TS2 PSS will not follow the generic guideline we have for functional tags.</a:t>
                      </a:r>
                      <a:br>
                        <a:rPr lang="en-US" sz="700" u="none" strike="noStrike" dirty="0">
                          <a:effectLst/>
                        </a:rPr>
                      </a:br>
                      <a:r>
                        <a:rPr lang="en-US" sz="700" u="none" strike="noStrike" dirty="0">
                          <a:effectLst/>
                        </a:rPr>
                        <a:t>Since these systems are operational systems, and the FBS tags/ESS-names do not improve the functionality of the system itself, we will prioritize other task.</a:t>
                      </a:r>
                      <a:endParaRPr lang="en-US" sz="700" b="0" i="0" u="none" strike="noStrike" dirty="0">
                        <a:solidFill>
                          <a:srgbClr val="000000"/>
                        </a:solidFill>
                        <a:effectLst/>
                        <a:latin typeface="Calibri" panose="020F0502020204030204" pitchFamily="34" charset="0"/>
                      </a:endParaRPr>
                    </a:p>
                  </a:txBody>
                  <a:tcPr marL="6279" marR="6279" marT="6279" marB="0" anchor="b"/>
                </a:tc>
                <a:extLst>
                  <a:ext uri="{0D108BD9-81ED-4DB2-BD59-A6C34878D82A}">
                    <a16:rowId xmlns:a16="http://schemas.microsoft.com/office/drawing/2014/main" val="3369187930"/>
                  </a:ext>
                </a:extLst>
              </a:tr>
              <a:tr h="272896">
                <a:tc>
                  <a:txBody>
                    <a:bodyPr/>
                    <a:lstStyle/>
                    <a:p>
                      <a:pPr algn="ctr" fontAlgn="ctr"/>
                      <a:r>
                        <a:rPr lang="sv-SE" sz="700" b="1" u="none" strike="noStrike">
                          <a:effectLst/>
                        </a:rPr>
                        <a:t>3</a:t>
                      </a:r>
                      <a:endParaRPr lang="sv-SE" sz="700" b="1" i="0" u="none" strike="noStrike">
                        <a:solidFill>
                          <a:srgbClr val="000000"/>
                        </a:solidFill>
                        <a:effectLst/>
                        <a:latin typeface="Calibri" panose="020F0502020204030204" pitchFamily="34" charset="0"/>
                      </a:endParaRPr>
                    </a:p>
                  </a:txBody>
                  <a:tcPr marL="6279" marR="6279" marT="6279" marB="0" anchor="ctr"/>
                </a:tc>
                <a:tc>
                  <a:txBody>
                    <a:bodyPr/>
                    <a:lstStyle/>
                    <a:p>
                      <a:pPr algn="l" fontAlgn="ctr"/>
                      <a:r>
                        <a:rPr lang="sv-SE" sz="700" u="none" strike="noStrike" dirty="0" err="1">
                          <a:effectLst/>
                        </a:rPr>
                        <a:t>Update</a:t>
                      </a:r>
                      <a:r>
                        <a:rPr lang="sv-SE" sz="700" u="none" strike="noStrike" dirty="0">
                          <a:effectLst/>
                        </a:rPr>
                        <a:t> for Asset IDs</a:t>
                      </a:r>
                      <a:endParaRPr lang="sv-SE" sz="700" b="0" i="0" u="none" strike="noStrike" dirty="0">
                        <a:solidFill>
                          <a:srgbClr val="000000"/>
                        </a:solidFill>
                        <a:effectLst/>
                        <a:latin typeface="Calibri" panose="020F0502020204030204" pitchFamily="34" charset="0"/>
                      </a:endParaRPr>
                    </a:p>
                  </a:txBody>
                  <a:tcPr marL="6279" marR="6279" marT="6279" marB="0" anchor="ctr"/>
                </a:tc>
                <a:tc>
                  <a:txBody>
                    <a:bodyPr/>
                    <a:lstStyle/>
                    <a:p>
                      <a:pPr algn="l" fontAlgn="b"/>
                      <a:r>
                        <a:rPr lang="en-US" sz="700" u="none" strike="noStrike" dirty="0">
                          <a:effectLst/>
                        </a:rPr>
                        <a:t>This will be implemented.</a:t>
                      </a:r>
                      <a:br>
                        <a:rPr lang="en-US" sz="700" u="none" strike="noStrike" dirty="0">
                          <a:effectLst/>
                        </a:rPr>
                      </a:br>
                      <a:r>
                        <a:rPr lang="en-US" sz="700" u="none" strike="noStrike" dirty="0">
                          <a:effectLst/>
                        </a:rPr>
                        <a:t>We can quite </a:t>
                      </a:r>
                      <a:r>
                        <a:rPr lang="en-US" sz="700" u="none" strike="noStrike" dirty="0" err="1">
                          <a:effectLst/>
                        </a:rPr>
                        <a:t>easially</a:t>
                      </a:r>
                      <a:r>
                        <a:rPr lang="en-US" sz="700" u="none" strike="noStrike" dirty="0">
                          <a:effectLst/>
                        </a:rPr>
                        <a:t> look through the Asset IDs for this system and see that it follows our electrical design guideline for assigning Asset IDs.</a:t>
                      </a:r>
                      <a:endParaRPr lang="en-US" sz="700" b="0" i="0" u="none" strike="noStrike" dirty="0">
                        <a:solidFill>
                          <a:srgbClr val="000000"/>
                        </a:solidFill>
                        <a:effectLst/>
                        <a:latin typeface="Calibri" panose="020F0502020204030204" pitchFamily="34" charset="0"/>
                      </a:endParaRPr>
                    </a:p>
                  </a:txBody>
                  <a:tcPr marL="6279" marR="6279" marT="6279" marB="0" anchor="b"/>
                </a:tc>
                <a:extLst>
                  <a:ext uri="{0D108BD9-81ED-4DB2-BD59-A6C34878D82A}">
                    <a16:rowId xmlns:a16="http://schemas.microsoft.com/office/drawing/2014/main" val="2233844993"/>
                  </a:ext>
                </a:extLst>
              </a:tr>
              <a:tr h="545792">
                <a:tc>
                  <a:txBody>
                    <a:bodyPr/>
                    <a:lstStyle/>
                    <a:p>
                      <a:pPr algn="ctr" fontAlgn="ctr"/>
                      <a:r>
                        <a:rPr lang="sv-SE" sz="700" b="1" u="none" strike="noStrike">
                          <a:effectLst/>
                        </a:rPr>
                        <a:t>4</a:t>
                      </a:r>
                      <a:endParaRPr lang="sv-SE" sz="700" b="1" i="0" u="none" strike="noStrike">
                        <a:solidFill>
                          <a:srgbClr val="000000"/>
                        </a:solidFill>
                        <a:effectLst/>
                        <a:latin typeface="Calibri" panose="020F0502020204030204" pitchFamily="34" charset="0"/>
                      </a:endParaRPr>
                    </a:p>
                  </a:txBody>
                  <a:tcPr marL="6279" marR="6279" marT="6279" marB="0" anchor="ctr"/>
                </a:tc>
                <a:tc>
                  <a:txBody>
                    <a:bodyPr/>
                    <a:lstStyle/>
                    <a:p>
                      <a:pPr algn="l" fontAlgn="b"/>
                      <a:r>
                        <a:rPr lang="en-US" sz="700" b="1" u="none" strike="noStrike" dirty="0">
                          <a:effectLst/>
                        </a:rPr>
                        <a:t>Update to allow for additional UPS information to the CPU.</a:t>
                      </a:r>
                      <a:br>
                        <a:rPr lang="en-US" sz="700" u="none" strike="noStrike" dirty="0">
                          <a:effectLst/>
                        </a:rPr>
                      </a:br>
                      <a:br>
                        <a:rPr lang="en-US" sz="700" u="none" strike="noStrike" dirty="0">
                          <a:effectLst/>
                        </a:rPr>
                      </a:br>
                      <a:r>
                        <a:rPr lang="en-US" sz="700" u="none" strike="noStrike" dirty="0">
                          <a:effectLst/>
                        </a:rPr>
                        <a:t>Connect the UPS units to </a:t>
                      </a:r>
                      <a:r>
                        <a:rPr lang="en-US" sz="700" u="none" strike="noStrike" dirty="0" err="1">
                          <a:effectLst/>
                        </a:rPr>
                        <a:t>profinet</a:t>
                      </a:r>
                      <a:r>
                        <a:rPr lang="en-US" sz="700" u="none" strike="noStrike" dirty="0">
                          <a:effectLst/>
                        </a:rPr>
                        <a:t>.</a:t>
                      </a:r>
                      <a:br>
                        <a:rPr lang="en-US" sz="700" u="none" strike="noStrike" dirty="0">
                          <a:effectLst/>
                        </a:rPr>
                      </a:br>
                      <a:r>
                        <a:rPr lang="en-US" sz="700" u="none" strike="noStrike" dirty="0">
                          <a:effectLst/>
                        </a:rPr>
                        <a:t>Network switches are already in all control cabinets.</a:t>
                      </a:r>
                      <a:endParaRPr lang="en-US" sz="700" b="0" i="0" u="none" strike="noStrike" dirty="0">
                        <a:solidFill>
                          <a:srgbClr val="000000"/>
                        </a:solidFill>
                        <a:effectLst/>
                        <a:latin typeface="Calibri" panose="020F0502020204030204" pitchFamily="34" charset="0"/>
                      </a:endParaRPr>
                    </a:p>
                  </a:txBody>
                  <a:tcPr marL="6279" marR="6279" marT="6279" marB="0" anchor="b"/>
                </a:tc>
                <a:tc>
                  <a:txBody>
                    <a:bodyPr/>
                    <a:lstStyle/>
                    <a:p>
                      <a:pPr algn="l" fontAlgn="ctr"/>
                      <a:r>
                        <a:rPr lang="en-US" sz="700" u="none" strike="noStrike" dirty="0">
                          <a:effectLst/>
                        </a:rPr>
                        <a:t>We will do this update.</a:t>
                      </a:r>
                      <a:br>
                        <a:rPr lang="en-US" sz="700" u="none" strike="noStrike" dirty="0">
                          <a:effectLst/>
                        </a:rPr>
                      </a:br>
                      <a:r>
                        <a:rPr lang="en-US" sz="700" u="none" strike="noStrike" dirty="0">
                          <a:effectLst/>
                        </a:rPr>
                        <a:t>Since we have Nets.  switches in the control cabinets, this is just a matter of patching in the UPS unit.</a:t>
                      </a:r>
                      <a:endParaRPr lang="en-US" sz="700" b="0" i="0" u="none" strike="noStrike" dirty="0">
                        <a:solidFill>
                          <a:srgbClr val="000000"/>
                        </a:solidFill>
                        <a:effectLst/>
                        <a:latin typeface="Calibri" panose="020F0502020204030204" pitchFamily="34" charset="0"/>
                      </a:endParaRPr>
                    </a:p>
                  </a:txBody>
                  <a:tcPr marL="6279" marR="6279" marT="6279" marB="0" anchor="ctr"/>
                </a:tc>
                <a:extLst>
                  <a:ext uri="{0D108BD9-81ED-4DB2-BD59-A6C34878D82A}">
                    <a16:rowId xmlns:a16="http://schemas.microsoft.com/office/drawing/2014/main" val="2966054352"/>
                  </a:ext>
                </a:extLst>
              </a:tr>
              <a:tr h="1228032">
                <a:tc>
                  <a:txBody>
                    <a:bodyPr/>
                    <a:lstStyle/>
                    <a:p>
                      <a:pPr algn="ctr" fontAlgn="ctr"/>
                      <a:r>
                        <a:rPr lang="sv-SE" sz="700" b="1" u="none" strike="noStrike">
                          <a:effectLst/>
                        </a:rPr>
                        <a:t>5</a:t>
                      </a:r>
                      <a:endParaRPr lang="sv-SE" sz="700" b="1" i="0" u="none" strike="noStrike">
                        <a:solidFill>
                          <a:srgbClr val="000000"/>
                        </a:solidFill>
                        <a:effectLst/>
                        <a:latin typeface="Calibri" panose="020F0502020204030204" pitchFamily="34" charset="0"/>
                      </a:endParaRPr>
                    </a:p>
                  </a:txBody>
                  <a:tcPr marL="6279" marR="6279" marT="6279" marB="0" anchor="ctr"/>
                </a:tc>
                <a:tc>
                  <a:txBody>
                    <a:bodyPr/>
                    <a:lstStyle/>
                    <a:p>
                      <a:pPr algn="l" fontAlgn="ctr"/>
                      <a:r>
                        <a:rPr lang="en-US" sz="700" b="1" u="none" strike="noStrike" dirty="0">
                          <a:effectLst/>
                        </a:rPr>
                        <a:t>Updates to enable the monitoring of cable break to alarm units.</a:t>
                      </a:r>
                      <a:br>
                        <a:rPr lang="en-US" sz="700" u="none" strike="noStrike" dirty="0">
                          <a:effectLst/>
                        </a:rPr>
                      </a:br>
                      <a:br>
                        <a:rPr lang="en-US" sz="700" u="none" strike="noStrike" dirty="0">
                          <a:effectLst/>
                        </a:rPr>
                      </a:br>
                      <a:r>
                        <a:rPr lang="en-US" sz="700" u="none" strike="noStrike" dirty="0">
                          <a:effectLst/>
                        </a:rPr>
                        <a:t>Change to HF DQ modules.</a:t>
                      </a:r>
                      <a:br>
                        <a:rPr lang="en-US" sz="700" u="none" strike="noStrike" dirty="0">
                          <a:effectLst/>
                        </a:rPr>
                      </a:br>
                      <a:br>
                        <a:rPr lang="en-US" sz="700" u="none" strike="noStrike" dirty="0">
                          <a:effectLst/>
                        </a:rPr>
                      </a:br>
                      <a:r>
                        <a:rPr lang="en-US" sz="700" u="none" strike="noStrike" dirty="0">
                          <a:effectLst/>
                        </a:rPr>
                        <a:t>Remove relays from DQ module outputs and instead connect directly to outgoing</a:t>
                      </a:r>
                      <a:br>
                        <a:rPr lang="en-US" sz="700" u="none" strike="noStrike" dirty="0">
                          <a:effectLst/>
                        </a:rPr>
                      </a:br>
                      <a:r>
                        <a:rPr lang="en-US" sz="700" u="none" strike="noStrike" dirty="0">
                          <a:effectLst/>
                        </a:rPr>
                        <a:t> terminals.</a:t>
                      </a:r>
                      <a:br>
                        <a:rPr lang="en-US" sz="700" u="none" strike="noStrike" dirty="0">
                          <a:effectLst/>
                        </a:rPr>
                      </a:br>
                      <a:br>
                        <a:rPr lang="en-US" sz="700" u="none" strike="noStrike" dirty="0">
                          <a:effectLst/>
                        </a:rPr>
                      </a:br>
                      <a:r>
                        <a:rPr lang="en-US" sz="700" u="none" strike="noStrike" dirty="0">
                          <a:effectLst/>
                        </a:rPr>
                        <a:t>Distribute 1 DQ output directly to 1 alarm unit.</a:t>
                      </a:r>
                      <a:br>
                        <a:rPr lang="en-US" sz="700" u="none" strike="noStrike" dirty="0">
                          <a:effectLst/>
                        </a:rPr>
                      </a:br>
                      <a:r>
                        <a:rPr lang="en-US" sz="700" u="none" strike="noStrike" dirty="0">
                          <a:effectLst/>
                        </a:rPr>
                        <a:t>Re-pull cables to alarm units.</a:t>
                      </a:r>
                      <a:endParaRPr lang="en-US" sz="700" b="0" i="0" u="none" strike="noStrike" dirty="0">
                        <a:solidFill>
                          <a:srgbClr val="000000"/>
                        </a:solidFill>
                        <a:effectLst/>
                        <a:latin typeface="Calibri" panose="020F0502020204030204" pitchFamily="34" charset="0"/>
                      </a:endParaRPr>
                    </a:p>
                  </a:txBody>
                  <a:tcPr marL="6279" marR="6279" marT="6279" marB="0" anchor="ctr"/>
                </a:tc>
                <a:tc>
                  <a:txBody>
                    <a:bodyPr/>
                    <a:lstStyle/>
                    <a:p>
                      <a:pPr algn="l" fontAlgn="ctr"/>
                      <a:r>
                        <a:rPr lang="en-US" sz="700" u="none" strike="noStrike" dirty="0">
                          <a:effectLst/>
                        </a:rPr>
                        <a:t>We will not use the HF DQ modules, we keep the relays, and we keep the old cabling.</a:t>
                      </a:r>
                      <a:br>
                        <a:rPr lang="en-US" sz="700" u="none" strike="noStrike" dirty="0">
                          <a:effectLst/>
                        </a:rPr>
                      </a:br>
                      <a:r>
                        <a:rPr lang="en-US" sz="700" u="none" strike="noStrike" dirty="0">
                          <a:effectLst/>
                        </a:rPr>
                        <a:t>The reasons is that the system is already installed, and these upgrades are challenging to implement from an installation perspective. And we still have short-circuit protection directly from the </a:t>
                      </a:r>
                      <a:r>
                        <a:rPr lang="en-US" sz="700" u="none" strike="noStrike" dirty="0" err="1">
                          <a:effectLst/>
                        </a:rPr>
                        <a:t>selec</a:t>
                      </a:r>
                      <a:r>
                        <a:rPr lang="en-US" sz="700" u="none" strike="noStrike" dirty="0">
                          <a:effectLst/>
                        </a:rPr>
                        <a:t>. modules.</a:t>
                      </a:r>
                      <a:br>
                        <a:rPr lang="en-US" sz="700" u="none" strike="noStrike" dirty="0">
                          <a:effectLst/>
                        </a:rPr>
                      </a:br>
                      <a:br>
                        <a:rPr lang="en-US" sz="700" u="none" strike="noStrike" dirty="0">
                          <a:effectLst/>
                        </a:rPr>
                      </a:br>
                      <a:r>
                        <a:rPr lang="en-US" sz="700" u="none" strike="noStrike" dirty="0">
                          <a:effectLst/>
                        </a:rPr>
                        <a:t>Some mitigations could be:</a:t>
                      </a:r>
                      <a:br>
                        <a:rPr lang="en-US" sz="700" u="none" strike="noStrike" dirty="0">
                          <a:effectLst/>
                        </a:rPr>
                      </a:br>
                      <a:r>
                        <a:rPr lang="en-US" sz="700" u="none" strike="noStrike" dirty="0">
                          <a:effectLst/>
                        </a:rPr>
                        <a:t>-We might want to test these alarm unit circuits more frequently, to ensure we do not have any wire break (since this could not otherwise be detected).</a:t>
                      </a:r>
                      <a:br>
                        <a:rPr lang="en-US" sz="700" u="none" strike="noStrike" dirty="0">
                          <a:effectLst/>
                        </a:rPr>
                      </a:br>
                      <a:r>
                        <a:rPr lang="en-US" sz="700" u="none" strike="noStrike" dirty="0">
                          <a:effectLst/>
                        </a:rPr>
                        <a:t>These </a:t>
                      </a:r>
                      <a:r>
                        <a:rPr lang="en-US" sz="700" u="none" strike="noStrike" dirty="0" err="1">
                          <a:effectLst/>
                        </a:rPr>
                        <a:t>selec</a:t>
                      </a:r>
                      <a:r>
                        <a:rPr lang="en-US" sz="700" u="none" strike="noStrike" dirty="0">
                          <a:effectLst/>
                        </a:rPr>
                        <a:t>. Module outputs to be upgraded to major alarms.</a:t>
                      </a:r>
                      <a:endParaRPr lang="en-US" sz="700" b="0" i="0" u="none" strike="noStrike" dirty="0">
                        <a:solidFill>
                          <a:srgbClr val="000000"/>
                        </a:solidFill>
                        <a:effectLst/>
                        <a:latin typeface="Calibri" panose="020F0502020204030204" pitchFamily="34" charset="0"/>
                      </a:endParaRPr>
                    </a:p>
                  </a:txBody>
                  <a:tcPr marL="6279" marR="6279" marT="6279" marB="0" anchor="ctr"/>
                </a:tc>
                <a:extLst>
                  <a:ext uri="{0D108BD9-81ED-4DB2-BD59-A6C34878D82A}">
                    <a16:rowId xmlns:a16="http://schemas.microsoft.com/office/drawing/2014/main" val="1469525183"/>
                  </a:ext>
                </a:extLst>
              </a:tr>
              <a:tr h="1644200">
                <a:tc>
                  <a:txBody>
                    <a:bodyPr/>
                    <a:lstStyle/>
                    <a:p>
                      <a:pPr algn="ctr" fontAlgn="ctr"/>
                      <a:r>
                        <a:rPr lang="sv-SE" sz="700" b="1" u="none" strike="noStrike" dirty="0">
                          <a:effectLst/>
                        </a:rPr>
                        <a:t>6</a:t>
                      </a:r>
                      <a:endParaRPr lang="sv-SE" sz="700" b="1" i="0" u="none" strike="noStrike" dirty="0">
                        <a:solidFill>
                          <a:srgbClr val="000000"/>
                        </a:solidFill>
                        <a:effectLst/>
                        <a:latin typeface="Calibri" panose="020F0502020204030204" pitchFamily="34" charset="0"/>
                      </a:endParaRPr>
                    </a:p>
                  </a:txBody>
                  <a:tcPr marL="6279" marR="6279" marT="6279" marB="0" anchor="ctr"/>
                </a:tc>
                <a:tc>
                  <a:txBody>
                    <a:bodyPr/>
                    <a:lstStyle/>
                    <a:p>
                      <a:pPr algn="l" fontAlgn="ctr"/>
                      <a:r>
                        <a:rPr lang="en-US" sz="700" b="1" u="none" strike="noStrike" dirty="0">
                          <a:effectLst/>
                        </a:rPr>
                        <a:t>Update to fulfill the same UPS design principle as defined for Acc tunnel ODHDS.</a:t>
                      </a:r>
                      <a:br>
                        <a:rPr lang="en-US" sz="700" u="none" strike="noStrike" dirty="0">
                          <a:effectLst/>
                        </a:rPr>
                      </a:br>
                      <a:br>
                        <a:rPr lang="en-US" sz="700" u="none" strike="noStrike" dirty="0">
                          <a:effectLst/>
                        </a:rPr>
                      </a:br>
                      <a:r>
                        <a:rPr lang="en-US" sz="700" u="none" strike="noStrike" dirty="0">
                          <a:effectLst/>
                        </a:rPr>
                        <a:t>Update battery size/number of batteries.</a:t>
                      </a:r>
                      <a:br>
                        <a:rPr lang="en-US" sz="700" u="none" strike="noStrike" dirty="0">
                          <a:effectLst/>
                        </a:rPr>
                      </a:br>
                      <a:br>
                        <a:rPr lang="en-US" sz="700" u="none" strike="noStrike" dirty="0">
                          <a:effectLst/>
                        </a:rPr>
                      </a:br>
                      <a:r>
                        <a:rPr lang="en-US" sz="700" u="none" strike="noStrike" dirty="0">
                          <a:effectLst/>
                        </a:rPr>
                        <a:t>Feed the ODH monitors with 24VDC from the ODHDS control cabinets.</a:t>
                      </a:r>
                      <a:br>
                        <a:rPr lang="en-US" sz="700" u="none" strike="noStrike" dirty="0">
                          <a:effectLst/>
                        </a:rPr>
                      </a:br>
                      <a:r>
                        <a:rPr lang="en-US" sz="700" u="none" strike="noStrike" dirty="0">
                          <a:effectLst/>
                        </a:rPr>
                        <a:t>One more cable from the control cabinet to each ODH monitor required for this.</a:t>
                      </a:r>
                      <a:endParaRPr lang="en-US" sz="700" b="0" i="0" u="none" strike="noStrike" dirty="0">
                        <a:solidFill>
                          <a:srgbClr val="000000"/>
                        </a:solidFill>
                        <a:effectLst/>
                        <a:latin typeface="Calibri" panose="020F0502020204030204" pitchFamily="34" charset="0"/>
                      </a:endParaRPr>
                    </a:p>
                  </a:txBody>
                  <a:tcPr marL="6279" marR="6279" marT="6279" marB="0" anchor="ctr"/>
                </a:tc>
                <a:tc>
                  <a:txBody>
                    <a:bodyPr/>
                    <a:lstStyle/>
                    <a:p>
                      <a:pPr algn="l" fontAlgn="t"/>
                      <a:r>
                        <a:rPr lang="en-US" sz="700" u="none" strike="noStrike" dirty="0">
                          <a:effectLst/>
                        </a:rPr>
                        <a:t>We will not do this update</a:t>
                      </a:r>
                      <a:br>
                        <a:rPr lang="en-US" sz="700" u="none" strike="noStrike" dirty="0">
                          <a:effectLst/>
                        </a:rPr>
                      </a:br>
                      <a:r>
                        <a:rPr lang="en-US" sz="700" u="none" strike="noStrike" dirty="0">
                          <a:effectLst/>
                        </a:rPr>
                        <a:t>The reason is that we in this case would need to pull new 24VDC power cables from the control cabinets to the ODH monitors for the 5h + 30 min battery back-up time to make any sense.</a:t>
                      </a:r>
                      <a:br>
                        <a:rPr lang="en-US" sz="700" u="none" strike="noStrike" dirty="0">
                          <a:effectLst/>
                        </a:rPr>
                      </a:br>
                      <a:br>
                        <a:rPr lang="en-US" sz="700" u="none" strike="noStrike" dirty="0">
                          <a:effectLst/>
                        </a:rPr>
                      </a:br>
                      <a:r>
                        <a:rPr lang="en-US" sz="700" u="none" strike="noStrike" dirty="0">
                          <a:effectLst/>
                        </a:rPr>
                        <a:t>To keep it the way it is, is not a problem from a safety perspective since we would trigger the alarms if the main power is lost.</a:t>
                      </a:r>
                      <a:br>
                        <a:rPr lang="en-US" sz="700" u="none" strike="noStrike" dirty="0">
                          <a:effectLst/>
                        </a:rPr>
                      </a:br>
                      <a:r>
                        <a:rPr lang="en-US" sz="700" u="none" strike="noStrike" dirty="0">
                          <a:effectLst/>
                        </a:rPr>
                        <a:t>However, it does affect availability, for the same reason.</a:t>
                      </a:r>
                      <a:br>
                        <a:rPr lang="en-US" sz="700" u="none" strike="noStrike" dirty="0">
                          <a:effectLst/>
                        </a:rPr>
                      </a:br>
                      <a:br>
                        <a:rPr lang="en-US" sz="700" u="none" strike="noStrike" dirty="0">
                          <a:effectLst/>
                        </a:rPr>
                      </a:br>
                      <a:r>
                        <a:rPr lang="en-US" sz="700" u="none" strike="noStrike" dirty="0">
                          <a:effectLst/>
                        </a:rPr>
                        <a:t>With the current design, we at least ensure 30 minutes of alarm time on the UPS. This has been confirmed by the TIA selection tool.</a:t>
                      </a:r>
                      <a:br>
                        <a:rPr lang="en-US" sz="700" u="none" strike="noStrike" dirty="0">
                          <a:effectLst/>
                        </a:rPr>
                      </a:br>
                      <a:r>
                        <a:rPr lang="en-US" sz="700" u="none" strike="noStrike" dirty="0">
                          <a:effectLst/>
                        </a:rPr>
                        <a:t>According to TIA selection tool:</a:t>
                      </a:r>
                      <a:br>
                        <a:rPr lang="en-US" sz="700" u="none" strike="noStrike" dirty="0">
                          <a:effectLst/>
                        </a:rPr>
                      </a:br>
                      <a:r>
                        <a:rPr lang="en-US" sz="700" u="none" strike="noStrike" dirty="0">
                          <a:effectLst/>
                        </a:rPr>
                        <a:t>- Our UPS/Battery can handle 1h and 6 minutes in alarm mode when it is brand new</a:t>
                      </a:r>
                      <a:br>
                        <a:rPr lang="en-US" sz="700" u="none" strike="noStrike" dirty="0">
                          <a:effectLst/>
                        </a:rPr>
                      </a:br>
                      <a:r>
                        <a:rPr lang="en-US" sz="700" u="none" strike="noStrike" dirty="0">
                          <a:effectLst/>
                        </a:rPr>
                        <a:t>- It can handle 36 minutes in alarm mode after 4 years.</a:t>
                      </a:r>
                      <a:br>
                        <a:rPr lang="en-US" sz="700" u="none" strike="noStrike" dirty="0">
                          <a:effectLst/>
                        </a:rPr>
                      </a:br>
                      <a:r>
                        <a:rPr lang="en-US" sz="700" u="none" strike="noStrike" dirty="0">
                          <a:effectLst/>
                        </a:rPr>
                        <a:t>- It is at end of life after 5 years.</a:t>
                      </a:r>
                      <a:endParaRPr lang="en-US" sz="700" b="0" i="0" u="none" strike="noStrike" dirty="0">
                        <a:solidFill>
                          <a:srgbClr val="000000"/>
                        </a:solidFill>
                        <a:effectLst/>
                        <a:latin typeface="Calibri" panose="020F0502020204030204" pitchFamily="34" charset="0"/>
                      </a:endParaRPr>
                    </a:p>
                  </a:txBody>
                  <a:tcPr marL="6279" marR="6279" marT="6279" marB="0"/>
                </a:tc>
                <a:extLst>
                  <a:ext uri="{0D108BD9-81ED-4DB2-BD59-A6C34878D82A}">
                    <a16:rowId xmlns:a16="http://schemas.microsoft.com/office/drawing/2014/main" val="220917834"/>
                  </a:ext>
                </a:extLst>
              </a:tr>
            </a:tbl>
          </a:graphicData>
        </a:graphic>
      </p:graphicFrame>
    </p:spTree>
    <p:extLst>
      <p:ext uri="{BB962C8B-B14F-4D97-AF65-F5344CB8AC3E}">
        <p14:creationId xmlns:p14="http://schemas.microsoft.com/office/powerpoint/2010/main" val="414458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Finish presentation</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Reference Documents</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CCCCC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800" b="1" i="0" u="none" strike="noStrike" kern="1200" cap="none" spc="0" normalizeH="0" baseline="0" noProof="0" dirty="0">
              <a:ln>
                <a:noFill/>
              </a:ln>
              <a:solidFill>
                <a:srgbClr val="CCCCCC"/>
              </a:solidFill>
              <a:effectLst/>
              <a:uLnTx/>
              <a:uFillTx/>
              <a:latin typeface="Segoe UI"/>
              <a:ea typeface="+mn-ea"/>
              <a:cs typeface="+mn-cs"/>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654453" y="1126613"/>
            <a:ext cx="10716600" cy="5181300"/>
          </a:xfrm>
        </p:spPr>
        <p:txBody>
          <a:bodyPr>
            <a:normAutofit/>
          </a:bodyPr>
          <a:lstStyle/>
          <a:p>
            <a:pPr marL="0" indent="0" algn="l">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[1] ESS-3236032 - High Level Requirement Specification for ODH Detection Systems</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[2] ESS-3137044 - Technical Description of ESS ODH Detection Systems</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[3] ESS-4077615 - Electrical Design Guidelines for PSS and ODHDS</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[4] </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ESS-4226262 - </a:t>
            </a: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Appendix for Electrical Design Guidelines for PSS and ODHDS</a:t>
            </a:r>
          </a:p>
          <a:p>
            <a:pPr marL="0" indent="0" algn="l">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[5] </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ESS-0015433 - </a:t>
            </a: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 Rules for electrical design</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[6] </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ESS-2029560 – </a:t>
            </a: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PSG High Level Design Requirements</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[7] </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ESS-0094090 - </a:t>
            </a: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 Generic Requirements for Naming and Tagging</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[8] </a:t>
            </a:r>
            <a:r>
              <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ESS-0094091 - </a:t>
            </a: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ESS Generic Requirements for Marking and Labelling</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[9] SS-EN_60204-1 - Safety of machinery – Electrical equipment of machines</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[10] SS4364000 – Rules for design and erection of electrical installations</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[11] AFS2020:1 - The Swedish Work Environment Authority regulations</a:t>
            </a:r>
          </a:p>
          <a:p>
            <a:pPr marL="0" indent="0">
              <a:buNone/>
            </a:pPr>
            <a:r>
              <a:rPr lang="en-GB"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rPr>
              <a:t>[12] SBF110 - Swedish Fire Protection Association's publications</a:t>
            </a:r>
            <a:endParaRPr lang="sv-SE" sz="1600" dirty="0">
              <a:solidFill>
                <a:srgbClr val="333333"/>
              </a:solidFill>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sv-SE" sz="2000" dirty="0">
              <a:effectLst/>
              <a:latin typeface="Segoe UI Historic" panose="020B0502040204020203" pitchFamily="34" charset="0"/>
              <a:ea typeface="MS Mincho" panose="02020609040205080304" pitchFamily="49" charset="-128"/>
              <a:cs typeface="Arial" panose="020B0604020202020204" pitchFamily="34" charset="0"/>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marL="0" indent="0">
              <a:spcBef>
                <a:spcPts val="300"/>
              </a:spcBef>
              <a:spcAft>
                <a:spcPts val="300"/>
              </a:spcAft>
              <a:buNone/>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a:p>
            <a:pPr>
              <a:spcBef>
                <a:spcPts val="300"/>
              </a:spcBef>
              <a:spcAft>
                <a:spcPts val="300"/>
              </a:spcAft>
            </a:pPr>
            <a:endParaRPr lang="en-GB" dirty="0">
              <a:solidFill>
                <a:schemeClr val="tx1">
                  <a:lumMod val="75000"/>
                  <a:lumOff val="25000"/>
                </a:schemeClr>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80" normalizeH="0" baseline="0" noProof="0" dirty="0">
                <a:ln>
                  <a:noFill/>
                </a:ln>
                <a:solidFill>
                  <a:srgbClr val="CCCCCC"/>
                </a:solidFill>
                <a:effectLst/>
                <a:uLnTx/>
                <a:uFillTx/>
                <a:latin typeface="Segoe UI"/>
                <a:ea typeface="+mn-ea"/>
                <a:cs typeface="+mn-cs"/>
              </a:rPr>
              <a:t>2022-09-15</a:t>
            </a:r>
          </a:p>
        </p:txBody>
      </p:sp>
    </p:spTree>
    <p:extLst>
      <p:ext uri="{BB962C8B-B14F-4D97-AF65-F5344CB8AC3E}">
        <p14:creationId xmlns:p14="http://schemas.microsoft.com/office/powerpoint/2010/main" val="44183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1"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2804865046"/>
              </p:ext>
            </p:extLst>
          </p:nvPr>
        </p:nvGraphicFramePr>
        <p:xfrm>
          <a:off x="1103709" y="1302336"/>
          <a:ext cx="10134600" cy="3566160"/>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2000" b="0" noProof="0" dirty="0">
                          <a:solidFill>
                            <a:schemeClr val="bg1"/>
                          </a:solidFill>
                        </a:rPr>
                        <a:t>Input documentation and relevant standards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Performed electrical design tasks for this CDR</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4267581"/>
                  </a:ext>
                </a:extLst>
              </a:tr>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Control cabinet design</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96542831"/>
                  </a:ext>
                </a:extLst>
              </a:tr>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Power distribution and UPS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84705393"/>
                  </a:ext>
                </a:extLst>
              </a:tr>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Control Equipment</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89219767"/>
                  </a:ext>
                </a:extLst>
              </a:tr>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Alarm Units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01733752"/>
                  </a:ext>
                </a:extLst>
              </a:tr>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ODH monitors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06619413"/>
                  </a:ext>
                </a:extLst>
              </a:tr>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Environmental conditions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05732123"/>
                  </a:ext>
                </a:extLst>
              </a:tr>
              <a:tr h="38072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US" sz="2000" b="0" noProof="0" dirty="0">
                          <a:solidFill>
                            <a:schemeClr val="bg1"/>
                          </a:solidFill>
                        </a:rPr>
                        <a:t>Electrical design updates </a:t>
                      </a:r>
                      <a:r>
                        <a:rPr lang="en-US" sz="2000" b="0" noProof="0" dirty="0" err="1">
                          <a:solidFill>
                            <a:schemeClr val="bg1"/>
                          </a:solidFill>
                        </a:rPr>
                        <a:t>CryoB</a:t>
                      </a:r>
                      <a:r>
                        <a:rPr lang="en-US" sz="2000" b="0" noProof="0" dirty="0">
                          <a:solidFill>
                            <a:schemeClr val="bg1"/>
                          </a:solidFill>
                        </a:rPr>
                        <a:t> ODHDS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38775446"/>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a:xfrm>
            <a:off x="2053244" y="6475270"/>
            <a:ext cx="875565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 Tunnel ODHDS CDR Presentation - ACC ODHDS Electrical and Mechanical Design</a:t>
            </a:r>
            <a:endParaRPr kumimoji="0" lang="en-GB" sz="800" b="0" i="0" u="none" strike="noStrike" kern="1200" cap="all" spc="80" normalizeH="0" baseline="0" noProof="0" dirty="0">
              <a:ln>
                <a:noFill/>
              </a:ln>
              <a:solidFill>
                <a:srgbClr val="FFFFFF"/>
              </a:solidFill>
              <a:effectLst/>
              <a:uLnTx/>
              <a:uFillTx/>
              <a:latin typeface="Segoe UI"/>
              <a:ea typeface="+mn-ea"/>
              <a:cs typeface="+mn-cs"/>
            </a:endParaRP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80" normalizeH="0" baseline="0" noProof="0" dirty="0">
                <a:ln>
                  <a:noFill/>
                </a:ln>
                <a:solidFill>
                  <a:srgbClr val="FFFFFF"/>
                </a:solidFill>
                <a:effectLst/>
                <a:uLnTx/>
                <a:uFillTx/>
                <a:latin typeface="Segoe UI"/>
                <a:ea typeface="+mn-ea"/>
                <a:cs typeface="+mn-cs"/>
              </a:rPr>
              <a:t>2022-09-15</a:t>
            </a: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a:buClrTx/>
              <a:tabLst>
                <a:tab pos="357188" algn="l"/>
              </a:tabLst>
              <a:defRPr/>
            </a:pPr>
            <a:r>
              <a:rPr lang="en-GB" sz="3600" b="0" noProof="0" dirty="0">
                <a:solidFill>
                  <a:schemeClr val="tx1"/>
                </a:solidFill>
              </a:rPr>
              <a:t>Input documentation and relevant standards</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sp>
        <p:nvSpPr>
          <p:cNvPr id="3" name="textruta 2">
            <a:extLst>
              <a:ext uri="{FF2B5EF4-FFF2-40B4-BE49-F238E27FC236}">
                <a16:creationId xmlns:a16="http://schemas.microsoft.com/office/drawing/2014/main" id="{8F9C33D6-636D-2953-CA5B-0830ACD5EF50}"/>
              </a:ext>
            </a:extLst>
          </p:cNvPr>
          <p:cNvSpPr txBox="1"/>
          <p:nvPr/>
        </p:nvSpPr>
        <p:spPr>
          <a:xfrm>
            <a:off x="1103709" y="1489466"/>
            <a:ext cx="7479574" cy="2123658"/>
          </a:xfrm>
          <a:prstGeom prst="rect">
            <a:avLst/>
          </a:prstGeom>
          <a:noFill/>
        </p:spPr>
        <p:txBody>
          <a:bodyPr wrap="square" rtlCol="0">
            <a:spAutoFit/>
          </a:bodyPr>
          <a:lstStyle/>
          <a:p>
            <a:pPr algn="l"/>
            <a:r>
              <a:rPr lang="en-GB" sz="2400" b="1" dirty="0">
                <a:solidFill>
                  <a:srgbClr val="666666"/>
                </a:solidFill>
              </a:rPr>
              <a:t>Internal Input Documentation:</a:t>
            </a:r>
          </a:p>
          <a:p>
            <a:pPr marL="285750" indent="-285750" algn="l">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High Level Requirement Specification for ODH Detection Systems [1]</a:t>
            </a: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Technical Description of ESS ODH Detection Systems [2]</a:t>
            </a: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Electrical Design Guidelines for PSS and ODHDS [3]</a:t>
            </a:r>
            <a:endParaRPr lang="en-GB" dirty="0">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Appendix for Electrical Design Guidelines for PSS and ODHDS [4]</a:t>
            </a:r>
            <a:endParaRPr lang="en-GB" dirty="0">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lgn="l">
              <a:buFont typeface="Arial" panose="020B0604020202020204" pitchFamily="34" charset="0"/>
              <a:buChar char="•"/>
            </a:pPr>
            <a:endParaRPr lang="en-GB" sz="1800" dirty="0">
              <a:effectLst/>
              <a:latin typeface="Segoe UI Historic" panose="020B0502040204020203" pitchFamily="34" charset="0"/>
              <a:ea typeface="MS Mincho" panose="02020609040205080304" pitchFamily="49" charset="-128"/>
              <a:cs typeface="Times New Roman" panose="02020603050405020304" pitchFamily="18" charset="0"/>
            </a:endParaRPr>
          </a:p>
          <a:p>
            <a:pPr algn="l"/>
            <a:endParaRPr lang="en-GB" dirty="0">
              <a:solidFill>
                <a:srgbClr val="666666"/>
              </a:solidFill>
            </a:endParaRPr>
          </a:p>
        </p:txBody>
      </p:sp>
      <p:sp>
        <p:nvSpPr>
          <p:cNvPr id="5" name="textruta 4">
            <a:extLst>
              <a:ext uri="{FF2B5EF4-FFF2-40B4-BE49-F238E27FC236}">
                <a16:creationId xmlns:a16="http://schemas.microsoft.com/office/drawing/2014/main" id="{9C9A6C68-A957-5445-AF95-E1487816FF78}"/>
              </a:ext>
            </a:extLst>
          </p:cNvPr>
          <p:cNvSpPr txBox="1"/>
          <p:nvPr/>
        </p:nvSpPr>
        <p:spPr>
          <a:xfrm>
            <a:off x="1103708" y="3112047"/>
            <a:ext cx="7798751" cy="1846659"/>
          </a:xfrm>
          <a:prstGeom prst="rect">
            <a:avLst/>
          </a:prstGeom>
          <a:noFill/>
        </p:spPr>
        <p:txBody>
          <a:bodyPr wrap="square">
            <a:spAutoFit/>
          </a:bodyPr>
          <a:lstStyle/>
          <a:p>
            <a:pPr algn="l"/>
            <a:r>
              <a:rPr lang="en-GB" sz="2400" b="1" dirty="0">
                <a:solidFill>
                  <a:srgbClr val="666666"/>
                </a:solidFill>
              </a:rPr>
              <a:t>High level design documentation</a:t>
            </a:r>
          </a:p>
          <a:p>
            <a:pPr marL="285750" indent="-285750" algn="l">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ESS Rules for electrical design </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a:t>
            </a:r>
            <a:r>
              <a:rPr lang="en-GB" dirty="0">
                <a:latin typeface="Segoe UI Historic" panose="020B0502040204020203" pitchFamily="34" charset="0"/>
                <a:ea typeface="MS Mincho" panose="02020609040205080304" pitchFamily="49" charset="-128"/>
                <a:cs typeface="Times New Roman" panose="02020603050405020304" pitchFamily="18" charset="0"/>
              </a:rPr>
              <a:t>5</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PSG High Level Design Requirements </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[6]</a:t>
            </a: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ESS Generic Requirements for Naming and Tagging </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[7]</a:t>
            </a:r>
            <a:endParaRPr lang="en-GB" sz="1800" dirty="0">
              <a:effectLst/>
              <a:latin typeface="Segoe UI Historic" panose="020B0502040204020203"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GB" dirty="0">
                <a:latin typeface="Segoe UI Historic" panose="020B0502040204020203" pitchFamily="34" charset="0"/>
                <a:ea typeface="MS Mincho" panose="02020609040205080304" pitchFamily="49" charset="-128"/>
                <a:cs typeface="Arial" panose="020B0604020202020204" pitchFamily="34" charset="0"/>
              </a:rPr>
              <a:t>ESS Generic Requirements for Marking and Labelling </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[8]</a:t>
            </a:r>
            <a:endParaRPr lang="sv-SE" sz="1800" dirty="0">
              <a:effectLst/>
              <a:latin typeface="Segoe UI Historic" panose="020B0502040204020203"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endParaRPr lang="en-GB" sz="1800" dirty="0">
              <a:effectLst/>
              <a:latin typeface="Segoe UI Historic" panose="020B0502040204020203" pitchFamily="34" charset="0"/>
              <a:ea typeface="MS Mincho" panose="02020609040205080304" pitchFamily="49" charset="-128"/>
              <a:cs typeface="Times New Roman" panose="02020603050405020304" pitchFamily="18" charset="0"/>
            </a:endParaRPr>
          </a:p>
        </p:txBody>
      </p:sp>
      <p:sp>
        <p:nvSpPr>
          <p:cNvPr id="7" name="textruta 6">
            <a:extLst>
              <a:ext uri="{FF2B5EF4-FFF2-40B4-BE49-F238E27FC236}">
                <a16:creationId xmlns:a16="http://schemas.microsoft.com/office/drawing/2014/main" id="{FB94CF56-CED9-87F9-A758-DBE6D41DBAAB}"/>
              </a:ext>
            </a:extLst>
          </p:cNvPr>
          <p:cNvSpPr txBox="1"/>
          <p:nvPr/>
        </p:nvSpPr>
        <p:spPr>
          <a:xfrm>
            <a:off x="1103708" y="4757563"/>
            <a:ext cx="11025033" cy="1569660"/>
          </a:xfrm>
          <a:prstGeom prst="rect">
            <a:avLst/>
          </a:prstGeom>
          <a:noFill/>
        </p:spPr>
        <p:txBody>
          <a:bodyPr wrap="square">
            <a:spAutoFit/>
          </a:bodyPr>
          <a:lstStyle/>
          <a:p>
            <a:pPr algn="l"/>
            <a:r>
              <a:rPr lang="en-GB" sz="2400" b="1" dirty="0">
                <a:solidFill>
                  <a:srgbClr val="666666"/>
                </a:solidFill>
              </a:rPr>
              <a:t>Relevant Standards</a:t>
            </a: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SS-EN_60204-1 - Safety of machinery – Electrical equipment of machines </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a:t>
            </a:r>
            <a:r>
              <a:rPr lang="en-GB" dirty="0">
                <a:latin typeface="Segoe UI Historic" panose="020B0502040204020203" pitchFamily="34" charset="0"/>
                <a:ea typeface="MS Mincho" panose="02020609040205080304" pitchFamily="49" charset="-128"/>
                <a:cs typeface="Times New Roman" panose="02020603050405020304" pitchFamily="18" charset="0"/>
              </a:rPr>
              <a:t>9</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a:t>
            </a:r>
            <a:endParaRPr lang="en-GB" sz="1800" dirty="0">
              <a:effectLst/>
              <a:latin typeface="Segoe UI Historic" panose="020B0502040204020203"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SS4364000 – Rules for design and erection of electrical installations </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[10]</a:t>
            </a:r>
            <a:endParaRPr lang="en-GB" sz="1800" dirty="0">
              <a:effectLst/>
              <a:latin typeface="Segoe UI Historic" panose="020B0502040204020203"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AFS2020:1 - The Swedish Work Environment Authority regulations </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[11]</a:t>
            </a:r>
            <a:endParaRPr lang="en-GB" sz="1800" dirty="0">
              <a:effectLst/>
              <a:latin typeface="Segoe UI Historic" panose="020B0502040204020203"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SBF110 - Swedish Fire Protection Association's publications </a:t>
            </a:r>
            <a:r>
              <a:rPr lang="en-GB" sz="1800" dirty="0">
                <a:effectLst/>
                <a:latin typeface="Segoe UI Historic" panose="020B0502040204020203" pitchFamily="34" charset="0"/>
                <a:ea typeface="MS Mincho" panose="02020609040205080304" pitchFamily="49" charset="-128"/>
                <a:cs typeface="Times New Roman" panose="02020603050405020304" pitchFamily="18" charset="0"/>
              </a:rPr>
              <a:t>[12]</a:t>
            </a:r>
            <a:endParaRPr lang="sv-SE" sz="1800" dirty="0">
              <a:effectLst/>
              <a:latin typeface="Segoe UI Historic" panose="020B0502040204020203" pitchFamily="34" charset="0"/>
              <a:ea typeface="MS Mincho" panose="02020609040205080304" pitchFamily="49" charset="-128"/>
              <a:cs typeface="Arial" panose="020B0604020202020204" pitchFamily="34" charset="0"/>
            </a:endParaRPr>
          </a:p>
        </p:txBody>
      </p:sp>
      <p:pic>
        <p:nvPicPr>
          <p:cNvPr id="11" name="Bildobjekt 10">
            <a:extLst>
              <a:ext uri="{FF2B5EF4-FFF2-40B4-BE49-F238E27FC236}">
                <a16:creationId xmlns:a16="http://schemas.microsoft.com/office/drawing/2014/main" id="{85A645A5-2BB0-423E-8025-06DBF12B2B20}"/>
              </a:ext>
            </a:extLst>
          </p:cNvPr>
          <p:cNvPicPr>
            <a:picLocks noChangeAspect="1"/>
          </p:cNvPicPr>
          <p:nvPr/>
        </p:nvPicPr>
        <p:blipFill>
          <a:blip r:embed="rId2"/>
          <a:stretch>
            <a:fillRect/>
          </a:stretch>
        </p:blipFill>
        <p:spPr>
          <a:xfrm>
            <a:off x="9399220" y="3458989"/>
            <a:ext cx="2128978" cy="2999434"/>
          </a:xfrm>
          <a:prstGeom prst="rect">
            <a:avLst/>
          </a:prstGeom>
        </p:spPr>
      </p:pic>
    </p:spTree>
    <p:extLst>
      <p:ext uri="{BB962C8B-B14F-4D97-AF65-F5344CB8AC3E}">
        <p14:creationId xmlns:p14="http://schemas.microsoft.com/office/powerpoint/2010/main" val="343870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a:buClrTx/>
              <a:tabLst>
                <a:tab pos="357188" algn="l"/>
              </a:tabLst>
              <a:defRPr/>
            </a:pPr>
            <a:r>
              <a:rPr lang="en-GB" sz="3600" b="0" noProof="0" dirty="0">
                <a:solidFill>
                  <a:schemeClr val="tx1"/>
                </a:solidFill>
              </a:rPr>
              <a:t>Performed electrical design tasks for this CDR</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sp>
        <p:nvSpPr>
          <p:cNvPr id="3" name="textruta 2">
            <a:extLst>
              <a:ext uri="{FF2B5EF4-FFF2-40B4-BE49-F238E27FC236}">
                <a16:creationId xmlns:a16="http://schemas.microsoft.com/office/drawing/2014/main" id="{8F9C33D6-636D-2953-CA5B-0830ACD5EF50}"/>
              </a:ext>
            </a:extLst>
          </p:cNvPr>
          <p:cNvSpPr txBox="1"/>
          <p:nvPr/>
        </p:nvSpPr>
        <p:spPr>
          <a:xfrm>
            <a:off x="1103709" y="1237315"/>
            <a:ext cx="7479574" cy="5355312"/>
          </a:xfrm>
          <a:prstGeom prst="rect">
            <a:avLst/>
          </a:prstGeom>
          <a:noFill/>
        </p:spPr>
        <p:txBody>
          <a:bodyPr wrap="square" rtlCol="0">
            <a:spAutoFit/>
          </a:bodyPr>
          <a:lstStyle/>
          <a:p>
            <a:r>
              <a:rPr lang="en-GB" dirty="0">
                <a:latin typeface="Segoe UI Historic" panose="020B0502040204020203" pitchFamily="34" charset="0"/>
                <a:ea typeface="MS Mincho" panose="02020609040205080304" pitchFamily="49" charset="-128"/>
                <a:cs typeface="Times New Roman" panose="02020603050405020304" pitchFamily="18" charset="0"/>
              </a:rPr>
              <a:t>The following electrical design tasks has been prepared for this CDR and some of the documentation will be used only for installation purposes, and some will be updated to As-built after finalized installation and used for operation/maintenance purposes.</a:t>
            </a:r>
          </a:p>
          <a:p>
            <a:r>
              <a:rPr lang="en-GB" dirty="0">
                <a:latin typeface="Segoe UI Historic" panose="020B0502040204020203" pitchFamily="34" charset="0"/>
                <a:ea typeface="MS Mincho" panose="02020609040205080304" pitchFamily="49" charset="-128"/>
                <a:cs typeface="Times New Roman" panose="02020603050405020304" pitchFamily="18" charset="0"/>
              </a:rPr>
              <a:t>All documents are released in CHESS.</a:t>
            </a:r>
          </a:p>
          <a:p>
            <a:pPr marL="285750" indent="-285750">
              <a:buFont typeface="Arial" panose="020B0604020202020204" pitchFamily="34" charset="0"/>
              <a:buChar char="•"/>
            </a:pPr>
            <a:endParaRPr lang="en-GB" dirty="0">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GB" dirty="0">
                <a:latin typeface="Segoe UI Historic" panose="020B0502040204020203" pitchFamily="34" charset="0"/>
                <a:ea typeface="MS Mincho" panose="02020609040205080304" pitchFamily="49" charset="-128"/>
                <a:cs typeface="Times New Roman" panose="02020603050405020304" pitchFamily="18" charset="0"/>
              </a:rPr>
              <a:t>Electrical design specification </a:t>
            </a:r>
            <a:r>
              <a:rPr lang="en-GB" sz="1800" dirty="0">
                <a:latin typeface="Segoe UI Historic" panose="020B0502040204020203" pitchFamily="34" charset="0"/>
                <a:ea typeface="MS Mincho" panose="02020609040205080304" pitchFamily="49" charset="-128"/>
                <a:cs typeface="Times New Roman" panose="02020603050405020304" pitchFamily="18" charset="0"/>
              </a:rPr>
              <a:t>(</a:t>
            </a:r>
            <a:r>
              <a:rPr lang="sv-SE" sz="1800" dirty="0">
                <a:latin typeface="Segoe UI Historic" panose="020B0502040204020203" pitchFamily="34" charset="0"/>
                <a:ea typeface="MS Mincho" panose="02020609040205080304" pitchFamily="49" charset="-128"/>
                <a:cs typeface="Times New Roman" panose="02020603050405020304" pitchFamily="18" charset="0"/>
              </a:rPr>
              <a:t>ESS-4041812)</a:t>
            </a:r>
            <a:endParaRPr lang="en-GB" dirty="0">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GB" dirty="0">
                <a:latin typeface="Segoe UI Historic" panose="020B0502040204020203" pitchFamily="34" charset="0"/>
                <a:ea typeface="MS Mincho" panose="02020609040205080304" pitchFamily="49" charset="-128"/>
                <a:cs typeface="Times New Roman" panose="02020603050405020304" pitchFamily="18" charset="0"/>
              </a:rPr>
              <a:t>Create FBS, ESS-names and CDB-names</a:t>
            </a:r>
          </a:p>
          <a:p>
            <a:pPr marL="285750" indent="-285750">
              <a:buFont typeface="Arial" panose="020B0604020202020204" pitchFamily="34" charset="0"/>
              <a:buChar char="•"/>
            </a:pPr>
            <a:r>
              <a:rPr lang="en-GB" dirty="0">
                <a:latin typeface="Segoe UI Historic" panose="020B0502040204020203" pitchFamily="34" charset="0"/>
                <a:ea typeface="MS Mincho" panose="02020609040205080304" pitchFamily="49" charset="-128"/>
                <a:cs typeface="Times New Roman" panose="02020603050405020304" pitchFamily="18" charset="0"/>
              </a:rPr>
              <a:t>Component Selection</a:t>
            </a:r>
          </a:p>
          <a:p>
            <a:pPr marL="285750" indent="-285750">
              <a:buFont typeface="Arial" panose="020B0604020202020204" pitchFamily="34" charset="0"/>
              <a:buChar char="•"/>
            </a:pPr>
            <a:r>
              <a:rPr lang="en-GB" dirty="0" err="1">
                <a:latin typeface="Segoe UI Historic" panose="020B0502040204020203" pitchFamily="34" charset="0"/>
                <a:ea typeface="MS Mincho" panose="02020609040205080304" pitchFamily="49" charset="-128"/>
                <a:cs typeface="Times New Roman" panose="02020603050405020304" pitchFamily="18" charset="0"/>
              </a:rPr>
              <a:t>Aveva</a:t>
            </a:r>
            <a:r>
              <a:rPr lang="en-GB" dirty="0">
                <a:latin typeface="Segoe UI Historic" panose="020B0502040204020203" pitchFamily="34" charset="0"/>
                <a:ea typeface="MS Mincho" panose="02020609040205080304" pitchFamily="49" charset="-128"/>
                <a:cs typeface="Times New Roman" panose="02020603050405020304" pitchFamily="18" charset="0"/>
              </a:rPr>
              <a:t> 3D modelling</a:t>
            </a:r>
          </a:p>
          <a:p>
            <a:pPr marL="285750" indent="-285750">
              <a:buFont typeface="Arial" panose="020B0604020202020204" pitchFamily="34" charset="0"/>
              <a:buChar char="•"/>
            </a:pPr>
            <a:r>
              <a:rPr lang="en-US" dirty="0" err="1">
                <a:latin typeface="Segoe UI Historic" panose="020B0502040204020203" pitchFamily="34" charset="0"/>
                <a:ea typeface="MS Mincho" panose="02020609040205080304" pitchFamily="49" charset="-128"/>
                <a:cs typeface="Times New Roman" panose="02020603050405020304" pitchFamily="18" charset="0"/>
              </a:rPr>
              <a:t>Aveva</a:t>
            </a:r>
            <a:r>
              <a:rPr lang="en-US" dirty="0">
                <a:latin typeface="Segoe UI Historic" panose="020B0502040204020203" pitchFamily="34" charset="0"/>
                <a:ea typeface="MS Mincho" panose="02020609040205080304" pitchFamily="49" charset="-128"/>
                <a:cs typeface="Times New Roman" panose="02020603050405020304" pitchFamily="18" charset="0"/>
              </a:rPr>
              <a:t> 2D Equipment Layout Drawings (</a:t>
            </a:r>
            <a:r>
              <a:rPr lang="sv-SE" dirty="0">
                <a:latin typeface="Segoe UI Historic" panose="020B0502040204020203" pitchFamily="34" charset="0"/>
                <a:ea typeface="MS Mincho" panose="02020609040205080304" pitchFamily="49" charset="-128"/>
                <a:cs typeface="Times New Roman" panose="02020603050405020304" pitchFamily="18" charset="0"/>
              </a:rPr>
              <a:t>ESS-4096073)</a:t>
            </a:r>
            <a:endParaRPr lang="en-US" dirty="0">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dirty="0" err="1">
                <a:latin typeface="Segoe UI Historic" panose="020B0502040204020203" pitchFamily="34" charset="0"/>
                <a:ea typeface="MS Mincho" panose="02020609040205080304" pitchFamily="49" charset="-128"/>
                <a:cs typeface="Times New Roman" panose="02020603050405020304" pitchFamily="18" charset="0"/>
              </a:rPr>
              <a:t>Aveva</a:t>
            </a:r>
            <a:r>
              <a:rPr lang="en-US" dirty="0">
                <a:latin typeface="Segoe UI Historic" panose="020B0502040204020203" pitchFamily="34" charset="0"/>
                <a:ea typeface="MS Mincho" panose="02020609040205080304" pitchFamily="49" charset="-128"/>
                <a:cs typeface="Times New Roman" panose="02020603050405020304" pitchFamily="18" charset="0"/>
              </a:rPr>
              <a:t> Cable Routing </a:t>
            </a:r>
          </a:p>
          <a:p>
            <a:pPr marL="285750" indent="-285750">
              <a:buFont typeface="Arial" panose="020B0604020202020204" pitchFamily="34" charset="0"/>
              <a:buChar char="•"/>
            </a:pPr>
            <a:r>
              <a:rPr lang="en-US" dirty="0">
                <a:latin typeface="Segoe UI Historic" panose="020B0502040204020203" pitchFamily="34" charset="0"/>
                <a:ea typeface="MS Mincho" panose="02020609040205080304" pitchFamily="49" charset="-128"/>
                <a:cs typeface="Times New Roman" panose="02020603050405020304" pitchFamily="18" charset="0"/>
              </a:rPr>
              <a:t>Cable Pulling Sheets (</a:t>
            </a:r>
            <a:r>
              <a:rPr lang="sv-SE" dirty="0">
                <a:latin typeface="Segoe UI Historic" panose="020B0502040204020203" pitchFamily="34" charset="0"/>
                <a:ea typeface="MS Mincho" panose="02020609040205080304" pitchFamily="49" charset="-128"/>
                <a:cs typeface="Times New Roman" panose="02020603050405020304" pitchFamily="18" charset="0"/>
              </a:rPr>
              <a:t>ESS-4096074)</a:t>
            </a:r>
            <a:endParaRPr lang="en-US" dirty="0">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dirty="0">
                <a:latin typeface="Segoe UI Historic" panose="020B0502040204020203" pitchFamily="34" charset="0"/>
                <a:ea typeface="MS Mincho" panose="02020609040205080304" pitchFamily="49" charset="-128"/>
                <a:cs typeface="Times New Roman" panose="02020603050405020304" pitchFamily="18" charset="0"/>
              </a:rPr>
              <a:t>Create IO-list (</a:t>
            </a:r>
            <a:r>
              <a:rPr lang="sv-SE" dirty="0">
                <a:latin typeface="Segoe UI Historic" panose="020B0502040204020203" pitchFamily="34" charset="0"/>
                <a:ea typeface="MS Mincho" panose="02020609040205080304" pitchFamily="49" charset="-128"/>
                <a:cs typeface="Times New Roman" panose="02020603050405020304" pitchFamily="18" charset="0"/>
              </a:rPr>
              <a:t>ESS-4041788)</a:t>
            </a:r>
          </a:p>
          <a:p>
            <a:pPr marL="285750" indent="-285750">
              <a:buFont typeface="Arial" panose="020B0604020202020204" pitchFamily="34" charset="0"/>
              <a:buChar char="•"/>
            </a:pPr>
            <a:r>
              <a:rPr lang="en-US" dirty="0" err="1">
                <a:latin typeface="Segoe UI Historic" panose="020B0502040204020203" pitchFamily="34" charset="0"/>
                <a:ea typeface="MS Mincho" panose="02020609040205080304" pitchFamily="49" charset="-128"/>
                <a:cs typeface="Times New Roman" panose="02020603050405020304" pitchFamily="18" charset="0"/>
              </a:rPr>
              <a:t>ePlan</a:t>
            </a:r>
            <a:r>
              <a:rPr lang="en-US" dirty="0">
                <a:latin typeface="Segoe UI Historic" panose="020B0502040204020203" pitchFamily="34" charset="0"/>
                <a:ea typeface="MS Mincho" panose="02020609040205080304" pitchFamily="49" charset="-128"/>
                <a:cs typeface="Times New Roman" panose="02020603050405020304" pitchFamily="18" charset="0"/>
              </a:rPr>
              <a:t> electrical and mechanical drawings (</a:t>
            </a:r>
            <a:r>
              <a:rPr lang="sv-SE" dirty="0">
                <a:latin typeface="Segoe UI Historic" panose="020B0502040204020203" pitchFamily="34" charset="0"/>
                <a:ea typeface="MS Mincho" panose="02020609040205080304" pitchFamily="49" charset="-128"/>
                <a:cs typeface="Times New Roman" panose="02020603050405020304" pitchFamily="18" charset="0"/>
              </a:rPr>
              <a:t>ESS-4041290)</a:t>
            </a:r>
          </a:p>
          <a:p>
            <a:pPr marL="285750" indent="-285750">
              <a:buFont typeface="Arial" panose="020B0604020202020204" pitchFamily="34" charset="0"/>
              <a:buChar char="•"/>
            </a:pPr>
            <a:r>
              <a:rPr lang="en-US" dirty="0">
                <a:latin typeface="Segoe UI Historic" panose="020B0502040204020203" pitchFamily="34" charset="0"/>
                <a:ea typeface="MS Mincho" panose="02020609040205080304" pitchFamily="49" charset="-128"/>
                <a:cs typeface="Times New Roman" panose="02020603050405020304" pitchFamily="18" charset="0"/>
              </a:rPr>
              <a:t>List of Labels (</a:t>
            </a:r>
            <a:r>
              <a:rPr lang="sv-SE" dirty="0">
                <a:latin typeface="Segoe UI Historic" panose="020B0502040204020203" pitchFamily="34" charset="0"/>
                <a:ea typeface="MS Mincho" panose="02020609040205080304" pitchFamily="49" charset="-128"/>
                <a:cs typeface="Times New Roman" panose="02020603050405020304" pitchFamily="18" charset="0"/>
              </a:rPr>
              <a:t>ESS-4041789)</a:t>
            </a:r>
          </a:p>
          <a:p>
            <a:pPr marL="285750" indent="-285750">
              <a:buFont typeface="Arial" panose="020B0604020202020204" pitchFamily="34" charset="0"/>
              <a:buChar char="•"/>
            </a:pPr>
            <a:r>
              <a:rPr lang="en-US" dirty="0">
                <a:latin typeface="Segoe UI Historic" panose="020B0502040204020203" pitchFamily="34" charset="0"/>
                <a:ea typeface="MS Mincho" panose="02020609040205080304" pitchFamily="49" charset="-128"/>
                <a:cs typeface="Times New Roman" panose="02020603050405020304" pitchFamily="18" charset="0"/>
              </a:rPr>
              <a:t>Electrical Design Verification Report (</a:t>
            </a:r>
            <a:r>
              <a:rPr lang="sv-SE" dirty="0">
                <a:latin typeface="Segoe UI Historic" panose="020B0502040204020203" pitchFamily="34" charset="0"/>
                <a:ea typeface="MS Mincho" panose="02020609040205080304" pitchFamily="49" charset="-128"/>
                <a:cs typeface="Times New Roman" panose="02020603050405020304" pitchFamily="18" charset="0"/>
              </a:rPr>
              <a:t>ESS-4041790)</a:t>
            </a:r>
          </a:p>
          <a:p>
            <a:pPr marL="285750" indent="-285750" algn="l">
              <a:buFont typeface="Arial" panose="020B0604020202020204" pitchFamily="34" charset="0"/>
              <a:buChar char="•"/>
            </a:pPr>
            <a:endParaRPr lang="sv-SE" sz="1800" b="1" dirty="0">
              <a:effectLst/>
              <a:latin typeface="Segoe UI Historic" panose="020B0502040204020203" pitchFamily="34" charset="0"/>
              <a:ea typeface="MS Gothic" panose="020B0609070205080204" pitchFamily="49" charset="-128"/>
              <a:cs typeface="Times New Roman" panose="02020603050405020304" pitchFamily="18" charset="0"/>
            </a:endParaRPr>
          </a:p>
          <a:p>
            <a:pPr marL="285750" indent="-285750" algn="l">
              <a:buFont typeface="Arial" panose="020B0604020202020204" pitchFamily="34" charset="0"/>
              <a:buChar char="•"/>
            </a:pPr>
            <a:endParaRPr lang="en-GB" dirty="0">
              <a:solidFill>
                <a:srgbClr val="666666"/>
              </a:solidFill>
            </a:endParaRPr>
          </a:p>
        </p:txBody>
      </p:sp>
      <p:pic>
        <p:nvPicPr>
          <p:cNvPr id="6" name="Bildobjekt 5" descr="En bild som visar person, bärbar dator, elektronik, dator&#10;&#10;Automatiskt genererad beskrivning">
            <a:extLst>
              <a:ext uri="{FF2B5EF4-FFF2-40B4-BE49-F238E27FC236}">
                <a16:creationId xmlns:a16="http://schemas.microsoft.com/office/drawing/2014/main" id="{3C77B721-5145-C42B-B5D9-2418DF48F2B6}"/>
              </a:ext>
            </a:extLst>
          </p:cNvPr>
          <p:cNvPicPr>
            <a:picLocks noChangeAspect="1"/>
          </p:cNvPicPr>
          <p:nvPr/>
        </p:nvPicPr>
        <p:blipFill>
          <a:blip r:embed="rId2"/>
          <a:stretch>
            <a:fillRect/>
          </a:stretch>
        </p:blipFill>
        <p:spPr>
          <a:xfrm>
            <a:off x="7664580" y="3080084"/>
            <a:ext cx="3715000" cy="2757638"/>
          </a:xfrm>
          <a:prstGeom prst="rect">
            <a:avLst/>
          </a:prstGeom>
        </p:spPr>
      </p:pic>
    </p:spTree>
    <p:extLst>
      <p:ext uri="{BB962C8B-B14F-4D97-AF65-F5344CB8AC3E}">
        <p14:creationId xmlns:p14="http://schemas.microsoft.com/office/powerpoint/2010/main" val="319588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a:buClrTx/>
              <a:tabLst>
                <a:tab pos="357188" algn="l"/>
              </a:tabLst>
              <a:defRPr/>
            </a:pPr>
            <a:r>
              <a:rPr lang="en-GB" sz="3600" b="0" noProof="0" dirty="0">
                <a:solidFill>
                  <a:schemeClr val="tx1"/>
                </a:solidFill>
              </a:rPr>
              <a:t>Performed electrical design tasks for this CDR</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pic>
        <p:nvPicPr>
          <p:cNvPr id="8" name="Bildobjekt 7">
            <a:extLst>
              <a:ext uri="{FF2B5EF4-FFF2-40B4-BE49-F238E27FC236}">
                <a16:creationId xmlns:a16="http://schemas.microsoft.com/office/drawing/2014/main" id="{B599BE73-D078-FDC5-69A0-E6AAFAC3C451}"/>
              </a:ext>
            </a:extLst>
          </p:cNvPr>
          <p:cNvPicPr>
            <a:picLocks noChangeAspect="1"/>
          </p:cNvPicPr>
          <p:nvPr/>
        </p:nvPicPr>
        <p:blipFill>
          <a:blip r:embed="rId2"/>
          <a:stretch>
            <a:fillRect/>
          </a:stretch>
        </p:blipFill>
        <p:spPr>
          <a:xfrm>
            <a:off x="670573" y="2664360"/>
            <a:ext cx="11254041" cy="2788199"/>
          </a:xfrm>
          <a:prstGeom prst="rect">
            <a:avLst/>
          </a:prstGeom>
        </p:spPr>
      </p:pic>
      <p:sp>
        <p:nvSpPr>
          <p:cNvPr id="10" name="textruta 9">
            <a:extLst>
              <a:ext uri="{FF2B5EF4-FFF2-40B4-BE49-F238E27FC236}">
                <a16:creationId xmlns:a16="http://schemas.microsoft.com/office/drawing/2014/main" id="{B98B63C8-E5AD-1577-7AD0-46D54F4F4F70}"/>
              </a:ext>
            </a:extLst>
          </p:cNvPr>
          <p:cNvSpPr txBox="1"/>
          <p:nvPr/>
        </p:nvSpPr>
        <p:spPr>
          <a:xfrm>
            <a:off x="1045864" y="2073994"/>
            <a:ext cx="9475689" cy="646331"/>
          </a:xfrm>
          <a:prstGeom prst="rect">
            <a:avLst/>
          </a:prstGeom>
          <a:noFill/>
        </p:spPr>
        <p:txBody>
          <a:bodyPr wrap="square" rtlCol="0">
            <a:spAutoFit/>
          </a:bodyPr>
          <a:lstStyle/>
          <a:p>
            <a:r>
              <a:rPr lang="en-GB" dirty="0">
                <a:latin typeface="Segoe UI Historic" panose="020B0502040204020203" pitchFamily="34" charset="0"/>
                <a:ea typeface="MS Mincho" panose="02020609040205080304" pitchFamily="49" charset="-128"/>
                <a:cs typeface="Times New Roman" panose="02020603050405020304" pitchFamily="18" charset="0"/>
              </a:rPr>
              <a:t>See on the image below the electrical design workflow, for the detailed design phase.</a:t>
            </a:r>
            <a:endParaRPr lang="sv-SE" dirty="0">
              <a:latin typeface="Segoe UI Historic" panose="020B0502040204020203" pitchFamily="34" charset="0"/>
              <a:ea typeface="MS Mincho" panose="02020609040205080304" pitchFamily="49" charset="-128"/>
              <a:cs typeface="Times New Roman" panose="02020603050405020304" pitchFamily="18" charset="0"/>
            </a:endParaRPr>
          </a:p>
          <a:p>
            <a:pPr marL="285750" indent="-285750" algn="l">
              <a:buFont typeface="Arial" panose="020B0604020202020204" pitchFamily="34" charset="0"/>
              <a:buChar char="•"/>
            </a:pPr>
            <a:endParaRPr lang="en-GB" dirty="0">
              <a:solidFill>
                <a:srgbClr val="666666"/>
              </a:solidFill>
            </a:endParaRPr>
          </a:p>
        </p:txBody>
      </p:sp>
    </p:spTree>
    <p:extLst>
      <p:ext uri="{BB962C8B-B14F-4D97-AF65-F5344CB8AC3E}">
        <p14:creationId xmlns:p14="http://schemas.microsoft.com/office/powerpoint/2010/main" val="33188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a:buClrTx/>
              <a:tabLst>
                <a:tab pos="357188" algn="l"/>
              </a:tabLst>
              <a:defRPr/>
            </a:pPr>
            <a:r>
              <a:rPr lang="en-GB" sz="3600" b="0" noProof="0" dirty="0">
                <a:solidFill>
                  <a:schemeClr val="tx1"/>
                </a:solidFill>
              </a:rPr>
              <a:t>Performed electrical design tasks for this CDR</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sp>
        <p:nvSpPr>
          <p:cNvPr id="3" name="textruta 2">
            <a:extLst>
              <a:ext uri="{FF2B5EF4-FFF2-40B4-BE49-F238E27FC236}">
                <a16:creationId xmlns:a16="http://schemas.microsoft.com/office/drawing/2014/main" id="{8F9C33D6-636D-2953-CA5B-0830ACD5EF50}"/>
              </a:ext>
            </a:extLst>
          </p:cNvPr>
          <p:cNvSpPr txBox="1"/>
          <p:nvPr/>
        </p:nvSpPr>
        <p:spPr>
          <a:xfrm>
            <a:off x="756470" y="922712"/>
            <a:ext cx="9086269" cy="5355312"/>
          </a:xfrm>
          <a:prstGeom prst="rect">
            <a:avLst/>
          </a:prstGeom>
          <a:noFill/>
        </p:spPr>
        <p:txBody>
          <a:bodyPr wrap="square" rtlCol="0">
            <a:spAutoFit/>
          </a:bodyPr>
          <a:lstStyle/>
          <a:p>
            <a:r>
              <a:rPr lang="en-GB" sz="2000" b="1" dirty="0">
                <a:solidFill>
                  <a:srgbClr val="666666"/>
                </a:solidFill>
              </a:rPr>
              <a:t>Electrical design specification</a:t>
            </a:r>
          </a:p>
          <a:p>
            <a:r>
              <a:rPr lang="en-GB" sz="1600" dirty="0">
                <a:latin typeface="Segoe UI Historic" panose="020B0502040204020203" pitchFamily="34" charset="0"/>
                <a:ea typeface="MS Mincho" panose="02020609040205080304" pitchFamily="49" charset="-128"/>
                <a:cs typeface="Times New Roman" panose="02020603050405020304" pitchFamily="18" charset="0"/>
              </a:rPr>
              <a:t>Created to support electrical design and to make sure that all the electrical requirements for the system are summarized in one document.</a:t>
            </a:r>
          </a:p>
          <a:p>
            <a:endParaRPr lang="en-GB" dirty="0">
              <a:latin typeface="Segoe UI Historic" panose="020B0502040204020203" pitchFamily="34" charset="0"/>
              <a:ea typeface="MS Mincho" panose="02020609040205080304" pitchFamily="49" charset="-128"/>
              <a:cs typeface="Times New Roman" panose="02020603050405020304" pitchFamily="18" charset="0"/>
            </a:endParaRPr>
          </a:p>
          <a:p>
            <a:r>
              <a:rPr lang="en-GB" sz="2000" b="1" dirty="0">
                <a:solidFill>
                  <a:srgbClr val="666666"/>
                </a:solidFill>
              </a:rPr>
              <a:t>Create FBS, ESS-names and CDB-names</a:t>
            </a:r>
          </a:p>
          <a:p>
            <a:r>
              <a:rPr lang="en-GB" sz="1600" dirty="0">
                <a:latin typeface="Segoe UI Historic" panose="020B0502040204020203" pitchFamily="34" charset="0"/>
                <a:ea typeface="MS Mincho" panose="02020609040205080304" pitchFamily="49" charset="-128"/>
                <a:cs typeface="Times New Roman" panose="02020603050405020304" pitchFamily="18" charset="0"/>
              </a:rPr>
              <a:t>Functional tags are created for the system according to the ESS rules for naming and tagging. </a:t>
            </a:r>
          </a:p>
          <a:p>
            <a:pPr marL="285750" indent="-285750">
              <a:buFont typeface="Arial" panose="020B0604020202020204" pitchFamily="34" charset="0"/>
              <a:buChar char="•"/>
            </a:pPr>
            <a:r>
              <a:rPr lang="en-GB" sz="1600" dirty="0">
                <a:latin typeface="Segoe UI Historic" panose="020B0502040204020203" pitchFamily="34" charset="0"/>
                <a:ea typeface="MS Mincho" panose="02020609040205080304" pitchFamily="49" charset="-128"/>
                <a:cs typeface="Times New Roman" panose="02020603050405020304" pitchFamily="18" charset="0"/>
              </a:rPr>
              <a:t>All sub-systems and components for the </a:t>
            </a:r>
            <a:r>
              <a:rPr lang="en-GB" sz="1600" dirty="0" err="1">
                <a:latin typeface="Segoe UI Historic" panose="020B0502040204020203" pitchFamily="34" charset="0"/>
                <a:ea typeface="MS Mincho" panose="02020609040205080304" pitchFamily="49" charset="-128"/>
                <a:cs typeface="Times New Roman" panose="02020603050405020304" pitchFamily="18" charset="0"/>
              </a:rPr>
              <a:t>Acc</a:t>
            </a:r>
            <a:r>
              <a:rPr lang="en-GB" sz="1600" dirty="0">
                <a:latin typeface="Segoe UI Historic" panose="020B0502040204020203" pitchFamily="34" charset="0"/>
                <a:ea typeface="MS Mincho" panose="02020609040205080304" pitchFamily="49" charset="-128"/>
                <a:cs typeface="Times New Roman" panose="02020603050405020304" pitchFamily="18" charset="0"/>
              </a:rPr>
              <a:t> ODHDS have been assigned with a functional tag in the FBS.</a:t>
            </a:r>
          </a:p>
          <a:p>
            <a:pPr marL="285750" indent="-285750">
              <a:buFont typeface="Arial" panose="020B0604020202020204" pitchFamily="34" charset="0"/>
              <a:buChar char="•"/>
            </a:pPr>
            <a:r>
              <a:rPr lang="en-GB" sz="1600" dirty="0">
                <a:latin typeface="Segoe UI Historic" panose="020B0502040204020203" pitchFamily="34" charset="0"/>
                <a:ea typeface="MS Mincho" panose="02020609040205080304" pitchFamily="49" charset="-128"/>
                <a:cs typeface="Times New Roman" panose="02020603050405020304" pitchFamily="18" charset="0"/>
              </a:rPr>
              <a:t>All components which is connected to the control system have been assigned with an ESS-name.</a:t>
            </a:r>
          </a:p>
          <a:p>
            <a:pPr marL="285750" indent="-285750">
              <a:buFont typeface="Arial" panose="020B0604020202020204" pitchFamily="34" charset="0"/>
              <a:buChar char="•"/>
            </a:pPr>
            <a:r>
              <a:rPr lang="en-GB" sz="1600" dirty="0">
                <a:latin typeface="Segoe UI Historic" panose="020B0502040204020203" pitchFamily="34" charset="0"/>
                <a:ea typeface="MS Mincho" panose="02020609040205080304" pitchFamily="49" charset="-128"/>
                <a:cs typeface="Times New Roman" panose="02020603050405020304" pitchFamily="18" charset="0"/>
              </a:rPr>
              <a:t>All cables has been assigned with a cable database name to enable cable routing in </a:t>
            </a:r>
            <a:r>
              <a:rPr lang="en-GB" sz="1600" dirty="0" err="1">
                <a:latin typeface="Segoe UI Historic" panose="020B0502040204020203" pitchFamily="34" charset="0"/>
                <a:ea typeface="MS Mincho" panose="02020609040205080304" pitchFamily="49" charset="-128"/>
                <a:cs typeface="Times New Roman" panose="02020603050405020304" pitchFamily="18" charset="0"/>
              </a:rPr>
              <a:t>Aveva</a:t>
            </a:r>
            <a:r>
              <a:rPr lang="en-GB" sz="1600" dirty="0">
                <a:latin typeface="Segoe UI Historic" panose="020B0502040204020203" pitchFamily="34" charset="0"/>
                <a:ea typeface="MS Mincho" panose="02020609040205080304" pitchFamily="49" charset="-128"/>
                <a:cs typeface="Times New Roman" panose="02020603050405020304" pitchFamily="18" charset="0"/>
              </a:rPr>
              <a:t> E3D.</a:t>
            </a:r>
          </a:p>
          <a:p>
            <a:pPr marL="285750" indent="-285750">
              <a:buFont typeface="Arial" panose="020B0604020202020204" pitchFamily="34" charset="0"/>
              <a:buChar char="•"/>
            </a:pPr>
            <a:endParaRPr lang="en-GB" dirty="0">
              <a:latin typeface="Segoe UI Historic" panose="020B0502040204020203" pitchFamily="34" charset="0"/>
              <a:ea typeface="MS Mincho" panose="02020609040205080304" pitchFamily="49" charset="-128"/>
              <a:cs typeface="Times New Roman" panose="02020603050405020304" pitchFamily="18" charset="0"/>
            </a:endParaRPr>
          </a:p>
          <a:p>
            <a:r>
              <a:rPr lang="en-GB" sz="2000" b="1" dirty="0" err="1">
                <a:solidFill>
                  <a:srgbClr val="666666"/>
                </a:solidFill>
              </a:rPr>
              <a:t>Aveva</a:t>
            </a:r>
            <a:r>
              <a:rPr lang="en-GB" sz="2000" b="1" dirty="0">
                <a:solidFill>
                  <a:srgbClr val="666666"/>
                </a:solidFill>
              </a:rPr>
              <a:t> 3D modelling</a:t>
            </a:r>
          </a:p>
          <a:p>
            <a:pPr algn="l"/>
            <a:r>
              <a:rPr lang="sv-SE" sz="1600" dirty="0">
                <a:latin typeface="Segoe UI Historic" panose="020B0502040204020203" pitchFamily="34" charset="0"/>
                <a:ea typeface="MS Mincho" panose="02020609040205080304" pitchFamily="49" charset="-128"/>
                <a:cs typeface="Times New Roman" panose="02020603050405020304" pitchFamily="18" charset="0"/>
              </a:rPr>
              <a:t>All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control</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cabinets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and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field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devices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been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modelled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Aveva</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E3D and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clash</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checks has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been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performed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algn="l"/>
            <a:endParaRPr lang="en-GB" dirty="0">
              <a:solidFill>
                <a:srgbClr val="666666"/>
              </a:solidFill>
            </a:endParaRPr>
          </a:p>
          <a:p>
            <a:r>
              <a:rPr lang="en-US" sz="2000" b="1" dirty="0" err="1">
                <a:solidFill>
                  <a:srgbClr val="666666"/>
                </a:solidFill>
              </a:rPr>
              <a:t>Aveva</a:t>
            </a:r>
            <a:r>
              <a:rPr lang="en-US" sz="2000" b="1" dirty="0">
                <a:solidFill>
                  <a:srgbClr val="666666"/>
                </a:solidFill>
              </a:rPr>
              <a:t> 2D Equipment Layout Drawings</a:t>
            </a:r>
          </a:p>
          <a:p>
            <a:r>
              <a:rPr lang="en-US" sz="1600" dirty="0">
                <a:latin typeface="Segoe UI Historic" panose="020B0502040204020203" pitchFamily="34" charset="0"/>
                <a:ea typeface="MS Mincho" panose="02020609040205080304" pitchFamily="49" charset="-128"/>
                <a:cs typeface="Times New Roman" panose="02020603050405020304" pitchFamily="18" charset="0"/>
              </a:rPr>
              <a:t>The equipment Layout drawings are derived from the </a:t>
            </a:r>
            <a:r>
              <a:rPr lang="en-US" sz="1600" dirty="0" err="1">
                <a:latin typeface="Segoe UI Historic" panose="020B0502040204020203" pitchFamily="34" charset="0"/>
                <a:ea typeface="MS Mincho" panose="02020609040205080304" pitchFamily="49" charset="-128"/>
                <a:cs typeface="Times New Roman" panose="02020603050405020304" pitchFamily="18" charset="0"/>
              </a:rPr>
              <a:t>Aveva</a:t>
            </a:r>
            <a:r>
              <a:rPr lang="en-US" sz="1600" dirty="0">
                <a:latin typeface="Segoe UI Historic" panose="020B0502040204020203" pitchFamily="34" charset="0"/>
                <a:ea typeface="MS Mincho" panose="02020609040205080304" pitchFamily="49" charset="-128"/>
                <a:cs typeface="Times New Roman" panose="02020603050405020304" pitchFamily="18" charset="0"/>
              </a:rPr>
              <a:t> 3D modeling. This document allows us to see the location of all control cabinets and field devices without having to access the 3D model.</a:t>
            </a:r>
            <a:br>
              <a:rPr lang="en-US" sz="1600" dirty="0">
                <a:latin typeface="Segoe UI Historic" panose="020B0502040204020203" pitchFamily="34" charset="0"/>
                <a:ea typeface="MS Mincho" panose="02020609040205080304" pitchFamily="49" charset="-128"/>
                <a:cs typeface="Times New Roman" panose="02020603050405020304" pitchFamily="18" charset="0"/>
              </a:rPr>
            </a:br>
            <a:r>
              <a:rPr lang="en-US" sz="1600" dirty="0">
                <a:latin typeface="Segoe UI Historic" panose="020B0502040204020203" pitchFamily="34" charset="0"/>
                <a:ea typeface="MS Mincho" panose="02020609040205080304" pitchFamily="49" charset="-128"/>
                <a:cs typeface="Times New Roman" panose="02020603050405020304" pitchFamily="18" charset="0"/>
              </a:rPr>
              <a:t>This document will be used both for installation and operation/maintenance purposes.</a:t>
            </a:r>
            <a:endParaRPr lang="en-GB" sz="1600" dirty="0">
              <a:solidFill>
                <a:srgbClr val="666666"/>
              </a:solidFill>
            </a:endParaRPr>
          </a:p>
        </p:txBody>
      </p:sp>
      <p:pic>
        <p:nvPicPr>
          <p:cNvPr id="5" name="Bildobjekt 4" descr="En bild som visar text, clipart&#10;&#10;Automatiskt genererad beskrivning">
            <a:extLst>
              <a:ext uri="{FF2B5EF4-FFF2-40B4-BE49-F238E27FC236}">
                <a16:creationId xmlns:a16="http://schemas.microsoft.com/office/drawing/2014/main" id="{8AE32127-95C5-16C3-2149-DE7E38F54749}"/>
              </a:ext>
            </a:extLst>
          </p:cNvPr>
          <p:cNvPicPr>
            <a:picLocks noChangeAspect="1"/>
          </p:cNvPicPr>
          <p:nvPr/>
        </p:nvPicPr>
        <p:blipFill>
          <a:blip r:embed="rId2"/>
          <a:stretch>
            <a:fillRect/>
          </a:stretch>
        </p:blipFill>
        <p:spPr>
          <a:xfrm>
            <a:off x="9842739" y="4639377"/>
            <a:ext cx="2183824" cy="861645"/>
          </a:xfrm>
          <a:prstGeom prst="rect">
            <a:avLst/>
          </a:prstGeom>
        </p:spPr>
      </p:pic>
    </p:spTree>
    <p:extLst>
      <p:ext uri="{BB962C8B-B14F-4D97-AF65-F5344CB8AC3E}">
        <p14:creationId xmlns:p14="http://schemas.microsoft.com/office/powerpoint/2010/main" val="320020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a:buClrTx/>
              <a:tabLst>
                <a:tab pos="357188" algn="l"/>
              </a:tabLst>
              <a:defRPr/>
            </a:pPr>
            <a:r>
              <a:rPr lang="en-GB" sz="3600" b="0" noProof="0" dirty="0">
                <a:solidFill>
                  <a:schemeClr val="tx1"/>
                </a:solidFill>
              </a:rPr>
              <a:t>Performed electrical design tasks for this CDR</a:t>
            </a:r>
          </a:p>
        </p:txBody>
      </p:sp>
      <p:sp>
        <p:nvSpPr>
          <p:cNvPr id="13" name="Platshållare för innehåll 6">
            <a:extLst>
              <a:ext uri="{FF2B5EF4-FFF2-40B4-BE49-F238E27FC236}">
                <a16:creationId xmlns:a16="http://schemas.microsoft.com/office/drawing/2014/main" id="{BE8A6F47-249E-49CE-B172-AC92C1AF9B7D}"/>
              </a:ext>
            </a:extLst>
          </p:cNvPr>
          <p:cNvSpPr txBox="1">
            <a:spLocks/>
          </p:cNvSpPr>
          <p:nvPr/>
        </p:nvSpPr>
        <p:spPr>
          <a:xfrm>
            <a:off x="1170540" y="2397160"/>
            <a:ext cx="6667173" cy="2999434"/>
          </a:xfrm>
          <a:prstGeom prst="rect">
            <a:avLst/>
          </a:prstGeom>
        </p:spPr>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60000" indent="-216000" algn="l" defTabSz="914400" rtl="0" eaLnBrk="1" latinLnBrk="0" hangingPunct="1">
              <a:lnSpc>
                <a:spcPct val="100000"/>
              </a:lnSpc>
              <a:spcBef>
                <a:spcPts val="1000"/>
              </a:spcBef>
              <a:buClr>
                <a:srgbClr val="666666"/>
              </a:buClr>
              <a:buFont typeface="Wingdings" panose="05000000000000000000" pitchFamily="2" charset="2"/>
              <a:buChar char=""/>
              <a:tabLst/>
              <a:defRPr sz="2000" kern="1200">
                <a:solidFill>
                  <a:srgbClr val="666666"/>
                </a:solidFill>
                <a:latin typeface="+mn-lt"/>
                <a:ea typeface="+mn-ea"/>
                <a:cs typeface="+mn-cs"/>
              </a:defRPr>
            </a:lvl2pPr>
            <a:lvl3pPr marL="450000" indent="-198000" algn="l" defTabSz="914400" rtl="0" eaLnBrk="1" latinLnBrk="0" hangingPunct="1">
              <a:lnSpc>
                <a:spcPct val="100000"/>
              </a:lnSpc>
              <a:spcBef>
                <a:spcPts val="1000"/>
              </a:spcBef>
              <a:buClr>
                <a:srgbClr val="666666"/>
              </a:buClr>
              <a:buFont typeface="Arial" panose="020B0604020202020204" pitchFamily="34" charset="0"/>
              <a:buChar char="−"/>
              <a:tabLst/>
              <a:defRPr sz="1800" kern="1200">
                <a:solidFill>
                  <a:srgbClr val="666666"/>
                </a:solidFill>
                <a:latin typeface="+mn-lt"/>
                <a:ea typeface="+mn-ea"/>
                <a:cs typeface="+mn-cs"/>
              </a:defRPr>
            </a:lvl3pPr>
            <a:lvl4pPr marL="540000" indent="-180000" algn="l" defTabSz="914400" rtl="0" eaLnBrk="1" latinLnBrk="0" hangingPunct="1">
              <a:lnSpc>
                <a:spcPct val="100000"/>
              </a:lnSpc>
              <a:spcBef>
                <a:spcPts val="1000"/>
              </a:spcBef>
              <a:buClr>
                <a:srgbClr val="666666"/>
              </a:buClr>
              <a:buFont typeface="Arial" panose="020B0604020202020204" pitchFamily="34" charset="0"/>
              <a:buChar char="−"/>
              <a:tabLst/>
              <a:defRPr sz="1600" kern="1200">
                <a:solidFill>
                  <a:srgbClr val="666666"/>
                </a:solidFill>
                <a:latin typeface="+mn-lt"/>
                <a:ea typeface="+mn-ea"/>
                <a:cs typeface="+mn-cs"/>
              </a:defRPr>
            </a:lvl4pPr>
            <a:lvl5pPr marL="628650" indent="-162000" algn="l" defTabSz="914400" rtl="0" eaLnBrk="1" latinLnBrk="0" hangingPunct="1">
              <a:lnSpc>
                <a:spcPct val="100000"/>
              </a:lnSpc>
              <a:spcBef>
                <a:spcPts val="1000"/>
              </a:spcBef>
              <a:buClr>
                <a:srgbClr val="666666"/>
              </a:buClr>
              <a:buFont typeface="Arial" panose="020B0604020202020204" pitchFamily="34" charset="0"/>
              <a:buChar char="−"/>
              <a:tabLst/>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b="1" i="1" dirty="0"/>
          </a:p>
        </p:txBody>
      </p:sp>
      <p:sp>
        <p:nvSpPr>
          <p:cNvPr id="3" name="textruta 2">
            <a:extLst>
              <a:ext uri="{FF2B5EF4-FFF2-40B4-BE49-F238E27FC236}">
                <a16:creationId xmlns:a16="http://schemas.microsoft.com/office/drawing/2014/main" id="{8F9C33D6-636D-2953-CA5B-0830ACD5EF50}"/>
              </a:ext>
            </a:extLst>
          </p:cNvPr>
          <p:cNvSpPr txBox="1"/>
          <p:nvPr/>
        </p:nvSpPr>
        <p:spPr>
          <a:xfrm>
            <a:off x="722610" y="1081566"/>
            <a:ext cx="10122197" cy="5232202"/>
          </a:xfrm>
          <a:prstGeom prst="rect">
            <a:avLst/>
          </a:prstGeom>
          <a:noFill/>
        </p:spPr>
        <p:txBody>
          <a:bodyPr wrap="square" rtlCol="0">
            <a:spAutoFit/>
          </a:bodyPr>
          <a:lstStyle/>
          <a:p>
            <a:r>
              <a:rPr lang="en-US" sz="2000" b="1" dirty="0" err="1">
                <a:solidFill>
                  <a:srgbClr val="666666"/>
                </a:solidFill>
              </a:rPr>
              <a:t>Aveva</a:t>
            </a:r>
            <a:r>
              <a:rPr lang="en-US" sz="2000" b="1" dirty="0">
                <a:solidFill>
                  <a:srgbClr val="666666"/>
                </a:solidFill>
              </a:rPr>
              <a:t> Cable Routing</a:t>
            </a:r>
          </a:p>
          <a:p>
            <a:r>
              <a:rPr lang="sv-SE" sz="1600" dirty="0">
                <a:latin typeface="Segoe UI Historic" panose="020B0502040204020203" pitchFamily="34" charset="0"/>
                <a:ea typeface="MS Mincho" panose="02020609040205080304" pitchFamily="49" charset="-128"/>
                <a:cs typeface="Times New Roman" panose="02020603050405020304" pitchFamily="18" charset="0"/>
              </a:rPr>
              <a:t>Cable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routing</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performed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Aveva</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E3D.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This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needed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create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pull</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sheets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which</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needed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for installation and to be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able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see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route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for operation/</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maintenance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endParaRPr lang="en-US" sz="2000" b="1" dirty="0">
              <a:solidFill>
                <a:srgbClr val="666666"/>
              </a:solidFill>
            </a:endParaRPr>
          </a:p>
          <a:p>
            <a:r>
              <a:rPr lang="en-US" sz="2000" b="1" dirty="0">
                <a:solidFill>
                  <a:srgbClr val="666666"/>
                </a:solidFill>
              </a:rPr>
              <a:t>Cable Pulling Sheets</a:t>
            </a:r>
            <a:endParaRPr lang="sv-SE" sz="2000" b="1" dirty="0">
              <a:solidFill>
                <a:srgbClr val="666666"/>
              </a:solidFill>
            </a:endParaRPr>
          </a:p>
          <a:p>
            <a:pPr algn="l"/>
            <a:r>
              <a:rPr lang="sv-SE" sz="1600" dirty="0">
                <a:latin typeface="Segoe UI Historic" panose="020B0502040204020203" pitchFamily="34" charset="0"/>
                <a:ea typeface="MS Mincho" panose="02020609040205080304" pitchFamily="49" charset="-128"/>
                <a:cs typeface="Times New Roman" panose="02020603050405020304" pitchFamily="18" charset="0"/>
              </a:rPr>
              <a:t>Cable pulling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sheets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are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derived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from 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Aveva</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E3D model and is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used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for installation purposes. It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defines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start and endpoint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all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which</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containments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use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for all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and total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lengths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algn="l"/>
            <a:endParaRPr lang="en-GB" dirty="0">
              <a:solidFill>
                <a:srgbClr val="666666"/>
              </a:solidFill>
            </a:endParaRPr>
          </a:p>
          <a:p>
            <a:r>
              <a:rPr lang="en-US" sz="2000" b="1" dirty="0">
                <a:solidFill>
                  <a:srgbClr val="666666"/>
                </a:solidFill>
              </a:rPr>
              <a:t>Create IO-list</a:t>
            </a:r>
          </a:p>
          <a:p>
            <a:r>
              <a:rPr lang="en-US" sz="1600" dirty="0">
                <a:latin typeface="Segoe UI Historic" panose="020B0502040204020203" pitchFamily="34" charset="0"/>
                <a:ea typeface="MS Mincho" panose="02020609040205080304" pitchFamily="49" charset="-128"/>
                <a:cs typeface="Times New Roman" panose="02020603050405020304" pitchFamily="18" charset="0"/>
              </a:rPr>
              <a:t>An IO-list is created for the system and is mainly used for software development purposes. All IOs together with its signal tags and addresses are defined in this document.</a:t>
            </a:r>
          </a:p>
          <a:p>
            <a:endParaRPr lang="en-US" sz="2400" b="1" dirty="0">
              <a:solidFill>
                <a:srgbClr val="666666"/>
              </a:solidFill>
            </a:endParaRPr>
          </a:p>
          <a:p>
            <a:r>
              <a:rPr lang="en-US" sz="2000" b="1" dirty="0" err="1">
                <a:solidFill>
                  <a:srgbClr val="666666"/>
                </a:solidFill>
              </a:rPr>
              <a:t>ePlan</a:t>
            </a:r>
            <a:r>
              <a:rPr lang="en-US" sz="2000" b="1" dirty="0">
                <a:solidFill>
                  <a:srgbClr val="666666"/>
                </a:solidFill>
              </a:rPr>
              <a:t> electrical and mechanical drawings</a:t>
            </a:r>
          </a:p>
          <a:p>
            <a:r>
              <a:rPr lang="en-US" sz="1600" dirty="0">
                <a:latin typeface="Segoe UI Historic" panose="020B0502040204020203" pitchFamily="34" charset="0"/>
                <a:ea typeface="MS Mincho" panose="02020609040205080304" pitchFamily="49" charset="-128"/>
                <a:cs typeface="Times New Roman" panose="02020603050405020304" pitchFamily="18" charset="0"/>
              </a:rPr>
              <a:t>The electrical and mechanical drawings contains:</a:t>
            </a:r>
          </a:p>
          <a:p>
            <a:pPr marL="285750" indent="-285750">
              <a:buFont typeface="Arial" panose="020B0604020202020204" pitchFamily="34" charset="0"/>
              <a:buChar char="•"/>
            </a:pPr>
            <a:r>
              <a:rPr lang="en-US" sz="1600" dirty="0">
                <a:latin typeface="Segoe UI Historic" panose="020B0502040204020203" pitchFamily="34" charset="0"/>
                <a:ea typeface="MS Mincho" panose="02020609040205080304" pitchFamily="49" charset="-128"/>
                <a:cs typeface="Times New Roman" panose="02020603050405020304" pitchFamily="18" charset="0"/>
              </a:rPr>
              <a:t>Multi-Line diagrams for all electrical connections.</a:t>
            </a:r>
          </a:p>
          <a:p>
            <a:pPr marL="285750" indent="-285750">
              <a:buFont typeface="Arial" panose="020B0604020202020204" pitchFamily="34" charset="0"/>
              <a:buChar char="•"/>
            </a:pPr>
            <a:r>
              <a:rPr lang="en-US" sz="1600" dirty="0">
                <a:latin typeface="Segoe UI Historic" panose="020B0502040204020203" pitchFamily="34" charset="0"/>
                <a:ea typeface="MS Mincho" panose="02020609040205080304" pitchFamily="49" charset="-128"/>
                <a:cs typeface="Times New Roman" panose="02020603050405020304" pitchFamily="18" charset="0"/>
              </a:rPr>
              <a:t>Network connections.</a:t>
            </a:r>
          </a:p>
          <a:p>
            <a:pPr marL="285750" indent="-285750">
              <a:buFont typeface="Arial" panose="020B0604020202020204" pitchFamily="34" charset="0"/>
              <a:buChar char="•"/>
            </a:pPr>
            <a:r>
              <a:rPr lang="en-US" sz="1600" dirty="0">
                <a:latin typeface="Segoe UI Historic" panose="020B0502040204020203" pitchFamily="34" charset="0"/>
                <a:ea typeface="MS Mincho" panose="02020609040205080304" pitchFamily="49" charset="-128"/>
                <a:cs typeface="Times New Roman" panose="02020603050405020304" pitchFamily="18" charset="0"/>
              </a:rPr>
              <a:t>Control cabinet layout drawings, used for populating the control cabinets.</a:t>
            </a:r>
          </a:p>
          <a:p>
            <a:pPr marL="285750" indent="-285750">
              <a:buFont typeface="Arial" panose="020B0604020202020204" pitchFamily="34" charset="0"/>
              <a:buChar char="•"/>
            </a:pPr>
            <a:r>
              <a:rPr lang="en-US" sz="1600" dirty="0">
                <a:latin typeface="Segoe UI Historic" panose="020B0502040204020203" pitchFamily="34" charset="0"/>
                <a:ea typeface="MS Mincho" panose="02020609040205080304" pitchFamily="49" charset="-128"/>
                <a:cs typeface="Times New Roman" panose="02020603050405020304" pitchFamily="18" charset="0"/>
              </a:rPr>
              <a:t>Parts Lists.</a:t>
            </a:r>
          </a:p>
          <a:p>
            <a:r>
              <a:rPr lang="en-US" sz="1600" dirty="0">
                <a:latin typeface="Segoe UI Historic" panose="020B0502040204020203" pitchFamily="34" charset="0"/>
                <a:ea typeface="MS Mincho" panose="02020609040205080304" pitchFamily="49" charset="-128"/>
                <a:cs typeface="Times New Roman" panose="02020603050405020304" pitchFamily="18" charset="0"/>
              </a:rPr>
              <a:t>This document will be used both for installation and operation/maintenance purposes.</a:t>
            </a:r>
          </a:p>
        </p:txBody>
      </p:sp>
      <p:pic>
        <p:nvPicPr>
          <p:cNvPr id="5" name="Bildobjekt 4">
            <a:extLst>
              <a:ext uri="{FF2B5EF4-FFF2-40B4-BE49-F238E27FC236}">
                <a16:creationId xmlns:a16="http://schemas.microsoft.com/office/drawing/2014/main" id="{18854082-1403-1E9B-3DF9-9EE244B5C00D}"/>
              </a:ext>
            </a:extLst>
          </p:cNvPr>
          <p:cNvPicPr>
            <a:picLocks noChangeAspect="1"/>
          </p:cNvPicPr>
          <p:nvPr/>
        </p:nvPicPr>
        <p:blipFill>
          <a:blip r:embed="rId2"/>
          <a:stretch>
            <a:fillRect/>
          </a:stretch>
        </p:blipFill>
        <p:spPr>
          <a:xfrm>
            <a:off x="10088072" y="4122019"/>
            <a:ext cx="1381318" cy="1929081"/>
          </a:xfrm>
          <a:prstGeom prst="rect">
            <a:avLst/>
          </a:prstGeom>
        </p:spPr>
      </p:pic>
    </p:spTree>
    <p:extLst>
      <p:ext uri="{BB962C8B-B14F-4D97-AF65-F5344CB8AC3E}">
        <p14:creationId xmlns:p14="http://schemas.microsoft.com/office/powerpoint/2010/main" val="137640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5A0B2C-9874-4D40-84AB-D03DD94D0EF7}"/>
              </a:ext>
            </a:extLst>
          </p:cNvPr>
          <p:cNvSpPr>
            <a:spLocks noGrp="1"/>
          </p:cNvSpPr>
          <p:nvPr>
            <p:ph type="title"/>
          </p:nvPr>
        </p:nvSpPr>
        <p:spPr/>
        <p:txBody>
          <a:bodyPr>
            <a:normAutofit/>
          </a:bodyPr>
          <a:lstStyle/>
          <a:p>
            <a:pPr>
              <a:buClrTx/>
              <a:tabLst>
                <a:tab pos="357188" algn="l"/>
              </a:tabLst>
              <a:defRPr/>
            </a:pPr>
            <a:r>
              <a:rPr lang="en-GB" sz="3600" b="0" noProof="0" dirty="0">
                <a:solidFill>
                  <a:schemeClr val="tx1"/>
                </a:solidFill>
              </a:rPr>
              <a:t>Performed electrical design tasks for this CDR</a:t>
            </a:r>
          </a:p>
        </p:txBody>
      </p:sp>
      <p:sp>
        <p:nvSpPr>
          <p:cNvPr id="3" name="textruta 2">
            <a:extLst>
              <a:ext uri="{FF2B5EF4-FFF2-40B4-BE49-F238E27FC236}">
                <a16:creationId xmlns:a16="http://schemas.microsoft.com/office/drawing/2014/main" id="{8F9C33D6-636D-2953-CA5B-0830ACD5EF50}"/>
              </a:ext>
            </a:extLst>
          </p:cNvPr>
          <p:cNvSpPr txBox="1"/>
          <p:nvPr/>
        </p:nvSpPr>
        <p:spPr>
          <a:xfrm>
            <a:off x="817501" y="934574"/>
            <a:ext cx="10122197" cy="6432530"/>
          </a:xfrm>
          <a:prstGeom prst="rect">
            <a:avLst/>
          </a:prstGeom>
          <a:noFill/>
        </p:spPr>
        <p:txBody>
          <a:bodyPr wrap="square" rtlCol="0">
            <a:spAutoFit/>
          </a:bodyPr>
          <a:lstStyle/>
          <a:p>
            <a:r>
              <a:rPr lang="en-US" sz="2000" b="1" dirty="0">
                <a:solidFill>
                  <a:srgbClr val="666666"/>
                </a:solidFill>
              </a:rPr>
              <a:t>List of Labels</a:t>
            </a:r>
            <a:endParaRPr lang="sv-SE" sz="2000" b="1" dirty="0">
              <a:solidFill>
                <a:srgbClr val="666666"/>
              </a:solidFill>
            </a:endParaRPr>
          </a:p>
          <a:p>
            <a:r>
              <a:rPr lang="en-US" sz="1600" dirty="0">
                <a:latin typeface="Segoe UI Historic" panose="020B0502040204020203" pitchFamily="34" charset="0"/>
                <a:ea typeface="MS Mincho" panose="02020609040205080304" pitchFamily="49" charset="-128"/>
                <a:cs typeface="Times New Roman" panose="02020603050405020304" pitchFamily="18" charset="0"/>
              </a:rPr>
              <a:t>This document contains a list of all labels needed for the system:</a:t>
            </a:r>
          </a:p>
          <a:p>
            <a:pPr marL="285750" indent="-285750">
              <a:buFont typeface="Arial" panose="020B0604020202020204" pitchFamily="34" charset="0"/>
              <a:buChar char="•"/>
            </a:pPr>
            <a:r>
              <a:rPr lang="en-US" sz="1600" dirty="0">
                <a:latin typeface="Segoe UI Historic" panose="020B0502040204020203" pitchFamily="34" charset="0"/>
                <a:ea typeface="MS Mincho" panose="02020609040205080304" pitchFamily="49" charset="-128"/>
                <a:cs typeface="Times New Roman" panose="02020603050405020304" pitchFamily="18" charset="0"/>
              </a:rPr>
              <a:t>FBS Labels</a:t>
            </a:r>
          </a:p>
          <a:p>
            <a:pPr marL="285750" indent="-285750">
              <a:buFont typeface="Arial" panose="020B0604020202020204" pitchFamily="34" charset="0"/>
              <a:buChar char="•"/>
            </a:pPr>
            <a:r>
              <a:rPr lang="en-US" sz="1600" dirty="0">
                <a:latin typeface="Segoe UI Historic" panose="020B0502040204020203" pitchFamily="34" charset="0"/>
                <a:ea typeface="MS Mincho" panose="02020609040205080304" pitchFamily="49" charset="-128"/>
                <a:cs typeface="Times New Roman" panose="02020603050405020304" pitchFamily="18" charset="0"/>
              </a:rPr>
              <a:t>Asset Labels</a:t>
            </a:r>
          </a:p>
          <a:p>
            <a:pPr marL="285750" indent="-285750">
              <a:buFont typeface="Arial" panose="020B0604020202020204" pitchFamily="34" charset="0"/>
              <a:buChar char="•"/>
            </a:pPr>
            <a:r>
              <a:rPr lang="en-US" sz="1600" dirty="0">
                <a:latin typeface="Segoe UI Historic" panose="020B0502040204020203" pitchFamily="34" charset="0"/>
                <a:ea typeface="MS Mincho" panose="02020609040205080304" pitchFamily="49" charset="-128"/>
                <a:cs typeface="Times New Roman" panose="02020603050405020304" pitchFamily="18" charset="0"/>
              </a:rPr>
              <a:t>Control Cabinet manufacturing labels</a:t>
            </a:r>
          </a:p>
          <a:p>
            <a:pPr marL="285750" indent="-285750">
              <a:buFont typeface="Arial" panose="020B0604020202020204" pitchFamily="34" charset="0"/>
              <a:buChar char="•"/>
            </a:pPr>
            <a:r>
              <a:rPr lang="en-US" sz="1600" dirty="0">
                <a:latin typeface="Segoe UI Historic" panose="020B0502040204020203" pitchFamily="34" charset="0"/>
                <a:ea typeface="MS Mincho" panose="02020609040205080304" pitchFamily="49" charset="-128"/>
                <a:cs typeface="Times New Roman" panose="02020603050405020304" pitchFamily="18" charset="0"/>
              </a:rPr>
              <a:t>Warning Signs</a:t>
            </a:r>
          </a:p>
          <a:p>
            <a:r>
              <a:rPr lang="en-US" sz="1600" dirty="0">
                <a:latin typeface="Segoe UI Historic" panose="020B0502040204020203" pitchFamily="34" charset="0"/>
                <a:ea typeface="MS Mincho" panose="02020609040205080304" pitchFamily="49" charset="-128"/>
                <a:cs typeface="Times New Roman" panose="02020603050405020304" pitchFamily="18" charset="0"/>
              </a:rPr>
              <a:t>This document is created to simplify printing/procuring of labels and to simplify labelling for installation.</a:t>
            </a:r>
          </a:p>
          <a:p>
            <a:r>
              <a:rPr lang="en-US" sz="1600" dirty="0">
                <a:latin typeface="Segoe UI Historic" panose="020B0502040204020203" pitchFamily="34" charset="0"/>
                <a:ea typeface="MS Mincho" panose="02020609040205080304" pitchFamily="49" charset="-128"/>
                <a:cs typeface="Times New Roman" panose="02020603050405020304" pitchFamily="18" charset="0"/>
              </a:rPr>
              <a:t>The Acc ODHDS labelling fulfills he requirements in the ESS rules for marking and labelling.</a:t>
            </a:r>
          </a:p>
          <a:p>
            <a:pPr algn="l"/>
            <a:endParaRPr lang="en-GB" dirty="0">
              <a:solidFill>
                <a:srgbClr val="666666"/>
              </a:solidFill>
            </a:endParaRPr>
          </a:p>
          <a:p>
            <a:r>
              <a:rPr lang="sv-SE" sz="2000" b="1" dirty="0" err="1">
                <a:solidFill>
                  <a:srgbClr val="666666"/>
                </a:solidFill>
              </a:rPr>
              <a:t>Electrical</a:t>
            </a:r>
            <a:r>
              <a:rPr lang="sv-SE" sz="2000" b="1" dirty="0">
                <a:solidFill>
                  <a:srgbClr val="666666"/>
                </a:solidFill>
              </a:rPr>
              <a:t> Design </a:t>
            </a:r>
            <a:r>
              <a:rPr lang="sv-SE" sz="2000" b="1" dirty="0" err="1">
                <a:solidFill>
                  <a:srgbClr val="666666"/>
                </a:solidFill>
              </a:rPr>
              <a:t>Verification</a:t>
            </a:r>
            <a:r>
              <a:rPr lang="sv-SE" sz="2000" b="1" dirty="0">
                <a:solidFill>
                  <a:srgbClr val="666666"/>
                </a:solidFill>
              </a:rPr>
              <a:t> </a:t>
            </a:r>
            <a:r>
              <a:rPr lang="sv-SE" sz="2000" b="1" dirty="0" err="1">
                <a:solidFill>
                  <a:srgbClr val="666666"/>
                </a:solidFill>
              </a:rPr>
              <a:t>Report</a:t>
            </a:r>
            <a:br>
              <a:rPr lang="sv-SE" sz="2000" b="1" dirty="0">
                <a:solidFill>
                  <a:srgbClr val="666666"/>
                </a:solidFill>
              </a:rPr>
            </a:br>
            <a:r>
              <a:rPr lang="sv-SE" sz="1600" i="1" u="sng" dirty="0" err="1">
                <a:latin typeface="Segoe UI Historic" panose="020B0502040204020203" pitchFamily="34" charset="0"/>
                <a:ea typeface="MS Mincho" panose="02020609040205080304" pitchFamily="49" charset="-128"/>
                <a:cs typeface="Times New Roman" panose="02020603050405020304" pitchFamily="18" charset="0"/>
              </a:rPr>
              <a:t>We</a:t>
            </a:r>
            <a:r>
              <a:rPr lang="sv-SE" sz="1600" i="1" u="sng"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i="1" u="sng" dirty="0" err="1">
                <a:latin typeface="Segoe UI Historic" panose="020B0502040204020203" pitchFamily="34" charset="0"/>
                <a:ea typeface="MS Mincho" panose="02020609040205080304" pitchFamily="49" charset="-128"/>
                <a:cs typeface="Times New Roman" panose="02020603050405020304" pitchFamily="18" charset="0"/>
              </a:rPr>
              <a:t>will</a:t>
            </a:r>
            <a:r>
              <a:rPr lang="sv-SE" sz="1600" i="1" u="sng" dirty="0">
                <a:latin typeface="Segoe UI Historic" panose="020B0502040204020203" pitchFamily="34" charset="0"/>
                <a:ea typeface="MS Mincho" panose="02020609040205080304" pitchFamily="49" charset="-128"/>
                <a:cs typeface="Times New Roman" panose="02020603050405020304" pitchFamily="18" charset="0"/>
              </a:rPr>
              <a:t> go </a:t>
            </a:r>
            <a:r>
              <a:rPr lang="sv-SE" sz="1600" i="1" u="sng" dirty="0" err="1">
                <a:latin typeface="Segoe UI Historic" panose="020B0502040204020203" pitchFamily="34" charset="0"/>
                <a:ea typeface="MS Mincho" panose="02020609040205080304" pitchFamily="49" charset="-128"/>
                <a:cs typeface="Times New Roman" panose="02020603050405020304" pitchFamily="18" charset="0"/>
              </a:rPr>
              <a:t>through</a:t>
            </a:r>
            <a:r>
              <a:rPr lang="sv-SE" sz="1600" i="1" u="sng" dirty="0">
                <a:latin typeface="Segoe UI Historic" panose="020B0502040204020203" pitchFamily="34" charset="0"/>
                <a:ea typeface="MS Mincho" panose="02020609040205080304" pitchFamily="49" charset="-128"/>
                <a:cs typeface="Times New Roman" panose="02020603050405020304" pitchFamily="18" charset="0"/>
              </a:rPr>
              <a:t> an </a:t>
            </a:r>
            <a:r>
              <a:rPr lang="sv-SE" sz="1600" i="1" u="sng" dirty="0" err="1">
                <a:latin typeface="Segoe UI Historic" panose="020B0502040204020203" pitchFamily="34" charset="0"/>
                <a:ea typeface="MS Mincho" panose="02020609040205080304" pitchFamily="49" charset="-128"/>
                <a:cs typeface="Times New Roman" panose="02020603050405020304" pitchFamily="18" charset="0"/>
              </a:rPr>
              <a:t>example</a:t>
            </a:r>
            <a:r>
              <a:rPr lang="sv-SE" sz="1600" i="1" u="sng" dirty="0">
                <a:latin typeface="Segoe UI Historic" panose="020B0502040204020203" pitchFamily="34" charset="0"/>
                <a:ea typeface="MS Mincho" panose="02020609040205080304" pitchFamily="49" charset="-128"/>
                <a:cs typeface="Times New Roman" panose="02020603050405020304" pitchFamily="18" charset="0"/>
              </a:rPr>
              <a:t> in the </a:t>
            </a:r>
            <a:r>
              <a:rPr lang="sv-SE" sz="1600" i="1" u="sng" dirty="0" err="1">
                <a:latin typeface="Segoe UI Historic" panose="020B0502040204020203" pitchFamily="34" charset="0"/>
                <a:ea typeface="MS Mincho" panose="02020609040205080304" pitchFamily="49" charset="-128"/>
                <a:cs typeface="Times New Roman" panose="02020603050405020304" pitchFamily="18" charset="0"/>
              </a:rPr>
              <a:t>electrical</a:t>
            </a:r>
            <a:r>
              <a:rPr lang="sv-SE" sz="1600" i="1" u="sng" dirty="0">
                <a:latin typeface="Segoe UI Historic" panose="020B0502040204020203" pitchFamily="34" charset="0"/>
                <a:ea typeface="MS Mincho" panose="02020609040205080304" pitchFamily="49" charset="-128"/>
                <a:cs typeface="Times New Roman" panose="02020603050405020304" pitchFamily="18" charset="0"/>
              </a:rPr>
              <a:t> design </a:t>
            </a:r>
            <a:r>
              <a:rPr lang="sv-SE" sz="1600" i="1" u="sng" dirty="0" err="1">
                <a:latin typeface="Segoe UI Historic" panose="020B0502040204020203" pitchFamily="34" charset="0"/>
                <a:ea typeface="MS Mincho" panose="02020609040205080304" pitchFamily="49" charset="-128"/>
                <a:cs typeface="Times New Roman" panose="02020603050405020304" pitchFamily="18" charset="0"/>
              </a:rPr>
              <a:t>verification</a:t>
            </a:r>
            <a:r>
              <a:rPr lang="sv-SE" sz="1600" i="1" u="sng"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i="1" u="sng" dirty="0" err="1">
                <a:latin typeface="Segoe UI Historic" panose="020B0502040204020203" pitchFamily="34" charset="0"/>
                <a:ea typeface="MS Mincho" panose="02020609040205080304" pitchFamily="49" charset="-128"/>
                <a:cs typeface="Times New Roman" panose="02020603050405020304" pitchFamily="18" charset="0"/>
              </a:rPr>
              <a:t>report</a:t>
            </a:r>
            <a:r>
              <a:rPr lang="sv-SE" sz="1600" i="1" u="sng" dirty="0">
                <a:latin typeface="Segoe UI Historic" panose="020B0502040204020203" pitchFamily="34" charset="0"/>
                <a:ea typeface="MS Mincho" panose="02020609040205080304" pitchFamily="49" charset="-128"/>
                <a:cs typeface="Times New Roman" panose="02020603050405020304" pitchFamily="18" charset="0"/>
              </a:rPr>
              <a:t> </a:t>
            </a:r>
            <a:r>
              <a:rPr lang="en-US" sz="1600" i="1" u="sng" dirty="0">
                <a:latin typeface="Segoe UI Historic" panose="020B0502040204020203" pitchFamily="34" charset="0"/>
                <a:ea typeface="MS Mincho" panose="02020609040205080304" pitchFamily="49" charset="-128"/>
                <a:cs typeface="Times New Roman" panose="02020603050405020304" pitchFamily="18" charset="0"/>
              </a:rPr>
              <a:t>(</a:t>
            </a:r>
            <a:r>
              <a:rPr lang="sv-SE" sz="1600" i="1" u="sng" dirty="0">
                <a:latin typeface="Segoe UI Historic" panose="020B0502040204020203" pitchFamily="34" charset="0"/>
                <a:ea typeface="MS Mincho" panose="02020609040205080304" pitchFamily="49" charset="-128"/>
                <a:cs typeface="Times New Roman" panose="02020603050405020304" pitchFamily="18" charset="0"/>
              </a:rPr>
              <a:t>ESS-4041790)</a:t>
            </a:r>
          </a:p>
          <a:p>
            <a:endParaRPr lang="sv-SE" sz="1600" i="1" u="sng" dirty="0">
              <a:latin typeface="Segoe UI Historic" panose="020B0502040204020203" pitchFamily="34" charset="0"/>
              <a:ea typeface="MS Mincho" panose="02020609040205080304" pitchFamily="49" charset="-128"/>
              <a:cs typeface="Times New Roman" panose="02020603050405020304" pitchFamily="18" charset="0"/>
            </a:endParaRPr>
          </a:p>
          <a:p>
            <a:r>
              <a:rPr lang="sv-SE" sz="1600" dirty="0">
                <a:latin typeface="Segoe UI Historic" panose="020B0502040204020203" pitchFamily="34" charset="0"/>
                <a:ea typeface="MS Mincho" panose="02020609040205080304" pitchFamily="49" charset="-128"/>
                <a:cs typeface="Times New Roman" panose="02020603050405020304" pitchFamily="18" charset="0"/>
              </a:rPr>
              <a:t>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electrical</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design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verification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report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created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verify</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Appropriate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settings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on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selectivity</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modules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based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on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loads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Selection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power</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supplies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Selection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UPS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unit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and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battery</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capacity</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derived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from TIA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selection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tool</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sv-SE" sz="1600" dirty="0">
                <a:latin typeface="Segoe UI Historic" panose="020B0502040204020203" pitchFamily="34" charset="0"/>
                <a:ea typeface="MS Mincho" panose="02020609040205080304" pitchFamily="49" charset="-128"/>
                <a:cs typeface="Times New Roman" panose="02020603050405020304" pitchFamily="18" charset="0"/>
              </a:rPr>
              <a:t>Control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cabinet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power</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dissipation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determine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need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for a fan or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cooling</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system.</a:t>
            </a:r>
          </a:p>
          <a:p>
            <a:pPr marL="285750" indent="-285750">
              <a:buFont typeface="Arial" panose="020B0604020202020204" pitchFamily="34" charset="0"/>
              <a:buChar char="•"/>
            </a:pP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Current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carrying</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capacity</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selected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sv-SE" sz="1600" dirty="0">
                <a:latin typeface="Segoe UI Historic" panose="020B0502040204020203" pitchFamily="34" charset="0"/>
                <a:ea typeface="MS Mincho" panose="02020609040205080304" pitchFamily="49" charset="-128"/>
                <a:cs typeface="Times New Roman" panose="02020603050405020304" pitchFamily="18" charset="0"/>
              </a:rPr>
              <a:t>Automatic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disconnection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supply</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case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of</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short-</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circuit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which</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based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on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types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lengths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and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protection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device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Voltage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drop to ODH monitors and alarm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units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which</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based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on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types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cable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lengths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and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load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a:t>
            </a:r>
            <a:br>
              <a:rPr lang="sv-SE" sz="1600" dirty="0">
                <a:latin typeface="Segoe UI Historic" panose="020B0502040204020203" pitchFamily="34" charset="0"/>
                <a:ea typeface="MS Mincho" panose="02020609040205080304" pitchFamily="49" charset="-128"/>
                <a:cs typeface="Times New Roman" panose="02020603050405020304" pitchFamily="18" charset="0"/>
              </a:rPr>
            </a:b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This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is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performed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to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ensure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that</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ODH monitors, and Alarm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units</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can</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handle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voltage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level</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caused</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by the </a:t>
            </a:r>
            <a:r>
              <a:rPr lang="sv-SE" sz="1600" dirty="0" err="1">
                <a:latin typeface="Segoe UI Historic" panose="020B0502040204020203" pitchFamily="34" charset="0"/>
                <a:ea typeface="MS Mincho" panose="02020609040205080304" pitchFamily="49" charset="-128"/>
                <a:cs typeface="Times New Roman" panose="02020603050405020304" pitchFamily="18" charset="0"/>
              </a:rPr>
              <a:t>voltage</a:t>
            </a:r>
            <a:r>
              <a:rPr lang="sv-SE" sz="1600" dirty="0">
                <a:latin typeface="Segoe UI Historic" panose="020B0502040204020203" pitchFamily="34" charset="0"/>
                <a:ea typeface="MS Mincho" panose="02020609040205080304" pitchFamily="49" charset="-128"/>
                <a:cs typeface="Times New Roman" panose="02020603050405020304" pitchFamily="18" charset="0"/>
              </a:rPr>
              <a:t> drop.</a:t>
            </a:r>
          </a:p>
          <a:p>
            <a:pPr marL="285750" indent="-285750">
              <a:buFont typeface="Arial" panose="020B0604020202020204" pitchFamily="34" charset="0"/>
              <a:buChar char="•"/>
            </a:pPr>
            <a:endParaRPr lang="sv-SE" sz="1600" dirty="0">
              <a:latin typeface="Segoe UI Historic" panose="020B0502040204020203" pitchFamily="34" charset="0"/>
              <a:ea typeface="MS Mincho" panose="02020609040205080304" pitchFamily="49" charset="-128"/>
              <a:cs typeface="Times New Roman" panose="02020603050405020304" pitchFamily="18" charset="0"/>
            </a:endParaRPr>
          </a:p>
          <a:p>
            <a:pPr algn="l"/>
            <a:endParaRPr lang="en-GB" dirty="0">
              <a:solidFill>
                <a:srgbClr val="666666"/>
              </a:solidFill>
            </a:endParaRPr>
          </a:p>
        </p:txBody>
      </p:sp>
    </p:spTree>
    <p:extLst>
      <p:ext uri="{BB962C8B-B14F-4D97-AF65-F5344CB8AC3E}">
        <p14:creationId xmlns:p14="http://schemas.microsoft.com/office/powerpoint/2010/main" val="387495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1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ESS-0060907 - Chess Core Powerpoint</Template>
  <TotalTime>6772</TotalTime>
  <Words>2982</Words>
  <Application>Microsoft Office PowerPoint</Application>
  <PresentationFormat>Bredbild</PresentationFormat>
  <Paragraphs>258</Paragraphs>
  <Slides>24</Slides>
  <Notes>1</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24</vt:i4>
      </vt:variant>
    </vt:vector>
  </HeadingPairs>
  <TitlesOfParts>
    <vt:vector size="33" baseType="lpstr">
      <vt:lpstr>Arial</vt:lpstr>
      <vt:lpstr>Calibri</vt:lpstr>
      <vt:lpstr>Segoe UI</vt:lpstr>
      <vt:lpstr>Segoe UI Historic</vt:lpstr>
      <vt:lpstr>Segoe UI Light</vt:lpstr>
      <vt:lpstr>Segoe UI Semibold</vt:lpstr>
      <vt:lpstr>Wingdings</vt:lpstr>
      <vt:lpstr>Office-tema</vt:lpstr>
      <vt:lpstr>1_Office-tema</vt:lpstr>
      <vt:lpstr>PowerPoint-presentation</vt:lpstr>
      <vt:lpstr>Acc Tunnel ODHDS CDR Presentation - ACC ODHDS Electrical and Mechanical Design</vt:lpstr>
      <vt:lpstr>Agenda</vt:lpstr>
      <vt:lpstr>Input documentation and relevant standards</vt:lpstr>
      <vt:lpstr>Performed electrical design tasks for this CDR</vt:lpstr>
      <vt:lpstr>Performed electrical design tasks for this CDR</vt:lpstr>
      <vt:lpstr>Performed electrical design tasks for this CDR</vt:lpstr>
      <vt:lpstr>Performed electrical design tasks for this CDR</vt:lpstr>
      <vt:lpstr>Performed electrical design tasks for this CDR</vt:lpstr>
      <vt:lpstr>Control cabinet design</vt:lpstr>
      <vt:lpstr>Control cabinet design</vt:lpstr>
      <vt:lpstr>Power Distribution and UPS</vt:lpstr>
      <vt:lpstr>Power Distribution and UPS</vt:lpstr>
      <vt:lpstr>Control Equipment</vt:lpstr>
      <vt:lpstr>Alarm Units</vt:lpstr>
      <vt:lpstr>Alarm Units</vt:lpstr>
      <vt:lpstr>ODH monitors</vt:lpstr>
      <vt:lpstr>Environmental conditions</vt:lpstr>
      <vt:lpstr>Electrical design updates CryoB ODHDS</vt:lpstr>
      <vt:lpstr>Electrical design updates CryoB ODHDS</vt:lpstr>
      <vt:lpstr>Electrical design updates CryoB ODHDS</vt:lpstr>
      <vt:lpstr>Electrical design updates CryoB ODHDS</vt:lpstr>
      <vt:lpstr>Finish presentation</vt:lpstr>
      <vt:lpstr>Reference Documents</vt:lpstr>
    </vt:vector>
  </TitlesOfParts>
  <Company>European Spallation Source ERIC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Morteza Mansouri</dc:creator>
  <cp:lastModifiedBy>Anton Andersson</cp:lastModifiedBy>
  <cp:revision>95</cp:revision>
  <cp:lastPrinted>2019-03-08T10:27:30Z</cp:lastPrinted>
  <dcterms:created xsi:type="dcterms:W3CDTF">2021-10-04T20:11:20Z</dcterms:created>
  <dcterms:modified xsi:type="dcterms:W3CDTF">2022-09-13T07:54:04Z</dcterms:modified>
</cp:coreProperties>
</file>