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62" r:id="rId2"/>
    <p:sldId id="267" r:id="rId3"/>
    <p:sldId id="272" r:id="rId4"/>
    <p:sldId id="322" r:id="rId5"/>
    <p:sldId id="323" r:id="rId6"/>
    <p:sldId id="301" r:id="rId7"/>
    <p:sldId id="268" r:id="rId8"/>
    <p:sldId id="327" r:id="rId9"/>
    <p:sldId id="332" r:id="rId10"/>
    <p:sldId id="333" r:id="rId11"/>
    <p:sldId id="335" r:id="rId12"/>
    <p:sldId id="337" r:id="rId13"/>
    <p:sldId id="307" r:id="rId14"/>
    <p:sldId id="321" r:id="rId15"/>
    <p:sldId id="284" r:id="rId16"/>
    <p:sldId id="318" r:id="rId17"/>
    <p:sldId id="325" r:id="rId18"/>
    <p:sldId id="326" r:id="rId19"/>
    <p:sldId id="328" r:id="rId20"/>
    <p:sldId id="314" r:id="rId21"/>
    <p:sldId id="315" r:id="rId22"/>
    <p:sldId id="331" r:id="rId23"/>
    <p:sldId id="342" r:id="rId24"/>
    <p:sldId id="316" r:id="rId25"/>
    <p:sldId id="319" r:id="rId26"/>
    <p:sldId id="317" r:id="rId27"/>
    <p:sldId id="291" r:id="rId28"/>
    <p:sldId id="290" r:id="rId29"/>
    <p:sldId id="277" r:id="rId30"/>
    <p:sldId id="338" r:id="rId31"/>
    <p:sldId id="339" r:id="rId32"/>
    <p:sldId id="303" r:id="rId33"/>
    <p:sldId id="287" r:id="rId34"/>
    <p:sldId id="269" r:id="rId35"/>
    <p:sldId id="304" r:id="rId36"/>
    <p:sldId id="300" r:id="rId37"/>
    <p:sldId id="305"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837" autoAdjust="0"/>
  </p:normalViewPr>
  <p:slideViewPr>
    <p:cSldViewPr snapToGrid="0" snapToObjects="1">
      <p:cViewPr>
        <p:scale>
          <a:sx n="100" d="100"/>
          <a:sy n="100" d="100"/>
        </p:scale>
        <p:origin x="-360" y="5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21" d="100"/>
          <a:sy n="121" d="100"/>
        </p:scale>
        <p:origin x="40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FB93A3-E25C-4195-852E-790709A873E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BC666EDB-23BB-4E37-9B0D-BD05067F93C5}">
      <dgm:prSet phldrT="[Text]" custT="1"/>
      <dgm:spPr/>
      <dgm:t>
        <a:bodyPr/>
        <a:lstStyle/>
        <a:p>
          <a:r>
            <a:rPr lang="en-GB" sz="1000" dirty="0"/>
            <a:t>PSS1</a:t>
          </a:r>
        </a:p>
      </dgm:t>
    </dgm:pt>
    <dgm:pt modelId="{21F2E11D-81F6-42A1-B363-02F5DF0E2303}" type="parTrans" cxnId="{6451B1CC-1DD2-43AC-A74C-31E5CB40CD77}">
      <dgm:prSet/>
      <dgm:spPr/>
      <dgm:t>
        <a:bodyPr/>
        <a:lstStyle/>
        <a:p>
          <a:endParaRPr lang="en-GB" sz="1800"/>
        </a:p>
      </dgm:t>
    </dgm:pt>
    <dgm:pt modelId="{9851375B-A76B-4C25-8ED8-741C6E1F3632}" type="sibTrans" cxnId="{6451B1CC-1DD2-43AC-A74C-31E5CB40CD77}">
      <dgm:prSet/>
      <dgm:spPr/>
      <dgm:t>
        <a:bodyPr/>
        <a:lstStyle/>
        <a:p>
          <a:endParaRPr lang="en-GB" sz="1800"/>
        </a:p>
      </dgm:t>
    </dgm:pt>
    <dgm:pt modelId="{B7E1ADB9-43BC-457F-926C-ECC4115612CC}">
      <dgm:prSet phldrT="[Text]" custT="1"/>
      <dgm:spPr/>
      <dgm:t>
        <a:bodyPr/>
        <a:lstStyle/>
        <a:p>
          <a:r>
            <a:rPr lang="en-GB" sz="600" dirty="0"/>
            <a:t>System</a:t>
          </a:r>
        </a:p>
      </dgm:t>
    </dgm:pt>
    <dgm:pt modelId="{E70513E7-04AD-4620-A053-9F156CD2263F}" type="parTrans" cxnId="{A3034825-0C26-449C-8E98-146A66E44B47}">
      <dgm:prSet custT="1"/>
      <dgm:spPr/>
      <dgm:t>
        <a:bodyPr/>
        <a:lstStyle/>
        <a:p>
          <a:endParaRPr lang="en-GB" sz="800"/>
        </a:p>
      </dgm:t>
    </dgm:pt>
    <dgm:pt modelId="{3C0FBCFF-391F-4D07-B46F-DFA491FB2FF2}" type="sibTrans" cxnId="{A3034825-0C26-449C-8E98-146A66E44B47}">
      <dgm:prSet/>
      <dgm:spPr/>
      <dgm:t>
        <a:bodyPr/>
        <a:lstStyle/>
        <a:p>
          <a:endParaRPr lang="en-GB" sz="1800"/>
        </a:p>
      </dgm:t>
    </dgm:pt>
    <dgm:pt modelId="{76000203-D87E-4FAE-820D-38C09C960EF6}">
      <dgm:prSet phldrT="[Text]" custT="1"/>
      <dgm:spPr/>
      <dgm:t>
        <a:bodyPr/>
        <a:lstStyle/>
        <a:p>
          <a:r>
            <a:rPr lang="en-GB" sz="600" dirty="0"/>
            <a:t>PLC Cabinet</a:t>
          </a:r>
        </a:p>
      </dgm:t>
    </dgm:pt>
    <dgm:pt modelId="{A8741C9C-33FC-4F82-946F-E57169951016}" type="parTrans" cxnId="{285278C4-A6B8-40BA-BB7E-0AFD94F6C8FF}">
      <dgm:prSet custT="1"/>
      <dgm:spPr/>
      <dgm:t>
        <a:bodyPr/>
        <a:lstStyle/>
        <a:p>
          <a:endParaRPr lang="en-GB" sz="500"/>
        </a:p>
      </dgm:t>
    </dgm:pt>
    <dgm:pt modelId="{6D1326FF-295F-4152-B38F-1D72464FDC80}" type="sibTrans" cxnId="{285278C4-A6B8-40BA-BB7E-0AFD94F6C8FF}">
      <dgm:prSet/>
      <dgm:spPr/>
      <dgm:t>
        <a:bodyPr/>
        <a:lstStyle/>
        <a:p>
          <a:endParaRPr lang="en-GB" sz="1800"/>
        </a:p>
      </dgm:t>
    </dgm:pt>
    <dgm:pt modelId="{DC911C33-3471-4F2F-95C1-DA6E3645B5CA}">
      <dgm:prSet phldrT="[Text]" custT="1"/>
      <dgm:spPr/>
      <dgm:t>
        <a:bodyPr/>
        <a:lstStyle/>
        <a:p>
          <a:r>
            <a:rPr lang="en-GB" sz="600" dirty="0"/>
            <a:t>External Devices</a:t>
          </a:r>
        </a:p>
      </dgm:t>
    </dgm:pt>
    <dgm:pt modelId="{A71AB0C2-BB38-4F75-B571-0B5B706F35D5}" type="parTrans" cxnId="{021EF841-40A8-4B95-9DD4-EA9419F566DD}">
      <dgm:prSet custT="1"/>
      <dgm:spPr/>
      <dgm:t>
        <a:bodyPr/>
        <a:lstStyle/>
        <a:p>
          <a:endParaRPr lang="en-GB" sz="500"/>
        </a:p>
      </dgm:t>
    </dgm:pt>
    <dgm:pt modelId="{4313B8D7-7A25-4F23-8D27-E5F6AE1A49B3}" type="sibTrans" cxnId="{021EF841-40A8-4B95-9DD4-EA9419F566DD}">
      <dgm:prSet/>
      <dgm:spPr/>
      <dgm:t>
        <a:bodyPr/>
        <a:lstStyle/>
        <a:p>
          <a:endParaRPr lang="en-GB" sz="1800"/>
        </a:p>
      </dgm:t>
    </dgm:pt>
    <dgm:pt modelId="{3A2EA4C8-4827-4804-AAEE-2D7F52DCD69C}">
      <dgm:prSet phldrT="[Text]" custT="1"/>
      <dgm:spPr/>
      <dgm:t>
        <a:bodyPr/>
        <a:lstStyle/>
        <a:p>
          <a:r>
            <a:rPr lang="en-GB" sz="600" dirty="0"/>
            <a:t>Critical alarm</a:t>
          </a:r>
        </a:p>
      </dgm:t>
    </dgm:pt>
    <dgm:pt modelId="{1DAF54BA-9A41-4CDD-92F6-BB1C226EC975}" type="parTrans" cxnId="{0F121FA6-12E6-4AA5-B652-9401D8C9978E}">
      <dgm:prSet custT="1"/>
      <dgm:spPr/>
      <dgm:t>
        <a:bodyPr/>
        <a:lstStyle/>
        <a:p>
          <a:endParaRPr lang="en-GB" sz="500"/>
        </a:p>
      </dgm:t>
    </dgm:pt>
    <dgm:pt modelId="{51DCA337-23CE-47FF-B8E1-37D578DD0759}" type="sibTrans" cxnId="{0F121FA6-12E6-4AA5-B652-9401D8C9978E}">
      <dgm:prSet/>
      <dgm:spPr/>
      <dgm:t>
        <a:bodyPr/>
        <a:lstStyle/>
        <a:p>
          <a:endParaRPr lang="en-GB" sz="1800"/>
        </a:p>
      </dgm:t>
    </dgm:pt>
    <dgm:pt modelId="{D00D171A-029E-4B76-9B6B-F40ADB39BC6A}">
      <dgm:prSet phldrT="[Text]" custT="1"/>
      <dgm:spPr/>
      <dgm:t>
        <a:bodyPr/>
        <a:lstStyle/>
        <a:p>
          <a:r>
            <a:rPr lang="en-GB" sz="600" dirty="0"/>
            <a:t>Alarm mode</a:t>
          </a:r>
        </a:p>
      </dgm:t>
    </dgm:pt>
    <dgm:pt modelId="{341B47E8-33D6-42FD-A15C-81A9F93C65FD}" type="parTrans" cxnId="{CF12C843-DF90-4095-BA1C-80A9DED6530A}">
      <dgm:prSet custT="1"/>
      <dgm:spPr/>
      <dgm:t>
        <a:bodyPr/>
        <a:lstStyle/>
        <a:p>
          <a:endParaRPr lang="en-GB" sz="500"/>
        </a:p>
      </dgm:t>
    </dgm:pt>
    <dgm:pt modelId="{6C30A580-2247-41DA-B3C5-90F6987BB624}" type="sibTrans" cxnId="{CF12C843-DF90-4095-BA1C-80A9DED6530A}">
      <dgm:prSet/>
      <dgm:spPr/>
      <dgm:t>
        <a:bodyPr/>
        <a:lstStyle/>
        <a:p>
          <a:endParaRPr lang="en-GB" sz="1800"/>
        </a:p>
      </dgm:t>
    </dgm:pt>
    <dgm:pt modelId="{4E3DAC73-D1EB-4E70-9957-0B952B46DE93}">
      <dgm:prSet phldrT="[Text]" custT="1"/>
      <dgm:spPr/>
      <dgm:t>
        <a:bodyPr/>
        <a:lstStyle/>
        <a:p>
          <a:r>
            <a:rPr lang="en-GB" sz="600" dirty="0"/>
            <a:t>AMM</a:t>
          </a:r>
        </a:p>
      </dgm:t>
    </dgm:pt>
    <dgm:pt modelId="{600BF799-D2E9-4ED1-AFC8-5E6C4C0E34B9}" type="parTrans" cxnId="{8A6CF4DD-A969-4D10-8858-3C1E9F758F6D}">
      <dgm:prSet custT="1"/>
      <dgm:spPr/>
      <dgm:t>
        <a:bodyPr/>
        <a:lstStyle/>
        <a:p>
          <a:endParaRPr lang="en-GB" sz="500"/>
        </a:p>
      </dgm:t>
    </dgm:pt>
    <dgm:pt modelId="{8DCD9575-0D21-42C8-8061-7C2B111192ED}" type="sibTrans" cxnId="{8A6CF4DD-A969-4D10-8858-3C1E9F758F6D}">
      <dgm:prSet/>
      <dgm:spPr/>
      <dgm:t>
        <a:bodyPr/>
        <a:lstStyle/>
        <a:p>
          <a:endParaRPr lang="en-GB" sz="1800"/>
        </a:p>
      </dgm:t>
    </dgm:pt>
    <dgm:pt modelId="{EAC754AF-2471-47BF-9576-F5BE7F0D2363}">
      <dgm:prSet phldrT="[Text]" custT="1"/>
      <dgm:spPr/>
      <dgm:t>
        <a:bodyPr/>
        <a:lstStyle/>
        <a:p>
          <a:r>
            <a:rPr lang="en-GB" sz="600" dirty="0"/>
            <a:t>ESOS</a:t>
          </a:r>
        </a:p>
      </dgm:t>
    </dgm:pt>
    <dgm:pt modelId="{6614E524-1AD5-4DC9-B2E7-62C980322DC5}" type="parTrans" cxnId="{1F937E41-8472-4BEF-AAF6-2F14B3C92802}">
      <dgm:prSet custT="1"/>
      <dgm:spPr/>
      <dgm:t>
        <a:bodyPr/>
        <a:lstStyle/>
        <a:p>
          <a:endParaRPr lang="en-GB" sz="500"/>
        </a:p>
      </dgm:t>
    </dgm:pt>
    <dgm:pt modelId="{4FA83FDB-537A-4A14-AC7B-D8BDCA48BAF6}" type="sibTrans" cxnId="{1F937E41-8472-4BEF-AAF6-2F14B3C92802}">
      <dgm:prSet/>
      <dgm:spPr/>
      <dgm:t>
        <a:bodyPr/>
        <a:lstStyle/>
        <a:p>
          <a:endParaRPr lang="en-GB" sz="1800"/>
        </a:p>
      </dgm:t>
    </dgm:pt>
    <dgm:pt modelId="{7A2ECC0E-3D09-4907-BE00-9B6E2CDCAAAE}">
      <dgm:prSet phldrT="[Text]" custT="1"/>
      <dgm:spPr/>
      <dgm:t>
        <a:bodyPr/>
        <a:lstStyle/>
        <a:p>
          <a:r>
            <a:rPr lang="en-GB" sz="600" dirty="0"/>
            <a:t>Safety PLC</a:t>
          </a:r>
        </a:p>
      </dgm:t>
    </dgm:pt>
    <dgm:pt modelId="{EF519312-0B56-4658-8D08-2127BFDD3FA3}" type="parTrans" cxnId="{D6E62491-15DA-4861-916F-FB2A7AA79AB4}">
      <dgm:prSet custT="1"/>
      <dgm:spPr/>
      <dgm:t>
        <a:bodyPr/>
        <a:lstStyle/>
        <a:p>
          <a:endParaRPr lang="en-GB" sz="500"/>
        </a:p>
      </dgm:t>
    </dgm:pt>
    <dgm:pt modelId="{1B3B0762-1133-4FAE-80A8-0C04331D2239}" type="sibTrans" cxnId="{D6E62491-15DA-4861-916F-FB2A7AA79AB4}">
      <dgm:prSet/>
      <dgm:spPr/>
      <dgm:t>
        <a:bodyPr/>
        <a:lstStyle/>
        <a:p>
          <a:endParaRPr lang="en-GB" sz="1800"/>
        </a:p>
      </dgm:t>
    </dgm:pt>
    <dgm:pt modelId="{2B9CC46A-F27E-4B35-AD86-80771DD1EAB5}">
      <dgm:prSet phldrT="[Text]" custT="1"/>
      <dgm:spPr/>
      <dgm:t>
        <a:bodyPr/>
        <a:lstStyle/>
        <a:p>
          <a:r>
            <a:rPr lang="en-GB" sz="600" dirty="0"/>
            <a:t>Gateway PLC</a:t>
          </a:r>
        </a:p>
      </dgm:t>
    </dgm:pt>
    <dgm:pt modelId="{3AB93DA5-E7F1-44E6-A695-E3AFA4982D6A}" type="parTrans" cxnId="{9D065E25-D74F-4566-A354-1CE0E1744AAB}">
      <dgm:prSet custT="1"/>
      <dgm:spPr/>
      <dgm:t>
        <a:bodyPr/>
        <a:lstStyle/>
        <a:p>
          <a:endParaRPr lang="en-GB" sz="500"/>
        </a:p>
      </dgm:t>
    </dgm:pt>
    <dgm:pt modelId="{CE7AB20F-8785-4E13-A0B0-EFF21942D169}" type="sibTrans" cxnId="{9D065E25-D74F-4566-A354-1CE0E1744AAB}">
      <dgm:prSet/>
      <dgm:spPr/>
      <dgm:t>
        <a:bodyPr/>
        <a:lstStyle/>
        <a:p>
          <a:endParaRPr lang="en-GB" sz="1800"/>
        </a:p>
      </dgm:t>
    </dgm:pt>
    <dgm:pt modelId="{4F2490A3-2008-432B-B1EC-4DDA86D37CFE}">
      <dgm:prSet phldrT="[Text]" custT="1"/>
      <dgm:spPr/>
      <dgm:t>
        <a:bodyPr/>
        <a:lstStyle/>
        <a:p>
          <a:r>
            <a:rPr lang="en-GB" sz="600" dirty="0"/>
            <a:t>HMI</a:t>
          </a:r>
        </a:p>
      </dgm:t>
    </dgm:pt>
    <dgm:pt modelId="{DA9AE1FB-D4A7-40EE-87EB-CE161748E83C}" type="parTrans" cxnId="{D8CA52B3-2AC0-4994-947C-EF67EA529A5A}">
      <dgm:prSet custT="1"/>
      <dgm:spPr/>
      <dgm:t>
        <a:bodyPr/>
        <a:lstStyle/>
        <a:p>
          <a:endParaRPr lang="en-GB" sz="500"/>
        </a:p>
      </dgm:t>
    </dgm:pt>
    <dgm:pt modelId="{26CE2F11-D643-460A-BECC-F36ED5D8D3BB}" type="sibTrans" cxnId="{D8CA52B3-2AC0-4994-947C-EF67EA529A5A}">
      <dgm:prSet/>
      <dgm:spPr/>
      <dgm:t>
        <a:bodyPr/>
        <a:lstStyle/>
        <a:p>
          <a:endParaRPr lang="en-GB" sz="1800"/>
        </a:p>
      </dgm:t>
    </dgm:pt>
    <dgm:pt modelId="{05B177BE-6E55-4F83-BC61-F6922FB755CA}">
      <dgm:prSet phldrT="[Text]" custT="1"/>
      <dgm:spPr/>
      <dgm:t>
        <a:bodyPr/>
        <a:lstStyle/>
        <a:p>
          <a:r>
            <a:rPr lang="en-GB" sz="600" dirty="0"/>
            <a:t>Power supply</a:t>
          </a:r>
        </a:p>
      </dgm:t>
    </dgm:pt>
    <dgm:pt modelId="{E04AB357-6F8B-460E-B76B-1C96CB1F11AB}" type="parTrans" cxnId="{511DC51B-231B-4C16-845F-B9D947572B61}">
      <dgm:prSet custT="1"/>
      <dgm:spPr/>
      <dgm:t>
        <a:bodyPr/>
        <a:lstStyle/>
        <a:p>
          <a:endParaRPr lang="en-GB" sz="500"/>
        </a:p>
      </dgm:t>
    </dgm:pt>
    <dgm:pt modelId="{7BB2D364-AB69-4F30-BD74-BCD7ECB66F8A}" type="sibTrans" cxnId="{511DC51B-231B-4C16-845F-B9D947572B61}">
      <dgm:prSet/>
      <dgm:spPr/>
      <dgm:t>
        <a:bodyPr/>
        <a:lstStyle/>
        <a:p>
          <a:endParaRPr lang="en-GB" sz="1800"/>
        </a:p>
      </dgm:t>
    </dgm:pt>
    <dgm:pt modelId="{D54DBEDA-C36F-44F2-9762-ED83D43913E4}">
      <dgm:prSet phldrT="[Text]" custT="1"/>
      <dgm:spPr/>
      <dgm:t>
        <a:bodyPr/>
        <a:lstStyle/>
        <a:p>
          <a:r>
            <a:rPr lang="en-GB" sz="600" dirty="0"/>
            <a:t>IM155</a:t>
          </a:r>
        </a:p>
      </dgm:t>
    </dgm:pt>
    <dgm:pt modelId="{63688848-40DF-40F4-87B4-D1464B4892FF}" type="parTrans" cxnId="{C25962D4-9818-4F8F-AB68-DB4D7A1D5787}">
      <dgm:prSet custT="1"/>
      <dgm:spPr/>
      <dgm:t>
        <a:bodyPr/>
        <a:lstStyle/>
        <a:p>
          <a:endParaRPr lang="en-GB" sz="500"/>
        </a:p>
      </dgm:t>
    </dgm:pt>
    <dgm:pt modelId="{6A505DFB-B95A-4050-B359-47CE63B92FFD}" type="sibTrans" cxnId="{C25962D4-9818-4F8F-AB68-DB4D7A1D5787}">
      <dgm:prSet/>
      <dgm:spPr/>
      <dgm:t>
        <a:bodyPr/>
        <a:lstStyle/>
        <a:p>
          <a:endParaRPr lang="en-GB" sz="1800"/>
        </a:p>
      </dgm:t>
    </dgm:pt>
    <dgm:pt modelId="{6F2992F4-4461-4143-8671-0B942DA343EA}">
      <dgm:prSet phldrT="[Text]" custT="1"/>
      <dgm:spPr/>
      <dgm:t>
        <a:bodyPr/>
        <a:lstStyle/>
        <a:p>
          <a:r>
            <a:rPr lang="en-GB" sz="600" dirty="0"/>
            <a:t>Slot 1.. Slot 18</a:t>
          </a:r>
        </a:p>
      </dgm:t>
    </dgm:pt>
    <dgm:pt modelId="{ACC989AD-41E4-4514-8944-BFBE6D124C71}" type="parTrans" cxnId="{19A1FF58-CC27-4090-B23A-2586413553BE}">
      <dgm:prSet custT="1"/>
      <dgm:spPr/>
      <dgm:t>
        <a:bodyPr/>
        <a:lstStyle/>
        <a:p>
          <a:endParaRPr lang="en-GB" sz="500"/>
        </a:p>
      </dgm:t>
    </dgm:pt>
    <dgm:pt modelId="{4E7F9D52-8DCB-4DB9-8A96-93C237214DEE}" type="sibTrans" cxnId="{19A1FF58-CC27-4090-B23A-2586413553BE}">
      <dgm:prSet/>
      <dgm:spPr/>
      <dgm:t>
        <a:bodyPr/>
        <a:lstStyle/>
        <a:p>
          <a:endParaRPr lang="en-GB" sz="1800"/>
        </a:p>
      </dgm:t>
    </dgm:pt>
    <dgm:pt modelId="{FDE86858-7EE3-4242-A0B4-EE5CD0A5975F}">
      <dgm:prSet phldrT="[Text]" custT="1"/>
      <dgm:spPr/>
      <dgm:t>
        <a:bodyPr/>
        <a:lstStyle/>
        <a:p>
          <a:r>
            <a:rPr lang="en-GB" sz="600" dirty="0"/>
            <a:t>RIO 1..RIO3</a:t>
          </a:r>
        </a:p>
      </dgm:t>
    </dgm:pt>
    <dgm:pt modelId="{57AEFE81-C131-4091-8ED0-FC9F62FF41C4}" type="parTrans" cxnId="{A890560D-C11A-4223-A88C-2ABE9C5D0702}">
      <dgm:prSet custT="1"/>
      <dgm:spPr/>
      <dgm:t>
        <a:bodyPr/>
        <a:lstStyle/>
        <a:p>
          <a:endParaRPr lang="en-GB" sz="700"/>
        </a:p>
      </dgm:t>
    </dgm:pt>
    <dgm:pt modelId="{AF6FE686-AF04-4B80-8FB5-AEB2CBE90418}" type="sibTrans" cxnId="{A890560D-C11A-4223-A88C-2ABE9C5D0702}">
      <dgm:prSet/>
      <dgm:spPr/>
      <dgm:t>
        <a:bodyPr/>
        <a:lstStyle/>
        <a:p>
          <a:endParaRPr lang="en-GB" sz="1800"/>
        </a:p>
      </dgm:t>
    </dgm:pt>
    <dgm:pt modelId="{7B99AC87-27DB-4D5B-99D3-3504C4833366}">
      <dgm:prSet phldrT="[Text]" custT="1"/>
      <dgm:spPr/>
      <dgm:t>
        <a:bodyPr/>
        <a:lstStyle/>
        <a:p>
          <a:r>
            <a:rPr lang="en-GB" sz="600" dirty="0"/>
            <a:t>High radiation</a:t>
          </a:r>
        </a:p>
      </dgm:t>
    </dgm:pt>
    <dgm:pt modelId="{67E2F81A-8020-42BE-876F-0B4C0FC22113}" type="parTrans" cxnId="{34C760A6-30DF-431A-AD21-AF4BA8FF7EAA}">
      <dgm:prSet custT="1"/>
      <dgm:spPr/>
      <dgm:t>
        <a:bodyPr/>
        <a:lstStyle/>
        <a:p>
          <a:endParaRPr lang="en-GB" sz="500"/>
        </a:p>
      </dgm:t>
    </dgm:pt>
    <dgm:pt modelId="{1366BBD3-2638-40C0-9842-A75586EDEDB9}" type="sibTrans" cxnId="{34C760A6-30DF-431A-AD21-AF4BA8FF7EAA}">
      <dgm:prSet/>
      <dgm:spPr/>
      <dgm:t>
        <a:bodyPr/>
        <a:lstStyle/>
        <a:p>
          <a:endParaRPr lang="en-GB" sz="1800"/>
        </a:p>
      </dgm:t>
    </dgm:pt>
    <dgm:pt modelId="{DE08B6C3-4399-4A9F-BBCA-B24440EEB6A9}">
      <dgm:prSet phldrT="[Text]" custT="1"/>
      <dgm:spPr/>
      <dgm:t>
        <a:bodyPr/>
        <a:lstStyle/>
        <a:p>
          <a:r>
            <a:rPr lang="en-GB" sz="600" dirty="0"/>
            <a:t>Monitor Failure</a:t>
          </a:r>
        </a:p>
      </dgm:t>
    </dgm:pt>
    <dgm:pt modelId="{FE137BF6-70DE-4C61-A7D5-65C1DD0CAD8F}" type="parTrans" cxnId="{55B2B483-1E4B-4B86-9418-942DC7AE67E6}">
      <dgm:prSet custT="1"/>
      <dgm:spPr/>
      <dgm:t>
        <a:bodyPr/>
        <a:lstStyle/>
        <a:p>
          <a:endParaRPr lang="en-GB" sz="500"/>
        </a:p>
      </dgm:t>
    </dgm:pt>
    <dgm:pt modelId="{7629FFAE-7A7A-4C26-B08E-8B2E77B71459}" type="sibTrans" cxnId="{55B2B483-1E4B-4B86-9418-942DC7AE67E6}">
      <dgm:prSet/>
      <dgm:spPr/>
      <dgm:t>
        <a:bodyPr/>
        <a:lstStyle/>
        <a:p>
          <a:endParaRPr lang="en-GB" sz="1800"/>
        </a:p>
      </dgm:t>
    </dgm:pt>
    <dgm:pt modelId="{5D91795B-3BA0-4B1E-AAE8-E54A121FFA11}">
      <dgm:prSet phldrT="[Text]" custT="1"/>
      <dgm:spPr/>
      <dgm:t>
        <a:bodyPr/>
        <a:lstStyle/>
        <a:p>
          <a:r>
            <a:rPr lang="en-GB" sz="600" dirty="0"/>
            <a:t>Button pushed</a:t>
          </a:r>
        </a:p>
      </dgm:t>
    </dgm:pt>
    <dgm:pt modelId="{360CAE5E-BE75-4D49-8F30-C1D05BB0F7DA}" type="parTrans" cxnId="{E2DE0D1B-8F84-4E1D-A4C2-CB2C5971A702}">
      <dgm:prSet custT="1"/>
      <dgm:spPr/>
      <dgm:t>
        <a:bodyPr/>
        <a:lstStyle/>
        <a:p>
          <a:endParaRPr lang="en-GB" sz="500"/>
        </a:p>
      </dgm:t>
    </dgm:pt>
    <dgm:pt modelId="{39A272A7-B53F-4C30-9BC8-FE9832C0BC40}" type="sibTrans" cxnId="{E2DE0D1B-8F84-4E1D-A4C2-CB2C5971A702}">
      <dgm:prSet/>
      <dgm:spPr/>
      <dgm:t>
        <a:bodyPr/>
        <a:lstStyle/>
        <a:p>
          <a:endParaRPr lang="en-GB" sz="1800"/>
        </a:p>
      </dgm:t>
    </dgm:pt>
    <dgm:pt modelId="{2ED2DF9B-392A-42DE-8784-E24472AF3009}">
      <dgm:prSet phldrT="[Text]" custT="1"/>
      <dgm:spPr/>
      <dgm:t>
        <a:bodyPr/>
        <a:lstStyle/>
        <a:p>
          <a:r>
            <a:rPr lang="en-GB" sz="600" dirty="0"/>
            <a:t>Hardware error</a:t>
          </a:r>
        </a:p>
      </dgm:t>
    </dgm:pt>
    <dgm:pt modelId="{5BA78039-B75B-4E8D-8B19-2895F799C354}" type="parTrans" cxnId="{736948B6-6D0D-40CC-90F5-FCFD741D1937}">
      <dgm:prSet custT="1"/>
      <dgm:spPr/>
      <dgm:t>
        <a:bodyPr/>
        <a:lstStyle/>
        <a:p>
          <a:endParaRPr lang="en-GB" sz="500"/>
        </a:p>
      </dgm:t>
    </dgm:pt>
    <dgm:pt modelId="{C052A066-9852-4203-8F76-E09150B2D7A6}" type="sibTrans" cxnId="{736948B6-6D0D-40CC-90F5-FCFD741D1937}">
      <dgm:prSet/>
      <dgm:spPr/>
      <dgm:t>
        <a:bodyPr/>
        <a:lstStyle/>
        <a:p>
          <a:endParaRPr lang="en-GB" sz="1800"/>
        </a:p>
      </dgm:t>
    </dgm:pt>
    <dgm:pt modelId="{C17E2EB1-3F25-45E9-B8BA-72C1C99F7D3E}">
      <dgm:prSet phldrT="[Text]" custT="1"/>
      <dgm:spPr/>
      <dgm:t>
        <a:bodyPr/>
        <a:lstStyle/>
        <a:p>
          <a:r>
            <a:rPr lang="en-GB" sz="600" dirty="0"/>
            <a:t>Switch</a:t>
          </a:r>
        </a:p>
      </dgm:t>
    </dgm:pt>
    <dgm:pt modelId="{D4F3F6D9-D33E-484B-8832-DE777DA87B94}" type="parTrans" cxnId="{AE39D4BD-F03B-49C5-991B-1564EA19E690}">
      <dgm:prSet custT="1"/>
      <dgm:spPr/>
      <dgm:t>
        <a:bodyPr/>
        <a:lstStyle/>
        <a:p>
          <a:endParaRPr lang="en-GB" sz="500"/>
        </a:p>
      </dgm:t>
    </dgm:pt>
    <dgm:pt modelId="{CDF38FBD-80B1-4167-8A6E-027D44B3EEC6}" type="sibTrans" cxnId="{AE39D4BD-F03B-49C5-991B-1564EA19E690}">
      <dgm:prSet/>
      <dgm:spPr/>
      <dgm:t>
        <a:bodyPr/>
        <a:lstStyle/>
        <a:p>
          <a:endParaRPr lang="en-GB" sz="1800"/>
        </a:p>
      </dgm:t>
    </dgm:pt>
    <dgm:pt modelId="{A2459F5C-0F5D-4543-A738-2BD00FA8BBB9}">
      <dgm:prSet phldrT="[Text]" custT="1"/>
      <dgm:spPr/>
      <dgm:t>
        <a:bodyPr/>
        <a:lstStyle/>
        <a:p>
          <a:r>
            <a:rPr lang="en-GB" sz="600" dirty="0"/>
            <a:t>IO Interface</a:t>
          </a:r>
        </a:p>
      </dgm:t>
    </dgm:pt>
    <dgm:pt modelId="{4DC3C319-4CC5-49A7-A0F8-9F964031048B}" type="parTrans" cxnId="{62398902-75CF-42B3-B787-4168DC390ADD}">
      <dgm:prSet custT="1"/>
      <dgm:spPr/>
      <dgm:t>
        <a:bodyPr/>
        <a:lstStyle/>
        <a:p>
          <a:endParaRPr lang="en-GB" sz="500"/>
        </a:p>
      </dgm:t>
    </dgm:pt>
    <dgm:pt modelId="{0D7FA2BB-EE13-47E9-8F42-D5B25F57178F}" type="sibTrans" cxnId="{62398902-75CF-42B3-B787-4168DC390ADD}">
      <dgm:prSet/>
      <dgm:spPr/>
      <dgm:t>
        <a:bodyPr/>
        <a:lstStyle/>
        <a:p>
          <a:endParaRPr lang="en-GB" sz="1800"/>
        </a:p>
      </dgm:t>
    </dgm:pt>
    <dgm:pt modelId="{1F6773F0-2D38-4965-AC20-6EAFB1B1AAF6}">
      <dgm:prSet phldrT="[Text]" custT="1"/>
      <dgm:spPr/>
      <dgm:t>
        <a:bodyPr/>
        <a:lstStyle/>
        <a:p>
          <a:r>
            <a:rPr lang="en-GB" sz="600" dirty="0"/>
            <a:t>Slot 1..Slot 21</a:t>
          </a:r>
        </a:p>
      </dgm:t>
    </dgm:pt>
    <dgm:pt modelId="{42588A77-2FAF-4F86-BDFD-88253C98B49A}" type="parTrans" cxnId="{904CE1C9-52CA-4937-974B-90A5FCF9D83D}">
      <dgm:prSet custT="1"/>
      <dgm:spPr/>
      <dgm:t>
        <a:bodyPr/>
        <a:lstStyle/>
        <a:p>
          <a:endParaRPr lang="en-GB" sz="500"/>
        </a:p>
      </dgm:t>
    </dgm:pt>
    <dgm:pt modelId="{AEBC07CB-151B-45CF-8233-69227C00A3A7}" type="sibTrans" cxnId="{904CE1C9-52CA-4937-974B-90A5FCF9D83D}">
      <dgm:prSet/>
      <dgm:spPr/>
      <dgm:t>
        <a:bodyPr/>
        <a:lstStyle/>
        <a:p>
          <a:endParaRPr lang="en-GB" sz="1800"/>
        </a:p>
      </dgm:t>
    </dgm:pt>
    <dgm:pt modelId="{4B882C47-F22C-4149-B4C3-C55C2BCA85D7}">
      <dgm:prSet phldrT="[Text]" custT="1"/>
      <dgm:spPr/>
      <dgm:t>
        <a:bodyPr/>
        <a:lstStyle/>
        <a:p>
          <a:r>
            <a:rPr lang="en-GB" sz="600" dirty="0"/>
            <a:t>Status</a:t>
          </a:r>
        </a:p>
      </dgm:t>
    </dgm:pt>
    <dgm:pt modelId="{D4C90E79-2987-49FF-ADF4-FB4BB622921E}" type="parTrans" cxnId="{CA8DDF3F-7FBB-43C8-96B5-4E2CFAE77AD8}">
      <dgm:prSet custT="1"/>
      <dgm:spPr/>
      <dgm:t>
        <a:bodyPr/>
        <a:lstStyle/>
        <a:p>
          <a:endParaRPr lang="en-GB" sz="500"/>
        </a:p>
      </dgm:t>
    </dgm:pt>
    <dgm:pt modelId="{15534B9C-420B-46DD-925C-0F3FB6657CE0}" type="sibTrans" cxnId="{CA8DDF3F-7FBB-43C8-96B5-4E2CFAE77AD8}">
      <dgm:prSet/>
      <dgm:spPr/>
      <dgm:t>
        <a:bodyPr/>
        <a:lstStyle/>
        <a:p>
          <a:endParaRPr lang="en-GB" sz="1800"/>
        </a:p>
      </dgm:t>
    </dgm:pt>
    <dgm:pt modelId="{0CA09A0C-B90B-4D41-8FA0-F8A83B7DB21C}">
      <dgm:prSet phldrT="[Text]" custT="1"/>
      <dgm:spPr/>
      <dgm:t>
        <a:bodyPr/>
        <a:lstStyle/>
        <a:p>
          <a:r>
            <a:rPr lang="en-GB" sz="600" dirty="0"/>
            <a:t>Connected</a:t>
          </a:r>
        </a:p>
      </dgm:t>
    </dgm:pt>
    <dgm:pt modelId="{C5A2B23A-6402-4FEE-BA53-85AAB487DB3B}" type="parTrans" cxnId="{416A84A8-19E5-4405-829D-78DF155DFCE0}">
      <dgm:prSet custT="1"/>
      <dgm:spPr/>
      <dgm:t>
        <a:bodyPr/>
        <a:lstStyle/>
        <a:p>
          <a:endParaRPr lang="en-GB" sz="500"/>
        </a:p>
      </dgm:t>
    </dgm:pt>
    <dgm:pt modelId="{CF3FBC08-13F4-47EF-9BF5-5BBE842BE2C5}" type="sibTrans" cxnId="{416A84A8-19E5-4405-829D-78DF155DFCE0}">
      <dgm:prSet/>
      <dgm:spPr/>
      <dgm:t>
        <a:bodyPr/>
        <a:lstStyle/>
        <a:p>
          <a:endParaRPr lang="en-GB" sz="1800"/>
        </a:p>
      </dgm:t>
    </dgm:pt>
    <dgm:pt modelId="{4E84FE0F-DC67-4AF5-A29F-FAB034EF1BB4}">
      <dgm:prSet phldrT="[Text]" custT="1"/>
      <dgm:spPr/>
      <dgm:t>
        <a:bodyPr/>
        <a:lstStyle/>
        <a:p>
          <a:r>
            <a:rPr lang="en-GB" sz="600" dirty="0"/>
            <a:t>Status</a:t>
          </a:r>
        </a:p>
      </dgm:t>
    </dgm:pt>
    <dgm:pt modelId="{136F0E62-EB85-4A3E-8605-F32087F6CC32}" type="parTrans" cxnId="{2978EC81-57D8-4CC9-B2F1-7E2CEB6F3FE4}">
      <dgm:prSet custT="1"/>
      <dgm:spPr/>
      <dgm:t>
        <a:bodyPr/>
        <a:lstStyle/>
        <a:p>
          <a:endParaRPr lang="en-GB" sz="500"/>
        </a:p>
      </dgm:t>
    </dgm:pt>
    <dgm:pt modelId="{933BFE73-EF8A-4701-AFF9-83F2B0707302}" type="sibTrans" cxnId="{2978EC81-57D8-4CC9-B2F1-7E2CEB6F3FE4}">
      <dgm:prSet/>
      <dgm:spPr/>
      <dgm:t>
        <a:bodyPr/>
        <a:lstStyle/>
        <a:p>
          <a:endParaRPr lang="en-GB" sz="1800"/>
        </a:p>
      </dgm:t>
    </dgm:pt>
    <dgm:pt modelId="{DDD3CB44-82EE-421B-8F10-F5A9D73D4549}">
      <dgm:prSet phldrT="[Text]" custT="1"/>
      <dgm:spPr/>
      <dgm:t>
        <a:bodyPr/>
        <a:lstStyle/>
        <a:p>
          <a:r>
            <a:rPr lang="en-GB" sz="600" dirty="0"/>
            <a:t>Connected…</a:t>
          </a:r>
        </a:p>
      </dgm:t>
    </dgm:pt>
    <dgm:pt modelId="{1E9B941F-8FEB-49D2-AFA8-7E865A510AAB}" type="parTrans" cxnId="{F4915243-54CC-4A1E-9FC2-5A03475490B9}">
      <dgm:prSet custT="1"/>
      <dgm:spPr/>
      <dgm:t>
        <a:bodyPr/>
        <a:lstStyle/>
        <a:p>
          <a:endParaRPr lang="en-GB" sz="500"/>
        </a:p>
      </dgm:t>
    </dgm:pt>
    <dgm:pt modelId="{CD7C56D3-7FE5-4D19-A97F-CC1D7ACA99C2}" type="sibTrans" cxnId="{F4915243-54CC-4A1E-9FC2-5A03475490B9}">
      <dgm:prSet/>
      <dgm:spPr/>
      <dgm:t>
        <a:bodyPr/>
        <a:lstStyle/>
        <a:p>
          <a:endParaRPr lang="en-GB" sz="1800"/>
        </a:p>
      </dgm:t>
    </dgm:pt>
    <dgm:pt modelId="{1CA4B7A8-4428-42A8-9679-ADFDD48A1271}">
      <dgm:prSet phldrT="[Text]" custT="1"/>
      <dgm:spPr/>
      <dgm:t>
        <a:bodyPr/>
        <a:lstStyle/>
        <a:p>
          <a:r>
            <a:rPr lang="en-GB" sz="600" dirty="0"/>
            <a:t>UPS</a:t>
          </a:r>
        </a:p>
      </dgm:t>
    </dgm:pt>
    <dgm:pt modelId="{7D766767-AB2E-4AF7-8B2A-755C11C88EC2}" type="parTrans" cxnId="{1880F87F-F55C-47E7-ACAD-2F92C0764EF8}">
      <dgm:prSet custT="1"/>
      <dgm:spPr/>
      <dgm:t>
        <a:bodyPr/>
        <a:lstStyle/>
        <a:p>
          <a:endParaRPr lang="en-GB" sz="500"/>
        </a:p>
      </dgm:t>
    </dgm:pt>
    <dgm:pt modelId="{72A9C23C-CC24-48D3-B682-6E1205C5BF2A}" type="sibTrans" cxnId="{1880F87F-F55C-47E7-ACAD-2F92C0764EF8}">
      <dgm:prSet/>
      <dgm:spPr/>
      <dgm:t>
        <a:bodyPr/>
        <a:lstStyle/>
        <a:p>
          <a:endParaRPr lang="en-GB" sz="1800"/>
        </a:p>
      </dgm:t>
    </dgm:pt>
    <dgm:pt modelId="{CA069CBF-E238-48E2-8636-F26A76094F2A}">
      <dgm:prSet phldrT="[Text]" custT="1"/>
      <dgm:spPr/>
      <dgm:t>
        <a:bodyPr/>
        <a:lstStyle/>
        <a:p>
          <a:r>
            <a:rPr lang="en-GB" sz="600" dirty="0"/>
            <a:t>24 VDC</a:t>
          </a:r>
        </a:p>
      </dgm:t>
    </dgm:pt>
    <dgm:pt modelId="{5012BB09-3340-428A-9ADC-0EDDE02D76EF}" type="parTrans" cxnId="{48E770E3-48DA-4296-B12A-355D477030C5}">
      <dgm:prSet custT="1"/>
      <dgm:spPr/>
      <dgm:t>
        <a:bodyPr/>
        <a:lstStyle/>
        <a:p>
          <a:endParaRPr lang="en-GB" sz="500"/>
        </a:p>
      </dgm:t>
    </dgm:pt>
    <dgm:pt modelId="{D001BC46-F020-46CB-81EF-347151D76820}" type="sibTrans" cxnId="{48E770E3-48DA-4296-B12A-355D477030C5}">
      <dgm:prSet/>
      <dgm:spPr/>
      <dgm:t>
        <a:bodyPr/>
        <a:lstStyle/>
        <a:p>
          <a:endParaRPr lang="en-GB" sz="1800"/>
        </a:p>
      </dgm:t>
    </dgm:pt>
    <dgm:pt modelId="{E69DF8A2-B36D-42D2-8424-9246A1A03786}">
      <dgm:prSet phldrT="[Text]" custT="1"/>
      <dgm:spPr/>
      <dgm:t>
        <a:bodyPr/>
        <a:lstStyle/>
        <a:p>
          <a:r>
            <a:rPr lang="en-GB" sz="600" dirty="0"/>
            <a:t>Battery status</a:t>
          </a:r>
        </a:p>
      </dgm:t>
    </dgm:pt>
    <dgm:pt modelId="{741A232A-0230-4697-862C-F2D9F93C2AC0}" type="parTrans" cxnId="{3E32DD8B-24D2-4C2A-88FE-8D55B7180FCF}">
      <dgm:prSet custT="1"/>
      <dgm:spPr/>
      <dgm:t>
        <a:bodyPr/>
        <a:lstStyle/>
        <a:p>
          <a:endParaRPr lang="en-GB" sz="500"/>
        </a:p>
      </dgm:t>
    </dgm:pt>
    <dgm:pt modelId="{60E936DC-1D8E-48F9-A545-8DC632228BF3}" type="sibTrans" cxnId="{3E32DD8B-24D2-4C2A-88FE-8D55B7180FCF}">
      <dgm:prSet/>
      <dgm:spPr/>
      <dgm:t>
        <a:bodyPr/>
        <a:lstStyle/>
        <a:p>
          <a:endParaRPr lang="en-GB" sz="1800"/>
        </a:p>
      </dgm:t>
    </dgm:pt>
    <dgm:pt modelId="{402654F6-1093-48C1-BE06-E0408AAA4089}">
      <dgm:prSet phldrT="[Text]" custT="1"/>
      <dgm:spPr/>
      <dgm:t>
        <a:bodyPr/>
        <a:lstStyle/>
        <a:p>
          <a:r>
            <a:rPr lang="en-GB" sz="600" dirty="0"/>
            <a:t>RTB</a:t>
          </a:r>
        </a:p>
      </dgm:t>
    </dgm:pt>
    <dgm:pt modelId="{0A510F04-5434-4D18-B285-1DF2A0DD60E8}" type="parTrans" cxnId="{B1F287F4-DCBF-4DAE-896A-BFDE4760F6D2}">
      <dgm:prSet custT="1"/>
      <dgm:spPr/>
      <dgm:t>
        <a:bodyPr/>
        <a:lstStyle/>
        <a:p>
          <a:endParaRPr lang="en-GB" sz="500"/>
        </a:p>
      </dgm:t>
    </dgm:pt>
    <dgm:pt modelId="{55952CDE-3849-4103-93AC-7B678FED2DB7}" type="sibTrans" cxnId="{B1F287F4-DCBF-4DAE-896A-BFDE4760F6D2}">
      <dgm:prSet/>
      <dgm:spPr/>
      <dgm:t>
        <a:bodyPr/>
        <a:lstStyle/>
        <a:p>
          <a:endParaRPr lang="en-GB" sz="1800"/>
        </a:p>
      </dgm:t>
    </dgm:pt>
    <dgm:pt modelId="{BDE0C4A0-A2F6-4B1C-AAEB-84477AE528FA}">
      <dgm:prSet phldrT="[Text]" custT="1"/>
      <dgm:spPr/>
      <dgm:t>
        <a:bodyPr/>
        <a:lstStyle/>
        <a:p>
          <a:r>
            <a:rPr lang="en-GB" sz="600" dirty="0"/>
            <a:t>Alarm</a:t>
          </a:r>
        </a:p>
      </dgm:t>
    </dgm:pt>
    <dgm:pt modelId="{0965A04A-2692-42EC-8CAD-3CB99EAD6621}" type="parTrans" cxnId="{F0675884-20CC-4EB1-8AAE-9E099C40C24D}">
      <dgm:prSet custT="1"/>
      <dgm:spPr/>
      <dgm:t>
        <a:bodyPr/>
        <a:lstStyle/>
        <a:p>
          <a:endParaRPr lang="en-GB" sz="500"/>
        </a:p>
      </dgm:t>
    </dgm:pt>
    <dgm:pt modelId="{FB3809C9-9CA2-4341-8F93-E740A021EB90}" type="sibTrans" cxnId="{F0675884-20CC-4EB1-8AAE-9E099C40C24D}">
      <dgm:prSet/>
      <dgm:spPr/>
      <dgm:t>
        <a:bodyPr/>
        <a:lstStyle/>
        <a:p>
          <a:endParaRPr lang="en-GB" sz="1800"/>
        </a:p>
      </dgm:t>
    </dgm:pt>
    <dgm:pt modelId="{C31944A5-07B0-4CA4-A77A-125A51FA6F9E}">
      <dgm:prSet phldrT="[Text]" custT="1"/>
      <dgm:spPr/>
      <dgm:t>
        <a:bodyPr/>
        <a:lstStyle/>
        <a:p>
          <a:r>
            <a:rPr lang="en-GB" sz="600" dirty="0"/>
            <a:t>Status</a:t>
          </a:r>
        </a:p>
      </dgm:t>
    </dgm:pt>
    <dgm:pt modelId="{83183BE1-EFDE-42E2-A9A9-5D4B59D9B26D}" type="parTrans" cxnId="{DBCFCA8F-4316-4741-9FE6-C76C9267F94B}">
      <dgm:prSet custT="1"/>
      <dgm:spPr/>
      <dgm:t>
        <a:bodyPr/>
        <a:lstStyle/>
        <a:p>
          <a:endParaRPr lang="en-GB" sz="500"/>
        </a:p>
      </dgm:t>
    </dgm:pt>
    <dgm:pt modelId="{ABF2F341-1BD3-4C16-B8F2-F09B82DDBB0E}" type="sibTrans" cxnId="{DBCFCA8F-4316-4741-9FE6-C76C9267F94B}">
      <dgm:prSet/>
      <dgm:spPr/>
      <dgm:t>
        <a:bodyPr/>
        <a:lstStyle/>
        <a:p>
          <a:endParaRPr lang="en-GB" sz="1800"/>
        </a:p>
      </dgm:t>
    </dgm:pt>
    <dgm:pt modelId="{6066B930-B8B6-4C28-A1E1-53A249FA876D}">
      <dgm:prSet phldrT="[Text]" custT="1"/>
      <dgm:spPr/>
      <dgm:t>
        <a:bodyPr/>
        <a:lstStyle/>
        <a:p>
          <a:r>
            <a:rPr lang="en-GB" sz="600" dirty="0"/>
            <a:t>Status</a:t>
          </a:r>
        </a:p>
      </dgm:t>
    </dgm:pt>
    <dgm:pt modelId="{613EC4C9-C3EA-4001-8464-277F25ACDB06}" type="parTrans" cxnId="{D7155D92-BB82-4649-9E76-EFDFF92DCDD1}">
      <dgm:prSet custT="1"/>
      <dgm:spPr/>
      <dgm:t>
        <a:bodyPr/>
        <a:lstStyle/>
        <a:p>
          <a:endParaRPr lang="en-GB" sz="500"/>
        </a:p>
      </dgm:t>
    </dgm:pt>
    <dgm:pt modelId="{89FBA88C-4C24-468A-A7B1-6DCBE0FCF94F}" type="sibTrans" cxnId="{D7155D92-BB82-4649-9E76-EFDFF92DCDD1}">
      <dgm:prSet/>
      <dgm:spPr/>
      <dgm:t>
        <a:bodyPr/>
        <a:lstStyle/>
        <a:p>
          <a:endParaRPr lang="en-GB" sz="1800"/>
        </a:p>
      </dgm:t>
    </dgm:pt>
    <dgm:pt modelId="{364CA01A-5BDC-4FF5-BD44-5E3A2BC992A1}">
      <dgm:prSet phldrT="[Text]" custT="1"/>
      <dgm:spPr/>
      <dgm:t>
        <a:bodyPr/>
        <a:lstStyle/>
        <a:p>
          <a:r>
            <a:rPr lang="en-GB" sz="600" dirty="0"/>
            <a:t>Status</a:t>
          </a:r>
        </a:p>
      </dgm:t>
    </dgm:pt>
    <dgm:pt modelId="{1FF2B1C8-C0EA-4306-BDBB-942961221D6D}" type="parTrans" cxnId="{10EE420A-AF0B-40C3-A6C9-FC0A15426070}">
      <dgm:prSet custT="1"/>
      <dgm:spPr/>
      <dgm:t>
        <a:bodyPr/>
        <a:lstStyle/>
        <a:p>
          <a:endParaRPr lang="en-GB" sz="500"/>
        </a:p>
      </dgm:t>
    </dgm:pt>
    <dgm:pt modelId="{7BAFAD5D-FB02-4E9F-8E97-8638CFF9DBB9}" type="sibTrans" cxnId="{10EE420A-AF0B-40C3-A6C9-FC0A15426070}">
      <dgm:prSet/>
      <dgm:spPr/>
      <dgm:t>
        <a:bodyPr/>
        <a:lstStyle/>
        <a:p>
          <a:endParaRPr lang="en-GB" sz="1800"/>
        </a:p>
      </dgm:t>
    </dgm:pt>
    <dgm:pt modelId="{D67920D3-DAA0-4731-A3FD-B74F8B880F6D}">
      <dgm:prSet phldrT="[Text]" custT="1"/>
      <dgm:spPr/>
      <dgm:t>
        <a:bodyPr/>
        <a:lstStyle/>
        <a:p>
          <a:r>
            <a:rPr lang="en-GB" sz="600" dirty="0"/>
            <a:t>Connected</a:t>
          </a:r>
        </a:p>
      </dgm:t>
    </dgm:pt>
    <dgm:pt modelId="{A8668F44-6C4D-4224-B205-F8B152DB0B71}" type="parTrans" cxnId="{14C8F959-2B8D-4737-B793-024881FCEEF6}">
      <dgm:prSet custT="1"/>
      <dgm:spPr/>
      <dgm:t>
        <a:bodyPr/>
        <a:lstStyle/>
        <a:p>
          <a:endParaRPr lang="en-GB" sz="500"/>
        </a:p>
      </dgm:t>
    </dgm:pt>
    <dgm:pt modelId="{4D07ED68-FE5F-463F-8DB3-EE28603FB5CA}" type="sibTrans" cxnId="{14C8F959-2B8D-4737-B793-024881FCEEF6}">
      <dgm:prSet/>
      <dgm:spPr/>
      <dgm:t>
        <a:bodyPr/>
        <a:lstStyle/>
        <a:p>
          <a:endParaRPr lang="en-GB" sz="1800"/>
        </a:p>
      </dgm:t>
    </dgm:pt>
    <dgm:pt modelId="{18DC84C5-3E3C-4F6D-ABB7-EDB9AD1D4F75}">
      <dgm:prSet phldrT="[Text]" custT="1"/>
      <dgm:spPr/>
      <dgm:t>
        <a:bodyPr/>
        <a:lstStyle/>
        <a:p>
          <a:r>
            <a:rPr lang="en-GB" sz="600" dirty="0"/>
            <a:t>24 VDC</a:t>
          </a:r>
        </a:p>
      </dgm:t>
    </dgm:pt>
    <dgm:pt modelId="{74B48B4D-CE8A-4019-B6AE-A05218AB2D9A}" type="parTrans" cxnId="{95908D03-51A8-4517-9D16-6D8CFEA5108E}">
      <dgm:prSet/>
      <dgm:spPr/>
      <dgm:t>
        <a:bodyPr/>
        <a:lstStyle/>
        <a:p>
          <a:endParaRPr lang="en-GB"/>
        </a:p>
      </dgm:t>
    </dgm:pt>
    <dgm:pt modelId="{76FA6395-C945-4D9B-B55F-BEED5B0BA3B8}" type="sibTrans" cxnId="{95908D03-51A8-4517-9D16-6D8CFEA5108E}">
      <dgm:prSet/>
      <dgm:spPr/>
      <dgm:t>
        <a:bodyPr/>
        <a:lstStyle/>
        <a:p>
          <a:endParaRPr lang="en-GB"/>
        </a:p>
      </dgm:t>
    </dgm:pt>
    <dgm:pt modelId="{E739CA07-C6FE-40FC-BF3B-0E98316D09E9}">
      <dgm:prSet phldrT="[Text]" custT="1"/>
      <dgm:spPr/>
      <dgm:t>
        <a:bodyPr/>
        <a:lstStyle/>
        <a:p>
          <a:r>
            <a:rPr lang="en-GB" sz="600" dirty="0"/>
            <a:t>Surge arrester</a:t>
          </a:r>
        </a:p>
      </dgm:t>
    </dgm:pt>
    <dgm:pt modelId="{58E452FA-B7B5-4663-A6BF-F540924A2213}" type="parTrans" cxnId="{EA7317F1-A5D6-4343-985E-E0A857A11AF8}">
      <dgm:prSet/>
      <dgm:spPr/>
      <dgm:t>
        <a:bodyPr/>
        <a:lstStyle/>
        <a:p>
          <a:endParaRPr lang="en-GB"/>
        </a:p>
      </dgm:t>
    </dgm:pt>
    <dgm:pt modelId="{57DD4407-6579-4B44-9BB0-6E984EFD5709}" type="sibTrans" cxnId="{EA7317F1-A5D6-4343-985E-E0A857A11AF8}">
      <dgm:prSet/>
      <dgm:spPr/>
      <dgm:t>
        <a:bodyPr/>
        <a:lstStyle/>
        <a:p>
          <a:endParaRPr lang="en-GB"/>
        </a:p>
      </dgm:t>
    </dgm:pt>
    <dgm:pt modelId="{A1CEC470-4736-47B4-AEC1-1B6926EE5EFF}">
      <dgm:prSet phldrT="[Text]" custT="1"/>
      <dgm:spPr/>
      <dgm:t>
        <a:bodyPr/>
        <a:lstStyle/>
        <a:p>
          <a:r>
            <a:rPr lang="en-GB" sz="600" dirty="0"/>
            <a:t>Switch</a:t>
          </a:r>
        </a:p>
      </dgm:t>
    </dgm:pt>
    <dgm:pt modelId="{E6DB31E7-D260-4479-B757-47FD10D57124}" type="parTrans" cxnId="{AD678473-FE6D-44D2-94D7-59D4ED8F13D8}">
      <dgm:prSet/>
      <dgm:spPr/>
      <dgm:t>
        <a:bodyPr/>
        <a:lstStyle/>
        <a:p>
          <a:endParaRPr lang="en-GB"/>
        </a:p>
      </dgm:t>
    </dgm:pt>
    <dgm:pt modelId="{B2F67423-7905-48B3-8E67-0D9CC9FA7F75}" type="sibTrans" cxnId="{AD678473-FE6D-44D2-94D7-59D4ED8F13D8}">
      <dgm:prSet/>
      <dgm:spPr/>
      <dgm:t>
        <a:bodyPr/>
        <a:lstStyle/>
        <a:p>
          <a:endParaRPr lang="en-GB"/>
        </a:p>
      </dgm:t>
    </dgm:pt>
    <dgm:pt modelId="{F550F85E-42FE-4112-97DE-B8BEEC49AFB0}" type="pres">
      <dgm:prSet presAssocID="{5FFB93A3-E25C-4195-852E-790709A873EE}" presName="Name0" presStyleCnt="0">
        <dgm:presLayoutVars>
          <dgm:chPref val="1"/>
          <dgm:dir/>
          <dgm:animOne val="branch"/>
          <dgm:animLvl val="lvl"/>
          <dgm:resizeHandles val="exact"/>
        </dgm:presLayoutVars>
      </dgm:prSet>
      <dgm:spPr/>
      <dgm:t>
        <a:bodyPr/>
        <a:lstStyle/>
        <a:p>
          <a:endParaRPr lang="en-US"/>
        </a:p>
      </dgm:t>
    </dgm:pt>
    <dgm:pt modelId="{7A62F9FD-02FE-4874-9FDC-0AAD9024B10D}" type="pres">
      <dgm:prSet presAssocID="{BC666EDB-23BB-4E37-9B0D-BD05067F93C5}" presName="root1" presStyleCnt="0"/>
      <dgm:spPr/>
    </dgm:pt>
    <dgm:pt modelId="{1A1277B1-CC3F-45E3-BD4D-E9B6B5EE35A3}" type="pres">
      <dgm:prSet presAssocID="{BC666EDB-23BB-4E37-9B0D-BD05067F93C5}" presName="LevelOneTextNode" presStyleLbl="node0" presStyleIdx="0" presStyleCnt="1">
        <dgm:presLayoutVars>
          <dgm:chPref val="3"/>
        </dgm:presLayoutVars>
      </dgm:prSet>
      <dgm:spPr/>
      <dgm:t>
        <a:bodyPr/>
        <a:lstStyle/>
        <a:p>
          <a:endParaRPr lang="en-US"/>
        </a:p>
      </dgm:t>
    </dgm:pt>
    <dgm:pt modelId="{7CDC5E72-0EE0-410B-B933-79DF6DE87490}" type="pres">
      <dgm:prSet presAssocID="{BC666EDB-23BB-4E37-9B0D-BD05067F93C5}" presName="level2hierChild" presStyleCnt="0"/>
      <dgm:spPr/>
    </dgm:pt>
    <dgm:pt modelId="{6F6659A3-1114-4B9B-B90D-14B62C760996}" type="pres">
      <dgm:prSet presAssocID="{E70513E7-04AD-4620-A053-9F156CD2263F}" presName="conn2-1" presStyleLbl="parChTrans1D2" presStyleIdx="0" presStyleCnt="4"/>
      <dgm:spPr/>
      <dgm:t>
        <a:bodyPr/>
        <a:lstStyle/>
        <a:p>
          <a:endParaRPr lang="en-US"/>
        </a:p>
      </dgm:t>
    </dgm:pt>
    <dgm:pt modelId="{1DB7CCFE-54FD-4CC0-9E39-D498F70F2C2B}" type="pres">
      <dgm:prSet presAssocID="{E70513E7-04AD-4620-A053-9F156CD2263F}" presName="connTx" presStyleLbl="parChTrans1D2" presStyleIdx="0" presStyleCnt="4"/>
      <dgm:spPr/>
      <dgm:t>
        <a:bodyPr/>
        <a:lstStyle/>
        <a:p>
          <a:endParaRPr lang="en-US"/>
        </a:p>
      </dgm:t>
    </dgm:pt>
    <dgm:pt modelId="{7CB346E1-62FA-4A7E-9D26-F08A3FF3914A}" type="pres">
      <dgm:prSet presAssocID="{B7E1ADB9-43BC-457F-926C-ECC4115612CC}" presName="root2" presStyleCnt="0"/>
      <dgm:spPr/>
    </dgm:pt>
    <dgm:pt modelId="{DBC051E5-0484-464F-AD32-CDEC72CF37A8}" type="pres">
      <dgm:prSet presAssocID="{B7E1ADB9-43BC-457F-926C-ECC4115612CC}" presName="LevelTwoTextNode" presStyleLbl="node2" presStyleIdx="0" presStyleCnt="4" custScaleY="101490">
        <dgm:presLayoutVars>
          <dgm:chPref val="3"/>
        </dgm:presLayoutVars>
      </dgm:prSet>
      <dgm:spPr/>
      <dgm:t>
        <a:bodyPr/>
        <a:lstStyle/>
        <a:p>
          <a:endParaRPr lang="en-US"/>
        </a:p>
      </dgm:t>
    </dgm:pt>
    <dgm:pt modelId="{0E412744-CCA3-4B95-8E89-E1197883E7DA}" type="pres">
      <dgm:prSet presAssocID="{B7E1ADB9-43BC-457F-926C-ECC4115612CC}" presName="level3hierChild" presStyleCnt="0"/>
      <dgm:spPr/>
    </dgm:pt>
    <dgm:pt modelId="{0FCE719B-6DC5-4541-B264-342428028C3A}" type="pres">
      <dgm:prSet presAssocID="{1DAF54BA-9A41-4CDD-92F6-BB1C226EC975}" presName="conn2-1" presStyleLbl="parChTrans1D3" presStyleIdx="0" presStyleCnt="15"/>
      <dgm:spPr/>
      <dgm:t>
        <a:bodyPr/>
        <a:lstStyle/>
        <a:p>
          <a:endParaRPr lang="en-US"/>
        </a:p>
      </dgm:t>
    </dgm:pt>
    <dgm:pt modelId="{D4FB3515-81A0-4A2C-9A40-9678788BBE2E}" type="pres">
      <dgm:prSet presAssocID="{1DAF54BA-9A41-4CDD-92F6-BB1C226EC975}" presName="connTx" presStyleLbl="parChTrans1D3" presStyleIdx="0" presStyleCnt="15"/>
      <dgm:spPr/>
      <dgm:t>
        <a:bodyPr/>
        <a:lstStyle/>
        <a:p>
          <a:endParaRPr lang="en-US"/>
        </a:p>
      </dgm:t>
    </dgm:pt>
    <dgm:pt modelId="{B050CF8B-DCD5-4D5E-BE0E-CEAB3B9AD4B1}" type="pres">
      <dgm:prSet presAssocID="{3A2EA4C8-4827-4804-AAEE-2D7F52DCD69C}" presName="root2" presStyleCnt="0"/>
      <dgm:spPr/>
    </dgm:pt>
    <dgm:pt modelId="{7CFF5F02-6637-4BF4-9883-302C9B7AE0CB}" type="pres">
      <dgm:prSet presAssocID="{3A2EA4C8-4827-4804-AAEE-2D7F52DCD69C}" presName="LevelTwoTextNode" presStyleLbl="node3" presStyleIdx="0" presStyleCnt="15">
        <dgm:presLayoutVars>
          <dgm:chPref val="3"/>
        </dgm:presLayoutVars>
      </dgm:prSet>
      <dgm:spPr/>
      <dgm:t>
        <a:bodyPr/>
        <a:lstStyle/>
        <a:p>
          <a:endParaRPr lang="en-US"/>
        </a:p>
      </dgm:t>
    </dgm:pt>
    <dgm:pt modelId="{711CAE67-35B8-4064-ACF6-59C9CC0230AF}" type="pres">
      <dgm:prSet presAssocID="{3A2EA4C8-4827-4804-AAEE-2D7F52DCD69C}" presName="level3hierChild" presStyleCnt="0"/>
      <dgm:spPr/>
    </dgm:pt>
    <dgm:pt modelId="{760DBD71-379D-44EB-84B5-1950092CEF1C}" type="pres">
      <dgm:prSet presAssocID="{341B47E8-33D6-42FD-A15C-81A9F93C65FD}" presName="conn2-1" presStyleLbl="parChTrans1D3" presStyleIdx="1" presStyleCnt="15"/>
      <dgm:spPr/>
      <dgm:t>
        <a:bodyPr/>
        <a:lstStyle/>
        <a:p>
          <a:endParaRPr lang="en-US"/>
        </a:p>
      </dgm:t>
    </dgm:pt>
    <dgm:pt modelId="{FB971B94-89E8-4651-A4EE-20A7BB0DC3B1}" type="pres">
      <dgm:prSet presAssocID="{341B47E8-33D6-42FD-A15C-81A9F93C65FD}" presName="connTx" presStyleLbl="parChTrans1D3" presStyleIdx="1" presStyleCnt="15"/>
      <dgm:spPr/>
      <dgm:t>
        <a:bodyPr/>
        <a:lstStyle/>
        <a:p>
          <a:endParaRPr lang="en-US"/>
        </a:p>
      </dgm:t>
    </dgm:pt>
    <dgm:pt modelId="{A5A7CD73-0793-44BE-BC56-8A1ACFFA0882}" type="pres">
      <dgm:prSet presAssocID="{D00D171A-029E-4B76-9B6B-F40ADB39BC6A}" presName="root2" presStyleCnt="0"/>
      <dgm:spPr/>
    </dgm:pt>
    <dgm:pt modelId="{5DC607B8-3543-4180-9667-87980BE52EE3}" type="pres">
      <dgm:prSet presAssocID="{D00D171A-029E-4B76-9B6B-F40ADB39BC6A}" presName="LevelTwoTextNode" presStyleLbl="node3" presStyleIdx="1" presStyleCnt="15">
        <dgm:presLayoutVars>
          <dgm:chPref val="3"/>
        </dgm:presLayoutVars>
      </dgm:prSet>
      <dgm:spPr/>
      <dgm:t>
        <a:bodyPr/>
        <a:lstStyle/>
        <a:p>
          <a:endParaRPr lang="en-US"/>
        </a:p>
      </dgm:t>
    </dgm:pt>
    <dgm:pt modelId="{B574C44F-897F-4529-8C60-4A6F6B55F29E}" type="pres">
      <dgm:prSet presAssocID="{D00D171A-029E-4B76-9B6B-F40ADB39BC6A}" presName="level3hierChild" presStyleCnt="0"/>
      <dgm:spPr/>
    </dgm:pt>
    <dgm:pt modelId="{197751E4-8E1D-45D6-A9D5-8F3CA5BB0514}" type="pres">
      <dgm:prSet presAssocID="{A8741C9C-33FC-4F82-946F-E57169951016}" presName="conn2-1" presStyleLbl="parChTrans1D2" presStyleIdx="1" presStyleCnt="4"/>
      <dgm:spPr/>
      <dgm:t>
        <a:bodyPr/>
        <a:lstStyle/>
        <a:p>
          <a:endParaRPr lang="en-US"/>
        </a:p>
      </dgm:t>
    </dgm:pt>
    <dgm:pt modelId="{F164601A-353F-4B39-8887-EF962627DEFC}" type="pres">
      <dgm:prSet presAssocID="{A8741C9C-33FC-4F82-946F-E57169951016}" presName="connTx" presStyleLbl="parChTrans1D2" presStyleIdx="1" presStyleCnt="4"/>
      <dgm:spPr/>
      <dgm:t>
        <a:bodyPr/>
        <a:lstStyle/>
        <a:p>
          <a:endParaRPr lang="en-US"/>
        </a:p>
      </dgm:t>
    </dgm:pt>
    <dgm:pt modelId="{DAB0DE5F-0095-4BCA-9D53-02C931F51B17}" type="pres">
      <dgm:prSet presAssocID="{76000203-D87E-4FAE-820D-38C09C960EF6}" presName="root2" presStyleCnt="0"/>
      <dgm:spPr/>
    </dgm:pt>
    <dgm:pt modelId="{6D347A90-E5EA-463B-B1A6-EA142D778FE5}" type="pres">
      <dgm:prSet presAssocID="{76000203-D87E-4FAE-820D-38C09C960EF6}" presName="LevelTwoTextNode" presStyleLbl="node2" presStyleIdx="1" presStyleCnt="4">
        <dgm:presLayoutVars>
          <dgm:chPref val="3"/>
        </dgm:presLayoutVars>
      </dgm:prSet>
      <dgm:spPr/>
      <dgm:t>
        <a:bodyPr/>
        <a:lstStyle/>
        <a:p>
          <a:endParaRPr lang="en-US"/>
        </a:p>
      </dgm:t>
    </dgm:pt>
    <dgm:pt modelId="{B7E7D94B-83FB-4D92-9926-35E959AFB4BB}" type="pres">
      <dgm:prSet presAssocID="{76000203-D87E-4FAE-820D-38C09C960EF6}" presName="level3hierChild" presStyleCnt="0"/>
      <dgm:spPr/>
    </dgm:pt>
    <dgm:pt modelId="{A8ABEE44-0FD1-4C3A-82FA-44D220C6A125}" type="pres">
      <dgm:prSet presAssocID="{EF519312-0B56-4658-8D08-2127BFDD3FA3}" presName="conn2-1" presStyleLbl="parChTrans1D3" presStyleIdx="2" presStyleCnt="15"/>
      <dgm:spPr/>
      <dgm:t>
        <a:bodyPr/>
        <a:lstStyle/>
        <a:p>
          <a:endParaRPr lang="en-US"/>
        </a:p>
      </dgm:t>
    </dgm:pt>
    <dgm:pt modelId="{88B27124-5E26-45F5-BFF6-749E8813EF41}" type="pres">
      <dgm:prSet presAssocID="{EF519312-0B56-4658-8D08-2127BFDD3FA3}" presName="connTx" presStyleLbl="parChTrans1D3" presStyleIdx="2" presStyleCnt="15"/>
      <dgm:spPr/>
      <dgm:t>
        <a:bodyPr/>
        <a:lstStyle/>
        <a:p>
          <a:endParaRPr lang="en-US"/>
        </a:p>
      </dgm:t>
    </dgm:pt>
    <dgm:pt modelId="{A542D9D1-2B78-49B3-9126-F6CB0C8F05A9}" type="pres">
      <dgm:prSet presAssocID="{7A2ECC0E-3D09-4907-BE00-9B6E2CDCAAAE}" presName="root2" presStyleCnt="0"/>
      <dgm:spPr/>
    </dgm:pt>
    <dgm:pt modelId="{DF08D7B7-A183-492C-9FAF-AD66DF8219D3}" type="pres">
      <dgm:prSet presAssocID="{7A2ECC0E-3D09-4907-BE00-9B6E2CDCAAAE}" presName="LevelTwoTextNode" presStyleLbl="node3" presStyleIdx="2" presStyleCnt="15">
        <dgm:presLayoutVars>
          <dgm:chPref val="3"/>
        </dgm:presLayoutVars>
      </dgm:prSet>
      <dgm:spPr/>
      <dgm:t>
        <a:bodyPr/>
        <a:lstStyle/>
        <a:p>
          <a:endParaRPr lang="en-US"/>
        </a:p>
      </dgm:t>
    </dgm:pt>
    <dgm:pt modelId="{35FC6BE1-2BED-44F4-AC1A-FE06EF43EE20}" type="pres">
      <dgm:prSet presAssocID="{7A2ECC0E-3D09-4907-BE00-9B6E2CDCAAAE}" presName="level3hierChild" presStyleCnt="0"/>
      <dgm:spPr/>
    </dgm:pt>
    <dgm:pt modelId="{87571DA3-16E2-4CFD-B522-250D0C96271E}" type="pres">
      <dgm:prSet presAssocID="{D4C90E79-2987-49FF-ADF4-FB4BB622921E}" presName="conn2-1" presStyleLbl="parChTrans1D4" presStyleIdx="0" presStyleCnt="18"/>
      <dgm:spPr/>
      <dgm:t>
        <a:bodyPr/>
        <a:lstStyle/>
        <a:p>
          <a:endParaRPr lang="en-US"/>
        </a:p>
      </dgm:t>
    </dgm:pt>
    <dgm:pt modelId="{7D94F7B4-5254-4C75-9B80-B62286F7BA80}" type="pres">
      <dgm:prSet presAssocID="{D4C90E79-2987-49FF-ADF4-FB4BB622921E}" presName="connTx" presStyleLbl="parChTrans1D4" presStyleIdx="0" presStyleCnt="18"/>
      <dgm:spPr/>
      <dgm:t>
        <a:bodyPr/>
        <a:lstStyle/>
        <a:p>
          <a:endParaRPr lang="en-US"/>
        </a:p>
      </dgm:t>
    </dgm:pt>
    <dgm:pt modelId="{C6DB885A-F005-4256-B16B-41422244FB62}" type="pres">
      <dgm:prSet presAssocID="{4B882C47-F22C-4149-B4C3-C55C2BCA85D7}" presName="root2" presStyleCnt="0"/>
      <dgm:spPr/>
    </dgm:pt>
    <dgm:pt modelId="{77061F20-6297-4289-A170-397F0210D325}" type="pres">
      <dgm:prSet presAssocID="{4B882C47-F22C-4149-B4C3-C55C2BCA85D7}" presName="LevelTwoTextNode" presStyleLbl="node4" presStyleIdx="0" presStyleCnt="18">
        <dgm:presLayoutVars>
          <dgm:chPref val="3"/>
        </dgm:presLayoutVars>
      </dgm:prSet>
      <dgm:spPr/>
      <dgm:t>
        <a:bodyPr/>
        <a:lstStyle/>
        <a:p>
          <a:endParaRPr lang="en-US"/>
        </a:p>
      </dgm:t>
    </dgm:pt>
    <dgm:pt modelId="{53926F0C-60C0-43E0-A865-27B028767086}" type="pres">
      <dgm:prSet presAssocID="{4B882C47-F22C-4149-B4C3-C55C2BCA85D7}" presName="level3hierChild" presStyleCnt="0"/>
      <dgm:spPr/>
    </dgm:pt>
    <dgm:pt modelId="{093084D4-DF10-4D49-8BDD-766D1656FB59}" type="pres">
      <dgm:prSet presAssocID="{C5A2B23A-6402-4FEE-BA53-85AAB487DB3B}" presName="conn2-1" presStyleLbl="parChTrans1D4" presStyleIdx="1" presStyleCnt="18"/>
      <dgm:spPr/>
      <dgm:t>
        <a:bodyPr/>
        <a:lstStyle/>
        <a:p>
          <a:endParaRPr lang="en-US"/>
        </a:p>
      </dgm:t>
    </dgm:pt>
    <dgm:pt modelId="{D9D0BC42-27BC-4958-A33A-451358EED501}" type="pres">
      <dgm:prSet presAssocID="{C5A2B23A-6402-4FEE-BA53-85AAB487DB3B}" presName="connTx" presStyleLbl="parChTrans1D4" presStyleIdx="1" presStyleCnt="18"/>
      <dgm:spPr/>
      <dgm:t>
        <a:bodyPr/>
        <a:lstStyle/>
        <a:p>
          <a:endParaRPr lang="en-US"/>
        </a:p>
      </dgm:t>
    </dgm:pt>
    <dgm:pt modelId="{607DFD95-8B64-48EB-BB66-7C3FD72B32AB}" type="pres">
      <dgm:prSet presAssocID="{0CA09A0C-B90B-4D41-8FA0-F8A83B7DB21C}" presName="root2" presStyleCnt="0"/>
      <dgm:spPr/>
    </dgm:pt>
    <dgm:pt modelId="{57F30C21-1A55-4DAB-96B9-4B982CC6EDAD}" type="pres">
      <dgm:prSet presAssocID="{0CA09A0C-B90B-4D41-8FA0-F8A83B7DB21C}" presName="LevelTwoTextNode" presStyleLbl="node4" presStyleIdx="1" presStyleCnt="18">
        <dgm:presLayoutVars>
          <dgm:chPref val="3"/>
        </dgm:presLayoutVars>
      </dgm:prSet>
      <dgm:spPr/>
      <dgm:t>
        <a:bodyPr/>
        <a:lstStyle/>
        <a:p>
          <a:endParaRPr lang="en-US"/>
        </a:p>
      </dgm:t>
    </dgm:pt>
    <dgm:pt modelId="{6536F3D2-1D36-4794-A95C-56AF21948CB4}" type="pres">
      <dgm:prSet presAssocID="{0CA09A0C-B90B-4D41-8FA0-F8A83B7DB21C}" presName="level3hierChild" presStyleCnt="0"/>
      <dgm:spPr/>
    </dgm:pt>
    <dgm:pt modelId="{3812C8D8-E201-40B8-94AD-562BC3BE74C6}" type="pres">
      <dgm:prSet presAssocID="{3AB93DA5-E7F1-44E6-A695-E3AFA4982D6A}" presName="conn2-1" presStyleLbl="parChTrans1D3" presStyleIdx="3" presStyleCnt="15"/>
      <dgm:spPr/>
      <dgm:t>
        <a:bodyPr/>
        <a:lstStyle/>
        <a:p>
          <a:endParaRPr lang="en-US"/>
        </a:p>
      </dgm:t>
    </dgm:pt>
    <dgm:pt modelId="{4B10DA86-76FF-4165-8D67-31CA577BCD71}" type="pres">
      <dgm:prSet presAssocID="{3AB93DA5-E7F1-44E6-A695-E3AFA4982D6A}" presName="connTx" presStyleLbl="parChTrans1D3" presStyleIdx="3" presStyleCnt="15"/>
      <dgm:spPr/>
      <dgm:t>
        <a:bodyPr/>
        <a:lstStyle/>
        <a:p>
          <a:endParaRPr lang="en-US"/>
        </a:p>
      </dgm:t>
    </dgm:pt>
    <dgm:pt modelId="{DA838FBA-8678-4176-9FA3-FE08AF691B56}" type="pres">
      <dgm:prSet presAssocID="{2B9CC46A-F27E-4B35-AD86-80771DD1EAB5}" presName="root2" presStyleCnt="0"/>
      <dgm:spPr/>
    </dgm:pt>
    <dgm:pt modelId="{CE01A722-6180-4918-9E8D-E2BB492B3DE5}" type="pres">
      <dgm:prSet presAssocID="{2B9CC46A-F27E-4B35-AD86-80771DD1EAB5}" presName="LevelTwoTextNode" presStyleLbl="node3" presStyleIdx="3" presStyleCnt="15">
        <dgm:presLayoutVars>
          <dgm:chPref val="3"/>
        </dgm:presLayoutVars>
      </dgm:prSet>
      <dgm:spPr/>
      <dgm:t>
        <a:bodyPr/>
        <a:lstStyle/>
        <a:p>
          <a:endParaRPr lang="en-US"/>
        </a:p>
      </dgm:t>
    </dgm:pt>
    <dgm:pt modelId="{C401DBCC-552C-42CC-8292-FAA83D6DC2C6}" type="pres">
      <dgm:prSet presAssocID="{2B9CC46A-F27E-4B35-AD86-80771DD1EAB5}" presName="level3hierChild" presStyleCnt="0"/>
      <dgm:spPr/>
    </dgm:pt>
    <dgm:pt modelId="{ED500DF9-887A-49A9-A549-42B4DCED9574}" type="pres">
      <dgm:prSet presAssocID="{136F0E62-EB85-4A3E-8605-F32087F6CC32}" presName="conn2-1" presStyleLbl="parChTrans1D4" presStyleIdx="2" presStyleCnt="18"/>
      <dgm:spPr/>
      <dgm:t>
        <a:bodyPr/>
        <a:lstStyle/>
        <a:p>
          <a:endParaRPr lang="en-US"/>
        </a:p>
      </dgm:t>
    </dgm:pt>
    <dgm:pt modelId="{772526EA-4D65-4120-B747-EF0F71CC4C22}" type="pres">
      <dgm:prSet presAssocID="{136F0E62-EB85-4A3E-8605-F32087F6CC32}" presName="connTx" presStyleLbl="parChTrans1D4" presStyleIdx="2" presStyleCnt="18"/>
      <dgm:spPr/>
      <dgm:t>
        <a:bodyPr/>
        <a:lstStyle/>
        <a:p>
          <a:endParaRPr lang="en-US"/>
        </a:p>
      </dgm:t>
    </dgm:pt>
    <dgm:pt modelId="{1624EA85-BC7F-43EC-95A0-47C62E76B48E}" type="pres">
      <dgm:prSet presAssocID="{4E84FE0F-DC67-4AF5-A29F-FAB034EF1BB4}" presName="root2" presStyleCnt="0"/>
      <dgm:spPr/>
    </dgm:pt>
    <dgm:pt modelId="{7D091FFB-C5C2-4E2F-94BF-D792A0A1B94E}" type="pres">
      <dgm:prSet presAssocID="{4E84FE0F-DC67-4AF5-A29F-FAB034EF1BB4}" presName="LevelTwoTextNode" presStyleLbl="node4" presStyleIdx="2" presStyleCnt="18">
        <dgm:presLayoutVars>
          <dgm:chPref val="3"/>
        </dgm:presLayoutVars>
      </dgm:prSet>
      <dgm:spPr/>
      <dgm:t>
        <a:bodyPr/>
        <a:lstStyle/>
        <a:p>
          <a:endParaRPr lang="en-US"/>
        </a:p>
      </dgm:t>
    </dgm:pt>
    <dgm:pt modelId="{8B46AFC3-2441-48A8-9DD4-B2D99AB65AB3}" type="pres">
      <dgm:prSet presAssocID="{4E84FE0F-DC67-4AF5-A29F-FAB034EF1BB4}" presName="level3hierChild" presStyleCnt="0"/>
      <dgm:spPr/>
    </dgm:pt>
    <dgm:pt modelId="{FD159862-2EC9-4A0E-A21B-FBA85C7E85E6}" type="pres">
      <dgm:prSet presAssocID="{1E9B941F-8FEB-49D2-AFA8-7E865A510AAB}" presName="conn2-1" presStyleLbl="parChTrans1D4" presStyleIdx="3" presStyleCnt="18"/>
      <dgm:spPr/>
      <dgm:t>
        <a:bodyPr/>
        <a:lstStyle/>
        <a:p>
          <a:endParaRPr lang="en-US"/>
        </a:p>
      </dgm:t>
    </dgm:pt>
    <dgm:pt modelId="{025B73C6-4801-454C-83E4-EAA9BC004722}" type="pres">
      <dgm:prSet presAssocID="{1E9B941F-8FEB-49D2-AFA8-7E865A510AAB}" presName="connTx" presStyleLbl="parChTrans1D4" presStyleIdx="3" presStyleCnt="18"/>
      <dgm:spPr/>
      <dgm:t>
        <a:bodyPr/>
        <a:lstStyle/>
        <a:p>
          <a:endParaRPr lang="en-US"/>
        </a:p>
      </dgm:t>
    </dgm:pt>
    <dgm:pt modelId="{D024DB8B-A4BD-4C5E-9855-C25E0B36C269}" type="pres">
      <dgm:prSet presAssocID="{DDD3CB44-82EE-421B-8F10-F5A9D73D4549}" presName="root2" presStyleCnt="0"/>
      <dgm:spPr/>
    </dgm:pt>
    <dgm:pt modelId="{BB7FDADE-A9C4-4C9B-88E8-3445A43CBE98}" type="pres">
      <dgm:prSet presAssocID="{DDD3CB44-82EE-421B-8F10-F5A9D73D4549}" presName="LevelTwoTextNode" presStyleLbl="node4" presStyleIdx="3" presStyleCnt="18">
        <dgm:presLayoutVars>
          <dgm:chPref val="3"/>
        </dgm:presLayoutVars>
      </dgm:prSet>
      <dgm:spPr/>
      <dgm:t>
        <a:bodyPr/>
        <a:lstStyle/>
        <a:p>
          <a:endParaRPr lang="en-US"/>
        </a:p>
      </dgm:t>
    </dgm:pt>
    <dgm:pt modelId="{7EF8210A-BCF3-4335-AFBF-E7B1B56FD801}" type="pres">
      <dgm:prSet presAssocID="{DDD3CB44-82EE-421B-8F10-F5A9D73D4549}" presName="level3hierChild" presStyleCnt="0"/>
      <dgm:spPr/>
    </dgm:pt>
    <dgm:pt modelId="{360818F3-7878-44C7-8CAC-92A494AF22A6}" type="pres">
      <dgm:prSet presAssocID="{DA9AE1FB-D4A7-40EE-87EB-CE161748E83C}" presName="conn2-1" presStyleLbl="parChTrans1D3" presStyleIdx="4" presStyleCnt="15"/>
      <dgm:spPr/>
      <dgm:t>
        <a:bodyPr/>
        <a:lstStyle/>
        <a:p>
          <a:endParaRPr lang="en-US"/>
        </a:p>
      </dgm:t>
    </dgm:pt>
    <dgm:pt modelId="{1707396E-F68C-482A-A288-4E3AE43D01D1}" type="pres">
      <dgm:prSet presAssocID="{DA9AE1FB-D4A7-40EE-87EB-CE161748E83C}" presName="connTx" presStyleLbl="parChTrans1D3" presStyleIdx="4" presStyleCnt="15"/>
      <dgm:spPr/>
      <dgm:t>
        <a:bodyPr/>
        <a:lstStyle/>
        <a:p>
          <a:endParaRPr lang="en-US"/>
        </a:p>
      </dgm:t>
    </dgm:pt>
    <dgm:pt modelId="{B6CFA2C0-6C4A-4098-B251-5D0C85864E1E}" type="pres">
      <dgm:prSet presAssocID="{4F2490A3-2008-432B-B1EC-4DDA86D37CFE}" presName="root2" presStyleCnt="0"/>
      <dgm:spPr/>
    </dgm:pt>
    <dgm:pt modelId="{50CDE058-0554-4E01-8AAB-9CDA7D6A2377}" type="pres">
      <dgm:prSet presAssocID="{4F2490A3-2008-432B-B1EC-4DDA86D37CFE}" presName="LevelTwoTextNode" presStyleLbl="node3" presStyleIdx="4" presStyleCnt="15">
        <dgm:presLayoutVars>
          <dgm:chPref val="3"/>
        </dgm:presLayoutVars>
      </dgm:prSet>
      <dgm:spPr/>
      <dgm:t>
        <a:bodyPr/>
        <a:lstStyle/>
        <a:p>
          <a:endParaRPr lang="en-US"/>
        </a:p>
      </dgm:t>
    </dgm:pt>
    <dgm:pt modelId="{5F470AC0-D88F-4A41-8717-E185F5E58DE3}" type="pres">
      <dgm:prSet presAssocID="{4F2490A3-2008-432B-B1EC-4DDA86D37CFE}" presName="level3hierChild" presStyleCnt="0"/>
      <dgm:spPr/>
    </dgm:pt>
    <dgm:pt modelId="{5E121E79-15A3-4876-AF9E-8C6532F940C5}" type="pres">
      <dgm:prSet presAssocID="{E04AB357-6F8B-460E-B76B-1C96CB1F11AB}" presName="conn2-1" presStyleLbl="parChTrans1D3" presStyleIdx="5" presStyleCnt="15"/>
      <dgm:spPr/>
      <dgm:t>
        <a:bodyPr/>
        <a:lstStyle/>
        <a:p>
          <a:endParaRPr lang="en-US"/>
        </a:p>
      </dgm:t>
    </dgm:pt>
    <dgm:pt modelId="{5554850A-BB49-493B-B8C9-8BF8B710B643}" type="pres">
      <dgm:prSet presAssocID="{E04AB357-6F8B-460E-B76B-1C96CB1F11AB}" presName="connTx" presStyleLbl="parChTrans1D3" presStyleIdx="5" presStyleCnt="15"/>
      <dgm:spPr/>
      <dgm:t>
        <a:bodyPr/>
        <a:lstStyle/>
        <a:p>
          <a:endParaRPr lang="en-US"/>
        </a:p>
      </dgm:t>
    </dgm:pt>
    <dgm:pt modelId="{7E62AFCF-39C5-41DE-8452-BD00175DB319}" type="pres">
      <dgm:prSet presAssocID="{05B177BE-6E55-4F83-BC61-F6922FB755CA}" presName="root2" presStyleCnt="0"/>
      <dgm:spPr/>
    </dgm:pt>
    <dgm:pt modelId="{FB6E0C71-7366-4FF1-9589-F7EFC1AB3462}" type="pres">
      <dgm:prSet presAssocID="{05B177BE-6E55-4F83-BC61-F6922FB755CA}" presName="LevelTwoTextNode" presStyleLbl="node3" presStyleIdx="5" presStyleCnt="15">
        <dgm:presLayoutVars>
          <dgm:chPref val="3"/>
        </dgm:presLayoutVars>
      </dgm:prSet>
      <dgm:spPr/>
      <dgm:t>
        <a:bodyPr/>
        <a:lstStyle/>
        <a:p>
          <a:endParaRPr lang="en-US"/>
        </a:p>
      </dgm:t>
    </dgm:pt>
    <dgm:pt modelId="{ADA38855-43F2-42F5-B0E3-BA969450AAD2}" type="pres">
      <dgm:prSet presAssocID="{05B177BE-6E55-4F83-BC61-F6922FB755CA}" presName="level3hierChild" presStyleCnt="0"/>
      <dgm:spPr/>
    </dgm:pt>
    <dgm:pt modelId="{5F587E8E-473C-400A-A637-E0982E1D569E}" type="pres">
      <dgm:prSet presAssocID="{74B48B4D-CE8A-4019-B6AE-A05218AB2D9A}" presName="conn2-1" presStyleLbl="parChTrans1D4" presStyleIdx="4" presStyleCnt="18"/>
      <dgm:spPr/>
      <dgm:t>
        <a:bodyPr/>
        <a:lstStyle/>
        <a:p>
          <a:endParaRPr lang="en-US"/>
        </a:p>
      </dgm:t>
    </dgm:pt>
    <dgm:pt modelId="{7030291E-5B34-4699-BC11-5E9C1023B862}" type="pres">
      <dgm:prSet presAssocID="{74B48B4D-CE8A-4019-B6AE-A05218AB2D9A}" presName="connTx" presStyleLbl="parChTrans1D4" presStyleIdx="4" presStyleCnt="18"/>
      <dgm:spPr/>
      <dgm:t>
        <a:bodyPr/>
        <a:lstStyle/>
        <a:p>
          <a:endParaRPr lang="en-US"/>
        </a:p>
      </dgm:t>
    </dgm:pt>
    <dgm:pt modelId="{FDDD8B26-ADAD-48D8-A50F-57EDD20FB98B}" type="pres">
      <dgm:prSet presAssocID="{18DC84C5-3E3C-4F6D-ABB7-EDB9AD1D4F75}" presName="root2" presStyleCnt="0"/>
      <dgm:spPr/>
    </dgm:pt>
    <dgm:pt modelId="{6F1FFD41-E2CC-4DFB-A8E8-3C3DAE5F86CA}" type="pres">
      <dgm:prSet presAssocID="{18DC84C5-3E3C-4F6D-ABB7-EDB9AD1D4F75}" presName="LevelTwoTextNode" presStyleLbl="node4" presStyleIdx="4" presStyleCnt="18" custLinFactNeighborY="19242">
        <dgm:presLayoutVars>
          <dgm:chPref val="3"/>
        </dgm:presLayoutVars>
      </dgm:prSet>
      <dgm:spPr/>
      <dgm:t>
        <a:bodyPr/>
        <a:lstStyle/>
        <a:p>
          <a:endParaRPr lang="en-US"/>
        </a:p>
      </dgm:t>
    </dgm:pt>
    <dgm:pt modelId="{F25C9970-AE8D-4D36-AF95-BF85A5B46BBC}" type="pres">
      <dgm:prSet presAssocID="{18DC84C5-3E3C-4F6D-ABB7-EDB9AD1D4F75}" presName="level3hierChild" presStyleCnt="0"/>
      <dgm:spPr/>
    </dgm:pt>
    <dgm:pt modelId="{F434CE0B-C286-4788-B778-BFCB8350C52E}" type="pres">
      <dgm:prSet presAssocID="{58E452FA-B7B5-4663-A6BF-F540924A2213}" presName="conn2-1" presStyleLbl="parChTrans1D4" presStyleIdx="5" presStyleCnt="18"/>
      <dgm:spPr/>
      <dgm:t>
        <a:bodyPr/>
        <a:lstStyle/>
        <a:p>
          <a:endParaRPr lang="en-US"/>
        </a:p>
      </dgm:t>
    </dgm:pt>
    <dgm:pt modelId="{321A3E2F-B6F9-44A8-A8EF-A86434998294}" type="pres">
      <dgm:prSet presAssocID="{58E452FA-B7B5-4663-A6BF-F540924A2213}" presName="connTx" presStyleLbl="parChTrans1D4" presStyleIdx="5" presStyleCnt="18"/>
      <dgm:spPr/>
      <dgm:t>
        <a:bodyPr/>
        <a:lstStyle/>
        <a:p>
          <a:endParaRPr lang="en-US"/>
        </a:p>
      </dgm:t>
    </dgm:pt>
    <dgm:pt modelId="{6E78AAEC-DFB1-4B33-9FC1-584AA3F95922}" type="pres">
      <dgm:prSet presAssocID="{E739CA07-C6FE-40FC-BF3B-0E98316D09E9}" presName="root2" presStyleCnt="0"/>
      <dgm:spPr/>
    </dgm:pt>
    <dgm:pt modelId="{F5AC63DE-290C-4CA5-8CB1-809B983B930F}" type="pres">
      <dgm:prSet presAssocID="{E739CA07-C6FE-40FC-BF3B-0E98316D09E9}" presName="LevelTwoTextNode" presStyleLbl="node4" presStyleIdx="5" presStyleCnt="18">
        <dgm:presLayoutVars>
          <dgm:chPref val="3"/>
        </dgm:presLayoutVars>
      </dgm:prSet>
      <dgm:spPr/>
      <dgm:t>
        <a:bodyPr/>
        <a:lstStyle/>
        <a:p>
          <a:endParaRPr lang="en-US"/>
        </a:p>
      </dgm:t>
    </dgm:pt>
    <dgm:pt modelId="{30AA0AD7-FC81-4455-BB64-5240D8CB436A}" type="pres">
      <dgm:prSet presAssocID="{E739CA07-C6FE-40FC-BF3B-0E98316D09E9}" presName="level3hierChild" presStyleCnt="0"/>
      <dgm:spPr/>
    </dgm:pt>
    <dgm:pt modelId="{8796C29A-96A8-4A7D-94D0-A836B3FF6077}" type="pres">
      <dgm:prSet presAssocID="{E6DB31E7-D260-4479-B757-47FD10D57124}" presName="conn2-1" presStyleLbl="parChTrans1D3" presStyleIdx="6" presStyleCnt="15"/>
      <dgm:spPr/>
      <dgm:t>
        <a:bodyPr/>
        <a:lstStyle/>
        <a:p>
          <a:endParaRPr lang="en-US"/>
        </a:p>
      </dgm:t>
    </dgm:pt>
    <dgm:pt modelId="{9586F350-6DEB-4693-82B3-8C3CE7BA22E3}" type="pres">
      <dgm:prSet presAssocID="{E6DB31E7-D260-4479-B757-47FD10D57124}" presName="connTx" presStyleLbl="parChTrans1D3" presStyleIdx="6" presStyleCnt="15"/>
      <dgm:spPr/>
      <dgm:t>
        <a:bodyPr/>
        <a:lstStyle/>
        <a:p>
          <a:endParaRPr lang="en-US"/>
        </a:p>
      </dgm:t>
    </dgm:pt>
    <dgm:pt modelId="{95ACBE57-ED40-4941-99D1-B6EF6A86A587}" type="pres">
      <dgm:prSet presAssocID="{A1CEC470-4736-47B4-AEC1-1B6926EE5EFF}" presName="root2" presStyleCnt="0"/>
      <dgm:spPr/>
    </dgm:pt>
    <dgm:pt modelId="{9035F743-649B-40F4-B70A-C9C55A0FF346}" type="pres">
      <dgm:prSet presAssocID="{A1CEC470-4736-47B4-AEC1-1B6926EE5EFF}" presName="LevelTwoTextNode" presStyleLbl="node3" presStyleIdx="6" presStyleCnt="15">
        <dgm:presLayoutVars>
          <dgm:chPref val="3"/>
        </dgm:presLayoutVars>
      </dgm:prSet>
      <dgm:spPr/>
      <dgm:t>
        <a:bodyPr/>
        <a:lstStyle/>
        <a:p>
          <a:endParaRPr lang="en-US"/>
        </a:p>
      </dgm:t>
    </dgm:pt>
    <dgm:pt modelId="{DE62679D-71C5-4EA4-B17B-ED83C0FCAA46}" type="pres">
      <dgm:prSet presAssocID="{A1CEC470-4736-47B4-AEC1-1B6926EE5EFF}" presName="level3hierChild" presStyleCnt="0"/>
      <dgm:spPr/>
    </dgm:pt>
    <dgm:pt modelId="{DA9D2403-1701-4E41-8C46-076E9690D482}" type="pres">
      <dgm:prSet presAssocID="{63688848-40DF-40F4-87B4-D1464B4892FF}" presName="conn2-1" presStyleLbl="parChTrans1D3" presStyleIdx="7" presStyleCnt="15"/>
      <dgm:spPr/>
      <dgm:t>
        <a:bodyPr/>
        <a:lstStyle/>
        <a:p>
          <a:endParaRPr lang="en-US"/>
        </a:p>
      </dgm:t>
    </dgm:pt>
    <dgm:pt modelId="{9E0C95AF-1997-4F68-B9A9-C157424D013A}" type="pres">
      <dgm:prSet presAssocID="{63688848-40DF-40F4-87B4-D1464B4892FF}" presName="connTx" presStyleLbl="parChTrans1D3" presStyleIdx="7" presStyleCnt="15"/>
      <dgm:spPr/>
      <dgm:t>
        <a:bodyPr/>
        <a:lstStyle/>
        <a:p>
          <a:endParaRPr lang="en-US"/>
        </a:p>
      </dgm:t>
    </dgm:pt>
    <dgm:pt modelId="{58E51000-3C35-45E7-811E-23B89E1B1B28}" type="pres">
      <dgm:prSet presAssocID="{D54DBEDA-C36F-44F2-9762-ED83D43913E4}" presName="root2" presStyleCnt="0"/>
      <dgm:spPr/>
    </dgm:pt>
    <dgm:pt modelId="{6DC395A3-04CA-4FC9-92E6-50BDA7D3D951}" type="pres">
      <dgm:prSet presAssocID="{D54DBEDA-C36F-44F2-9762-ED83D43913E4}" presName="LevelTwoTextNode" presStyleLbl="node3" presStyleIdx="7" presStyleCnt="15">
        <dgm:presLayoutVars>
          <dgm:chPref val="3"/>
        </dgm:presLayoutVars>
      </dgm:prSet>
      <dgm:spPr/>
      <dgm:t>
        <a:bodyPr/>
        <a:lstStyle/>
        <a:p>
          <a:endParaRPr lang="en-US"/>
        </a:p>
      </dgm:t>
    </dgm:pt>
    <dgm:pt modelId="{5BED7A13-027D-4015-9B1E-CD6176566CFE}" type="pres">
      <dgm:prSet presAssocID="{D54DBEDA-C36F-44F2-9762-ED83D43913E4}" presName="level3hierChild" presStyleCnt="0"/>
      <dgm:spPr/>
    </dgm:pt>
    <dgm:pt modelId="{C89EE61F-E8E1-41AB-8FCA-D8AA527034F8}" type="pres">
      <dgm:prSet presAssocID="{ACC989AD-41E4-4514-8944-BFBE6D124C71}" presName="conn2-1" presStyleLbl="parChTrans1D3" presStyleIdx="8" presStyleCnt="15"/>
      <dgm:spPr/>
      <dgm:t>
        <a:bodyPr/>
        <a:lstStyle/>
        <a:p>
          <a:endParaRPr lang="en-US"/>
        </a:p>
      </dgm:t>
    </dgm:pt>
    <dgm:pt modelId="{F8823CE7-5913-4F5E-845E-A7C60E606096}" type="pres">
      <dgm:prSet presAssocID="{ACC989AD-41E4-4514-8944-BFBE6D124C71}" presName="connTx" presStyleLbl="parChTrans1D3" presStyleIdx="8" presStyleCnt="15"/>
      <dgm:spPr/>
      <dgm:t>
        <a:bodyPr/>
        <a:lstStyle/>
        <a:p>
          <a:endParaRPr lang="en-US"/>
        </a:p>
      </dgm:t>
    </dgm:pt>
    <dgm:pt modelId="{35A2DF2B-C445-4828-90F9-7F98D4C64CF8}" type="pres">
      <dgm:prSet presAssocID="{6F2992F4-4461-4143-8671-0B942DA343EA}" presName="root2" presStyleCnt="0"/>
      <dgm:spPr/>
    </dgm:pt>
    <dgm:pt modelId="{40917323-4D93-4579-9A2E-46139E8A1AF8}" type="pres">
      <dgm:prSet presAssocID="{6F2992F4-4461-4143-8671-0B942DA343EA}" presName="LevelTwoTextNode" presStyleLbl="node3" presStyleIdx="8" presStyleCnt="15">
        <dgm:presLayoutVars>
          <dgm:chPref val="3"/>
        </dgm:presLayoutVars>
      </dgm:prSet>
      <dgm:spPr/>
      <dgm:t>
        <a:bodyPr/>
        <a:lstStyle/>
        <a:p>
          <a:endParaRPr lang="en-US"/>
        </a:p>
      </dgm:t>
    </dgm:pt>
    <dgm:pt modelId="{66844B51-EED4-45F6-AEAF-91DF34220686}" type="pres">
      <dgm:prSet presAssocID="{6F2992F4-4461-4143-8671-0B942DA343EA}" presName="level3hierChild" presStyleCnt="0"/>
      <dgm:spPr/>
    </dgm:pt>
    <dgm:pt modelId="{440A45B5-0AA8-41BC-A83C-B4C9818FB928}" type="pres">
      <dgm:prSet presAssocID="{7D766767-AB2E-4AF7-8B2A-755C11C88EC2}" presName="conn2-1" presStyleLbl="parChTrans1D3" presStyleIdx="9" presStyleCnt="15"/>
      <dgm:spPr/>
      <dgm:t>
        <a:bodyPr/>
        <a:lstStyle/>
        <a:p>
          <a:endParaRPr lang="en-US"/>
        </a:p>
      </dgm:t>
    </dgm:pt>
    <dgm:pt modelId="{A5A224F4-1630-4C3F-ACEC-BF4A7D579C87}" type="pres">
      <dgm:prSet presAssocID="{7D766767-AB2E-4AF7-8B2A-755C11C88EC2}" presName="connTx" presStyleLbl="parChTrans1D3" presStyleIdx="9" presStyleCnt="15"/>
      <dgm:spPr/>
      <dgm:t>
        <a:bodyPr/>
        <a:lstStyle/>
        <a:p>
          <a:endParaRPr lang="en-US"/>
        </a:p>
      </dgm:t>
    </dgm:pt>
    <dgm:pt modelId="{80B54886-1BE9-40E2-8A98-5B62F114D92F}" type="pres">
      <dgm:prSet presAssocID="{1CA4B7A8-4428-42A8-9679-ADFDD48A1271}" presName="root2" presStyleCnt="0"/>
      <dgm:spPr/>
    </dgm:pt>
    <dgm:pt modelId="{73BC4FF2-3714-4A17-A6A7-5A8F0BA42A65}" type="pres">
      <dgm:prSet presAssocID="{1CA4B7A8-4428-42A8-9679-ADFDD48A1271}" presName="LevelTwoTextNode" presStyleLbl="node3" presStyleIdx="9" presStyleCnt="15">
        <dgm:presLayoutVars>
          <dgm:chPref val="3"/>
        </dgm:presLayoutVars>
      </dgm:prSet>
      <dgm:spPr/>
      <dgm:t>
        <a:bodyPr/>
        <a:lstStyle/>
        <a:p>
          <a:endParaRPr lang="en-US"/>
        </a:p>
      </dgm:t>
    </dgm:pt>
    <dgm:pt modelId="{92E67B8D-5B02-4938-8B59-D06C7A1B1B2C}" type="pres">
      <dgm:prSet presAssocID="{1CA4B7A8-4428-42A8-9679-ADFDD48A1271}" presName="level3hierChild" presStyleCnt="0"/>
      <dgm:spPr/>
    </dgm:pt>
    <dgm:pt modelId="{A96DE76C-285B-45B9-A196-B6A5BF69B93D}" type="pres">
      <dgm:prSet presAssocID="{5012BB09-3340-428A-9ADC-0EDDE02D76EF}" presName="conn2-1" presStyleLbl="parChTrans1D4" presStyleIdx="6" presStyleCnt="18"/>
      <dgm:spPr/>
      <dgm:t>
        <a:bodyPr/>
        <a:lstStyle/>
        <a:p>
          <a:endParaRPr lang="en-US"/>
        </a:p>
      </dgm:t>
    </dgm:pt>
    <dgm:pt modelId="{CF59EDC4-7288-41B3-9593-4E9BA6DF0507}" type="pres">
      <dgm:prSet presAssocID="{5012BB09-3340-428A-9ADC-0EDDE02D76EF}" presName="connTx" presStyleLbl="parChTrans1D4" presStyleIdx="6" presStyleCnt="18"/>
      <dgm:spPr/>
      <dgm:t>
        <a:bodyPr/>
        <a:lstStyle/>
        <a:p>
          <a:endParaRPr lang="en-US"/>
        </a:p>
      </dgm:t>
    </dgm:pt>
    <dgm:pt modelId="{9794C2B5-AB0D-4859-8DB3-C9EBD9049EB5}" type="pres">
      <dgm:prSet presAssocID="{CA069CBF-E238-48E2-8636-F26A76094F2A}" presName="root2" presStyleCnt="0"/>
      <dgm:spPr/>
    </dgm:pt>
    <dgm:pt modelId="{51599E8D-6EF5-4CCC-B746-6E40F3A32DE7}" type="pres">
      <dgm:prSet presAssocID="{CA069CBF-E238-48E2-8636-F26A76094F2A}" presName="LevelTwoTextNode" presStyleLbl="node4" presStyleIdx="6" presStyleCnt="18">
        <dgm:presLayoutVars>
          <dgm:chPref val="3"/>
        </dgm:presLayoutVars>
      </dgm:prSet>
      <dgm:spPr/>
      <dgm:t>
        <a:bodyPr/>
        <a:lstStyle/>
        <a:p>
          <a:endParaRPr lang="en-US"/>
        </a:p>
      </dgm:t>
    </dgm:pt>
    <dgm:pt modelId="{44515121-A108-4F6F-B1E1-E56844946CE6}" type="pres">
      <dgm:prSet presAssocID="{CA069CBF-E238-48E2-8636-F26A76094F2A}" presName="level3hierChild" presStyleCnt="0"/>
      <dgm:spPr/>
    </dgm:pt>
    <dgm:pt modelId="{89097442-C379-4D94-890A-B68E91FB94B3}" type="pres">
      <dgm:prSet presAssocID="{741A232A-0230-4697-862C-F2D9F93C2AC0}" presName="conn2-1" presStyleLbl="parChTrans1D4" presStyleIdx="7" presStyleCnt="18"/>
      <dgm:spPr/>
      <dgm:t>
        <a:bodyPr/>
        <a:lstStyle/>
        <a:p>
          <a:endParaRPr lang="en-US"/>
        </a:p>
      </dgm:t>
    </dgm:pt>
    <dgm:pt modelId="{CEE27E4A-AD45-4EE0-8CF1-C8299BC8B7BF}" type="pres">
      <dgm:prSet presAssocID="{741A232A-0230-4697-862C-F2D9F93C2AC0}" presName="connTx" presStyleLbl="parChTrans1D4" presStyleIdx="7" presStyleCnt="18"/>
      <dgm:spPr/>
      <dgm:t>
        <a:bodyPr/>
        <a:lstStyle/>
        <a:p>
          <a:endParaRPr lang="en-US"/>
        </a:p>
      </dgm:t>
    </dgm:pt>
    <dgm:pt modelId="{A88066E4-3311-4553-A8E6-682225742CFE}" type="pres">
      <dgm:prSet presAssocID="{E69DF8A2-B36D-42D2-8424-9246A1A03786}" presName="root2" presStyleCnt="0"/>
      <dgm:spPr/>
    </dgm:pt>
    <dgm:pt modelId="{FD681C59-F27A-4B80-A5F0-D6ECCF4B4D41}" type="pres">
      <dgm:prSet presAssocID="{E69DF8A2-B36D-42D2-8424-9246A1A03786}" presName="LevelTwoTextNode" presStyleLbl="node4" presStyleIdx="7" presStyleCnt="18">
        <dgm:presLayoutVars>
          <dgm:chPref val="3"/>
        </dgm:presLayoutVars>
      </dgm:prSet>
      <dgm:spPr/>
      <dgm:t>
        <a:bodyPr/>
        <a:lstStyle/>
        <a:p>
          <a:endParaRPr lang="en-US"/>
        </a:p>
      </dgm:t>
    </dgm:pt>
    <dgm:pt modelId="{AADF9E39-50C1-426A-B1B3-F53089AF67D5}" type="pres">
      <dgm:prSet presAssocID="{E69DF8A2-B36D-42D2-8424-9246A1A03786}" presName="level3hierChild" presStyleCnt="0"/>
      <dgm:spPr/>
    </dgm:pt>
    <dgm:pt modelId="{5BA8B14E-1BEF-4F75-9E27-BE506C70D9A2}" type="pres">
      <dgm:prSet presAssocID="{0A510F04-5434-4D18-B285-1DF2A0DD60E8}" presName="conn2-1" presStyleLbl="parChTrans1D4" presStyleIdx="8" presStyleCnt="18"/>
      <dgm:spPr/>
      <dgm:t>
        <a:bodyPr/>
        <a:lstStyle/>
        <a:p>
          <a:endParaRPr lang="en-US"/>
        </a:p>
      </dgm:t>
    </dgm:pt>
    <dgm:pt modelId="{FD962F88-85F6-4A05-BE86-B3911DB478A4}" type="pres">
      <dgm:prSet presAssocID="{0A510F04-5434-4D18-B285-1DF2A0DD60E8}" presName="connTx" presStyleLbl="parChTrans1D4" presStyleIdx="8" presStyleCnt="18"/>
      <dgm:spPr/>
      <dgm:t>
        <a:bodyPr/>
        <a:lstStyle/>
        <a:p>
          <a:endParaRPr lang="en-US"/>
        </a:p>
      </dgm:t>
    </dgm:pt>
    <dgm:pt modelId="{1A4B3D2A-9547-4CB4-A61A-5F34D277B0D7}" type="pres">
      <dgm:prSet presAssocID="{402654F6-1093-48C1-BE06-E0408AAA4089}" presName="root2" presStyleCnt="0"/>
      <dgm:spPr/>
    </dgm:pt>
    <dgm:pt modelId="{BCDB382B-729C-4A35-9C63-E5BA9ABA6506}" type="pres">
      <dgm:prSet presAssocID="{402654F6-1093-48C1-BE06-E0408AAA4089}" presName="LevelTwoTextNode" presStyleLbl="node4" presStyleIdx="8" presStyleCnt="18">
        <dgm:presLayoutVars>
          <dgm:chPref val="3"/>
        </dgm:presLayoutVars>
      </dgm:prSet>
      <dgm:spPr/>
      <dgm:t>
        <a:bodyPr/>
        <a:lstStyle/>
        <a:p>
          <a:endParaRPr lang="en-US"/>
        </a:p>
      </dgm:t>
    </dgm:pt>
    <dgm:pt modelId="{06BBBEB8-BA8C-48CC-9BB4-E9E265837518}" type="pres">
      <dgm:prSet presAssocID="{402654F6-1093-48C1-BE06-E0408AAA4089}" presName="level3hierChild" presStyleCnt="0"/>
      <dgm:spPr/>
    </dgm:pt>
    <dgm:pt modelId="{1CC80031-C0EA-4499-8004-71C6D1683086}" type="pres">
      <dgm:prSet presAssocID="{0965A04A-2692-42EC-8CAD-3CB99EAD6621}" presName="conn2-1" presStyleLbl="parChTrans1D4" presStyleIdx="9" presStyleCnt="18"/>
      <dgm:spPr/>
      <dgm:t>
        <a:bodyPr/>
        <a:lstStyle/>
        <a:p>
          <a:endParaRPr lang="en-US"/>
        </a:p>
      </dgm:t>
    </dgm:pt>
    <dgm:pt modelId="{80B52836-7C64-480F-8BAD-B67167951FA2}" type="pres">
      <dgm:prSet presAssocID="{0965A04A-2692-42EC-8CAD-3CB99EAD6621}" presName="connTx" presStyleLbl="parChTrans1D4" presStyleIdx="9" presStyleCnt="18"/>
      <dgm:spPr/>
      <dgm:t>
        <a:bodyPr/>
        <a:lstStyle/>
        <a:p>
          <a:endParaRPr lang="en-US"/>
        </a:p>
      </dgm:t>
    </dgm:pt>
    <dgm:pt modelId="{2FF92B79-FB3A-4E06-9FEF-2C7B31CCDF90}" type="pres">
      <dgm:prSet presAssocID="{BDE0C4A0-A2F6-4B1C-AAEB-84477AE528FA}" presName="root2" presStyleCnt="0"/>
      <dgm:spPr/>
    </dgm:pt>
    <dgm:pt modelId="{CD938F33-AFC0-4A12-83E3-64129E6DA6A4}" type="pres">
      <dgm:prSet presAssocID="{BDE0C4A0-A2F6-4B1C-AAEB-84477AE528FA}" presName="LevelTwoTextNode" presStyleLbl="node4" presStyleIdx="9" presStyleCnt="18">
        <dgm:presLayoutVars>
          <dgm:chPref val="3"/>
        </dgm:presLayoutVars>
      </dgm:prSet>
      <dgm:spPr/>
      <dgm:t>
        <a:bodyPr/>
        <a:lstStyle/>
        <a:p>
          <a:endParaRPr lang="en-US"/>
        </a:p>
      </dgm:t>
    </dgm:pt>
    <dgm:pt modelId="{59F6CAD3-143E-47A1-89E8-9FB2D2FA51D3}" type="pres">
      <dgm:prSet presAssocID="{BDE0C4A0-A2F6-4B1C-AAEB-84477AE528FA}" presName="level3hierChild" presStyleCnt="0"/>
      <dgm:spPr/>
    </dgm:pt>
    <dgm:pt modelId="{25A058F8-4FAD-42C9-86BB-5AE46599F389}" type="pres">
      <dgm:prSet presAssocID="{A71AB0C2-BB38-4F75-B571-0B5B706F35D5}" presName="conn2-1" presStyleLbl="parChTrans1D2" presStyleIdx="2" presStyleCnt="4"/>
      <dgm:spPr/>
      <dgm:t>
        <a:bodyPr/>
        <a:lstStyle/>
        <a:p>
          <a:endParaRPr lang="en-US"/>
        </a:p>
      </dgm:t>
    </dgm:pt>
    <dgm:pt modelId="{21D6FC1E-4FF4-404B-9715-19736F586D38}" type="pres">
      <dgm:prSet presAssocID="{A71AB0C2-BB38-4F75-B571-0B5B706F35D5}" presName="connTx" presStyleLbl="parChTrans1D2" presStyleIdx="2" presStyleCnt="4"/>
      <dgm:spPr/>
      <dgm:t>
        <a:bodyPr/>
        <a:lstStyle/>
        <a:p>
          <a:endParaRPr lang="en-US"/>
        </a:p>
      </dgm:t>
    </dgm:pt>
    <dgm:pt modelId="{22F9BEC6-E9F9-47C2-9720-749B8A12C3AB}" type="pres">
      <dgm:prSet presAssocID="{DC911C33-3471-4F2F-95C1-DA6E3645B5CA}" presName="root2" presStyleCnt="0"/>
      <dgm:spPr/>
    </dgm:pt>
    <dgm:pt modelId="{9E5F63F6-18BD-438E-9020-583C0EF7D880}" type="pres">
      <dgm:prSet presAssocID="{DC911C33-3471-4F2F-95C1-DA6E3645B5CA}" presName="LevelTwoTextNode" presStyleLbl="node2" presStyleIdx="2" presStyleCnt="4">
        <dgm:presLayoutVars>
          <dgm:chPref val="3"/>
        </dgm:presLayoutVars>
      </dgm:prSet>
      <dgm:spPr/>
      <dgm:t>
        <a:bodyPr/>
        <a:lstStyle/>
        <a:p>
          <a:endParaRPr lang="en-US"/>
        </a:p>
      </dgm:t>
    </dgm:pt>
    <dgm:pt modelId="{706C96B5-E00C-4DE7-A3CF-24D6D902D37C}" type="pres">
      <dgm:prSet presAssocID="{DC911C33-3471-4F2F-95C1-DA6E3645B5CA}" presName="level3hierChild" presStyleCnt="0"/>
      <dgm:spPr/>
    </dgm:pt>
    <dgm:pt modelId="{2AB821E1-A96D-4685-BF83-8D6B0CC84BBE}" type="pres">
      <dgm:prSet presAssocID="{600BF799-D2E9-4ED1-AFC8-5E6C4C0E34B9}" presName="conn2-1" presStyleLbl="parChTrans1D3" presStyleIdx="10" presStyleCnt="15"/>
      <dgm:spPr/>
      <dgm:t>
        <a:bodyPr/>
        <a:lstStyle/>
        <a:p>
          <a:endParaRPr lang="en-US"/>
        </a:p>
      </dgm:t>
    </dgm:pt>
    <dgm:pt modelId="{303A0195-9E2F-4AC9-BA39-B70F87948E75}" type="pres">
      <dgm:prSet presAssocID="{600BF799-D2E9-4ED1-AFC8-5E6C4C0E34B9}" presName="connTx" presStyleLbl="parChTrans1D3" presStyleIdx="10" presStyleCnt="15"/>
      <dgm:spPr/>
      <dgm:t>
        <a:bodyPr/>
        <a:lstStyle/>
        <a:p>
          <a:endParaRPr lang="en-US"/>
        </a:p>
      </dgm:t>
    </dgm:pt>
    <dgm:pt modelId="{86F859AE-76B5-4563-91C1-F3669F96D6A0}" type="pres">
      <dgm:prSet presAssocID="{4E3DAC73-D1EB-4E70-9957-0B952B46DE93}" presName="root2" presStyleCnt="0"/>
      <dgm:spPr/>
    </dgm:pt>
    <dgm:pt modelId="{25719BD8-8E62-4ECE-831C-0BB5478A2670}" type="pres">
      <dgm:prSet presAssocID="{4E3DAC73-D1EB-4E70-9957-0B952B46DE93}" presName="LevelTwoTextNode" presStyleLbl="node3" presStyleIdx="10" presStyleCnt="15">
        <dgm:presLayoutVars>
          <dgm:chPref val="3"/>
        </dgm:presLayoutVars>
      </dgm:prSet>
      <dgm:spPr/>
      <dgm:t>
        <a:bodyPr/>
        <a:lstStyle/>
        <a:p>
          <a:endParaRPr lang="en-US"/>
        </a:p>
      </dgm:t>
    </dgm:pt>
    <dgm:pt modelId="{2F1AA94D-86B4-4417-AED0-660A1C80C7C3}" type="pres">
      <dgm:prSet presAssocID="{4E3DAC73-D1EB-4E70-9957-0B952B46DE93}" presName="level3hierChild" presStyleCnt="0"/>
      <dgm:spPr/>
    </dgm:pt>
    <dgm:pt modelId="{0D57B84C-8E7D-4160-A183-CD74FB8DCC36}" type="pres">
      <dgm:prSet presAssocID="{67E2F81A-8020-42BE-876F-0B4C0FC22113}" presName="conn2-1" presStyleLbl="parChTrans1D4" presStyleIdx="10" presStyleCnt="18"/>
      <dgm:spPr/>
      <dgm:t>
        <a:bodyPr/>
        <a:lstStyle/>
        <a:p>
          <a:endParaRPr lang="en-US"/>
        </a:p>
      </dgm:t>
    </dgm:pt>
    <dgm:pt modelId="{7E9825E8-934D-4255-8D0A-669EBD7AFBEB}" type="pres">
      <dgm:prSet presAssocID="{67E2F81A-8020-42BE-876F-0B4C0FC22113}" presName="connTx" presStyleLbl="parChTrans1D4" presStyleIdx="10" presStyleCnt="18"/>
      <dgm:spPr/>
      <dgm:t>
        <a:bodyPr/>
        <a:lstStyle/>
        <a:p>
          <a:endParaRPr lang="en-US"/>
        </a:p>
      </dgm:t>
    </dgm:pt>
    <dgm:pt modelId="{47384CE2-01BF-425E-B395-15184C32BC45}" type="pres">
      <dgm:prSet presAssocID="{7B99AC87-27DB-4D5B-99D3-3504C4833366}" presName="root2" presStyleCnt="0"/>
      <dgm:spPr/>
    </dgm:pt>
    <dgm:pt modelId="{2316AFB2-82CF-4BF5-AC05-C570E52FEC95}" type="pres">
      <dgm:prSet presAssocID="{7B99AC87-27DB-4D5B-99D3-3504C4833366}" presName="LevelTwoTextNode" presStyleLbl="node4" presStyleIdx="10" presStyleCnt="18">
        <dgm:presLayoutVars>
          <dgm:chPref val="3"/>
        </dgm:presLayoutVars>
      </dgm:prSet>
      <dgm:spPr/>
      <dgm:t>
        <a:bodyPr/>
        <a:lstStyle/>
        <a:p>
          <a:endParaRPr lang="en-US"/>
        </a:p>
      </dgm:t>
    </dgm:pt>
    <dgm:pt modelId="{813871D3-8186-4103-AEBE-A14C660CBF8F}" type="pres">
      <dgm:prSet presAssocID="{7B99AC87-27DB-4D5B-99D3-3504C4833366}" presName="level3hierChild" presStyleCnt="0"/>
      <dgm:spPr/>
    </dgm:pt>
    <dgm:pt modelId="{597896CC-27BA-44B6-8039-4C0A41DA1D80}" type="pres">
      <dgm:prSet presAssocID="{FE137BF6-70DE-4C61-A7D5-65C1DD0CAD8F}" presName="conn2-1" presStyleLbl="parChTrans1D4" presStyleIdx="11" presStyleCnt="18"/>
      <dgm:spPr/>
      <dgm:t>
        <a:bodyPr/>
        <a:lstStyle/>
        <a:p>
          <a:endParaRPr lang="en-US"/>
        </a:p>
      </dgm:t>
    </dgm:pt>
    <dgm:pt modelId="{62E00ED5-269C-416F-922A-10DF61908DF2}" type="pres">
      <dgm:prSet presAssocID="{FE137BF6-70DE-4C61-A7D5-65C1DD0CAD8F}" presName="connTx" presStyleLbl="parChTrans1D4" presStyleIdx="11" presStyleCnt="18"/>
      <dgm:spPr/>
      <dgm:t>
        <a:bodyPr/>
        <a:lstStyle/>
        <a:p>
          <a:endParaRPr lang="en-US"/>
        </a:p>
      </dgm:t>
    </dgm:pt>
    <dgm:pt modelId="{668346AC-B573-4EB7-A41E-E8795F7C9B29}" type="pres">
      <dgm:prSet presAssocID="{DE08B6C3-4399-4A9F-BBCA-B24440EEB6A9}" presName="root2" presStyleCnt="0"/>
      <dgm:spPr/>
    </dgm:pt>
    <dgm:pt modelId="{FAF104E6-1140-4381-A3F1-95F7192DBFFC}" type="pres">
      <dgm:prSet presAssocID="{DE08B6C3-4399-4A9F-BBCA-B24440EEB6A9}" presName="LevelTwoTextNode" presStyleLbl="node4" presStyleIdx="11" presStyleCnt="18">
        <dgm:presLayoutVars>
          <dgm:chPref val="3"/>
        </dgm:presLayoutVars>
      </dgm:prSet>
      <dgm:spPr/>
      <dgm:t>
        <a:bodyPr/>
        <a:lstStyle/>
        <a:p>
          <a:endParaRPr lang="en-US"/>
        </a:p>
      </dgm:t>
    </dgm:pt>
    <dgm:pt modelId="{9E2972E5-A6C0-4953-8F99-351E31A9623F}" type="pres">
      <dgm:prSet presAssocID="{DE08B6C3-4399-4A9F-BBCA-B24440EEB6A9}" presName="level3hierChild" presStyleCnt="0"/>
      <dgm:spPr/>
    </dgm:pt>
    <dgm:pt modelId="{CEC2AC23-C86C-46E7-B22D-5CB05B99F612}" type="pres">
      <dgm:prSet presAssocID="{6614E524-1AD5-4DC9-B2E7-62C980322DC5}" presName="conn2-1" presStyleLbl="parChTrans1D3" presStyleIdx="11" presStyleCnt="15"/>
      <dgm:spPr/>
      <dgm:t>
        <a:bodyPr/>
        <a:lstStyle/>
        <a:p>
          <a:endParaRPr lang="en-US"/>
        </a:p>
      </dgm:t>
    </dgm:pt>
    <dgm:pt modelId="{E2F09C5F-4E45-428B-B863-FC772F54131E}" type="pres">
      <dgm:prSet presAssocID="{6614E524-1AD5-4DC9-B2E7-62C980322DC5}" presName="connTx" presStyleLbl="parChTrans1D3" presStyleIdx="11" presStyleCnt="15"/>
      <dgm:spPr/>
      <dgm:t>
        <a:bodyPr/>
        <a:lstStyle/>
        <a:p>
          <a:endParaRPr lang="en-US"/>
        </a:p>
      </dgm:t>
    </dgm:pt>
    <dgm:pt modelId="{B3CF23D0-A5BC-45D0-B067-144D9CA670A1}" type="pres">
      <dgm:prSet presAssocID="{EAC754AF-2471-47BF-9576-F5BE7F0D2363}" presName="root2" presStyleCnt="0"/>
      <dgm:spPr/>
    </dgm:pt>
    <dgm:pt modelId="{7D9F03EF-6BE6-40E8-8912-2F1DA142C9FC}" type="pres">
      <dgm:prSet presAssocID="{EAC754AF-2471-47BF-9576-F5BE7F0D2363}" presName="LevelTwoTextNode" presStyleLbl="node3" presStyleIdx="11" presStyleCnt="15">
        <dgm:presLayoutVars>
          <dgm:chPref val="3"/>
        </dgm:presLayoutVars>
      </dgm:prSet>
      <dgm:spPr/>
      <dgm:t>
        <a:bodyPr/>
        <a:lstStyle/>
        <a:p>
          <a:endParaRPr lang="en-US"/>
        </a:p>
      </dgm:t>
    </dgm:pt>
    <dgm:pt modelId="{428E6B1C-24C7-4C77-8E51-FD35D43DC4CB}" type="pres">
      <dgm:prSet presAssocID="{EAC754AF-2471-47BF-9576-F5BE7F0D2363}" presName="level3hierChild" presStyleCnt="0"/>
      <dgm:spPr/>
    </dgm:pt>
    <dgm:pt modelId="{BAB3843D-D987-474C-9F35-D7DB9C781F9C}" type="pres">
      <dgm:prSet presAssocID="{360CAE5E-BE75-4D49-8F30-C1D05BB0F7DA}" presName="conn2-1" presStyleLbl="parChTrans1D4" presStyleIdx="12" presStyleCnt="18"/>
      <dgm:spPr/>
      <dgm:t>
        <a:bodyPr/>
        <a:lstStyle/>
        <a:p>
          <a:endParaRPr lang="en-US"/>
        </a:p>
      </dgm:t>
    </dgm:pt>
    <dgm:pt modelId="{BDBF6F9D-0DDE-48B1-9FFD-23F397E1F90F}" type="pres">
      <dgm:prSet presAssocID="{360CAE5E-BE75-4D49-8F30-C1D05BB0F7DA}" presName="connTx" presStyleLbl="parChTrans1D4" presStyleIdx="12" presStyleCnt="18"/>
      <dgm:spPr/>
      <dgm:t>
        <a:bodyPr/>
        <a:lstStyle/>
        <a:p>
          <a:endParaRPr lang="en-US"/>
        </a:p>
      </dgm:t>
    </dgm:pt>
    <dgm:pt modelId="{D0EDA705-E455-4E4A-8D11-B0AE74726410}" type="pres">
      <dgm:prSet presAssocID="{5D91795B-3BA0-4B1E-AAE8-E54A121FFA11}" presName="root2" presStyleCnt="0"/>
      <dgm:spPr/>
    </dgm:pt>
    <dgm:pt modelId="{F67731CC-FA35-443A-896E-19883FE1875F}" type="pres">
      <dgm:prSet presAssocID="{5D91795B-3BA0-4B1E-AAE8-E54A121FFA11}" presName="LevelTwoTextNode" presStyleLbl="node4" presStyleIdx="12" presStyleCnt="18">
        <dgm:presLayoutVars>
          <dgm:chPref val="3"/>
        </dgm:presLayoutVars>
      </dgm:prSet>
      <dgm:spPr/>
      <dgm:t>
        <a:bodyPr/>
        <a:lstStyle/>
        <a:p>
          <a:endParaRPr lang="en-US"/>
        </a:p>
      </dgm:t>
    </dgm:pt>
    <dgm:pt modelId="{F9D65124-0FF9-493A-BD0E-D78C0B375F5B}" type="pres">
      <dgm:prSet presAssocID="{5D91795B-3BA0-4B1E-AAE8-E54A121FFA11}" presName="level3hierChild" presStyleCnt="0"/>
      <dgm:spPr/>
    </dgm:pt>
    <dgm:pt modelId="{B1C620C2-AD90-46FB-94DD-B96708B620D9}" type="pres">
      <dgm:prSet presAssocID="{5BA78039-B75B-4E8D-8B19-2895F799C354}" presName="conn2-1" presStyleLbl="parChTrans1D4" presStyleIdx="13" presStyleCnt="18"/>
      <dgm:spPr/>
      <dgm:t>
        <a:bodyPr/>
        <a:lstStyle/>
        <a:p>
          <a:endParaRPr lang="en-US"/>
        </a:p>
      </dgm:t>
    </dgm:pt>
    <dgm:pt modelId="{1662FF19-C421-4C4C-AED7-09724175F7D6}" type="pres">
      <dgm:prSet presAssocID="{5BA78039-B75B-4E8D-8B19-2895F799C354}" presName="connTx" presStyleLbl="parChTrans1D4" presStyleIdx="13" presStyleCnt="18"/>
      <dgm:spPr/>
      <dgm:t>
        <a:bodyPr/>
        <a:lstStyle/>
        <a:p>
          <a:endParaRPr lang="en-US"/>
        </a:p>
      </dgm:t>
    </dgm:pt>
    <dgm:pt modelId="{37B7F3FB-E78B-4646-920F-4A4CB5970A56}" type="pres">
      <dgm:prSet presAssocID="{2ED2DF9B-392A-42DE-8784-E24472AF3009}" presName="root2" presStyleCnt="0"/>
      <dgm:spPr/>
    </dgm:pt>
    <dgm:pt modelId="{58D9CEDD-7051-4FB7-94A8-498603F0571A}" type="pres">
      <dgm:prSet presAssocID="{2ED2DF9B-392A-42DE-8784-E24472AF3009}" presName="LevelTwoTextNode" presStyleLbl="node4" presStyleIdx="13" presStyleCnt="18">
        <dgm:presLayoutVars>
          <dgm:chPref val="3"/>
        </dgm:presLayoutVars>
      </dgm:prSet>
      <dgm:spPr/>
      <dgm:t>
        <a:bodyPr/>
        <a:lstStyle/>
        <a:p>
          <a:endParaRPr lang="en-US"/>
        </a:p>
      </dgm:t>
    </dgm:pt>
    <dgm:pt modelId="{18F051CD-4EBC-4B63-BA26-B5564361B067}" type="pres">
      <dgm:prSet presAssocID="{2ED2DF9B-392A-42DE-8784-E24472AF3009}" presName="level3hierChild" presStyleCnt="0"/>
      <dgm:spPr/>
    </dgm:pt>
    <dgm:pt modelId="{B8025B54-915E-4B06-B371-DBD60B7BB03C}" type="pres">
      <dgm:prSet presAssocID="{57AEFE81-C131-4091-8ED0-FC9F62FF41C4}" presName="conn2-1" presStyleLbl="parChTrans1D2" presStyleIdx="3" presStyleCnt="4"/>
      <dgm:spPr/>
      <dgm:t>
        <a:bodyPr/>
        <a:lstStyle/>
        <a:p>
          <a:endParaRPr lang="en-US"/>
        </a:p>
      </dgm:t>
    </dgm:pt>
    <dgm:pt modelId="{1FFF6A90-40DA-4D74-97FA-04A5D1286BF4}" type="pres">
      <dgm:prSet presAssocID="{57AEFE81-C131-4091-8ED0-FC9F62FF41C4}" presName="connTx" presStyleLbl="parChTrans1D2" presStyleIdx="3" presStyleCnt="4"/>
      <dgm:spPr/>
      <dgm:t>
        <a:bodyPr/>
        <a:lstStyle/>
        <a:p>
          <a:endParaRPr lang="en-US"/>
        </a:p>
      </dgm:t>
    </dgm:pt>
    <dgm:pt modelId="{A783CB54-497E-4BE5-9670-73081BB8087C}" type="pres">
      <dgm:prSet presAssocID="{FDE86858-7EE3-4242-A0B4-EE5CD0A5975F}" presName="root2" presStyleCnt="0"/>
      <dgm:spPr/>
    </dgm:pt>
    <dgm:pt modelId="{BD55B41D-DD5C-4B0F-B579-EEFA65BB8575}" type="pres">
      <dgm:prSet presAssocID="{FDE86858-7EE3-4242-A0B4-EE5CD0A5975F}" presName="LevelTwoTextNode" presStyleLbl="node2" presStyleIdx="3" presStyleCnt="4">
        <dgm:presLayoutVars>
          <dgm:chPref val="3"/>
        </dgm:presLayoutVars>
      </dgm:prSet>
      <dgm:spPr/>
      <dgm:t>
        <a:bodyPr/>
        <a:lstStyle/>
        <a:p>
          <a:endParaRPr lang="en-US"/>
        </a:p>
      </dgm:t>
    </dgm:pt>
    <dgm:pt modelId="{3ED96BD7-6586-4AC7-A313-9E0AB639165A}" type="pres">
      <dgm:prSet presAssocID="{FDE86858-7EE3-4242-A0B4-EE5CD0A5975F}" presName="level3hierChild" presStyleCnt="0"/>
      <dgm:spPr/>
    </dgm:pt>
    <dgm:pt modelId="{006BBBE1-D643-49CE-ABC4-3F4E6F65F8FD}" type="pres">
      <dgm:prSet presAssocID="{D4F3F6D9-D33E-484B-8832-DE777DA87B94}" presName="conn2-1" presStyleLbl="parChTrans1D3" presStyleIdx="12" presStyleCnt="15"/>
      <dgm:spPr/>
      <dgm:t>
        <a:bodyPr/>
        <a:lstStyle/>
        <a:p>
          <a:endParaRPr lang="en-US"/>
        </a:p>
      </dgm:t>
    </dgm:pt>
    <dgm:pt modelId="{E1E32E27-DD36-4269-903B-3BCD9F2A5313}" type="pres">
      <dgm:prSet presAssocID="{D4F3F6D9-D33E-484B-8832-DE777DA87B94}" presName="connTx" presStyleLbl="parChTrans1D3" presStyleIdx="12" presStyleCnt="15"/>
      <dgm:spPr/>
      <dgm:t>
        <a:bodyPr/>
        <a:lstStyle/>
        <a:p>
          <a:endParaRPr lang="en-US"/>
        </a:p>
      </dgm:t>
    </dgm:pt>
    <dgm:pt modelId="{F80BD5A9-68B6-4FD3-9772-BB7072987E10}" type="pres">
      <dgm:prSet presAssocID="{C17E2EB1-3F25-45E9-B8BA-72C1C99F7D3E}" presName="root2" presStyleCnt="0"/>
      <dgm:spPr/>
    </dgm:pt>
    <dgm:pt modelId="{A3870620-D16E-45F4-A7F6-616AB88D0432}" type="pres">
      <dgm:prSet presAssocID="{C17E2EB1-3F25-45E9-B8BA-72C1C99F7D3E}" presName="LevelTwoTextNode" presStyleLbl="node3" presStyleIdx="12" presStyleCnt="15">
        <dgm:presLayoutVars>
          <dgm:chPref val="3"/>
        </dgm:presLayoutVars>
      </dgm:prSet>
      <dgm:spPr/>
      <dgm:t>
        <a:bodyPr/>
        <a:lstStyle/>
        <a:p>
          <a:endParaRPr lang="en-US"/>
        </a:p>
      </dgm:t>
    </dgm:pt>
    <dgm:pt modelId="{B2AEECEC-E0A2-4919-9079-846C9146C7C3}" type="pres">
      <dgm:prSet presAssocID="{C17E2EB1-3F25-45E9-B8BA-72C1C99F7D3E}" presName="level3hierChild" presStyleCnt="0"/>
      <dgm:spPr/>
    </dgm:pt>
    <dgm:pt modelId="{09BABB92-58E8-4303-91A2-B98ED23E20FD}" type="pres">
      <dgm:prSet presAssocID="{83183BE1-EFDE-42E2-A9A9-5D4B59D9B26D}" presName="conn2-1" presStyleLbl="parChTrans1D4" presStyleIdx="14" presStyleCnt="18"/>
      <dgm:spPr/>
      <dgm:t>
        <a:bodyPr/>
        <a:lstStyle/>
        <a:p>
          <a:endParaRPr lang="en-US"/>
        </a:p>
      </dgm:t>
    </dgm:pt>
    <dgm:pt modelId="{86C5DCAB-F34D-4B97-ACFA-D0E168714879}" type="pres">
      <dgm:prSet presAssocID="{83183BE1-EFDE-42E2-A9A9-5D4B59D9B26D}" presName="connTx" presStyleLbl="parChTrans1D4" presStyleIdx="14" presStyleCnt="18"/>
      <dgm:spPr/>
      <dgm:t>
        <a:bodyPr/>
        <a:lstStyle/>
        <a:p>
          <a:endParaRPr lang="en-US"/>
        </a:p>
      </dgm:t>
    </dgm:pt>
    <dgm:pt modelId="{C7A2478C-C7E9-48BD-A14F-34A6A2AD2D75}" type="pres">
      <dgm:prSet presAssocID="{C31944A5-07B0-4CA4-A77A-125A51FA6F9E}" presName="root2" presStyleCnt="0"/>
      <dgm:spPr/>
    </dgm:pt>
    <dgm:pt modelId="{987B5459-3CA1-4147-A548-89A5EE64EB51}" type="pres">
      <dgm:prSet presAssocID="{C31944A5-07B0-4CA4-A77A-125A51FA6F9E}" presName="LevelTwoTextNode" presStyleLbl="node4" presStyleIdx="14" presStyleCnt="18">
        <dgm:presLayoutVars>
          <dgm:chPref val="3"/>
        </dgm:presLayoutVars>
      </dgm:prSet>
      <dgm:spPr/>
      <dgm:t>
        <a:bodyPr/>
        <a:lstStyle/>
        <a:p>
          <a:endParaRPr lang="en-US"/>
        </a:p>
      </dgm:t>
    </dgm:pt>
    <dgm:pt modelId="{EDBC7BED-FEC8-4732-9ABC-754AFD8057F0}" type="pres">
      <dgm:prSet presAssocID="{C31944A5-07B0-4CA4-A77A-125A51FA6F9E}" presName="level3hierChild" presStyleCnt="0"/>
      <dgm:spPr/>
    </dgm:pt>
    <dgm:pt modelId="{A52F0E8D-7646-45A4-BD32-2E93E790B7B4}" type="pres">
      <dgm:prSet presAssocID="{4DC3C319-4CC5-49A7-A0F8-9F964031048B}" presName="conn2-1" presStyleLbl="parChTrans1D3" presStyleIdx="13" presStyleCnt="15"/>
      <dgm:spPr/>
      <dgm:t>
        <a:bodyPr/>
        <a:lstStyle/>
        <a:p>
          <a:endParaRPr lang="en-US"/>
        </a:p>
      </dgm:t>
    </dgm:pt>
    <dgm:pt modelId="{6AD7CC39-9C89-4EA0-A511-1AFDE3837A71}" type="pres">
      <dgm:prSet presAssocID="{4DC3C319-4CC5-49A7-A0F8-9F964031048B}" presName="connTx" presStyleLbl="parChTrans1D3" presStyleIdx="13" presStyleCnt="15"/>
      <dgm:spPr/>
      <dgm:t>
        <a:bodyPr/>
        <a:lstStyle/>
        <a:p>
          <a:endParaRPr lang="en-US"/>
        </a:p>
      </dgm:t>
    </dgm:pt>
    <dgm:pt modelId="{8F52E66A-F5DB-4A68-B481-8C0E623E6BF8}" type="pres">
      <dgm:prSet presAssocID="{A2459F5C-0F5D-4543-A738-2BD00FA8BBB9}" presName="root2" presStyleCnt="0"/>
      <dgm:spPr/>
    </dgm:pt>
    <dgm:pt modelId="{25F70B28-7553-4922-BF46-88E29E702D44}" type="pres">
      <dgm:prSet presAssocID="{A2459F5C-0F5D-4543-A738-2BD00FA8BBB9}" presName="LevelTwoTextNode" presStyleLbl="node3" presStyleIdx="13" presStyleCnt="15">
        <dgm:presLayoutVars>
          <dgm:chPref val="3"/>
        </dgm:presLayoutVars>
      </dgm:prSet>
      <dgm:spPr/>
      <dgm:t>
        <a:bodyPr/>
        <a:lstStyle/>
        <a:p>
          <a:endParaRPr lang="en-US"/>
        </a:p>
      </dgm:t>
    </dgm:pt>
    <dgm:pt modelId="{87D8E12E-F950-44BF-91BA-2C5375B9FC4F}" type="pres">
      <dgm:prSet presAssocID="{A2459F5C-0F5D-4543-A738-2BD00FA8BBB9}" presName="level3hierChild" presStyleCnt="0"/>
      <dgm:spPr/>
    </dgm:pt>
    <dgm:pt modelId="{CEFE0729-8EAA-4B56-90E6-1562F47D5C04}" type="pres">
      <dgm:prSet presAssocID="{613EC4C9-C3EA-4001-8464-277F25ACDB06}" presName="conn2-1" presStyleLbl="parChTrans1D4" presStyleIdx="15" presStyleCnt="18"/>
      <dgm:spPr/>
      <dgm:t>
        <a:bodyPr/>
        <a:lstStyle/>
        <a:p>
          <a:endParaRPr lang="en-US"/>
        </a:p>
      </dgm:t>
    </dgm:pt>
    <dgm:pt modelId="{A0B1BF8E-9D2D-47DD-A99F-FFEF3765132D}" type="pres">
      <dgm:prSet presAssocID="{613EC4C9-C3EA-4001-8464-277F25ACDB06}" presName="connTx" presStyleLbl="parChTrans1D4" presStyleIdx="15" presStyleCnt="18"/>
      <dgm:spPr/>
      <dgm:t>
        <a:bodyPr/>
        <a:lstStyle/>
        <a:p>
          <a:endParaRPr lang="en-US"/>
        </a:p>
      </dgm:t>
    </dgm:pt>
    <dgm:pt modelId="{6ABCF0FE-B80B-4D93-B300-2DF94D077AA0}" type="pres">
      <dgm:prSet presAssocID="{6066B930-B8B6-4C28-A1E1-53A249FA876D}" presName="root2" presStyleCnt="0"/>
      <dgm:spPr/>
    </dgm:pt>
    <dgm:pt modelId="{F81CA4DD-7897-42C1-8723-0C8A63489B98}" type="pres">
      <dgm:prSet presAssocID="{6066B930-B8B6-4C28-A1E1-53A249FA876D}" presName="LevelTwoTextNode" presStyleLbl="node4" presStyleIdx="15" presStyleCnt="18">
        <dgm:presLayoutVars>
          <dgm:chPref val="3"/>
        </dgm:presLayoutVars>
      </dgm:prSet>
      <dgm:spPr/>
      <dgm:t>
        <a:bodyPr/>
        <a:lstStyle/>
        <a:p>
          <a:endParaRPr lang="en-US"/>
        </a:p>
      </dgm:t>
    </dgm:pt>
    <dgm:pt modelId="{79385C23-3FB6-44BD-8898-B173B2791D01}" type="pres">
      <dgm:prSet presAssocID="{6066B930-B8B6-4C28-A1E1-53A249FA876D}" presName="level3hierChild" presStyleCnt="0"/>
      <dgm:spPr/>
    </dgm:pt>
    <dgm:pt modelId="{448E2B86-66DA-4427-8C9D-5D4FA9F2345A}" type="pres">
      <dgm:prSet presAssocID="{42588A77-2FAF-4F86-BDFD-88253C98B49A}" presName="conn2-1" presStyleLbl="parChTrans1D3" presStyleIdx="14" presStyleCnt="15"/>
      <dgm:spPr/>
      <dgm:t>
        <a:bodyPr/>
        <a:lstStyle/>
        <a:p>
          <a:endParaRPr lang="en-US"/>
        </a:p>
      </dgm:t>
    </dgm:pt>
    <dgm:pt modelId="{B4EBFB08-F9BB-4363-A8E4-1C03F983EDBD}" type="pres">
      <dgm:prSet presAssocID="{42588A77-2FAF-4F86-BDFD-88253C98B49A}" presName="connTx" presStyleLbl="parChTrans1D3" presStyleIdx="14" presStyleCnt="15"/>
      <dgm:spPr/>
      <dgm:t>
        <a:bodyPr/>
        <a:lstStyle/>
        <a:p>
          <a:endParaRPr lang="en-US"/>
        </a:p>
      </dgm:t>
    </dgm:pt>
    <dgm:pt modelId="{FF26305D-BE83-4501-A9AA-FD5788858D19}" type="pres">
      <dgm:prSet presAssocID="{1F6773F0-2D38-4965-AC20-6EAFB1B1AAF6}" presName="root2" presStyleCnt="0"/>
      <dgm:spPr/>
    </dgm:pt>
    <dgm:pt modelId="{48F4D1CA-38EB-4CD8-9E00-2802C2A4B601}" type="pres">
      <dgm:prSet presAssocID="{1F6773F0-2D38-4965-AC20-6EAFB1B1AAF6}" presName="LevelTwoTextNode" presStyleLbl="node3" presStyleIdx="14" presStyleCnt="15">
        <dgm:presLayoutVars>
          <dgm:chPref val="3"/>
        </dgm:presLayoutVars>
      </dgm:prSet>
      <dgm:spPr/>
      <dgm:t>
        <a:bodyPr/>
        <a:lstStyle/>
        <a:p>
          <a:endParaRPr lang="en-US"/>
        </a:p>
      </dgm:t>
    </dgm:pt>
    <dgm:pt modelId="{36929549-D44A-4451-B238-62037BD6D311}" type="pres">
      <dgm:prSet presAssocID="{1F6773F0-2D38-4965-AC20-6EAFB1B1AAF6}" presName="level3hierChild" presStyleCnt="0"/>
      <dgm:spPr/>
    </dgm:pt>
    <dgm:pt modelId="{85FAA372-C1F3-4FC7-9FB9-CD4FA5FB76B9}" type="pres">
      <dgm:prSet presAssocID="{1FF2B1C8-C0EA-4306-BDBB-942961221D6D}" presName="conn2-1" presStyleLbl="parChTrans1D4" presStyleIdx="16" presStyleCnt="18"/>
      <dgm:spPr/>
      <dgm:t>
        <a:bodyPr/>
        <a:lstStyle/>
        <a:p>
          <a:endParaRPr lang="en-US"/>
        </a:p>
      </dgm:t>
    </dgm:pt>
    <dgm:pt modelId="{6D11EC11-6C34-45CE-A00E-61C208829050}" type="pres">
      <dgm:prSet presAssocID="{1FF2B1C8-C0EA-4306-BDBB-942961221D6D}" presName="connTx" presStyleLbl="parChTrans1D4" presStyleIdx="16" presStyleCnt="18"/>
      <dgm:spPr/>
      <dgm:t>
        <a:bodyPr/>
        <a:lstStyle/>
        <a:p>
          <a:endParaRPr lang="en-US"/>
        </a:p>
      </dgm:t>
    </dgm:pt>
    <dgm:pt modelId="{22589767-408A-4755-8B79-F10CF0E01651}" type="pres">
      <dgm:prSet presAssocID="{364CA01A-5BDC-4FF5-BD44-5E3A2BC992A1}" presName="root2" presStyleCnt="0"/>
      <dgm:spPr/>
    </dgm:pt>
    <dgm:pt modelId="{FFFBA4AB-21F6-4FE1-AA2F-CAC329188FD0}" type="pres">
      <dgm:prSet presAssocID="{364CA01A-5BDC-4FF5-BD44-5E3A2BC992A1}" presName="LevelTwoTextNode" presStyleLbl="node4" presStyleIdx="16" presStyleCnt="18">
        <dgm:presLayoutVars>
          <dgm:chPref val="3"/>
        </dgm:presLayoutVars>
      </dgm:prSet>
      <dgm:spPr/>
      <dgm:t>
        <a:bodyPr/>
        <a:lstStyle/>
        <a:p>
          <a:endParaRPr lang="en-US"/>
        </a:p>
      </dgm:t>
    </dgm:pt>
    <dgm:pt modelId="{60203852-8545-4007-B568-74DAC2F6AD08}" type="pres">
      <dgm:prSet presAssocID="{364CA01A-5BDC-4FF5-BD44-5E3A2BC992A1}" presName="level3hierChild" presStyleCnt="0"/>
      <dgm:spPr/>
    </dgm:pt>
    <dgm:pt modelId="{C7F351BD-8248-4FAC-A10A-EF662B1819AD}" type="pres">
      <dgm:prSet presAssocID="{A8668F44-6C4D-4224-B205-F8B152DB0B71}" presName="conn2-1" presStyleLbl="parChTrans1D4" presStyleIdx="17" presStyleCnt="18"/>
      <dgm:spPr/>
      <dgm:t>
        <a:bodyPr/>
        <a:lstStyle/>
        <a:p>
          <a:endParaRPr lang="en-US"/>
        </a:p>
      </dgm:t>
    </dgm:pt>
    <dgm:pt modelId="{7312157E-BAD7-451A-8C04-76A299466841}" type="pres">
      <dgm:prSet presAssocID="{A8668F44-6C4D-4224-B205-F8B152DB0B71}" presName="connTx" presStyleLbl="parChTrans1D4" presStyleIdx="17" presStyleCnt="18"/>
      <dgm:spPr/>
      <dgm:t>
        <a:bodyPr/>
        <a:lstStyle/>
        <a:p>
          <a:endParaRPr lang="en-US"/>
        </a:p>
      </dgm:t>
    </dgm:pt>
    <dgm:pt modelId="{5FD30E08-BD95-4124-80CF-E4AAC83D3963}" type="pres">
      <dgm:prSet presAssocID="{D67920D3-DAA0-4731-A3FD-B74F8B880F6D}" presName="root2" presStyleCnt="0"/>
      <dgm:spPr/>
    </dgm:pt>
    <dgm:pt modelId="{D05048BA-D326-4A66-ACAD-D7EB7466278B}" type="pres">
      <dgm:prSet presAssocID="{D67920D3-DAA0-4731-A3FD-B74F8B880F6D}" presName="LevelTwoTextNode" presStyleLbl="node4" presStyleIdx="17" presStyleCnt="18">
        <dgm:presLayoutVars>
          <dgm:chPref val="3"/>
        </dgm:presLayoutVars>
      </dgm:prSet>
      <dgm:spPr/>
      <dgm:t>
        <a:bodyPr/>
        <a:lstStyle/>
        <a:p>
          <a:endParaRPr lang="en-US"/>
        </a:p>
      </dgm:t>
    </dgm:pt>
    <dgm:pt modelId="{F11B0F63-1A68-408C-8B7F-B34AB9A80051}" type="pres">
      <dgm:prSet presAssocID="{D67920D3-DAA0-4731-A3FD-B74F8B880F6D}" presName="level3hierChild" presStyleCnt="0"/>
      <dgm:spPr/>
    </dgm:pt>
  </dgm:ptLst>
  <dgm:cxnLst>
    <dgm:cxn modelId="{F4915243-54CC-4A1E-9FC2-5A03475490B9}" srcId="{2B9CC46A-F27E-4B35-AD86-80771DD1EAB5}" destId="{DDD3CB44-82EE-421B-8F10-F5A9D73D4549}" srcOrd="1" destOrd="0" parTransId="{1E9B941F-8FEB-49D2-AFA8-7E865A510AAB}" sibTransId="{CD7C56D3-7FE5-4D19-A97F-CC1D7ACA99C2}"/>
    <dgm:cxn modelId="{0CFF0B54-C6D8-4150-844E-DF1C7217F9B0}" type="presOf" srcId="{D67920D3-DAA0-4731-A3FD-B74F8B880F6D}" destId="{D05048BA-D326-4A66-ACAD-D7EB7466278B}" srcOrd="0" destOrd="0" presId="urn:microsoft.com/office/officeart/2008/layout/HorizontalMultiLevelHierarchy"/>
    <dgm:cxn modelId="{EA3F25BB-870D-4359-913A-4224B9CC5F9F}" type="presOf" srcId="{D4F3F6D9-D33E-484B-8832-DE777DA87B94}" destId="{006BBBE1-D643-49CE-ABC4-3F4E6F65F8FD}" srcOrd="0" destOrd="0" presId="urn:microsoft.com/office/officeart/2008/layout/HorizontalMultiLevelHierarchy"/>
    <dgm:cxn modelId="{5D339C5D-2410-461E-8297-181F0618A5FB}" type="presOf" srcId="{EAC754AF-2471-47BF-9576-F5BE7F0D2363}" destId="{7D9F03EF-6BE6-40E8-8912-2F1DA142C9FC}" srcOrd="0" destOrd="0" presId="urn:microsoft.com/office/officeart/2008/layout/HorizontalMultiLevelHierarchy"/>
    <dgm:cxn modelId="{44488E6C-7F95-4825-BC5E-743CB53E8186}" type="presOf" srcId="{D4F3F6D9-D33E-484B-8832-DE777DA87B94}" destId="{E1E32E27-DD36-4269-903B-3BCD9F2A5313}" srcOrd="1" destOrd="0" presId="urn:microsoft.com/office/officeart/2008/layout/HorizontalMultiLevelHierarchy"/>
    <dgm:cxn modelId="{2F172BEF-7B0B-4D3C-9D85-68943720D6EE}" type="presOf" srcId="{613EC4C9-C3EA-4001-8464-277F25ACDB06}" destId="{A0B1BF8E-9D2D-47DD-A99F-FFEF3765132D}" srcOrd="1" destOrd="0" presId="urn:microsoft.com/office/officeart/2008/layout/HorizontalMultiLevelHierarchy"/>
    <dgm:cxn modelId="{9504DADF-F2D6-453E-8FD9-F8489FCC9878}" type="presOf" srcId="{136F0E62-EB85-4A3E-8605-F32087F6CC32}" destId="{772526EA-4D65-4120-B747-EF0F71CC4C22}" srcOrd="1" destOrd="0" presId="urn:microsoft.com/office/officeart/2008/layout/HorizontalMultiLevelHierarchy"/>
    <dgm:cxn modelId="{5C9A92B6-5AFC-42D9-B9F3-0CCEF4CA4798}" type="presOf" srcId="{A71AB0C2-BB38-4F75-B571-0B5B706F35D5}" destId="{25A058F8-4FAD-42C9-86BB-5AE46599F389}" srcOrd="0" destOrd="0" presId="urn:microsoft.com/office/officeart/2008/layout/HorizontalMultiLevelHierarchy"/>
    <dgm:cxn modelId="{F49958FF-E3D0-4E01-92DC-C1D3C5F0E7CE}" type="presOf" srcId="{4DC3C319-4CC5-49A7-A0F8-9F964031048B}" destId="{A52F0E8D-7646-45A4-BD32-2E93E790B7B4}" srcOrd="0" destOrd="0" presId="urn:microsoft.com/office/officeart/2008/layout/HorizontalMultiLevelHierarchy"/>
    <dgm:cxn modelId="{6451B1CC-1DD2-43AC-A74C-31E5CB40CD77}" srcId="{5FFB93A3-E25C-4195-852E-790709A873EE}" destId="{BC666EDB-23BB-4E37-9B0D-BD05067F93C5}" srcOrd="0" destOrd="0" parTransId="{21F2E11D-81F6-42A1-B363-02F5DF0E2303}" sibTransId="{9851375B-A76B-4C25-8ED8-741C6E1F3632}"/>
    <dgm:cxn modelId="{DAB5B3A0-6593-417A-ABE4-BCFA7DDC7FB0}" type="presOf" srcId="{0A510F04-5434-4D18-B285-1DF2A0DD60E8}" destId="{5BA8B14E-1BEF-4F75-9E27-BE506C70D9A2}" srcOrd="0" destOrd="0" presId="urn:microsoft.com/office/officeart/2008/layout/HorizontalMultiLevelHierarchy"/>
    <dgm:cxn modelId="{E640D443-5850-4C09-B287-490451E26DC6}" type="presOf" srcId="{E6DB31E7-D260-4479-B757-47FD10D57124}" destId="{9586F350-6DEB-4693-82B3-8C3CE7BA22E3}" srcOrd="1" destOrd="0" presId="urn:microsoft.com/office/officeart/2008/layout/HorizontalMultiLevelHierarchy"/>
    <dgm:cxn modelId="{BAA73403-C441-44FC-8169-D6DD3362A347}" type="presOf" srcId="{C31944A5-07B0-4CA4-A77A-125A51FA6F9E}" destId="{987B5459-3CA1-4147-A548-89A5EE64EB51}" srcOrd="0" destOrd="0" presId="urn:microsoft.com/office/officeart/2008/layout/HorizontalMultiLevelHierarchy"/>
    <dgm:cxn modelId="{DD39F1BF-41C2-489F-8178-8F19BB00E138}" type="presOf" srcId="{E70513E7-04AD-4620-A053-9F156CD2263F}" destId="{1DB7CCFE-54FD-4CC0-9E39-D498F70F2C2B}" srcOrd="1" destOrd="0" presId="urn:microsoft.com/office/officeart/2008/layout/HorizontalMultiLevelHierarchy"/>
    <dgm:cxn modelId="{9D065E25-D74F-4566-A354-1CE0E1744AAB}" srcId="{76000203-D87E-4FAE-820D-38C09C960EF6}" destId="{2B9CC46A-F27E-4B35-AD86-80771DD1EAB5}" srcOrd="1" destOrd="0" parTransId="{3AB93DA5-E7F1-44E6-A695-E3AFA4982D6A}" sibTransId="{CE7AB20F-8785-4E13-A0B0-EFF21942D169}"/>
    <dgm:cxn modelId="{CEB958D9-8BA7-4EA7-87BA-5FB2F6FB6AB2}" type="presOf" srcId="{42588A77-2FAF-4F86-BDFD-88253C98B49A}" destId="{B4EBFB08-F9BB-4363-A8E4-1C03F983EDBD}" srcOrd="1" destOrd="0" presId="urn:microsoft.com/office/officeart/2008/layout/HorizontalMultiLevelHierarchy"/>
    <dgm:cxn modelId="{68BF01E3-E205-4525-801C-23F065FEE4E2}" type="presOf" srcId="{E70513E7-04AD-4620-A053-9F156CD2263F}" destId="{6F6659A3-1114-4B9B-B90D-14B62C760996}" srcOrd="0" destOrd="0" presId="urn:microsoft.com/office/officeart/2008/layout/HorizontalMultiLevelHierarchy"/>
    <dgm:cxn modelId="{75213E81-F812-4DCC-AFF0-87E67F129D97}" type="presOf" srcId="{63688848-40DF-40F4-87B4-D1464B4892FF}" destId="{DA9D2403-1701-4E41-8C46-076E9690D482}" srcOrd="0" destOrd="0" presId="urn:microsoft.com/office/officeart/2008/layout/HorizontalMultiLevelHierarchy"/>
    <dgm:cxn modelId="{95908D03-51A8-4517-9D16-6D8CFEA5108E}" srcId="{05B177BE-6E55-4F83-BC61-F6922FB755CA}" destId="{18DC84C5-3E3C-4F6D-ABB7-EDB9AD1D4F75}" srcOrd="0" destOrd="0" parTransId="{74B48B4D-CE8A-4019-B6AE-A05218AB2D9A}" sibTransId="{76FA6395-C945-4D9B-B55F-BEED5B0BA3B8}"/>
    <dgm:cxn modelId="{9A65A471-6DE0-446F-8C12-E7C21A08873C}" type="presOf" srcId="{DDD3CB44-82EE-421B-8F10-F5A9D73D4549}" destId="{BB7FDADE-A9C4-4C9B-88E8-3445A43CBE98}" srcOrd="0" destOrd="0" presId="urn:microsoft.com/office/officeart/2008/layout/HorizontalMultiLevelHierarchy"/>
    <dgm:cxn modelId="{D8CA52B3-2AC0-4994-947C-EF67EA529A5A}" srcId="{76000203-D87E-4FAE-820D-38C09C960EF6}" destId="{4F2490A3-2008-432B-B1EC-4DDA86D37CFE}" srcOrd="2" destOrd="0" parTransId="{DA9AE1FB-D4A7-40EE-87EB-CE161748E83C}" sibTransId="{26CE2F11-D643-460A-BECC-F36ED5D8D3BB}"/>
    <dgm:cxn modelId="{3240E280-0E80-49FB-8EB0-4393BCA5E294}" type="presOf" srcId="{EF519312-0B56-4658-8D08-2127BFDD3FA3}" destId="{A8ABEE44-0FD1-4C3A-82FA-44D220C6A125}" srcOrd="0" destOrd="0" presId="urn:microsoft.com/office/officeart/2008/layout/HorizontalMultiLevelHierarchy"/>
    <dgm:cxn modelId="{9632EE78-04C2-488E-97E6-56C0FAD6D507}" type="presOf" srcId="{67E2F81A-8020-42BE-876F-0B4C0FC22113}" destId="{7E9825E8-934D-4255-8D0A-669EBD7AFBEB}" srcOrd="1" destOrd="0" presId="urn:microsoft.com/office/officeart/2008/layout/HorizontalMultiLevelHierarchy"/>
    <dgm:cxn modelId="{E2DE0D1B-8F84-4E1D-A4C2-CB2C5971A702}" srcId="{EAC754AF-2471-47BF-9576-F5BE7F0D2363}" destId="{5D91795B-3BA0-4B1E-AAE8-E54A121FFA11}" srcOrd="0" destOrd="0" parTransId="{360CAE5E-BE75-4D49-8F30-C1D05BB0F7DA}" sibTransId="{39A272A7-B53F-4C30-9BC8-FE9832C0BC40}"/>
    <dgm:cxn modelId="{A3034825-0C26-449C-8E98-146A66E44B47}" srcId="{BC666EDB-23BB-4E37-9B0D-BD05067F93C5}" destId="{B7E1ADB9-43BC-457F-926C-ECC4115612CC}" srcOrd="0" destOrd="0" parTransId="{E70513E7-04AD-4620-A053-9F156CD2263F}" sibTransId="{3C0FBCFF-391F-4D07-B46F-DFA491FB2FF2}"/>
    <dgm:cxn modelId="{48E770E3-48DA-4296-B12A-355D477030C5}" srcId="{1CA4B7A8-4428-42A8-9679-ADFDD48A1271}" destId="{CA069CBF-E238-48E2-8636-F26A76094F2A}" srcOrd="0" destOrd="0" parTransId="{5012BB09-3340-428A-9ADC-0EDDE02D76EF}" sibTransId="{D001BC46-F020-46CB-81EF-347151D76820}"/>
    <dgm:cxn modelId="{BD30E82B-BA0D-4BA6-BD99-A32B49E91941}" type="presOf" srcId="{0965A04A-2692-42EC-8CAD-3CB99EAD6621}" destId="{80B52836-7C64-480F-8BAD-B67167951FA2}" srcOrd="1" destOrd="0" presId="urn:microsoft.com/office/officeart/2008/layout/HorizontalMultiLevelHierarchy"/>
    <dgm:cxn modelId="{9DC9E33E-5760-4C2C-898B-6D8C253E5852}" type="presOf" srcId="{74B48B4D-CE8A-4019-B6AE-A05218AB2D9A}" destId="{7030291E-5B34-4699-BC11-5E9C1023B862}" srcOrd="1" destOrd="0" presId="urn:microsoft.com/office/officeart/2008/layout/HorizontalMultiLevelHierarchy"/>
    <dgm:cxn modelId="{E08CB597-FA7B-45C8-BCCF-9C7E17181E49}" type="presOf" srcId="{6614E524-1AD5-4DC9-B2E7-62C980322DC5}" destId="{CEC2AC23-C86C-46E7-B22D-5CB05B99F612}" srcOrd="0" destOrd="0" presId="urn:microsoft.com/office/officeart/2008/layout/HorizontalMultiLevelHierarchy"/>
    <dgm:cxn modelId="{AE5386EA-F5AC-4DF5-9C2B-B6D1BF7C0767}" type="presOf" srcId="{7A2ECC0E-3D09-4907-BE00-9B6E2CDCAAAE}" destId="{DF08D7B7-A183-492C-9FAF-AD66DF8219D3}" srcOrd="0" destOrd="0" presId="urn:microsoft.com/office/officeart/2008/layout/HorizontalMultiLevelHierarchy"/>
    <dgm:cxn modelId="{55B2B483-1E4B-4B86-9418-942DC7AE67E6}" srcId="{4E3DAC73-D1EB-4E70-9957-0B952B46DE93}" destId="{DE08B6C3-4399-4A9F-BBCA-B24440EEB6A9}" srcOrd="1" destOrd="0" parTransId="{FE137BF6-70DE-4C61-A7D5-65C1DD0CAD8F}" sibTransId="{7629FFAE-7A7A-4C26-B08E-8B2E77B71459}"/>
    <dgm:cxn modelId="{664295D6-61CA-4162-99A3-3EBE453F0CFF}" type="presOf" srcId="{D4C90E79-2987-49FF-ADF4-FB4BB622921E}" destId="{87571DA3-16E2-4CFD-B522-250D0C96271E}" srcOrd="0" destOrd="0" presId="urn:microsoft.com/office/officeart/2008/layout/HorizontalMultiLevelHierarchy"/>
    <dgm:cxn modelId="{1F937E41-8472-4BEF-AAF6-2F14B3C92802}" srcId="{DC911C33-3471-4F2F-95C1-DA6E3645B5CA}" destId="{EAC754AF-2471-47BF-9576-F5BE7F0D2363}" srcOrd="1" destOrd="0" parTransId="{6614E524-1AD5-4DC9-B2E7-62C980322DC5}" sibTransId="{4FA83FDB-537A-4A14-AC7B-D8BDCA48BAF6}"/>
    <dgm:cxn modelId="{0BAB5B51-4955-4CC3-A441-008D498DCC52}" type="presOf" srcId="{BDE0C4A0-A2F6-4B1C-AAEB-84477AE528FA}" destId="{CD938F33-AFC0-4A12-83E3-64129E6DA6A4}" srcOrd="0" destOrd="0" presId="urn:microsoft.com/office/officeart/2008/layout/HorizontalMultiLevelHierarchy"/>
    <dgm:cxn modelId="{C3F8DC50-75AF-4D55-905A-10A3973C2744}" type="presOf" srcId="{6614E524-1AD5-4DC9-B2E7-62C980322DC5}" destId="{E2F09C5F-4E45-428B-B863-FC772F54131E}" srcOrd="1" destOrd="0" presId="urn:microsoft.com/office/officeart/2008/layout/HorizontalMultiLevelHierarchy"/>
    <dgm:cxn modelId="{A3811A9A-D7A5-4CF4-90E4-9F526CB4F987}" type="presOf" srcId="{5FFB93A3-E25C-4195-852E-790709A873EE}" destId="{F550F85E-42FE-4112-97DE-B8BEEC49AFB0}" srcOrd="0" destOrd="0" presId="urn:microsoft.com/office/officeart/2008/layout/HorizontalMultiLevelHierarchy"/>
    <dgm:cxn modelId="{8A4FA3E6-DCB8-4DEE-8192-823AEE41A3A4}" type="presOf" srcId="{E6DB31E7-D260-4479-B757-47FD10D57124}" destId="{8796C29A-96A8-4A7D-94D0-A836B3FF6077}" srcOrd="0" destOrd="0" presId="urn:microsoft.com/office/officeart/2008/layout/HorizontalMultiLevelHierarchy"/>
    <dgm:cxn modelId="{736948B6-6D0D-40CC-90F5-FCFD741D1937}" srcId="{EAC754AF-2471-47BF-9576-F5BE7F0D2363}" destId="{2ED2DF9B-392A-42DE-8784-E24472AF3009}" srcOrd="1" destOrd="0" parTransId="{5BA78039-B75B-4E8D-8B19-2895F799C354}" sibTransId="{C052A066-9852-4203-8F76-E09150B2D7A6}"/>
    <dgm:cxn modelId="{479C36FC-780B-48EF-9F1A-38F8B7CB4DAB}" type="presOf" srcId="{1FF2B1C8-C0EA-4306-BDBB-942961221D6D}" destId="{85FAA372-C1F3-4FC7-9FB9-CD4FA5FB76B9}" srcOrd="0" destOrd="0" presId="urn:microsoft.com/office/officeart/2008/layout/HorizontalMultiLevelHierarchy"/>
    <dgm:cxn modelId="{77CF0D23-62F1-4652-A9C6-17AB065EAEC8}" type="presOf" srcId="{4E3DAC73-D1EB-4E70-9957-0B952B46DE93}" destId="{25719BD8-8E62-4ECE-831C-0BB5478A2670}" srcOrd="0" destOrd="0" presId="urn:microsoft.com/office/officeart/2008/layout/HorizontalMultiLevelHierarchy"/>
    <dgm:cxn modelId="{057B4310-30A1-4D32-BFE8-6ECA3DBC7203}" type="presOf" srcId="{A8668F44-6C4D-4224-B205-F8B152DB0B71}" destId="{C7F351BD-8248-4FAC-A10A-EF662B1819AD}" srcOrd="0" destOrd="0" presId="urn:microsoft.com/office/officeart/2008/layout/HorizontalMultiLevelHierarchy"/>
    <dgm:cxn modelId="{AD678473-FE6D-44D2-94D7-59D4ED8F13D8}" srcId="{76000203-D87E-4FAE-820D-38C09C960EF6}" destId="{A1CEC470-4736-47B4-AEC1-1B6926EE5EFF}" srcOrd="4" destOrd="0" parTransId="{E6DB31E7-D260-4479-B757-47FD10D57124}" sibTransId="{B2F67423-7905-48B3-8E67-0D9CC9FA7F75}"/>
    <dgm:cxn modelId="{4FC715CD-A3B8-4818-8B7E-D3D4E6D8D0B2}" type="presOf" srcId="{741A232A-0230-4697-862C-F2D9F93C2AC0}" destId="{89097442-C379-4D94-890A-B68E91FB94B3}" srcOrd="0" destOrd="0" presId="urn:microsoft.com/office/officeart/2008/layout/HorizontalMultiLevelHierarchy"/>
    <dgm:cxn modelId="{511DC51B-231B-4C16-845F-B9D947572B61}" srcId="{76000203-D87E-4FAE-820D-38C09C960EF6}" destId="{05B177BE-6E55-4F83-BC61-F6922FB755CA}" srcOrd="3" destOrd="0" parTransId="{E04AB357-6F8B-460E-B76B-1C96CB1F11AB}" sibTransId="{7BB2D364-AB69-4F30-BD74-BCD7ECB66F8A}"/>
    <dgm:cxn modelId="{90AF9BDF-C6E7-4B05-8DB5-5E11BFDFB8ED}" type="presOf" srcId="{6F2992F4-4461-4143-8671-0B942DA343EA}" destId="{40917323-4D93-4579-9A2E-46139E8A1AF8}" srcOrd="0" destOrd="0" presId="urn:microsoft.com/office/officeart/2008/layout/HorizontalMultiLevelHierarchy"/>
    <dgm:cxn modelId="{18B628C1-AF82-4632-813D-DC1A011E5F85}" type="presOf" srcId="{5BA78039-B75B-4E8D-8B19-2895F799C354}" destId="{B1C620C2-AD90-46FB-94DD-B96708B620D9}" srcOrd="0" destOrd="0" presId="urn:microsoft.com/office/officeart/2008/layout/HorizontalMultiLevelHierarchy"/>
    <dgm:cxn modelId="{A2357C0C-85C2-4BCF-B719-6153B794C6F4}" type="presOf" srcId="{1FF2B1C8-C0EA-4306-BDBB-942961221D6D}" destId="{6D11EC11-6C34-45CE-A00E-61C208829050}" srcOrd="1" destOrd="0" presId="urn:microsoft.com/office/officeart/2008/layout/HorizontalMultiLevelHierarchy"/>
    <dgm:cxn modelId="{31C82CE0-A672-4201-90FD-22EE2CBA147E}" type="presOf" srcId="{4E84FE0F-DC67-4AF5-A29F-FAB034EF1BB4}" destId="{7D091FFB-C5C2-4E2F-94BF-D792A0A1B94E}" srcOrd="0" destOrd="0" presId="urn:microsoft.com/office/officeart/2008/layout/HorizontalMultiLevelHierarchy"/>
    <dgm:cxn modelId="{0F121FA6-12E6-4AA5-B652-9401D8C9978E}" srcId="{B7E1ADB9-43BC-457F-926C-ECC4115612CC}" destId="{3A2EA4C8-4827-4804-AAEE-2D7F52DCD69C}" srcOrd="0" destOrd="0" parTransId="{1DAF54BA-9A41-4CDD-92F6-BB1C226EC975}" sibTransId="{51DCA337-23CE-47FF-B8E1-37D578DD0759}"/>
    <dgm:cxn modelId="{285278C4-A6B8-40BA-BB7E-0AFD94F6C8FF}" srcId="{BC666EDB-23BB-4E37-9B0D-BD05067F93C5}" destId="{76000203-D87E-4FAE-820D-38C09C960EF6}" srcOrd="1" destOrd="0" parTransId="{A8741C9C-33FC-4F82-946F-E57169951016}" sibTransId="{6D1326FF-295F-4152-B38F-1D72464FDC80}"/>
    <dgm:cxn modelId="{CC588F65-BD79-434E-8195-B7BD0D77ED1D}" type="presOf" srcId="{3A2EA4C8-4827-4804-AAEE-2D7F52DCD69C}" destId="{7CFF5F02-6637-4BF4-9883-302C9B7AE0CB}" srcOrd="0" destOrd="0" presId="urn:microsoft.com/office/officeart/2008/layout/HorizontalMultiLevelHierarchy"/>
    <dgm:cxn modelId="{588923E4-ACFC-419F-95A2-95AC9110EE49}" type="presOf" srcId="{2B9CC46A-F27E-4B35-AD86-80771DD1EAB5}" destId="{CE01A722-6180-4918-9E8D-E2BB492B3DE5}" srcOrd="0" destOrd="0" presId="urn:microsoft.com/office/officeart/2008/layout/HorizontalMultiLevelHierarchy"/>
    <dgm:cxn modelId="{E6B5129A-78F7-4AB4-A40A-FBDE22C220E1}" type="presOf" srcId="{A1CEC470-4736-47B4-AEC1-1B6926EE5EFF}" destId="{9035F743-649B-40F4-B70A-C9C55A0FF346}" srcOrd="0" destOrd="0" presId="urn:microsoft.com/office/officeart/2008/layout/HorizontalMultiLevelHierarchy"/>
    <dgm:cxn modelId="{4D66727D-6C33-4CDD-B71E-5491DD457A32}" type="presOf" srcId="{1E9B941F-8FEB-49D2-AFA8-7E865A510AAB}" destId="{FD159862-2EC9-4A0E-A21B-FBA85C7E85E6}" srcOrd="0" destOrd="0" presId="urn:microsoft.com/office/officeart/2008/layout/HorizontalMultiLevelHierarchy"/>
    <dgm:cxn modelId="{AEB29374-E101-43F1-A1AA-1FED578C9D66}" type="presOf" srcId="{600BF799-D2E9-4ED1-AFC8-5E6C4C0E34B9}" destId="{303A0195-9E2F-4AC9-BA39-B70F87948E75}" srcOrd="1" destOrd="0" presId="urn:microsoft.com/office/officeart/2008/layout/HorizontalMultiLevelHierarchy"/>
    <dgm:cxn modelId="{E49E36BA-6D5B-460A-874C-B312718DACA6}" type="presOf" srcId="{5012BB09-3340-428A-9ADC-0EDDE02D76EF}" destId="{CF59EDC4-7288-41B3-9593-4E9BA6DF0507}" srcOrd="1" destOrd="0" presId="urn:microsoft.com/office/officeart/2008/layout/HorizontalMultiLevelHierarchy"/>
    <dgm:cxn modelId="{1B88E174-BFC0-47FF-B7AC-281CDB04D832}" type="presOf" srcId="{0A510F04-5434-4D18-B285-1DF2A0DD60E8}" destId="{FD962F88-85F6-4A05-BE86-B3911DB478A4}" srcOrd="1" destOrd="0" presId="urn:microsoft.com/office/officeart/2008/layout/HorizontalMultiLevelHierarchy"/>
    <dgm:cxn modelId="{D7155D92-BB82-4649-9E76-EFDFF92DCDD1}" srcId="{A2459F5C-0F5D-4543-A738-2BD00FA8BBB9}" destId="{6066B930-B8B6-4C28-A1E1-53A249FA876D}" srcOrd="0" destOrd="0" parTransId="{613EC4C9-C3EA-4001-8464-277F25ACDB06}" sibTransId="{89FBA88C-4C24-468A-A7B1-6DCBE0FCF94F}"/>
    <dgm:cxn modelId="{FA30E182-681D-487E-96D9-95E909C37256}" type="presOf" srcId="{57AEFE81-C131-4091-8ED0-FC9F62FF41C4}" destId="{1FFF6A90-40DA-4D74-97FA-04A5D1286BF4}" srcOrd="1" destOrd="0" presId="urn:microsoft.com/office/officeart/2008/layout/HorizontalMultiLevelHierarchy"/>
    <dgm:cxn modelId="{0729E328-8950-4DFD-B70D-8ED9A57AD350}" type="presOf" srcId="{B7E1ADB9-43BC-457F-926C-ECC4115612CC}" destId="{DBC051E5-0484-464F-AD32-CDEC72CF37A8}" srcOrd="0" destOrd="0" presId="urn:microsoft.com/office/officeart/2008/layout/HorizontalMultiLevelHierarchy"/>
    <dgm:cxn modelId="{6E38241D-BF5E-452A-855B-9C0705EB7C83}" type="presOf" srcId="{613EC4C9-C3EA-4001-8464-277F25ACDB06}" destId="{CEFE0729-8EAA-4B56-90E6-1562F47D5C04}" srcOrd="0" destOrd="0" presId="urn:microsoft.com/office/officeart/2008/layout/HorizontalMultiLevelHierarchy"/>
    <dgm:cxn modelId="{BFE4A321-9754-4350-8F06-7AB20E037DD5}" type="presOf" srcId="{A8668F44-6C4D-4224-B205-F8B152DB0B71}" destId="{7312157E-BAD7-451A-8C04-76A299466841}" srcOrd="1" destOrd="0" presId="urn:microsoft.com/office/officeart/2008/layout/HorizontalMultiLevelHierarchy"/>
    <dgm:cxn modelId="{51E95410-171A-4C30-8DC5-28E93483D053}" type="presOf" srcId="{63688848-40DF-40F4-87B4-D1464B4892FF}" destId="{9E0C95AF-1997-4F68-B9A9-C157424D013A}" srcOrd="1" destOrd="0" presId="urn:microsoft.com/office/officeart/2008/layout/HorizontalMultiLevelHierarchy"/>
    <dgm:cxn modelId="{FFABFDCE-C1E0-447E-B527-83584C71F8AB}" type="presOf" srcId="{600BF799-D2E9-4ED1-AFC8-5E6C4C0E34B9}" destId="{2AB821E1-A96D-4685-BF83-8D6B0CC84BBE}" srcOrd="0" destOrd="0" presId="urn:microsoft.com/office/officeart/2008/layout/HorizontalMultiLevelHierarchy"/>
    <dgm:cxn modelId="{708CDA71-1B2D-4786-B13A-47A4354F96CD}" type="presOf" srcId="{360CAE5E-BE75-4D49-8F30-C1D05BB0F7DA}" destId="{BDBF6F9D-0DDE-48B1-9FFD-23F397E1F90F}" srcOrd="1" destOrd="0" presId="urn:microsoft.com/office/officeart/2008/layout/HorizontalMultiLevelHierarchy"/>
    <dgm:cxn modelId="{3D0238E4-5C69-45BD-9EBD-EABFE9A963CD}" type="presOf" srcId="{4DC3C319-4CC5-49A7-A0F8-9F964031048B}" destId="{6AD7CC39-9C89-4EA0-A511-1AFDE3837A71}" srcOrd="1" destOrd="0" presId="urn:microsoft.com/office/officeart/2008/layout/HorizontalMultiLevelHierarchy"/>
    <dgm:cxn modelId="{A890560D-C11A-4223-A88C-2ABE9C5D0702}" srcId="{BC666EDB-23BB-4E37-9B0D-BD05067F93C5}" destId="{FDE86858-7EE3-4242-A0B4-EE5CD0A5975F}" srcOrd="3" destOrd="0" parTransId="{57AEFE81-C131-4091-8ED0-FC9F62FF41C4}" sibTransId="{AF6FE686-AF04-4B80-8FB5-AEB2CBE90418}"/>
    <dgm:cxn modelId="{550A55AA-D5FD-4D57-B9A5-B20FAB7B239E}" type="presOf" srcId="{0CA09A0C-B90B-4D41-8FA0-F8A83B7DB21C}" destId="{57F30C21-1A55-4DAB-96B9-4B982CC6EDAD}" srcOrd="0" destOrd="0" presId="urn:microsoft.com/office/officeart/2008/layout/HorizontalMultiLevelHierarchy"/>
    <dgm:cxn modelId="{D650E435-2710-4CB3-995E-2D4317BDDE44}" type="presOf" srcId="{BC666EDB-23BB-4E37-9B0D-BD05067F93C5}" destId="{1A1277B1-CC3F-45E3-BD4D-E9B6B5EE35A3}" srcOrd="0" destOrd="0" presId="urn:microsoft.com/office/officeart/2008/layout/HorizontalMultiLevelHierarchy"/>
    <dgm:cxn modelId="{F5748DA7-7DC1-44E6-929C-C861AD170ABB}" type="presOf" srcId="{DE08B6C3-4399-4A9F-BBCA-B24440EEB6A9}" destId="{FAF104E6-1140-4381-A3F1-95F7192DBFFC}" srcOrd="0" destOrd="0" presId="urn:microsoft.com/office/officeart/2008/layout/HorizontalMultiLevelHierarchy"/>
    <dgm:cxn modelId="{B1F287F4-DCBF-4DAE-896A-BFDE4760F6D2}" srcId="{1CA4B7A8-4428-42A8-9679-ADFDD48A1271}" destId="{402654F6-1093-48C1-BE06-E0408AAA4089}" srcOrd="2" destOrd="0" parTransId="{0A510F04-5434-4D18-B285-1DF2A0DD60E8}" sibTransId="{55952CDE-3849-4103-93AC-7B678FED2DB7}"/>
    <dgm:cxn modelId="{A4679DFB-9370-4BF3-8F0E-FC02595F8A60}" type="presOf" srcId="{5012BB09-3340-428A-9ADC-0EDDE02D76EF}" destId="{A96DE76C-285B-45B9-A196-B6A5BF69B93D}" srcOrd="0" destOrd="0" presId="urn:microsoft.com/office/officeart/2008/layout/HorizontalMultiLevelHierarchy"/>
    <dgm:cxn modelId="{E6784340-DB42-4214-8252-902A6061D5CB}" type="presOf" srcId="{05B177BE-6E55-4F83-BC61-F6922FB755CA}" destId="{FB6E0C71-7366-4FF1-9589-F7EFC1AB3462}" srcOrd="0" destOrd="0" presId="urn:microsoft.com/office/officeart/2008/layout/HorizontalMultiLevelHierarchy"/>
    <dgm:cxn modelId="{D45C152C-BF15-45E8-8683-29187476615A}" type="presOf" srcId="{3AB93DA5-E7F1-44E6-A695-E3AFA4982D6A}" destId="{3812C8D8-E201-40B8-94AD-562BC3BE74C6}" srcOrd="0" destOrd="0" presId="urn:microsoft.com/office/officeart/2008/layout/HorizontalMultiLevelHierarchy"/>
    <dgm:cxn modelId="{93DC67BC-BA23-470C-9F4E-DC99D8E69E4C}" type="presOf" srcId="{A71AB0C2-BB38-4F75-B571-0B5B706F35D5}" destId="{21D6FC1E-4FF4-404B-9715-19736F586D38}" srcOrd="1" destOrd="0" presId="urn:microsoft.com/office/officeart/2008/layout/HorizontalMultiLevelHierarchy"/>
    <dgm:cxn modelId="{E8EFE144-E8C3-45D0-91DB-B81B70B17032}" type="presOf" srcId="{402654F6-1093-48C1-BE06-E0408AAA4089}" destId="{BCDB382B-729C-4A35-9C63-E5BA9ABA6506}" srcOrd="0" destOrd="0" presId="urn:microsoft.com/office/officeart/2008/layout/HorizontalMultiLevelHierarchy"/>
    <dgm:cxn modelId="{7CD14A5D-05BA-43B3-ADA3-5BA0FEBCE4C5}" type="presOf" srcId="{7D766767-AB2E-4AF7-8B2A-755C11C88EC2}" destId="{440A45B5-0AA8-41BC-A83C-B4C9818FB928}" srcOrd="0" destOrd="0" presId="urn:microsoft.com/office/officeart/2008/layout/HorizontalMultiLevelHierarchy"/>
    <dgm:cxn modelId="{85E7D240-1AC5-4A52-9F64-4C794A37B3CE}" type="presOf" srcId="{58E452FA-B7B5-4663-A6BF-F540924A2213}" destId="{F434CE0B-C286-4788-B778-BFCB8350C52E}" srcOrd="0" destOrd="0" presId="urn:microsoft.com/office/officeart/2008/layout/HorizontalMultiLevelHierarchy"/>
    <dgm:cxn modelId="{8A159882-3B9C-4F56-9A3A-E011819D1FFA}" type="presOf" srcId="{FE137BF6-70DE-4C61-A7D5-65C1DD0CAD8F}" destId="{597896CC-27BA-44B6-8039-4C0A41DA1D80}" srcOrd="0" destOrd="0" presId="urn:microsoft.com/office/officeart/2008/layout/HorizontalMultiLevelHierarchy"/>
    <dgm:cxn modelId="{BBBE8891-AC25-428C-9BD2-1A22A28C3902}" type="presOf" srcId="{CA069CBF-E238-48E2-8636-F26A76094F2A}" destId="{51599E8D-6EF5-4CCC-B746-6E40F3A32DE7}" srcOrd="0" destOrd="0" presId="urn:microsoft.com/office/officeart/2008/layout/HorizontalMultiLevelHierarchy"/>
    <dgm:cxn modelId="{303BF9FB-CC16-476F-A16F-2B4836C740DB}" type="presOf" srcId="{A2459F5C-0F5D-4543-A738-2BD00FA8BBB9}" destId="{25F70B28-7553-4922-BF46-88E29E702D44}" srcOrd="0" destOrd="0" presId="urn:microsoft.com/office/officeart/2008/layout/HorizontalMultiLevelHierarchy"/>
    <dgm:cxn modelId="{8AF6DF1F-C685-4C80-B7DB-57EA092E91EA}" type="presOf" srcId="{5BA78039-B75B-4E8D-8B19-2895F799C354}" destId="{1662FF19-C421-4C4C-AED7-09724175F7D6}" srcOrd="1" destOrd="0" presId="urn:microsoft.com/office/officeart/2008/layout/HorizontalMultiLevelHierarchy"/>
    <dgm:cxn modelId="{6AA9DD5D-8592-45A1-BA00-ABFC75F23318}" type="presOf" srcId="{1DAF54BA-9A41-4CDD-92F6-BB1C226EC975}" destId="{D4FB3515-81A0-4A2C-9A40-9678788BBE2E}" srcOrd="1" destOrd="0" presId="urn:microsoft.com/office/officeart/2008/layout/HorizontalMultiLevelHierarchy"/>
    <dgm:cxn modelId="{0B5DCC22-1005-4F01-A363-1A28CFFCCD6E}" type="presOf" srcId="{D54DBEDA-C36F-44F2-9762-ED83D43913E4}" destId="{6DC395A3-04CA-4FC9-92E6-50BDA7D3D951}" srcOrd="0" destOrd="0" presId="urn:microsoft.com/office/officeart/2008/layout/HorizontalMultiLevelHierarchy"/>
    <dgm:cxn modelId="{87597780-409D-484C-94DF-00BCA6EB0CB6}" type="presOf" srcId="{83183BE1-EFDE-42E2-A9A9-5D4B59D9B26D}" destId="{09BABB92-58E8-4303-91A2-B98ED23E20FD}" srcOrd="0" destOrd="0" presId="urn:microsoft.com/office/officeart/2008/layout/HorizontalMultiLevelHierarchy"/>
    <dgm:cxn modelId="{EA7317F1-A5D6-4343-985E-E0A857A11AF8}" srcId="{05B177BE-6E55-4F83-BC61-F6922FB755CA}" destId="{E739CA07-C6FE-40FC-BF3B-0E98316D09E9}" srcOrd="1" destOrd="0" parTransId="{58E452FA-B7B5-4663-A6BF-F540924A2213}" sibTransId="{57DD4407-6579-4B44-9BB0-6E984EFD5709}"/>
    <dgm:cxn modelId="{49DBD8E5-1355-44A9-B08F-7870FD6935BC}" type="presOf" srcId="{EF519312-0B56-4658-8D08-2127BFDD3FA3}" destId="{88B27124-5E26-45F5-BFF6-749E8813EF41}" srcOrd="1" destOrd="0" presId="urn:microsoft.com/office/officeart/2008/layout/HorizontalMultiLevelHierarchy"/>
    <dgm:cxn modelId="{402BC916-6FD7-430C-B0A0-0E1BB760C48B}" type="presOf" srcId="{360CAE5E-BE75-4D49-8F30-C1D05BB0F7DA}" destId="{BAB3843D-D987-474C-9F35-D7DB9C781F9C}" srcOrd="0" destOrd="0" presId="urn:microsoft.com/office/officeart/2008/layout/HorizontalMultiLevelHierarchy"/>
    <dgm:cxn modelId="{216919A1-C693-48EE-A04F-3C42F94DECCF}" type="presOf" srcId="{C17E2EB1-3F25-45E9-B8BA-72C1C99F7D3E}" destId="{A3870620-D16E-45F4-A7F6-616AB88D0432}" srcOrd="0" destOrd="0" presId="urn:microsoft.com/office/officeart/2008/layout/HorizontalMultiLevelHierarchy"/>
    <dgm:cxn modelId="{E9D97015-1F99-4587-A6CB-60BFCAF6204D}" type="presOf" srcId="{76000203-D87E-4FAE-820D-38C09C960EF6}" destId="{6D347A90-E5EA-463B-B1A6-EA142D778FE5}" srcOrd="0" destOrd="0" presId="urn:microsoft.com/office/officeart/2008/layout/HorizontalMultiLevelHierarchy"/>
    <dgm:cxn modelId="{021EF841-40A8-4B95-9DD4-EA9419F566DD}" srcId="{BC666EDB-23BB-4E37-9B0D-BD05067F93C5}" destId="{DC911C33-3471-4F2F-95C1-DA6E3645B5CA}" srcOrd="2" destOrd="0" parTransId="{A71AB0C2-BB38-4F75-B571-0B5B706F35D5}" sibTransId="{4313B8D7-7A25-4F23-8D27-E5F6AE1A49B3}"/>
    <dgm:cxn modelId="{53BD0B15-5032-421F-9B2D-5F4F3F47A661}" type="presOf" srcId="{DC911C33-3471-4F2F-95C1-DA6E3645B5CA}" destId="{9E5F63F6-18BD-438E-9020-583C0EF7D880}" srcOrd="0" destOrd="0" presId="urn:microsoft.com/office/officeart/2008/layout/HorizontalMultiLevelHierarchy"/>
    <dgm:cxn modelId="{10EE420A-AF0B-40C3-A6C9-FC0A15426070}" srcId="{1F6773F0-2D38-4965-AC20-6EAFB1B1AAF6}" destId="{364CA01A-5BDC-4FF5-BD44-5E3A2BC992A1}" srcOrd="0" destOrd="0" parTransId="{1FF2B1C8-C0EA-4306-BDBB-942961221D6D}" sibTransId="{7BAFAD5D-FB02-4E9F-8E97-8638CFF9DBB9}"/>
    <dgm:cxn modelId="{29EAF15D-907C-4486-BA6D-52AAEF4F5D78}" type="presOf" srcId="{3AB93DA5-E7F1-44E6-A695-E3AFA4982D6A}" destId="{4B10DA86-76FF-4165-8D67-31CA577BCD71}" srcOrd="1" destOrd="0" presId="urn:microsoft.com/office/officeart/2008/layout/HorizontalMultiLevelHierarchy"/>
    <dgm:cxn modelId="{11768EDB-9155-4324-A5A6-AEFD83FA5AAD}" type="presOf" srcId="{1CA4B7A8-4428-42A8-9679-ADFDD48A1271}" destId="{73BC4FF2-3714-4A17-A6A7-5A8F0BA42A65}" srcOrd="0" destOrd="0" presId="urn:microsoft.com/office/officeart/2008/layout/HorizontalMultiLevelHierarchy"/>
    <dgm:cxn modelId="{CA8DDF3F-7FBB-43C8-96B5-4E2CFAE77AD8}" srcId="{7A2ECC0E-3D09-4907-BE00-9B6E2CDCAAAE}" destId="{4B882C47-F22C-4149-B4C3-C55C2BCA85D7}" srcOrd="0" destOrd="0" parTransId="{D4C90E79-2987-49FF-ADF4-FB4BB622921E}" sibTransId="{15534B9C-420B-46DD-925C-0F3FB6657CE0}"/>
    <dgm:cxn modelId="{C22891A0-2955-476E-9998-875123E4F47D}" type="presOf" srcId="{FDE86858-7EE3-4242-A0B4-EE5CD0A5975F}" destId="{BD55B41D-DD5C-4B0F-B579-EEFA65BB8575}" srcOrd="0" destOrd="0" presId="urn:microsoft.com/office/officeart/2008/layout/HorizontalMultiLevelHierarchy"/>
    <dgm:cxn modelId="{22AA3C43-576D-47C4-83B0-FAF9407A61E5}" type="presOf" srcId="{6066B930-B8B6-4C28-A1E1-53A249FA876D}" destId="{F81CA4DD-7897-42C1-8723-0C8A63489B98}" srcOrd="0" destOrd="0" presId="urn:microsoft.com/office/officeart/2008/layout/HorizontalMultiLevelHierarchy"/>
    <dgm:cxn modelId="{7F16CCF1-1B39-48C3-AEE8-E2527A4330CC}" type="presOf" srcId="{42588A77-2FAF-4F86-BDFD-88253C98B49A}" destId="{448E2B86-66DA-4427-8C9D-5D4FA9F2345A}" srcOrd="0" destOrd="0" presId="urn:microsoft.com/office/officeart/2008/layout/HorizontalMultiLevelHierarchy"/>
    <dgm:cxn modelId="{DB5C9F61-39A6-4EC3-83AA-473F82B4D2CA}" type="presOf" srcId="{A8741C9C-33FC-4F82-946F-E57169951016}" destId="{197751E4-8E1D-45D6-A9D5-8F3CA5BB0514}" srcOrd="0" destOrd="0" presId="urn:microsoft.com/office/officeart/2008/layout/HorizontalMultiLevelHierarchy"/>
    <dgm:cxn modelId="{416A84A8-19E5-4405-829D-78DF155DFCE0}" srcId="{7A2ECC0E-3D09-4907-BE00-9B6E2CDCAAAE}" destId="{0CA09A0C-B90B-4D41-8FA0-F8A83B7DB21C}" srcOrd="1" destOrd="0" parTransId="{C5A2B23A-6402-4FEE-BA53-85AAB487DB3B}" sibTransId="{CF3FBC08-13F4-47EF-9BF5-5BBE842BE2C5}"/>
    <dgm:cxn modelId="{3E107881-C5E7-4279-B829-7987CD3A918C}" type="presOf" srcId="{364CA01A-5BDC-4FF5-BD44-5E3A2BC992A1}" destId="{FFFBA4AB-21F6-4FE1-AA2F-CAC329188FD0}" srcOrd="0" destOrd="0" presId="urn:microsoft.com/office/officeart/2008/layout/HorizontalMultiLevelHierarchy"/>
    <dgm:cxn modelId="{F3A8B2A8-0515-4FDF-B66E-F2FC9296F024}" type="presOf" srcId="{7D766767-AB2E-4AF7-8B2A-755C11C88EC2}" destId="{A5A224F4-1630-4C3F-ACEC-BF4A7D579C87}" srcOrd="1" destOrd="0" presId="urn:microsoft.com/office/officeart/2008/layout/HorizontalMultiLevelHierarchy"/>
    <dgm:cxn modelId="{DBCFCA8F-4316-4741-9FE6-C76C9267F94B}" srcId="{C17E2EB1-3F25-45E9-B8BA-72C1C99F7D3E}" destId="{C31944A5-07B0-4CA4-A77A-125A51FA6F9E}" srcOrd="0" destOrd="0" parTransId="{83183BE1-EFDE-42E2-A9A9-5D4B59D9B26D}" sibTransId="{ABF2F341-1BD3-4C16-B8F2-F09B82DDBB0E}"/>
    <dgm:cxn modelId="{786C45E1-6F0E-4866-B7A9-D07566AFC1E0}" type="presOf" srcId="{341B47E8-33D6-42FD-A15C-81A9F93C65FD}" destId="{FB971B94-89E8-4651-A4EE-20A7BB0DC3B1}" srcOrd="1" destOrd="0" presId="urn:microsoft.com/office/officeart/2008/layout/HorizontalMultiLevelHierarchy"/>
    <dgm:cxn modelId="{040212E7-622A-426A-890F-B18433998985}" type="presOf" srcId="{1DAF54BA-9A41-4CDD-92F6-BB1C226EC975}" destId="{0FCE719B-6DC5-4541-B264-342428028C3A}" srcOrd="0" destOrd="0" presId="urn:microsoft.com/office/officeart/2008/layout/HorizontalMultiLevelHierarchy"/>
    <dgm:cxn modelId="{1880F87F-F55C-47E7-ACAD-2F92C0764EF8}" srcId="{76000203-D87E-4FAE-820D-38C09C960EF6}" destId="{1CA4B7A8-4428-42A8-9679-ADFDD48A1271}" srcOrd="7" destOrd="0" parTransId="{7D766767-AB2E-4AF7-8B2A-755C11C88EC2}" sibTransId="{72A9C23C-CC24-48D3-B682-6E1205C5BF2A}"/>
    <dgm:cxn modelId="{F0675884-20CC-4EB1-8AAE-9E099C40C24D}" srcId="{1CA4B7A8-4428-42A8-9679-ADFDD48A1271}" destId="{BDE0C4A0-A2F6-4B1C-AAEB-84477AE528FA}" srcOrd="3" destOrd="0" parTransId="{0965A04A-2692-42EC-8CAD-3CB99EAD6621}" sibTransId="{FB3809C9-9CA2-4341-8F93-E740A021EB90}"/>
    <dgm:cxn modelId="{D6E62491-15DA-4861-916F-FB2A7AA79AB4}" srcId="{76000203-D87E-4FAE-820D-38C09C960EF6}" destId="{7A2ECC0E-3D09-4907-BE00-9B6E2CDCAAAE}" srcOrd="0" destOrd="0" parTransId="{EF519312-0B56-4658-8D08-2127BFDD3FA3}" sibTransId="{1B3B0762-1133-4FAE-80A8-0C04331D2239}"/>
    <dgm:cxn modelId="{5F4B8DCC-9482-4166-9556-1AF3656108D6}" type="presOf" srcId="{E04AB357-6F8B-460E-B76B-1C96CB1F11AB}" destId="{5554850A-BB49-493B-B8C9-8BF8B710B643}" srcOrd="1" destOrd="0" presId="urn:microsoft.com/office/officeart/2008/layout/HorizontalMultiLevelHierarchy"/>
    <dgm:cxn modelId="{B370BA69-8C12-4F9C-864A-4FE94FC34ED9}" type="presOf" srcId="{FE137BF6-70DE-4C61-A7D5-65C1DD0CAD8F}" destId="{62E00ED5-269C-416F-922A-10DF61908DF2}" srcOrd="1" destOrd="0" presId="urn:microsoft.com/office/officeart/2008/layout/HorizontalMultiLevelHierarchy"/>
    <dgm:cxn modelId="{444C893F-E045-4ED8-900C-8E9888DC7053}" type="presOf" srcId="{A8741C9C-33FC-4F82-946F-E57169951016}" destId="{F164601A-353F-4B39-8887-EF962627DEFC}" srcOrd="1" destOrd="0" presId="urn:microsoft.com/office/officeart/2008/layout/HorizontalMultiLevelHierarchy"/>
    <dgm:cxn modelId="{A878FA7C-69CF-4222-A05F-A09E2D1F58C6}" type="presOf" srcId="{341B47E8-33D6-42FD-A15C-81A9F93C65FD}" destId="{760DBD71-379D-44EB-84B5-1950092CEF1C}" srcOrd="0" destOrd="0" presId="urn:microsoft.com/office/officeart/2008/layout/HorizontalMultiLevelHierarchy"/>
    <dgm:cxn modelId="{29CCA9C5-D156-44B4-8057-53EB4D304467}" type="presOf" srcId="{57AEFE81-C131-4091-8ED0-FC9F62FF41C4}" destId="{B8025B54-915E-4B06-B371-DBD60B7BB03C}" srcOrd="0" destOrd="0" presId="urn:microsoft.com/office/officeart/2008/layout/HorizontalMultiLevelHierarchy"/>
    <dgm:cxn modelId="{F6C76EDF-F225-440E-83DF-E9B29FEE047A}" type="presOf" srcId="{1F6773F0-2D38-4965-AC20-6EAFB1B1AAF6}" destId="{48F4D1CA-38EB-4CD8-9E00-2802C2A4B601}" srcOrd="0" destOrd="0" presId="urn:microsoft.com/office/officeart/2008/layout/HorizontalMultiLevelHierarchy"/>
    <dgm:cxn modelId="{8A6CF4DD-A969-4D10-8858-3C1E9F758F6D}" srcId="{DC911C33-3471-4F2F-95C1-DA6E3645B5CA}" destId="{4E3DAC73-D1EB-4E70-9957-0B952B46DE93}" srcOrd="0" destOrd="0" parTransId="{600BF799-D2E9-4ED1-AFC8-5E6C4C0E34B9}" sibTransId="{8DCD9575-0D21-42C8-8061-7C2B111192ED}"/>
    <dgm:cxn modelId="{62398902-75CF-42B3-B787-4168DC390ADD}" srcId="{FDE86858-7EE3-4242-A0B4-EE5CD0A5975F}" destId="{A2459F5C-0F5D-4543-A738-2BD00FA8BBB9}" srcOrd="1" destOrd="0" parTransId="{4DC3C319-4CC5-49A7-A0F8-9F964031048B}" sibTransId="{0D7FA2BB-EE13-47E9-8F42-D5B25F57178F}"/>
    <dgm:cxn modelId="{479D7282-F6C8-4505-8F0C-9FA3B479EA24}" type="presOf" srcId="{1E9B941F-8FEB-49D2-AFA8-7E865A510AAB}" destId="{025B73C6-4801-454C-83E4-EAA9BC004722}" srcOrd="1" destOrd="0" presId="urn:microsoft.com/office/officeart/2008/layout/HorizontalMultiLevelHierarchy"/>
    <dgm:cxn modelId="{14C8F959-2B8D-4737-B793-024881FCEEF6}" srcId="{1F6773F0-2D38-4965-AC20-6EAFB1B1AAF6}" destId="{D67920D3-DAA0-4731-A3FD-B74F8B880F6D}" srcOrd="1" destOrd="0" parTransId="{A8668F44-6C4D-4224-B205-F8B152DB0B71}" sibTransId="{4D07ED68-FE5F-463F-8DB3-EE28603FB5CA}"/>
    <dgm:cxn modelId="{9A1F14AF-B42A-4552-8AA2-DD466027A254}" type="presOf" srcId="{D4C90E79-2987-49FF-ADF4-FB4BB622921E}" destId="{7D94F7B4-5254-4C75-9B80-B62286F7BA80}" srcOrd="1" destOrd="0" presId="urn:microsoft.com/office/officeart/2008/layout/HorizontalMultiLevelHierarchy"/>
    <dgm:cxn modelId="{34C760A6-30DF-431A-AD21-AF4BA8FF7EAA}" srcId="{4E3DAC73-D1EB-4E70-9957-0B952B46DE93}" destId="{7B99AC87-27DB-4D5B-99D3-3504C4833366}" srcOrd="0" destOrd="0" parTransId="{67E2F81A-8020-42BE-876F-0B4C0FC22113}" sibTransId="{1366BBD3-2638-40C0-9842-A75586EDEDB9}"/>
    <dgm:cxn modelId="{46B5B65C-2CD9-42FD-B633-82EAF6CDAFA6}" type="presOf" srcId="{ACC989AD-41E4-4514-8944-BFBE6D124C71}" destId="{F8823CE7-5913-4F5E-845E-A7C60E606096}" srcOrd="1" destOrd="0" presId="urn:microsoft.com/office/officeart/2008/layout/HorizontalMultiLevelHierarchy"/>
    <dgm:cxn modelId="{CF12C843-DF90-4095-BA1C-80A9DED6530A}" srcId="{B7E1ADB9-43BC-457F-926C-ECC4115612CC}" destId="{D00D171A-029E-4B76-9B6B-F40ADB39BC6A}" srcOrd="1" destOrd="0" parTransId="{341B47E8-33D6-42FD-A15C-81A9F93C65FD}" sibTransId="{6C30A580-2247-41DA-B3C5-90F6987BB624}"/>
    <dgm:cxn modelId="{5AB9DA01-7FBF-4462-9FBC-7673E2AE811B}" type="presOf" srcId="{E04AB357-6F8B-460E-B76B-1C96CB1F11AB}" destId="{5E121E79-15A3-4876-AF9E-8C6532F940C5}" srcOrd="0" destOrd="0" presId="urn:microsoft.com/office/officeart/2008/layout/HorizontalMultiLevelHierarchy"/>
    <dgm:cxn modelId="{442E9E31-00BD-4B91-8A2A-13CA0C51C5DC}" type="presOf" srcId="{4F2490A3-2008-432B-B1EC-4DDA86D37CFE}" destId="{50CDE058-0554-4E01-8AAB-9CDA7D6A2377}" srcOrd="0" destOrd="0" presId="urn:microsoft.com/office/officeart/2008/layout/HorizontalMultiLevelHierarchy"/>
    <dgm:cxn modelId="{66844E06-C3FF-4306-AA17-A7C87F51589F}" type="presOf" srcId="{58E452FA-B7B5-4663-A6BF-F540924A2213}" destId="{321A3E2F-B6F9-44A8-A8EF-A86434998294}" srcOrd="1" destOrd="0" presId="urn:microsoft.com/office/officeart/2008/layout/HorizontalMultiLevelHierarchy"/>
    <dgm:cxn modelId="{6D7B3876-7AF8-49C5-AEBF-91B7F4A49DD8}" type="presOf" srcId="{74B48B4D-CE8A-4019-B6AE-A05218AB2D9A}" destId="{5F587E8E-473C-400A-A637-E0982E1D569E}" srcOrd="0" destOrd="0" presId="urn:microsoft.com/office/officeart/2008/layout/HorizontalMultiLevelHierarchy"/>
    <dgm:cxn modelId="{2978EC81-57D8-4CC9-B2F1-7E2CEB6F3FE4}" srcId="{2B9CC46A-F27E-4B35-AD86-80771DD1EAB5}" destId="{4E84FE0F-DC67-4AF5-A29F-FAB034EF1BB4}" srcOrd="0" destOrd="0" parTransId="{136F0E62-EB85-4A3E-8605-F32087F6CC32}" sibTransId="{933BFE73-EF8A-4701-AFF9-83F2B0707302}"/>
    <dgm:cxn modelId="{19A1FF58-CC27-4090-B23A-2586413553BE}" srcId="{76000203-D87E-4FAE-820D-38C09C960EF6}" destId="{6F2992F4-4461-4143-8671-0B942DA343EA}" srcOrd="6" destOrd="0" parTransId="{ACC989AD-41E4-4514-8944-BFBE6D124C71}" sibTransId="{4E7F9D52-8DCB-4DB9-8A96-93C237214DEE}"/>
    <dgm:cxn modelId="{9F1C8B66-F56A-45B6-8053-981B985366C4}" type="presOf" srcId="{2ED2DF9B-392A-42DE-8784-E24472AF3009}" destId="{58D9CEDD-7051-4FB7-94A8-498603F0571A}" srcOrd="0" destOrd="0" presId="urn:microsoft.com/office/officeart/2008/layout/HorizontalMultiLevelHierarchy"/>
    <dgm:cxn modelId="{C25962D4-9818-4F8F-AB68-DB4D7A1D5787}" srcId="{76000203-D87E-4FAE-820D-38C09C960EF6}" destId="{D54DBEDA-C36F-44F2-9762-ED83D43913E4}" srcOrd="5" destOrd="0" parTransId="{63688848-40DF-40F4-87B4-D1464B4892FF}" sibTransId="{6A505DFB-B95A-4050-B359-47CE63B92FFD}"/>
    <dgm:cxn modelId="{6A4BF5DE-B9EF-4E66-B002-8F186274A949}" type="presOf" srcId="{67E2F81A-8020-42BE-876F-0B4C0FC22113}" destId="{0D57B84C-8E7D-4160-A183-CD74FB8DCC36}" srcOrd="0" destOrd="0" presId="urn:microsoft.com/office/officeart/2008/layout/HorizontalMultiLevelHierarchy"/>
    <dgm:cxn modelId="{70C580FB-577B-4553-BD23-BB418FB994BE}" type="presOf" srcId="{E739CA07-C6FE-40FC-BF3B-0E98316D09E9}" destId="{F5AC63DE-290C-4CA5-8CB1-809B983B930F}" srcOrd="0" destOrd="0" presId="urn:microsoft.com/office/officeart/2008/layout/HorizontalMultiLevelHierarchy"/>
    <dgm:cxn modelId="{904CE1C9-52CA-4937-974B-90A5FCF9D83D}" srcId="{FDE86858-7EE3-4242-A0B4-EE5CD0A5975F}" destId="{1F6773F0-2D38-4965-AC20-6EAFB1B1AAF6}" srcOrd="2" destOrd="0" parTransId="{42588A77-2FAF-4F86-BDFD-88253C98B49A}" sibTransId="{AEBC07CB-151B-45CF-8233-69227C00A3A7}"/>
    <dgm:cxn modelId="{91CD9952-A360-4779-8F85-83389CCD1285}" type="presOf" srcId="{D00D171A-029E-4B76-9B6B-F40ADB39BC6A}" destId="{5DC607B8-3543-4180-9667-87980BE52EE3}" srcOrd="0" destOrd="0" presId="urn:microsoft.com/office/officeart/2008/layout/HorizontalMultiLevelHierarchy"/>
    <dgm:cxn modelId="{AE39D4BD-F03B-49C5-991B-1564EA19E690}" srcId="{FDE86858-7EE3-4242-A0B4-EE5CD0A5975F}" destId="{C17E2EB1-3F25-45E9-B8BA-72C1C99F7D3E}" srcOrd="0" destOrd="0" parTransId="{D4F3F6D9-D33E-484B-8832-DE777DA87B94}" sibTransId="{CDF38FBD-80B1-4167-8A6E-027D44B3EEC6}"/>
    <dgm:cxn modelId="{3E32DD8B-24D2-4C2A-88FE-8D55B7180FCF}" srcId="{1CA4B7A8-4428-42A8-9679-ADFDD48A1271}" destId="{E69DF8A2-B36D-42D2-8424-9246A1A03786}" srcOrd="1" destOrd="0" parTransId="{741A232A-0230-4697-862C-F2D9F93C2AC0}" sibTransId="{60E936DC-1D8E-48F9-A545-8DC632228BF3}"/>
    <dgm:cxn modelId="{29FD1161-CF04-4B28-978A-FAF8738BD9A0}" type="presOf" srcId="{DA9AE1FB-D4A7-40EE-87EB-CE161748E83C}" destId="{360818F3-7878-44C7-8CAC-92A494AF22A6}" srcOrd="0" destOrd="0" presId="urn:microsoft.com/office/officeart/2008/layout/HorizontalMultiLevelHierarchy"/>
    <dgm:cxn modelId="{0434685A-6E36-4EFE-BDBD-C3AE23028785}" type="presOf" srcId="{4B882C47-F22C-4149-B4C3-C55C2BCA85D7}" destId="{77061F20-6297-4289-A170-397F0210D325}" srcOrd="0" destOrd="0" presId="urn:microsoft.com/office/officeart/2008/layout/HorizontalMultiLevelHierarchy"/>
    <dgm:cxn modelId="{72A8688E-6C4B-4EFB-8C15-E15351586FEA}" type="presOf" srcId="{C5A2B23A-6402-4FEE-BA53-85AAB487DB3B}" destId="{D9D0BC42-27BC-4958-A33A-451358EED501}" srcOrd="1" destOrd="0" presId="urn:microsoft.com/office/officeart/2008/layout/HorizontalMultiLevelHierarchy"/>
    <dgm:cxn modelId="{DDC109D8-D9FC-44AF-85CE-EBA41F1F86E0}" type="presOf" srcId="{7B99AC87-27DB-4D5B-99D3-3504C4833366}" destId="{2316AFB2-82CF-4BF5-AC05-C570E52FEC95}" srcOrd="0" destOrd="0" presId="urn:microsoft.com/office/officeart/2008/layout/HorizontalMultiLevelHierarchy"/>
    <dgm:cxn modelId="{3E053EC6-D5A9-4B5A-BA90-5BA829813452}" type="presOf" srcId="{0965A04A-2692-42EC-8CAD-3CB99EAD6621}" destId="{1CC80031-C0EA-4499-8004-71C6D1683086}" srcOrd="0" destOrd="0" presId="urn:microsoft.com/office/officeart/2008/layout/HorizontalMultiLevelHierarchy"/>
    <dgm:cxn modelId="{52403A9D-8D8C-40A6-AB31-181A5D2BBDA8}" type="presOf" srcId="{83183BE1-EFDE-42E2-A9A9-5D4B59D9B26D}" destId="{86C5DCAB-F34D-4B97-ACFA-D0E168714879}" srcOrd="1" destOrd="0" presId="urn:microsoft.com/office/officeart/2008/layout/HorizontalMultiLevelHierarchy"/>
    <dgm:cxn modelId="{BC22D852-6602-4276-AE96-49BC5DF24E31}" type="presOf" srcId="{5D91795B-3BA0-4B1E-AAE8-E54A121FFA11}" destId="{F67731CC-FA35-443A-896E-19883FE1875F}" srcOrd="0" destOrd="0" presId="urn:microsoft.com/office/officeart/2008/layout/HorizontalMultiLevelHierarchy"/>
    <dgm:cxn modelId="{4522547B-CF18-46DC-95E6-D63C7887FFD3}" type="presOf" srcId="{C5A2B23A-6402-4FEE-BA53-85AAB487DB3B}" destId="{093084D4-DF10-4D49-8BDD-766D1656FB59}" srcOrd="0" destOrd="0" presId="urn:microsoft.com/office/officeart/2008/layout/HorizontalMultiLevelHierarchy"/>
    <dgm:cxn modelId="{3B20085F-35ED-450F-B835-37C449098A2F}" type="presOf" srcId="{136F0E62-EB85-4A3E-8605-F32087F6CC32}" destId="{ED500DF9-887A-49A9-A549-42B4DCED9574}" srcOrd="0" destOrd="0" presId="urn:microsoft.com/office/officeart/2008/layout/HorizontalMultiLevelHierarchy"/>
    <dgm:cxn modelId="{B1788689-9970-465A-A4FC-137FB3974A01}" type="presOf" srcId="{DA9AE1FB-D4A7-40EE-87EB-CE161748E83C}" destId="{1707396E-F68C-482A-A288-4E3AE43D01D1}" srcOrd="1" destOrd="0" presId="urn:microsoft.com/office/officeart/2008/layout/HorizontalMultiLevelHierarchy"/>
    <dgm:cxn modelId="{A1E333EE-A8E0-4B83-9BDC-FCEE25970EB9}" type="presOf" srcId="{ACC989AD-41E4-4514-8944-BFBE6D124C71}" destId="{C89EE61F-E8E1-41AB-8FCA-D8AA527034F8}" srcOrd="0" destOrd="0" presId="urn:microsoft.com/office/officeart/2008/layout/HorizontalMultiLevelHierarchy"/>
    <dgm:cxn modelId="{BA1C4988-60CA-4F86-BCA2-691439E8824E}" type="presOf" srcId="{18DC84C5-3E3C-4F6D-ABB7-EDB9AD1D4F75}" destId="{6F1FFD41-E2CC-4DFB-A8E8-3C3DAE5F86CA}" srcOrd="0" destOrd="0" presId="urn:microsoft.com/office/officeart/2008/layout/HorizontalMultiLevelHierarchy"/>
    <dgm:cxn modelId="{5B5ECC57-888B-400F-A953-529CAF83CD42}" type="presOf" srcId="{741A232A-0230-4697-862C-F2D9F93C2AC0}" destId="{CEE27E4A-AD45-4EE0-8CF1-C8299BC8B7BF}" srcOrd="1" destOrd="0" presId="urn:microsoft.com/office/officeart/2008/layout/HorizontalMultiLevelHierarchy"/>
    <dgm:cxn modelId="{A0A99359-1AAB-40ED-8F8B-0EB25E1E25BE}" type="presOf" srcId="{E69DF8A2-B36D-42D2-8424-9246A1A03786}" destId="{FD681C59-F27A-4B80-A5F0-D6ECCF4B4D41}" srcOrd="0" destOrd="0" presId="urn:microsoft.com/office/officeart/2008/layout/HorizontalMultiLevelHierarchy"/>
    <dgm:cxn modelId="{C2DF110F-B85A-405D-A0BB-8B4E6EB949B3}" type="presParOf" srcId="{F550F85E-42FE-4112-97DE-B8BEEC49AFB0}" destId="{7A62F9FD-02FE-4874-9FDC-0AAD9024B10D}" srcOrd="0" destOrd="0" presId="urn:microsoft.com/office/officeart/2008/layout/HorizontalMultiLevelHierarchy"/>
    <dgm:cxn modelId="{CA70B917-527E-43EB-B0B6-8F741D84AECD}" type="presParOf" srcId="{7A62F9FD-02FE-4874-9FDC-0AAD9024B10D}" destId="{1A1277B1-CC3F-45E3-BD4D-E9B6B5EE35A3}" srcOrd="0" destOrd="0" presId="urn:microsoft.com/office/officeart/2008/layout/HorizontalMultiLevelHierarchy"/>
    <dgm:cxn modelId="{9BF98336-EE49-4BAA-9C13-A570A4A377A8}" type="presParOf" srcId="{7A62F9FD-02FE-4874-9FDC-0AAD9024B10D}" destId="{7CDC5E72-0EE0-410B-B933-79DF6DE87490}" srcOrd="1" destOrd="0" presId="urn:microsoft.com/office/officeart/2008/layout/HorizontalMultiLevelHierarchy"/>
    <dgm:cxn modelId="{0CCCB608-D6B8-4A24-A9D4-61388E1F9B90}" type="presParOf" srcId="{7CDC5E72-0EE0-410B-B933-79DF6DE87490}" destId="{6F6659A3-1114-4B9B-B90D-14B62C760996}" srcOrd="0" destOrd="0" presId="urn:microsoft.com/office/officeart/2008/layout/HorizontalMultiLevelHierarchy"/>
    <dgm:cxn modelId="{67986820-AFA6-49E3-8AE1-47E4080F2B3E}" type="presParOf" srcId="{6F6659A3-1114-4B9B-B90D-14B62C760996}" destId="{1DB7CCFE-54FD-4CC0-9E39-D498F70F2C2B}" srcOrd="0" destOrd="0" presId="urn:microsoft.com/office/officeart/2008/layout/HorizontalMultiLevelHierarchy"/>
    <dgm:cxn modelId="{9C3A01FB-AD77-4F15-9D57-7BF9A7403855}" type="presParOf" srcId="{7CDC5E72-0EE0-410B-B933-79DF6DE87490}" destId="{7CB346E1-62FA-4A7E-9D26-F08A3FF3914A}" srcOrd="1" destOrd="0" presId="urn:microsoft.com/office/officeart/2008/layout/HorizontalMultiLevelHierarchy"/>
    <dgm:cxn modelId="{800B6ADE-EEB7-4B57-91DB-B39782F7B346}" type="presParOf" srcId="{7CB346E1-62FA-4A7E-9D26-F08A3FF3914A}" destId="{DBC051E5-0484-464F-AD32-CDEC72CF37A8}" srcOrd="0" destOrd="0" presId="urn:microsoft.com/office/officeart/2008/layout/HorizontalMultiLevelHierarchy"/>
    <dgm:cxn modelId="{4F6AEFAC-DD81-414D-A8D6-AB929CC48B0F}" type="presParOf" srcId="{7CB346E1-62FA-4A7E-9D26-F08A3FF3914A}" destId="{0E412744-CCA3-4B95-8E89-E1197883E7DA}" srcOrd="1" destOrd="0" presId="urn:microsoft.com/office/officeart/2008/layout/HorizontalMultiLevelHierarchy"/>
    <dgm:cxn modelId="{23348F38-CF52-46A6-A0D5-CBA88C30C8E5}" type="presParOf" srcId="{0E412744-CCA3-4B95-8E89-E1197883E7DA}" destId="{0FCE719B-6DC5-4541-B264-342428028C3A}" srcOrd="0" destOrd="0" presId="urn:microsoft.com/office/officeart/2008/layout/HorizontalMultiLevelHierarchy"/>
    <dgm:cxn modelId="{5068F71F-A9D2-4952-8F08-9D3CC7B597E8}" type="presParOf" srcId="{0FCE719B-6DC5-4541-B264-342428028C3A}" destId="{D4FB3515-81A0-4A2C-9A40-9678788BBE2E}" srcOrd="0" destOrd="0" presId="urn:microsoft.com/office/officeart/2008/layout/HorizontalMultiLevelHierarchy"/>
    <dgm:cxn modelId="{939FE12A-291B-414F-80A6-1A6A72250854}" type="presParOf" srcId="{0E412744-CCA3-4B95-8E89-E1197883E7DA}" destId="{B050CF8B-DCD5-4D5E-BE0E-CEAB3B9AD4B1}" srcOrd="1" destOrd="0" presId="urn:microsoft.com/office/officeart/2008/layout/HorizontalMultiLevelHierarchy"/>
    <dgm:cxn modelId="{576C72C2-2257-47DA-8159-73FC7BF0A861}" type="presParOf" srcId="{B050CF8B-DCD5-4D5E-BE0E-CEAB3B9AD4B1}" destId="{7CFF5F02-6637-4BF4-9883-302C9B7AE0CB}" srcOrd="0" destOrd="0" presId="urn:microsoft.com/office/officeart/2008/layout/HorizontalMultiLevelHierarchy"/>
    <dgm:cxn modelId="{6F98C572-D950-4F0A-8DFC-640F7264AD5B}" type="presParOf" srcId="{B050CF8B-DCD5-4D5E-BE0E-CEAB3B9AD4B1}" destId="{711CAE67-35B8-4064-ACF6-59C9CC0230AF}" srcOrd="1" destOrd="0" presId="urn:microsoft.com/office/officeart/2008/layout/HorizontalMultiLevelHierarchy"/>
    <dgm:cxn modelId="{7173971E-C1E7-4B97-A5FF-2DA5812F23D7}" type="presParOf" srcId="{0E412744-CCA3-4B95-8E89-E1197883E7DA}" destId="{760DBD71-379D-44EB-84B5-1950092CEF1C}" srcOrd="2" destOrd="0" presId="urn:microsoft.com/office/officeart/2008/layout/HorizontalMultiLevelHierarchy"/>
    <dgm:cxn modelId="{637529DA-DD41-4481-85F3-81EAC413E3CB}" type="presParOf" srcId="{760DBD71-379D-44EB-84B5-1950092CEF1C}" destId="{FB971B94-89E8-4651-A4EE-20A7BB0DC3B1}" srcOrd="0" destOrd="0" presId="urn:microsoft.com/office/officeart/2008/layout/HorizontalMultiLevelHierarchy"/>
    <dgm:cxn modelId="{888D57F2-36D2-4295-8BCE-FD16357E5613}" type="presParOf" srcId="{0E412744-CCA3-4B95-8E89-E1197883E7DA}" destId="{A5A7CD73-0793-44BE-BC56-8A1ACFFA0882}" srcOrd="3" destOrd="0" presId="urn:microsoft.com/office/officeart/2008/layout/HorizontalMultiLevelHierarchy"/>
    <dgm:cxn modelId="{DB5D058D-788D-4D0D-A41E-89FEEDB67740}" type="presParOf" srcId="{A5A7CD73-0793-44BE-BC56-8A1ACFFA0882}" destId="{5DC607B8-3543-4180-9667-87980BE52EE3}" srcOrd="0" destOrd="0" presId="urn:microsoft.com/office/officeart/2008/layout/HorizontalMultiLevelHierarchy"/>
    <dgm:cxn modelId="{6315C070-9C20-4B13-9A2A-95EA7268F483}" type="presParOf" srcId="{A5A7CD73-0793-44BE-BC56-8A1ACFFA0882}" destId="{B574C44F-897F-4529-8C60-4A6F6B55F29E}" srcOrd="1" destOrd="0" presId="urn:microsoft.com/office/officeart/2008/layout/HorizontalMultiLevelHierarchy"/>
    <dgm:cxn modelId="{BEB4FF75-6494-459A-AC8D-6001CFCCD0AF}" type="presParOf" srcId="{7CDC5E72-0EE0-410B-B933-79DF6DE87490}" destId="{197751E4-8E1D-45D6-A9D5-8F3CA5BB0514}" srcOrd="2" destOrd="0" presId="urn:microsoft.com/office/officeart/2008/layout/HorizontalMultiLevelHierarchy"/>
    <dgm:cxn modelId="{16E52BA8-8C79-4F17-B960-046C9CF48E9F}" type="presParOf" srcId="{197751E4-8E1D-45D6-A9D5-8F3CA5BB0514}" destId="{F164601A-353F-4B39-8887-EF962627DEFC}" srcOrd="0" destOrd="0" presId="urn:microsoft.com/office/officeart/2008/layout/HorizontalMultiLevelHierarchy"/>
    <dgm:cxn modelId="{BB4D00BD-0C3B-45B1-A8A3-06F6C3D1BCD3}" type="presParOf" srcId="{7CDC5E72-0EE0-410B-B933-79DF6DE87490}" destId="{DAB0DE5F-0095-4BCA-9D53-02C931F51B17}" srcOrd="3" destOrd="0" presId="urn:microsoft.com/office/officeart/2008/layout/HorizontalMultiLevelHierarchy"/>
    <dgm:cxn modelId="{17CEEE73-E26D-4F6C-BD3C-13C9165AB64A}" type="presParOf" srcId="{DAB0DE5F-0095-4BCA-9D53-02C931F51B17}" destId="{6D347A90-E5EA-463B-B1A6-EA142D778FE5}" srcOrd="0" destOrd="0" presId="urn:microsoft.com/office/officeart/2008/layout/HorizontalMultiLevelHierarchy"/>
    <dgm:cxn modelId="{624D038E-E3DF-4BEC-A990-179D5693948F}" type="presParOf" srcId="{DAB0DE5F-0095-4BCA-9D53-02C931F51B17}" destId="{B7E7D94B-83FB-4D92-9926-35E959AFB4BB}" srcOrd="1" destOrd="0" presId="urn:microsoft.com/office/officeart/2008/layout/HorizontalMultiLevelHierarchy"/>
    <dgm:cxn modelId="{1C9A788C-3162-4670-922A-9E60E3456FFD}" type="presParOf" srcId="{B7E7D94B-83FB-4D92-9926-35E959AFB4BB}" destId="{A8ABEE44-0FD1-4C3A-82FA-44D220C6A125}" srcOrd="0" destOrd="0" presId="urn:microsoft.com/office/officeart/2008/layout/HorizontalMultiLevelHierarchy"/>
    <dgm:cxn modelId="{AB0A82E7-41D5-45A6-A10B-EB2BC3345DAD}" type="presParOf" srcId="{A8ABEE44-0FD1-4C3A-82FA-44D220C6A125}" destId="{88B27124-5E26-45F5-BFF6-749E8813EF41}" srcOrd="0" destOrd="0" presId="urn:microsoft.com/office/officeart/2008/layout/HorizontalMultiLevelHierarchy"/>
    <dgm:cxn modelId="{D47BF65C-FBB2-4143-BCD2-8901C972B08C}" type="presParOf" srcId="{B7E7D94B-83FB-4D92-9926-35E959AFB4BB}" destId="{A542D9D1-2B78-49B3-9126-F6CB0C8F05A9}" srcOrd="1" destOrd="0" presId="urn:microsoft.com/office/officeart/2008/layout/HorizontalMultiLevelHierarchy"/>
    <dgm:cxn modelId="{166548A7-7E0E-4AC0-984B-BA3D79BD8A29}" type="presParOf" srcId="{A542D9D1-2B78-49B3-9126-F6CB0C8F05A9}" destId="{DF08D7B7-A183-492C-9FAF-AD66DF8219D3}" srcOrd="0" destOrd="0" presId="urn:microsoft.com/office/officeart/2008/layout/HorizontalMultiLevelHierarchy"/>
    <dgm:cxn modelId="{B1022244-D246-46AF-AEE0-97B29D892B38}" type="presParOf" srcId="{A542D9D1-2B78-49B3-9126-F6CB0C8F05A9}" destId="{35FC6BE1-2BED-44F4-AC1A-FE06EF43EE20}" srcOrd="1" destOrd="0" presId="urn:microsoft.com/office/officeart/2008/layout/HorizontalMultiLevelHierarchy"/>
    <dgm:cxn modelId="{ADCA7506-2DF5-4A9E-A443-E5F46958797A}" type="presParOf" srcId="{35FC6BE1-2BED-44F4-AC1A-FE06EF43EE20}" destId="{87571DA3-16E2-4CFD-B522-250D0C96271E}" srcOrd="0" destOrd="0" presId="urn:microsoft.com/office/officeart/2008/layout/HorizontalMultiLevelHierarchy"/>
    <dgm:cxn modelId="{95D6AAC7-AA08-4BB7-87F7-BC260069408C}" type="presParOf" srcId="{87571DA3-16E2-4CFD-B522-250D0C96271E}" destId="{7D94F7B4-5254-4C75-9B80-B62286F7BA80}" srcOrd="0" destOrd="0" presId="urn:microsoft.com/office/officeart/2008/layout/HorizontalMultiLevelHierarchy"/>
    <dgm:cxn modelId="{CDB5ACBC-6C85-48C3-BFEE-FC844D99863F}" type="presParOf" srcId="{35FC6BE1-2BED-44F4-AC1A-FE06EF43EE20}" destId="{C6DB885A-F005-4256-B16B-41422244FB62}" srcOrd="1" destOrd="0" presId="urn:microsoft.com/office/officeart/2008/layout/HorizontalMultiLevelHierarchy"/>
    <dgm:cxn modelId="{3A9E2A25-26EA-4D97-8ED0-CC6B1B7F867B}" type="presParOf" srcId="{C6DB885A-F005-4256-B16B-41422244FB62}" destId="{77061F20-6297-4289-A170-397F0210D325}" srcOrd="0" destOrd="0" presId="urn:microsoft.com/office/officeart/2008/layout/HorizontalMultiLevelHierarchy"/>
    <dgm:cxn modelId="{6E3A7086-4575-49DF-8F11-DB08A82F55D7}" type="presParOf" srcId="{C6DB885A-F005-4256-B16B-41422244FB62}" destId="{53926F0C-60C0-43E0-A865-27B028767086}" srcOrd="1" destOrd="0" presId="urn:microsoft.com/office/officeart/2008/layout/HorizontalMultiLevelHierarchy"/>
    <dgm:cxn modelId="{4B6E9986-F671-4CAC-A9BF-36C8038E148A}" type="presParOf" srcId="{35FC6BE1-2BED-44F4-AC1A-FE06EF43EE20}" destId="{093084D4-DF10-4D49-8BDD-766D1656FB59}" srcOrd="2" destOrd="0" presId="urn:microsoft.com/office/officeart/2008/layout/HorizontalMultiLevelHierarchy"/>
    <dgm:cxn modelId="{37063C80-9C04-4A1E-AA29-E9422B7F1406}" type="presParOf" srcId="{093084D4-DF10-4D49-8BDD-766D1656FB59}" destId="{D9D0BC42-27BC-4958-A33A-451358EED501}" srcOrd="0" destOrd="0" presId="urn:microsoft.com/office/officeart/2008/layout/HorizontalMultiLevelHierarchy"/>
    <dgm:cxn modelId="{4644C8E5-FA62-4591-B08C-091BB9F7F459}" type="presParOf" srcId="{35FC6BE1-2BED-44F4-AC1A-FE06EF43EE20}" destId="{607DFD95-8B64-48EB-BB66-7C3FD72B32AB}" srcOrd="3" destOrd="0" presId="urn:microsoft.com/office/officeart/2008/layout/HorizontalMultiLevelHierarchy"/>
    <dgm:cxn modelId="{1AB515B6-DF2C-43AD-B696-76489BF4CD15}" type="presParOf" srcId="{607DFD95-8B64-48EB-BB66-7C3FD72B32AB}" destId="{57F30C21-1A55-4DAB-96B9-4B982CC6EDAD}" srcOrd="0" destOrd="0" presId="urn:microsoft.com/office/officeart/2008/layout/HorizontalMultiLevelHierarchy"/>
    <dgm:cxn modelId="{43A64D01-2A1D-4395-87E7-756A42C26379}" type="presParOf" srcId="{607DFD95-8B64-48EB-BB66-7C3FD72B32AB}" destId="{6536F3D2-1D36-4794-A95C-56AF21948CB4}" srcOrd="1" destOrd="0" presId="urn:microsoft.com/office/officeart/2008/layout/HorizontalMultiLevelHierarchy"/>
    <dgm:cxn modelId="{4BA865AC-5326-43FE-9A4E-E7306BBEE521}" type="presParOf" srcId="{B7E7D94B-83FB-4D92-9926-35E959AFB4BB}" destId="{3812C8D8-E201-40B8-94AD-562BC3BE74C6}" srcOrd="2" destOrd="0" presId="urn:microsoft.com/office/officeart/2008/layout/HorizontalMultiLevelHierarchy"/>
    <dgm:cxn modelId="{AA6FB804-16BC-4844-9453-DA974A9397E5}" type="presParOf" srcId="{3812C8D8-E201-40B8-94AD-562BC3BE74C6}" destId="{4B10DA86-76FF-4165-8D67-31CA577BCD71}" srcOrd="0" destOrd="0" presId="urn:microsoft.com/office/officeart/2008/layout/HorizontalMultiLevelHierarchy"/>
    <dgm:cxn modelId="{C4EA8416-2ED0-408C-8517-43B757953374}" type="presParOf" srcId="{B7E7D94B-83FB-4D92-9926-35E959AFB4BB}" destId="{DA838FBA-8678-4176-9FA3-FE08AF691B56}" srcOrd="3" destOrd="0" presId="urn:microsoft.com/office/officeart/2008/layout/HorizontalMultiLevelHierarchy"/>
    <dgm:cxn modelId="{173AD171-5ED6-42AC-A2E5-2156D88352EF}" type="presParOf" srcId="{DA838FBA-8678-4176-9FA3-FE08AF691B56}" destId="{CE01A722-6180-4918-9E8D-E2BB492B3DE5}" srcOrd="0" destOrd="0" presId="urn:microsoft.com/office/officeart/2008/layout/HorizontalMultiLevelHierarchy"/>
    <dgm:cxn modelId="{09A05907-4EC9-4DD0-AB12-B75FF0B2C057}" type="presParOf" srcId="{DA838FBA-8678-4176-9FA3-FE08AF691B56}" destId="{C401DBCC-552C-42CC-8292-FAA83D6DC2C6}" srcOrd="1" destOrd="0" presId="urn:microsoft.com/office/officeart/2008/layout/HorizontalMultiLevelHierarchy"/>
    <dgm:cxn modelId="{F48678D0-D7D2-4AF7-AF76-9022F5A1ECF0}" type="presParOf" srcId="{C401DBCC-552C-42CC-8292-FAA83D6DC2C6}" destId="{ED500DF9-887A-49A9-A549-42B4DCED9574}" srcOrd="0" destOrd="0" presId="urn:microsoft.com/office/officeart/2008/layout/HorizontalMultiLevelHierarchy"/>
    <dgm:cxn modelId="{BF79A30A-60D5-4FC5-BDE4-1826C5EECFBB}" type="presParOf" srcId="{ED500DF9-887A-49A9-A549-42B4DCED9574}" destId="{772526EA-4D65-4120-B747-EF0F71CC4C22}" srcOrd="0" destOrd="0" presId="urn:microsoft.com/office/officeart/2008/layout/HorizontalMultiLevelHierarchy"/>
    <dgm:cxn modelId="{29A83EB5-EAD3-45EF-ACCF-E642EC743D80}" type="presParOf" srcId="{C401DBCC-552C-42CC-8292-FAA83D6DC2C6}" destId="{1624EA85-BC7F-43EC-95A0-47C62E76B48E}" srcOrd="1" destOrd="0" presId="urn:microsoft.com/office/officeart/2008/layout/HorizontalMultiLevelHierarchy"/>
    <dgm:cxn modelId="{AE5F2060-55CB-401F-9F8B-CB722B7B7E7E}" type="presParOf" srcId="{1624EA85-BC7F-43EC-95A0-47C62E76B48E}" destId="{7D091FFB-C5C2-4E2F-94BF-D792A0A1B94E}" srcOrd="0" destOrd="0" presId="urn:microsoft.com/office/officeart/2008/layout/HorizontalMultiLevelHierarchy"/>
    <dgm:cxn modelId="{648EC7CB-8F5C-4A16-B861-CF9211DD3727}" type="presParOf" srcId="{1624EA85-BC7F-43EC-95A0-47C62E76B48E}" destId="{8B46AFC3-2441-48A8-9DD4-B2D99AB65AB3}" srcOrd="1" destOrd="0" presId="urn:microsoft.com/office/officeart/2008/layout/HorizontalMultiLevelHierarchy"/>
    <dgm:cxn modelId="{591D220D-DB87-49A3-AC15-65362CCD2B2B}" type="presParOf" srcId="{C401DBCC-552C-42CC-8292-FAA83D6DC2C6}" destId="{FD159862-2EC9-4A0E-A21B-FBA85C7E85E6}" srcOrd="2" destOrd="0" presId="urn:microsoft.com/office/officeart/2008/layout/HorizontalMultiLevelHierarchy"/>
    <dgm:cxn modelId="{62A58AE9-EEFA-4E33-8D42-C7567465F6C7}" type="presParOf" srcId="{FD159862-2EC9-4A0E-A21B-FBA85C7E85E6}" destId="{025B73C6-4801-454C-83E4-EAA9BC004722}" srcOrd="0" destOrd="0" presId="urn:microsoft.com/office/officeart/2008/layout/HorizontalMultiLevelHierarchy"/>
    <dgm:cxn modelId="{13A11ECF-2BE3-442E-9E2C-98A8B5004C9E}" type="presParOf" srcId="{C401DBCC-552C-42CC-8292-FAA83D6DC2C6}" destId="{D024DB8B-A4BD-4C5E-9855-C25E0B36C269}" srcOrd="3" destOrd="0" presId="urn:microsoft.com/office/officeart/2008/layout/HorizontalMultiLevelHierarchy"/>
    <dgm:cxn modelId="{44EBE7B5-267C-4F4A-A1CC-BDF72C8BDE83}" type="presParOf" srcId="{D024DB8B-A4BD-4C5E-9855-C25E0B36C269}" destId="{BB7FDADE-A9C4-4C9B-88E8-3445A43CBE98}" srcOrd="0" destOrd="0" presId="urn:microsoft.com/office/officeart/2008/layout/HorizontalMultiLevelHierarchy"/>
    <dgm:cxn modelId="{AADCCAE5-994A-4930-B377-389151E77E8A}" type="presParOf" srcId="{D024DB8B-A4BD-4C5E-9855-C25E0B36C269}" destId="{7EF8210A-BCF3-4335-AFBF-E7B1B56FD801}" srcOrd="1" destOrd="0" presId="urn:microsoft.com/office/officeart/2008/layout/HorizontalMultiLevelHierarchy"/>
    <dgm:cxn modelId="{C518ED41-692A-40BD-8812-A942182665A9}" type="presParOf" srcId="{B7E7D94B-83FB-4D92-9926-35E959AFB4BB}" destId="{360818F3-7878-44C7-8CAC-92A494AF22A6}" srcOrd="4" destOrd="0" presId="urn:microsoft.com/office/officeart/2008/layout/HorizontalMultiLevelHierarchy"/>
    <dgm:cxn modelId="{4DBED829-099B-4C6D-A8D5-F4B3179075BB}" type="presParOf" srcId="{360818F3-7878-44C7-8CAC-92A494AF22A6}" destId="{1707396E-F68C-482A-A288-4E3AE43D01D1}" srcOrd="0" destOrd="0" presId="urn:microsoft.com/office/officeart/2008/layout/HorizontalMultiLevelHierarchy"/>
    <dgm:cxn modelId="{E72125E3-A650-4B22-A3F1-1075F29E0BFA}" type="presParOf" srcId="{B7E7D94B-83FB-4D92-9926-35E959AFB4BB}" destId="{B6CFA2C0-6C4A-4098-B251-5D0C85864E1E}" srcOrd="5" destOrd="0" presId="urn:microsoft.com/office/officeart/2008/layout/HorizontalMultiLevelHierarchy"/>
    <dgm:cxn modelId="{CCE5AA00-ECC7-4A7C-AF99-611D46EAF439}" type="presParOf" srcId="{B6CFA2C0-6C4A-4098-B251-5D0C85864E1E}" destId="{50CDE058-0554-4E01-8AAB-9CDA7D6A2377}" srcOrd="0" destOrd="0" presId="urn:microsoft.com/office/officeart/2008/layout/HorizontalMultiLevelHierarchy"/>
    <dgm:cxn modelId="{F2F9B6BC-743A-4952-8972-5A0D5D0A5EEA}" type="presParOf" srcId="{B6CFA2C0-6C4A-4098-B251-5D0C85864E1E}" destId="{5F470AC0-D88F-4A41-8717-E185F5E58DE3}" srcOrd="1" destOrd="0" presId="urn:microsoft.com/office/officeart/2008/layout/HorizontalMultiLevelHierarchy"/>
    <dgm:cxn modelId="{AF3637BD-B8DB-402A-BA2C-A3334574F047}" type="presParOf" srcId="{B7E7D94B-83FB-4D92-9926-35E959AFB4BB}" destId="{5E121E79-15A3-4876-AF9E-8C6532F940C5}" srcOrd="6" destOrd="0" presId="urn:microsoft.com/office/officeart/2008/layout/HorizontalMultiLevelHierarchy"/>
    <dgm:cxn modelId="{DE042CC5-1D0A-4395-A2AC-092B230819AF}" type="presParOf" srcId="{5E121E79-15A3-4876-AF9E-8C6532F940C5}" destId="{5554850A-BB49-493B-B8C9-8BF8B710B643}" srcOrd="0" destOrd="0" presId="urn:microsoft.com/office/officeart/2008/layout/HorizontalMultiLevelHierarchy"/>
    <dgm:cxn modelId="{8611538D-B601-40D6-B5C6-16A8E90B5CFB}" type="presParOf" srcId="{B7E7D94B-83FB-4D92-9926-35E959AFB4BB}" destId="{7E62AFCF-39C5-41DE-8452-BD00175DB319}" srcOrd="7" destOrd="0" presId="urn:microsoft.com/office/officeart/2008/layout/HorizontalMultiLevelHierarchy"/>
    <dgm:cxn modelId="{E3091764-DEA7-44D0-9824-3721E5EAA4F3}" type="presParOf" srcId="{7E62AFCF-39C5-41DE-8452-BD00175DB319}" destId="{FB6E0C71-7366-4FF1-9589-F7EFC1AB3462}" srcOrd="0" destOrd="0" presId="urn:microsoft.com/office/officeart/2008/layout/HorizontalMultiLevelHierarchy"/>
    <dgm:cxn modelId="{EC6C3AA5-BBC6-4222-BFBB-28DDCF74CECF}" type="presParOf" srcId="{7E62AFCF-39C5-41DE-8452-BD00175DB319}" destId="{ADA38855-43F2-42F5-B0E3-BA969450AAD2}" srcOrd="1" destOrd="0" presId="urn:microsoft.com/office/officeart/2008/layout/HorizontalMultiLevelHierarchy"/>
    <dgm:cxn modelId="{90A11CE5-1733-4CB9-90F2-758185B7DCD0}" type="presParOf" srcId="{ADA38855-43F2-42F5-B0E3-BA969450AAD2}" destId="{5F587E8E-473C-400A-A637-E0982E1D569E}" srcOrd="0" destOrd="0" presId="urn:microsoft.com/office/officeart/2008/layout/HorizontalMultiLevelHierarchy"/>
    <dgm:cxn modelId="{B75525BE-E20A-4455-9EDF-EC60461DB70B}" type="presParOf" srcId="{5F587E8E-473C-400A-A637-E0982E1D569E}" destId="{7030291E-5B34-4699-BC11-5E9C1023B862}" srcOrd="0" destOrd="0" presId="urn:microsoft.com/office/officeart/2008/layout/HorizontalMultiLevelHierarchy"/>
    <dgm:cxn modelId="{DF864E95-6956-4238-9A34-CE5450E4162C}" type="presParOf" srcId="{ADA38855-43F2-42F5-B0E3-BA969450AAD2}" destId="{FDDD8B26-ADAD-48D8-A50F-57EDD20FB98B}" srcOrd="1" destOrd="0" presId="urn:microsoft.com/office/officeart/2008/layout/HorizontalMultiLevelHierarchy"/>
    <dgm:cxn modelId="{80A56656-9617-4B1E-AB46-C56BC03E0936}" type="presParOf" srcId="{FDDD8B26-ADAD-48D8-A50F-57EDD20FB98B}" destId="{6F1FFD41-E2CC-4DFB-A8E8-3C3DAE5F86CA}" srcOrd="0" destOrd="0" presId="urn:microsoft.com/office/officeart/2008/layout/HorizontalMultiLevelHierarchy"/>
    <dgm:cxn modelId="{6DC704FC-D30A-496E-8BF9-78097F536D79}" type="presParOf" srcId="{FDDD8B26-ADAD-48D8-A50F-57EDD20FB98B}" destId="{F25C9970-AE8D-4D36-AF95-BF85A5B46BBC}" srcOrd="1" destOrd="0" presId="urn:microsoft.com/office/officeart/2008/layout/HorizontalMultiLevelHierarchy"/>
    <dgm:cxn modelId="{47CC07E4-0110-4FF0-AFC5-386530268915}" type="presParOf" srcId="{ADA38855-43F2-42F5-B0E3-BA969450AAD2}" destId="{F434CE0B-C286-4788-B778-BFCB8350C52E}" srcOrd="2" destOrd="0" presId="urn:microsoft.com/office/officeart/2008/layout/HorizontalMultiLevelHierarchy"/>
    <dgm:cxn modelId="{9B8B50A5-8DFB-482D-8504-659F3D99D039}" type="presParOf" srcId="{F434CE0B-C286-4788-B778-BFCB8350C52E}" destId="{321A3E2F-B6F9-44A8-A8EF-A86434998294}" srcOrd="0" destOrd="0" presId="urn:microsoft.com/office/officeart/2008/layout/HorizontalMultiLevelHierarchy"/>
    <dgm:cxn modelId="{47D0F1A3-7513-4C66-9DB2-74097C21D5B8}" type="presParOf" srcId="{ADA38855-43F2-42F5-B0E3-BA969450AAD2}" destId="{6E78AAEC-DFB1-4B33-9FC1-584AA3F95922}" srcOrd="3" destOrd="0" presId="urn:microsoft.com/office/officeart/2008/layout/HorizontalMultiLevelHierarchy"/>
    <dgm:cxn modelId="{5CEE690C-BA05-4B85-B91A-59A00C28153D}" type="presParOf" srcId="{6E78AAEC-DFB1-4B33-9FC1-584AA3F95922}" destId="{F5AC63DE-290C-4CA5-8CB1-809B983B930F}" srcOrd="0" destOrd="0" presId="urn:microsoft.com/office/officeart/2008/layout/HorizontalMultiLevelHierarchy"/>
    <dgm:cxn modelId="{C8564BD7-5AF3-4252-9528-5E8024EFE053}" type="presParOf" srcId="{6E78AAEC-DFB1-4B33-9FC1-584AA3F95922}" destId="{30AA0AD7-FC81-4455-BB64-5240D8CB436A}" srcOrd="1" destOrd="0" presId="urn:microsoft.com/office/officeart/2008/layout/HorizontalMultiLevelHierarchy"/>
    <dgm:cxn modelId="{ECEBA317-1556-4470-8700-3EA990F51F38}" type="presParOf" srcId="{B7E7D94B-83FB-4D92-9926-35E959AFB4BB}" destId="{8796C29A-96A8-4A7D-94D0-A836B3FF6077}" srcOrd="8" destOrd="0" presId="urn:microsoft.com/office/officeart/2008/layout/HorizontalMultiLevelHierarchy"/>
    <dgm:cxn modelId="{E50E74A8-1EDA-4C1A-A338-2253F20466BA}" type="presParOf" srcId="{8796C29A-96A8-4A7D-94D0-A836B3FF6077}" destId="{9586F350-6DEB-4693-82B3-8C3CE7BA22E3}" srcOrd="0" destOrd="0" presId="urn:microsoft.com/office/officeart/2008/layout/HorizontalMultiLevelHierarchy"/>
    <dgm:cxn modelId="{D1E07B76-E235-418D-B3EF-6ADF6F4C2B93}" type="presParOf" srcId="{B7E7D94B-83FB-4D92-9926-35E959AFB4BB}" destId="{95ACBE57-ED40-4941-99D1-B6EF6A86A587}" srcOrd="9" destOrd="0" presId="urn:microsoft.com/office/officeart/2008/layout/HorizontalMultiLevelHierarchy"/>
    <dgm:cxn modelId="{183A00C3-8A2E-4CB6-9F8D-DF4DA8A92DA6}" type="presParOf" srcId="{95ACBE57-ED40-4941-99D1-B6EF6A86A587}" destId="{9035F743-649B-40F4-B70A-C9C55A0FF346}" srcOrd="0" destOrd="0" presId="urn:microsoft.com/office/officeart/2008/layout/HorizontalMultiLevelHierarchy"/>
    <dgm:cxn modelId="{D87445CE-D8DC-4B2A-A810-77B6FF8493F8}" type="presParOf" srcId="{95ACBE57-ED40-4941-99D1-B6EF6A86A587}" destId="{DE62679D-71C5-4EA4-B17B-ED83C0FCAA46}" srcOrd="1" destOrd="0" presId="urn:microsoft.com/office/officeart/2008/layout/HorizontalMultiLevelHierarchy"/>
    <dgm:cxn modelId="{C8111123-CD1F-48C1-AC2A-03C385E3207B}" type="presParOf" srcId="{B7E7D94B-83FB-4D92-9926-35E959AFB4BB}" destId="{DA9D2403-1701-4E41-8C46-076E9690D482}" srcOrd="10" destOrd="0" presId="urn:microsoft.com/office/officeart/2008/layout/HorizontalMultiLevelHierarchy"/>
    <dgm:cxn modelId="{A047B10F-763C-40CA-803A-1103EE113B00}" type="presParOf" srcId="{DA9D2403-1701-4E41-8C46-076E9690D482}" destId="{9E0C95AF-1997-4F68-B9A9-C157424D013A}" srcOrd="0" destOrd="0" presId="urn:microsoft.com/office/officeart/2008/layout/HorizontalMultiLevelHierarchy"/>
    <dgm:cxn modelId="{64A192B4-5EEE-4EE2-866B-818E516C1F3F}" type="presParOf" srcId="{B7E7D94B-83FB-4D92-9926-35E959AFB4BB}" destId="{58E51000-3C35-45E7-811E-23B89E1B1B28}" srcOrd="11" destOrd="0" presId="urn:microsoft.com/office/officeart/2008/layout/HorizontalMultiLevelHierarchy"/>
    <dgm:cxn modelId="{1704120C-791B-4DBD-B96F-3C68DC4B590E}" type="presParOf" srcId="{58E51000-3C35-45E7-811E-23B89E1B1B28}" destId="{6DC395A3-04CA-4FC9-92E6-50BDA7D3D951}" srcOrd="0" destOrd="0" presId="urn:microsoft.com/office/officeart/2008/layout/HorizontalMultiLevelHierarchy"/>
    <dgm:cxn modelId="{93960A12-263D-4E8C-B09F-36FEFA8044A5}" type="presParOf" srcId="{58E51000-3C35-45E7-811E-23B89E1B1B28}" destId="{5BED7A13-027D-4015-9B1E-CD6176566CFE}" srcOrd="1" destOrd="0" presId="urn:microsoft.com/office/officeart/2008/layout/HorizontalMultiLevelHierarchy"/>
    <dgm:cxn modelId="{1EE30F9A-0DED-4F51-AD06-00824E3E2420}" type="presParOf" srcId="{B7E7D94B-83FB-4D92-9926-35E959AFB4BB}" destId="{C89EE61F-E8E1-41AB-8FCA-D8AA527034F8}" srcOrd="12" destOrd="0" presId="urn:microsoft.com/office/officeart/2008/layout/HorizontalMultiLevelHierarchy"/>
    <dgm:cxn modelId="{419E3C79-1D3A-41D9-8F56-E675F3388104}" type="presParOf" srcId="{C89EE61F-E8E1-41AB-8FCA-D8AA527034F8}" destId="{F8823CE7-5913-4F5E-845E-A7C60E606096}" srcOrd="0" destOrd="0" presId="urn:microsoft.com/office/officeart/2008/layout/HorizontalMultiLevelHierarchy"/>
    <dgm:cxn modelId="{C5B713F8-6971-4BD8-A0BF-7BFFB8D4C1DF}" type="presParOf" srcId="{B7E7D94B-83FB-4D92-9926-35E959AFB4BB}" destId="{35A2DF2B-C445-4828-90F9-7F98D4C64CF8}" srcOrd="13" destOrd="0" presId="urn:microsoft.com/office/officeart/2008/layout/HorizontalMultiLevelHierarchy"/>
    <dgm:cxn modelId="{D672A425-7153-4E83-87C9-49E77D786D79}" type="presParOf" srcId="{35A2DF2B-C445-4828-90F9-7F98D4C64CF8}" destId="{40917323-4D93-4579-9A2E-46139E8A1AF8}" srcOrd="0" destOrd="0" presId="urn:microsoft.com/office/officeart/2008/layout/HorizontalMultiLevelHierarchy"/>
    <dgm:cxn modelId="{F467E184-15CC-4337-9F70-EC60AB865E99}" type="presParOf" srcId="{35A2DF2B-C445-4828-90F9-7F98D4C64CF8}" destId="{66844B51-EED4-45F6-AEAF-91DF34220686}" srcOrd="1" destOrd="0" presId="urn:microsoft.com/office/officeart/2008/layout/HorizontalMultiLevelHierarchy"/>
    <dgm:cxn modelId="{8FF24095-9C37-4A66-92FD-0C205DCD8AE7}" type="presParOf" srcId="{B7E7D94B-83FB-4D92-9926-35E959AFB4BB}" destId="{440A45B5-0AA8-41BC-A83C-B4C9818FB928}" srcOrd="14" destOrd="0" presId="urn:microsoft.com/office/officeart/2008/layout/HorizontalMultiLevelHierarchy"/>
    <dgm:cxn modelId="{277BCB92-4175-4F01-BE34-F38B3C447D07}" type="presParOf" srcId="{440A45B5-0AA8-41BC-A83C-B4C9818FB928}" destId="{A5A224F4-1630-4C3F-ACEC-BF4A7D579C87}" srcOrd="0" destOrd="0" presId="urn:microsoft.com/office/officeart/2008/layout/HorizontalMultiLevelHierarchy"/>
    <dgm:cxn modelId="{B5F8ED6E-DF31-4FCF-8204-BED9970D4955}" type="presParOf" srcId="{B7E7D94B-83FB-4D92-9926-35E959AFB4BB}" destId="{80B54886-1BE9-40E2-8A98-5B62F114D92F}" srcOrd="15" destOrd="0" presId="urn:microsoft.com/office/officeart/2008/layout/HorizontalMultiLevelHierarchy"/>
    <dgm:cxn modelId="{098F8E9E-8191-4B1B-91AE-6EBAC9347366}" type="presParOf" srcId="{80B54886-1BE9-40E2-8A98-5B62F114D92F}" destId="{73BC4FF2-3714-4A17-A6A7-5A8F0BA42A65}" srcOrd="0" destOrd="0" presId="urn:microsoft.com/office/officeart/2008/layout/HorizontalMultiLevelHierarchy"/>
    <dgm:cxn modelId="{EAD4767B-D81F-4074-862E-BEBD49DA4CDD}" type="presParOf" srcId="{80B54886-1BE9-40E2-8A98-5B62F114D92F}" destId="{92E67B8D-5B02-4938-8B59-D06C7A1B1B2C}" srcOrd="1" destOrd="0" presId="urn:microsoft.com/office/officeart/2008/layout/HorizontalMultiLevelHierarchy"/>
    <dgm:cxn modelId="{076FC908-7BA9-4A1E-AD1B-CC830A994D04}" type="presParOf" srcId="{92E67B8D-5B02-4938-8B59-D06C7A1B1B2C}" destId="{A96DE76C-285B-45B9-A196-B6A5BF69B93D}" srcOrd="0" destOrd="0" presId="urn:microsoft.com/office/officeart/2008/layout/HorizontalMultiLevelHierarchy"/>
    <dgm:cxn modelId="{B2891B27-C38C-4D61-AAA5-2F9CF9472F3E}" type="presParOf" srcId="{A96DE76C-285B-45B9-A196-B6A5BF69B93D}" destId="{CF59EDC4-7288-41B3-9593-4E9BA6DF0507}" srcOrd="0" destOrd="0" presId="urn:microsoft.com/office/officeart/2008/layout/HorizontalMultiLevelHierarchy"/>
    <dgm:cxn modelId="{4B31D62B-74E9-423F-B609-8FE930235278}" type="presParOf" srcId="{92E67B8D-5B02-4938-8B59-D06C7A1B1B2C}" destId="{9794C2B5-AB0D-4859-8DB3-C9EBD9049EB5}" srcOrd="1" destOrd="0" presId="urn:microsoft.com/office/officeart/2008/layout/HorizontalMultiLevelHierarchy"/>
    <dgm:cxn modelId="{F5B206C1-DE08-4B1B-9F98-5527542BDA4E}" type="presParOf" srcId="{9794C2B5-AB0D-4859-8DB3-C9EBD9049EB5}" destId="{51599E8D-6EF5-4CCC-B746-6E40F3A32DE7}" srcOrd="0" destOrd="0" presId="urn:microsoft.com/office/officeart/2008/layout/HorizontalMultiLevelHierarchy"/>
    <dgm:cxn modelId="{F3E198B7-4B2F-4495-9A39-EE4F21567ADE}" type="presParOf" srcId="{9794C2B5-AB0D-4859-8DB3-C9EBD9049EB5}" destId="{44515121-A108-4F6F-B1E1-E56844946CE6}" srcOrd="1" destOrd="0" presId="urn:microsoft.com/office/officeart/2008/layout/HorizontalMultiLevelHierarchy"/>
    <dgm:cxn modelId="{A71B9710-A14A-4DF9-A633-90154C4D3B2A}" type="presParOf" srcId="{92E67B8D-5B02-4938-8B59-D06C7A1B1B2C}" destId="{89097442-C379-4D94-890A-B68E91FB94B3}" srcOrd="2" destOrd="0" presId="urn:microsoft.com/office/officeart/2008/layout/HorizontalMultiLevelHierarchy"/>
    <dgm:cxn modelId="{51FF1B59-EA39-447C-8C2C-5444510D2DF3}" type="presParOf" srcId="{89097442-C379-4D94-890A-B68E91FB94B3}" destId="{CEE27E4A-AD45-4EE0-8CF1-C8299BC8B7BF}" srcOrd="0" destOrd="0" presId="urn:microsoft.com/office/officeart/2008/layout/HorizontalMultiLevelHierarchy"/>
    <dgm:cxn modelId="{664811BD-C166-42A8-9393-F2AB7511C2D5}" type="presParOf" srcId="{92E67B8D-5B02-4938-8B59-D06C7A1B1B2C}" destId="{A88066E4-3311-4553-A8E6-682225742CFE}" srcOrd="3" destOrd="0" presId="urn:microsoft.com/office/officeart/2008/layout/HorizontalMultiLevelHierarchy"/>
    <dgm:cxn modelId="{22FA094B-31D7-4CA8-8C7F-A98EF7051F64}" type="presParOf" srcId="{A88066E4-3311-4553-A8E6-682225742CFE}" destId="{FD681C59-F27A-4B80-A5F0-D6ECCF4B4D41}" srcOrd="0" destOrd="0" presId="urn:microsoft.com/office/officeart/2008/layout/HorizontalMultiLevelHierarchy"/>
    <dgm:cxn modelId="{72C33B88-6767-4B11-BCB9-9DC8FE77E67A}" type="presParOf" srcId="{A88066E4-3311-4553-A8E6-682225742CFE}" destId="{AADF9E39-50C1-426A-B1B3-F53089AF67D5}" srcOrd="1" destOrd="0" presId="urn:microsoft.com/office/officeart/2008/layout/HorizontalMultiLevelHierarchy"/>
    <dgm:cxn modelId="{A5E4A1E6-C335-4D3C-A58E-EC977D401690}" type="presParOf" srcId="{92E67B8D-5B02-4938-8B59-D06C7A1B1B2C}" destId="{5BA8B14E-1BEF-4F75-9E27-BE506C70D9A2}" srcOrd="4" destOrd="0" presId="urn:microsoft.com/office/officeart/2008/layout/HorizontalMultiLevelHierarchy"/>
    <dgm:cxn modelId="{02AE9BA4-D0D7-42D0-9768-A1667C3D41FD}" type="presParOf" srcId="{5BA8B14E-1BEF-4F75-9E27-BE506C70D9A2}" destId="{FD962F88-85F6-4A05-BE86-B3911DB478A4}" srcOrd="0" destOrd="0" presId="urn:microsoft.com/office/officeart/2008/layout/HorizontalMultiLevelHierarchy"/>
    <dgm:cxn modelId="{E76B184C-2BCF-4928-8BCB-89853177F257}" type="presParOf" srcId="{92E67B8D-5B02-4938-8B59-D06C7A1B1B2C}" destId="{1A4B3D2A-9547-4CB4-A61A-5F34D277B0D7}" srcOrd="5" destOrd="0" presId="urn:microsoft.com/office/officeart/2008/layout/HorizontalMultiLevelHierarchy"/>
    <dgm:cxn modelId="{7627B0CF-8249-49E2-9C7C-35200BD51421}" type="presParOf" srcId="{1A4B3D2A-9547-4CB4-A61A-5F34D277B0D7}" destId="{BCDB382B-729C-4A35-9C63-E5BA9ABA6506}" srcOrd="0" destOrd="0" presId="urn:microsoft.com/office/officeart/2008/layout/HorizontalMultiLevelHierarchy"/>
    <dgm:cxn modelId="{16819CAF-B3BB-427B-B24B-584F81271281}" type="presParOf" srcId="{1A4B3D2A-9547-4CB4-A61A-5F34D277B0D7}" destId="{06BBBEB8-BA8C-48CC-9BB4-E9E265837518}" srcOrd="1" destOrd="0" presId="urn:microsoft.com/office/officeart/2008/layout/HorizontalMultiLevelHierarchy"/>
    <dgm:cxn modelId="{656BA0DD-9BE1-4FA8-A062-E863D0AFB6B1}" type="presParOf" srcId="{92E67B8D-5B02-4938-8B59-D06C7A1B1B2C}" destId="{1CC80031-C0EA-4499-8004-71C6D1683086}" srcOrd="6" destOrd="0" presId="urn:microsoft.com/office/officeart/2008/layout/HorizontalMultiLevelHierarchy"/>
    <dgm:cxn modelId="{B1B0C18E-4A67-4C8D-9F7A-99519903C3F0}" type="presParOf" srcId="{1CC80031-C0EA-4499-8004-71C6D1683086}" destId="{80B52836-7C64-480F-8BAD-B67167951FA2}" srcOrd="0" destOrd="0" presId="urn:microsoft.com/office/officeart/2008/layout/HorizontalMultiLevelHierarchy"/>
    <dgm:cxn modelId="{D05952CE-678F-4008-B91A-83E75E8CC070}" type="presParOf" srcId="{92E67B8D-5B02-4938-8B59-D06C7A1B1B2C}" destId="{2FF92B79-FB3A-4E06-9FEF-2C7B31CCDF90}" srcOrd="7" destOrd="0" presId="urn:microsoft.com/office/officeart/2008/layout/HorizontalMultiLevelHierarchy"/>
    <dgm:cxn modelId="{B2C8565C-9382-48C5-B1C1-04B763DD5B44}" type="presParOf" srcId="{2FF92B79-FB3A-4E06-9FEF-2C7B31CCDF90}" destId="{CD938F33-AFC0-4A12-83E3-64129E6DA6A4}" srcOrd="0" destOrd="0" presId="urn:microsoft.com/office/officeart/2008/layout/HorizontalMultiLevelHierarchy"/>
    <dgm:cxn modelId="{3FB1E5D3-05FB-4ECA-9540-E5C76BCCE514}" type="presParOf" srcId="{2FF92B79-FB3A-4E06-9FEF-2C7B31CCDF90}" destId="{59F6CAD3-143E-47A1-89E8-9FB2D2FA51D3}" srcOrd="1" destOrd="0" presId="urn:microsoft.com/office/officeart/2008/layout/HorizontalMultiLevelHierarchy"/>
    <dgm:cxn modelId="{3FF1E243-D7D1-4543-8E65-F3C3FDD7CBD6}" type="presParOf" srcId="{7CDC5E72-0EE0-410B-B933-79DF6DE87490}" destId="{25A058F8-4FAD-42C9-86BB-5AE46599F389}" srcOrd="4" destOrd="0" presId="urn:microsoft.com/office/officeart/2008/layout/HorizontalMultiLevelHierarchy"/>
    <dgm:cxn modelId="{5D62F0E2-1486-40FB-8D49-880AB66A19B3}" type="presParOf" srcId="{25A058F8-4FAD-42C9-86BB-5AE46599F389}" destId="{21D6FC1E-4FF4-404B-9715-19736F586D38}" srcOrd="0" destOrd="0" presId="urn:microsoft.com/office/officeart/2008/layout/HorizontalMultiLevelHierarchy"/>
    <dgm:cxn modelId="{F1C2BEDB-D2C7-44F6-9318-AE0A95EFF635}" type="presParOf" srcId="{7CDC5E72-0EE0-410B-B933-79DF6DE87490}" destId="{22F9BEC6-E9F9-47C2-9720-749B8A12C3AB}" srcOrd="5" destOrd="0" presId="urn:microsoft.com/office/officeart/2008/layout/HorizontalMultiLevelHierarchy"/>
    <dgm:cxn modelId="{7FBD7170-9838-465B-86BF-35522496C632}" type="presParOf" srcId="{22F9BEC6-E9F9-47C2-9720-749B8A12C3AB}" destId="{9E5F63F6-18BD-438E-9020-583C0EF7D880}" srcOrd="0" destOrd="0" presId="urn:microsoft.com/office/officeart/2008/layout/HorizontalMultiLevelHierarchy"/>
    <dgm:cxn modelId="{99578143-1DAF-486D-9E54-1C3456D1F62E}" type="presParOf" srcId="{22F9BEC6-E9F9-47C2-9720-749B8A12C3AB}" destId="{706C96B5-E00C-4DE7-A3CF-24D6D902D37C}" srcOrd="1" destOrd="0" presId="urn:microsoft.com/office/officeart/2008/layout/HorizontalMultiLevelHierarchy"/>
    <dgm:cxn modelId="{9DE2F9D7-759F-46DB-80A7-3FC22DA6F2B0}" type="presParOf" srcId="{706C96B5-E00C-4DE7-A3CF-24D6D902D37C}" destId="{2AB821E1-A96D-4685-BF83-8D6B0CC84BBE}" srcOrd="0" destOrd="0" presId="urn:microsoft.com/office/officeart/2008/layout/HorizontalMultiLevelHierarchy"/>
    <dgm:cxn modelId="{0ACF5C66-1C6E-454A-8CA9-52D6AC0FEE6A}" type="presParOf" srcId="{2AB821E1-A96D-4685-BF83-8D6B0CC84BBE}" destId="{303A0195-9E2F-4AC9-BA39-B70F87948E75}" srcOrd="0" destOrd="0" presId="urn:microsoft.com/office/officeart/2008/layout/HorizontalMultiLevelHierarchy"/>
    <dgm:cxn modelId="{D9987361-69C8-4662-BA59-D19FB5A32555}" type="presParOf" srcId="{706C96B5-E00C-4DE7-A3CF-24D6D902D37C}" destId="{86F859AE-76B5-4563-91C1-F3669F96D6A0}" srcOrd="1" destOrd="0" presId="urn:microsoft.com/office/officeart/2008/layout/HorizontalMultiLevelHierarchy"/>
    <dgm:cxn modelId="{8E51A6AD-491A-40A4-9025-437BEC5A9A68}" type="presParOf" srcId="{86F859AE-76B5-4563-91C1-F3669F96D6A0}" destId="{25719BD8-8E62-4ECE-831C-0BB5478A2670}" srcOrd="0" destOrd="0" presId="urn:microsoft.com/office/officeart/2008/layout/HorizontalMultiLevelHierarchy"/>
    <dgm:cxn modelId="{48BE148F-21E8-4F50-A45E-9B299D798ADB}" type="presParOf" srcId="{86F859AE-76B5-4563-91C1-F3669F96D6A0}" destId="{2F1AA94D-86B4-4417-AED0-660A1C80C7C3}" srcOrd="1" destOrd="0" presId="urn:microsoft.com/office/officeart/2008/layout/HorizontalMultiLevelHierarchy"/>
    <dgm:cxn modelId="{AF2E6F0C-3F62-4C40-A9D1-CC59625CB248}" type="presParOf" srcId="{2F1AA94D-86B4-4417-AED0-660A1C80C7C3}" destId="{0D57B84C-8E7D-4160-A183-CD74FB8DCC36}" srcOrd="0" destOrd="0" presId="urn:microsoft.com/office/officeart/2008/layout/HorizontalMultiLevelHierarchy"/>
    <dgm:cxn modelId="{34F234A6-5F0D-4013-8C87-6B623AA91F32}" type="presParOf" srcId="{0D57B84C-8E7D-4160-A183-CD74FB8DCC36}" destId="{7E9825E8-934D-4255-8D0A-669EBD7AFBEB}" srcOrd="0" destOrd="0" presId="urn:microsoft.com/office/officeart/2008/layout/HorizontalMultiLevelHierarchy"/>
    <dgm:cxn modelId="{ED67ED1A-4A44-480A-8F46-ED48945BB917}" type="presParOf" srcId="{2F1AA94D-86B4-4417-AED0-660A1C80C7C3}" destId="{47384CE2-01BF-425E-B395-15184C32BC45}" srcOrd="1" destOrd="0" presId="urn:microsoft.com/office/officeart/2008/layout/HorizontalMultiLevelHierarchy"/>
    <dgm:cxn modelId="{99BEF519-4BB9-4815-92BA-BA3300DE8FE2}" type="presParOf" srcId="{47384CE2-01BF-425E-B395-15184C32BC45}" destId="{2316AFB2-82CF-4BF5-AC05-C570E52FEC95}" srcOrd="0" destOrd="0" presId="urn:microsoft.com/office/officeart/2008/layout/HorizontalMultiLevelHierarchy"/>
    <dgm:cxn modelId="{1120FF9F-DC1D-4803-8A36-A24CB3F7EF90}" type="presParOf" srcId="{47384CE2-01BF-425E-B395-15184C32BC45}" destId="{813871D3-8186-4103-AEBE-A14C660CBF8F}" srcOrd="1" destOrd="0" presId="urn:microsoft.com/office/officeart/2008/layout/HorizontalMultiLevelHierarchy"/>
    <dgm:cxn modelId="{CA6B3A21-914F-4B06-B5D2-2C7AF5BF0667}" type="presParOf" srcId="{2F1AA94D-86B4-4417-AED0-660A1C80C7C3}" destId="{597896CC-27BA-44B6-8039-4C0A41DA1D80}" srcOrd="2" destOrd="0" presId="urn:microsoft.com/office/officeart/2008/layout/HorizontalMultiLevelHierarchy"/>
    <dgm:cxn modelId="{0E84E12B-C195-4757-AF38-4C8624E8D3FB}" type="presParOf" srcId="{597896CC-27BA-44B6-8039-4C0A41DA1D80}" destId="{62E00ED5-269C-416F-922A-10DF61908DF2}" srcOrd="0" destOrd="0" presId="urn:microsoft.com/office/officeart/2008/layout/HorizontalMultiLevelHierarchy"/>
    <dgm:cxn modelId="{6F12AE03-C7D2-4430-B562-A416A1C2899F}" type="presParOf" srcId="{2F1AA94D-86B4-4417-AED0-660A1C80C7C3}" destId="{668346AC-B573-4EB7-A41E-E8795F7C9B29}" srcOrd="3" destOrd="0" presId="urn:microsoft.com/office/officeart/2008/layout/HorizontalMultiLevelHierarchy"/>
    <dgm:cxn modelId="{FCD53427-D687-4A77-A585-081679AF7899}" type="presParOf" srcId="{668346AC-B573-4EB7-A41E-E8795F7C9B29}" destId="{FAF104E6-1140-4381-A3F1-95F7192DBFFC}" srcOrd="0" destOrd="0" presId="urn:microsoft.com/office/officeart/2008/layout/HorizontalMultiLevelHierarchy"/>
    <dgm:cxn modelId="{6CC34739-1C83-41C8-8B0E-20AC8B7ACC20}" type="presParOf" srcId="{668346AC-B573-4EB7-A41E-E8795F7C9B29}" destId="{9E2972E5-A6C0-4953-8F99-351E31A9623F}" srcOrd="1" destOrd="0" presId="urn:microsoft.com/office/officeart/2008/layout/HorizontalMultiLevelHierarchy"/>
    <dgm:cxn modelId="{73E6EE22-4153-40B1-83B6-44C19BDBB411}" type="presParOf" srcId="{706C96B5-E00C-4DE7-A3CF-24D6D902D37C}" destId="{CEC2AC23-C86C-46E7-B22D-5CB05B99F612}" srcOrd="2" destOrd="0" presId="urn:microsoft.com/office/officeart/2008/layout/HorizontalMultiLevelHierarchy"/>
    <dgm:cxn modelId="{CA38B5CA-8AF3-48F8-95B8-3C6ABC8789D8}" type="presParOf" srcId="{CEC2AC23-C86C-46E7-B22D-5CB05B99F612}" destId="{E2F09C5F-4E45-428B-B863-FC772F54131E}" srcOrd="0" destOrd="0" presId="urn:microsoft.com/office/officeart/2008/layout/HorizontalMultiLevelHierarchy"/>
    <dgm:cxn modelId="{8F5C0515-6E27-4DE0-8417-CA87E9CDE381}" type="presParOf" srcId="{706C96B5-E00C-4DE7-A3CF-24D6D902D37C}" destId="{B3CF23D0-A5BC-45D0-B067-144D9CA670A1}" srcOrd="3" destOrd="0" presId="urn:microsoft.com/office/officeart/2008/layout/HorizontalMultiLevelHierarchy"/>
    <dgm:cxn modelId="{EED7DA4A-694E-4CA7-9AFD-20670E4972C3}" type="presParOf" srcId="{B3CF23D0-A5BC-45D0-B067-144D9CA670A1}" destId="{7D9F03EF-6BE6-40E8-8912-2F1DA142C9FC}" srcOrd="0" destOrd="0" presId="urn:microsoft.com/office/officeart/2008/layout/HorizontalMultiLevelHierarchy"/>
    <dgm:cxn modelId="{398EC7A7-264B-4C0E-ADE3-E014EFE91F31}" type="presParOf" srcId="{B3CF23D0-A5BC-45D0-B067-144D9CA670A1}" destId="{428E6B1C-24C7-4C77-8E51-FD35D43DC4CB}" srcOrd="1" destOrd="0" presId="urn:microsoft.com/office/officeart/2008/layout/HorizontalMultiLevelHierarchy"/>
    <dgm:cxn modelId="{2B3A9733-809D-4151-8D52-76ACB9039448}" type="presParOf" srcId="{428E6B1C-24C7-4C77-8E51-FD35D43DC4CB}" destId="{BAB3843D-D987-474C-9F35-D7DB9C781F9C}" srcOrd="0" destOrd="0" presId="urn:microsoft.com/office/officeart/2008/layout/HorizontalMultiLevelHierarchy"/>
    <dgm:cxn modelId="{36395170-BD3C-4A0B-B99F-4DC768CF42EA}" type="presParOf" srcId="{BAB3843D-D987-474C-9F35-D7DB9C781F9C}" destId="{BDBF6F9D-0DDE-48B1-9FFD-23F397E1F90F}" srcOrd="0" destOrd="0" presId="urn:microsoft.com/office/officeart/2008/layout/HorizontalMultiLevelHierarchy"/>
    <dgm:cxn modelId="{0E03EB52-895E-459A-B2A3-F021DE08AFED}" type="presParOf" srcId="{428E6B1C-24C7-4C77-8E51-FD35D43DC4CB}" destId="{D0EDA705-E455-4E4A-8D11-B0AE74726410}" srcOrd="1" destOrd="0" presId="urn:microsoft.com/office/officeart/2008/layout/HorizontalMultiLevelHierarchy"/>
    <dgm:cxn modelId="{D2F29BC5-ED1C-47ED-A287-89125F571AF4}" type="presParOf" srcId="{D0EDA705-E455-4E4A-8D11-B0AE74726410}" destId="{F67731CC-FA35-443A-896E-19883FE1875F}" srcOrd="0" destOrd="0" presId="urn:microsoft.com/office/officeart/2008/layout/HorizontalMultiLevelHierarchy"/>
    <dgm:cxn modelId="{A9CE1187-705B-4DAE-9FFA-8B4F42E6F3D3}" type="presParOf" srcId="{D0EDA705-E455-4E4A-8D11-B0AE74726410}" destId="{F9D65124-0FF9-493A-BD0E-D78C0B375F5B}" srcOrd="1" destOrd="0" presId="urn:microsoft.com/office/officeart/2008/layout/HorizontalMultiLevelHierarchy"/>
    <dgm:cxn modelId="{D017E8AF-1F9B-4BDA-88F4-85A090D7DA50}" type="presParOf" srcId="{428E6B1C-24C7-4C77-8E51-FD35D43DC4CB}" destId="{B1C620C2-AD90-46FB-94DD-B96708B620D9}" srcOrd="2" destOrd="0" presId="urn:microsoft.com/office/officeart/2008/layout/HorizontalMultiLevelHierarchy"/>
    <dgm:cxn modelId="{962FED02-2E34-496F-9867-2C525ECE72AA}" type="presParOf" srcId="{B1C620C2-AD90-46FB-94DD-B96708B620D9}" destId="{1662FF19-C421-4C4C-AED7-09724175F7D6}" srcOrd="0" destOrd="0" presId="urn:microsoft.com/office/officeart/2008/layout/HorizontalMultiLevelHierarchy"/>
    <dgm:cxn modelId="{0233CB75-DE81-4E46-A17B-1E54DDB6CC16}" type="presParOf" srcId="{428E6B1C-24C7-4C77-8E51-FD35D43DC4CB}" destId="{37B7F3FB-E78B-4646-920F-4A4CB5970A56}" srcOrd="3" destOrd="0" presId="urn:microsoft.com/office/officeart/2008/layout/HorizontalMultiLevelHierarchy"/>
    <dgm:cxn modelId="{C7691E50-12C2-4A73-8600-E63CD01E9846}" type="presParOf" srcId="{37B7F3FB-E78B-4646-920F-4A4CB5970A56}" destId="{58D9CEDD-7051-4FB7-94A8-498603F0571A}" srcOrd="0" destOrd="0" presId="urn:microsoft.com/office/officeart/2008/layout/HorizontalMultiLevelHierarchy"/>
    <dgm:cxn modelId="{B9E6F2E8-A703-42D4-BEA1-04039A9B06BE}" type="presParOf" srcId="{37B7F3FB-E78B-4646-920F-4A4CB5970A56}" destId="{18F051CD-4EBC-4B63-BA26-B5564361B067}" srcOrd="1" destOrd="0" presId="urn:microsoft.com/office/officeart/2008/layout/HorizontalMultiLevelHierarchy"/>
    <dgm:cxn modelId="{96D4C9B1-0496-43F2-9F95-7557F185007F}" type="presParOf" srcId="{7CDC5E72-0EE0-410B-B933-79DF6DE87490}" destId="{B8025B54-915E-4B06-B371-DBD60B7BB03C}" srcOrd="6" destOrd="0" presId="urn:microsoft.com/office/officeart/2008/layout/HorizontalMultiLevelHierarchy"/>
    <dgm:cxn modelId="{C5EAD9C7-E455-4426-A844-6727CCC8F9DD}" type="presParOf" srcId="{B8025B54-915E-4B06-B371-DBD60B7BB03C}" destId="{1FFF6A90-40DA-4D74-97FA-04A5D1286BF4}" srcOrd="0" destOrd="0" presId="urn:microsoft.com/office/officeart/2008/layout/HorizontalMultiLevelHierarchy"/>
    <dgm:cxn modelId="{3F1FA74B-0E9A-47AA-B6B5-F2BC36FB1A6B}" type="presParOf" srcId="{7CDC5E72-0EE0-410B-B933-79DF6DE87490}" destId="{A783CB54-497E-4BE5-9670-73081BB8087C}" srcOrd="7" destOrd="0" presId="urn:microsoft.com/office/officeart/2008/layout/HorizontalMultiLevelHierarchy"/>
    <dgm:cxn modelId="{4F565796-6B3D-4B42-A2D4-82E04570DFED}" type="presParOf" srcId="{A783CB54-497E-4BE5-9670-73081BB8087C}" destId="{BD55B41D-DD5C-4B0F-B579-EEFA65BB8575}" srcOrd="0" destOrd="0" presId="urn:microsoft.com/office/officeart/2008/layout/HorizontalMultiLevelHierarchy"/>
    <dgm:cxn modelId="{D8F3976E-01C6-4542-A76A-A7C5599F08AB}" type="presParOf" srcId="{A783CB54-497E-4BE5-9670-73081BB8087C}" destId="{3ED96BD7-6586-4AC7-A313-9E0AB639165A}" srcOrd="1" destOrd="0" presId="urn:microsoft.com/office/officeart/2008/layout/HorizontalMultiLevelHierarchy"/>
    <dgm:cxn modelId="{287A9B79-CD9D-480E-9F87-7BDA23879E11}" type="presParOf" srcId="{3ED96BD7-6586-4AC7-A313-9E0AB639165A}" destId="{006BBBE1-D643-49CE-ABC4-3F4E6F65F8FD}" srcOrd="0" destOrd="0" presId="urn:microsoft.com/office/officeart/2008/layout/HorizontalMultiLevelHierarchy"/>
    <dgm:cxn modelId="{ECA28AB4-B310-4115-8962-3D00B962EB27}" type="presParOf" srcId="{006BBBE1-D643-49CE-ABC4-3F4E6F65F8FD}" destId="{E1E32E27-DD36-4269-903B-3BCD9F2A5313}" srcOrd="0" destOrd="0" presId="urn:microsoft.com/office/officeart/2008/layout/HorizontalMultiLevelHierarchy"/>
    <dgm:cxn modelId="{FD703DDF-39F2-476F-8C39-70A134D97158}" type="presParOf" srcId="{3ED96BD7-6586-4AC7-A313-9E0AB639165A}" destId="{F80BD5A9-68B6-4FD3-9772-BB7072987E10}" srcOrd="1" destOrd="0" presId="urn:microsoft.com/office/officeart/2008/layout/HorizontalMultiLevelHierarchy"/>
    <dgm:cxn modelId="{8470F6ED-BFB0-4B40-A9F8-ED70D61A3777}" type="presParOf" srcId="{F80BD5A9-68B6-4FD3-9772-BB7072987E10}" destId="{A3870620-D16E-45F4-A7F6-616AB88D0432}" srcOrd="0" destOrd="0" presId="urn:microsoft.com/office/officeart/2008/layout/HorizontalMultiLevelHierarchy"/>
    <dgm:cxn modelId="{847C93ED-2DDB-4849-B721-FA5B0AD4A27F}" type="presParOf" srcId="{F80BD5A9-68B6-4FD3-9772-BB7072987E10}" destId="{B2AEECEC-E0A2-4919-9079-846C9146C7C3}" srcOrd="1" destOrd="0" presId="urn:microsoft.com/office/officeart/2008/layout/HorizontalMultiLevelHierarchy"/>
    <dgm:cxn modelId="{A8297AEF-D6F2-428A-868B-FE7F17CFDA9F}" type="presParOf" srcId="{B2AEECEC-E0A2-4919-9079-846C9146C7C3}" destId="{09BABB92-58E8-4303-91A2-B98ED23E20FD}" srcOrd="0" destOrd="0" presId="urn:microsoft.com/office/officeart/2008/layout/HorizontalMultiLevelHierarchy"/>
    <dgm:cxn modelId="{72232608-85D2-4262-AFCE-A442B02B3584}" type="presParOf" srcId="{09BABB92-58E8-4303-91A2-B98ED23E20FD}" destId="{86C5DCAB-F34D-4B97-ACFA-D0E168714879}" srcOrd="0" destOrd="0" presId="urn:microsoft.com/office/officeart/2008/layout/HorizontalMultiLevelHierarchy"/>
    <dgm:cxn modelId="{B82B9669-9800-412E-BF69-2B335DBCE083}" type="presParOf" srcId="{B2AEECEC-E0A2-4919-9079-846C9146C7C3}" destId="{C7A2478C-C7E9-48BD-A14F-34A6A2AD2D75}" srcOrd="1" destOrd="0" presId="urn:microsoft.com/office/officeart/2008/layout/HorizontalMultiLevelHierarchy"/>
    <dgm:cxn modelId="{8E3C497B-E10A-4BB8-824F-DD830C772E26}" type="presParOf" srcId="{C7A2478C-C7E9-48BD-A14F-34A6A2AD2D75}" destId="{987B5459-3CA1-4147-A548-89A5EE64EB51}" srcOrd="0" destOrd="0" presId="urn:microsoft.com/office/officeart/2008/layout/HorizontalMultiLevelHierarchy"/>
    <dgm:cxn modelId="{1A019D71-D3FA-44D5-B2D4-6C74ADFE315B}" type="presParOf" srcId="{C7A2478C-C7E9-48BD-A14F-34A6A2AD2D75}" destId="{EDBC7BED-FEC8-4732-9ABC-754AFD8057F0}" srcOrd="1" destOrd="0" presId="urn:microsoft.com/office/officeart/2008/layout/HorizontalMultiLevelHierarchy"/>
    <dgm:cxn modelId="{3368E47C-1387-4843-8855-9893D4B93E70}" type="presParOf" srcId="{3ED96BD7-6586-4AC7-A313-9E0AB639165A}" destId="{A52F0E8D-7646-45A4-BD32-2E93E790B7B4}" srcOrd="2" destOrd="0" presId="urn:microsoft.com/office/officeart/2008/layout/HorizontalMultiLevelHierarchy"/>
    <dgm:cxn modelId="{A2D50528-FE87-4A28-8450-D81353C34605}" type="presParOf" srcId="{A52F0E8D-7646-45A4-BD32-2E93E790B7B4}" destId="{6AD7CC39-9C89-4EA0-A511-1AFDE3837A71}" srcOrd="0" destOrd="0" presId="urn:microsoft.com/office/officeart/2008/layout/HorizontalMultiLevelHierarchy"/>
    <dgm:cxn modelId="{999DAE6A-4D5C-4DD5-8F6A-9625DB72E4A7}" type="presParOf" srcId="{3ED96BD7-6586-4AC7-A313-9E0AB639165A}" destId="{8F52E66A-F5DB-4A68-B481-8C0E623E6BF8}" srcOrd="3" destOrd="0" presId="urn:microsoft.com/office/officeart/2008/layout/HorizontalMultiLevelHierarchy"/>
    <dgm:cxn modelId="{D048C27E-B6A8-4CD4-9B82-805B20E7EDB9}" type="presParOf" srcId="{8F52E66A-F5DB-4A68-B481-8C0E623E6BF8}" destId="{25F70B28-7553-4922-BF46-88E29E702D44}" srcOrd="0" destOrd="0" presId="urn:microsoft.com/office/officeart/2008/layout/HorizontalMultiLevelHierarchy"/>
    <dgm:cxn modelId="{A626C3AE-592B-4F33-8D94-A04C2F43AF38}" type="presParOf" srcId="{8F52E66A-F5DB-4A68-B481-8C0E623E6BF8}" destId="{87D8E12E-F950-44BF-91BA-2C5375B9FC4F}" srcOrd="1" destOrd="0" presId="urn:microsoft.com/office/officeart/2008/layout/HorizontalMultiLevelHierarchy"/>
    <dgm:cxn modelId="{27D6B2C1-C3E1-449E-954E-8189A1143A39}" type="presParOf" srcId="{87D8E12E-F950-44BF-91BA-2C5375B9FC4F}" destId="{CEFE0729-8EAA-4B56-90E6-1562F47D5C04}" srcOrd="0" destOrd="0" presId="urn:microsoft.com/office/officeart/2008/layout/HorizontalMultiLevelHierarchy"/>
    <dgm:cxn modelId="{1A28B717-E529-4CC1-9BBD-9FFE0F49243A}" type="presParOf" srcId="{CEFE0729-8EAA-4B56-90E6-1562F47D5C04}" destId="{A0B1BF8E-9D2D-47DD-A99F-FFEF3765132D}" srcOrd="0" destOrd="0" presId="urn:microsoft.com/office/officeart/2008/layout/HorizontalMultiLevelHierarchy"/>
    <dgm:cxn modelId="{C528C836-995E-4F96-8861-19840AD07158}" type="presParOf" srcId="{87D8E12E-F950-44BF-91BA-2C5375B9FC4F}" destId="{6ABCF0FE-B80B-4D93-B300-2DF94D077AA0}" srcOrd="1" destOrd="0" presId="urn:microsoft.com/office/officeart/2008/layout/HorizontalMultiLevelHierarchy"/>
    <dgm:cxn modelId="{89896A1A-909F-4BC5-9970-1792B06C7D4A}" type="presParOf" srcId="{6ABCF0FE-B80B-4D93-B300-2DF94D077AA0}" destId="{F81CA4DD-7897-42C1-8723-0C8A63489B98}" srcOrd="0" destOrd="0" presId="urn:microsoft.com/office/officeart/2008/layout/HorizontalMultiLevelHierarchy"/>
    <dgm:cxn modelId="{5FE3D727-DA46-4B12-9092-850AD5762CD3}" type="presParOf" srcId="{6ABCF0FE-B80B-4D93-B300-2DF94D077AA0}" destId="{79385C23-3FB6-44BD-8898-B173B2791D01}" srcOrd="1" destOrd="0" presId="urn:microsoft.com/office/officeart/2008/layout/HorizontalMultiLevelHierarchy"/>
    <dgm:cxn modelId="{65CAB288-E0DD-4E97-821E-41D39A9CE6CC}" type="presParOf" srcId="{3ED96BD7-6586-4AC7-A313-9E0AB639165A}" destId="{448E2B86-66DA-4427-8C9D-5D4FA9F2345A}" srcOrd="4" destOrd="0" presId="urn:microsoft.com/office/officeart/2008/layout/HorizontalMultiLevelHierarchy"/>
    <dgm:cxn modelId="{6420CA24-4841-40DD-8519-C2A84EECC987}" type="presParOf" srcId="{448E2B86-66DA-4427-8C9D-5D4FA9F2345A}" destId="{B4EBFB08-F9BB-4363-A8E4-1C03F983EDBD}" srcOrd="0" destOrd="0" presId="urn:microsoft.com/office/officeart/2008/layout/HorizontalMultiLevelHierarchy"/>
    <dgm:cxn modelId="{58A0904E-61CB-4533-BDBD-6D3750D60F41}" type="presParOf" srcId="{3ED96BD7-6586-4AC7-A313-9E0AB639165A}" destId="{FF26305D-BE83-4501-A9AA-FD5788858D19}" srcOrd="5" destOrd="0" presId="urn:microsoft.com/office/officeart/2008/layout/HorizontalMultiLevelHierarchy"/>
    <dgm:cxn modelId="{2B4BEBFD-4220-41BF-9E20-680863AFA56D}" type="presParOf" srcId="{FF26305D-BE83-4501-A9AA-FD5788858D19}" destId="{48F4D1CA-38EB-4CD8-9E00-2802C2A4B601}" srcOrd="0" destOrd="0" presId="urn:microsoft.com/office/officeart/2008/layout/HorizontalMultiLevelHierarchy"/>
    <dgm:cxn modelId="{CA366488-71D8-4F7E-AA52-461BCAA1A028}" type="presParOf" srcId="{FF26305D-BE83-4501-A9AA-FD5788858D19}" destId="{36929549-D44A-4451-B238-62037BD6D311}" srcOrd="1" destOrd="0" presId="urn:microsoft.com/office/officeart/2008/layout/HorizontalMultiLevelHierarchy"/>
    <dgm:cxn modelId="{8BAD0C5D-4886-45D0-A1BC-5777E4D99AF4}" type="presParOf" srcId="{36929549-D44A-4451-B238-62037BD6D311}" destId="{85FAA372-C1F3-4FC7-9FB9-CD4FA5FB76B9}" srcOrd="0" destOrd="0" presId="urn:microsoft.com/office/officeart/2008/layout/HorizontalMultiLevelHierarchy"/>
    <dgm:cxn modelId="{9986A44F-17D3-4B36-9DA5-807D4911DB83}" type="presParOf" srcId="{85FAA372-C1F3-4FC7-9FB9-CD4FA5FB76B9}" destId="{6D11EC11-6C34-45CE-A00E-61C208829050}" srcOrd="0" destOrd="0" presId="urn:microsoft.com/office/officeart/2008/layout/HorizontalMultiLevelHierarchy"/>
    <dgm:cxn modelId="{6527B0F9-BDF6-47F0-A8D8-64FBCA268192}" type="presParOf" srcId="{36929549-D44A-4451-B238-62037BD6D311}" destId="{22589767-408A-4755-8B79-F10CF0E01651}" srcOrd="1" destOrd="0" presId="urn:microsoft.com/office/officeart/2008/layout/HorizontalMultiLevelHierarchy"/>
    <dgm:cxn modelId="{B8B68F2F-7FB1-43A6-8CB2-38E593D2C8FD}" type="presParOf" srcId="{22589767-408A-4755-8B79-F10CF0E01651}" destId="{FFFBA4AB-21F6-4FE1-AA2F-CAC329188FD0}" srcOrd="0" destOrd="0" presId="urn:microsoft.com/office/officeart/2008/layout/HorizontalMultiLevelHierarchy"/>
    <dgm:cxn modelId="{38EA0255-449D-4074-B8C0-A6DB6A65C71F}" type="presParOf" srcId="{22589767-408A-4755-8B79-F10CF0E01651}" destId="{60203852-8545-4007-B568-74DAC2F6AD08}" srcOrd="1" destOrd="0" presId="urn:microsoft.com/office/officeart/2008/layout/HorizontalMultiLevelHierarchy"/>
    <dgm:cxn modelId="{C7CA1CAB-95DF-458B-99E5-52DEB1B2DC97}" type="presParOf" srcId="{36929549-D44A-4451-B238-62037BD6D311}" destId="{C7F351BD-8248-4FAC-A10A-EF662B1819AD}" srcOrd="2" destOrd="0" presId="urn:microsoft.com/office/officeart/2008/layout/HorizontalMultiLevelHierarchy"/>
    <dgm:cxn modelId="{200905EB-3E6B-4D83-A868-DF258497A2D3}" type="presParOf" srcId="{C7F351BD-8248-4FAC-A10A-EF662B1819AD}" destId="{7312157E-BAD7-451A-8C04-76A299466841}" srcOrd="0" destOrd="0" presId="urn:microsoft.com/office/officeart/2008/layout/HorizontalMultiLevelHierarchy"/>
    <dgm:cxn modelId="{2A21A8ED-C5D1-4550-A2BE-B421A6AA3BE4}" type="presParOf" srcId="{36929549-D44A-4451-B238-62037BD6D311}" destId="{5FD30E08-BD95-4124-80CF-E4AAC83D3963}" srcOrd="3" destOrd="0" presId="urn:microsoft.com/office/officeart/2008/layout/HorizontalMultiLevelHierarchy"/>
    <dgm:cxn modelId="{494CA19B-D03E-48F9-8FC8-231EC866123F}" type="presParOf" srcId="{5FD30E08-BD95-4124-80CF-E4AAC83D3963}" destId="{D05048BA-D326-4A66-ACAD-D7EB7466278B}" srcOrd="0" destOrd="0" presId="urn:microsoft.com/office/officeart/2008/layout/HorizontalMultiLevelHierarchy"/>
    <dgm:cxn modelId="{3C438F28-594C-4473-9B04-861A0FBB829F}" type="presParOf" srcId="{5FD30E08-BD95-4124-80CF-E4AAC83D3963}" destId="{F11B0F63-1A68-408C-8B7F-B34AB9A8005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51BD-8248-4FAC-A10A-EF662B1819AD}">
      <dsp:nvSpPr>
        <dsp:cNvPr id="0" name=""/>
        <dsp:cNvSpPr/>
      </dsp:nvSpPr>
      <dsp:spPr>
        <a:xfrm>
          <a:off x="3820480" y="6140620"/>
          <a:ext cx="161924" cy="154272"/>
        </a:xfrm>
        <a:custGeom>
          <a:avLst/>
          <a:gdLst/>
          <a:ahLst/>
          <a:cxnLst/>
          <a:rect l="0" t="0" r="0" b="0"/>
          <a:pathLst>
            <a:path>
              <a:moveTo>
                <a:pt x="0" y="0"/>
              </a:moveTo>
              <a:lnTo>
                <a:pt x="80962" y="0"/>
              </a:lnTo>
              <a:lnTo>
                <a:pt x="80962" y="154272"/>
              </a:lnTo>
              <a:lnTo>
                <a:pt x="161924" y="154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6212165"/>
        <a:ext cx="11182" cy="11182"/>
      </dsp:txXfrm>
    </dsp:sp>
    <dsp:sp modelId="{85FAA372-C1F3-4FC7-9FB9-CD4FA5FB76B9}">
      <dsp:nvSpPr>
        <dsp:cNvPr id="0" name=""/>
        <dsp:cNvSpPr/>
      </dsp:nvSpPr>
      <dsp:spPr>
        <a:xfrm>
          <a:off x="3820480" y="5986348"/>
          <a:ext cx="161924" cy="154272"/>
        </a:xfrm>
        <a:custGeom>
          <a:avLst/>
          <a:gdLst/>
          <a:ahLst/>
          <a:cxnLst/>
          <a:rect l="0" t="0" r="0" b="0"/>
          <a:pathLst>
            <a:path>
              <a:moveTo>
                <a:pt x="0" y="154272"/>
              </a:moveTo>
              <a:lnTo>
                <a:pt x="80962" y="154272"/>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6057893"/>
        <a:ext cx="11182" cy="11182"/>
      </dsp:txXfrm>
    </dsp:sp>
    <dsp:sp modelId="{448E2B86-66DA-4427-8C9D-5D4FA9F2345A}">
      <dsp:nvSpPr>
        <dsp:cNvPr id="0" name=""/>
        <dsp:cNvSpPr/>
      </dsp:nvSpPr>
      <dsp:spPr>
        <a:xfrm>
          <a:off x="2848935" y="5754939"/>
          <a:ext cx="161924" cy="385680"/>
        </a:xfrm>
        <a:custGeom>
          <a:avLst/>
          <a:gdLst/>
          <a:ahLst/>
          <a:cxnLst/>
          <a:rect l="0" t="0" r="0" b="0"/>
          <a:pathLst>
            <a:path>
              <a:moveTo>
                <a:pt x="0" y="0"/>
              </a:moveTo>
              <a:lnTo>
                <a:pt x="80962" y="0"/>
              </a:lnTo>
              <a:lnTo>
                <a:pt x="80962" y="385680"/>
              </a:lnTo>
              <a:lnTo>
                <a:pt x="161924" y="3856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19439" y="5937323"/>
        <a:ext cx="20914" cy="20914"/>
      </dsp:txXfrm>
    </dsp:sp>
    <dsp:sp modelId="{CEFE0729-8EAA-4B56-90E6-1562F47D5C04}">
      <dsp:nvSpPr>
        <dsp:cNvPr id="0" name=""/>
        <dsp:cNvSpPr/>
      </dsp:nvSpPr>
      <dsp:spPr>
        <a:xfrm>
          <a:off x="3820480" y="5632083"/>
          <a:ext cx="161924" cy="91440"/>
        </a:xfrm>
        <a:custGeom>
          <a:avLst/>
          <a:gdLst/>
          <a:ahLst/>
          <a:cxnLst/>
          <a:rect l="0" t="0" r="0" b="0"/>
          <a:pathLst>
            <a:path>
              <a:moveTo>
                <a:pt x="0" y="45720"/>
              </a:moveTo>
              <a:lnTo>
                <a:pt x="161924"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7394" y="5673755"/>
        <a:ext cx="8096" cy="8096"/>
      </dsp:txXfrm>
    </dsp:sp>
    <dsp:sp modelId="{A52F0E8D-7646-45A4-BD32-2E93E790B7B4}">
      <dsp:nvSpPr>
        <dsp:cNvPr id="0" name=""/>
        <dsp:cNvSpPr/>
      </dsp:nvSpPr>
      <dsp:spPr>
        <a:xfrm>
          <a:off x="2848935" y="5632083"/>
          <a:ext cx="161924" cy="91440"/>
        </a:xfrm>
        <a:custGeom>
          <a:avLst/>
          <a:gdLst/>
          <a:ahLst/>
          <a:cxnLst/>
          <a:rect l="0" t="0" r="0" b="0"/>
          <a:pathLst>
            <a:path>
              <a:moveTo>
                <a:pt x="0" y="122856"/>
              </a:moveTo>
              <a:lnTo>
                <a:pt x="80962" y="122856"/>
              </a:lnTo>
              <a:lnTo>
                <a:pt x="80962" y="45720"/>
              </a:lnTo>
              <a:lnTo>
                <a:pt x="161924"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25413" y="5673319"/>
        <a:ext cx="8967" cy="8967"/>
      </dsp:txXfrm>
    </dsp:sp>
    <dsp:sp modelId="{09BABB92-58E8-4303-91A2-B98ED23E20FD}">
      <dsp:nvSpPr>
        <dsp:cNvPr id="0" name=""/>
        <dsp:cNvSpPr/>
      </dsp:nvSpPr>
      <dsp:spPr>
        <a:xfrm>
          <a:off x="3820480" y="5323538"/>
          <a:ext cx="161924" cy="91440"/>
        </a:xfrm>
        <a:custGeom>
          <a:avLst/>
          <a:gdLst/>
          <a:ahLst/>
          <a:cxnLst/>
          <a:rect l="0" t="0" r="0" b="0"/>
          <a:pathLst>
            <a:path>
              <a:moveTo>
                <a:pt x="0" y="45720"/>
              </a:moveTo>
              <a:lnTo>
                <a:pt x="161924"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7394" y="5365210"/>
        <a:ext cx="8096" cy="8096"/>
      </dsp:txXfrm>
    </dsp:sp>
    <dsp:sp modelId="{006BBBE1-D643-49CE-ABC4-3F4E6F65F8FD}">
      <dsp:nvSpPr>
        <dsp:cNvPr id="0" name=""/>
        <dsp:cNvSpPr/>
      </dsp:nvSpPr>
      <dsp:spPr>
        <a:xfrm>
          <a:off x="2848935" y="5369258"/>
          <a:ext cx="161924" cy="385680"/>
        </a:xfrm>
        <a:custGeom>
          <a:avLst/>
          <a:gdLst/>
          <a:ahLst/>
          <a:cxnLst/>
          <a:rect l="0" t="0" r="0" b="0"/>
          <a:pathLst>
            <a:path>
              <a:moveTo>
                <a:pt x="0" y="385680"/>
              </a:moveTo>
              <a:lnTo>
                <a:pt x="80962" y="385680"/>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19439" y="5551642"/>
        <a:ext cx="20914" cy="20914"/>
      </dsp:txXfrm>
    </dsp:sp>
    <dsp:sp modelId="{B8025B54-915E-4B06-B371-DBD60B7BB03C}">
      <dsp:nvSpPr>
        <dsp:cNvPr id="0" name=""/>
        <dsp:cNvSpPr/>
      </dsp:nvSpPr>
      <dsp:spPr>
        <a:xfrm>
          <a:off x="1877389" y="3015685"/>
          <a:ext cx="161924" cy="2739254"/>
        </a:xfrm>
        <a:custGeom>
          <a:avLst/>
          <a:gdLst/>
          <a:ahLst/>
          <a:cxnLst/>
          <a:rect l="0" t="0" r="0" b="0"/>
          <a:pathLst>
            <a:path>
              <a:moveTo>
                <a:pt x="0" y="0"/>
              </a:moveTo>
              <a:lnTo>
                <a:pt x="80962" y="0"/>
              </a:lnTo>
              <a:lnTo>
                <a:pt x="80962" y="2739254"/>
              </a:lnTo>
              <a:lnTo>
                <a:pt x="161924" y="27392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p>
      </dsp:txBody>
      <dsp:txXfrm>
        <a:off x="1889750" y="4316711"/>
        <a:ext cx="137201" cy="137201"/>
      </dsp:txXfrm>
    </dsp:sp>
    <dsp:sp modelId="{B1C620C2-AD90-46FB-94DD-B96708B620D9}">
      <dsp:nvSpPr>
        <dsp:cNvPr id="0" name=""/>
        <dsp:cNvSpPr/>
      </dsp:nvSpPr>
      <dsp:spPr>
        <a:xfrm>
          <a:off x="3820480" y="4906441"/>
          <a:ext cx="161924" cy="154272"/>
        </a:xfrm>
        <a:custGeom>
          <a:avLst/>
          <a:gdLst/>
          <a:ahLst/>
          <a:cxnLst/>
          <a:rect l="0" t="0" r="0" b="0"/>
          <a:pathLst>
            <a:path>
              <a:moveTo>
                <a:pt x="0" y="0"/>
              </a:moveTo>
              <a:lnTo>
                <a:pt x="80962" y="0"/>
              </a:lnTo>
              <a:lnTo>
                <a:pt x="80962" y="154272"/>
              </a:lnTo>
              <a:lnTo>
                <a:pt x="161924" y="154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4977986"/>
        <a:ext cx="11182" cy="11182"/>
      </dsp:txXfrm>
    </dsp:sp>
    <dsp:sp modelId="{BAB3843D-D987-474C-9F35-D7DB9C781F9C}">
      <dsp:nvSpPr>
        <dsp:cNvPr id="0" name=""/>
        <dsp:cNvSpPr/>
      </dsp:nvSpPr>
      <dsp:spPr>
        <a:xfrm>
          <a:off x="3820480" y="4752169"/>
          <a:ext cx="161924" cy="154272"/>
        </a:xfrm>
        <a:custGeom>
          <a:avLst/>
          <a:gdLst/>
          <a:ahLst/>
          <a:cxnLst/>
          <a:rect l="0" t="0" r="0" b="0"/>
          <a:pathLst>
            <a:path>
              <a:moveTo>
                <a:pt x="0" y="154272"/>
              </a:moveTo>
              <a:lnTo>
                <a:pt x="80962" y="154272"/>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4823714"/>
        <a:ext cx="11182" cy="11182"/>
      </dsp:txXfrm>
    </dsp:sp>
    <dsp:sp modelId="{CEC2AC23-C86C-46E7-B22D-5CB05B99F612}">
      <dsp:nvSpPr>
        <dsp:cNvPr id="0" name=""/>
        <dsp:cNvSpPr/>
      </dsp:nvSpPr>
      <dsp:spPr>
        <a:xfrm>
          <a:off x="2848935" y="4597896"/>
          <a:ext cx="161924" cy="308544"/>
        </a:xfrm>
        <a:custGeom>
          <a:avLst/>
          <a:gdLst/>
          <a:ahLst/>
          <a:cxnLst/>
          <a:rect l="0" t="0" r="0" b="0"/>
          <a:pathLst>
            <a:path>
              <a:moveTo>
                <a:pt x="0" y="0"/>
              </a:moveTo>
              <a:lnTo>
                <a:pt x="80962" y="0"/>
              </a:lnTo>
              <a:lnTo>
                <a:pt x="80962" y="308544"/>
              </a:lnTo>
              <a:lnTo>
                <a:pt x="161924" y="3085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21185" y="4743458"/>
        <a:ext cx="17422" cy="17422"/>
      </dsp:txXfrm>
    </dsp:sp>
    <dsp:sp modelId="{597896CC-27BA-44B6-8039-4C0A41DA1D80}">
      <dsp:nvSpPr>
        <dsp:cNvPr id="0" name=""/>
        <dsp:cNvSpPr/>
      </dsp:nvSpPr>
      <dsp:spPr>
        <a:xfrm>
          <a:off x="3820480" y="4289352"/>
          <a:ext cx="161924" cy="154272"/>
        </a:xfrm>
        <a:custGeom>
          <a:avLst/>
          <a:gdLst/>
          <a:ahLst/>
          <a:cxnLst/>
          <a:rect l="0" t="0" r="0" b="0"/>
          <a:pathLst>
            <a:path>
              <a:moveTo>
                <a:pt x="0" y="0"/>
              </a:moveTo>
              <a:lnTo>
                <a:pt x="80962" y="0"/>
              </a:lnTo>
              <a:lnTo>
                <a:pt x="80962" y="154272"/>
              </a:lnTo>
              <a:lnTo>
                <a:pt x="161924" y="154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4360897"/>
        <a:ext cx="11182" cy="11182"/>
      </dsp:txXfrm>
    </dsp:sp>
    <dsp:sp modelId="{0D57B84C-8E7D-4160-A183-CD74FB8DCC36}">
      <dsp:nvSpPr>
        <dsp:cNvPr id="0" name=""/>
        <dsp:cNvSpPr/>
      </dsp:nvSpPr>
      <dsp:spPr>
        <a:xfrm>
          <a:off x="3820480" y="4135079"/>
          <a:ext cx="161924" cy="154272"/>
        </a:xfrm>
        <a:custGeom>
          <a:avLst/>
          <a:gdLst/>
          <a:ahLst/>
          <a:cxnLst/>
          <a:rect l="0" t="0" r="0" b="0"/>
          <a:pathLst>
            <a:path>
              <a:moveTo>
                <a:pt x="0" y="154272"/>
              </a:moveTo>
              <a:lnTo>
                <a:pt x="80962" y="154272"/>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4206624"/>
        <a:ext cx="11182" cy="11182"/>
      </dsp:txXfrm>
    </dsp:sp>
    <dsp:sp modelId="{2AB821E1-A96D-4685-BF83-8D6B0CC84BBE}">
      <dsp:nvSpPr>
        <dsp:cNvPr id="0" name=""/>
        <dsp:cNvSpPr/>
      </dsp:nvSpPr>
      <dsp:spPr>
        <a:xfrm>
          <a:off x="2848935" y="4289352"/>
          <a:ext cx="161924" cy="308544"/>
        </a:xfrm>
        <a:custGeom>
          <a:avLst/>
          <a:gdLst/>
          <a:ahLst/>
          <a:cxnLst/>
          <a:rect l="0" t="0" r="0" b="0"/>
          <a:pathLst>
            <a:path>
              <a:moveTo>
                <a:pt x="0" y="308544"/>
              </a:moveTo>
              <a:lnTo>
                <a:pt x="80962" y="308544"/>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21185" y="4434913"/>
        <a:ext cx="17422" cy="17422"/>
      </dsp:txXfrm>
    </dsp:sp>
    <dsp:sp modelId="{25A058F8-4FAD-42C9-86BB-5AE46599F389}">
      <dsp:nvSpPr>
        <dsp:cNvPr id="0" name=""/>
        <dsp:cNvSpPr/>
      </dsp:nvSpPr>
      <dsp:spPr>
        <a:xfrm>
          <a:off x="1877389" y="3015685"/>
          <a:ext cx="161924" cy="1582211"/>
        </a:xfrm>
        <a:custGeom>
          <a:avLst/>
          <a:gdLst/>
          <a:ahLst/>
          <a:cxnLst/>
          <a:rect l="0" t="0" r="0" b="0"/>
          <a:pathLst>
            <a:path>
              <a:moveTo>
                <a:pt x="0" y="0"/>
              </a:moveTo>
              <a:lnTo>
                <a:pt x="80962" y="0"/>
              </a:lnTo>
              <a:lnTo>
                <a:pt x="80962" y="1582211"/>
              </a:lnTo>
              <a:lnTo>
                <a:pt x="161924" y="1582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918589" y="3767029"/>
        <a:ext cx="79523" cy="79523"/>
      </dsp:txXfrm>
    </dsp:sp>
    <dsp:sp modelId="{1CC80031-C0EA-4499-8004-71C6D1683086}">
      <dsp:nvSpPr>
        <dsp:cNvPr id="0" name=""/>
        <dsp:cNvSpPr/>
      </dsp:nvSpPr>
      <dsp:spPr>
        <a:xfrm>
          <a:off x="3820480" y="3363717"/>
          <a:ext cx="161924" cy="462817"/>
        </a:xfrm>
        <a:custGeom>
          <a:avLst/>
          <a:gdLst/>
          <a:ahLst/>
          <a:cxnLst/>
          <a:rect l="0" t="0" r="0" b="0"/>
          <a:pathLst>
            <a:path>
              <a:moveTo>
                <a:pt x="0" y="0"/>
              </a:moveTo>
              <a:lnTo>
                <a:pt x="80962" y="0"/>
              </a:lnTo>
              <a:lnTo>
                <a:pt x="80962" y="462817"/>
              </a:lnTo>
              <a:lnTo>
                <a:pt x="161924" y="4628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89184" y="3582868"/>
        <a:ext cx="24516" cy="24516"/>
      </dsp:txXfrm>
    </dsp:sp>
    <dsp:sp modelId="{5BA8B14E-1BEF-4F75-9E27-BE506C70D9A2}">
      <dsp:nvSpPr>
        <dsp:cNvPr id="0" name=""/>
        <dsp:cNvSpPr/>
      </dsp:nvSpPr>
      <dsp:spPr>
        <a:xfrm>
          <a:off x="3820480" y="3363717"/>
          <a:ext cx="161924" cy="154272"/>
        </a:xfrm>
        <a:custGeom>
          <a:avLst/>
          <a:gdLst/>
          <a:ahLst/>
          <a:cxnLst/>
          <a:rect l="0" t="0" r="0" b="0"/>
          <a:pathLst>
            <a:path>
              <a:moveTo>
                <a:pt x="0" y="0"/>
              </a:moveTo>
              <a:lnTo>
                <a:pt x="80962" y="0"/>
              </a:lnTo>
              <a:lnTo>
                <a:pt x="80962" y="154272"/>
              </a:lnTo>
              <a:lnTo>
                <a:pt x="161924" y="154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3435262"/>
        <a:ext cx="11182" cy="11182"/>
      </dsp:txXfrm>
    </dsp:sp>
    <dsp:sp modelId="{89097442-C379-4D94-890A-B68E91FB94B3}">
      <dsp:nvSpPr>
        <dsp:cNvPr id="0" name=""/>
        <dsp:cNvSpPr/>
      </dsp:nvSpPr>
      <dsp:spPr>
        <a:xfrm>
          <a:off x="3820480" y="3209445"/>
          <a:ext cx="161924" cy="154272"/>
        </a:xfrm>
        <a:custGeom>
          <a:avLst/>
          <a:gdLst/>
          <a:ahLst/>
          <a:cxnLst/>
          <a:rect l="0" t="0" r="0" b="0"/>
          <a:pathLst>
            <a:path>
              <a:moveTo>
                <a:pt x="0" y="154272"/>
              </a:moveTo>
              <a:lnTo>
                <a:pt x="80962" y="154272"/>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3280990"/>
        <a:ext cx="11182" cy="11182"/>
      </dsp:txXfrm>
    </dsp:sp>
    <dsp:sp modelId="{A96DE76C-285B-45B9-A196-B6A5BF69B93D}">
      <dsp:nvSpPr>
        <dsp:cNvPr id="0" name=""/>
        <dsp:cNvSpPr/>
      </dsp:nvSpPr>
      <dsp:spPr>
        <a:xfrm>
          <a:off x="3820480" y="2900900"/>
          <a:ext cx="161924" cy="462817"/>
        </a:xfrm>
        <a:custGeom>
          <a:avLst/>
          <a:gdLst/>
          <a:ahLst/>
          <a:cxnLst/>
          <a:rect l="0" t="0" r="0" b="0"/>
          <a:pathLst>
            <a:path>
              <a:moveTo>
                <a:pt x="0" y="462817"/>
              </a:moveTo>
              <a:lnTo>
                <a:pt x="80962" y="462817"/>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89184" y="3120051"/>
        <a:ext cx="24516" cy="24516"/>
      </dsp:txXfrm>
    </dsp:sp>
    <dsp:sp modelId="{440A45B5-0AA8-41BC-A83C-B4C9818FB928}">
      <dsp:nvSpPr>
        <dsp:cNvPr id="0" name=""/>
        <dsp:cNvSpPr/>
      </dsp:nvSpPr>
      <dsp:spPr>
        <a:xfrm>
          <a:off x="2848935" y="2129538"/>
          <a:ext cx="161924" cy="1234179"/>
        </a:xfrm>
        <a:custGeom>
          <a:avLst/>
          <a:gdLst/>
          <a:ahLst/>
          <a:cxnLst/>
          <a:rect l="0" t="0" r="0" b="0"/>
          <a:pathLst>
            <a:path>
              <a:moveTo>
                <a:pt x="0" y="0"/>
              </a:moveTo>
              <a:lnTo>
                <a:pt x="80962" y="0"/>
              </a:lnTo>
              <a:lnTo>
                <a:pt x="80962" y="1234179"/>
              </a:lnTo>
              <a:lnTo>
                <a:pt x="161924" y="12341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898778" y="2715509"/>
        <a:ext cx="62237" cy="62237"/>
      </dsp:txXfrm>
    </dsp:sp>
    <dsp:sp modelId="{C89EE61F-E8E1-41AB-8FCA-D8AA527034F8}">
      <dsp:nvSpPr>
        <dsp:cNvPr id="0" name=""/>
        <dsp:cNvSpPr/>
      </dsp:nvSpPr>
      <dsp:spPr>
        <a:xfrm>
          <a:off x="2848935" y="2129538"/>
          <a:ext cx="161924" cy="925634"/>
        </a:xfrm>
        <a:custGeom>
          <a:avLst/>
          <a:gdLst/>
          <a:ahLst/>
          <a:cxnLst/>
          <a:rect l="0" t="0" r="0" b="0"/>
          <a:pathLst>
            <a:path>
              <a:moveTo>
                <a:pt x="0" y="0"/>
              </a:moveTo>
              <a:lnTo>
                <a:pt x="80962" y="0"/>
              </a:lnTo>
              <a:lnTo>
                <a:pt x="80962" y="925634"/>
              </a:lnTo>
              <a:lnTo>
                <a:pt x="161924" y="925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06404" y="2568863"/>
        <a:ext cx="46984" cy="46984"/>
      </dsp:txXfrm>
    </dsp:sp>
    <dsp:sp modelId="{DA9D2403-1701-4E41-8C46-076E9690D482}">
      <dsp:nvSpPr>
        <dsp:cNvPr id="0" name=""/>
        <dsp:cNvSpPr/>
      </dsp:nvSpPr>
      <dsp:spPr>
        <a:xfrm>
          <a:off x="2848935" y="2129538"/>
          <a:ext cx="161924" cy="617089"/>
        </a:xfrm>
        <a:custGeom>
          <a:avLst/>
          <a:gdLst/>
          <a:ahLst/>
          <a:cxnLst/>
          <a:rect l="0" t="0" r="0" b="0"/>
          <a:pathLst>
            <a:path>
              <a:moveTo>
                <a:pt x="0" y="0"/>
              </a:moveTo>
              <a:lnTo>
                <a:pt x="80962" y="0"/>
              </a:lnTo>
              <a:lnTo>
                <a:pt x="80962" y="617089"/>
              </a:lnTo>
              <a:lnTo>
                <a:pt x="161924" y="6170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13947" y="2422134"/>
        <a:ext cx="31899" cy="31899"/>
      </dsp:txXfrm>
    </dsp:sp>
    <dsp:sp modelId="{8796C29A-96A8-4A7D-94D0-A836B3FF6077}">
      <dsp:nvSpPr>
        <dsp:cNvPr id="0" name=""/>
        <dsp:cNvSpPr/>
      </dsp:nvSpPr>
      <dsp:spPr>
        <a:xfrm>
          <a:off x="2848935" y="2129538"/>
          <a:ext cx="161924" cy="308544"/>
        </a:xfrm>
        <a:custGeom>
          <a:avLst/>
          <a:gdLst/>
          <a:ahLst/>
          <a:cxnLst/>
          <a:rect l="0" t="0" r="0" b="0"/>
          <a:pathLst>
            <a:path>
              <a:moveTo>
                <a:pt x="0" y="0"/>
              </a:moveTo>
              <a:lnTo>
                <a:pt x="80962" y="0"/>
              </a:lnTo>
              <a:lnTo>
                <a:pt x="80962" y="308544"/>
              </a:lnTo>
              <a:lnTo>
                <a:pt x="161924" y="3085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21185" y="2275099"/>
        <a:ext cx="17422" cy="17422"/>
      </dsp:txXfrm>
    </dsp:sp>
    <dsp:sp modelId="{F434CE0B-C286-4788-B778-BFCB8350C52E}">
      <dsp:nvSpPr>
        <dsp:cNvPr id="0" name=""/>
        <dsp:cNvSpPr/>
      </dsp:nvSpPr>
      <dsp:spPr>
        <a:xfrm>
          <a:off x="3820480" y="2129538"/>
          <a:ext cx="161924" cy="154272"/>
        </a:xfrm>
        <a:custGeom>
          <a:avLst/>
          <a:gdLst/>
          <a:ahLst/>
          <a:cxnLst/>
          <a:rect l="0" t="0" r="0" b="0"/>
          <a:pathLst>
            <a:path>
              <a:moveTo>
                <a:pt x="0" y="0"/>
              </a:moveTo>
              <a:lnTo>
                <a:pt x="80962" y="0"/>
              </a:lnTo>
              <a:lnTo>
                <a:pt x="80962" y="154272"/>
              </a:lnTo>
              <a:lnTo>
                <a:pt x="161924" y="154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2201083"/>
        <a:ext cx="11182" cy="11182"/>
      </dsp:txXfrm>
    </dsp:sp>
    <dsp:sp modelId="{5F587E8E-473C-400A-A637-E0982E1D569E}">
      <dsp:nvSpPr>
        <dsp:cNvPr id="0" name=""/>
        <dsp:cNvSpPr/>
      </dsp:nvSpPr>
      <dsp:spPr>
        <a:xfrm>
          <a:off x="3820480" y="2022762"/>
          <a:ext cx="161924" cy="106776"/>
        </a:xfrm>
        <a:custGeom>
          <a:avLst/>
          <a:gdLst/>
          <a:ahLst/>
          <a:cxnLst/>
          <a:rect l="0" t="0" r="0" b="0"/>
          <a:pathLst>
            <a:path>
              <a:moveTo>
                <a:pt x="0" y="106776"/>
              </a:moveTo>
              <a:lnTo>
                <a:pt x="80962" y="106776"/>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6593" y="2071301"/>
        <a:ext cx="9698" cy="9698"/>
      </dsp:txXfrm>
    </dsp:sp>
    <dsp:sp modelId="{5E121E79-15A3-4876-AF9E-8C6532F940C5}">
      <dsp:nvSpPr>
        <dsp:cNvPr id="0" name=""/>
        <dsp:cNvSpPr/>
      </dsp:nvSpPr>
      <dsp:spPr>
        <a:xfrm>
          <a:off x="2848935" y="2083818"/>
          <a:ext cx="161924" cy="91440"/>
        </a:xfrm>
        <a:custGeom>
          <a:avLst/>
          <a:gdLst/>
          <a:ahLst/>
          <a:cxnLst/>
          <a:rect l="0" t="0" r="0" b="0"/>
          <a:pathLst>
            <a:path>
              <a:moveTo>
                <a:pt x="0" y="45720"/>
              </a:moveTo>
              <a:lnTo>
                <a:pt x="161924"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25849" y="2125490"/>
        <a:ext cx="8096" cy="8096"/>
      </dsp:txXfrm>
    </dsp:sp>
    <dsp:sp modelId="{360818F3-7878-44C7-8CAC-92A494AF22A6}">
      <dsp:nvSpPr>
        <dsp:cNvPr id="0" name=""/>
        <dsp:cNvSpPr/>
      </dsp:nvSpPr>
      <dsp:spPr>
        <a:xfrm>
          <a:off x="2848935" y="1820994"/>
          <a:ext cx="161924" cy="308544"/>
        </a:xfrm>
        <a:custGeom>
          <a:avLst/>
          <a:gdLst/>
          <a:ahLst/>
          <a:cxnLst/>
          <a:rect l="0" t="0" r="0" b="0"/>
          <a:pathLst>
            <a:path>
              <a:moveTo>
                <a:pt x="0" y="308544"/>
              </a:moveTo>
              <a:lnTo>
                <a:pt x="80962" y="308544"/>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21185" y="1966555"/>
        <a:ext cx="17422" cy="17422"/>
      </dsp:txXfrm>
    </dsp:sp>
    <dsp:sp modelId="{FD159862-2EC9-4A0E-A21B-FBA85C7E85E6}">
      <dsp:nvSpPr>
        <dsp:cNvPr id="0" name=""/>
        <dsp:cNvSpPr/>
      </dsp:nvSpPr>
      <dsp:spPr>
        <a:xfrm>
          <a:off x="3820480" y="1512449"/>
          <a:ext cx="161924" cy="154272"/>
        </a:xfrm>
        <a:custGeom>
          <a:avLst/>
          <a:gdLst/>
          <a:ahLst/>
          <a:cxnLst/>
          <a:rect l="0" t="0" r="0" b="0"/>
          <a:pathLst>
            <a:path>
              <a:moveTo>
                <a:pt x="0" y="0"/>
              </a:moveTo>
              <a:lnTo>
                <a:pt x="80962" y="0"/>
              </a:lnTo>
              <a:lnTo>
                <a:pt x="80962" y="154272"/>
              </a:lnTo>
              <a:lnTo>
                <a:pt x="161924" y="154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1583994"/>
        <a:ext cx="11182" cy="11182"/>
      </dsp:txXfrm>
    </dsp:sp>
    <dsp:sp modelId="{ED500DF9-887A-49A9-A549-42B4DCED9574}">
      <dsp:nvSpPr>
        <dsp:cNvPr id="0" name=""/>
        <dsp:cNvSpPr/>
      </dsp:nvSpPr>
      <dsp:spPr>
        <a:xfrm>
          <a:off x="3820480" y="1358176"/>
          <a:ext cx="161924" cy="154272"/>
        </a:xfrm>
        <a:custGeom>
          <a:avLst/>
          <a:gdLst/>
          <a:ahLst/>
          <a:cxnLst/>
          <a:rect l="0" t="0" r="0" b="0"/>
          <a:pathLst>
            <a:path>
              <a:moveTo>
                <a:pt x="0" y="154272"/>
              </a:moveTo>
              <a:lnTo>
                <a:pt x="80962" y="154272"/>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1429721"/>
        <a:ext cx="11182" cy="11182"/>
      </dsp:txXfrm>
    </dsp:sp>
    <dsp:sp modelId="{3812C8D8-E201-40B8-94AD-562BC3BE74C6}">
      <dsp:nvSpPr>
        <dsp:cNvPr id="0" name=""/>
        <dsp:cNvSpPr/>
      </dsp:nvSpPr>
      <dsp:spPr>
        <a:xfrm>
          <a:off x="2848935" y="1512449"/>
          <a:ext cx="161924" cy="617089"/>
        </a:xfrm>
        <a:custGeom>
          <a:avLst/>
          <a:gdLst/>
          <a:ahLst/>
          <a:cxnLst/>
          <a:rect l="0" t="0" r="0" b="0"/>
          <a:pathLst>
            <a:path>
              <a:moveTo>
                <a:pt x="0" y="617089"/>
              </a:moveTo>
              <a:lnTo>
                <a:pt x="80962" y="617089"/>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13947" y="1805044"/>
        <a:ext cx="31899" cy="31899"/>
      </dsp:txXfrm>
    </dsp:sp>
    <dsp:sp modelId="{093084D4-DF10-4D49-8BDD-766D1656FB59}">
      <dsp:nvSpPr>
        <dsp:cNvPr id="0" name=""/>
        <dsp:cNvSpPr/>
      </dsp:nvSpPr>
      <dsp:spPr>
        <a:xfrm>
          <a:off x="3820480" y="895359"/>
          <a:ext cx="161924" cy="154272"/>
        </a:xfrm>
        <a:custGeom>
          <a:avLst/>
          <a:gdLst/>
          <a:ahLst/>
          <a:cxnLst/>
          <a:rect l="0" t="0" r="0" b="0"/>
          <a:pathLst>
            <a:path>
              <a:moveTo>
                <a:pt x="0" y="0"/>
              </a:moveTo>
              <a:lnTo>
                <a:pt x="80962" y="0"/>
              </a:lnTo>
              <a:lnTo>
                <a:pt x="80962" y="154272"/>
              </a:lnTo>
              <a:lnTo>
                <a:pt x="161924" y="154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966904"/>
        <a:ext cx="11182" cy="11182"/>
      </dsp:txXfrm>
    </dsp:sp>
    <dsp:sp modelId="{87571DA3-16E2-4CFD-B522-250D0C96271E}">
      <dsp:nvSpPr>
        <dsp:cNvPr id="0" name=""/>
        <dsp:cNvSpPr/>
      </dsp:nvSpPr>
      <dsp:spPr>
        <a:xfrm>
          <a:off x="3820480" y="741087"/>
          <a:ext cx="161924" cy="154272"/>
        </a:xfrm>
        <a:custGeom>
          <a:avLst/>
          <a:gdLst/>
          <a:ahLst/>
          <a:cxnLst/>
          <a:rect l="0" t="0" r="0" b="0"/>
          <a:pathLst>
            <a:path>
              <a:moveTo>
                <a:pt x="0" y="154272"/>
              </a:moveTo>
              <a:lnTo>
                <a:pt x="80962" y="154272"/>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95851" y="812632"/>
        <a:ext cx="11182" cy="11182"/>
      </dsp:txXfrm>
    </dsp:sp>
    <dsp:sp modelId="{A8ABEE44-0FD1-4C3A-82FA-44D220C6A125}">
      <dsp:nvSpPr>
        <dsp:cNvPr id="0" name=""/>
        <dsp:cNvSpPr/>
      </dsp:nvSpPr>
      <dsp:spPr>
        <a:xfrm>
          <a:off x="2848935" y="895359"/>
          <a:ext cx="161924" cy="1234179"/>
        </a:xfrm>
        <a:custGeom>
          <a:avLst/>
          <a:gdLst/>
          <a:ahLst/>
          <a:cxnLst/>
          <a:rect l="0" t="0" r="0" b="0"/>
          <a:pathLst>
            <a:path>
              <a:moveTo>
                <a:pt x="0" y="1234179"/>
              </a:moveTo>
              <a:lnTo>
                <a:pt x="80962" y="1234179"/>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898778" y="1481330"/>
        <a:ext cx="62237" cy="62237"/>
      </dsp:txXfrm>
    </dsp:sp>
    <dsp:sp modelId="{197751E4-8E1D-45D6-A9D5-8F3CA5BB0514}">
      <dsp:nvSpPr>
        <dsp:cNvPr id="0" name=""/>
        <dsp:cNvSpPr/>
      </dsp:nvSpPr>
      <dsp:spPr>
        <a:xfrm>
          <a:off x="1877389" y="2129538"/>
          <a:ext cx="161924" cy="886146"/>
        </a:xfrm>
        <a:custGeom>
          <a:avLst/>
          <a:gdLst/>
          <a:ahLst/>
          <a:cxnLst/>
          <a:rect l="0" t="0" r="0" b="0"/>
          <a:pathLst>
            <a:path>
              <a:moveTo>
                <a:pt x="0" y="886146"/>
              </a:moveTo>
              <a:lnTo>
                <a:pt x="80962" y="886146"/>
              </a:lnTo>
              <a:lnTo>
                <a:pt x="80962" y="0"/>
              </a:lnTo>
              <a:lnTo>
                <a:pt x="1619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935830" y="2550091"/>
        <a:ext cx="45040" cy="45040"/>
      </dsp:txXfrm>
    </dsp:sp>
    <dsp:sp modelId="{760DBD71-379D-44EB-84B5-1950092CEF1C}">
      <dsp:nvSpPr>
        <dsp:cNvPr id="0" name=""/>
        <dsp:cNvSpPr/>
      </dsp:nvSpPr>
      <dsp:spPr>
        <a:xfrm>
          <a:off x="2848935" y="278270"/>
          <a:ext cx="161924" cy="154272"/>
        </a:xfrm>
        <a:custGeom>
          <a:avLst/>
          <a:gdLst/>
          <a:ahLst/>
          <a:cxnLst/>
          <a:rect l="0" t="0" r="0" b="0"/>
          <a:pathLst>
            <a:path>
              <a:moveTo>
                <a:pt x="0" y="0"/>
              </a:moveTo>
              <a:lnTo>
                <a:pt x="80962" y="0"/>
              </a:lnTo>
              <a:lnTo>
                <a:pt x="80962" y="154272"/>
              </a:lnTo>
              <a:lnTo>
                <a:pt x="161924" y="154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24305" y="349815"/>
        <a:ext cx="11182" cy="11182"/>
      </dsp:txXfrm>
    </dsp:sp>
    <dsp:sp modelId="{0FCE719B-6DC5-4541-B264-342428028C3A}">
      <dsp:nvSpPr>
        <dsp:cNvPr id="0" name=""/>
        <dsp:cNvSpPr/>
      </dsp:nvSpPr>
      <dsp:spPr>
        <a:xfrm>
          <a:off x="2848935" y="123997"/>
          <a:ext cx="161924" cy="154272"/>
        </a:xfrm>
        <a:custGeom>
          <a:avLst/>
          <a:gdLst/>
          <a:ahLst/>
          <a:cxnLst/>
          <a:rect l="0" t="0" r="0" b="0"/>
          <a:pathLst>
            <a:path>
              <a:moveTo>
                <a:pt x="0" y="154272"/>
              </a:moveTo>
              <a:lnTo>
                <a:pt x="80962" y="154272"/>
              </a:lnTo>
              <a:lnTo>
                <a:pt x="80962" y="0"/>
              </a:lnTo>
              <a:lnTo>
                <a:pt x="16192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24305" y="195542"/>
        <a:ext cx="11182" cy="11182"/>
      </dsp:txXfrm>
    </dsp:sp>
    <dsp:sp modelId="{6F6659A3-1114-4B9B-B90D-14B62C760996}">
      <dsp:nvSpPr>
        <dsp:cNvPr id="0" name=""/>
        <dsp:cNvSpPr/>
      </dsp:nvSpPr>
      <dsp:spPr>
        <a:xfrm>
          <a:off x="1877389" y="278270"/>
          <a:ext cx="161924" cy="2737415"/>
        </a:xfrm>
        <a:custGeom>
          <a:avLst/>
          <a:gdLst/>
          <a:ahLst/>
          <a:cxnLst/>
          <a:rect l="0" t="0" r="0" b="0"/>
          <a:pathLst>
            <a:path>
              <a:moveTo>
                <a:pt x="0" y="2737415"/>
              </a:moveTo>
              <a:lnTo>
                <a:pt x="80962" y="2737415"/>
              </a:lnTo>
              <a:lnTo>
                <a:pt x="80962" y="0"/>
              </a:lnTo>
              <a:lnTo>
                <a:pt x="1619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GB" sz="800" kern="1200"/>
        </a:p>
      </dsp:txBody>
      <dsp:txXfrm>
        <a:off x="1889796" y="1578422"/>
        <a:ext cx="137110" cy="137110"/>
      </dsp:txXfrm>
    </dsp:sp>
    <dsp:sp modelId="{1A1277B1-CC3F-45E3-BD4D-E9B6B5EE35A3}">
      <dsp:nvSpPr>
        <dsp:cNvPr id="0" name=""/>
        <dsp:cNvSpPr/>
      </dsp:nvSpPr>
      <dsp:spPr>
        <a:xfrm rot="16200000">
          <a:off x="1104403" y="2892267"/>
          <a:ext cx="1299135"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GB" sz="1000" kern="1200" dirty="0"/>
            <a:t>PSS1</a:t>
          </a:r>
        </a:p>
      </dsp:txBody>
      <dsp:txXfrm>
        <a:off x="1104403" y="2892267"/>
        <a:ext cx="1299135" cy="246835"/>
      </dsp:txXfrm>
    </dsp:sp>
    <dsp:sp modelId="{DBC051E5-0484-464F-AD32-CDEC72CF37A8}">
      <dsp:nvSpPr>
        <dsp:cNvPr id="0" name=""/>
        <dsp:cNvSpPr/>
      </dsp:nvSpPr>
      <dsp:spPr>
        <a:xfrm>
          <a:off x="2039313" y="153013"/>
          <a:ext cx="809621" cy="2505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System</a:t>
          </a:r>
        </a:p>
      </dsp:txBody>
      <dsp:txXfrm>
        <a:off x="2039313" y="153013"/>
        <a:ext cx="809621" cy="250513"/>
      </dsp:txXfrm>
    </dsp:sp>
    <dsp:sp modelId="{7CFF5F02-6637-4BF4-9883-302C9B7AE0CB}">
      <dsp:nvSpPr>
        <dsp:cNvPr id="0" name=""/>
        <dsp:cNvSpPr/>
      </dsp:nvSpPr>
      <dsp:spPr>
        <a:xfrm>
          <a:off x="3010859" y="579"/>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Critical alarm</a:t>
          </a:r>
        </a:p>
      </dsp:txBody>
      <dsp:txXfrm>
        <a:off x="3010859" y="579"/>
        <a:ext cx="809621" cy="246835"/>
      </dsp:txXfrm>
    </dsp:sp>
    <dsp:sp modelId="{5DC607B8-3543-4180-9667-87980BE52EE3}">
      <dsp:nvSpPr>
        <dsp:cNvPr id="0" name=""/>
        <dsp:cNvSpPr/>
      </dsp:nvSpPr>
      <dsp:spPr>
        <a:xfrm>
          <a:off x="3010859" y="309124"/>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Alarm mode</a:t>
          </a:r>
        </a:p>
      </dsp:txBody>
      <dsp:txXfrm>
        <a:off x="3010859" y="309124"/>
        <a:ext cx="809621" cy="246835"/>
      </dsp:txXfrm>
    </dsp:sp>
    <dsp:sp modelId="{6D347A90-E5EA-463B-B1A6-EA142D778FE5}">
      <dsp:nvSpPr>
        <dsp:cNvPr id="0" name=""/>
        <dsp:cNvSpPr/>
      </dsp:nvSpPr>
      <dsp:spPr>
        <a:xfrm>
          <a:off x="2039313" y="2006120"/>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PLC Cabinet</a:t>
          </a:r>
        </a:p>
      </dsp:txBody>
      <dsp:txXfrm>
        <a:off x="2039313" y="2006120"/>
        <a:ext cx="809621" cy="246835"/>
      </dsp:txXfrm>
    </dsp:sp>
    <dsp:sp modelId="{DF08D7B7-A183-492C-9FAF-AD66DF8219D3}">
      <dsp:nvSpPr>
        <dsp:cNvPr id="0" name=""/>
        <dsp:cNvSpPr/>
      </dsp:nvSpPr>
      <dsp:spPr>
        <a:xfrm>
          <a:off x="3010859" y="771941"/>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Safety PLC</a:t>
          </a:r>
        </a:p>
      </dsp:txBody>
      <dsp:txXfrm>
        <a:off x="3010859" y="771941"/>
        <a:ext cx="809621" cy="246835"/>
      </dsp:txXfrm>
    </dsp:sp>
    <dsp:sp modelId="{77061F20-6297-4289-A170-397F0210D325}">
      <dsp:nvSpPr>
        <dsp:cNvPr id="0" name=""/>
        <dsp:cNvSpPr/>
      </dsp:nvSpPr>
      <dsp:spPr>
        <a:xfrm>
          <a:off x="3982405" y="617669"/>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Status</a:t>
          </a:r>
        </a:p>
      </dsp:txBody>
      <dsp:txXfrm>
        <a:off x="3982405" y="617669"/>
        <a:ext cx="809621" cy="246835"/>
      </dsp:txXfrm>
    </dsp:sp>
    <dsp:sp modelId="{57F30C21-1A55-4DAB-96B9-4B982CC6EDAD}">
      <dsp:nvSpPr>
        <dsp:cNvPr id="0" name=""/>
        <dsp:cNvSpPr/>
      </dsp:nvSpPr>
      <dsp:spPr>
        <a:xfrm>
          <a:off x="3982405" y="926214"/>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Connected</a:t>
          </a:r>
        </a:p>
      </dsp:txBody>
      <dsp:txXfrm>
        <a:off x="3982405" y="926214"/>
        <a:ext cx="809621" cy="246835"/>
      </dsp:txXfrm>
    </dsp:sp>
    <dsp:sp modelId="{CE01A722-6180-4918-9E8D-E2BB492B3DE5}">
      <dsp:nvSpPr>
        <dsp:cNvPr id="0" name=""/>
        <dsp:cNvSpPr/>
      </dsp:nvSpPr>
      <dsp:spPr>
        <a:xfrm>
          <a:off x="3010859" y="1389031"/>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Gateway PLC</a:t>
          </a:r>
        </a:p>
      </dsp:txBody>
      <dsp:txXfrm>
        <a:off x="3010859" y="1389031"/>
        <a:ext cx="809621" cy="246835"/>
      </dsp:txXfrm>
    </dsp:sp>
    <dsp:sp modelId="{7D091FFB-C5C2-4E2F-94BF-D792A0A1B94E}">
      <dsp:nvSpPr>
        <dsp:cNvPr id="0" name=""/>
        <dsp:cNvSpPr/>
      </dsp:nvSpPr>
      <dsp:spPr>
        <a:xfrm>
          <a:off x="3982405" y="1234758"/>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Status</a:t>
          </a:r>
        </a:p>
      </dsp:txBody>
      <dsp:txXfrm>
        <a:off x="3982405" y="1234758"/>
        <a:ext cx="809621" cy="246835"/>
      </dsp:txXfrm>
    </dsp:sp>
    <dsp:sp modelId="{BB7FDADE-A9C4-4C9B-88E8-3445A43CBE98}">
      <dsp:nvSpPr>
        <dsp:cNvPr id="0" name=""/>
        <dsp:cNvSpPr/>
      </dsp:nvSpPr>
      <dsp:spPr>
        <a:xfrm>
          <a:off x="3982405" y="1543303"/>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Connected…</a:t>
          </a:r>
        </a:p>
      </dsp:txBody>
      <dsp:txXfrm>
        <a:off x="3982405" y="1543303"/>
        <a:ext cx="809621" cy="246835"/>
      </dsp:txXfrm>
    </dsp:sp>
    <dsp:sp modelId="{50CDE058-0554-4E01-8AAB-9CDA7D6A2377}">
      <dsp:nvSpPr>
        <dsp:cNvPr id="0" name=""/>
        <dsp:cNvSpPr/>
      </dsp:nvSpPr>
      <dsp:spPr>
        <a:xfrm>
          <a:off x="3010859" y="1697576"/>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HMI</a:t>
          </a:r>
        </a:p>
      </dsp:txBody>
      <dsp:txXfrm>
        <a:off x="3010859" y="1697576"/>
        <a:ext cx="809621" cy="246835"/>
      </dsp:txXfrm>
    </dsp:sp>
    <dsp:sp modelId="{FB6E0C71-7366-4FF1-9589-F7EFC1AB3462}">
      <dsp:nvSpPr>
        <dsp:cNvPr id="0" name=""/>
        <dsp:cNvSpPr/>
      </dsp:nvSpPr>
      <dsp:spPr>
        <a:xfrm>
          <a:off x="3010859" y="2006120"/>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Power supply</a:t>
          </a:r>
        </a:p>
      </dsp:txBody>
      <dsp:txXfrm>
        <a:off x="3010859" y="2006120"/>
        <a:ext cx="809621" cy="246835"/>
      </dsp:txXfrm>
    </dsp:sp>
    <dsp:sp modelId="{6F1FFD41-E2CC-4DFB-A8E8-3C3DAE5F86CA}">
      <dsp:nvSpPr>
        <dsp:cNvPr id="0" name=""/>
        <dsp:cNvSpPr/>
      </dsp:nvSpPr>
      <dsp:spPr>
        <a:xfrm>
          <a:off x="3982405" y="1899344"/>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24 VDC</a:t>
          </a:r>
        </a:p>
      </dsp:txBody>
      <dsp:txXfrm>
        <a:off x="3982405" y="1899344"/>
        <a:ext cx="809621" cy="246835"/>
      </dsp:txXfrm>
    </dsp:sp>
    <dsp:sp modelId="{F5AC63DE-290C-4CA5-8CB1-809B983B930F}">
      <dsp:nvSpPr>
        <dsp:cNvPr id="0" name=""/>
        <dsp:cNvSpPr/>
      </dsp:nvSpPr>
      <dsp:spPr>
        <a:xfrm>
          <a:off x="3982405" y="2160393"/>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Surge arrester</a:t>
          </a:r>
        </a:p>
      </dsp:txBody>
      <dsp:txXfrm>
        <a:off x="3982405" y="2160393"/>
        <a:ext cx="809621" cy="246835"/>
      </dsp:txXfrm>
    </dsp:sp>
    <dsp:sp modelId="{9035F743-649B-40F4-B70A-C9C55A0FF346}">
      <dsp:nvSpPr>
        <dsp:cNvPr id="0" name=""/>
        <dsp:cNvSpPr/>
      </dsp:nvSpPr>
      <dsp:spPr>
        <a:xfrm>
          <a:off x="3010859" y="2314665"/>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Switch</a:t>
          </a:r>
        </a:p>
      </dsp:txBody>
      <dsp:txXfrm>
        <a:off x="3010859" y="2314665"/>
        <a:ext cx="809621" cy="246835"/>
      </dsp:txXfrm>
    </dsp:sp>
    <dsp:sp modelId="{6DC395A3-04CA-4FC9-92E6-50BDA7D3D951}">
      <dsp:nvSpPr>
        <dsp:cNvPr id="0" name=""/>
        <dsp:cNvSpPr/>
      </dsp:nvSpPr>
      <dsp:spPr>
        <a:xfrm>
          <a:off x="3010859" y="2623210"/>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IM155</a:t>
          </a:r>
        </a:p>
      </dsp:txBody>
      <dsp:txXfrm>
        <a:off x="3010859" y="2623210"/>
        <a:ext cx="809621" cy="246835"/>
      </dsp:txXfrm>
    </dsp:sp>
    <dsp:sp modelId="{40917323-4D93-4579-9A2E-46139E8A1AF8}">
      <dsp:nvSpPr>
        <dsp:cNvPr id="0" name=""/>
        <dsp:cNvSpPr/>
      </dsp:nvSpPr>
      <dsp:spPr>
        <a:xfrm>
          <a:off x="3010859" y="2931755"/>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Slot 1.. Slot 18</a:t>
          </a:r>
        </a:p>
      </dsp:txBody>
      <dsp:txXfrm>
        <a:off x="3010859" y="2931755"/>
        <a:ext cx="809621" cy="246835"/>
      </dsp:txXfrm>
    </dsp:sp>
    <dsp:sp modelId="{73BC4FF2-3714-4A17-A6A7-5A8F0BA42A65}">
      <dsp:nvSpPr>
        <dsp:cNvPr id="0" name=""/>
        <dsp:cNvSpPr/>
      </dsp:nvSpPr>
      <dsp:spPr>
        <a:xfrm>
          <a:off x="3010859" y="3240299"/>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UPS</a:t>
          </a:r>
        </a:p>
      </dsp:txBody>
      <dsp:txXfrm>
        <a:off x="3010859" y="3240299"/>
        <a:ext cx="809621" cy="246835"/>
      </dsp:txXfrm>
    </dsp:sp>
    <dsp:sp modelId="{51599E8D-6EF5-4CCC-B746-6E40F3A32DE7}">
      <dsp:nvSpPr>
        <dsp:cNvPr id="0" name=""/>
        <dsp:cNvSpPr/>
      </dsp:nvSpPr>
      <dsp:spPr>
        <a:xfrm>
          <a:off x="3982405" y="2777482"/>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24 VDC</a:t>
          </a:r>
        </a:p>
      </dsp:txBody>
      <dsp:txXfrm>
        <a:off x="3982405" y="2777482"/>
        <a:ext cx="809621" cy="246835"/>
      </dsp:txXfrm>
    </dsp:sp>
    <dsp:sp modelId="{FD681C59-F27A-4B80-A5F0-D6ECCF4B4D41}">
      <dsp:nvSpPr>
        <dsp:cNvPr id="0" name=""/>
        <dsp:cNvSpPr/>
      </dsp:nvSpPr>
      <dsp:spPr>
        <a:xfrm>
          <a:off x="3982405" y="3086027"/>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Battery status</a:t>
          </a:r>
        </a:p>
      </dsp:txBody>
      <dsp:txXfrm>
        <a:off x="3982405" y="3086027"/>
        <a:ext cx="809621" cy="246835"/>
      </dsp:txXfrm>
    </dsp:sp>
    <dsp:sp modelId="{BCDB382B-729C-4A35-9C63-E5BA9ABA6506}">
      <dsp:nvSpPr>
        <dsp:cNvPr id="0" name=""/>
        <dsp:cNvSpPr/>
      </dsp:nvSpPr>
      <dsp:spPr>
        <a:xfrm>
          <a:off x="3982405" y="3394572"/>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RTB</a:t>
          </a:r>
        </a:p>
      </dsp:txBody>
      <dsp:txXfrm>
        <a:off x="3982405" y="3394572"/>
        <a:ext cx="809621" cy="246835"/>
      </dsp:txXfrm>
    </dsp:sp>
    <dsp:sp modelId="{CD938F33-AFC0-4A12-83E3-64129E6DA6A4}">
      <dsp:nvSpPr>
        <dsp:cNvPr id="0" name=""/>
        <dsp:cNvSpPr/>
      </dsp:nvSpPr>
      <dsp:spPr>
        <a:xfrm>
          <a:off x="3982405" y="3703117"/>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Alarm</a:t>
          </a:r>
        </a:p>
      </dsp:txBody>
      <dsp:txXfrm>
        <a:off x="3982405" y="3703117"/>
        <a:ext cx="809621" cy="246835"/>
      </dsp:txXfrm>
    </dsp:sp>
    <dsp:sp modelId="{9E5F63F6-18BD-438E-9020-583C0EF7D880}">
      <dsp:nvSpPr>
        <dsp:cNvPr id="0" name=""/>
        <dsp:cNvSpPr/>
      </dsp:nvSpPr>
      <dsp:spPr>
        <a:xfrm>
          <a:off x="2039313" y="4474479"/>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External Devices</a:t>
          </a:r>
        </a:p>
      </dsp:txBody>
      <dsp:txXfrm>
        <a:off x="2039313" y="4474479"/>
        <a:ext cx="809621" cy="246835"/>
      </dsp:txXfrm>
    </dsp:sp>
    <dsp:sp modelId="{25719BD8-8E62-4ECE-831C-0BB5478A2670}">
      <dsp:nvSpPr>
        <dsp:cNvPr id="0" name=""/>
        <dsp:cNvSpPr/>
      </dsp:nvSpPr>
      <dsp:spPr>
        <a:xfrm>
          <a:off x="3010859" y="4165934"/>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AMM</a:t>
          </a:r>
        </a:p>
      </dsp:txBody>
      <dsp:txXfrm>
        <a:off x="3010859" y="4165934"/>
        <a:ext cx="809621" cy="246835"/>
      </dsp:txXfrm>
    </dsp:sp>
    <dsp:sp modelId="{2316AFB2-82CF-4BF5-AC05-C570E52FEC95}">
      <dsp:nvSpPr>
        <dsp:cNvPr id="0" name=""/>
        <dsp:cNvSpPr/>
      </dsp:nvSpPr>
      <dsp:spPr>
        <a:xfrm>
          <a:off x="3982405" y="4011661"/>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High radiation</a:t>
          </a:r>
        </a:p>
      </dsp:txBody>
      <dsp:txXfrm>
        <a:off x="3982405" y="4011661"/>
        <a:ext cx="809621" cy="246835"/>
      </dsp:txXfrm>
    </dsp:sp>
    <dsp:sp modelId="{FAF104E6-1140-4381-A3F1-95F7192DBFFC}">
      <dsp:nvSpPr>
        <dsp:cNvPr id="0" name=""/>
        <dsp:cNvSpPr/>
      </dsp:nvSpPr>
      <dsp:spPr>
        <a:xfrm>
          <a:off x="3982405" y="4320206"/>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Monitor Failure</a:t>
          </a:r>
        </a:p>
      </dsp:txBody>
      <dsp:txXfrm>
        <a:off x="3982405" y="4320206"/>
        <a:ext cx="809621" cy="246835"/>
      </dsp:txXfrm>
    </dsp:sp>
    <dsp:sp modelId="{7D9F03EF-6BE6-40E8-8912-2F1DA142C9FC}">
      <dsp:nvSpPr>
        <dsp:cNvPr id="0" name=""/>
        <dsp:cNvSpPr/>
      </dsp:nvSpPr>
      <dsp:spPr>
        <a:xfrm>
          <a:off x="3010859" y="4783023"/>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ESOS</a:t>
          </a:r>
        </a:p>
      </dsp:txBody>
      <dsp:txXfrm>
        <a:off x="3010859" y="4783023"/>
        <a:ext cx="809621" cy="246835"/>
      </dsp:txXfrm>
    </dsp:sp>
    <dsp:sp modelId="{F67731CC-FA35-443A-896E-19883FE1875F}">
      <dsp:nvSpPr>
        <dsp:cNvPr id="0" name=""/>
        <dsp:cNvSpPr/>
      </dsp:nvSpPr>
      <dsp:spPr>
        <a:xfrm>
          <a:off x="3982405" y="4628751"/>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Button pushed</a:t>
          </a:r>
        </a:p>
      </dsp:txBody>
      <dsp:txXfrm>
        <a:off x="3982405" y="4628751"/>
        <a:ext cx="809621" cy="246835"/>
      </dsp:txXfrm>
    </dsp:sp>
    <dsp:sp modelId="{58D9CEDD-7051-4FB7-94A8-498603F0571A}">
      <dsp:nvSpPr>
        <dsp:cNvPr id="0" name=""/>
        <dsp:cNvSpPr/>
      </dsp:nvSpPr>
      <dsp:spPr>
        <a:xfrm>
          <a:off x="3982405" y="4937296"/>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Hardware error</a:t>
          </a:r>
        </a:p>
      </dsp:txBody>
      <dsp:txXfrm>
        <a:off x="3982405" y="4937296"/>
        <a:ext cx="809621" cy="246835"/>
      </dsp:txXfrm>
    </dsp:sp>
    <dsp:sp modelId="{BD55B41D-DD5C-4B0F-B579-EEFA65BB8575}">
      <dsp:nvSpPr>
        <dsp:cNvPr id="0" name=""/>
        <dsp:cNvSpPr/>
      </dsp:nvSpPr>
      <dsp:spPr>
        <a:xfrm>
          <a:off x="2039313" y="5631521"/>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RIO 1..RIO3</a:t>
          </a:r>
        </a:p>
      </dsp:txBody>
      <dsp:txXfrm>
        <a:off x="2039313" y="5631521"/>
        <a:ext cx="809621" cy="246835"/>
      </dsp:txXfrm>
    </dsp:sp>
    <dsp:sp modelId="{A3870620-D16E-45F4-A7F6-616AB88D0432}">
      <dsp:nvSpPr>
        <dsp:cNvPr id="0" name=""/>
        <dsp:cNvSpPr/>
      </dsp:nvSpPr>
      <dsp:spPr>
        <a:xfrm>
          <a:off x="3010859" y="5245841"/>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Switch</a:t>
          </a:r>
        </a:p>
      </dsp:txBody>
      <dsp:txXfrm>
        <a:off x="3010859" y="5245841"/>
        <a:ext cx="809621" cy="246835"/>
      </dsp:txXfrm>
    </dsp:sp>
    <dsp:sp modelId="{987B5459-3CA1-4147-A548-89A5EE64EB51}">
      <dsp:nvSpPr>
        <dsp:cNvPr id="0" name=""/>
        <dsp:cNvSpPr/>
      </dsp:nvSpPr>
      <dsp:spPr>
        <a:xfrm>
          <a:off x="3982405" y="5245841"/>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Status</a:t>
          </a:r>
        </a:p>
      </dsp:txBody>
      <dsp:txXfrm>
        <a:off x="3982405" y="5245841"/>
        <a:ext cx="809621" cy="246835"/>
      </dsp:txXfrm>
    </dsp:sp>
    <dsp:sp modelId="{25F70B28-7553-4922-BF46-88E29E702D44}">
      <dsp:nvSpPr>
        <dsp:cNvPr id="0" name=""/>
        <dsp:cNvSpPr/>
      </dsp:nvSpPr>
      <dsp:spPr>
        <a:xfrm>
          <a:off x="3010859" y="5554385"/>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IO Interface</a:t>
          </a:r>
        </a:p>
      </dsp:txBody>
      <dsp:txXfrm>
        <a:off x="3010859" y="5554385"/>
        <a:ext cx="809621" cy="246835"/>
      </dsp:txXfrm>
    </dsp:sp>
    <dsp:sp modelId="{F81CA4DD-7897-42C1-8723-0C8A63489B98}">
      <dsp:nvSpPr>
        <dsp:cNvPr id="0" name=""/>
        <dsp:cNvSpPr/>
      </dsp:nvSpPr>
      <dsp:spPr>
        <a:xfrm>
          <a:off x="3982405" y="5554385"/>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Status</a:t>
          </a:r>
        </a:p>
      </dsp:txBody>
      <dsp:txXfrm>
        <a:off x="3982405" y="5554385"/>
        <a:ext cx="809621" cy="246835"/>
      </dsp:txXfrm>
    </dsp:sp>
    <dsp:sp modelId="{48F4D1CA-38EB-4CD8-9E00-2802C2A4B601}">
      <dsp:nvSpPr>
        <dsp:cNvPr id="0" name=""/>
        <dsp:cNvSpPr/>
      </dsp:nvSpPr>
      <dsp:spPr>
        <a:xfrm>
          <a:off x="3010859" y="6017202"/>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Slot 1..Slot 21</a:t>
          </a:r>
        </a:p>
      </dsp:txBody>
      <dsp:txXfrm>
        <a:off x="3010859" y="6017202"/>
        <a:ext cx="809621" cy="246835"/>
      </dsp:txXfrm>
    </dsp:sp>
    <dsp:sp modelId="{FFFBA4AB-21F6-4FE1-AA2F-CAC329188FD0}">
      <dsp:nvSpPr>
        <dsp:cNvPr id="0" name=""/>
        <dsp:cNvSpPr/>
      </dsp:nvSpPr>
      <dsp:spPr>
        <a:xfrm>
          <a:off x="3982405" y="5862930"/>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Status</a:t>
          </a:r>
        </a:p>
      </dsp:txBody>
      <dsp:txXfrm>
        <a:off x="3982405" y="5862930"/>
        <a:ext cx="809621" cy="246835"/>
      </dsp:txXfrm>
    </dsp:sp>
    <dsp:sp modelId="{D05048BA-D326-4A66-ACAD-D7EB7466278B}">
      <dsp:nvSpPr>
        <dsp:cNvPr id="0" name=""/>
        <dsp:cNvSpPr/>
      </dsp:nvSpPr>
      <dsp:spPr>
        <a:xfrm>
          <a:off x="3982405" y="6171475"/>
          <a:ext cx="809621" cy="246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a:t>Connected</a:t>
          </a:r>
        </a:p>
      </dsp:txBody>
      <dsp:txXfrm>
        <a:off x="3982405" y="6171475"/>
        <a:ext cx="809621" cy="24683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2022-09-14</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dirty="0"/>
          </a:p>
        </p:txBody>
      </p:sp>
    </p:spTree>
    <p:extLst>
      <p:ext uri="{BB962C8B-B14F-4D97-AF65-F5344CB8AC3E}">
        <p14:creationId xmlns:p14="http://schemas.microsoft.com/office/powerpoint/2010/main" val="29382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416121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2022-09-14</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2022-09-14</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2.png"/><Relationship Id="rId7" Type="http://schemas.openxmlformats.org/officeDocument/2006/relationships/image" Target="../media/image40.wm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wmf"/><Relationship Id="rId4" Type="http://schemas.openxmlformats.org/officeDocument/2006/relationships/oleObject" Target="../embeddings/oleObject2.bin"/><Relationship Id="rId9" Type="http://schemas.openxmlformats.org/officeDocument/2006/relationships/image" Target="../media/image41.wmf"/></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15.emf"/><Relationship Id="rId7" Type="http://schemas.openxmlformats.org/officeDocument/2006/relationships/image" Target="../media/image63.emf"/><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 Id="rId9" Type="http://schemas.openxmlformats.org/officeDocument/2006/relationships/image" Target="../media/image6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emf"/><Relationship Id="rId4" Type="http://schemas.openxmlformats.org/officeDocument/2006/relationships/image" Target="../media/image9.png"/><Relationship Id="rId9" Type="http://schemas.openxmlformats.org/officeDocument/2006/relationships/image" Target="../media/image14.emf"/></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5A65FF97-B3A7-419C-9C19-7832AE7B1B16}"/>
              </a:ext>
            </a:extLst>
          </p:cNvPr>
          <p:cNvSpPr>
            <a:spLocks noGrp="1"/>
          </p:cNvSpPr>
          <p:nvPr>
            <p:ph type="body" sz="quarter" idx="10"/>
          </p:nvPr>
        </p:nvSpPr>
        <p:spPr/>
        <p:txBody>
          <a:bodyPr/>
          <a:lstStyle/>
          <a:p>
            <a:endParaRPr lang="sv-SE"/>
          </a:p>
        </p:txBody>
      </p:sp>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a:xfrm>
            <a:off x="1022570" y="252326"/>
            <a:ext cx="9360000" cy="657339"/>
          </a:xfrm>
          <a:noFill/>
        </p:spPr>
        <p:txBody>
          <a:bodyPr/>
          <a:lstStyle/>
          <a:p>
            <a:r>
              <a:rPr lang="en-US" sz="3200" dirty="0">
                <a:solidFill>
                  <a:schemeClr val="tx1"/>
                </a:solidFill>
              </a:rPr>
              <a:t>Activation </a:t>
            </a:r>
            <a:r>
              <a:rPr lang="en-US" sz="3200" dirty="0" smtClean="0">
                <a:solidFill>
                  <a:schemeClr val="tx1"/>
                </a:solidFill>
              </a:rPr>
              <a:t>Matrix for Accelerator </a:t>
            </a:r>
            <a:r>
              <a:rPr lang="en-US" sz="3200" dirty="0" smtClean="0">
                <a:solidFill>
                  <a:schemeClr val="tx1"/>
                </a:solidFill>
              </a:rPr>
              <a:t>ODHDS – Cause </a:t>
            </a:r>
            <a:endParaRPr lang="en-GB" sz="3200" dirty="0">
              <a:solidFill>
                <a:schemeClr val="tx1"/>
              </a:solidFill>
            </a:endParaRPr>
          </a:p>
        </p:txBody>
      </p:sp>
      <p:pic>
        <p:nvPicPr>
          <p:cNvPr id="2" name="Picture 1"/>
          <p:cNvPicPr>
            <a:picLocks noChangeAspect="1"/>
          </p:cNvPicPr>
          <p:nvPr/>
        </p:nvPicPr>
        <p:blipFill>
          <a:blip r:embed="rId2"/>
          <a:stretch>
            <a:fillRect/>
          </a:stretch>
        </p:blipFill>
        <p:spPr>
          <a:xfrm>
            <a:off x="1194864" y="909665"/>
            <a:ext cx="9015412" cy="5535319"/>
          </a:xfrm>
          <a:prstGeom prst="rect">
            <a:avLst/>
          </a:prstGeom>
        </p:spPr>
      </p:pic>
      <p:pic>
        <p:nvPicPr>
          <p:cNvPr id="4" name="Picture 3"/>
          <p:cNvPicPr>
            <a:picLocks noChangeAspect="1"/>
          </p:cNvPicPr>
          <p:nvPr/>
        </p:nvPicPr>
        <p:blipFill>
          <a:blip r:embed="rId3"/>
          <a:stretch>
            <a:fillRect/>
          </a:stretch>
        </p:blipFill>
        <p:spPr>
          <a:xfrm>
            <a:off x="1415581" y="1127234"/>
            <a:ext cx="2360448" cy="3034862"/>
          </a:xfrm>
          <a:prstGeom prst="rect">
            <a:avLst/>
          </a:prstGeom>
        </p:spPr>
      </p:pic>
      <p:cxnSp>
        <p:nvCxnSpPr>
          <p:cNvPr id="13" name="Straight Arrow Connector 12"/>
          <p:cNvCxnSpPr/>
          <p:nvPr/>
        </p:nvCxnSpPr>
        <p:spPr>
          <a:xfrm>
            <a:off x="2569779" y="4162096"/>
            <a:ext cx="7883" cy="666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4089042" y="1332185"/>
            <a:ext cx="3503293" cy="2829911"/>
          </a:xfrm>
          <a:prstGeom prst="rect">
            <a:avLst/>
          </a:prstGeom>
        </p:spPr>
      </p:pic>
      <p:cxnSp>
        <p:nvCxnSpPr>
          <p:cNvPr id="16" name="Straight Arrow Connector 15"/>
          <p:cNvCxnSpPr/>
          <p:nvPr/>
        </p:nvCxnSpPr>
        <p:spPr>
          <a:xfrm flipH="1">
            <a:off x="3776029" y="4162096"/>
            <a:ext cx="2064660" cy="898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74515" y="6165288"/>
            <a:ext cx="3017820"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r>
              <a:rPr lang="en-GB" sz="1400" dirty="0" smtClean="0">
                <a:solidFill>
                  <a:srgbClr val="666666"/>
                </a:solidFill>
              </a:rPr>
              <a:t>Description of signal when tripped.</a:t>
            </a:r>
            <a:endParaRPr lang="en-US" sz="1400" dirty="0" smtClean="0">
              <a:solidFill>
                <a:srgbClr val="666666"/>
              </a:solidFill>
            </a:endParaRPr>
          </a:p>
        </p:txBody>
      </p:sp>
      <p:cxnSp>
        <p:nvCxnSpPr>
          <p:cNvPr id="19" name="Straight Arrow Connector 18"/>
          <p:cNvCxnSpPr/>
          <p:nvPr/>
        </p:nvCxnSpPr>
        <p:spPr>
          <a:xfrm flipV="1">
            <a:off x="5840689" y="5610409"/>
            <a:ext cx="0" cy="560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92335" y="4611413"/>
            <a:ext cx="2532346" cy="73866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GB" sz="1400" dirty="0" smtClean="0">
                <a:solidFill>
                  <a:srgbClr val="666666"/>
                </a:solidFill>
              </a:rPr>
              <a:t>Latching requirements for the affected functions once the signal is tripped. </a:t>
            </a:r>
            <a:endParaRPr lang="en-US" sz="1400" dirty="0" smtClean="0">
              <a:solidFill>
                <a:srgbClr val="666666"/>
              </a:solidFill>
            </a:endParaRPr>
          </a:p>
        </p:txBody>
      </p:sp>
      <p:cxnSp>
        <p:nvCxnSpPr>
          <p:cNvPr id="22" name="Straight Arrow Connector 21"/>
          <p:cNvCxnSpPr/>
          <p:nvPr/>
        </p:nvCxnSpPr>
        <p:spPr>
          <a:xfrm flipH="1">
            <a:off x="6965576" y="5060731"/>
            <a:ext cx="6267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864" y="4947906"/>
            <a:ext cx="1002708" cy="1325006"/>
          </a:xfrm>
          <a:prstGeom prst="rect">
            <a:avLst/>
          </a:prstGeom>
          <a:ln>
            <a:solidFill>
              <a:schemeClr val="bg1">
                <a:lumMod val="50000"/>
              </a:schemeClr>
            </a:solidFill>
          </a:ln>
        </p:spPr>
      </p:pic>
    </p:spTree>
    <p:extLst>
      <p:ext uri="{BB962C8B-B14F-4D97-AF65-F5344CB8AC3E}">
        <p14:creationId xmlns:p14="http://schemas.microsoft.com/office/powerpoint/2010/main" val="144038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5A65FF97-B3A7-419C-9C19-7832AE7B1B16}"/>
              </a:ext>
            </a:extLst>
          </p:cNvPr>
          <p:cNvSpPr>
            <a:spLocks noGrp="1"/>
          </p:cNvSpPr>
          <p:nvPr>
            <p:ph type="body" sz="quarter" idx="10"/>
          </p:nvPr>
        </p:nvSpPr>
        <p:spPr/>
        <p:txBody>
          <a:bodyPr/>
          <a:lstStyle/>
          <a:p>
            <a:endParaRPr lang="sv-SE"/>
          </a:p>
        </p:txBody>
      </p:sp>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a:xfrm>
            <a:off x="1022570" y="252326"/>
            <a:ext cx="9360000" cy="657339"/>
          </a:xfrm>
          <a:noFill/>
        </p:spPr>
        <p:txBody>
          <a:bodyPr/>
          <a:lstStyle/>
          <a:p>
            <a:r>
              <a:rPr lang="en-US" sz="3200" dirty="0">
                <a:solidFill>
                  <a:schemeClr val="tx1"/>
                </a:solidFill>
              </a:rPr>
              <a:t>Activation </a:t>
            </a:r>
            <a:r>
              <a:rPr lang="en-US" sz="3200" dirty="0" smtClean="0">
                <a:solidFill>
                  <a:schemeClr val="tx1"/>
                </a:solidFill>
              </a:rPr>
              <a:t>Matrix for Accelerator </a:t>
            </a:r>
            <a:r>
              <a:rPr lang="en-US" sz="3200" dirty="0" smtClean="0">
                <a:solidFill>
                  <a:schemeClr val="tx1"/>
                </a:solidFill>
              </a:rPr>
              <a:t>ODHDS – Effect  </a:t>
            </a:r>
            <a:endParaRPr lang="en-GB" sz="3200" dirty="0">
              <a:solidFill>
                <a:schemeClr val="tx1"/>
              </a:solidFill>
            </a:endParaRPr>
          </a:p>
        </p:txBody>
      </p:sp>
      <p:pic>
        <p:nvPicPr>
          <p:cNvPr id="2" name="Picture 1"/>
          <p:cNvPicPr>
            <a:picLocks noChangeAspect="1"/>
          </p:cNvPicPr>
          <p:nvPr/>
        </p:nvPicPr>
        <p:blipFill>
          <a:blip r:embed="rId2"/>
          <a:stretch>
            <a:fillRect/>
          </a:stretch>
        </p:blipFill>
        <p:spPr>
          <a:xfrm>
            <a:off x="1194864" y="885177"/>
            <a:ext cx="9015412" cy="553531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351" y="3643898"/>
            <a:ext cx="420910" cy="65916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811" y="3725770"/>
            <a:ext cx="495416" cy="49541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8197" y="3523831"/>
            <a:ext cx="1099103" cy="798208"/>
          </a:xfrm>
          <a:prstGeom prst="rect">
            <a:avLst/>
          </a:prstGeom>
          <a:ln>
            <a:solidFill>
              <a:schemeClr val="bg1">
                <a:lumMod val="50000"/>
              </a:schemeClr>
            </a:solidFill>
          </a:ln>
        </p:spPr>
      </p:pic>
      <p:pic>
        <p:nvPicPr>
          <p:cNvPr id="22" name="Picture 21"/>
          <p:cNvPicPr>
            <a:picLocks noChangeAspect="1"/>
          </p:cNvPicPr>
          <p:nvPr/>
        </p:nvPicPr>
        <p:blipFill>
          <a:blip r:embed="rId6"/>
          <a:stretch>
            <a:fillRect/>
          </a:stretch>
        </p:blipFill>
        <p:spPr>
          <a:xfrm>
            <a:off x="8403335" y="3551506"/>
            <a:ext cx="472568" cy="751553"/>
          </a:xfrm>
          <a:prstGeom prst="rect">
            <a:avLst/>
          </a:prstGeom>
        </p:spPr>
      </p:pic>
      <p:sp>
        <p:nvSpPr>
          <p:cNvPr id="23" name="Rectangle 22"/>
          <p:cNvSpPr/>
          <p:nvPr/>
        </p:nvSpPr>
        <p:spPr>
          <a:xfrm>
            <a:off x="9287435" y="4751527"/>
            <a:ext cx="2672152" cy="1892826"/>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spcAft>
                <a:spcPts val="600"/>
              </a:spcAft>
            </a:pPr>
            <a:r>
              <a:rPr lang="en-GB" sz="1400" b="1" dirty="0" smtClean="0">
                <a:latin typeface="Segoe UI Historic" panose="020B0502040204020203" pitchFamily="34" charset="0"/>
                <a:ea typeface="MS Mincho"/>
                <a:cs typeface="Arial" panose="020B0604020202020204" pitchFamily="34" charset="0"/>
              </a:rPr>
              <a:t>ODH </a:t>
            </a:r>
            <a:r>
              <a:rPr lang="en-GB" sz="1400" b="1" dirty="0">
                <a:latin typeface="Segoe UI Historic" panose="020B0502040204020203" pitchFamily="34" charset="0"/>
                <a:ea typeface="MS Mincho"/>
                <a:cs typeface="Arial" panose="020B0604020202020204" pitchFamily="34" charset="0"/>
              </a:rPr>
              <a:t>confirmed alarm signal </a:t>
            </a:r>
            <a:endParaRPr lang="en-GB" sz="1400" b="1" dirty="0" smtClean="0">
              <a:latin typeface="Segoe UI Historic" panose="020B0502040204020203" pitchFamily="34" charset="0"/>
              <a:ea typeface="MS Mincho"/>
              <a:cs typeface="Arial" panose="020B0604020202020204" pitchFamily="34" charset="0"/>
            </a:endParaRPr>
          </a:p>
          <a:p>
            <a:pPr>
              <a:spcAft>
                <a:spcPts val="600"/>
              </a:spcAft>
            </a:pPr>
            <a:r>
              <a:rPr lang="en-GB" sz="1400" dirty="0">
                <a:latin typeface="Segoe UI Historic" panose="020B0502040204020203" pitchFamily="34" charset="0"/>
                <a:ea typeface="MS Mincho"/>
                <a:cs typeface="Arial" panose="020B0604020202020204" pitchFamily="34" charset="0"/>
              </a:rPr>
              <a:t>I</a:t>
            </a:r>
            <a:r>
              <a:rPr lang="en-GB" sz="1400" dirty="0" smtClean="0">
                <a:latin typeface="Segoe UI Historic" panose="020B0502040204020203" pitchFamily="34" charset="0"/>
                <a:ea typeface="MS Mincho"/>
                <a:cs typeface="Arial" panose="020B0604020202020204" pitchFamily="34" charset="0"/>
              </a:rPr>
              <a:t>f </a:t>
            </a:r>
            <a:r>
              <a:rPr lang="en-GB" sz="1400" dirty="0">
                <a:latin typeface="Segoe UI Historic" panose="020B0502040204020203" pitchFamily="34" charset="0"/>
                <a:ea typeface="MS Mincho"/>
                <a:cs typeface="Arial" panose="020B0604020202020204" pitchFamily="34" charset="0"/>
              </a:rPr>
              <a:t>the O2 level is detected less or equal to 18% from at least two monitors placed in that area at the same time or one monitor detects the O2 level being less or equal to 18% for more than 1 minutes.</a:t>
            </a:r>
            <a:endParaRPr lang="en-US" sz="1400" dirty="0">
              <a:latin typeface="Segoe UI Historic" panose="020B0502040204020203" pitchFamily="34" charset="0"/>
              <a:ea typeface="MS Mincho"/>
              <a:cs typeface="Arial" panose="020B0604020202020204" pitchFamily="34" charset="0"/>
            </a:endParaRPr>
          </a:p>
        </p:txBody>
      </p:sp>
      <p:sp>
        <p:nvSpPr>
          <p:cNvPr id="24" name="Rectangle 23"/>
          <p:cNvSpPr/>
          <p:nvPr/>
        </p:nvSpPr>
        <p:spPr>
          <a:xfrm>
            <a:off x="8650682" y="4704426"/>
            <a:ext cx="309665" cy="609367"/>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cxnSp>
        <p:nvCxnSpPr>
          <p:cNvPr id="26" name="Straight Arrow Connector 25"/>
          <p:cNvCxnSpPr/>
          <p:nvPr/>
        </p:nvCxnSpPr>
        <p:spPr>
          <a:xfrm>
            <a:off x="8960347" y="4997450"/>
            <a:ext cx="327088" cy="215900"/>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Rectangle 26"/>
          <p:cNvSpPr/>
          <p:nvPr/>
        </p:nvSpPr>
        <p:spPr>
          <a:xfrm>
            <a:off x="4714316" y="4997450"/>
            <a:ext cx="2515215"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b="1" dirty="0">
                <a:latin typeface="Segoe UI Historic" panose="020B0502040204020203" pitchFamily="34" charset="0"/>
                <a:ea typeface="MS Mincho"/>
              </a:rPr>
              <a:t>ODH evacuation </a:t>
            </a:r>
            <a:r>
              <a:rPr lang="en-US" sz="1400" b="1" dirty="0" smtClean="0">
                <a:latin typeface="Segoe UI Historic" panose="020B0502040204020203" pitchFamily="34" charset="0"/>
                <a:ea typeface="MS Mincho"/>
              </a:rPr>
              <a:t>alarm</a:t>
            </a:r>
          </a:p>
          <a:p>
            <a:r>
              <a:rPr lang="en-US" sz="1400" dirty="0" smtClean="0">
                <a:latin typeface="Segoe UI Historic" panose="020B0502040204020203" pitchFamily="34" charset="0"/>
                <a:ea typeface="MS Mincho"/>
              </a:rPr>
              <a:t>If the alarm devices are triggered, it is sent to the fire alarm system for </a:t>
            </a:r>
            <a:r>
              <a:rPr lang="en-US" sz="1400" dirty="0">
                <a:latin typeface="Segoe UI Historic" panose="020B0502040204020203" pitchFamily="34" charset="0"/>
                <a:ea typeface="MS Mincho"/>
              </a:rPr>
              <a:t>evacuation purposes in each evacuation zone</a:t>
            </a:r>
            <a:endParaRPr lang="en-US" sz="1400" dirty="0"/>
          </a:p>
        </p:txBody>
      </p:sp>
      <p:sp>
        <p:nvSpPr>
          <p:cNvPr id="28" name="Rectangle 27"/>
          <p:cNvSpPr/>
          <p:nvPr/>
        </p:nvSpPr>
        <p:spPr>
          <a:xfrm>
            <a:off x="8316897" y="4704426"/>
            <a:ext cx="309665" cy="60936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30" name="Straight Arrow Connector 29"/>
          <p:cNvCxnSpPr/>
          <p:nvPr/>
        </p:nvCxnSpPr>
        <p:spPr>
          <a:xfrm flipH="1">
            <a:off x="7211036" y="5057094"/>
            <a:ext cx="1092191" cy="42295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1" name="Rectangle 30"/>
          <p:cNvSpPr/>
          <p:nvPr/>
        </p:nvSpPr>
        <p:spPr>
          <a:xfrm>
            <a:off x="3335464" y="3482522"/>
            <a:ext cx="3441854"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400" dirty="0" smtClean="0"/>
              <a:t>B60 </a:t>
            </a:r>
            <a:r>
              <a:rPr lang="en-US" sz="1400" dirty="0" smtClean="0">
                <a:sym typeface="Wingdings" panose="05000000000000000000" pitchFamily="2" charset="2"/>
              </a:rPr>
              <a:t> </a:t>
            </a:r>
            <a:r>
              <a:rPr lang="en-US" sz="1400" dirty="0" smtClean="0"/>
              <a:t>The sounders </a:t>
            </a:r>
            <a:r>
              <a:rPr lang="en-US" sz="1400" dirty="0"/>
              <a:t>can be muted </a:t>
            </a:r>
            <a:r>
              <a:rPr lang="en-US" sz="1400" dirty="0" smtClean="0"/>
              <a:t>for </a:t>
            </a:r>
            <a:r>
              <a:rPr lang="en-US" sz="1400" dirty="0"/>
              <a:t>60 minutes </a:t>
            </a:r>
            <a:r>
              <a:rPr lang="en-US" sz="1400" dirty="0" smtClean="0"/>
              <a:t>(once they have been streaming for at least 5 minutes).</a:t>
            </a:r>
            <a:endParaRPr lang="en-US" sz="1400" dirty="0"/>
          </a:p>
        </p:txBody>
      </p:sp>
      <p:cxnSp>
        <p:nvCxnSpPr>
          <p:cNvPr id="33" name="Straight Arrow Connector 32"/>
          <p:cNvCxnSpPr/>
          <p:nvPr/>
        </p:nvCxnSpPr>
        <p:spPr>
          <a:xfrm>
            <a:off x="6777318" y="4221186"/>
            <a:ext cx="679638" cy="738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4" name="Picture 33"/>
          <p:cNvPicPr>
            <a:picLocks noChangeAspect="1"/>
          </p:cNvPicPr>
          <p:nvPr/>
        </p:nvPicPr>
        <p:blipFill>
          <a:blip r:embed="rId7"/>
          <a:stretch>
            <a:fillRect/>
          </a:stretch>
        </p:blipFill>
        <p:spPr>
          <a:xfrm>
            <a:off x="4080062" y="788193"/>
            <a:ext cx="2556939" cy="2470472"/>
          </a:xfrm>
          <a:prstGeom prst="rect">
            <a:avLst/>
          </a:prstGeom>
        </p:spPr>
      </p:pic>
      <p:cxnSp>
        <p:nvCxnSpPr>
          <p:cNvPr id="36" name="Straight Arrow Connector 35"/>
          <p:cNvCxnSpPr>
            <a:stCxn id="34" idx="3"/>
          </p:cNvCxnSpPr>
          <p:nvPr/>
        </p:nvCxnSpPr>
        <p:spPr>
          <a:xfrm>
            <a:off x="6637001" y="2023429"/>
            <a:ext cx="819955" cy="504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5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P spid="28"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5A65FF97-B3A7-419C-9C19-7832AE7B1B16}"/>
              </a:ext>
            </a:extLst>
          </p:cNvPr>
          <p:cNvSpPr>
            <a:spLocks noGrp="1"/>
          </p:cNvSpPr>
          <p:nvPr>
            <p:ph type="body" sz="quarter" idx="10"/>
          </p:nvPr>
        </p:nvSpPr>
        <p:spPr/>
        <p:txBody>
          <a:bodyPr/>
          <a:lstStyle/>
          <a:p>
            <a:endParaRPr lang="sv-SE"/>
          </a:p>
        </p:txBody>
      </p:sp>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a:xfrm>
            <a:off x="1022570" y="252326"/>
            <a:ext cx="9360000" cy="657339"/>
          </a:xfrm>
          <a:noFill/>
        </p:spPr>
        <p:txBody>
          <a:bodyPr/>
          <a:lstStyle/>
          <a:p>
            <a:r>
              <a:rPr lang="en-US" sz="2800" dirty="0">
                <a:solidFill>
                  <a:schemeClr val="tx1"/>
                </a:solidFill>
              </a:rPr>
              <a:t>Activation </a:t>
            </a:r>
            <a:r>
              <a:rPr lang="en-US" sz="2800" dirty="0" smtClean="0">
                <a:solidFill>
                  <a:schemeClr val="tx1"/>
                </a:solidFill>
              </a:rPr>
              <a:t>Matrix for Accelerator </a:t>
            </a:r>
            <a:r>
              <a:rPr lang="en-US" sz="2800" dirty="0" smtClean="0">
                <a:solidFill>
                  <a:schemeClr val="tx1"/>
                </a:solidFill>
              </a:rPr>
              <a:t>ODHDS – Test Functions  </a:t>
            </a:r>
            <a:endParaRPr lang="en-GB" sz="2800" dirty="0">
              <a:solidFill>
                <a:schemeClr val="tx1"/>
              </a:solidFill>
            </a:endParaRPr>
          </a:p>
        </p:txBody>
      </p:sp>
      <p:pic>
        <p:nvPicPr>
          <p:cNvPr id="10" name="Picture 9"/>
          <p:cNvPicPr>
            <a:picLocks noChangeAspect="1"/>
          </p:cNvPicPr>
          <p:nvPr/>
        </p:nvPicPr>
        <p:blipFill>
          <a:blip r:embed="rId2"/>
          <a:stretch>
            <a:fillRect/>
          </a:stretch>
        </p:blipFill>
        <p:spPr>
          <a:xfrm>
            <a:off x="1828800" y="811484"/>
            <a:ext cx="8462065" cy="580521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425" t="13987" r="13559"/>
          <a:stretch/>
        </p:blipFill>
        <p:spPr>
          <a:xfrm>
            <a:off x="1194917" y="811484"/>
            <a:ext cx="5332883" cy="35231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917" y="811484"/>
            <a:ext cx="5332883" cy="3923815"/>
          </a:xfrm>
          <a:prstGeom prst="rect">
            <a:avLst/>
          </a:prstGeom>
        </p:spPr>
      </p:pic>
    </p:spTree>
    <p:extLst>
      <p:ext uri="{BB962C8B-B14F-4D97-AF65-F5344CB8AC3E}">
        <p14:creationId xmlns:p14="http://schemas.microsoft.com/office/powerpoint/2010/main" val="6505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574706"/>
            <a:ext cx="5873231" cy="6064111"/>
          </a:xfrm>
          <a:prstGeom prst="rect">
            <a:avLst/>
          </a:prstGeom>
        </p:spPr>
      </p:pic>
      <p:sp>
        <p:nvSpPr>
          <p:cNvPr id="3" name="Title 2"/>
          <p:cNvSpPr>
            <a:spLocks noGrp="1"/>
          </p:cNvSpPr>
          <p:nvPr>
            <p:ph type="title"/>
          </p:nvPr>
        </p:nvSpPr>
        <p:spPr/>
        <p:txBody>
          <a:bodyPr>
            <a:normAutofit/>
          </a:bodyPr>
          <a:lstStyle/>
          <a:p>
            <a:r>
              <a:rPr lang="en-GB" dirty="0"/>
              <a:t>Accelerator Tunnel Zone States</a:t>
            </a:r>
          </a:p>
        </p:txBody>
      </p:sp>
      <p:sp>
        <p:nvSpPr>
          <p:cNvPr id="5" name="Slide Number Placeholder 4"/>
          <p:cNvSpPr>
            <a:spLocks noGrp="1"/>
          </p:cNvSpPr>
          <p:nvPr>
            <p:ph type="sldNum" sz="quarter" idx="12"/>
          </p:nvPr>
        </p:nvSpPr>
        <p:spPr/>
        <p:txBody>
          <a:bodyPr/>
          <a:lstStyle/>
          <a:p>
            <a:fld id="{F7283078-D760-1647-8B80-66BA8B52336D}" type="slidenum">
              <a:rPr lang="sv-SE" smtClean="0"/>
              <a:t>13</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sp>
        <p:nvSpPr>
          <p:cNvPr id="10"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215219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a:xfrm>
            <a:off x="491614" y="265373"/>
            <a:ext cx="4080386" cy="657339"/>
          </a:xfrm>
        </p:spPr>
        <p:txBody>
          <a:bodyPr/>
          <a:lstStyle/>
          <a:p>
            <a:r>
              <a:rPr lang="en-GB" dirty="0">
                <a:solidFill>
                  <a:schemeClr val="tx1">
                    <a:lumMod val="75000"/>
                    <a:lumOff val="25000"/>
                  </a:schemeClr>
                </a:solidFill>
              </a:rPr>
              <a:t>ODHDS </a:t>
            </a:r>
            <a:br>
              <a:rPr lang="en-GB" dirty="0">
                <a:solidFill>
                  <a:schemeClr val="tx1">
                    <a:lumMod val="75000"/>
                    <a:lumOff val="25000"/>
                  </a:schemeClr>
                </a:solidFill>
              </a:rPr>
            </a:br>
            <a:r>
              <a:rPr lang="en-GB" dirty="0">
                <a:solidFill>
                  <a:schemeClr val="tx1">
                    <a:lumMod val="75000"/>
                    <a:lumOff val="25000"/>
                  </a:schemeClr>
                </a:solidFill>
              </a:rPr>
              <a:t>Software Structure</a:t>
            </a: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fld id="{F7283078-D760-1647-8B80-66BA8B52336D}" type="slidenum">
              <a:rPr lang="sv-SE" smtClean="0">
                <a:solidFill>
                  <a:srgbClr val="CCCCCC"/>
                </a:solidFill>
              </a:rPr>
              <a:t>14</a:t>
            </a:fld>
            <a:endParaRPr lang="sv-SE" dirty="0">
              <a:solidFill>
                <a:srgbClr val="CCCCCC"/>
              </a:solidFill>
            </a:endParaRPr>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544" y="110755"/>
            <a:ext cx="5118748" cy="6559433"/>
          </a:xfrm>
          <a:prstGeom prst="rect">
            <a:avLst/>
          </a:prstGeom>
        </p:spPr>
      </p:pic>
    </p:spTree>
    <p:extLst>
      <p:ext uri="{BB962C8B-B14F-4D97-AF65-F5344CB8AC3E}">
        <p14:creationId xmlns:p14="http://schemas.microsoft.com/office/powerpoint/2010/main" val="128736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a:xfrm>
            <a:off x="491614" y="265373"/>
            <a:ext cx="4080386" cy="657339"/>
          </a:xfrm>
        </p:spPr>
        <p:txBody>
          <a:bodyPr/>
          <a:lstStyle/>
          <a:p>
            <a:r>
              <a:rPr lang="en-GB" dirty="0">
                <a:solidFill>
                  <a:schemeClr val="tx1">
                    <a:lumMod val="75000"/>
                    <a:lumOff val="25000"/>
                  </a:schemeClr>
                </a:solidFill>
              </a:rPr>
              <a:t>ODHDS </a:t>
            </a:r>
            <a:br>
              <a:rPr lang="en-GB" dirty="0">
                <a:solidFill>
                  <a:schemeClr val="tx1">
                    <a:lumMod val="75000"/>
                    <a:lumOff val="25000"/>
                  </a:schemeClr>
                </a:solidFill>
              </a:rPr>
            </a:br>
            <a:r>
              <a:rPr lang="en-US" dirty="0">
                <a:solidFill>
                  <a:schemeClr val="tx1">
                    <a:lumMod val="75000"/>
                    <a:lumOff val="25000"/>
                  </a:schemeClr>
                </a:solidFill>
              </a:rPr>
              <a:t>Logic</a:t>
            </a:r>
            <a:br>
              <a:rPr lang="en-US" dirty="0">
                <a:solidFill>
                  <a:schemeClr val="tx1">
                    <a:lumMod val="75000"/>
                    <a:lumOff val="25000"/>
                  </a:schemeClr>
                </a:solidFill>
              </a:rPr>
            </a:br>
            <a:r>
              <a:rPr lang="en-GB" dirty="0">
                <a:solidFill>
                  <a:schemeClr val="tx1">
                    <a:lumMod val="75000"/>
                    <a:lumOff val="25000"/>
                  </a:schemeClr>
                </a:solidFill>
              </a:rPr>
              <a:t>Structure</a:t>
            </a: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fld id="{F7283078-D760-1647-8B80-66BA8B52336D}" type="slidenum">
              <a:rPr lang="sv-SE" smtClean="0">
                <a:solidFill>
                  <a:srgbClr val="CCCCCC"/>
                </a:solidFill>
              </a:rPr>
              <a:t>15</a:t>
            </a:fld>
            <a:endParaRPr lang="sv-SE" dirty="0">
              <a:solidFill>
                <a:srgbClr val="CCCCCC"/>
              </a:solidFill>
            </a:endParaRPr>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pic>
        <p:nvPicPr>
          <p:cNvPr id="4" name="Picture 3" descr="Graphical user interface, application, website&#10;&#10;Description automatically generated">
            <a:extLst>
              <a:ext uri="{FF2B5EF4-FFF2-40B4-BE49-F238E27FC236}">
                <a16:creationId xmlns:a16="http://schemas.microsoft.com/office/drawing/2014/main" id="{4C222570-3B28-409A-BC5B-400A36D251F5}"/>
              </a:ext>
            </a:extLst>
          </p:cNvPr>
          <p:cNvPicPr>
            <a:picLocks noChangeAspect="1"/>
          </p:cNvPicPr>
          <p:nvPr/>
        </p:nvPicPr>
        <p:blipFill>
          <a:blip r:embed="rId2"/>
          <a:stretch>
            <a:fillRect/>
          </a:stretch>
        </p:blipFill>
        <p:spPr>
          <a:xfrm>
            <a:off x="2945331" y="948838"/>
            <a:ext cx="7998558" cy="4988231"/>
          </a:xfrm>
          <a:prstGeom prst="rect">
            <a:avLst/>
          </a:prstGeom>
        </p:spPr>
      </p:pic>
      <p:sp>
        <p:nvSpPr>
          <p:cNvPr id="7"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43345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US" dirty="0">
                <a:solidFill>
                  <a:schemeClr val="tx1">
                    <a:lumMod val="75000"/>
                    <a:lumOff val="25000"/>
                  </a:schemeClr>
                </a:solidFill>
              </a:rPr>
              <a:t>ODHDS Library - Function Blocks</a:t>
            </a:r>
            <a:endParaRPr lang="en-GB" dirty="0">
              <a:solidFill>
                <a:schemeClr val="tx1">
                  <a:lumMod val="75000"/>
                  <a:lumOff val="25000"/>
                </a:schemeClr>
              </a:solidFill>
            </a:endParaRP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pic>
        <p:nvPicPr>
          <p:cNvPr id="4" name="Picture 3">
            <a:extLst>
              <a:ext uri="{FF2B5EF4-FFF2-40B4-BE49-F238E27FC236}">
                <a16:creationId xmlns:a16="http://schemas.microsoft.com/office/drawing/2014/main" id="{2E59D2FC-1B31-7392-3F38-DD7555F296A3}"/>
              </a:ext>
            </a:extLst>
          </p:cNvPr>
          <p:cNvPicPr>
            <a:picLocks noChangeAspect="1"/>
          </p:cNvPicPr>
          <p:nvPr/>
        </p:nvPicPr>
        <p:blipFill rotWithShape="1">
          <a:blip r:embed="rId2"/>
          <a:srcRect t="2956"/>
          <a:stretch/>
        </p:blipFill>
        <p:spPr>
          <a:xfrm>
            <a:off x="1072024" y="2098048"/>
            <a:ext cx="3207106" cy="3315154"/>
          </a:xfrm>
          <a:prstGeom prst="rect">
            <a:avLst/>
          </a:prstGeom>
        </p:spPr>
      </p:pic>
      <p:pic>
        <p:nvPicPr>
          <p:cNvPr id="10" name="Picture 9">
            <a:extLst>
              <a:ext uri="{FF2B5EF4-FFF2-40B4-BE49-F238E27FC236}">
                <a16:creationId xmlns:a16="http://schemas.microsoft.com/office/drawing/2014/main" id="{2F85A94F-3F86-1C20-4FBD-8194629F6D10}"/>
              </a:ext>
            </a:extLst>
          </p:cNvPr>
          <p:cNvPicPr>
            <a:picLocks noChangeAspect="1"/>
          </p:cNvPicPr>
          <p:nvPr/>
        </p:nvPicPr>
        <p:blipFill>
          <a:blip r:embed="rId3"/>
          <a:stretch>
            <a:fillRect/>
          </a:stretch>
        </p:blipFill>
        <p:spPr>
          <a:xfrm>
            <a:off x="4584411" y="1982516"/>
            <a:ext cx="3374145" cy="2543586"/>
          </a:xfrm>
          <a:prstGeom prst="rect">
            <a:avLst/>
          </a:prstGeom>
        </p:spPr>
      </p:pic>
      <p:pic>
        <p:nvPicPr>
          <p:cNvPr id="15" name="Picture 14">
            <a:extLst>
              <a:ext uri="{FF2B5EF4-FFF2-40B4-BE49-F238E27FC236}">
                <a16:creationId xmlns:a16="http://schemas.microsoft.com/office/drawing/2014/main" id="{56E32E31-C47F-B749-0263-16D48F63668B}"/>
              </a:ext>
            </a:extLst>
          </p:cNvPr>
          <p:cNvPicPr>
            <a:picLocks noChangeAspect="1"/>
          </p:cNvPicPr>
          <p:nvPr/>
        </p:nvPicPr>
        <p:blipFill>
          <a:blip r:embed="rId4"/>
          <a:stretch>
            <a:fillRect/>
          </a:stretch>
        </p:blipFill>
        <p:spPr>
          <a:xfrm>
            <a:off x="8263837" y="1982516"/>
            <a:ext cx="3214655" cy="2483044"/>
          </a:xfrm>
          <a:prstGeom prst="rect">
            <a:avLst/>
          </a:prstGeom>
        </p:spPr>
      </p:pic>
      <p:sp>
        <p:nvSpPr>
          <p:cNvPr id="2" name="TextBox 1"/>
          <p:cNvSpPr txBox="1"/>
          <p:nvPr/>
        </p:nvSpPr>
        <p:spPr>
          <a:xfrm>
            <a:off x="1877209" y="1487416"/>
            <a:ext cx="1596736" cy="369332"/>
          </a:xfrm>
          <a:prstGeom prst="rect">
            <a:avLst/>
          </a:prstGeom>
          <a:noFill/>
        </p:spPr>
        <p:txBody>
          <a:bodyPr wrap="square" rtlCol="0">
            <a:spAutoFit/>
          </a:bodyPr>
          <a:lstStyle/>
          <a:p>
            <a:pPr algn="l"/>
            <a:r>
              <a:rPr lang="en-US" dirty="0" smtClean="0">
                <a:solidFill>
                  <a:srgbClr val="666666"/>
                </a:solidFill>
              </a:rPr>
              <a:t>ODH monitor </a:t>
            </a:r>
          </a:p>
        </p:txBody>
      </p:sp>
      <p:sp>
        <p:nvSpPr>
          <p:cNvPr id="11" name="TextBox 10"/>
          <p:cNvSpPr txBox="1"/>
          <p:nvPr/>
        </p:nvSpPr>
        <p:spPr>
          <a:xfrm>
            <a:off x="5473115" y="1487416"/>
            <a:ext cx="1596736" cy="369332"/>
          </a:xfrm>
          <a:prstGeom prst="rect">
            <a:avLst/>
          </a:prstGeom>
          <a:noFill/>
        </p:spPr>
        <p:txBody>
          <a:bodyPr wrap="square" rtlCol="0">
            <a:spAutoFit/>
          </a:bodyPr>
          <a:lstStyle/>
          <a:p>
            <a:pPr algn="l"/>
            <a:r>
              <a:rPr lang="en-US" dirty="0" smtClean="0">
                <a:solidFill>
                  <a:srgbClr val="666666"/>
                </a:solidFill>
              </a:rPr>
              <a:t>ODHDS Zone</a:t>
            </a:r>
          </a:p>
        </p:txBody>
      </p:sp>
      <p:sp>
        <p:nvSpPr>
          <p:cNvPr id="12" name="TextBox 11"/>
          <p:cNvSpPr txBox="1"/>
          <p:nvPr/>
        </p:nvSpPr>
        <p:spPr>
          <a:xfrm>
            <a:off x="8839849" y="1487416"/>
            <a:ext cx="2534085" cy="369332"/>
          </a:xfrm>
          <a:prstGeom prst="rect">
            <a:avLst/>
          </a:prstGeom>
          <a:noFill/>
        </p:spPr>
        <p:txBody>
          <a:bodyPr wrap="square" rtlCol="0">
            <a:spAutoFit/>
          </a:bodyPr>
          <a:lstStyle/>
          <a:p>
            <a:pPr algn="l"/>
            <a:r>
              <a:rPr lang="en-US" dirty="0" smtClean="0">
                <a:solidFill>
                  <a:srgbClr val="666666"/>
                </a:solidFill>
              </a:rPr>
              <a:t>ODH Alarm Devices</a:t>
            </a:r>
          </a:p>
        </p:txBody>
      </p:sp>
      <p:sp>
        <p:nvSpPr>
          <p:cNvPr id="13"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6208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Accelerator </a:t>
            </a:r>
            <a:r>
              <a:rPr lang="en-GB" dirty="0"/>
              <a:t>ODHDS HMI</a:t>
            </a:r>
          </a:p>
        </p:txBody>
      </p:sp>
      <p:sp>
        <p:nvSpPr>
          <p:cNvPr id="5" name="Slide Number Placeholder 4"/>
          <p:cNvSpPr>
            <a:spLocks noGrp="1"/>
          </p:cNvSpPr>
          <p:nvPr>
            <p:ph type="sldNum" sz="quarter" idx="12"/>
          </p:nvPr>
        </p:nvSpPr>
        <p:spPr/>
        <p:txBody>
          <a:bodyPr/>
          <a:lstStyle/>
          <a:p>
            <a:fld id="{F7283078-D760-1647-8B80-66BA8B52336D}" type="slidenum">
              <a:rPr lang="sv-SE" smtClean="0"/>
              <a:t>17</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sp>
        <p:nvSpPr>
          <p:cNvPr id="13" name="Content Placeholder 5"/>
          <p:cNvSpPr txBox="1">
            <a:spLocks/>
          </p:cNvSpPr>
          <p:nvPr/>
        </p:nvSpPr>
        <p:spPr>
          <a:xfrm>
            <a:off x="5908031" y="4826110"/>
            <a:ext cx="5138667" cy="1470360"/>
          </a:xfrm>
          <a:prstGeom prst="rect">
            <a:avLst/>
          </a:prstGeom>
        </p:spPr>
        <p:txBody>
          <a:bodyPr vert="horz" lIns="0" tIns="45720" rIns="18000" bIns="45720" rtlCol="0">
            <a:normAutofit fontScale="92500" lnSpcReduction="10000"/>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800" dirty="0">
                <a:solidFill>
                  <a:schemeClr val="tx1"/>
                </a:solidFill>
              </a:rPr>
              <a:t>A</a:t>
            </a:r>
            <a:r>
              <a:rPr lang="en-US" sz="1800" dirty="0" smtClean="0">
                <a:solidFill>
                  <a:schemeClr val="tx1"/>
                </a:solidFill>
              </a:rPr>
              <a:t>t </a:t>
            </a:r>
            <a:r>
              <a:rPr lang="en-US" sz="1800" dirty="0" smtClean="0">
                <a:solidFill>
                  <a:schemeClr val="tx1"/>
                </a:solidFill>
              </a:rPr>
              <a:t>least two </a:t>
            </a:r>
            <a:r>
              <a:rPr lang="en-US" sz="1800" dirty="0">
                <a:solidFill>
                  <a:schemeClr val="tx1"/>
                </a:solidFill>
              </a:rPr>
              <a:t>user </a:t>
            </a:r>
            <a:r>
              <a:rPr lang="en-US" sz="1800" dirty="0" smtClean="0">
                <a:solidFill>
                  <a:schemeClr val="tx1"/>
                </a:solidFill>
              </a:rPr>
              <a:t>groups:</a:t>
            </a:r>
            <a:endParaRPr lang="en-US" sz="1800" dirty="0">
              <a:solidFill>
                <a:schemeClr val="tx1"/>
              </a:solidFill>
            </a:endParaRPr>
          </a:p>
          <a:p>
            <a:pPr lvl="1">
              <a:spcBef>
                <a:spcPts val="0"/>
              </a:spcBef>
              <a:spcAft>
                <a:spcPts val="600"/>
              </a:spcAft>
            </a:pPr>
            <a:r>
              <a:rPr lang="en-US" sz="1800" dirty="0">
                <a:solidFill>
                  <a:schemeClr val="tx1"/>
                </a:solidFill>
              </a:rPr>
              <a:t>Operator – </a:t>
            </a:r>
            <a:r>
              <a:rPr lang="en-US" sz="1800" dirty="0" smtClean="0">
                <a:solidFill>
                  <a:schemeClr val="tx1"/>
                </a:solidFill>
              </a:rPr>
              <a:t>can </a:t>
            </a:r>
            <a:r>
              <a:rPr lang="en-US" sz="1800" dirty="0">
                <a:solidFill>
                  <a:schemeClr val="tx1"/>
                </a:solidFill>
              </a:rPr>
              <a:t>perform alarm </a:t>
            </a:r>
            <a:r>
              <a:rPr lang="en-US" sz="1800" dirty="0" smtClean="0">
                <a:solidFill>
                  <a:schemeClr val="tx1"/>
                </a:solidFill>
              </a:rPr>
              <a:t>resetting </a:t>
            </a:r>
            <a:r>
              <a:rPr lang="en-US" sz="1800" dirty="0">
                <a:solidFill>
                  <a:schemeClr val="tx1"/>
                </a:solidFill>
              </a:rPr>
              <a:t>and view alarm history.</a:t>
            </a:r>
          </a:p>
          <a:p>
            <a:pPr lvl="1">
              <a:spcBef>
                <a:spcPts val="0"/>
              </a:spcBef>
              <a:spcAft>
                <a:spcPts val="600"/>
              </a:spcAft>
            </a:pPr>
            <a:r>
              <a:rPr lang="en-US" sz="1800" dirty="0">
                <a:solidFill>
                  <a:schemeClr val="tx1"/>
                </a:solidFill>
              </a:rPr>
              <a:t>Admin – </a:t>
            </a:r>
            <a:r>
              <a:rPr lang="en-US" sz="1800" dirty="0" smtClean="0">
                <a:solidFill>
                  <a:schemeClr val="tx1"/>
                </a:solidFill>
              </a:rPr>
              <a:t>full access, </a:t>
            </a:r>
            <a:r>
              <a:rPr lang="en-US" sz="1800" dirty="0">
                <a:solidFill>
                  <a:schemeClr val="tx1"/>
                </a:solidFill>
              </a:rPr>
              <a:t>can perform </a:t>
            </a:r>
            <a:r>
              <a:rPr lang="en-US" sz="1800" dirty="0" smtClean="0">
                <a:solidFill>
                  <a:schemeClr val="tx1"/>
                </a:solidFill>
              </a:rPr>
              <a:t>maintenance </a:t>
            </a:r>
            <a:r>
              <a:rPr lang="en-US" sz="1800" dirty="0">
                <a:solidFill>
                  <a:schemeClr val="tx1"/>
                </a:solidFill>
              </a:rPr>
              <a:t>actions.</a:t>
            </a:r>
          </a:p>
        </p:txBody>
      </p:sp>
      <p:pic>
        <p:nvPicPr>
          <p:cNvPr id="4" name="Picture 3"/>
          <p:cNvPicPr>
            <a:picLocks noChangeAspect="1"/>
          </p:cNvPicPr>
          <p:nvPr/>
        </p:nvPicPr>
        <p:blipFill>
          <a:blip r:embed="rId2"/>
          <a:stretch>
            <a:fillRect/>
          </a:stretch>
        </p:blipFill>
        <p:spPr>
          <a:xfrm>
            <a:off x="5444915" y="1381530"/>
            <a:ext cx="6064900" cy="3169331"/>
          </a:xfrm>
          <a:prstGeom prst="rect">
            <a:avLst/>
          </a:prstGeom>
        </p:spPr>
      </p:pic>
      <p:sp>
        <p:nvSpPr>
          <p:cNvPr id="9"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
        <p:nvSpPr>
          <p:cNvPr id="2" name="Rectangle 1"/>
          <p:cNvSpPr/>
          <p:nvPr/>
        </p:nvSpPr>
        <p:spPr>
          <a:xfrm>
            <a:off x="627509" y="1381530"/>
            <a:ext cx="4817406" cy="4154984"/>
          </a:xfrm>
          <a:prstGeom prst="rect">
            <a:avLst/>
          </a:prstGeom>
        </p:spPr>
        <p:txBody>
          <a:bodyPr wrap="square">
            <a:spAutoFit/>
          </a:bodyPr>
          <a:lstStyle/>
          <a:p>
            <a:pPr marL="342900" lvl="0" indent="-342900">
              <a:spcAft>
                <a:spcPts val="600"/>
              </a:spcAft>
              <a:buFont typeface="Arial" panose="020B0604020202020204" pitchFamily="34" charset="0"/>
              <a:buChar char="•"/>
            </a:pPr>
            <a:r>
              <a:rPr lang="en-GB" dirty="0">
                <a:latin typeface="Segoe UI Historic" panose="020B0502040204020203" pitchFamily="34" charset="0"/>
                <a:ea typeface="MS Mincho"/>
                <a:cs typeface="Times New Roman" panose="02020603050405020304" pitchFamily="18" charset="0"/>
              </a:rPr>
              <a:t>Status of Accelerator tunnel ODH zone.  </a:t>
            </a:r>
            <a:endParaRPr lang="en-US" dirty="0">
              <a:latin typeface="Segoe UI Historic" panose="020B0502040204020203" pitchFamily="34" charset="0"/>
              <a:ea typeface="MS Mincho"/>
              <a:cs typeface="Times New Roman" panose="02020603050405020304" pitchFamily="18" charset="0"/>
            </a:endParaRPr>
          </a:p>
          <a:p>
            <a:pPr marL="342900" lvl="0" indent="-342900">
              <a:spcAft>
                <a:spcPts val="600"/>
              </a:spcAft>
              <a:buFont typeface="Arial" panose="020B0604020202020204" pitchFamily="34" charset="0"/>
              <a:buChar char="•"/>
            </a:pPr>
            <a:r>
              <a:rPr lang="en-GB" dirty="0">
                <a:latin typeface="Segoe UI Historic" panose="020B0502040204020203" pitchFamily="34" charset="0"/>
                <a:ea typeface="MS Mincho"/>
                <a:cs typeface="Times New Roman" panose="02020603050405020304" pitchFamily="18" charset="0"/>
              </a:rPr>
              <a:t>Status of each ODH monitor and alarm device.</a:t>
            </a:r>
            <a:endParaRPr lang="en-US" dirty="0">
              <a:latin typeface="Segoe UI Historic" panose="020B0502040204020203" pitchFamily="34" charset="0"/>
              <a:ea typeface="MS Mincho"/>
              <a:cs typeface="Times New Roman" panose="02020603050405020304" pitchFamily="18" charset="0"/>
            </a:endParaRPr>
          </a:p>
          <a:p>
            <a:pPr marL="342900" lvl="0" indent="-342900">
              <a:spcAft>
                <a:spcPts val="600"/>
              </a:spcAft>
              <a:buFont typeface="Arial" panose="020B0604020202020204" pitchFamily="34" charset="0"/>
              <a:buChar char="•"/>
            </a:pPr>
            <a:r>
              <a:rPr lang="en-GB" dirty="0">
                <a:latin typeface="Segoe UI Historic" panose="020B0502040204020203" pitchFamily="34" charset="0"/>
                <a:ea typeface="MS Mincho"/>
                <a:cs typeface="Times New Roman" panose="02020603050405020304" pitchFamily="18" charset="0"/>
              </a:rPr>
              <a:t>ODH warning notifications in case of decreased O2 levels (</a:t>
            </a:r>
            <a:r>
              <a:rPr lang="en-GB" dirty="0">
                <a:latin typeface="Arial" panose="020B0604020202020204" pitchFamily="34" charset="0"/>
                <a:ea typeface="MS Mincho"/>
                <a:cs typeface="Times New Roman" panose="02020603050405020304" pitchFamily="18" charset="0"/>
              </a:rPr>
              <a:t>≤</a:t>
            </a:r>
            <a:r>
              <a:rPr lang="en-GB" dirty="0">
                <a:latin typeface="Segoe UI Historic" panose="020B0502040204020203" pitchFamily="34" charset="0"/>
                <a:ea typeface="MS Mincho"/>
                <a:cs typeface="Times New Roman" panose="02020603050405020304" pitchFamily="18" charset="0"/>
              </a:rPr>
              <a:t>19.5%) detected by any of the ODH monitors. </a:t>
            </a:r>
            <a:endParaRPr lang="en-US" dirty="0">
              <a:latin typeface="Segoe UI Historic" panose="020B0502040204020203" pitchFamily="34" charset="0"/>
              <a:ea typeface="MS Mincho"/>
              <a:cs typeface="Times New Roman" panose="02020603050405020304" pitchFamily="18" charset="0"/>
            </a:endParaRPr>
          </a:p>
          <a:p>
            <a:pPr marL="342900" lvl="0" indent="-342900">
              <a:spcAft>
                <a:spcPts val="600"/>
              </a:spcAft>
              <a:buFont typeface="Arial" panose="020B0604020202020204" pitchFamily="34" charset="0"/>
              <a:buChar char="•"/>
            </a:pPr>
            <a:r>
              <a:rPr lang="en-GB" dirty="0" smtClean="0">
                <a:latin typeface="Segoe UI Historic" panose="020B0502040204020203" pitchFamily="34" charset="0"/>
                <a:ea typeface="MS Mincho"/>
                <a:cs typeface="Times New Roman" panose="02020603050405020304" pitchFamily="18" charset="0"/>
              </a:rPr>
              <a:t>ODH </a:t>
            </a:r>
            <a:r>
              <a:rPr lang="en-GB" dirty="0">
                <a:latin typeface="Segoe UI Historic" panose="020B0502040204020203" pitchFamily="34" charset="0"/>
                <a:ea typeface="MS Mincho"/>
                <a:cs typeface="Times New Roman" panose="02020603050405020304" pitchFamily="18" charset="0"/>
              </a:rPr>
              <a:t>alarm in case of detecting the low O2 level (</a:t>
            </a:r>
            <a:r>
              <a:rPr lang="en-GB" dirty="0">
                <a:latin typeface="Arial" panose="020B0604020202020204" pitchFamily="34" charset="0"/>
                <a:ea typeface="MS Mincho"/>
                <a:cs typeface="Times New Roman" panose="02020603050405020304" pitchFamily="18" charset="0"/>
              </a:rPr>
              <a:t>≤</a:t>
            </a:r>
            <a:r>
              <a:rPr lang="en-GB" dirty="0">
                <a:latin typeface="Segoe UI Historic" panose="020B0502040204020203" pitchFamily="34" charset="0"/>
                <a:ea typeface="MS Mincho"/>
                <a:cs typeface="Times New Roman" panose="02020603050405020304" pitchFamily="18" charset="0"/>
              </a:rPr>
              <a:t>18%) by any ODH monitor. </a:t>
            </a:r>
            <a:endParaRPr lang="en-US" dirty="0">
              <a:latin typeface="Segoe UI Historic" panose="020B0502040204020203" pitchFamily="34" charset="0"/>
              <a:ea typeface="MS Mincho"/>
              <a:cs typeface="Times New Roman" panose="02020603050405020304" pitchFamily="18" charset="0"/>
            </a:endParaRPr>
          </a:p>
          <a:p>
            <a:pPr marL="342900" lvl="0" indent="-342900">
              <a:spcAft>
                <a:spcPts val="600"/>
              </a:spcAft>
              <a:buFont typeface="Arial" panose="020B0604020202020204" pitchFamily="34" charset="0"/>
              <a:buChar char="•"/>
            </a:pPr>
            <a:r>
              <a:rPr lang="en-GB" dirty="0">
                <a:latin typeface="Segoe UI Historic" panose="020B0502040204020203" pitchFamily="34" charset="0"/>
                <a:ea typeface="MS Mincho"/>
                <a:cs typeface="Times New Roman" panose="02020603050405020304" pitchFamily="18" charset="0"/>
              </a:rPr>
              <a:t>Real-time O2 percentage value from ODH monitors.  </a:t>
            </a:r>
            <a:endParaRPr lang="en-US" dirty="0">
              <a:latin typeface="Segoe UI Historic" panose="020B0502040204020203" pitchFamily="34" charset="0"/>
              <a:ea typeface="MS Mincho"/>
              <a:cs typeface="Times New Roman" panose="02020603050405020304" pitchFamily="18" charset="0"/>
            </a:endParaRPr>
          </a:p>
          <a:p>
            <a:pPr marL="342900" lvl="0" indent="-342900">
              <a:spcAft>
                <a:spcPts val="600"/>
              </a:spcAft>
              <a:buFont typeface="Arial" panose="020B0604020202020204" pitchFamily="34" charset="0"/>
              <a:buChar char="•"/>
            </a:pPr>
            <a:r>
              <a:rPr lang="en-GB" dirty="0">
                <a:latin typeface="Segoe UI Historic" panose="020B0502040204020203" pitchFamily="34" charset="0"/>
                <a:ea typeface="MS Mincho"/>
                <a:cs typeface="Times New Roman (Body CS)"/>
              </a:rPr>
              <a:t>Diagnostics (PLC alarms and errors, etc.).</a:t>
            </a:r>
            <a:endParaRPr lang="en-US" dirty="0">
              <a:latin typeface="Segoe UI Historic" panose="020B0502040204020203" pitchFamily="34" charset="0"/>
              <a:ea typeface="MS Mincho"/>
              <a:cs typeface="Times New Roman" panose="02020603050405020304" pitchFamily="18" charset="0"/>
            </a:endParaRPr>
          </a:p>
          <a:p>
            <a:pPr marL="342900" lvl="0" indent="-342900">
              <a:spcAft>
                <a:spcPts val="600"/>
              </a:spcAft>
              <a:buFont typeface="Arial" panose="020B0604020202020204" pitchFamily="34" charset="0"/>
              <a:buChar char="•"/>
            </a:pPr>
            <a:r>
              <a:rPr lang="en-GB" dirty="0">
                <a:latin typeface="Segoe UI Historic" panose="020B0502040204020203" pitchFamily="34" charset="0"/>
                <a:ea typeface="MS Mincho"/>
                <a:cs typeface="Times New Roman (Body CS)"/>
              </a:rPr>
              <a:t>Important timers for manually triggered procedures. </a:t>
            </a:r>
            <a:endParaRPr lang="en-US" dirty="0">
              <a:latin typeface="Segoe UI Historic" panose="020B0502040204020203" pitchFamily="34" charset="0"/>
              <a:ea typeface="MS Mincho"/>
              <a:cs typeface="Times New Roman" panose="02020603050405020304" pitchFamily="18" charset="0"/>
            </a:endParaRPr>
          </a:p>
        </p:txBody>
      </p:sp>
    </p:spTree>
    <p:extLst>
      <p:ext uri="{BB962C8B-B14F-4D97-AF65-F5344CB8AC3E}">
        <p14:creationId xmlns:p14="http://schemas.microsoft.com/office/powerpoint/2010/main" val="309942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Accelerator </a:t>
            </a:r>
            <a:r>
              <a:rPr lang="en-GB" dirty="0"/>
              <a:t>ODHDS </a:t>
            </a:r>
            <a:r>
              <a:rPr lang="en-GB" dirty="0" smtClean="0"/>
              <a:t>HMI – Screens </a:t>
            </a:r>
            <a:endParaRPr lang="en-GB" dirty="0"/>
          </a:p>
        </p:txBody>
      </p:sp>
      <p:sp>
        <p:nvSpPr>
          <p:cNvPr id="5" name="Slide Number Placeholder 4"/>
          <p:cNvSpPr>
            <a:spLocks noGrp="1"/>
          </p:cNvSpPr>
          <p:nvPr>
            <p:ph type="sldNum" sz="quarter" idx="12"/>
          </p:nvPr>
        </p:nvSpPr>
        <p:spPr/>
        <p:txBody>
          <a:bodyPr/>
          <a:lstStyle/>
          <a:p>
            <a:fld id="{F7283078-D760-1647-8B80-66BA8B52336D}" type="slidenum">
              <a:rPr lang="sv-SE" smtClean="0"/>
              <a:t>18</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269" y="1532280"/>
            <a:ext cx="9265331" cy="4465838"/>
          </a:xfrm>
          <a:prstGeom prst="rect">
            <a:avLst/>
          </a:prstGeom>
        </p:spPr>
      </p:pic>
      <p:sp>
        <p:nvSpPr>
          <p:cNvPr id="6"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14158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ODHDS </a:t>
            </a:r>
            <a:r>
              <a:rPr lang="en-GB" dirty="0" smtClean="0"/>
              <a:t>Main OPI Screen </a:t>
            </a:r>
            <a:endParaRPr lang="en-US" dirty="0"/>
          </a:p>
        </p:txBody>
      </p:sp>
      <p:sp>
        <p:nvSpPr>
          <p:cNvPr id="5" name="Slide Number Placeholder 4"/>
          <p:cNvSpPr>
            <a:spLocks noGrp="1"/>
          </p:cNvSpPr>
          <p:nvPr>
            <p:ph type="sldNum" sz="quarter" idx="12"/>
          </p:nvPr>
        </p:nvSpPr>
        <p:spPr/>
        <p:txBody>
          <a:bodyPr/>
          <a:lstStyle/>
          <a:p>
            <a:fld id="{F7283078-D760-1647-8B80-66BA8B52336D}" type="slidenum">
              <a:rPr lang="sv-SE" smtClean="0"/>
              <a:t>19</a:t>
            </a:fld>
            <a:endParaRPr lang="sv-SE"/>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5647" y="1574801"/>
            <a:ext cx="10033482" cy="4385080"/>
          </a:xfrm>
        </p:spPr>
      </p:pic>
      <p:sp>
        <p:nvSpPr>
          <p:cNvPr id="7" name="Text Placeholder 6"/>
          <p:cNvSpPr>
            <a:spLocks noGrp="1"/>
          </p:cNvSpPr>
          <p:nvPr>
            <p:ph type="body" sz="quarter" idx="14"/>
          </p:nvPr>
        </p:nvSpPr>
        <p:spPr/>
        <p:txBody>
          <a:bodyPr/>
          <a:lstStyle/>
          <a:p>
            <a:r>
              <a:rPr lang="en-GB" dirty="0" smtClean="0"/>
              <a:t>Today</a:t>
            </a:r>
            <a:endParaRPr lang="en-US" dirty="0"/>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sp>
        <p:nvSpPr>
          <p:cNvPr id="10"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130695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US" dirty="0" smtClean="0"/>
              <a:t>Accelerator </a:t>
            </a:r>
            <a:r>
              <a:rPr lang="en-US" dirty="0"/>
              <a:t>ODHDS Activation Matrix, Software Requirements and Software Design</a:t>
            </a:r>
            <a:endParaRPr lang="en-GB" dirty="0"/>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Accelerator ODHDS CDR </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Denis Paulic and DMITRII Plotnikov</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18896B66-0B3A-474C-9C9C-E4F07B1F5DAD}" type="datetime1">
              <a:rPr lang="sv-SE" sz="1200" b="1" smtClean="0">
                <a:solidFill>
                  <a:schemeClr val="bg1"/>
                </a:solidFill>
              </a:rPr>
              <a:pPr/>
              <a:t>2022-09-14</a:t>
            </a:fld>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dirty="0" smtClean="0"/>
              <a:t>Overview </a:t>
            </a:r>
            <a:r>
              <a:rPr lang="en-GB" sz="3200" dirty="0"/>
              <a:t>OPI for ESS ODHDS </a:t>
            </a:r>
          </a:p>
        </p:txBody>
      </p:sp>
      <p:sp>
        <p:nvSpPr>
          <p:cNvPr id="5" name="Slide Number Placeholder 4"/>
          <p:cNvSpPr>
            <a:spLocks noGrp="1"/>
          </p:cNvSpPr>
          <p:nvPr>
            <p:ph type="sldNum" sz="quarter" idx="12"/>
          </p:nvPr>
        </p:nvSpPr>
        <p:spPr/>
        <p:txBody>
          <a:bodyPr/>
          <a:lstStyle/>
          <a:p>
            <a:fld id="{F7283078-D760-1647-8B80-66BA8B52336D}" type="slidenum">
              <a:rPr lang="sv-SE" smtClean="0"/>
              <a:t>20</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pic>
        <p:nvPicPr>
          <p:cNvPr id="11" name="Picture 10" descr="Graphical user interface&#10;&#10;Description automatically generated">
            <a:extLst>
              <a:ext uri="{FF2B5EF4-FFF2-40B4-BE49-F238E27FC236}">
                <a16:creationId xmlns:a16="http://schemas.microsoft.com/office/drawing/2014/main" id="{BFEB577A-CEA4-2912-7CF9-060799727935}"/>
              </a:ext>
            </a:extLst>
          </p:cNvPr>
          <p:cNvPicPr>
            <a:picLocks noChangeAspect="1"/>
          </p:cNvPicPr>
          <p:nvPr/>
        </p:nvPicPr>
        <p:blipFill>
          <a:blip r:embed="rId3"/>
          <a:stretch>
            <a:fillRect/>
          </a:stretch>
        </p:blipFill>
        <p:spPr>
          <a:xfrm>
            <a:off x="1195647" y="995129"/>
            <a:ext cx="10152881" cy="5407724"/>
          </a:xfrm>
          <a:prstGeom prst="rect">
            <a:avLst/>
          </a:prstGeom>
        </p:spPr>
      </p:pic>
      <p:sp>
        <p:nvSpPr>
          <p:cNvPr id="2" name="TextBox 1">
            <a:extLst>
              <a:ext uri="{FF2B5EF4-FFF2-40B4-BE49-F238E27FC236}">
                <a16:creationId xmlns:a16="http://schemas.microsoft.com/office/drawing/2014/main" id="{14FCBAEB-1AC8-7CEA-4922-0A08BA35FB86}"/>
              </a:ext>
            </a:extLst>
          </p:cNvPr>
          <p:cNvSpPr txBox="1"/>
          <p:nvPr/>
        </p:nvSpPr>
        <p:spPr>
          <a:xfrm>
            <a:off x="5446070" y="980708"/>
            <a:ext cx="6578443" cy="1384995"/>
          </a:xfrm>
          <a:custGeom>
            <a:avLst/>
            <a:gdLst>
              <a:gd name="connsiteX0" fmla="*/ 0 w 6578443"/>
              <a:gd name="connsiteY0" fmla="*/ 0 h 1384995"/>
              <a:gd name="connsiteX1" fmla="*/ 592060 w 6578443"/>
              <a:gd name="connsiteY1" fmla="*/ 0 h 1384995"/>
              <a:gd name="connsiteX2" fmla="*/ 1184120 w 6578443"/>
              <a:gd name="connsiteY2" fmla="*/ 0 h 1384995"/>
              <a:gd name="connsiteX3" fmla="*/ 1907748 w 6578443"/>
              <a:gd name="connsiteY3" fmla="*/ 0 h 1384995"/>
              <a:gd name="connsiteX4" fmla="*/ 2565593 w 6578443"/>
              <a:gd name="connsiteY4" fmla="*/ 0 h 1384995"/>
              <a:gd name="connsiteX5" fmla="*/ 3289222 w 6578443"/>
              <a:gd name="connsiteY5" fmla="*/ 0 h 1384995"/>
              <a:gd name="connsiteX6" fmla="*/ 3815497 w 6578443"/>
              <a:gd name="connsiteY6" fmla="*/ 0 h 1384995"/>
              <a:gd name="connsiteX7" fmla="*/ 4473341 w 6578443"/>
              <a:gd name="connsiteY7" fmla="*/ 0 h 1384995"/>
              <a:gd name="connsiteX8" fmla="*/ 4999617 w 6578443"/>
              <a:gd name="connsiteY8" fmla="*/ 0 h 1384995"/>
              <a:gd name="connsiteX9" fmla="*/ 5657461 w 6578443"/>
              <a:gd name="connsiteY9" fmla="*/ 0 h 1384995"/>
              <a:gd name="connsiteX10" fmla="*/ 6578443 w 6578443"/>
              <a:gd name="connsiteY10" fmla="*/ 0 h 1384995"/>
              <a:gd name="connsiteX11" fmla="*/ 6578443 w 6578443"/>
              <a:gd name="connsiteY11" fmla="*/ 678648 h 1384995"/>
              <a:gd name="connsiteX12" fmla="*/ 6578443 w 6578443"/>
              <a:gd name="connsiteY12" fmla="*/ 1384995 h 1384995"/>
              <a:gd name="connsiteX13" fmla="*/ 6117952 w 6578443"/>
              <a:gd name="connsiteY13" fmla="*/ 1384995 h 1384995"/>
              <a:gd name="connsiteX14" fmla="*/ 5394323 w 6578443"/>
              <a:gd name="connsiteY14" fmla="*/ 1384995 h 1384995"/>
              <a:gd name="connsiteX15" fmla="*/ 4802263 w 6578443"/>
              <a:gd name="connsiteY15" fmla="*/ 1384995 h 1384995"/>
              <a:gd name="connsiteX16" fmla="*/ 4078635 w 6578443"/>
              <a:gd name="connsiteY16" fmla="*/ 1384995 h 1384995"/>
              <a:gd name="connsiteX17" fmla="*/ 3486575 w 6578443"/>
              <a:gd name="connsiteY17" fmla="*/ 1384995 h 1384995"/>
              <a:gd name="connsiteX18" fmla="*/ 2828730 w 6578443"/>
              <a:gd name="connsiteY18" fmla="*/ 1384995 h 1384995"/>
              <a:gd name="connsiteX19" fmla="*/ 2170886 w 6578443"/>
              <a:gd name="connsiteY19" fmla="*/ 1384995 h 1384995"/>
              <a:gd name="connsiteX20" fmla="*/ 1447257 w 6578443"/>
              <a:gd name="connsiteY20" fmla="*/ 1384995 h 1384995"/>
              <a:gd name="connsiteX21" fmla="*/ 855198 w 6578443"/>
              <a:gd name="connsiteY21" fmla="*/ 1384995 h 1384995"/>
              <a:gd name="connsiteX22" fmla="*/ 0 w 6578443"/>
              <a:gd name="connsiteY22" fmla="*/ 1384995 h 1384995"/>
              <a:gd name="connsiteX23" fmla="*/ 0 w 6578443"/>
              <a:gd name="connsiteY23" fmla="*/ 678648 h 1384995"/>
              <a:gd name="connsiteX24" fmla="*/ 0 w 6578443"/>
              <a:gd name="connsiteY24"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78443" h="1384995" fill="none" extrusionOk="0">
                <a:moveTo>
                  <a:pt x="0" y="0"/>
                </a:moveTo>
                <a:cubicBezTo>
                  <a:pt x="247150" y="3948"/>
                  <a:pt x="431998" y="16290"/>
                  <a:pt x="592060" y="0"/>
                </a:cubicBezTo>
                <a:cubicBezTo>
                  <a:pt x="752122" y="-16290"/>
                  <a:pt x="1035793" y="-3056"/>
                  <a:pt x="1184120" y="0"/>
                </a:cubicBezTo>
                <a:cubicBezTo>
                  <a:pt x="1332447" y="3056"/>
                  <a:pt x="1748658" y="-17941"/>
                  <a:pt x="1907748" y="0"/>
                </a:cubicBezTo>
                <a:cubicBezTo>
                  <a:pt x="2066838" y="17941"/>
                  <a:pt x="2295275" y="-14279"/>
                  <a:pt x="2565593" y="0"/>
                </a:cubicBezTo>
                <a:cubicBezTo>
                  <a:pt x="2835911" y="14279"/>
                  <a:pt x="3016640" y="24007"/>
                  <a:pt x="3289222" y="0"/>
                </a:cubicBezTo>
                <a:cubicBezTo>
                  <a:pt x="3561804" y="-24007"/>
                  <a:pt x="3608713" y="22757"/>
                  <a:pt x="3815497" y="0"/>
                </a:cubicBezTo>
                <a:cubicBezTo>
                  <a:pt x="4022282" y="-22757"/>
                  <a:pt x="4321164" y="-21403"/>
                  <a:pt x="4473341" y="0"/>
                </a:cubicBezTo>
                <a:cubicBezTo>
                  <a:pt x="4625518" y="21403"/>
                  <a:pt x="4837330" y="17572"/>
                  <a:pt x="4999617" y="0"/>
                </a:cubicBezTo>
                <a:cubicBezTo>
                  <a:pt x="5161904" y="-17572"/>
                  <a:pt x="5385274" y="26649"/>
                  <a:pt x="5657461" y="0"/>
                </a:cubicBezTo>
                <a:cubicBezTo>
                  <a:pt x="5929648" y="-26649"/>
                  <a:pt x="6323502" y="17964"/>
                  <a:pt x="6578443" y="0"/>
                </a:cubicBezTo>
                <a:cubicBezTo>
                  <a:pt x="6555710" y="184898"/>
                  <a:pt x="6560916" y="517578"/>
                  <a:pt x="6578443" y="678648"/>
                </a:cubicBezTo>
                <a:cubicBezTo>
                  <a:pt x="6595970" y="839718"/>
                  <a:pt x="6543413" y="1169717"/>
                  <a:pt x="6578443" y="1384995"/>
                </a:cubicBezTo>
                <a:cubicBezTo>
                  <a:pt x="6356188" y="1382498"/>
                  <a:pt x="6265512" y="1379254"/>
                  <a:pt x="6117952" y="1384995"/>
                </a:cubicBezTo>
                <a:cubicBezTo>
                  <a:pt x="5970392" y="1390736"/>
                  <a:pt x="5643904" y="1406282"/>
                  <a:pt x="5394323" y="1384995"/>
                </a:cubicBezTo>
                <a:cubicBezTo>
                  <a:pt x="5144742" y="1363708"/>
                  <a:pt x="4982848" y="1381767"/>
                  <a:pt x="4802263" y="1384995"/>
                </a:cubicBezTo>
                <a:cubicBezTo>
                  <a:pt x="4621678" y="1388223"/>
                  <a:pt x="4240090" y="1416210"/>
                  <a:pt x="4078635" y="1384995"/>
                </a:cubicBezTo>
                <a:cubicBezTo>
                  <a:pt x="3917180" y="1353780"/>
                  <a:pt x="3676415" y="1391963"/>
                  <a:pt x="3486575" y="1384995"/>
                </a:cubicBezTo>
                <a:cubicBezTo>
                  <a:pt x="3296735" y="1378027"/>
                  <a:pt x="2996611" y="1375067"/>
                  <a:pt x="2828730" y="1384995"/>
                </a:cubicBezTo>
                <a:cubicBezTo>
                  <a:pt x="2660849" y="1394923"/>
                  <a:pt x="2348203" y="1388807"/>
                  <a:pt x="2170886" y="1384995"/>
                </a:cubicBezTo>
                <a:cubicBezTo>
                  <a:pt x="1993569" y="1381183"/>
                  <a:pt x="1716380" y="1394195"/>
                  <a:pt x="1447257" y="1384995"/>
                </a:cubicBezTo>
                <a:cubicBezTo>
                  <a:pt x="1178134" y="1375795"/>
                  <a:pt x="1017887" y="1391105"/>
                  <a:pt x="855198" y="1384995"/>
                </a:cubicBezTo>
                <a:cubicBezTo>
                  <a:pt x="692509" y="1378885"/>
                  <a:pt x="410121" y="1380941"/>
                  <a:pt x="0" y="1384995"/>
                </a:cubicBezTo>
                <a:cubicBezTo>
                  <a:pt x="-26791" y="1145217"/>
                  <a:pt x="-30529" y="878760"/>
                  <a:pt x="0" y="678648"/>
                </a:cubicBezTo>
                <a:cubicBezTo>
                  <a:pt x="30529" y="478536"/>
                  <a:pt x="30459" y="167003"/>
                  <a:pt x="0" y="0"/>
                </a:cubicBezTo>
                <a:close/>
              </a:path>
              <a:path w="6578443" h="1384995" stroke="0" extrusionOk="0">
                <a:moveTo>
                  <a:pt x="0" y="0"/>
                </a:moveTo>
                <a:cubicBezTo>
                  <a:pt x="121448" y="-25546"/>
                  <a:pt x="279843" y="13476"/>
                  <a:pt x="526275" y="0"/>
                </a:cubicBezTo>
                <a:cubicBezTo>
                  <a:pt x="772708" y="-13476"/>
                  <a:pt x="884095" y="-22123"/>
                  <a:pt x="986766" y="0"/>
                </a:cubicBezTo>
                <a:cubicBezTo>
                  <a:pt x="1089437" y="22123"/>
                  <a:pt x="1352290" y="31113"/>
                  <a:pt x="1710395" y="0"/>
                </a:cubicBezTo>
                <a:cubicBezTo>
                  <a:pt x="2068500" y="-31113"/>
                  <a:pt x="2020638" y="-7776"/>
                  <a:pt x="2302455" y="0"/>
                </a:cubicBezTo>
                <a:cubicBezTo>
                  <a:pt x="2584272" y="7776"/>
                  <a:pt x="2626717" y="17412"/>
                  <a:pt x="2828730" y="0"/>
                </a:cubicBezTo>
                <a:cubicBezTo>
                  <a:pt x="3030743" y="-17412"/>
                  <a:pt x="3118363" y="21529"/>
                  <a:pt x="3355006" y="0"/>
                </a:cubicBezTo>
                <a:cubicBezTo>
                  <a:pt x="3591649" y="-21529"/>
                  <a:pt x="3815503" y="16133"/>
                  <a:pt x="4144419" y="0"/>
                </a:cubicBezTo>
                <a:cubicBezTo>
                  <a:pt x="4473335" y="-16133"/>
                  <a:pt x="4512333" y="5364"/>
                  <a:pt x="4802263" y="0"/>
                </a:cubicBezTo>
                <a:cubicBezTo>
                  <a:pt x="5092193" y="-5364"/>
                  <a:pt x="5066692" y="5730"/>
                  <a:pt x="5262754" y="0"/>
                </a:cubicBezTo>
                <a:cubicBezTo>
                  <a:pt x="5458816" y="-5730"/>
                  <a:pt x="5595943" y="12339"/>
                  <a:pt x="5920599" y="0"/>
                </a:cubicBezTo>
                <a:cubicBezTo>
                  <a:pt x="6245256" y="-12339"/>
                  <a:pt x="6267226" y="-4071"/>
                  <a:pt x="6578443" y="0"/>
                </a:cubicBezTo>
                <a:cubicBezTo>
                  <a:pt x="6597223" y="177464"/>
                  <a:pt x="6584984" y="476029"/>
                  <a:pt x="6578443" y="664798"/>
                </a:cubicBezTo>
                <a:cubicBezTo>
                  <a:pt x="6571902" y="853567"/>
                  <a:pt x="6566324" y="1201388"/>
                  <a:pt x="6578443" y="1384995"/>
                </a:cubicBezTo>
                <a:cubicBezTo>
                  <a:pt x="6416917" y="1380960"/>
                  <a:pt x="6153905" y="1381613"/>
                  <a:pt x="5986383" y="1384995"/>
                </a:cubicBezTo>
                <a:cubicBezTo>
                  <a:pt x="5818861" y="1388377"/>
                  <a:pt x="5625887" y="1359977"/>
                  <a:pt x="5394323" y="1384995"/>
                </a:cubicBezTo>
                <a:cubicBezTo>
                  <a:pt x="5162759" y="1410013"/>
                  <a:pt x="5093987" y="1410562"/>
                  <a:pt x="4868048" y="1384995"/>
                </a:cubicBezTo>
                <a:cubicBezTo>
                  <a:pt x="4642109" y="1359428"/>
                  <a:pt x="4629526" y="1387468"/>
                  <a:pt x="4407557" y="1384995"/>
                </a:cubicBezTo>
                <a:cubicBezTo>
                  <a:pt x="4185588" y="1382522"/>
                  <a:pt x="4077503" y="1415202"/>
                  <a:pt x="3749713" y="1384995"/>
                </a:cubicBezTo>
                <a:cubicBezTo>
                  <a:pt x="3421923" y="1354788"/>
                  <a:pt x="3455884" y="1392839"/>
                  <a:pt x="3223437" y="1384995"/>
                </a:cubicBezTo>
                <a:cubicBezTo>
                  <a:pt x="2990990" y="1377151"/>
                  <a:pt x="2811558" y="1374278"/>
                  <a:pt x="2565593" y="1384995"/>
                </a:cubicBezTo>
                <a:cubicBezTo>
                  <a:pt x="2319628" y="1395712"/>
                  <a:pt x="2158242" y="1407739"/>
                  <a:pt x="1776180" y="1384995"/>
                </a:cubicBezTo>
                <a:cubicBezTo>
                  <a:pt x="1394118" y="1362251"/>
                  <a:pt x="1364556" y="1359607"/>
                  <a:pt x="1184120" y="1384995"/>
                </a:cubicBezTo>
                <a:cubicBezTo>
                  <a:pt x="1003684" y="1410383"/>
                  <a:pt x="903790" y="1381554"/>
                  <a:pt x="723629" y="1384995"/>
                </a:cubicBezTo>
                <a:cubicBezTo>
                  <a:pt x="543468" y="1388436"/>
                  <a:pt x="248706" y="1355728"/>
                  <a:pt x="0" y="1384995"/>
                </a:cubicBezTo>
                <a:cubicBezTo>
                  <a:pt x="29066" y="1159514"/>
                  <a:pt x="-29403" y="1033778"/>
                  <a:pt x="0" y="706347"/>
                </a:cubicBezTo>
                <a:cubicBezTo>
                  <a:pt x="29403" y="378916"/>
                  <a:pt x="-11033" y="251067"/>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xmlns="" sd="1690340278">
                  <a:prstGeom prst="rect">
                    <a:avLst/>
                  </a:prstGeom>
                  <ask:type>
                    <ask:lineSketchFreehand/>
                  </ask:type>
                </ask:lineSketchStyleProps>
              </a:ext>
            </a:extLst>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Segoe UI"/>
                <a:ea typeface="+mn-ea"/>
                <a:cs typeface="+mn-cs"/>
              </a:rPr>
              <a:t>Zone colors: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rPr>
              <a:t>Grey – OK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rPr>
              <a:t>Yellow – Zone is in the ODH warning state (at least 1 monitor measures O2 level &lt; 19,5%)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Segoe UI"/>
                <a:ea typeface="+mn-ea"/>
                <a:cs typeface="+mn-cs"/>
              </a:rPr>
              <a:t>Red – Zone is in the ODH alarm or zone error state (monitor fault or O2 level &lt; 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rPr>
              <a:t>Blue – Zone is in the maintenance state (at least 1 monitor is in the maintenance mode)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rPr>
              <a:t>Violet – Zone data is not available (ODHDS is off)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rPr>
              <a:t>Doted borders – lost communication between GCPU and IOC</a:t>
            </a:r>
          </a:p>
        </p:txBody>
      </p:sp>
      <p:grpSp>
        <p:nvGrpSpPr>
          <p:cNvPr id="13" name="Group 12"/>
          <p:cNvGrpSpPr/>
          <p:nvPr/>
        </p:nvGrpSpPr>
        <p:grpSpPr>
          <a:xfrm>
            <a:off x="7262405" y="5688336"/>
            <a:ext cx="4130732" cy="646331"/>
            <a:chOff x="7262405" y="5688336"/>
            <a:chExt cx="4130732" cy="646331"/>
          </a:xfrm>
        </p:grpSpPr>
        <p:sp>
          <p:nvSpPr>
            <p:cNvPr id="6" name="TextBox 5">
              <a:extLst>
                <a:ext uri="{FF2B5EF4-FFF2-40B4-BE49-F238E27FC236}">
                  <a16:creationId xmlns:a16="http://schemas.microsoft.com/office/drawing/2014/main" id="{D62EF991-4D8D-9C81-4716-5F32B1289D25}"/>
                </a:ext>
              </a:extLst>
            </p:cNvPr>
            <p:cNvSpPr txBox="1"/>
            <p:nvPr/>
          </p:nvSpPr>
          <p:spPr>
            <a:xfrm>
              <a:off x="7262405" y="5688336"/>
              <a:ext cx="4130732" cy="646331"/>
            </a:xfrm>
            <a:custGeom>
              <a:avLst/>
              <a:gdLst>
                <a:gd name="connsiteX0" fmla="*/ 0 w 4130732"/>
                <a:gd name="connsiteY0" fmla="*/ 0 h 646331"/>
                <a:gd name="connsiteX1" fmla="*/ 688455 w 4130732"/>
                <a:gd name="connsiteY1" fmla="*/ 0 h 646331"/>
                <a:gd name="connsiteX2" fmla="*/ 1252989 w 4130732"/>
                <a:gd name="connsiteY2" fmla="*/ 0 h 646331"/>
                <a:gd name="connsiteX3" fmla="*/ 1858829 w 4130732"/>
                <a:gd name="connsiteY3" fmla="*/ 0 h 646331"/>
                <a:gd name="connsiteX4" fmla="*/ 2588592 w 4130732"/>
                <a:gd name="connsiteY4" fmla="*/ 0 h 646331"/>
                <a:gd name="connsiteX5" fmla="*/ 3359662 w 4130732"/>
                <a:gd name="connsiteY5" fmla="*/ 0 h 646331"/>
                <a:gd name="connsiteX6" fmla="*/ 4130732 w 4130732"/>
                <a:gd name="connsiteY6" fmla="*/ 0 h 646331"/>
                <a:gd name="connsiteX7" fmla="*/ 4130732 w 4130732"/>
                <a:gd name="connsiteY7" fmla="*/ 646331 h 646331"/>
                <a:gd name="connsiteX8" fmla="*/ 3524891 w 4130732"/>
                <a:gd name="connsiteY8" fmla="*/ 646331 h 646331"/>
                <a:gd name="connsiteX9" fmla="*/ 2836436 w 4130732"/>
                <a:gd name="connsiteY9" fmla="*/ 646331 h 646331"/>
                <a:gd name="connsiteX10" fmla="*/ 2065366 w 4130732"/>
                <a:gd name="connsiteY10" fmla="*/ 646331 h 646331"/>
                <a:gd name="connsiteX11" fmla="*/ 1459525 w 4130732"/>
                <a:gd name="connsiteY11" fmla="*/ 646331 h 646331"/>
                <a:gd name="connsiteX12" fmla="*/ 853685 w 4130732"/>
                <a:gd name="connsiteY12" fmla="*/ 646331 h 646331"/>
                <a:gd name="connsiteX13" fmla="*/ 0 w 4130732"/>
                <a:gd name="connsiteY13" fmla="*/ 646331 h 646331"/>
                <a:gd name="connsiteX14" fmla="*/ 0 w 4130732"/>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0732" h="646331" fill="none" extrusionOk="0">
                  <a:moveTo>
                    <a:pt x="0" y="0"/>
                  </a:moveTo>
                  <a:cubicBezTo>
                    <a:pt x="275672" y="-2998"/>
                    <a:pt x="507635" y="-2760"/>
                    <a:pt x="688455" y="0"/>
                  </a:cubicBezTo>
                  <a:cubicBezTo>
                    <a:pt x="869276" y="2760"/>
                    <a:pt x="1064061" y="-13479"/>
                    <a:pt x="1252989" y="0"/>
                  </a:cubicBezTo>
                  <a:cubicBezTo>
                    <a:pt x="1441917" y="13479"/>
                    <a:pt x="1603562" y="4121"/>
                    <a:pt x="1858829" y="0"/>
                  </a:cubicBezTo>
                  <a:cubicBezTo>
                    <a:pt x="2114096" y="-4121"/>
                    <a:pt x="2272291" y="5017"/>
                    <a:pt x="2588592" y="0"/>
                  </a:cubicBezTo>
                  <a:cubicBezTo>
                    <a:pt x="2904893" y="-5017"/>
                    <a:pt x="3188097" y="585"/>
                    <a:pt x="3359662" y="0"/>
                  </a:cubicBezTo>
                  <a:cubicBezTo>
                    <a:pt x="3531227" y="-585"/>
                    <a:pt x="3934644" y="-21057"/>
                    <a:pt x="4130732" y="0"/>
                  </a:cubicBezTo>
                  <a:cubicBezTo>
                    <a:pt x="4110849" y="136883"/>
                    <a:pt x="4102652" y="479830"/>
                    <a:pt x="4130732" y="646331"/>
                  </a:cubicBezTo>
                  <a:cubicBezTo>
                    <a:pt x="3939515" y="620464"/>
                    <a:pt x="3726116" y="642605"/>
                    <a:pt x="3524891" y="646331"/>
                  </a:cubicBezTo>
                  <a:cubicBezTo>
                    <a:pt x="3323666" y="650057"/>
                    <a:pt x="3008086" y="620120"/>
                    <a:pt x="2836436" y="646331"/>
                  </a:cubicBezTo>
                  <a:cubicBezTo>
                    <a:pt x="2664787" y="672542"/>
                    <a:pt x="2265527" y="666347"/>
                    <a:pt x="2065366" y="646331"/>
                  </a:cubicBezTo>
                  <a:cubicBezTo>
                    <a:pt x="1865205" y="626316"/>
                    <a:pt x="1741680" y="639116"/>
                    <a:pt x="1459525" y="646331"/>
                  </a:cubicBezTo>
                  <a:cubicBezTo>
                    <a:pt x="1177370" y="653546"/>
                    <a:pt x="1135266" y="646492"/>
                    <a:pt x="853685" y="646331"/>
                  </a:cubicBezTo>
                  <a:cubicBezTo>
                    <a:pt x="572104" y="646170"/>
                    <a:pt x="187998" y="632775"/>
                    <a:pt x="0" y="646331"/>
                  </a:cubicBezTo>
                  <a:cubicBezTo>
                    <a:pt x="22597" y="432782"/>
                    <a:pt x="14297" y="216201"/>
                    <a:pt x="0" y="0"/>
                  </a:cubicBezTo>
                  <a:close/>
                </a:path>
                <a:path w="4130732" h="646331" stroke="0" extrusionOk="0">
                  <a:moveTo>
                    <a:pt x="0" y="0"/>
                  </a:moveTo>
                  <a:cubicBezTo>
                    <a:pt x="197990" y="6695"/>
                    <a:pt x="305339" y="16643"/>
                    <a:pt x="605841" y="0"/>
                  </a:cubicBezTo>
                  <a:cubicBezTo>
                    <a:pt x="906343" y="-16643"/>
                    <a:pt x="967924" y="-28006"/>
                    <a:pt x="1294296" y="0"/>
                  </a:cubicBezTo>
                  <a:cubicBezTo>
                    <a:pt x="1620668" y="28006"/>
                    <a:pt x="1695369" y="-22249"/>
                    <a:pt x="1941444" y="0"/>
                  </a:cubicBezTo>
                  <a:cubicBezTo>
                    <a:pt x="2187519" y="22249"/>
                    <a:pt x="2373416" y="15063"/>
                    <a:pt x="2588592" y="0"/>
                  </a:cubicBezTo>
                  <a:cubicBezTo>
                    <a:pt x="2803768" y="-15063"/>
                    <a:pt x="2997458" y="2931"/>
                    <a:pt x="3359662" y="0"/>
                  </a:cubicBezTo>
                  <a:cubicBezTo>
                    <a:pt x="3721866" y="-2931"/>
                    <a:pt x="3879697" y="-21718"/>
                    <a:pt x="4130732" y="0"/>
                  </a:cubicBezTo>
                  <a:cubicBezTo>
                    <a:pt x="4132786" y="151312"/>
                    <a:pt x="4102964" y="379617"/>
                    <a:pt x="4130732" y="646331"/>
                  </a:cubicBezTo>
                  <a:cubicBezTo>
                    <a:pt x="3833475" y="646876"/>
                    <a:pt x="3754743" y="637200"/>
                    <a:pt x="3524891" y="646331"/>
                  </a:cubicBezTo>
                  <a:cubicBezTo>
                    <a:pt x="3295039" y="655462"/>
                    <a:pt x="3044035" y="643562"/>
                    <a:pt x="2795129" y="646331"/>
                  </a:cubicBezTo>
                  <a:cubicBezTo>
                    <a:pt x="2546223" y="649100"/>
                    <a:pt x="2311563" y="625094"/>
                    <a:pt x="2147981" y="646331"/>
                  </a:cubicBezTo>
                  <a:cubicBezTo>
                    <a:pt x="1984399" y="667568"/>
                    <a:pt x="1703083" y="661538"/>
                    <a:pt x="1500833" y="646331"/>
                  </a:cubicBezTo>
                  <a:cubicBezTo>
                    <a:pt x="1298583" y="631124"/>
                    <a:pt x="1033921" y="676001"/>
                    <a:pt x="853685" y="646331"/>
                  </a:cubicBezTo>
                  <a:cubicBezTo>
                    <a:pt x="673449" y="616661"/>
                    <a:pt x="305176" y="630481"/>
                    <a:pt x="0" y="646331"/>
                  </a:cubicBezTo>
                  <a:cubicBezTo>
                    <a:pt x="-6078" y="395962"/>
                    <a:pt x="-17225" y="320318"/>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xmlns="" sd="1005086221">
                    <a:prstGeom prst="rect">
                      <a:avLst/>
                    </a:prstGeom>
                    <ask:type>
                      <ask:lineSketchFreehand/>
                    </ask:type>
                  </ask:lineSketchStyleProps>
                </a:ext>
              </a:extLst>
            </a:ln>
            <a:effectLst>
              <a:outerShdw blurRad="50800" dist="38100" dir="2700000" algn="tl" rotWithShape="0">
                <a:prstClr val="black">
                  <a:alpha val="40000"/>
                </a:prstClr>
              </a:outerShdw>
            </a:effectLst>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effectLst/>
                  <a:uLnTx/>
                  <a:uFillTx/>
                  <a:latin typeface="Segoe UI"/>
                  <a:ea typeface="+mn-ea"/>
                  <a:cs typeface="+mn-cs"/>
                </a:rPr>
                <a:t>                 - </a:t>
              </a:r>
              <a:r>
                <a:rPr kumimoji="0" lang="en-US" sz="1200" b="0" i="0" u="none" strike="noStrike" kern="1200" cap="none" spc="0" normalizeH="0" baseline="0" noProof="0" dirty="0">
                  <a:ln>
                    <a:noFill/>
                  </a:ln>
                  <a:effectLst/>
                  <a:uLnTx/>
                  <a:uFillTx/>
                  <a:latin typeface="Segoe UI"/>
                  <a:ea typeface="+mn-ea"/>
                  <a:cs typeface="+mn-cs"/>
                </a:rPr>
                <a:t>Attention mark. Non-critical issue in the zone </a:t>
              </a:r>
              <a:endParaRPr kumimoji="0" lang="ru-RU" sz="1200" b="0" i="0" u="none" strike="noStrike" kern="1200" cap="none" spc="0" normalizeH="0" baseline="0" noProof="0" dirty="0">
                <a:ln>
                  <a:noFill/>
                </a:ln>
                <a:effectLst/>
                <a:uLnTx/>
                <a:uFillTx/>
                <a:latin typeface="Segoe U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effectLst/>
                  <a:uLnTx/>
                  <a:uFillTx/>
                  <a:latin typeface="Segoe UI"/>
                  <a:ea typeface="+mn-ea"/>
                  <a:cs typeface="+mn-cs"/>
                </a:rPr>
                <a:t>                 - </a:t>
              </a:r>
              <a:r>
                <a:rPr kumimoji="0" lang="en-US" sz="1200" b="0" i="0" u="none" strike="noStrike" kern="1200" cap="none" spc="0" normalizeH="0" baseline="0" noProof="0" dirty="0">
                  <a:ln>
                    <a:noFill/>
                  </a:ln>
                  <a:effectLst/>
                  <a:uLnTx/>
                  <a:uFillTx/>
                  <a:latin typeface="Segoe UI"/>
                  <a:ea typeface="+mn-ea"/>
                  <a:cs typeface="+mn-cs"/>
                </a:rPr>
                <a:t>Zone ODHDS has a hardware failure  </a:t>
              </a:r>
            </a:p>
            <a:p>
              <a:pPr marR="0" lvl="0" algn="l" defTabSz="9144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effectLst/>
                  <a:uLnTx/>
                  <a:uFillTx/>
                  <a:latin typeface="Segoe UI"/>
                  <a:ea typeface="+mn-ea"/>
                  <a:cs typeface="+mn-cs"/>
                </a:rPr>
                <a:t>                 - </a:t>
              </a:r>
              <a:r>
                <a:rPr lang="en-US" sz="1200" dirty="0">
                  <a:latin typeface="Segoe UI"/>
                </a:rPr>
                <a:t>T</a:t>
              </a:r>
              <a:r>
                <a:rPr kumimoji="0" lang="en-US" sz="1200" b="0" i="0" u="none" strike="noStrike" kern="1200" cap="none" spc="0" normalizeH="0" baseline="0" noProof="0" dirty="0" smtClean="0">
                  <a:ln>
                    <a:noFill/>
                  </a:ln>
                  <a:effectLst/>
                  <a:uLnTx/>
                  <a:uFillTx/>
                  <a:latin typeface="Segoe UI"/>
                  <a:ea typeface="+mn-ea"/>
                  <a:cs typeface="+mn-cs"/>
                </a:rPr>
                <a:t>he </a:t>
              </a:r>
              <a:r>
                <a:rPr kumimoji="0" lang="en-US" sz="1200" b="0" i="0" u="none" strike="noStrike" kern="1200" cap="none" spc="0" normalizeH="0" baseline="0" noProof="0" dirty="0">
                  <a:ln>
                    <a:noFill/>
                  </a:ln>
                  <a:effectLst/>
                  <a:uLnTx/>
                  <a:uFillTx/>
                  <a:latin typeface="Segoe UI"/>
                  <a:ea typeface="+mn-ea"/>
                  <a:cs typeface="+mn-cs"/>
                </a:rPr>
                <a:t>lowest O2 level measured in the zone</a:t>
              </a:r>
              <a:endParaRPr lang="en-SE" sz="1200" dirty="0"/>
            </a:p>
          </p:txBody>
        </p:sp>
        <p:graphicFrame>
          <p:nvGraphicFramePr>
            <p:cNvPr id="7" name="Object 6">
              <a:extLst>
                <a:ext uri="{FF2B5EF4-FFF2-40B4-BE49-F238E27FC236}">
                  <a16:creationId xmlns:a16="http://schemas.microsoft.com/office/drawing/2014/main" id="{D645B35E-8BA3-0AD6-EB84-B6FCE5646775}"/>
                </a:ext>
              </a:extLst>
            </p:cNvPr>
            <p:cNvGraphicFramePr>
              <a:graphicFrameLocks noChangeAspect="1"/>
            </p:cNvGraphicFramePr>
            <p:nvPr>
              <p:extLst>
                <p:ext uri="{D42A27DB-BD31-4B8C-83A1-F6EECF244321}">
                  <p14:modId xmlns:p14="http://schemas.microsoft.com/office/powerpoint/2010/main" val="2601474380"/>
                </p:ext>
              </p:extLst>
            </p:nvPr>
          </p:nvGraphicFramePr>
          <p:xfrm>
            <a:off x="7764749" y="5711145"/>
            <a:ext cx="238125" cy="219075"/>
          </p:xfrm>
          <a:graphic>
            <a:graphicData uri="http://schemas.openxmlformats.org/presentationml/2006/ole">
              <mc:AlternateContent xmlns:mc="http://schemas.openxmlformats.org/markup-compatibility/2006">
                <mc:Choice xmlns:v="urn:schemas-microsoft-com:vml" Requires="v">
                  <p:oleObj spid="_x0000_s2188" name="Bitmap Image" r:id="rId4" imgW="237960" imgH="219240" progId="Paint.Picture">
                    <p:embed/>
                  </p:oleObj>
                </mc:Choice>
                <mc:Fallback>
                  <p:oleObj name="Bitmap Image" r:id="rId4" imgW="237960" imgH="219240" progId="Paint.Picture">
                    <p:embed/>
                    <p:pic>
                      <p:nvPicPr>
                        <p:cNvPr id="12" name="Object 11">
                          <a:extLst>
                            <a:ext uri="{FF2B5EF4-FFF2-40B4-BE49-F238E27FC236}">
                              <a16:creationId xmlns:a16="http://schemas.microsoft.com/office/drawing/2014/main" id="{D6B0A335-170F-4335-9F2A-F4FE37313CE8}"/>
                            </a:ext>
                          </a:extLst>
                        </p:cNvPr>
                        <p:cNvPicPr/>
                        <p:nvPr/>
                      </p:nvPicPr>
                      <p:blipFill>
                        <a:blip r:embed="rId5"/>
                        <a:stretch>
                          <a:fillRect/>
                        </a:stretch>
                      </p:blipFill>
                      <p:spPr>
                        <a:xfrm>
                          <a:off x="7764749" y="5711145"/>
                          <a:ext cx="238125" cy="219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FA4FADD-2B43-862D-C9FF-3A4FD892A4B7}"/>
                </a:ext>
              </a:extLst>
            </p:cNvPr>
            <p:cNvGraphicFramePr>
              <a:graphicFrameLocks noChangeAspect="1"/>
            </p:cNvGraphicFramePr>
            <p:nvPr>
              <p:extLst>
                <p:ext uri="{D42A27DB-BD31-4B8C-83A1-F6EECF244321}">
                  <p14:modId xmlns:p14="http://schemas.microsoft.com/office/powerpoint/2010/main" val="626463601"/>
                </p:ext>
              </p:extLst>
            </p:nvPr>
          </p:nvGraphicFramePr>
          <p:xfrm>
            <a:off x="7787308" y="5930220"/>
            <a:ext cx="209550" cy="209550"/>
          </p:xfrm>
          <a:graphic>
            <a:graphicData uri="http://schemas.openxmlformats.org/presentationml/2006/ole">
              <mc:AlternateContent xmlns:mc="http://schemas.openxmlformats.org/markup-compatibility/2006">
                <mc:Choice xmlns:v="urn:schemas-microsoft-com:vml" Requires="v">
                  <p:oleObj spid="_x0000_s2189" name="Bitmap Image" r:id="rId6" imgW="209520" imgH="209520" progId="Paint.Picture">
                    <p:embed/>
                  </p:oleObj>
                </mc:Choice>
                <mc:Fallback>
                  <p:oleObj name="Bitmap Image" r:id="rId6" imgW="209520" imgH="209520" progId="Paint.Picture">
                    <p:embed/>
                    <p:pic>
                      <p:nvPicPr>
                        <p:cNvPr id="14" name="Object 13">
                          <a:extLst>
                            <a:ext uri="{FF2B5EF4-FFF2-40B4-BE49-F238E27FC236}">
                              <a16:creationId xmlns:a16="http://schemas.microsoft.com/office/drawing/2014/main" id="{65F829FE-BFD1-482C-84B3-97D5CF950628}"/>
                            </a:ext>
                          </a:extLst>
                        </p:cNvPr>
                        <p:cNvPicPr/>
                        <p:nvPr/>
                      </p:nvPicPr>
                      <p:blipFill>
                        <a:blip r:embed="rId7"/>
                        <a:stretch>
                          <a:fillRect/>
                        </a:stretch>
                      </p:blipFill>
                      <p:spPr>
                        <a:xfrm>
                          <a:off x="7787308" y="5930220"/>
                          <a:ext cx="209550" cy="2095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7C38A07-2B14-B183-9427-2754C9B4438B}"/>
                </a:ext>
              </a:extLst>
            </p:cNvPr>
            <p:cNvGraphicFramePr>
              <a:graphicFrameLocks noChangeAspect="1"/>
            </p:cNvGraphicFramePr>
            <p:nvPr>
              <p:extLst>
                <p:ext uri="{D42A27DB-BD31-4B8C-83A1-F6EECF244321}">
                  <p14:modId xmlns:p14="http://schemas.microsoft.com/office/powerpoint/2010/main" val="1606546311"/>
                </p:ext>
              </p:extLst>
            </p:nvPr>
          </p:nvGraphicFramePr>
          <p:xfrm>
            <a:off x="7359731" y="6147166"/>
            <a:ext cx="643143" cy="147923"/>
          </p:xfrm>
          <a:graphic>
            <a:graphicData uri="http://schemas.openxmlformats.org/presentationml/2006/ole">
              <mc:AlternateContent xmlns:mc="http://schemas.openxmlformats.org/markup-compatibility/2006">
                <mc:Choice xmlns:v="urn:schemas-microsoft-com:vml" Requires="v">
                  <p:oleObj spid="_x0000_s2190" name="Bitmap Image" r:id="rId8" imgW="952560" imgH="219240" progId="Paint.Picture">
                    <p:embed/>
                  </p:oleObj>
                </mc:Choice>
                <mc:Fallback>
                  <p:oleObj name="Bitmap Image" r:id="rId8" imgW="952560" imgH="219240" progId="Paint.Picture">
                    <p:embed/>
                    <p:pic>
                      <p:nvPicPr>
                        <p:cNvPr id="16" name="Object 15">
                          <a:extLst>
                            <a:ext uri="{FF2B5EF4-FFF2-40B4-BE49-F238E27FC236}">
                              <a16:creationId xmlns:a16="http://schemas.microsoft.com/office/drawing/2014/main" id="{F5049267-DE19-4E2B-8D84-4A490BBBDEEE}"/>
                            </a:ext>
                          </a:extLst>
                        </p:cNvPr>
                        <p:cNvPicPr/>
                        <p:nvPr/>
                      </p:nvPicPr>
                      <p:blipFill>
                        <a:blip r:embed="rId9"/>
                        <a:stretch>
                          <a:fillRect/>
                        </a:stretch>
                      </p:blipFill>
                      <p:spPr>
                        <a:xfrm>
                          <a:off x="7359731" y="6147166"/>
                          <a:ext cx="643143" cy="147923"/>
                        </a:xfrm>
                        <a:prstGeom prst="rect">
                          <a:avLst/>
                        </a:prstGeom>
                      </p:spPr>
                    </p:pic>
                  </p:oleObj>
                </mc:Fallback>
              </mc:AlternateContent>
            </a:graphicData>
          </a:graphic>
        </p:graphicFrame>
      </p:grpSp>
      <p:sp>
        <p:nvSpPr>
          <p:cNvPr id="14"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162541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Accelerator </a:t>
            </a:r>
            <a:r>
              <a:rPr lang="en-GB" dirty="0"/>
              <a:t>ODHDS OPI</a:t>
            </a:r>
          </a:p>
        </p:txBody>
      </p:sp>
      <p:sp>
        <p:nvSpPr>
          <p:cNvPr id="5" name="Slide Number Placeholder 4"/>
          <p:cNvSpPr>
            <a:spLocks noGrp="1"/>
          </p:cNvSpPr>
          <p:nvPr>
            <p:ph type="sldNum" sz="quarter" idx="12"/>
          </p:nvPr>
        </p:nvSpPr>
        <p:spPr/>
        <p:txBody>
          <a:bodyPr/>
          <a:lstStyle/>
          <a:p>
            <a:fld id="{F7283078-D760-1647-8B80-66BA8B52336D}" type="slidenum">
              <a:rPr lang="sv-SE" smtClean="0"/>
              <a:t>21</a:t>
            </a:fld>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738" y="1396791"/>
            <a:ext cx="9759035" cy="4604400"/>
          </a:xfrm>
          <a:prstGeom prst="rect">
            <a:avLst/>
          </a:prstGeom>
        </p:spPr>
      </p:pic>
      <p:sp>
        <p:nvSpPr>
          <p:cNvPr id="7"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187" y="1397079"/>
            <a:ext cx="9785036" cy="4603824"/>
          </a:xfrm>
          <a:prstGeom prst="rect">
            <a:avLst/>
          </a:prstGeom>
        </p:spPr>
      </p:pic>
    </p:spTree>
    <p:extLst>
      <p:ext uri="{BB962C8B-B14F-4D97-AF65-F5344CB8AC3E}">
        <p14:creationId xmlns:p14="http://schemas.microsoft.com/office/powerpoint/2010/main" val="180083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Operator Interfaces – ACC ODHDS OPI</a:t>
            </a:r>
          </a:p>
        </p:txBody>
      </p:sp>
      <p:sp>
        <p:nvSpPr>
          <p:cNvPr id="5" name="Slide Number Placeholder 4"/>
          <p:cNvSpPr>
            <a:spLocks noGrp="1"/>
          </p:cNvSpPr>
          <p:nvPr>
            <p:ph type="sldNum" sz="quarter" idx="12"/>
          </p:nvPr>
        </p:nvSpPr>
        <p:spPr/>
        <p:txBody>
          <a:bodyPr/>
          <a:lstStyle/>
          <a:p>
            <a:fld id="{F7283078-D760-1647-8B80-66BA8B52336D}" type="slidenum">
              <a:rPr lang="sv-SE" smtClean="0"/>
              <a:t>22</a:t>
            </a:fld>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211" y="1367074"/>
            <a:ext cx="9773097" cy="4603824"/>
          </a:xfrm>
          <a:prstGeom prst="rect">
            <a:avLst/>
          </a:prstGeom>
        </p:spPr>
      </p:pic>
      <p:sp>
        <p:nvSpPr>
          <p:cNvPr id="7"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119720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Diagnostics</a:t>
            </a:r>
            <a:endParaRPr lang="en-GB" dirty="0"/>
          </a:p>
        </p:txBody>
      </p:sp>
      <p:sp>
        <p:nvSpPr>
          <p:cNvPr id="10"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53244" y="6475270"/>
            <a:ext cx="5160356" cy="365125"/>
          </a:xfrm>
        </p:spPr>
        <p:txBody>
          <a:bodyPr/>
          <a:lstStyle/>
          <a:p>
            <a:r>
              <a:rPr lang="en-US" dirty="0"/>
              <a:t>ACC ODHDS Activation Matrix, Software Requirements and Software Design</a:t>
            </a:r>
            <a:endParaRPr lang="en-GB" dirty="0"/>
          </a:p>
        </p:txBody>
      </p:sp>
      <p:sp>
        <p:nvSpPr>
          <p:cNvPr id="5" name="Slide Number Placeholder 4"/>
          <p:cNvSpPr>
            <a:spLocks noGrp="1"/>
          </p:cNvSpPr>
          <p:nvPr>
            <p:ph type="sldNum" sz="quarter" idx="12"/>
          </p:nvPr>
        </p:nvSpPr>
        <p:spPr/>
        <p:txBody>
          <a:bodyPr/>
          <a:lstStyle/>
          <a:p>
            <a:fld id="{F7283078-D760-1647-8B80-66BA8B52336D}" type="slidenum">
              <a:rPr lang="sv-SE" smtClean="0"/>
              <a:t>23</a:t>
            </a:fld>
            <a:endParaRPr lang="sv-SE"/>
          </a:p>
        </p:txBody>
      </p:sp>
      <p:sp>
        <p:nvSpPr>
          <p:cNvPr id="11" name="Content Placeholder 10"/>
          <p:cNvSpPr>
            <a:spLocks noGrp="1"/>
          </p:cNvSpPr>
          <p:nvPr>
            <p:ph idx="1"/>
          </p:nvPr>
        </p:nvSpPr>
        <p:spPr>
          <a:xfrm>
            <a:off x="1094400" y="1562400"/>
            <a:ext cx="9906364" cy="4768062"/>
          </a:xfrm>
        </p:spPr>
        <p:txBody>
          <a:bodyPr/>
          <a:lstStyle/>
          <a:p>
            <a:pPr lvl="0"/>
            <a:r>
              <a:rPr lang="en-GB" dirty="0"/>
              <a:t>Component errors and failures will be detected by the PLC and shown on the operator interfaces. </a:t>
            </a:r>
            <a:endParaRPr lang="en-US" dirty="0"/>
          </a:p>
          <a:p>
            <a:r>
              <a:rPr lang="en-GB" dirty="0"/>
              <a:t>This includes, but is not limited to:</a:t>
            </a:r>
            <a:endParaRPr lang="en-US" dirty="0"/>
          </a:p>
          <a:p>
            <a:pPr lvl="2"/>
            <a:r>
              <a:rPr lang="en-GB" dirty="0"/>
              <a:t>Missing or defective modules,</a:t>
            </a:r>
            <a:endParaRPr lang="en-US" dirty="0"/>
          </a:p>
          <a:p>
            <a:pPr lvl="2"/>
            <a:r>
              <a:rPr lang="en-GB" dirty="0"/>
              <a:t>Open circuits for alarm units,</a:t>
            </a:r>
            <a:endParaRPr lang="en-US" dirty="0"/>
          </a:p>
          <a:p>
            <a:pPr lvl="2"/>
            <a:r>
              <a:rPr lang="en-GB" dirty="0"/>
              <a:t>Short circuits for alarm units, </a:t>
            </a:r>
          </a:p>
          <a:p>
            <a:pPr lvl="2"/>
            <a:r>
              <a:rPr lang="en-GB" dirty="0"/>
              <a:t>Power supply errors, </a:t>
            </a:r>
            <a:endParaRPr lang="en-US" dirty="0"/>
          </a:p>
          <a:p>
            <a:pPr lvl="2"/>
            <a:r>
              <a:rPr lang="en-GB" dirty="0"/>
              <a:t>Communication lost </a:t>
            </a:r>
            <a:endParaRPr lang="en-GB" dirty="0" smtClean="0"/>
          </a:p>
          <a:p>
            <a:pPr lvl="3"/>
            <a:r>
              <a:rPr lang="en-GB" dirty="0" smtClean="0"/>
              <a:t>between </a:t>
            </a:r>
            <a:r>
              <a:rPr lang="en-GB" dirty="0"/>
              <a:t>the PLC and remote </a:t>
            </a:r>
            <a:r>
              <a:rPr lang="en-GB" dirty="0" smtClean="0"/>
              <a:t>IOs, </a:t>
            </a:r>
          </a:p>
          <a:p>
            <a:pPr lvl="3"/>
            <a:r>
              <a:rPr lang="en-GB" dirty="0" smtClean="0"/>
              <a:t>Between the main and gateway PLC, </a:t>
            </a:r>
          </a:p>
          <a:p>
            <a:pPr lvl="3"/>
            <a:r>
              <a:rPr lang="en-GB" dirty="0" smtClean="0"/>
              <a:t>Between the gateway PLC and OPI. </a:t>
            </a:r>
            <a:endParaRPr lang="en-US" dirty="0"/>
          </a:p>
          <a:p>
            <a:endParaRPr lang="en-US" dirty="0"/>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06" y="1170063"/>
            <a:ext cx="9825158" cy="5160399"/>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083" y="1170062"/>
            <a:ext cx="8278681" cy="5160399"/>
          </a:xfrm>
          <a:prstGeom prst="rect">
            <a:avLst/>
          </a:prstGeom>
        </p:spPr>
      </p:pic>
      <p:sp>
        <p:nvSpPr>
          <p:cNvPr id="15" name="TextBox 14"/>
          <p:cNvSpPr txBox="1"/>
          <p:nvPr/>
        </p:nvSpPr>
        <p:spPr>
          <a:xfrm>
            <a:off x="4775200" y="1170062"/>
            <a:ext cx="2438400"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r>
              <a:rPr lang="en-GB" dirty="0" smtClean="0">
                <a:solidFill>
                  <a:srgbClr val="666666"/>
                </a:solidFill>
              </a:rPr>
              <a:t>Example from TS2 PSS </a:t>
            </a:r>
            <a:endParaRPr lang="en-US" dirty="0" smtClean="0">
              <a:solidFill>
                <a:srgbClr val="666666"/>
              </a:solidFill>
            </a:endParaRPr>
          </a:p>
        </p:txBody>
      </p:sp>
      <p:grpSp>
        <p:nvGrpSpPr>
          <p:cNvPr id="19" name="Group 18"/>
          <p:cNvGrpSpPr/>
          <p:nvPr/>
        </p:nvGrpSpPr>
        <p:grpSpPr>
          <a:xfrm>
            <a:off x="4536508" y="1170063"/>
            <a:ext cx="6464256" cy="5160399"/>
            <a:chOff x="4536508" y="1170063"/>
            <a:chExt cx="6464256" cy="5160399"/>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8323" t="8148"/>
            <a:stretch/>
          </p:blipFill>
          <p:spPr>
            <a:xfrm>
              <a:off x="4536508" y="1170063"/>
              <a:ext cx="6464256" cy="5160399"/>
            </a:xfrm>
            <a:prstGeom prst="rect">
              <a:avLst/>
            </a:prstGeom>
          </p:spPr>
        </p:pic>
        <p:sp>
          <p:nvSpPr>
            <p:cNvPr id="18" name="TextBox 17"/>
            <p:cNvSpPr txBox="1"/>
            <p:nvPr/>
          </p:nvSpPr>
          <p:spPr>
            <a:xfrm>
              <a:off x="4652985" y="5418278"/>
              <a:ext cx="2192315"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r>
                <a:rPr lang="en-GB" dirty="0" smtClean="0">
                  <a:solidFill>
                    <a:srgbClr val="666666"/>
                  </a:solidFill>
                </a:rPr>
                <a:t>Example from PSS1</a:t>
              </a:r>
              <a:endParaRPr lang="en-US" dirty="0" smtClean="0">
                <a:solidFill>
                  <a:srgbClr val="666666"/>
                </a:solidFill>
              </a:endParaRPr>
            </a:p>
          </p:txBody>
        </p:sp>
      </p:grpSp>
    </p:spTree>
    <p:extLst>
      <p:ext uri="{BB962C8B-B14F-4D97-AF65-F5344CB8AC3E}">
        <p14:creationId xmlns:p14="http://schemas.microsoft.com/office/powerpoint/2010/main" val="282293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Cryo-buildings ODHDS</a:t>
            </a:r>
            <a:endParaRPr lang="en-US" dirty="0"/>
          </a:p>
        </p:txBody>
      </p:sp>
      <p:sp>
        <p:nvSpPr>
          <p:cNvPr id="5" name="Slide Number Placeholder 4"/>
          <p:cNvSpPr>
            <a:spLocks noGrp="1"/>
          </p:cNvSpPr>
          <p:nvPr>
            <p:ph type="sldNum" sz="quarter" idx="12"/>
          </p:nvPr>
        </p:nvSpPr>
        <p:spPr/>
        <p:txBody>
          <a:bodyPr/>
          <a:lstStyle/>
          <a:p>
            <a:fld id="{F7283078-D760-1647-8B80-66BA8B52336D}" type="slidenum">
              <a:rPr lang="sv-SE" smtClean="0"/>
              <a:t>24</a:t>
            </a:fld>
            <a:endParaRPr lang="sv-SE" dirty="0"/>
          </a:p>
        </p:txBody>
      </p:sp>
      <p:sp>
        <p:nvSpPr>
          <p:cNvPr id="2" name="Content Placeholder 1"/>
          <p:cNvSpPr>
            <a:spLocks noGrp="1"/>
          </p:cNvSpPr>
          <p:nvPr>
            <p:ph idx="1"/>
          </p:nvPr>
        </p:nvSpPr>
        <p:spPr>
          <a:xfrm>
            <a:off x="1103709" y="1438102"/>
            <a:ext cx="10107216" cy="5027103"/>
          </a:xfrm>
        </p:spPr>
        <p:txBody>
          <a:bodyPr/>
          <a:lstStyle/>
          <a:p>
            <a:r>
              <a:rPr lang="en-US" sz="1400" dirty="0"/>
              <a:t>Logic </a:t>
            </a:r>
            <a:r>
              <a:rPr lang="en-US" sz="1400" dirty="0" smtClean="0"/>
              <a:t>updates:</a:t>
            </a:r>
          </a:p>
          <a:p>
            <a:pPr lvl="1"/>
            <a:r>
              <a:rPr lang="en-US" sz="1400" dirty="0" smtClean="0"/>
              <a:t>Modified </a:t>
            </a:r>
            <a:r>
              <a:rPr lang="en-US" sz="1400" dirty="0"/>
              <a:t>ODH monitor fault </a:t>
            </a:r>
            <a:r>
              <a:rPr lang="en-US" sz="1400" dirty="0" smtClean="0"/>
              <a:t>tolerance for the zone</a:t>
            </a:r>
          </a:p>
          <a:p>
            <a:pPr lvl="1"/>
            <a:r>
              <a:rPr lang="en-US" sz="1400" dirty="0" smtClean="0"/>
              <a:t>Implemented </a:t>
            </a:r>
            <a:r>
              <a:rPr lang="en-US" sz="1400" dirty="0"/>
              <a:t>silencing function for audible </a:t>
            </a:r>
            <a:r>
              <a:rPr lang="en-US" sz="1400" dirty="0" smtClean="0"/>
              <a:t>alarms</a:t>
            </a:r>
          </a:p>
          <a:p>
            <a:pPr lvl="1"/>
            <a:r>
              <a:rPr lang="en-US" sz="1400" dirty="0" smtClean="0"/>
              <a:t>Updated </a:t>
            </a:r>
            <a:r>
              <a:rPr lang="en-US" sz="1400" dirty="0"/>
              <a:t>logic for data exchange with Gateway </a:t>
            </a:r>
            <a:r>
              <a:rPr lang="en-US" sz="1400" dirty="0" smtClean="0"/>
              <a:t>PLC</a:t>
            </a:r>
          </a:p>
          <a:p>
            <a:pPr lvl="1"/>
            <a:r>
              <a:rPr lang="en-US" sz="1400" dirty="0" smtClean="0"/>
              <a:t>Implemented </a:t>
            </a:r>
            <a:r>
              <a:rPr lang="en-US" sz="1400" dirty="0"/>
              <a:t>logic to allow commands to reset alarms and silence audible alarms from OPIs (through Gateway </a:t>
            </a:r>
            <a:r>
              <a:rPr lang="en-US" sz="1400" dirty="0" smtClean="0"/>
              <a:t>PLC)  </a:t>
            </a:r>
            <a:endParaRPr lang="en-US" sz="1400" dirty="0"/>
          </a:p>
          <a:p>
            <a:r>
              <a:rPr lang="en-GB" sz="1400" dirty="0"/>
              <a:t>Operator screens: </a:t>
            </a:r>
          </a:p>
          <a:p>
            <a:pPr lvl="1"/>
            <a:r>
              <a:rPr lang="en-GB" sz="1400" dirty="0"/>
              <a:t>OPIs</a:t>
            </a:r>
          </a:p>
          <a:p>
            <a:pPr lvl="2"/>
            <a:r>
              <a:rPr lang="en-US" sz="1400" dirty="0"/>
              <a:t>Complete rework of the Overview screen </a:t>
            </a:r>
          </a:p>
          <a:p>
            <a:pPr lvl="2"/>
            <a:r>
              <a:rPr lang="en-US" sz="1400" dirty="0"/>
              <a:t>Update of detailed zone screens to align with fire alarm system </a:t>
            </a:r>
          </a:p>
          <a:p>
            <a:pPr lvl="2"/>
            <a:r>
              <a:rPr lang="en-US" sz="1400" dirty="0"/>
              <a:t>Added a layer to display status of alarm devices</a:t>
            </a:r>
          </a:p>
          <a:p>
            <a:pPr lvl="2"/>
            <a:r>
              <a:rPr lang="en-US" sz="1400" dirty="0"/>
              <a:t>Implemented a side-panel to show a status of each zone</a:t>
            </a:r>
          </a:p>
          <a:p>
            <a:pPr lvl="1"/>
            <a:r>
              <a:rPr lang="en-GB" sz="1400" dirty="0"/>
              <a:t>HMIs</a:t>
            </a:r>
          </a:p>
          <a:p>
            <a:pPr lvl="2"/>
            <a:r>
              <a:rPr lang="en-US" sz="1400" dirty="0"/>
              <a:t>Planned transition to a new family of Siemens HMIs (WinCC Unified) </a:t>
            </a:r>
          </a:p>
          <a:p>
            <a:pPr lvl="2"/>
            <a:r>
              <a:rPr lang="en-US" sz="1400" dirty="0"/>
              <a:t>Complete rework of the screens</a:t>
            </a:r>
          </a:p>
          <a:p>
            <a:endParaRPr lang="en-US" sz="1400" dirty="0"/>
          </a:p>
        </p:txBody>
      </p:sp>
      <p:sp>
        <p:nvSpPr>
          <p:cNvPr id="9" name="Text Placeholder 8"/>
          <p:cNvSpPr>
            <a:spLocks noGrp="1"/>
          </p:cNvSpPr>
          <p:nvPr>
            <p:ph type="body" sz="quarter" idx="14"/>
          </p:nvPr>
        </p:nvSpPr>
        <p:spPr/>
        <p:txBody>
          <a:bodyPr/>
          <a:lstStyle/>
          <a:p>
            <a:r>
              <a:rPr lang="en-GB" dirty="0" smtClean="0"/>
              <a:t>Software Updates</a:t>
            </a:r>
            <a:endParaRPr lang="en-US" dirty="0"/>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sp>
        <p:nvSpPr>
          <p:cNvPr id="14"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32316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US" dirty="0" smtClean="0">
                <a:solidFill>
                  <a:schemeClr val="tx1">
                    <a:lumMod val="75000"/>
                    <a:lumOff val="25000"/>
                  </a:schemeClr>
                </a:solidFill>
              </a:rPr>
              <a:t>CryoB ODHDS </a:t>
            </a:r>
            <a:r>
              <a:rPr lang="en-US" dirty="0">
                <a:solidFill>
                  <a:schemeClr val="tx1">
                    <a:lumMod val="75000"/>
                    <a:lumOff val="25000"/>
                  </a:schemeClr>
                </a:solidFill>
              </a:rPr>
              <a:t>Activation Matrix</a:t>
            </a:r>
            <a:endParaRPr lang="en-GB" dirty="0">
              <a:solidFill>
                <a:schemeClr val="tx1">
                  <a:lumMod val="75000"/>
                  <a:lumOff val="25000"/>
                </a:schemeClr>
              </a:solidFill>
            </a:endParaRP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pic>
        <p:nvPicPr>
          <p:cNvPr id="8" name="Picture 7"/>
          <p:cNvPicPr/>
          <p:nvPr/>
        </p:nvPicPr>
        <p:blipFill>
          <a:blip r:embed="rId2"/>
          <a:stretch>
            <a:fillRect/>
          </a:stretch>
        </p:blipFill>
        <p:spPr>
          <a:xfrm>
            <a:off x="2425700" y="1143121"/>
            <a:ext cx="7416799" cy="5111740"/>
          </a:xfrm>
          <a:prstGeom prst="rect">
            <a:avLst/>
          </a:prstGeom>
        </p:spPr>
      </p:pic>
      <p:pic>
        <p:nvPicPr>
          <p:cNvPr id="2" name="Picture 1"/>
          <p:cNvPicPr>
            <a:picLocks noChangeAspect="1"/>
          </p:cNvPicPr>
          <p:nvPr/>
        </p:nvPicPr>
        <p:blipFill>
          <a:blip r:embed="rId3"/>
          <a:stretch>
            <a:fillRect/>
          </a:stretch>
        </p:blipFill>
        <p:spPr>
          <a:xfrm>
            <a:off x="1611976" y="1143121"/>
            <a:ext cx="9017663" cy="5111740"/>
          </a:xfrm>
          <a:prstGeom prst="rect">
            <a:avLst/>
          </a:prstGeom>
        </p:spPr>
      </p:pic>
      <p:sp>
        <p:nvSpPr>
          <p:cNvPr id="11"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266910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US" dirty="0">
                <a:solidFill>
                  <a:schemeClr val="tx1">
                    <a:lumMod val="75000"/>
                    <a:lumOff val="25000"/>
                  </a:schemeClr>
                </a:solidFill>
              </a:rPr>
              <a:t>CryoB ODHDS - Detailed Zone OPI</a:t>
            </a:r>
            <a:endParaRPr lang="en-GB" dirty="0">
              <a:solidFill>
                <a:schemeClr val="tx1">
                  <a:lumMod val="75000"/>
                  <a:lumOff val="25000"/>
                </a:schemeClr>
              </a:solidFill>
            </a:endParaRP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344" y="1101394"/>
            <a:ext cx="7395148" cy="5261306"/>
          </a:xfrm>
          <a:prstGeom prst="rect">
            <a:avLst/>
          </a:prstGeom>
        </p:spPr>
      </p:pic>
      <p:sp>
        <p:nvSpPr>
          <p:cNvPr id="13"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117205" y="6465205"/>
            <a:ext cx="5806025" cy="365125"/>
          </a:xfrm>
        </p:spPr>
        <p:txBody>
          <a:bodyPr/>
          <a:lstStyle/>
          <a:p>
            <a:r>
              <a:rPr lang="en-US" dirty="0"/>
              <a:t>ACC ODHDS Activation Matrix, Software Requirements and Software Design</a:t>
            </a:r>
            <a:endParaRPr lang="en-GB" dirty="0"/>
          </a:p>
        </p:txBody>
      </p:sp>
      <p:pic>
        <p:nvPicPr>
          <p:cNvPr id="8" name="Picture 7">
            <a:extLst>
              <a:ext uri="{FF2B5EF4-FFF2-40B4-BE49-F238E27FC236}">
                <a16:creationId xmlns:a16="http://schemas.microsoft.com/office/drawing/2014/main" id="{49C522AE-45EF-E32E-26E5-07DD4390E340}"/>
              </a:ext>
            </a:extLst>
          </p:cNvPr>
          <p:cNvPicPr>
            <a:picLocks noChangeAspect="1"/>
          </p:cNvPicPr>
          <p:nvPr/>
        </p:nvPicPr>
        <p:blipFill>
          <a:blip r:embed="rId3"/>
          <a:stretch>
            <a:fillRect/>
          </a:stretch>
        </p:blipFill>
        <p:spPr>
          <a:xfrm>
            <a:off x="2305344" y="1056387"/>
            <a:ext cx="7395148" cy="5348831"/>
          </a:xfrm>
          <a:prstGeom prst="rect">
            <a:avLst/>
          </a:prstGeom>
        </p:spPr>
      </p:pic>
      <p:pic>
        <p:nvPicPr>
          <p:cNvPr id="11" name="Picture 10">
            <a:extLst>
              <a:ext uri="{FF2B5EF4-FFF2-40B4-BE49-F238E27FC236}">
                <a16:creationId xmlns:a16="http://schemas.microsoft.com/office/drawing/2014/main" id="{655AC7A0-BB3D-49D8-1830-1460AD1ECF20}"/>
              </a:ext>
            </a:extLst>
          </p:cNvPr>
          <p:cNvPicPr>
            <a:picLocks noChangeAspect="1"/>
          </p:cNvPicPr>
          <p:nvPr/>
        </p:nvPicPr>
        <p:blipFill>
          <a:blip r:embed="rId4"/>
          <a:stretch>
            <a:fillRect/>
          </a:stretch>
        </p:blipFill>
        <p:spPr>
          <a:xfrm>
            <a:off x="2305344" y="1056386"/>
            <a:ext cx="7395148" cy="5369809"/>
          </a:xfrm>
          <a:prstGeom prst="rect">
            <a:avLst/>
          </a:prstGeom>
        </p:spPr>
      </p:pic>
    </p:spTree>
    <p:extLst>
      <p:ext uri="{BB962C8B-B14F-4D97-AF65-F5344CB8AC3E}">
        <p14:creationId xmlns:p14="http://schemas.microsoft.com/office/powerpoint/2010/main" val="46525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US" dirty="0">
                <a:solidFill>
                  <a:schemeClr val="tx1">
                    <a:lumMod val="75000"/>
                    <a:lumOff val="25000"/>
                  </a:schemeClr>
                </a:solidFill>
              </a:rPr>
              <a:t>ODH Simulation Software (Simit)</a:t>
            </a:r>
            <a:endParaRPr lang="en-GB" dirty="0">
              <a:solidFill>
                <a:schemeClr val="tx1">
                  <a:lumMod val="75000"/>
                  <a:lumOff val="25000"/>
                </a:schemeClr>
              </a:solidFill>
            </a:endParaRP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B034F753-02D0-B309-E277-DF4BD689D738}"/>
              </a:ext>
            </a:extLst>
          </p:cNvPr>
          <p:cNvPicPr>
            <a:picLocks noChangeAspect="1"/>
          </p:cNvPicPr>
          <p:nvPr/>
        </p:nvPicPr>
        <p:blipFill>
          <a:blip r:embed="rId2"/>
          <a:stretch>
            <a:fillRect/>
          </a:stretch>
        </p:blipFill>
        <p:spPr>
          <a:xfrm>
            <a:off x="1086432" y="1026025"/>
            <a:ext cx="7648860" cy="5165267"/>
          </a:xfrm>
          <a:prstGeom prst="rect">
            <a:avLst/>
          </a:prstGeom>
        </p:spPr>
      </p:pic>
      <p:pic>
        <p:nvPicPr>
          <p:cNvPr id="11" name="Picture 10">
            <a:extLst>
              <a:ext uri="{FF2B5EF4-FFF2-40B4-BE49-F238E27FC236}">
                <a16:creationId xmlns:a16="http://schemas.microsoft.com/office/drawing/2014/main" id="{6F7FACFA-79EB-D44F-C555-9F0EA800D8E0}"/>
              </a:ext>
            </a:extLst>
          </p:cNvPr>
          <p:cNvPicPr>
            <a:picLocks noChangeAspect="1"/>
          </p:cNvPicPr>
          <p:nvPr/>
        </p:nvPicPr>
        <p:blipFill>
          <a:blip r:embed="rId3"/>
          <a:stretch>
            <a:fillRect/>
          </a:stretch>
        </p:blipFill>
        <p:spPr>
          <a:xfrm>
            <a:off x="5046422" y="1230318"/>
            <a:ext cx="6432070" cy="4960973"/>
          </a:xfrm>
          <a:prstGeom prst="rect">
            <a:avLst/>
          </a:prstGeom>
        </p:spPr>
      </p:pic>
      <p:sp>
        <p:nvSpPr>
          <p:cNvPr id="10"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1172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4133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US" sz="3600" dirty="0" smtClean="0">
                <a:solidFill>
                  <a:schemeClr val="tx1">
                    <a:lumMod val="75000"/>
                    <a:lumOff val="25000"/>
                  </a:schemeClr>
                </a:solidFill>
              </a:rPr>
              <a:t>Test </a:t>
            </a:r>
            <a:r>
              <a:rPr lang="en-US" sz="3600" dirty="0">
                <a:solidFill>
                  <a:schemeClr val="tx1">
                    <a:lumMod val="75000"/>
                    <a:lumOff val="25000"/>
                  </a:schemeClr>
                </a:solidFill>
              </a:rPr>
              <a:t>Environment for ODHDS</a:t>
            </a:r>
            <a:endParaRPr lang="en-GB" sz="3600" dirty="0">
              <a:solidFill>
                <a:schemeClr val="tx1">
                  <a:lumMod val="75000"/>
                  <a:lumOff val="25000"/>
                </a:schemeClr>
              </a:solidFill>
            </a:endParaRP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pic>
        <p:nvPicPr>
          <p:cNvPr id="4" name="Picture 3" descr="A picture containing text, indoor, several&#10;&#10;Description automatically generated">
            <a:extLst>
              <a:ext uri="{FF2B5EF4-FFF2-40B4-BE49-F238E27FC236}">
                <a16:creationId xmlns:a16="http://schemas.microsoft.com/office/drawing/2014/main" id="{AA00FEE5-4131-B17C-009E-7F1F6A01430D}"/>
              </a:ext>
            </a:extLst>
          </p:cNvPr>
          <p:cNvPicPr>
            <a:picLocks noChangeAspect="1"/>
          </p:cNvPicPr>
          <p:nvPr/>
        </p:nvPicPr>
        <p:blipFill>
          <a:blip r:embed="rId2"/>
          <a:stretch>
            <a:fillRect/>
          </a:stretch>
        </p:blipFill>
        <p:spPr>
          <a:xfrm rot="5400000">
            <a:off x="5427067" y="2155900"/>
            <a:ext cx="5032320" cy="2830680"/>
          </a:xfrm>
          <a:prstGeom prst="rect">
            <a:avLst/>
          </a:prstGeom>
        </p:spPr>
      </p:pic>
      <p:pic>
        <p:nvPicPr>
          <p:cNvPr id="10" name="Picture 9" descr="A picture containing text, electronics&#10;&#10;Description automatically generated">
            <a:extLst>
              <a:ext uri="{FF2B5EF4-FFF2-40B4-BE49-F238E27FC236}">
                <a16:creationId xmlns:a16="http://schemas.microsoft.com/office/drawing/2014/main" id="{204C778A-491E-1602-F9D2-E2990ECC6296}"/>
              </a:ext>
            </a:extLst>
          </p:cNvPr>
          <p:cNvPicPr>
            <a:picLocks noChangeAspect="1"/>
          </p:cNvPicPr>
          <p:nvPr/>
        </p:nvPicPr>
        <p:blipFill>
          <a:blip r:embed="rId3"/>
          <a:stretch>
            <a:fillRect/>
          </a:stretch>
        </p:blipFill>
        <p:spPr>
          <a:xfrm rot="5400000">
            <a:off x="1517287" y="2164119"/>
            <a:ext cx="5069890" cy="2851813"/>
          </a:xfrm>
          <a:prstGeom prst="rect">
            <a:avLst/>
          </a:prstGeom>
        </p:spPr>
      </p:pic>
      <p:sp>
        <p:nvSpPr>
          <p:cNvPr id="8"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a:xfrm>
            <a:off x="2028305" y="6465205"/>
            <a:ext cx="580602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83216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806570" y="2153746"/>
            <a:ext cx="8640000" cy="2387600"/>
          </a:xfrm>
        </p:spPr>
        <p:txBody>
          <a:bodyPr/>
          <a:lstStyle/>
          <a:p>
            <a:r>
              <a:rPr lang="en-GB" dirty="0"/>
              <a:t>Thank you!</a:t>
            </a:r>
            <a:br>
              <a:rPr lang="en-GB" dirty="0"/>
            </a:br>
            <a:r>
              <a:rPr lang="en-GB" dirty="0"/>
              <a:t/>
            </a:r>
            <a:br>
              <a:rPr lang="en-GB" dirty="0"/>
            </a:br>
            <a:r>
              <a:rPr lang="en-GB" dirty="0"/>
              <a:t>	Questions? </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dirty="0"/>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3748713576"/>
              </p:ext>
            </p:extLst>
          </p:nvPr>
        </p:nvGraphicFramePr>
        <p:xfrm>
          <a:off x="1195647" y="1755368"/>
          <a:ext cx="10134600" cy="4151367"/>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61263">
                <a:tc>
                  <a:txBody>
                    <a:bodyPr/>
                    <a:lstStyle/>
                    <a:p>
                      <a:pPr marL="357188" indent="-357188">
                        <a:buAutoNum type="arabicPlain"/>
                        <a:tabLst>
                          <a:tab pos="357188" algn="l"/>
                        </a:tabLst>
                      </a:pPr>
                      <a:r>
                        <a:rPr lang="en-GB" sz="2000" b="0" baseline="0" noProof="0" dirty="0" smtClean="0">
                          <a:solidFill>
                            <a:schemeClr val="bg1"/>
                          </a:solidFill>
                        </a:rPr>
                        <a:t> </a:t>
                      </a:r>
                      <a:r>
                        <a:rPr lang="en-GB" sz="2000" b="0" noProof="0" smtClean="0">
                          <a:solidFill>
                            <a:schemeClr val="bg1"/>
                          </a:solidFill>
                        </a:rPr>
                        <a:t>Software</a:t>
                      </a:r>
                      <a:r>
                        <a:rPr lang="en-GB" sz="2000" b="0" baseline="0" noProof="0" smtClean="0">
                          <a:solidFill>
                            <a:schemeClr val="bg1"/>
                          </a:solidFill>
                        </a:rPr>
                        <a:t> </a:t>
                      </a:r>
                      <a:r>
                        <a:rPr lang="en-GB" sz="2000" b="0" baseline="0" noProof="0" dirty="0">
                          <a:solidFill>
                            <a:schemeClr val="bg1"/>
                          </a:solidFill>
                        </a:rPr>
                        <a:t>Documentation </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61263">
                <a:tc>
                  <a:txBody>
                    <a:bodyPr/>
                    <a:lstStyle/>
                    <a:p>
                      <a:pPr marL="361950" marR="0" lvl="0" indent="-36195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smtClean="0">
                          <a:solidFill>
                            <a:schemeClr val="bg1"/>
                          </a:solidFill>
                        </a:rPr>
                        <a:t>2    Information Security Risk Assessment </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61263">
                <a:tc>
                  <a:txBody>
                    <a:bodyPr/>
                    <a:lstStyle/>
                    <a:p>
                      <a:pPr marL="361950" marR="0" lvl="0" indent="-361950" algn="l" defTabSz="914400" rtl="0" eaLnBrk="1" fontAlgn="auto" latinLnBrk="0" hangingPunct="1">
                        <a:lnSpc>
                          <a:spcPct val="100000"/>
                        </a:lnSpc>
                        <a:spcBef>
                          <a:spcPts val="0"/>
                        </a:spcBef>
                        <a:spcAft>
                          <a:spcPts val="0"/>
                        </a:spcAft>
                        <a:buClrTx/>
                        <a:buSzTx/>
                        <a:buFontTx/>
                        <a:buNone/>
                        <a:tabLst>
                          <a:tab pos="361950" algn="l"/>
                        </a:tabLst>
                        <a:defRPr/>
                      </a:pPr>
                      <a:r>
                        <a:rPr lang="en-GB" sz="2000" b="0" baseline="0" noProof="0" dirty="0" smtClean="0">
                          <a:solidFill>
                            <a:schemeClr val="bg1"/>
                          </a:solidFill>
                        </a:rPr>
                        <a:t>3    Activation Matrix </a:t>
                      </a:r>
                      <a:endParaRPr lang="en-GB" sz="2000" b="0" noProof="0" dirty="0" smtClean="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61263">
                <a:tc>
                  <a:txBody>
                    <a:bodyPr/>
                    <a:lstStyle/>
                    <a:p>
                      <a:pPr marL="361950" indent="-361950">
                        <a:tabLst>
                          <a:tab pos="357188" algn="l"/>
                        </a:tabLst>
                      </a:pPr>
                      <a:r>
                        <a:rPr lang="en-GB" sz="2000" b="0" noProof="0" dirty="0">
                          <a:solidFill>
                            <a:schemeClr val="bg1"/>
                          </a:solidFill>
                        </a:rPr>
                        <a:t>4	</a:t>
                      </a:r>
                      <a:r>
                        <a:rPr lang="en-GB" sz="2000" b="0" noProof="0" dirty="0" smtClean="0">
                          <a:solidFill>
                            <a:schemeClr val="bg1"/>
                          </a:solidFill>
                        </a:rPr>
                        <a:t> Zone States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r h="461263">
                <a:tc>
                  <a:txBody>
                    <a:bodyPr/>
                    <a:lstStyle/>
                    <a:p>
                      <a:pPr marL="361950" marR="0" lvl="0" indent="-36195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a:solidFill>
                            <a:schemeClr val="bg1"/>
                          </a:solidFill>
                        </a:rPr>
                        <a:t>5	</a:t>
                      </a:r>
                      <a:r>
                        <a:rPr lang="en-GB" sz="2000" b="0" noProof="0" dirty="0" smtClean="0">
                          <a:solidFill>
                            <a:schemeClr val="bg1"/>
                          </a:solidFill>
                        </a:rPr>
                        <a:t> Software</a:t>
                      </a:r>
                      <a:r>
                        <a:rPr lang="en-GB" sz="2000" b="0" baseline="0" noProof="0" dirty="0" smtClean="0">
                          <a:solidFill>
                            <a:schemeClr val="bg1"/>
                          </a:solidFill>
                        </a:rPr>
                        <a:t> Structure</a:t>
                      </a:r>
                      <a:endParaRPr lang="en-GB" sz="2000" b="0" noProof="0" dirty="0" smtClean="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6532126"/>
                  </a:ext>
                </a:extLst>
              </a:tr>
              <a:tr h="461263">
                <a:tc>
                  <a:txBody>
                    <a:bodyPr/>
                    <a:lstStyle/>
                    <a:p>
                      <a:pPr marL="361950" marR="0" lvl="0" indent="-36195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a:solidFill>
                            <a:schemeClr val="bg1"/>
                          </a:solidFill>
                        </a:rPr>
                        <a:t>6	</a:t>
                      </a:r>
                      <a:r>
                        <a:rPr lang="en-GB" sz="2000" b="0" noProof="0" dirty="0" smtClean="0">
                          <a:solidFill>
                            <a:schemeClr val="bg1"/>
                          </a:solidFill>
                        </a:rPr>
                        <a:t> ODHDS Library Functions </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80096166"/>
                  </a:ext>
                </a:extLst>
              </a:tr>
              <a:tr h="461263">
                <a:tc>
                  <a:txBody>
                    <a:bodyPr/>
                    <a:lstStyle/>
                    <a:p>
                      <a:pPr marL="361950" indent="-361950">
                        <a:tabLst>
                          <a:tab pos="357188" algn="l"/>
                        </a:tabLst>
                      </a:pPr>
                      <a:r>
                        <a:rPr lang="en-GB" sz="2000" b="0" noProof="0" dirty="0">
                          <a:solidFill>
                            <a:schemeClr val="bg1"/>
                          </a:solidFill>
                        </a:rPr>
                        <a:t>7	</a:t>
                      </a:r>
                      <a:r>
                        <a:rPr lang="en-GB" sz="2000" b="0" noProof="0" dirty="0" smtClean="0">
                          <a:solidFill>
                            <a:schemeClr val="bg1"/>
                          </a:solidFill>
                        </a:rPr>
                        <a:t> Operator </a:t>
                      </a:r>
                      <a:r>
                        <a:rPr lang="en-GB" sz="2000" b="0" noProof="0" dirty="0">
                          <a:solidFill>
                            <a:schemeClr val="bg1"/>
                          </a:solidFill>
                        </a:rPr>
                        <a:t>Screens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39522269"/>
                  </a:ext>
                </a:extLst>
              </a:tr>
              <a:tr h="461263">
                <a:tc>
                  <a:txBody>
                    <a:bodyPr/>
                    <a:lstStyle/>
                    <a:p>
                      <a:pPr marL="361950" indent="-361950">
                        <a:tabLst>
                          <a:tab pos="357188" algn="l"/>
                        </a:tabLst>
                      </a:pPr>
                      <a:r>
                        <a:rPr lang="en-GB" sz="2000" b="0" noProof="0" dirty="0" smtClean="0">
                          <a:solidFill>
                            <a:schemeClr val="bg1"/>
                          </a:solidFill>
                        </a:rPr>
                        <a:t>8    CryoB ODHDS Updates</a:t>
                      </a:r>
                      <a:r>
                        <a:rPr lang="en-GB" sz="2000" b="0" baseline="0" noProof="0" dirty="0" smtClean="0">
                          <a:solidFill>
                            <a:schemeClr val="bg1"/>
                          </a:solidFill>
                        </a:rPr>
                        <a:t> </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3214725"/>
                  </a:ext>
                </a:extLst>
              </a:tr>
              <a:tr h="461263">
                <a:tc>
                  <a:txBody>
                    <a:bodyPr/>
                    <a:lstStyle/>
                    <a:p>
                      <a:pPr marL="361950" indent="-361950">
                        <a:tabLst>
                          <a:tab pos="357188" algn="l"/>
                        </a:tabLst>
                      </a:pPr>
                      <a:r>
                        <a:rPr lang="en-GB" sz="2000" b="0" noProof="0" dirty="0" smtClean="0">
                          <a:solidFill>
                            <a:schemeClr val="bg1"/>
                          </a:solidFill>
                        </a:rPr>
                        <a:t>9    Test Environment</a:t>
                      </a:r>
                      <a:r>
                        <a:rPr lang="en-GB" sz="2000" b="0" baseline="0" noProof="0" dirty="0" smtClean="0">
                          <a:solidFill>
                            <a:schemeClr val="bg1"/>
                          </a:solidFill>
                        </a:rPr>
                        <a:t> for ODHDS </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3996207"/>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a:xfrm>
            <a:off x="2053244" y="6475270"/>
            <a:ext cx="6176356" cy="365125"/>
          </a:xfrm>
        </p:spPr>
        <p:txBody>
          <a:bodyPr/>
          <a:lstStyle/>
          <a:p>
            <a:r>
              <a:rPr lang="en-US" dirty="0"/>
              <a:t>ACC ODHDS Activation Matrix, Software Requirements and Software Design</a:t>
            </a:r>
            <a:endParaRPr lang="en-GB" dirty="0"/>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8896B66-0B3A-474C-9C9C-E4F07B1F5DAD}" type="datetime1">
              <a:rPr lang="sv-SE" smtClean="0">
                <a:solidFill>
                  <a:schemeClr val="bg1"/>
                </a:solidFill>
              </a:rPr>
              <a:t>2022-09-14</a:t>
            </a:fld>
            <a:endParaRPr lang="sv-SE" dirty="0">
              <a:solidFill>
                <a:schemeClr val="bg1"/>
              </a:solidFill>
            </a:endParaRP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smtClean="0"/>
              <a:t/>
            </a:r>
            <a:br>
              <a:rPr lang="en-GB" dirty="0" smtClean="0"/>
            </a:br>
            <a:r>
              <a:rPr lang="en-GB" dirty="0"/>
              <a:t/>
            </a:r>
            <a:br>
              <a:rPr lang="en-GB" dirty="0"/>
            </a:br>
            <a:r>
              <a:rPr lang="en-GB" dirty="0" smtClean="0"/>
              <a:t>Back-up slides</a:t>
            </a:r>
            <a:endParaRPr lang="en-GB" dirty="0"/>
          </a:p>
        </p:txBody>
      </p:sp>
      <p:sp>
        <p:nvSpPr>
          <p:cNvPr id="3" name="Date Placeholder 2"/>
          <p:cNvSpPr>
            <a:spLocks noGrp="1"/>
          </p:cNvSpPr>
          <p:nvPr>
            <p:ph type="dt" sz="half" idx="10"/>
          </p:nvPr>
        </p:nvSpPr>
        <p:spPr/>
        <p:txBody>
          <a:bodyPr/>
          <a:lstStyle/>
          <a:p>
            <a:fld id="{FB7CF669-398F-4EF8-BAB0-924CFDCF0761}" type="datetime1">
              <a:rPr lang="sv-SE" smtClean="0"/>
              <a:t>2022-09-14</a:t>
            </a:fld>
            <a:endParaRPr lang="sv-SE" dirty="0"/>
          </a:p>
        </p:txBody>
      </p:sp>
    </p:spTree>
    <p:extLst>
      <p:ext uri="{BB962C8B-B14F-4D97-AF65-F5344CB8AC3E}">
        <p14:creationId xmlns:p14="http://schemas.microsoft.com/office/powerpoint/2010/main" val="257523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Soft-coded Timers – Input from HMI</a:t>
            </a:r>
            <a:endParaRPr lang="en-US"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31</a:t>
            </a:fld>
            <a:endParaRPr lang="sv-SE"/>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2404" y="1678421"/>
            <a:ext cx="5858395" cy="4556529"/>
          </a:xfrm>
        </p:spPr>
      </p:pic>
      <p:sp>
        <p:nvSpPr>
          <p:cNvPr id="7" name="Text Placeholder 6"/>
          <p:cNvSpPr>
            <a:spLocks noGrp="1"/>
          </p:cNvSpPr>
          <p:nvPr>
            <p:ph type="body" sz="quarter" idx="14"/>
          </p:nvPr>
        </p:nvSpPr>
        <p:spPr/>
        <p:txBody>
          <a:bodyPr/>
          <a:lstStyle/>
          <a:p>
            <a:endParaRPr lang="en-US" dirty="0"/>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1407245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03709" y="243205"/>
            <a:ext cx="9360000" cy="657339"/>
          </a:xfrm>
        </p:spPr>
        <p:txBody>
          <a:bodyPr/>
          <a:lstStyle/>
          <a:p>
            <a:r>
              <a:rPr lang="en-GB" dirty="0"/>
              <a:t>Development Setup </a:t>
            </a:r>
            <a:r>
              <a:rPr lang="en-GB" dirty="0" smtClean="0"/>
              <a:t>Network - Simplified </a:t>
            </a:r>
            <a:endParaRPr lang="en-US" dirty="0"/>
          </a:p>
        </p:txBody>
      </p:sp>
      <p:sp>
        <p:nvSpPr>
          <p:cNvPr id="3" name="Footer Placeholder 2"/>
          <p:cNvSpPr>
            <a:spLocks noGrp="1"/>
          </p:cNvSpPr>
          <p:nvPr>
            <p:ph type="ftr" sz="quarter" idx="11"/>
          </p:nvPr>
        </p:nvSpPr>
        <p:spPr>
          <a:xfrm>
            <a:off x="2053243" y="6475270"/>
            <a:ext cx="5113577" cy="365125"/>
          </a:xfrm>
        </p:spPr>
        <p:txBody>
          <a:bodyPr/>
          <a:lstStyle/>
          <a:p>
            <a:r>
              <a:rPr lang="en-US" dirty="0"/>
              <a:t>ACC ODHDS Activation Matrix, Software Requirements and Software Design</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32</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045" y="3627410"/>
            <a:ext cx="676733" cy="25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ectangle 55"/>
          <p:cNvSpPr/>
          <p:nvPr/>
        </p:nvSpPr>
        <p:spPr>
          <a:xfrm>
            <a:off x="2664199" y="1529857"/>
            <a:ext cx="1055336" cy="400110"/>
          </a:xfrm>
          <a:prstGeom prst="rect">
            <a:avLst/>
          </a:prstGeom>
        </p:spPr>
        <p:txBody>
          <a:bodyPr wrap="square">
            <a:spAutoFit/>
          </a:bodyPr>
          <a:lstStyle/>
          <a:p>
            <a:r>
              <a:rPr lang="en-GB" sz="1000" dirty="0"/>
              <a:t>Development Workstations</a:t>
            </a:r>
            <a:endParaRPr lang="sv-SE" sz="1000" dirty="0"/>
          </a:p>
        </p:txBody>
      </p:sp>
      <p:pic>
        <p:nvPicPr>
          <p:cNvPr id="85" name="Picture 84"/>
          <p:cNvPicPr>
            <a:picLocks noChangeAspect="1"/>
          </p:cNvPicPr>
          <p:nvPr/>
        </p:nvPicPr>
        <p:blipFill>
          <a:blip r:embed="rId3"/>
          <a:stretch>
            <a:fillRect/>
          </a:stretch>
        </p:blipFill>
        <p:spPr>
          <a:xfrm>
            <a:off x="2839555" y="1905398"/>
            <a:ext cx="508390" cy="343699"/>
          </a:xfrm>
          <a:prstGeom prst="rect">
            <a:avLst/>
          </a:prstGeom>
        </p:spPr>
      </p:pic>
      <p:sp>
        <p:nvSpPr>
          <p:cNvPr id="76" name="Rectangle 75"/>
          <p:cNvSpPr/>
          <p:nvPr/>
        </p:nvSpPr>
        <p:spPr>
          <a:xfrm>
            <a:off x="7722181" y="4222973"/>
            <a:ext cx="1498197" cy="246221"/>
          </a:xfrm>
          <a:prstGeom prst="rect">
            <a:avLst/>
          </a:prstGeom>
        </p:spPr>
        <p:txBody>
          <a:bodyPr wrap="square">
            <a:spAutoFit/>
          </a:bodyPr>
          <a:lstStyle/>
          <a:p>
            <a:r>
              <a:rPr lang="en-GB" sz="1000" dirty="0" smtClean="0"/>
              <a:t>TN-DC </a:t>
            </a:r>
            <a:r>
              <a:rPr lang="en-GB" sz="1000" dirty="0"/>
              <a:t>Network </a:t>
            </a:r>
            <a:endParaRPr lang="sv-SE" sz="1000" dirty="0"/>
          </a:p>
        </p:txBody>
      </p:sp>
      <p:sp>
        <p:nvSpPr>
          <p:cNvPr id="78" name="TextBox 77"/>
          <p:cNvSpPr txBox="1"/>
          <p:nvPr/>
        </p:nvSpPr>
        <p:spPr>
          <a:xfrm>
            <a:off x="4732886" y="3641490"/>
            <a:ext cx="984850" cy="220078"/>
          </a:xfrm>
          <a:prstGeom prst="rect">
            <a:avLst/>
          </a:prstGeom>
          <a:noFill/>
        </p:spPr>
        <p:txBody>
          <a:bodyPr wrap="square" lIns="65550" tIns="32775" rIns="65550" bIns="32775" rtlCol="0">
            <a:spAutoFit/>
          </a:bodyPr>
          <a:lstStyle/>
          <a:p>
            <a:r>
              <a:rPr lang="en-GB" sz="1000" dirty="0"/>
              <a:t>Safety Firewall</a:t>
            </a:r>
            <a:endParaRPr lang="sv-SE" sz="1000" dirty="0"/>
          </a:p>
        </p:txBody>
      </p:sp>
      <p:pic>
        <p:nvPicPr>
          <p:cNvPr id="10" name="Picture 9"/>
          <p:cNvPicPr>
            <a:picLocks noChangeAspect="1"/>
          </p:cNvPicPr>
          <p:nvPr/>
        </p:nvPicPr>
        <p:blipFill>
          <a:blip r:embed="rId4"/>
          <a:stretch>
            <a:fillRect/>
          </a:stretch>
        </p:blipFill>
        <p:spPr>
          <a:xfrm>
            <a:off x="3952045" y="1905398"/>
            <a:ext cx="612858" cy="462000"/>
          </a:xfrm>
          <a:prstGeom prst="rect">
            <a:avLst/>
          </a:prstGeom>
        </p:spPr>
      </p:pic>
      <p:pic>
        <p:nvPicPr>
          <p:cNvPr id="11" name="Picture 10"/>
          <p:cNvPicPr>
            <a:picLocks noChangeAspect="1"/>
          </p:cNvPicPr>
          <p:nvPr/>
        </p:nvPicPr>
        <p:blipFill>
          <a:blip r:embed="rId5"/>
          <a:stretch>
            <a:fillRect/>
          </a:stretch>
        </p:blipFill>
        <p:spPr>
          <a:xfrm>
            <a:off x="3941390" y="2426095"/>
            <a:ext cx="612858" cy="462000"/>
          </a:xfrm>
          <a:prstGeom prst="rect">
            <a:avLst/>
          </a:prstGeom>
        </p:spPr>
      </p:pic>
      <p:pic>
        <p:nvPicPr>
          <p:cNvPr id="12" name="Picture 11"/>
          <p:cNvPicPr>
            <a:picLocks noChangeAspect="1"/>
          </p:cNvPicPr>
          <p:nvPr/>
        </p:nvPicPr>
        <p:blipFill>
          <a:blip r:embed="rId6"/>
          <a:stretch>
            <a:fillRect/>
          </a:stretch>
        </p:blipFill>
        <p:spPr>
          <a:xfrm>
            <a:off x="4732886" y="1882384"/>
            <a:ext cx="612858" cy="462000"/>
          </a:xfrm>
          <a:prstGeom prst="rect">
            <a:avLst/>
          </a:prstGeom>
        </p:spPr>
      </p:pic>
      <p:pic>
        <p:nvPicPr>
          <p:cNvPr id="14" name="Picture 13"/>
          <p:cNvPicPr>
            <a:picLocks noChangeAspect="1"/>
          </p:cNvPicPr>
          <p:nvPr/>
        </p:nvPicPr>
        <p:blipFill>
          <a:blip r:embed="rId7"/>
          <a:stretch>
            <a:fillRect/>
          </a:stretch>
        </p:blipFill>
        <p:spPr>
          <a:xfrm>
            <a:off x="4732886" y="2426095"/>
            <a:ext cx="612858" cy="462000"/>
          </a:xfrm>
          <a:prstGeom prst="rect">
            <a:avLst/>
          </a:prstGeom>
        </p:spPr>
      </p:pic>
      <p:sp>
        <p:nvSpPr>
          <p:cNvPr id="20" name="Rectangle 19"/>
          <p:cNvSpPr/>
          <p:nvPr/>
        </p:nvSpPr>
        <p:spPr>
          <a:xfrm>
            <a:off x="3887518" y="1743535"/>
            <a:ext cx="1592580" cy="121158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6" name="Rectangle 85"/>
          <p:cNvSpPr/>
          <p:nvPr/>
        </p:nvSpPr>
        <p:spPr>
          <a:xfrm>
            <a:off x="4114548" y="1439413"/>
            <a:ext cx="1323675" cy="246221"/>
          </a:xfrm>
          <a:prstGeom prst="rect">
            <a:avLst/>
          </a:prstGeom>
        </p:spPr>
        <p:txBody>
          <a:bodyPr wrap="square">
            <a:spAutoFit/>
          </a:bodyPr>
          <a:lstStyle/>
          <a:p>
            <a:r>
              <a:rPr lang="en-GB" sz="1000" dirty="0"/>
              <a:t>Shared Resources</a:t>
            </a:r>
            <a:endParaRPr lang="sv-SE" sz="1000" dirty="0"/>
          </a:p>
        </p:txBody>
      </p:sp>
      <p:cxnSp>
        <p:nvCxnSpPr>
          <p:cNvPr id="24" name="Elbow Connector 23"/>
          <p:cNvCxnSpPr>
            <a:stCxn id="85" idx="2"/>
            <a:endCxn id="26" idx="0"/>
          </p:cNvCxnSpPr>
          <p:nvPr/>
        </p:nvCxnSpPr>
        <p:spPr>
          <a:xfrm rot="16200000" flipH="1">
            <a:off x="3002925" y="2339922"/>
            <a:ext cx="1378313" cy="1196662"/>
          </a:xfrm>
          <a:prstGeom prst="bentConnector3">
            <a:avLst>
              <a:gd name="adj1" fmla="val 80407"/>
            </a:avLst>
          </a:prstGeom>
          <a:ln w="12700">
            <a:tailEnd type="none"/>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20" idx="2"/>
            <a:endCxn id="26" idx="3"/>
          </p:cNvCxnSpPr>
          <p:nvPr/>
        </p:nvCxnSpPr>
        <p:spPr>
          <a:xfrm rot="5400000">
            <a:off x="4255455" y="3328438"/>
            <a:ext cx="801676" cy="55030"/>
          </a:xfrm>
          <a:prstGeom prst="bentConnector2">
            <a:avLst/>
          </a:prstGeom>
          <a:ln w="12700">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6" idx="2"/>
          </p:cNvCxnSpPr>
          <p:nvPr/>
        </p:nvCxnSpPr>
        <p:spPr>
          <a:xfrm>
            <a:off x="4290412" y="3886172"/>
            <a:ext cx="1" cy="58928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8"/>
          <a:stretch>
            <a:fillRect/>
          </a:stretch>
        </p:blipFill>
        <p:spPr>
          <a:xfrm>
            <a:off x="6717083" y="2331927"/>
            <a:ext cx="612858" cy="554400"/>
          </a:xfrm>
          <a:prstGeom prst="rect">
            <a:avLst/>
          </a:prstGeom>
        </p:spPr>
      </p:pic>
      <p:sp>
        <p:nvSpPr>
          <p:cNvPr id="96" name="TextBox 95"/>
          <p:cNvSpPr txBox="1"/>
          <p:nvPr/>
        </p:nvSpPr>
        <p:spPr>
          <a:xfrm>
            <a:off x="6531127" y="2075967"/>
            <a:ext cx="1036031" cy="220078"/>
          </a:xfrm>
          <a:prstGeom prst="rect">
            <a:avLst/>
          </a:prstGeom>
          <a:noFill/>
        </p:spPr>
        <p:txBody>
          <a:bodyPr wrap="square" lIns="65550" tIns="32775" rIns="65550" bIns="32775" rtlCol="0">
            <a:spAutoFit/>
          </a:bodyPr>
          <a:lstStyle/>
          <a:p>
            <a:r>
              <a:rPr lang="en-GB" sz="1000" dirty="0" smtClean="0"/>
              <a:t>PSS Thin-clients </a:t>
            </a:r>
            <a:endParaRPr lang="sv-SE" sz="1000" dirty="0"/>
          </a:p>
        </p:txBody>
      </p:sp>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782" y="3540345"/>
            <a:ext cx="694797" cy="25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TextBox 106"/>
          <p:cNvSpPr txBox="1"/>
          <p:nvPr/>
        </p:nvSpPr>
        <p:spPr>
          <a:xfrm>
            <a:off x="8062404" y="3564696"/>
            <a:ext cx="854638" cy="220078"/>
          </a:xfrm>
          <a:prstGeom prst="rect">
            <a:avLst/>
          </a:prstGeom>
          <a:noFill/>
        </p:spPr>
        <p:txBody>
          <a:bodyPr wrap="square" lIns="65550" tIns="32775" rIns="65550" bIns="32775" rtlCol="0">
            <a:spAutoFit/>
          </a:bodyPr>
          <a:lstStyle/>
          <a:p>
            <a:r>
              <a:rPr lang="en-GB" sz="1000" dirty="0" smtClean="0"/>
              <a:t>DC </a:t>
            </a:r>
            <a:r>
              <a:rPr lang="en-GB" sz="1000" dirty="0"/>
              <a:t>Firewall</a:t>
            </a:r>
            <a:endParaRPr lang="sv-SE" sz="1000" dirty="0"/>
          </a:p>
        </p:txBody>
      </p:sp>
      <p:cxnSp>
        <p:nvCxnSpPr>
          <p:cNvPr id="58" name="Straight Connector 57"/>
          <p:cNvCxnSpPr>
            <a:stCxn id="97" idx="2"/>
          </p:cNvCxnSpPr>
          <p:nvPr/>
        </p:nvCxnSpPr>
        <p:spPr>
          <a:xfrm>
            <a:off x="7722181" y="3799107"/>
            <a:ext cx="0" cy="67635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rotWithShape="1">
          <a:blip r:embed="rId9"/>
          <a:srcRect b="41275"/>
          <a:stretch/>
        </p:blipFill>
        <p:spPr>
          <a:xfrm>
            <a:off x="8235412" y="2906232"/>
            <a:ext cx="612858" cy="271308"/>
          </a:xfrm>
          <a:prstGeom prst="rect">
            <a:avLst/>
          </a:prstGeom>
        </p:spPr>
      </p:pic>
      <p:sp>
        <p:nvSpPr>
          <p:cNvPr id="108" name="TextBox 107"/>
          <p:cNvSpPr txBox="1"/>
          <p:nvPr/>
        </p:nvSpPr>
        <p:spPr>
          <a:xfrm>
            <a:off x="8286970" y="2522432"/>
            <a:ext cx="702669" cy="373967"/>
          </a:xfrm>
          <a:prstGeom prst="rect">
            <a:avLst/>
          </a:prstGeom>
          <a:noFill/>
        </p:spPr>
        <p:txBody>
          <a:bodyPr wrap="square" lIns="65550" tIns="32775" rIns="65550" bIns="32775" rtlCol="0">
            <a:spAutoFit/>
          </a:bodyPr>
          <a:lstStyle/>
          <a:p>
            <a:r>
              <a:rPr lang="en-GB" sz="1000" dirty="0" smtClean="0"/>
              <a:t>Bastions (</a:t>
            </a:r>
            <a:r>
              <a:rPr lang="en-GB" sz="1000" dirty="0" err="1" smtClean="0"/>
              <a:t>Wallix</a:t>
            </a:r>
            <a:r>
              <a:rPr lang="en-GB" sz="1000" dirty="0" smtClean="0"/>
              <a:t>) </a:t>
            </a:r>
            <a:endParaRPr lang="sv-SE" sz="1000" dirty="0"/>
          </a:p>
        </p:txBody>
      </p:sp>
      <p:cxnSp>
        <p:nvCxnSpPr>
          <p:cNvPr id="67" name="Elbow Connector 66"/>
          <p:cNvCxnSpPr>
            <a:stCxn id="52" idx="2"/>
          </p:cNvCxnSpPr>
          <p:nvPr/>
        </p:nvCxnSpPr>
        <p:spPr>
          <a:xfrm rot="16200000" flipH="1">
            <a:off x="6986555" y="2923284"/>
            <a:ext cx="640547" cy="566632"/>
          </a:xfrm>
          <a:prstGeom prst="bentConnector3">
            <a:avLst>
              <a:gd name="adj1" fmla="val 71810"/>
            </a:avLst>
          </a:prstGeom>
          <a:ln w="12700"/>
        </p:spPr>
        <p:style>
          <a:lnRef idx="1">
            <a:schemeClr val="accent1"/>
          </a:lnRef>
          <a:fillRef idx="0">
            <a:schemeClr val="accent1"/>
          </a:fillRef>
          <a:effectRef idx="0">
            <a:schemeClr val="accent1"/>
          </a:effectRef>
          <a:fontRef idx="minor">
            <a:schemeClr val="tx1"/>
          </a:fontRef>
        </p:style>
      </p:cxnSp>
      <p:cxnSp>
        <p:nvCxnSpPr>
          <p:cNvPr id="109" name="Elbow Connector 108"/>
          <p:cNvCxnSpPr>
            <a:stCxn id="59" idx="2"/>
            <a:endCxn id="97" idx="0"/>
          </p:cNvCxnSpPr>
          <p:nvPr/>
        </p:nvCxnSpPr>
        <p:spPr>
          <a:xfrm rot="5400000">
            <a:off x="7950609" y="2949112"/>
            <a:ext cx="362805" cy="819660"/>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pic>
        <p:nvPicPr>
          <p:cNvPr id="1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671" y="4832200"/>
            <a:ext cx="676733" cy="25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 name="TextBox 111"/>
          <p:cNvSpPr txBox="1"/>
          <p:nvPr/>
        </p:nvSpPr>
        <p:spPr>
          <a:xfrm>
            <a:off x="8094814" y="4858273"/>
            <a:ext cx="984850" cy="220078"/>
          </a:xfrm>
          <a:prstGeom prst="rect">
            <a:avLst/>
          </a:prstGeom>
          <a:noFill/>
        </p:spPr>
        <p:txBody>
          <a:bodyPr wrap="square" lIns="65550" tIns="32775" rIns="65550" bIns="32775" rtlCol="0">
            <a:spAutoFit/>
          </a:bodyPr>
          <a:lstStyle/>
          <a:p>
            <a:r>
              <a:rPr lang="en-GB" sz="1000" dirty="0"/>
              <a:t>TN Firewall</a:t>
            </a:r>
            <a:endParaRPr lang="sv-SE" sz="1000" dirty="0"/>
          </a:p>
        </p:txBody>
      </p:sp>
      <p:cxnSp>
        <p:nvCxnSpPr>
          <p:cNvPr id="113" name="Straight Connector 112"/>
          <p:cNvCxnSpPr/>
          <p:nvPr/>
        </p:nvCxnSpPr>
        <p:spPr>
          <a:xfrm>
            <a:off x="1195647" y="5681243"/>
            <a:ext cx="10279255" cy="55843"/>
          </a:xfrm>
          <a:prstGeom prst="line">
            <a:avLst/>
          </a:prstGeom>
          <a:ln w="47625">
            <a:solidFill>
              <a:schemeClr val="accent1"/>
            </a:solidFill>
          </a:ln>
        </p:spPr>
        <p:style>
          <a:lnRef idx="2">
            <a:schemeClr val="accent3"/>
          </a:lnRef>
          <a:fillRef idx="0">
            <a:schemeClr val="accent3"/>
          </a:fillRef>
          <a:effectRef idx="1">
            <a:schemeClr val="accent3"/>
          </a:effectRef>
          <a:fontRef idx="minor">
            <a:schemeClr val="tx1"/>
          </a:fontRef>
        </p:style>
      </p:cxnSp>
      <p:sp>
        <p:nvSpPr>
          <p:cNvPr id="114" name="TextBox 113"/>
          <p:cNvSpPr txBox="1"/>
          <p:nvPr/>
        </p:nvSpPr>
        <p:spPr>
          <a:xfrm>
            <a:off x="10227738" y="5468452"/>
            <a:ext cx="1359172" cy="220078"/>
          </a:xfrm>
          <a:prstGeom prst="rect">
            <a:avLst/>
          </a:prstGeom>
          <a:noFill/>
        </p:spPr>
        <p:txBody>
          <a:bodyPr wrap="square" lIns="65550" tIns="32775" rIns="65550" bIns="32775" rtlCol="0">
            <a:spAutoFit/>
          </a:bodyPr>
          <a:lstStyle/>
          <a:p>
            <a:r>
              <a:rPr lang="en-GB" sz="1000" dirty="0"/>
              <a:t>Technical Network </a:t>
            </a:r>
            <a:endParaRPr lang="sv-SE" sz="1000" dirty="0"/>
          </a:p>
        </p:txBody>
      </p:sp>
      <p:cxnSp>
        <p:nvCxnSpPr>
          <p:cNvPr id="116" name="Straight Connector 115"/>
          <p:cNvCxnSpPr>
            <a:stCxn id="111" idx="2"/>
          </p:cNvCxnSpPr>
          <p:nvPr/>
        </p:nvCxnSpPr>
        <p:spPr>
          <a:xfrm>
            <a:off x="7724038" y="5090962"/>
            <a:ext cx="0" cy="5718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11" idx="0"/>
          </p:cNvCxnSpPr>
          <p:nvPr/>
        </p:nvCxnSpPr>
        <p:spPr>
          <a:xfrm flipV="1">
            <a:off x="7724038" y="4462717"/>
            <a:ext cx="0" cy="369483"/>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0" name="Picture 119"/>
          <p:cNvPicPr>
            <a:picLocks noChangeAspect="1"/>
          </p:cNvPicPr>
          <p:nvPr/>
        </p:nvPicPr>
        <p:blipFill>
          <a:blip r:embed="rId3"/>
          <a:stretch>
            <a:fillRect/>
          </a:stretch>
        </p:blipFill>
        <p:spPr>
          <a:xfrm>
            <a:off x="1433653" y="2833841"/>
            <a:ext cx="508390" cy="343699"/>
          </a:xfrm>
          <a:prstGeom prst="rect">
            <a:avLst/>
          </a:prstGeom>
        </p:spPr>
      </p:pic>
      <p:sp>
        <p:nvSpPr>
          <p:cNvPr id="121" name="Rectangle 120"/>
          <p:cNvSpPr/>
          <p:nvPr/>
        </p:nvSpPr>
        <p:spPr>
          <a:xfrm>
            <a:off x="1229408" y="2426095"/>
            <a:ext cx="1055336" cy="400110"/>
          </a:xfrm>
          <a:prstGeom prst="rect">
            <a:avLst/>
          </a:prstGeom>
        </p:spPr>
        <p:txBody>
          <a:bodyPr wrap="square">
            <a:spAutoFit/>
          </a:bodyPr>
          <a:lstStyle/>
          <a:p>
            <a:pPr algn="ctr"/>
            <a:r>
              <a:rPr lang="en-GB" sz="1000" dirty="0" smtClean="0"/>
              <a:t>PSS Transfer Workstations</a:t>
            </a:r>
            <a:endParaRPr lang="sv-SE" sz="1000" dirty="0"/>
          </a:p>
        </p:txBody>
      </p:sp>
      <p:sp>
        <p:nvSpPr>
          <p:cNvPr id="131" name="Rectangle 130"/>
          <p:cNvSpPr/>
          <p:nvPr/>
        </p:nvSpPr>
        <p:spPr>
          <a:xfrm>
            <a:off x="1235758" y="1124870"/>
            <a:ext cx="4868245" cy="316909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2" name="TextBox 131"/>
          <p:cNvSpPr txBox="1"/>
          <p:nvPr/>
        </p:nvSpPr>
        <p:spPr>
          <a:xfrm>
            <a:off x="1304338" y="1180721"/>
            <a:ext cx="2043607" cy="276999"/>
          </a:xfrm>
          <a:prstGeom prst="rect">
            <a:avLst/>
          </a:prstGeom>
          <a:noFill/>
        </p:spPr>
        <p:txBody>
          <a:bodyPr wrap="square" rtlCol="0">
            <a:spAutoFit/>
          </a:bodyPr>
          <a:lstStyle/>
          <a:p>
            <a:pPr algn="l"/>
            <a:r>
              <a:rPr lang="en-GB" sz="1200" dirty="0" smtClean="0">
                <a:solidFill>
                  <a:srgbClr val="666666"/>
                </a:solidFill>
              </a:rPr>
              <a:t>Safety </a:t>
            </a:r>
            <a:r>
              <a:rPr lang="en-GB" sz="1200" dirty="0">
                <a:solidFill>
                  <a:srgbClr val="666666"/>
                </a:solidFill>
              </a:rPr>
              <a:t>Environment</a:t>
            </a:r>
            <a:endParaRPr lang="en-US" sz="1200" dirty="0">
              <a:solidFill>
                <a:srgbClr val="666666"/>
              </a:solidFill>
            </a:endParaRPr>
          </a:p>
        </p:txBody>
      </p:sp>
      <p:sp>
        <p:nvSpPr>
          <p:cNvPr id="41" name="TextBox 40"/>
          <p:cNvSpPr txBox="1"/>
          <p:nvPr/>
        </p:nvSpPr>
        <p:spPr>
          <a:xfrm>
            <a:off x="8361628" y="5805913"/>
            <a:ext cx="2942326" cy="1015653"/>
          </a:xfrm>
          <a:prstGeom prst="rect">
            <a:avLst/>
          </a:prstGeom>
          <a:noFill/>
        </p:spPr>
        <p:txBody>
          <a:bodyPr wrap="square" lIns="91429" tIns="45715" rIns="91429" bIns="45715" rtlCol="0">
            <a:spAutoFit/>
          </a:bodyPr>
          <a:lstStyle/>
          <a:p>
            <a:r>
              <a:rPr lang="en-GB" sz="1000" dirty="0">
                <a:solidFill>
                  <a:schemeClr val="bg1">
                    <a:lumMod val="50000"/>
                  </a:schemeClr>
                </a:solidFill>
              </a:rPr>
              <a:t>AD = Active Directory </a:t>
            </a:r>
          </a:p>
          <a:p>
            <a:r>
              <a:rPr lang="en-GB" sz="1000" dirty="0">
                <a:solidFill>
                  <a:schemeClr val="bg1">
                    <a:lumMod val="50000"/>
                  </a:schemeClr>
                </a:solidFill>
              </a:rPr>
              <a:t>DHCP = Dynamic Host Configuration Protocol</a:t>
            </a:r>
          </a:p>
          <a:p>
            <a:r>
              <a:rPr lang="en-GB" sz="1000" dirty="0">
                <a:solidFill>
                  <a:schemeClr val="bg1">
                    <a:lumMod val="50000"/>
                  </a:schemeClr>
                </a:solidFill>
              </a:rPr>
              <a:t>DNS = Domain Name System</a:t>
            </a:r>
          </a:p>
          <a:p>
            <a:r>
              <a:rPr lang="en-GB" sz="1000" dirty="0" err="1">
                <a:solidFill>
                  <a:schemeClr val="bg1">
                    <a:lumMod val="50000"/>
                  </a:schemeClr>
                </a:solidFill>
              </a:rPr>
              <a:t>iDMZ</a:t>
            </a:r>
            <a:r>
              <a:rPr lang="en-GB" sz="1000" dirty="0">
                <a:solidFill>
                  <a:schemeClr val="bg1">
                    <a:lumMod val="50000"/>
                  </a:schemeClr>
                </a:solidFill>
              </a:rPr>
              <a:t> = internal Demilitarized Zone</a:t>
            </a:r>
          </a:p>
          <a:p>
            <a:r>
              <a:rPr lang="en-GB" sz="1000" dirty="0">
                <a:solidFill>
                  <a:schemeClr val="bg1">
                    <a:lumMod val="50000"/>
                  </a:schemeClr>
                </a:solidFill>
              </a:rPr>
              <a:t>LDAP = Lightweight Directory Access Protocol  </a:t>
            </a:r>
          </a:p>
          <a:p>
            <a:r>
              <a:rPr lang="en-GB" sz="1000" dirty="0">
                <a:solidFill>
                  <a:schemeClr val="bg1">
                    <a:lumMod val="50000"/>
                  </a:schemeClr>
                </a:solidFill>
              </a:rPr>
              <a:t>TN = Technical Network </a:t>
            </a:r>
          </a:p>
        </p:txBody>
      </p:sp>
      <p:sp>
        <p:nvSpPr>
          <p:cNvPr id="6" name="Rectangle 5"/>
          <p:cNvSpPr/>
          <p:nvPr/>
        </p:nvSpPr>
        <p:spPr>
          <a:xfrm>
            <a:off x="6364187" y="1658210"/>
            <a:ext cx="1297838" cy="1341258"/>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45" name="TextBox 44"/>
          <p:cNvSpPr txBox="1"/>
          <p:nvPr/>
        </p:nvSpPr>
        <p:spPr>
          <a:xfrm>
            <a:off x="6325466" y="1660012"/>
            <a:ext cx="746783" cy="276999"/>
          </a:xfrm>
          <a:prstGeom prst="rect">
            <a:avLst/>
          </a:prstGeom>
          <a:noFill/>
        </p:spPr>
        <p:txBody>
          <a:bodyPr wrap="square" rtlCol="0">
            <a:spAutoFit/>
          </a:bodyPr>
          <a:lstStyle/>
          <a:p>
            <a:pPr algn="l"/>
            <a:r>
              <a:rPr lang="en-GB" sz="1200" dirty="0" err="1" smtClean="0">
                <a:solidFill>
                  <a:srgbClr val="666666"/>
                </a:solidFill>
              </a:rPr>
              <a:t>CSLab</a:t>
            </a:r>
            <a:endParaRPr lang="en-US" sz="1200" dirty="0">
              <a:solidFill>
                <a:srgbClr val="666666"/>
              </a:solidFill>
            </a:endParaRPr>
          </a:p>
        </p:txBody>
      </p:sp>
      <p:cxnSp>
        <p:nvCxnSpPr>
          <p:cNvPr id="18" name="Elbow Connector 17"/>
          <p:cNvCxnSpPr>
            <a:stCxn id="26" idx="2"/>
            <a:endCxn id="111" idx="1"/>
          </p:cNvCxnSpPr>
          <p:nvPr/>
        </p:nvCxnSpPr>
        <p:spPr>
          <a:xfrm rot="16200000" flipH="1">
            <a:off x="5300337" y="2876246"/>
            <a:ext cx="1075409" cy="309525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20" idx="3"/>
            <a:endCxn id="26" idx="1"/>
          </p:cNvCxnSpPr>
          <p:nvPr/>
        </p:nvCxnSpPr>
        <p:spPr>
          <a:xfrm>
            <a:off x="1942043" y="3005691"/>
            <a:ext cx="2010002" cy="751100"/>
          </a:xfrm>
          <a:prstGeom prst="bentConnector3">
            <a:avLst>
              <a:gd name="adj1" fmla="val 40522"/>
            </a:avLst>
          </a:prstGeom>
          <a:ln>
            <a:prstDash val="sysDash"/>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3"/>
          <a:stretch>
            <a:fillRect/>
          </a:stretch>
        </p:blipFill>
        <p:spPr>
          <a:xfrm>
            <a:off x="1433653" y="3784774"/>
            <a:ext cx="508390" cy="343699"/>
          </a:xfrm>
          <a:prstGeom prst="rect">
            <a:avLst/>
          </a:prstGeom>
        </p:spPr>
      </p:pic>
      <p:sp>
        <p:nvSpPr>
          <p:cNvPr id="57" name="Rectangle 56"/>
          <p:cNvSpPr/>
          <p:nvPr/>
        </p:nvSpPr>
        <p:spPr>
          <a:xfrm>
            <a:off x="1163878" y="3389914"/>
            <a:ext cx="1186396" cy="400110"/>
          </a:xfrm>
          <a:prstGeom prst="rect">
            <a:avLst/>
          </a:prstGeom>
        </p:spPr>
        <p:txBody>
          <a:bodyPr wrap="square">
            <a:spAutoFit/>
          </a:bodyPr>
          <a:lstStyle/>
          <a:p>
            <a:pPr algn="ctr"/>
            <a:r>
              <a:rPr lang="en-GB" sz="1000" dirty="0" smtClean="0"/>
              <a:t>ODHDS Transfer Workstations</a:t>
            </a:r>
            <a:endParaRPr lang="sv-SE" sz="1000" dirty="0"/>
          </a:p>
        </p:txBody>
      </p:sp>
      <p:cxnSp>
        <p:nvCxnSpPr>
          <p:cNvPr id="27" name="Elbow Connector 26"/>
          <p:cNvCxnSpPr>
            <a:stCxn id="55" idx="3"/>
          </p:cNvCxnSpPr>
          <p:nvPr/>
        </p:nvCxnSpPr>
        <p:spPr>
          <a:xfrm flipV="1">
            <a:off x="1942043" y="3861568"/>
            <a:ext cx="2010002" cy="95056"/>
          </a:xfrm>
          <a:prstGeom prst="bentConnector3">
            <a:avLst>
              <a:gd name="adj1" fmla="val 39891"/>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67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GB" dirty="0">
                <a:solidFill>
                  <a:schemeClr val="tx1">
                    <a:lumMod val="75000"/>
                    <a:lumOff val="25000"/>
                  </a:schemeClr>
                </a:solidFill>
              </a:rPr>
              <a:t>Development setup </a:t>
            </a:r>
          </a:p>
        </p:txBody>
      </p:sp>
      <p:sp>
        <p:nvSpPr>
          <p:cNvPr id="5"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p:txBody>
          <a:bodyPr/>
          <a:lstStyle/>
          <a:p>
            <a:r>
              <a:rPr lang="en-GB" dirty="0"/>
              <a:t>PRESENTATION TITLE/FOOTER</a:t>
            </a: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fld id="{F7283078-D760-1647-8B80-66BA8B52336D}" type="slidenum">
              <a:rPr lang="sv-SE" smtClean="0">
                <a:solidFill>
                  <a:srgbClr val="CCCCCC"/>
                </a:solidFill>
              </a:rPr>
              <a:t>33</a:t>
            </a:fld>
            <a:endParaRPr lang="sv-SE" dirty="0">
              <a:solidFill>
                <a:srgbClr val="CCCCCC"/>
              </a:solidFill>
            </a:endParaRPr>
          </a:p>
        </p:txBody>
      </p:sp>
      <p:sp>
        <p:nvSpPr>
          <p:cNvPr id="7" name="Platshållare för innehåll 6">
            <a:extLst>
              <a:ext uri="{FF2B5EF4-FFF2-40B4-BE49-F238E27FC236}">
                <a16:creationId xmlns:a16="http://schemas.microsoft.com/office/drawing/2014/main" id="{762752E2-2F80-4819-B076-C4D61E38A681}"/>
              </a:ext>
            </a:extLst>
          </p:cNvPr>
          <p:cNvSpPr>
            <a:spLocks noGrp="1"/>
          </p:cNvSpPr>
          <p:nvPr>
            <p:ph idx="1"/>
          </p:nvPr>
        </p:nvSpPr>
        <p:spPr>
          <a:xfrm>
            <a:off x="1716575" y="1446416"/>
            <a:ext cx="7659654" cy="4768062"/>
          </a:xfrm>
        </p:spPr>
        <p:txBody>
          <a:bodyPr>
            <a:normAutofit lnSpcReduction="10000"/>
          </a:bodyPr>
          <a:lstStyle/>
          <a:p>
            <a:pPr marL="343080" indent="-342000">
              <a:spcBef>
                <a:spcPts val="439"/>
              </a:spcBef>
              <a:buClr>
                <a:srgbClr val="808080"/>
              </a:buClr>
              <a:buFont typeface="Arial"/>
              <a:buChar char="•"/>
            </a:pPr>
            <a:r>
              <a:rPr lang="en-GB" sz="2200" spc="-1" dirty="0">
                <a:solidFill>
                  <a:srgbClr val="808080"/>
                </a:solidFill>
                <a:uFill>
                  <a:solidFill>
                    <a:srgbClr val="FFFFFF"/>
                  </a:solidFill>
                </a:uFill>
                <a:latin typeface="Calibri"/>
                <a:ea typeface="DejaVu Sans"/>
              </a:rPr>
              <a:t>The environment host a dedicated </a:t>
            </a:r>
            <a:r>
              <a:rPr lang="en-GB" sz="2200" spc="-1" dirty="0" smtClean="0">
                <a:solidFill>
                  <a:srgbClr val="808080"/>
                </a:solidFill>
                <a:uFill>
                  <a:solidFill>
                    <a:srgbClr val="FFFFFF"/>
                  </a:solidFill>
                </a:uFill>
                <a:latin typeface="Calibri"/>
                <a:ea typeface="DejaVu Sans"/>
              </a:rPr>
              <a:t>Versiondog </a:t>
            </a:r>
            <a:r>
              <a:rPr lang="en-GB" sz="2200" spc="-1" dirty="0">
                <a:solidFill>
                  <a:srgbClr val="808080"/>
                </a:solidFill>
                <a:uFill>
                  <a:solidFill>
                    <a:srgbClr val="FFFFFF"/>
                  </a:solidFill>
                </a:uFill>
                <a:latin typeface="Calibri"/>
                <a:ea typeface="DejaVu Sans"/>
              </a:rPr>
              <a:t>server</a:t>
            </a:r>
            <a:endParaRPr lang="en-GB" sz="2200" spc="-1" dirty="0">
              <a:solidFill>
                <a:srgbClr val="000000"/>
              </a:solidFill>
              <a:uFill>
                <a:solidFill>
                  <a:srgbClr val="FFFFFF"/>
                </a:solidFill>
              </a:uFill>
              <a:latin typeface="Arial"/>
            </a:endParaRPr>
          </a:p>
          <a:p>
            <a:pPr marL="343080" indent="-342000">
              <a:spcBef>
                <a:spcPts val="439"/>
              </a:spcBef>
              <a:buClr>
                <a:srgbClr val="808080"/>
              </a:buClr>
              <a:buFont typeface="Arial"/>
              <a:buChar char="•"/>
            </a:pPr>
            <a:r>
              <a:rPr lang="en-GB" sz="2200" spc="-1" dirty="0">
                <a:solidFill>
                  <a:srgbClr val="808080"/>
                </a:solidFill>
                <a:uFill>
                  <a:solidFill>
                    <a:srgbClr val="FFFFFF"/>
                  </a:solidFill>
                </a:uFill>
                <a:latin typeface="Calibri"/>
                <a:ea typeface="DejaVu Sans"/>
              </a:rPr>
              <a:t>Project are centralized to this </a:t>
            </a:r>
            <a:r>
              <a:rPr lang="en-GB" sz="2200" spc="-1" dirty="0" smtClean="0">
                <a:solidFill>
                  <a:srgbClr val="808080"/>
                </a:solidFill>
                <a:uFill>
                  <a:solidFill>
                    <a:srgbClr val="FFFFFF"/>
                  </a:solidFill>
                </a:uFill>
                <a:latin typeface="Calibri"/>
                <a:ea typeface="DejaVu Sans"/>
              </a:rPr>
              <a:t>server and synchronised to the workstations</a:t>
            </a:r>
            <a:endParaRPr lang="en-GB" sz="2200" spc="-1" dirty="0">
              <a:solidFill>
                <a:srgbClr val="000000"/>
              </a:solidFill>
              <a:uFill>
                <a:solidFill>
                  <a:srgbClr val="FFFFFF"/>
                </a:solidFill>
              </a:uFill>
              <a:latin typeface="Arial"/>
            </a:endParaRPr>
          </a:p>
          <a:p>
            <a:pPr marL="343080" indent="-342000">
              <a:spcBef>
                <a:spcPts val="439"/>
              </a:spcBef>
              <a:buClr>
                <a:srgbClr val="808080"/>
              </a:buClr>
              <a:buFont typeface="Arial"/>
              <a:buChar char="•"/>
            </a:pPr>
            <a:r>
              <a:rPr lang="en-GB" sz="2200" spc="-1" dirty="0" smtClean="0">
                <a:solidFill>
                  <a:srgbClr val="808080"/>
                </a:solidFill>
                <a:uFill>
                  <a:solidFill>
                    <a:srgbClr val="FFFFFF"/>
                  </a:solidFill>
                </a:uFill>
                <a:latin typeface="Calibri"/>
                <a:ea typeface="DejaVu Sans"/>
              </a:rPr>
              <a:t>Versiondog provides </a:t>
            </a:r>
            <a:r>
              <a:rPr lang="en-GB" sz="2200" spc="-1" dirty="0">
                <a:solidFill>
                  <a:srgbClr val="808080"/>
                </a:solidFill>
                <a:uFill>
                  <a:solidFill>
                    <a:srgbClr val="FFFFFF"/>
                  </a:solidFill>
                </a:uFill>
                <a:latin typeface="Calibri"/>
                <a:ea typeface="DejaVu Sans"/>
              </a:rPr>
              <a:t>backup and version control</a:t>
            </a:r>
            <a:endParaRPr lang="en-GB" sz="2200" spc="-1" dirty="0">
              <a:solidFill>
                <a:srgbClr val="000000"/>
              </a:solidFill>
              <a:uFill>
                <a:solidFill>
                  <a:srgbClr val="FFFFFF"/>
                </a:solidFill>
              </a:uFill>
              <a:latin typeface="Arial"/>
            </a:endParaRPr>
          </a:p>
          <a:p>
            <a:pPr marL="343080" indent="-342000">
              <a:spcBef>
                <a:spcPts val="439"/>
              </a:spcBef>
              <a:buClr>
                <a:srgbClr val="808080"/>
              </a:buClr>
              <a:buFont typeface="Arial"/>
              <a:buChar char="•"/>
            </a:pPr>
            <a:r>
              <a:rPr lang="en-GB" sz="2200" spc="-1" dirty="0" smtClean="0">
                <a:solidFill>
                  <a:srgbClr val="808080"/>
                </a:solidFill>
                <a:uFill>
                  <a:solidFill>
                    <a:srgbClr val="FFFFFF"/>
                  </a:solidFill>
                </a:uFill>
                <a:latin typeface="Calibri"/>
                <a:ea typeface="DejaVu Sans"/>
              </a:rPr>
              <a:t>PLC </a:t>
            </a:r>
            <a:r>
              <a:rPr lang="en-GB" sz="2200" spc="-1" dirty="0">
                <a:solidFill>
                  <a:srgbClr val="808080"/>
                </a:solidFill>
                <a:uFill>
                  <a:solidFill>
                    <a:srgbClr val="FFFFFF"/>
                  </a:solidFill>
                </a:uFill>
                <a:latin typeface="Calibri"/>
                <a:ea typeface="DejaVu Sans"/>
              </a:rPr>
              <a:t>programming can be </a:t>
            </a:r>
            <a:r>
              <a:rPr lang="en-GB" sz="2200" spc="-1" dirty="0" smtClean="0">
                <a:solidFill>
                  <a:srgbClr val="808080"/>
                </a:solidFill>
                <a:uFill>
                  <a:solidFill>
                    <a:srgbClr val="FFFFFF"/>
                  </a:solidFill>
                </a:uFill>
                <a:latin typeface="Calibri"/>
                <a:ea typeface="DejaVu Sans"/>
              </a:rPr>
              <a:t>achieved </a:t>
            </a:r>
            <a:r>
              <a:rPr lang="en-GB" sz="2200" spc="-1" dirty="0">
                <a:solidFill>
                  <a:srgbClr val="808080"/>
                </a:solidFill>
                <a:uFill>
                  <a:solidFill>
                    <a:srgbClr val="FFFFFF"/>
                  </a:solidFill>
                </a:uFill>
                <a:latin typeface="Calibri"/>
                <a:ea typeface="DejaVu Sans"/>
              </a:rPr>
              <a:t>using a special </a:t>
            </a:r>
            <a:r>
              <a:rPr lang="en-GB" sz="2200" spc="-1" dirty="0" smtClean="0">
                <a:solidFill>
                  <a:srgbClr val="808080"/>
                </a:solidFill>
                <a:uFill>
                  <a:solidFill>
                    <a:srgbClr val="FFFFFF"/>
                  </a:solidFill>
                </a:uFill>
                <a:latin typeface="Calibri"/>
                <a:ea typeface="DejaVu Sans"/>
              </a:rPr>
              <a:t>workstation (XFER) </a:t>
            </a:r>
            <a:endParaRPr lang="en-GB" sz="2200" spc="-1" dirty="0">
              <a:solidFill>
                <a:srgbClr val="000000"/>
              </a:solidFill>
              <a:uFill>
                <a:solidFill>
                  <a:srgbClr val="FFFFFF"/>
                </a:solidFill>
              </a:uFill>
              <a:latin typeface="Arial"/>
            </a:endParaRPr>
          </a:p>
          <a:p>
            <a:pPr marL="432000" lvl="1">
              <a:spcBef>
                <a:spcPts val="439"/>
              </a:spcBef>
              <a:buClr>
                <a:srgbClr val="000000"/>
              </a:buClr>
              <a:buSzPct val="45000"/>
              <a:buFont typeface="Wingdings" charset="2"/>
              <a:buChar char=""/>
            </a:pPr>
            <a:r>
              <a:rPr lang="en-GB" sz="2200" spc="-1" dirty="0" smtClean="0">
                <a:solidFill>
                  <a:srgbClr val="808080"/>
                </a:solidFill>
                <a:uFill>
                  <a:solidFill>
                    <a:srgbClr val="FFFFFF"/>
                  </a:solidFill>
                </a:uFill>
                <a:latin typeface="Calibri"/>
                <a:ea typeface="DejaVu Sans"/>
              </a:rPr>
              <a:t>For PSS: a </a:t>
            </a:r>
            <a:r>
              <a:rPr lang="en-GB" sz="2200" spc="-1" dirty="0">
                <a:solidFill>
                  <a:srgbClr val="808080"/>
                </a:solidFill>
                <a:uFill>
                  <a:solidFill>
                    <a:srgbClr val="FFFFFF"/>
                  </a:solidFill>
                </a:uFill>
                <a:latin typeface="Calibri"/>
                <a:ea typeface="DejaVu Sans"/>
              </a:rPr>
              <a:t>user need to use a dedicated thinclient (locked in the PSS rack)</a:t>
            </a:r>
            <a:endParaRPr lang="en-GB" sz="2200" spc="-1" dirty="0">
              <a:solidFill>
                <a:srgbClr val="000000"/>
              </a:solidFill>
              <a:uFill>
                <a:solidFill>
                  <a:srgbClr val="FFFFFF"/>
                </a:solidFill>
              </a:uFill>
              <a:latin typeface="Arial"/>
            </a:endParaRPr>
          </a:p>
          <a:p>
            <a:pPr marL="432000" lvl="1">
              <a:spcBef>
                <a:spcPts val="439"/>
              </a:spcBef>
              <a:buClr>
                <a:srgbClr val="000000"/>
              </a:buClr>
              <a:buSzPct val="45000"/>
              <a:buFont typeface="Wingdings" charset="2"/>
              <a:buChar char=""/>
            </a:pPr>
            <a:r>
              <a:rPr lang="en-GB" sz="2200" spc="-1" dirty="0">
                <a:solidFill>
                  <a:srgbClr val="808080"/>
                </a:solidFill>
                <a:uFill>
                  <a:solidFill>
                    <a:srgbClr val="FFFFFF"/>
                  </a:solidFill>
                </a:uFill>
                <a:latin typeface="Calibri"/>
                <a:ea typeface="DejaVu Sans"/>
              </a:rPr>
              <a:t>Explicit Approval, real time monitoring and session recording are enable on the bastion</a:t>
            </a:r>
            <a:endParaRPr lang="en-GB" sz="2200" spc="-1" dirty="0">
              <a:solidFill>
                <a:srgbClr val="000000"/>
              </a:solidFill>
              <a:uFill>
                <a:solidFill>
                  <a:srgbClr val="FFFFFF"/>
                </a:solidFill>
              </a:uFill>
              <a:latin typeface="Arial"/>
            </a:endParaRPr>
          </a:p>
          <a:p>
            <a:pPr marL="343080" indent="-342000">
              <a:spcBef>
                <a:spcPts val="439"/>
              </a:spcBef>
              <a:buClr>
                <a:srgbClr val="808080"/>
              </a:buClr>
              <a:buFont typeface="Arial"/>
              <a:buChar char="•"/>
            </a:pPr>
            <a:r>
              <a:rPr lang="en-GB" sz="2200" spc="-1" dirty="0">
                <a:solidFill>
                  <a:srgbClr val="808080"/>
                </a:solidFill>
                <a:uFill>
                  <a:solidFill>
                    <a:srgbClr val="FFFFFF"/>
                  </a:solidFill>
                </a:uFill>
                <a:latin typeface="Calibri"/>
                <a:ea typeface="DejaVu Sans"/>
              </a:rPr>
              <a:t>The programming workstation download the code from </a:t>
            </a:r>
            <a:r>
              <a:rPr lang="en-GB" sz="2200" spc="-1" dirty="0" smtClean="0">
                <a:solidFill>
                  <a:srgbClr val="808080"/>
                </a:solidFill>
                <a:uFill>
                  <a:solidFill>
                    <a:srgbClr val="FFFFFF"/>
                  </a:solidFill>
                </a:uFill>
                <a:latin typeface="Calibri"/>
                <a:ea typeface="DejaVu Sans"/>
              </a:rPr>
              <a:t>Versiondog</a:t>
            </a:r>
            <a:endParaRPr lang="en-GB" sz="2200" spc="-1" dirty="0">
              <a:solidFill>
                <a:srgbClr val="000000"/>
              </a:solidFill>
              <a:uFill>
                <a:solidFill>
                  <a:srgbClr val="FFFFFF"/>
                </a:solidFill>
              </a:uFill>
              <a:latin typeface="Arial"/>
            </a:endParaRPr>
          </a:p>
          <a:p>
            <a:pPr marL="432000" lvl="1">
              <a:spcBef>
                <a:spcPts val="439"/>
              </a:spcBef>
              <a:buClr>
                <a:srgbClr val="000000"/>
              </a:buClr>
              <a:buSzPct val="45000"/>
              <a:buFont typeface="Wingdings" charset="2"/>
              <a:buChar char=""/>
            </a:pPr>
            <a:r>
              <a:rPr lang="en-GB" sz="2200" spc="-1" dirty="0">
                <a:solidFill>
                  <a:srgbClr val="808080"/>
                </a:solidFill>
                <a:uFill>
                  <a:solidFill>
                    <a:srgbClr val="FFFFFF"/>
                  </a:solidFill>
                </a:uFill>
                <a:latin typeface="Calibri"/>
                <a:ea typeface="DejaVu Sans"/>
              </a:rPr>
              <a:t>This workstation is deployed using the workstation template</a:t>
            </a:r>
            <a:endParaRPr lang="en-GB" sz="2200" spc="-1" dirty="0">
              <a:solidFill>
                <a:srgbClr val="000000"/>
              </a:solidFill>
              <a:uFill>
                <a:solidFill>
                  <a:srgbClr val="FFFFFF"/>
                </a:solidFill>
              </a:uFill>
              <a:latin typeface="Arial"/>
            </a:endParaRPr>
          </a:p>
          <a:p>
            <a:endParaRPr lang="en-GB"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4C2AF575-E0B9-46E1-9056-42B34ED44057}"/>
              </a:ext>
            </a:extLst>
          </p:cNvPr>
          <p:cNvSpPr>
            <a:spLocks noGrp="1"/>
          </p:cNvSpPr>
          <p:nvPr>
            <p:ph type="body" sz="quarter" idx="14"/>
          </p:nvPr>
        </p:nvSpPr>
        <p:spPr/>
        <p:txBody>
          <a:bodyPr/>
          <a:lstStyle/>
          <a:p>
            <a:r>
              <a:rPr lang="en-GB" dirty="0"/>
              <a:t>PLC Programming</a:t>
            </a:r>
          </a:p>
          <a:p>
            <a:endParaRPr lang="sv-SE" dirty="0"/>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18399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GB" dirty="0">
                <a:solidFill>
                  <a:schemeClr val="tx1">
                    <a:lumMod val="75000"/>
                    <a:lumOff val="25000"/>
                  </a:schemeClr>
                </a:solidFill>
              </a:rPr>
              <a:t>Development </a:t>
            </a:r>
            <a:r>
              <a:rPr lang="en-GB" dirty="0" smtClean="0">
                <a:solidFill>
                  <a:schemeClr val="tx1">
                    <a:lumMod val="75000"/>
                    <a:lumOff val="25000"/>
                  </a:schemeClr>
                </a:solidFill>
              </a:rPr>
              <a:t>setup</a:t>
            </a:r>
            <a:endParaRPr lang="en-GB" dirty="0">
              <a:solidFill>
                <a:schemeClr val="tx1">
                  <a:lumMod val="75000"/>
                  <a:lumOff val="25000"/>
                </a:schemeClr>
              </a:solidFill>
            </a:endParaRPr>
          </a:p>
        </p:txBody>
      </p:sp>
      <p:sp>
        <p:nvSpPr>
          <p:cNvPr id="5" name="Platshållare för sidfot 4">
            <a:extLst>
              <a:ext uri="{FF2B5EF4-FFF2-40B4-BE49-F238E27FC236}">
                <a16:creationId xmlns:a16="http://schemas.microsoft.com/office/drawing/2014/main" id="{5CF2C8D0-2448-45AB-9FE2-D6C1EBCEBC5B}"/>
              </a:ext>
            </a:extLst>
          </p:cNvPr>
          <p:cNvSpPr>
            <a:spLocks noGrp="1"/>
          </p:cNvSpPr>
          <p:nvPr>
            <p:ph type="ftr" sz="quarter" idx="11"/>
          </p:nvPr>
        </p:nvSpPr>
        <p:spPr/>
        <p:txBody>
          <a:bodyPr/>
          <a:lstStyle/>
          <a:p>
            <a:r>
              <a:rPr lang="en-GB" dirty="0"/>
              <a:t>PRESENTATION TITLE/FOOTER</a:t>
            </a: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fld id="{F7283078-D760-1647-8B80-66BA8B52336D}" type="slidenum">
              <a:rPr lang="sv-SE" smtClean="0">
                <a:solidFill>
                  <a:srgbClr val="CCCCCC"/>
                </a:solidFill>
              </a:rPr>
              <a:t>34</a:t>
            </a:fld>
            <a:endParaRPr lang="sv-SE" dirty="0">
              <a:solidFill>
                <a:srgbClr val="CCCCCC"/>
              </a:solidFill>
            </a:endParaRPr>
          </a:p>
        </p:txBody>
      </p:sp>
      <p:sp>
        <p:nvSpPr>
          <p:cNvPr id="7" name="Platshållare för innehåll 6">
            <a:extLst>
              <a:ext uri="{FF2B5EF4-FFF2-40B4-BE49-F238E27FC236}">
                <a16:creationId xmlns:a16="http://schemas.microsoft.com/office/drawing/2014/main" id="{762752E2-2F80-4819-B076-C4D61E38A681}"/>
              </a:ext>
            </a:extLst>
          </p:cNvPr>
          <p:cNvSpPr>
            <a:spLocks noGrp="1"/>
          </p:cNvSpPr>
          <p:nvPr>
            <p:ph idx="1"/>
          </p:nvPr>
        </p:nvSpPr>
        <p:spPr>
          <a:xfrm>
            <a:off x="1041060" y="1227120"/>
            <a:ext cx="10724220" cy="4768062"/>
          </a:xfrm>
        </p:spPr>
        <p:txBody>
          <a:bodyPr>
            <a:normAutofit/>
          </a:bodyPr>
          <a:lstStyle/>
          <a:p>
            <a:pPr marL="1080" indent="0">
              <a:spcBef>
                <a:spcPts val="439"/>
              </a:spcBef>
              <a:buClr>
                <a:srgbClr val="808080"/>
              </a:buClr>
              <a:buNone/>
            </a:pPr>
            <a:r>
              <a:rPr lang="en-GB" sz="2200" spc="-1" dirty="0">
                <a:solidFill>
                  <a:schemeClr val="tx1"/>
                </a:solidFill>
                <a:uFill>
                  <a:solidFill>
                    <a:srgbClr val="FFFFFF"/>
                  </a:solidFill>
                </a:uFill>
                <a:latin typeface="Calibri"/>
                <a:ea typeface="DejaVu Sans"/>
              </a:rPr>
              <a:t>BASTION </a:t>
            </a:r>
          </a:p>
          <a:p>
            <a:pPr marL="343980" indent="-342900">
              <a:spcBef>
                <a:spcPts val="439"/>
              </a:spcBef>
              <a:buClr>
                <a:srgbClr val="808080"/>
              </a:buClr>
              <a:buFont typeface="Arial" panose="020B0604020202020204" pitchFamily="34" charset="0"/>
              <a:buChar char="•"/>
            </a:pPr>
            <a:r>
              <a:rPr lang="en-GB" sz="2200" spc="-1" dirty="0">
                <a:solidFill>
                  <a:schemeClr val="tx1"/>
                </a:solidFill>
                <a:uFill>
                  <a:solidFill>
                    <a:srgbClr val="FFFFFF"/>
                  </a:solidFill>
                </a:uFill>
                <a:latin typeface="Calibri"/>
                <a:ea typeface="DejaVu Sans"/>
              </a:rPr>
              <a:t>Based on </a:t>
            </a:r>
            <a:r>
              <a:rPr lang="en-GB" sz="2200" i="1" spc="-1" dirty="0" err="1">
                <a:solidFill>
                  <a:schemeClr val="tx1"/>
                </a:solidFill>
                <a:uFill>
                  <a:solidFill>
                    <a:srgbClr val="FFFFFF"/>
                  </a:solidFill>
                </a:uFill>
                <a:latin typeface="Calibri"/>
                <a:ea typeface="DejaVu Sans"/>
              </a:rPr>
              <a:t>Wallix</a:t>
            </a:r>
            <a:r>
              <a:rPr lang="en-GB" sz="2200" spc="-1" dirty="0">
                <a:solidFill>
                  <a:schemeClr val="tx1"/>
                </a:solidFill>
                <a:uFill>
                  <a:solidFill>
                    <a:srgbClr val="FFFFFF"/>
                  </a:solidFill>
                </a:uFill>
                <a:latin typeface="Calibri"/>
                <a:ea typeface="DejaVu Sans"/>
              </a:rPr>
              <a:t> Privileged Access Management</a:t>
            </a:r>
            <a:endParaRPr lang="en-GB" sz="2200" spc="-1" dirty="0">
              <a:solidFill>
                <a:schemeClr val="tx1"/>
              </a:solidFill>
              <a:uFill>
                <a:solidFill>
                  <a:srgbClr val="FFFFFF"/>
                </a:solidFill>
              </a:uFill>
              <a:latin typeface="Arial"/>
            </a:endParaRPr>
          </a:p>
          <a:p>
            <a:pPr marL="602380" lvl="1" indent="-342900">
              <a:spcBef>
                <a:spcPts val="439"/>
              </a:spcBef>
              <a:buClr>
                <a:srgbClr val="808080"/>
              </a:buClr>
              <a:buFont typeface="Arial" panose="020B0604020202020204" pitchFamily="34" charset="0"/>
              <a:buChar char="•"/>
            </a:pPr>
            <a:r>
              <a:rPr lang="en-GB" sz="2200" spc="-1" dirty="0">
                <a:solidFill>
                  <a:schemeClr val="tx1"/>
                </a:solidFill>
                <a:uFill>
                  <a:solidFill>
                    <a:srgbClr val="FFFFFF"/>
                  </a:solidFill>
                </a:uFill>
                <a:latin typeface="Calibri"/>
                <a:ea typeface="DejaVu Sans"/>
              </a:rPr>
              <a:t>Filter users, source and destinations hosts</a:t>
            </a:r>
            <a:endParaRPr lang="en-GB" sz="2200" spc="-1" dirty="0">
              <a:solidFill>
                <a:schemeClr val="tx1"/>
              </a:solidFill>
              <a:uFill>
                <a:solidFill>
                  <a:srgbClr val="FFFFFF"/>
                </a:solidFill>
              </a:uFill>
              <a:latin typeface="Arial"/>
            </a:endParaRPr>
          </a:p>
          <a:p>
            <a:pPr marL="602380" lvl="1" indent="-342900">
              <a:spcBef>
                <a:spcPts val="439"/>
              </a:spcBef>
              <a:buClr>
                <a:srgbClr val="808080"/>
              </a:buClr>
              <a:buFont typeface="Arial" panose="020B0604020202020204" pitchFamily="34" charset="0"/>
              <a:buChar char="•"/>
            </a:pPr>
            <a:r>
              <a:rPr lang="en-GB" sz="2200" spc="-1" dirty="0">
                <a:solidFill>
                  <a:schemeClr val="tx1"/>
                </a:solidFill>
                <a:uFill>
                  <a:solidFill>
                    <a:srgbClr val="FFFFFF"/>
                  </a:solidFill>
                </a:uFill>
                <a:latin typeface="Calibri"/>
                <a:ea typeface="DejaVu Sans"/>
              </a:rPr>
              <a:t>2 factor authentication → to be implemented</a:t>
            </a:r>
            <a:endParaRPr lang="en-GB" sz="2200" spc="-1" dirty="0">
              <a:solidFill>
                <a:schemeClr val="tx1"/>
              </a:solidFill>
              <a:uFill>
                <a:solidFill>
                  <a:srgbClr val="FFFFFF"/>
                </a:solidFill>
              </a:uFill>
              <a:latin typeface="Arial"/>
            </a:endParaRPr>
          </a:p>
          <a:p>
            <a:pPr marL="602380" lvl="1" indent="-342900">
              <a:spcBef>
                <a:spcPts val="439"/>
              </a:spcBef>
              <a:buClr>
                <a:srgbClr val="808080"/>
              </a:buClr>
              <a:buFont typeface="Arial" panose="020B0604020202020204" pitchFamily="34" charset="0"/>
              <a:buChar char="•"/>
            </a:pPr>
            <a:r>
              <a:rPr lang="en-GB" sz="2200" spc="-1" dirty="0">
                <a:solidFill>
                  <a:schemeClr val="tx1"/>
                </a:solidFill>
                <a:uFill>
                  <a:solidFill>
                    <a:srgbClr val="FFFFFF"/>
                  </a:solidFill>
                </a:uFill>
                <a:latin typeface="Calibri"/>
                <a:ea typeface="DejaVu Sans"/>
              </a:rPr>
              <a:t>Procedure to allow access to a workstation:</a:t>
            </a:r>
          </a:p>
          <a:p>
            <a:pPr marL="782380" lvl="3" indent="-342900">
              <a:spcBef>
                <a:spcPts val="439"/>
              </a:spcBef>
              <a:buClr>
                <a:srgbClr val="808080"/>
              </a:buClr>
              <a:buFont typeface="Arial" panose="020B0604020202020204" pitchFamily="34" charset="0"/>
              <a:buChar char="•"/>
            </a:pPr>
            <a:r>
              <a:rPr lang="en-GB" sz="1800" spc="-1" dirty="0">
                <a:solidFill>
                  <a:schemeClr val="tx1"/>
                </a:solidFill>
                <a:uFill>
                  <a:solidFill>
                    <a:srgbClr val="FFFFFF"/>
                  </a:solidFill>
                </a:uFill>
                <a:latin typeface="Calibri"/>
                <a:ea typeface="DejaVu Sans"/>
              </a:rPr>
              <a:t>User shall be authorised to use a Thinclient </a:t>
            </a:r>
          </a:p>
          <a:p>
            <a:pPr marL="782380" lvl="3" indent="-342900">
              <a:spcBef>
                <a:spcPts val="439"/>
              </a:spcBef>
              <a:buClr>
                <a:srgbClr val="808080"/>
              </a:buClr>
              <a:buFont typeface="Arial" panose="020B0604020202020204" pitchFamily="34" charset="0"/>
              <a:buChar char="•"/>
            </a:pPr>
            <a:r>
              <a:rPr lang="en-GB" sz="1800" spc="-1" dirty="0">
                <a:solidFill>
                  <a:schemeClr val="tx1"/>
                </a:solidFill>
                <a:uFill>
                  <a:solidFill>
                    <a:srgbClr val="FFFFFF"/>
                  </a:solidFill>
                </a:uFill>
                <a:latin typeface="Calibri"/>
                <a:ea typeface="DejaVu Sans"/>
              </a:rPr>
              <a:t>User shall be declared on the bastion and linked to dedicated </a:t>
            </a:r>
            <a:r>
              <a:rPr lang="en-GB" sz="1800" spc="-1" dirty="0" err="1">
                <a:solidFill>
                  <a:schemeClr val="tx1"/>
                </a:solidFill>
                <a:uFill>
                  <a:solidFill>
                    <a:srgbClr val="FFFFFF"/>
                  </a:solidFill>
                </a:uFill>
                <a:latin typeface="Calibri"/>
                <a:ea typeface="DejaVu Sans"/>
              </a:rPr>
              <a:t>Thinclient</a:t>
            </a:r>
            <a:r>
              <a:rPr lang="en-GB" sz="1800" spc="-1" dirty="0">
                <a:solidFill>
                  <a:schemeClr val="tx1"/>
                </a:solidFill>
                <a:uFill>
                  <a:solidFill>
                    <a:srgbClr val="FFFFFF"/>
                  </a:solidFill>
                </a:uFill>
                <a:latin typeface="Calibri"/>
                <a:ea typeface="DejaVu Sans"/>
              </a:rPr>
              <a:t>/s</a:t>
            </a:r>
            <a:endParaRPr lang="en-GB" sz="1800" spc="-1" dirty="0">
              <a:solidFill>
                <a:schemeClr val="tx1"/>
              </a:solidFill>
              <a:uFill>
                <a:solidFill>
                  <a:srgbClr val="FFFFFF"/>
                </a:solidFill>
              </a:uFill>
              <a:latin typeface="Arial"/>
            </a:endParaRPr>
          </a:p>
          <a:p>
            <a:pPr marL="782380" lvl="3" indent="-342900">
              <a:spcBef>
                <a:spcPts val="439"/>
              </a:spcBef>
              <a:buClr>
                <a:srgbClr val="808080"/>
              </a:buClr>
              <a:buFont typeface="Arial" panose="020B0604020202020204" pitchFamily="34" charset="0"/>
              <a:buChar char="•"/>
            </a:pPr>
            <a:r>
              <a:rPr lang="en-GB" sz="1800" spc="-1" dirty="0">
                <a:solidFill>
                  <a:schemeClr val="tx1"/>
                </a:solidFill>
                <a:uFill>
                  <a:solidFill>
                    <a:srgbClr val="FFFFFF"/>
                  </a:solidFill>
                </a:uFill>
                <a:latin typeface="Calibri"/>
                <a:ea typeface="DejaVu Sans"/>
              </a:rPr>
              <a:t>User shall be a member of a LDAP group to be allowed to use the bastion</a:t>
            </a:r>
            <a:endParaRPr lang="en-GB" sz="1800" spc="-1" dirty="0">
              <a:solidFill>
                <a:schemeClr val="tx1"/>
              </a:solidFill>
              <a:uFill>
                <a:solidFill>
                  <a:srgbClr val="FFFFFF"/>
                </a:solidFill>
              </a:uFill>
              <a:latin typeface="Arial"/>
            </a:endParaRPr>
          </a:p>
          <a:p>
            <a:pPr marL="782380" lvl="3" indent="-342900">
              <a:spcBef>
                <a:spcPts val="439"/>
              </a:spcBef>
              <a:buClr>
                <a:srgbClr val="808080"/>
              </a:buClr>
              <a:buFont typeface="Arial" panose="020B0604020202020204" pitchFamily="34" charset="0"/>
              <a:buChar char="•"/>
            </a:pPr>
            <a:r>
              <a:rPr lang="en-GB" sz="1800" spc="-1" dirty="0">
                <a:solidFill>
                  <a:schemeClr val="tx1"/>
                </a:solidFill>
                <a:uFill>
                  <a:solidFill>
                    <a:srgbClr val="FFFFFF"/>
                  </a:solidFill>
                </a:uFill>
                <a:latin typeface="Calibri"/>
                <a:ea typeface="DejaVu Sans"/>
              </a:rPr>
              <a:t>User shall be a member of a local domain AD group to be able to connect (via RDP) to the workstations</a:t>
            </a:r>
            <a:endParaRPr lang="en-GB" sz="1800" spc="-1" dirty="0">
              <a:solidFill>
                <a:schemeClr val="tx1"/>
              </a:solidFill>
              <a:uFill>
                <a:solidFill>
                  <a:srgbClr val="FFFFFF"/>
                </a:solidFill>
              </a:uFill>
              <a:latin typeface="Arial"/>
            </a:endParaRPr>
          </a:p>
          <a:p>
            <a:pPr marL="782380" lvl="3" indent="-342900">
              <a:spcBef>
                <a:spcPts val="439"/>
              </a:spcBef>
              <a:buClr>
                <a:srgbClr val="808080"/>
              </a:buClr>
              <a:buFont typeface="Arial" panose="020B0604020202020204" pitchFamily="34" charset="0"/>
              <a:buChar char="•"/>
            </a:pPr>
            <a:r>
              <a:rPr lang="en-GB" sz="1800" spc="-1" dirty="0">
                <a:solidFill>
                  <a:schemeClr val="tx1"/>
                </a:solidFill>
                <a:uFill>
                  <a:solidFill>
                    <a:srgbClr val="FFFFFF"/>
                  </a:solidFill>
                </a:uFill>
                <a:latin typeface="Calibri"/>
                <a:ea typeface="DejaVu Sans"/>
              </a:rPr>
              <a:t>The workstation shall be listed in a specific device group to link bastion users to their devices</a:t>
            </a:r>
            <a:r>
              <a:rPr lang="en-GB" sz="2200" spc="-1" dirty="0">
                <a:solidFill>
                  <a:schemeClr val="tx1"/>
                </a:solidFill>
                <a:uFill>
                  <a:solidFill>
                    <a:srgbClr val="FFFFFF"/>
                  </a:solidFill>
                </a:uFill>
                <a:latin typeface="Calibri"/>
                <a:ea typeface="DejaVu Sans"/>
              </a:rPr>
              <a:t>	</a:t>
            </a:r>
          </a:p>
          <a:p>
            <a:pPr marL="209960" indent="0">
              <a:spcBef>
                <a:spcPts val="439"/>
              </a:spcBef>
              <a:buClr>
                <a:srgbClr val="000000"/>
              </a:buClr>
              <a:buSzPct val="45000"/>
              <a:buNone/>
            </a:pPr>
            <a:endParaRPr lang="en-GB" sz="3000" spc="-1" dirty="0">
              <a:solidFill>
                <a:schemeClr val="tx1"/>
              </a:solidFill>
              <a:uFill>
                <a:solidFill>
                  <a:srgbClr val="FFFFFF"/>
                </a:solidFill>
              </a:uFill>
              <a:latin typeface="Calibri"/>
              <a:ea typeface="DejaVu Sans"/>
            </a:endParaRPr>
          </a:p>
          <a:p>
            <a:pPr marL="864000" lvl="3" indent="-215640">
              <a:spcBef>
                <a:spcPts val="439"/>
              </a:spcBef>
              <a:buClr>
                <a:srgbClr val="000000"/>
              </a:buClr>
              <a:buSzPct val="45000"/>
              <a:buFont typeface="Wingdings" charset="2"/>
              <a:buChar char=""/>
            </a:pPr>
            <a:endParaRPr lang="en-GB" sz="2200" spc="-1" dirty="0">
              <a:solidFill>
                <a:schemeClr val="tx1"/>
              </a:solidFill>
              <a:uFill>
                <a:solidFill>
                  <a:srgbClr val="FFFFFF"/>
                </a:solidFill>
              </a:uFill>
              <a:latin typeface="Calibri"/>
            </a:endParaRPr>
          </a:p>
          <a:p>
            <a:pPr marL="864000" lvl="3" indent="-215640">
              <a:spcBef>
                <a:spcPts val="439"/>
              </a:spcBef>
              <a:buClr>
                <a:srgbClr val="000000"/>
              </a:buClr>
              <a:buSzPct val="45000"/>
              <a:buFont typeface="Wingdings" charset="2"/>
              <a:buChar char=""/>
            </a:pPr>
            <a:endParaRPr lang="en-GB" sz="2200" spc="-1" dirty="0">
              <a:solidFill>
                <a:schemeClr val="tx1"/>
              </a:solidFill>
              <a:uFill>
                <a:solidFill>
                  <a:srgbClr val="FFFFFF"/>
                </a:solidFill>
              </a:uFill>
              <a:latin typeface="Arial"/>
            </a:endParaRPr>
          </a:p>
          <a:p>
            <a:endParaRPr lang="en-GB" dirty="0">
              <a:solidFill>
                <a:schemeClr val="tx1">
                  <a:lumMod val="75000"/>
                  <a:lumOff val="25000"/>
                </a:schemeClr>
              </a:solidFill>
            </a:endParaRPr>
          </a:p>
        </p:txBody>
      </p:sp>
      <p:sp>
        <p:nvSpPr>
          <p:cNvPr id="9" name="Platshållare för datum 3">
            <a:extLst>
              <a:ext uri="{FF2B5EF4-FFF2-40B4-BE49-F238E27FC236}">
                <a16:creationId xmlns:a16="http://schemas.microsoft.com/office/drawing/2014/main" id="{EC41C35A-EE84-D947-9DE3-983A7769053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Tree>
    <p:extLst>
      <p:ext uri="{BB962C8B-B14F-4D97-AF65-F5344CB8AC3E}">
        <p14:creationId xmlns:p14="http://schemas.microsoft.com/office/powerpoint/2010/main" val="157420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Code Development </a:t>
            </a:r>
            <a:endParaRPr lang="en-US" dirty="0"/>
          </a:p>
        </p:txBody>
      </p:sp>
      <p:sp>
        <p:nvSpPr>
          <p:cNvPr id="3" name="Footer Placeholder 2"/>
          <p:cNvSpPr>
            <a:spLocks noGrp="1"/>
          </p:cNvSpPr>
          <p:nvPr>
            <p:ph type="ftr" sz="quarter" idx="11"/>
          </p:nvPr>
        </p:nvSpPr>
        <p:spPr>
          <a:xfrm>
            <a:off x="2053244" y="6475270"/>
            <a:ext cx="5493640" cy="365125"/>
          </a:xfrm>
        </p:spPr>
        <p:txBody>
          <a:bodyPr/>
          <a:lstStyle/>
          <a:p>
            <a:r>
              <a:rPr lang="en-US" dirty="0"/>
              <a:t>ACC ODHDS Activation Matrix, Software Requirements and Software Design</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35</a:t>
            </a:fld>
            <a:endParaRPr lang="sv-SE"/>
          </a:p>
        </p:txBody>
      </p:sp>
      <p:sp>
        <p:nvSpPr>
          <p:cNvPr id="5" name="Content Placeholder 4"/>
          <p:cNvSpPr>
            <a:spLocks noGrp="1"/>
          </p:cNvSpPr>
          <p:nvPr>
            <p:ph idx="1"/>
          </p:nvPr>
        </p:nvSpPr>
        <p:spPr>
          <a:xfrm>
            <a:off x="1094400" y="1562400"/>
            <a:ext cx="10007940" cy="4768062"/>
          </a:xfrm>
        </p:spPr>
        <p:txBody>
          <a:bodyPr>
            <a:normAutofit/>
          </a:bodyPr>
          <a:lstStyle/>
          <a:p>
            <a:pPr marL="432000" lvl="1" indent="-215640">
              <a:spcBef>
                <a:spcPts val="439"/>
              </a:spcBef>
              <a:buClr>
                <a:srgbClr val="000000"/>
              </a:buClr>
              <a:buSzPct val="45000"/>
              <a:buFont typeface="Wingdings" charset="2"/>
              <a:buChar char=""/>
            </a:pPr>
            <a:r>
              <a:rPr lang="en-GB" sz="2200" spc="-1" dirty="0">
                <a:solidFill>
                  <a:schemeClr val="tx1"/>
                </a:solidFill>
                <a:uFill>
                  <a:solidFill>
                    <a:srgbClr val="FFFFFF"/>
                  </a:solidFill>
                </a:uFill>
                <a:latin typeface="Calibri"/>
                <a:ea typeface="DejaVu Sans"/>
              </a:rPr>
              <a:t>Disposable Windows Virtual Workstations</a:t>
            </a:r>
            <a:endParaRPr lang="en-GB" sz="2200" spc="-1" dirty="0">
              <a:solidFill>
                <a:schemeClr val="tx1"/>
              </a:solidFill>
              <a:uFill>
                <a:solidFill>
                  <a:srgbClr val="FFFFFF"/>
                </a:solidFill>
              </a:uFill>
              <a:latin typeface="Arial"/>
            </a:endParaRPr>
          </a:p>
          <a:p>
            <a:pPr marL="648000" lvl="2" indent="-215640">
              <a:spcBef>
                <a:spcPts val="439"/>
              </a:spcBef>
              <a:buClr>
                <a:srgbClr val="000000"/>
              </a:buClr>
              <a:buSzPct val="45000"/>
              <a:buFont typeface="Wingdings" charset="2"/>
              <a:buChar char=""/>
            </a:pPr>
            <a:r>
              <a:rPr lang="en-GB" sz="2200" spc="-1" dirty="0" smtClean="0">
                <a:solidFill>
                  <a:schemeClr val="tx1"/>
                </a:solidFill>
                <a:uFill>
                  <a:solidFill>
                    <a:srgbClr val="FFFFFF"/>
                  </a:solidFill>
                </a:uFill>
                <a:latin typeface="Calibri"/>
                <a:ea typeface="DejaVu Sans"/>
              </a:rPr>
              <a:t>Workstation re-deploy by updating the template</a:t>
            </a:r>
            <a:endParaRPr lang="en-GB" sz="2000" spc="-1" dirty="0" smtClean="0">
              <a:solidFill>
                <a:schemeClr val="tx1"/>
              </a:solidFill>
              <a:uFill>
                <a:solidFill>
                  <a:srgbClr val="FFFFFF"/>
                </a:solidFill>
              </a:uFill>
              <a:latin typeface="Calibri"/>
              <a:ea typeface="DejaVu Sans"/>
            </a:endParaRPr>
          </a:p>
          <a:p>
            <a:pPr marL="648000" lvl="2" indent="-215640">
              <a:spcBef>
                <a:spcPts val="439"/>
              </a:spcBef>
              <a:buClr>
                <a:srgbClr val="000000"/>
              </a:buClr>
              <a:buSzPct val="45000"/>
              <a:buFont typeface="Wingdings" charset="2"/>
              <a:buChar char=""/>
            </a:pPr>
            <a:r>
              <a:rPr lang="en-GB" sz="2200" spc="-1" dirty="0" smtClean="0">
                <a:solidFill>
                  <a:schemeClr val="tx1"/>
                </a:solidFill>
                <a:uFill>
                  <a:solidFill>
                    <a:srgbClr val="FFFFFF"/>
                  </a:solidFill>
                </a:uFill>
                <a:latin typeface="Calibri"/>
                <a:ea typeface="DejaVu Sans"/>
              </a:rPr>
              <a:t>Users </a:t>
            </a:r>
            <a:r>
              <a:rPr lang="en-GB" sz="2200" spc="-1" dirty="0">
                <a:solidFill>
                  <a:schemeClr val="tx1"/>
                </a:solidFill>
                <a:uFill>
                  <a:solidFill>
                    <a:srgbClr val="FFFFFF"/>
                  </a:solidFill>
                </a:uFill>
                <a:latin typeface="Calibri"/>
                <a:ea typeface="DejaVu Sans"/>
              </a:rPr>
              <a:t>backup to a dedicated NAS (personal files) and </a:t>
            </a:r>
            <a:r>
              <a:rPr lang="en-GB" sz="2200" spc="-1" dirty="0" smtClean="0">
                <a:solidFill>
                  <a:schemeClr val="tx1"/>
                </a:solidFill>
                <a:uFill>
                  <a:solidFill>
                    <a:srgbClr val="FFFFFF"/>
                  </a:solidFill>
                </a:uFill>
                <a:latin typeface="Calibri"/>
                <a:ea typeface="DejaVu Sans"/>
              </a:rPr>
              <a:t>Versiondog </a:t>
            </a:r>
            <a:r>
              <a:rPr lang="en-GB" sz="2200" spc="-1" dirty="0">
                <a:solidFill>
                  <a:schemeClr val="tx1"/>
                </a:solidFill>
                <a:uFill>
                  <a:solidFill>
                    <a:srgbClr val="FFFFFF"/>
                  </a:solidFill>
                </a:uFill>
                <a:latin typeface="Calibri"/>
                <a:ea typeface="DejaVu Sans"/>
              </a:rPr>
              <a:t>(Projects)</a:t>
            </a:r>
            <a:endParaRPr lang="en-GB" sz="2200" spc="-1" dirty="0">
              <a:solidFill>
                <a:schemeClr val="tx1"/>
              </a:solidFill>
              <a:uFill>
                <a:solidFill>
                  <a:srgbClr val="FFFFFF"/>
                </a:solidFill>
              </a:uFill>
              <a:latin typeface="Arial"/>
            </a:endParaRPr>
          </a:p>
          <a:p>
            <a:pPr marL="648000" lvl="2" indent="-215640">
              <a:spcBef>
                <a:spcPts val="439"/>
              </a:spcBef>
              <a:buClr>
                <a:srgbClr val="000000"/>
              </a:buClr>
              <a:buSzPct val="45000"/>
              <a:buFont typeface="Wingdings" charset="2"/>
              <a:buChar char=""/>
            </a:pPr>
            <a:r>
              <a:rPr lang="en-GB" sz="2200" spc="-1" dirty="0">
                <a:solidFill>
                  <a:schemeClr val="tx1"/>
                </a:solidFill>
                <a:uFill>
                  <a:solidFill>
                    <a:srgbClr val="FFFFFF"/>
                  </a:solidFill>
                </a:uFill>
                <a:latin typeface="Calibri"/>
                <a:ea typeface="DejaVu Sans"/>
              </a:rPr>
              <a:t>Backup of the entire environment (no access to the developers’ VMs)</a:t>
            </a:r>
            <a:endParaRPr lang="en-GB" sz="2200" spc="-1" dirty="0">
              <a:solidFill>
                <a:schemeClr val="tx1"/>
              </a:solidFill>
              <a:uFill>
                <a:solidFill>
                  <a:srgbClr val="FFFFFF"/>
                </a:solidFill>
              </a:uFill>
              <a:latin typeface="Arial"/>
            </a:endParaRPr>
          </a:p>
          <a:p>
            <a:pPr marL="625475" lvl="1" indent="-176213">
              <a:spcBef>
                <a:spcPts val="439"/>
              </a:spcBef>
              <a:buClr>
                <a:srgbClr val="000000"/>
              </a:buClr>
              <a:buSzPct val="45000"/>
              <a:buFont typeface="Wingdings" charset="2"/>
              <a:buChar char=""/>
            </a:pPr>
            <a:r>
              <a:rPr lang="en-GB" sz="2200" spc="-1" dirty="0">
                <a:solidFill>
                  <a:schemeClr val="tx1"/>
                </a:solidFill>
                <a:uFill>
                  <a:solidFill>
                    <a:srgbClr val="FFFFFF"/>
                  </a:solidFill>
                </a:uFill>
                <a:latin typeface="Calibri"/>
                <a:ea typeface="DejaVu Sans"/>
              </a:rPr>
              <a:t>No direct access from the Office networks </a:t>
            </a:r>
          </a:p>
          <a:p>
            <a:pPr marL="982663" lvl="2" indent="-266700">
              <a:spcBef>
                <a:spcPts val="439"/>
              </a:spcBef>
              <a:buClr>
                <a:srgbClr val="000000"/>
              </a:buClr>
              <a:buSzPct val="45000"/>
              <a:buFont typeface="Wingdings" charset="2"/>
              <a:buChar char=""/>
            </a:pPr>
            <a:r>
              <a:rPr lang="en-GB" sz="2000" i="1" spc="-1" dirty="0" err="1">
                <a:solidFill>
                  <a:schemeClr val="tx1"/>
                </a:solidFill>
                <a:uFill>
                  <a:solidFill>
                    <a:srgbClr val="FFFFFF"/>
                  </a:solidFill>
                </a:uFill>
                <a:latin typeface="Calibri"/>
                <a:ea typeface="DejaVu Sans"/>
              </a:rPr>
              <a:t>Wallix</a:t>
            </a:r>
            <a:r>
              <a:rPr lang="en-GB" sz="2000" spc="-1" dirty="0">
                <a:solidFill>
                  <a:schemeClr val="tx1"/>
                </a:solidFill>
                <a:uFill>
                  <a:solidFill>
                    <a:srgbClr val="FFFFFF"/>
                  </a:solidFill>
                </a:uFill>
                <a:latin typeface="Calibri"/>
                <a:ea typeface="DejaVu Sans"/>
              </a:rPr>
              <a:t> </a:t>
            </a:r>
            <a:r>
              <a:rPr lang="en-GB" sz="2000" spc="-1" dirty="0" smtClean="0">
                <a:solidFill>
                  <a:schemeClr val="tx1"/>
                </a:solidFill>
                <a:uFill>
                  <a:solidFill>
                    <a:srgbClr val="FFFFFF"/>
                  </a:solidFill>
                </a:uFill>
                <a:latin typeface="Calibri"/>
                <a:ea typeface="DejaVu Sans"/>
              </a:rPr>
              <a:t>Bastion (Privileged Access Management software)</a:t>
            </a:r>
            <a:endParaRPr lang="en-GB" sz="2000" spc="-1" dirty="0" smtClean="0">
              <a:solidFill>
                <a:schemeClr val="tx1"/>
              </a:solidFill>
              <a:uFill>
                <a:solidFill>
                  <a:srgbClr val="FFFFFF"/>
                </a:solidFill>
              </a:uFill>
              <a:latin typeface="Arial"/>
            </a:endParaRPr>
          </a:p>
          <a:p>
            <a:pPr marL="625475" lvl="1" indent="-176213">
              <a:spcBef>
                <a:spcPts val="439"/>
              </a:spcBef>
              <a:buClr>
                <a:srgbClr val="000000"/>
              </a:buClr>
              <a:buSzPct val="45000"/>
              <a:buFont typeface="Wingdings" charset="2"/>
              <a:buChar char=""/>
            </a:pPr>
            <a:r>
              <a:rPr lang="en-GB" sz="2200" spc="-1" dirty="0" smtClean="0">
                <a:solidFill>
                  <a:schemeClr val="tx1"/>
                </a:solidFill>
                <a:uFill>
                  <a:solidFill>
                    <a:srgbClr val="FFFFFF"/>
                  </a:solidFill>
                </a:uFill>
                <a:latin typeface="Calibri"/>
                <a:ea typeface="DejaVu Sans"/>
              </a:rPr>
              <a:t>Remote desktop ONLY  through dedicated </a:t>
            </a:r>
            <a:r>
              <a:rPr lang="en-GB" sz="2200" spc="-1" dirty="0" err="1" smtClean="0">
                <a:solidFill>
                  <a:schemeClr val="tx1"/>
                </a:solidFill>
                <a:uFill>
                  <a:solidFill>
                    <a:srgbClr val="FFFFFF"/>
                  </a:solidFill>
                </a:uFill>
                <a:latin typeface="Calibri"/>
                <a:ea typeface="DejaVu Sans"/>
              </a:rPr>
              <a:t>Thinclients</a:t>
            </a:r>
            <a:endParaRPr lang="en-GB" sz="2200" spc="-1" dirty="0" smtClean="0">
              <a:solidFill>
                <a:schemeClr val="tx1"/>
              </a:solidFill>
              <a:uFill>
                <a:solidFill>
                  <a:srgbClr val="FFFFFF"/>
                </a:solidFill>
              </a:uFill>
              <a:latin typeface="Calibri"/>
              <a:ea typeface="DejaVu Sans"/>
            </a:endParaRPr>
          </a:p>
          <a:p>
            <a:pPr marL="982663" lvl="2" indent="-266700">
              <a:spcBef>
                <a:spcPts val="439"/>
              </a:spcBef>
              <a:buClr>
                <a:srgbClr val="000000"/>
              </a:buClr>
              <a:buSzPct val="45000"/>
              <a:buFont typeface="Wingdings" charset="2"/>
              <a:buChar char=""/>
            </a:pPr>
            <a:r>
              <a:rPr lang="en-GB" sz="2000" spc="-1" dirty="0" smtClean="0">
                <a:solidFill>
                  <a:schemeClr val="tx1"/>
                </a:solidFill>
                <a:uFill>
                  <a:solidFill>
                    <a:srgbClr val="FFFFFF"/>
                  </a:solidFill>
                </a:uFill>
                <a:latin typeface="Calibri"/>
                <a:ea typeface="DejaVu Sans"/>
              </a:rPr>
              <a:t>Hardened Linux machines with user filtering and local firewall policies</a:t>
            </a:r>
            <a:r>
              <a:rPr lang="en-GB" sz="2000" spc="-1" dirty="0" smtClean="0">
                <a:solidFill>
                  <a:schemeClr val="tx1"/>
                </a:solidFill>
                <a:uFill>
                  <a:solidFill>
                    <a:srgbClr val="FFFFFF"/>
                  </a:solidFill>
                </a:uFill>
                <a:latin typeface="Arial"/>
              </a:rPr>
              <a:t> </a:t>
            </a:r>
          </a:p>
          <a:p>
            <a:pPr marL="625475" lvl="1" indent="-176213">
              <a:spcBef>
                <a:spcPts val="439"/>
              </a:spcBef>
              <a:buClr>
                <a:srgbClr val="000000"/>
              </a:buClr>
              <a:buSzPct val="45000"/>
              <a:buFont typeface="Wingdings" charset="2"/>
              <a:buChar char=""/>
            </a:pPr>
            <a:r>
              <a:rPr lang="en-GB" sz="2200" spc="-1" dirty="0" smtClean="0">
                <a:solidFill>
                  <a:schemeClr val="tx1"/>
                </a:solidFill>
                <a:uFill>
                  <a:solidFill>
                    <a:srgbClr val="FFFFFF"/>
                  </a:solidFill>
                </a:uFill>
                <a:latin typeface="Calibri"/>
                <a:ea typeface="DejaVu Sans"/>
              </a:rPr>
              <a:t>Enforced </a:t>
            </a:r>
            <a:r>
              <a:rPr lang="en-GB" sz="2200" spc="-1" dirty="0">
                <a:solidFill>
                  <a:schemeClr val="tx1"/>
                </a:solidFill>
                <a:uFill>
                  <a:solidFill>
                    <a:srgbClr val="FFFFFF"/>
                  </a:solidFill>
                </a:uFill>
                <a:latin typeface="Calibri"/>
                <a:ea typeface="DejaVu Sans"/>
              </a:rPr>
              <a:t>access control, session recording and approval work flow  for critical access to critical workstations</a:t>
            </a:r>
            <a:endParaRPr lang="en-GB" sz="2200" spc="-1" dirty="0">
              <a:solidFill>
                <a:schemeClr val="tx1"/>
              </a:solidFill>
              <a:uFill>
                <a:solidFill>
                  <a:srgbClr val="FFFFFF"/>
                </a:solidFill>
              </a:uFill>
              <a:latin typeface="Arial"/>
            </a:endParaRPr>
          </a:p>
          <a:p>
            <a:endParaRPr lang="en-US" dirty="0"/>
          </a:p>
        </p:txBody>
      </p:sp>
      <p:sp>
        <p:nvSpPr>
          <p:cNvPr id="7" name="Text Placeholder 6"/>
          <p:cNvSpPr>
            <a:spLocks noGrp="1"/>
          </p:cNvSpPr>
          <p:nvPr>
            <p:ph type="body" sz="quarter" idx="14"/>
          </p:nvPr>
        </p:nvSpPr>
        <p:spPr/>
        <p:txBody>
          <a:bodyPr/>
          <a:lstStyle/>
          <a:p>
            <a:r>
              <a:rPr lang="en-GB" dirty="0"/>
              <a:t>Virtualised Environment</a:t>
            </a:r>
            <a:endParaRPr lang="en-US" dirty="0"/>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sp>
        <p:nvSpPr>
          <p:cNvPr id="9" name="TextBox 8"/>
          <p:cNvSpPr txBox="1"/>
          <p:nvPr/>
        </p:nvSpPr>
        <p:spPr>
          <a:xfrm>
            <a:off x="9036760" y="6330462"/>
            <a:ext cx="3630140" cy="400099"/>
          </a:xfrm>
          <a:prstGeom prst="rect">
            <a:avLst/>
          </a:prstGeom>
          <a:noFill/>
        </p:spPr>
        <p:txBody>
          <a:bodyPr wrap="square" lIns="91429" tIns="45715" rIns="91429" bIns="45715" rtlCol="0">
            <a:spAutoFit/>
          </a:bodyPr>
          <a:lstStyle/>
          <a:p>
            <a:r>
              <a:rPr lang="sv-SE" sz="1000" dirty="0">
                <a:solidFill>
                  <a:schemeClr val="bg1">
                    <a:lumMod val="50000"/>
                  </a:schemeClr>
                </a:solidFill>
              </a:rPr>
              <a:t>NAS = </a:t>
            </a:r>
            <a:r>
              <a:rPr lang="en-GB" sz="1000" dirty="0">
                <a:solidFill>
                  <a:schemeClr val="bg1">
                    <a:lumMod val="50000"/>
                  </a:schemeClr>
                </a:solidFill>
              </a:rPr>
              <a:t>Network-Attached Storage</a:t>
            </a:r>
          </a:p>
          <a:p>
            <a:r>
              <a:rPr lang="en-GB" sz="1000" dirty="0">
                <a:solidFill>
                  <a:schemeClr val="bg1">
                    <a:lumMod val="50000"/>
                  </a:schemeClr>
                </a:solidFill>
              </a:rPr>
              <a:t>VM = Virtual Machine</a:t>
            </a:r>
          </a:p>
        </p:txBody>
      </p:sp>
    </p:spTree>
    <p:extLst>
      <p:ext uri="{BB962C8B-B14F-4D97-AF65-F5344CB8AC3E}">
        <p14:creationId xmlns:p14="http://schemas.microsoft.com/office/powerpoint/2010/main" val="108206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Development Environment – Detailed View </a:t>
            </a:r>
            <a:endParaRPr lang="en-US" dirty="0"/>
          </a:p>
        </p:txBody>
      </p:sp>
      <p:sp>
        <p:nvSpPr>
          <p:cNvPr id="3" name="Footer Placeholder 2"/>
          <p:cNvSpPr>
            <a:spLocks noGrp="1"/>
          </p:cNvSpPr>
          <p:nvPr>
            <p:ph type="ftr" sz="quarter" idx="11"/>
          </p:nvPr>
        </p:nvSpPr>
        <p:spPr>
          <a:xfrm>
            <a:off x="2053243" y="6475270"/>
            <a:ext cx="5131328" cy="365125"/>
          </a:xfrm>
        </p:spPr>
        <p:txBody>
          <a:bodyPr/>
          <a:lstStyle/>
          <a:p>
            <a:r>
              <a:rPr lang="en-US" dirty="0"/>
              <a:t>ACC ODHDS Activation Matrix, Software Requirements and Software Design</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36</a:t>
            </a:fld>
            <a:endParaRPr lang="sv-SE"/>
          </a:p>
        </p:txBody>
      </p:sp>
      <p:pic>
        <p:nvPicPr>
          <p:cNvPr id="9" name="Content Placeholder 8"/>
          <p:cNvPicPr>
            <a:picLocks noGrp="1" noChangeAspect="1"/>
          </p:cNvPicPr>
          <p:nvPr>
            <p:ph idx="1"/>
          </p:nvPr>
        </p:nvPicPr>
        <p:blipFill>
          <a:blip r:embed="rId2"/>
          <a:stretch>
            <a:fillRect/>
          </a:stretch>
        </p:blipFill>
        <p:spPr>
          <a:xfrm>
            <a:off x="2491047" y="922712"/>
            <a:ext cx="6988233" cy="5456886"/>
          </a:xfrm>
          <a:prstGeom prst="rect">
            <a:avLst/>
          </a:prstGeom>
        </p:spPr>
      </p:pic>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sp>
        <p:nvSpPr>
          <p:cNvPr id="10" name="TextBox 9"/>
          <p:cNvSpPr txBox="1"/>
          <p:nvPr/>
        </p:nvSpPr>
        <p:spPr>
          <a:xfrm>
            <a:off x="7680961" y="6475270"/>
            <a:ext cx="3915856" cy="307777"/>
          </a:xfrm>
          <a:prstGeom prst="rect">
            <a:avLst/>
          </a:prstGeom>
          <a:noFill/>
        </p:spPr>
        <p:txBody>
          <a:bodyPr wrap="square" rtlCol="0">
            <a:spAutoFit/>
          </a:bodyPr>
          <a:lstStyle/>
          <a:p>
            <a:r>
              <a:rPr lang="sv-SE" sz="1400" i="1" dirty="0" err="1">
                <a:solidFill>
                  <a:schemeClr val="bg1">
                    <a:lumMod val="65000"/>
                  </a:schemeClr>
                </a:solidFill>
              </a:rPr>
              <a:t>Drawing</a:t>
            </a:r>
            <a:r>
              <a:rPr lang="sv-SE" sz="1400" i="1" dirty="0">
                <a:solidFill>
                  <a:schemeClr val="bg1">
                    <a:lumMod val="65000"/>
                  </a:schemeClr>
                </a:solidFill>
              </a:rPr>
              <a:t> </a:t>
            </a:r>
            <a:r>
              <a:rPr lang="sv-SE" sz="1400" i="1" dirty="0" err="1">
                <a:solidFill>
                  <a:schemeClr val="bg1">
                    <a:lumMod val="65000"/>
                  </a:schemeClr>
                </a:solidFill>
              </a:rPr>
              <a:t>courtesy</a:t>
            </a:r>
            <a:r>
              <a:rPr lang="sv-SE" sz="1400" i="1" dirty="0">
                <a:solidFill>
                  <a:schemeClr val="bg1">
                    <a:lumMod val="65000"/>
                  </a:schemeClr>
                </a:solidFill>
              </a:rPr>
              <a:t> </a:t>
            </a:r>
            <a:r>
              <a:rPr lang="sv-SE" sz="1400" i="1" dirty="0" err="1">
                <a:solidFill>
                  <a:schemeClr val="bg1">
                    <a:lumMod val="65000"/>
                  </a:schemeClr>
                </a:solidFill>
              </a:rPr>
              <a:t>of</a:t>
            </a:r>
            <a:r>
              <a:rPr lang="sv-SE" sz="1400" i="1" dirty="0">
                <a:solidFill>
                  <a:schemeClr val="bg1">
                    <a:lumMod val="65000"/>
                  </a:schemeClr>
                </a:solidFill>
              </a:rPr>
              <a:t> S. Armanet (INFRA)</a:t>
            </a:r>
            <a:endParaRPr lang="en-GB" sz="1400" i="1" dirty="0">
              <a:solidFill>
                <a:schemeClr val="bg1">
                  <a:lumMod val="65000"/>
                </a:schemeClr>
              </a:solidFill>
            </a:endParaRPr>
          </a:p>
        </p:txBody>
      </p:sp>
    </p:spTree>
    <p:extLst>
      <p:ext uri="{BB962C8B-B14F-4D97-AF65-F5344CB8AC3E}">
        <p14:creationId xmlns:p14="http://schemas.microsoft.com/office/powerpoint/2010/main" val="15589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OPI Alarm Tree </a:t>
            </a:r>
          </a:p>
        </p:txBody>
      </p:sp>
      <p:sp>
        <p:nvSpPr>
          <p:cNvPr id="4" name="Footer Placeholder 3"/>
          <p:cNvSpPr>
            <a:spLocks noGrp="1"/>
          </p:cNvSpPr>
          <p:nvPr>
            <p:ph type="ftr" sz="quarter" idx="11"/>
          </p:nvPr>
        </p:nvSpPr>
        <p:spPr/>
        <p:txBody>
          <a:bodyPr/>
          <a:lstStyle/>
          <a:p>
            <a:r>
              <a:rPr lang="en-US" dirty="0"/>
              <a:t>PSS1 Software Development Measures And Software Design</a:t>
            </a:r>
            <a:endParaRPr lang="en-GB" dirty="0"/>
          </a:p>
        </p:txBody>
      </p:sp>
      <p:sp>
        <p:nvSpPr>
          <p:cNvPr id="5" name="Slide Number Placeholder 4"/>
          <p:cNvSpPr>
            <a:spLocks noGrp="1"/>
          </p:cNvSpPr>
          <p:nvPr>
            <p:ph type="sldNum" sz="quarter" idx="12"/>
          </p:nvPr>
        </p:nvSpPr>
        <p:spPr/>
        <p:txBody>
          <a:bodyPr/>
          <a:lstStyle/>
          <a:p>
            <a:fld id="{F7283078-D760-1647-8B80-66BA8B52336D}" type="slidenum">
              <a:rPr lang="sv-SE" smtClean="0"/>
              <a:t>37</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graphicFrame>
        <p:nvGraphicFramePr>
          <p:cNvPr id="9" name="Content Placeholder 8">
            <a:extLst>
              <a:ext uri="{FF2B5EF4-FFF2-40B4-BE49-F238E27FC236}">
                <a16:creationId xmlns:a16="http://schemas.microsoft.com/office/drawing/2014/main" id="{1EA328BB-0353-43A2-BB31-0BB8B10C3288}"/>
              </a:ext>
            </a:extLst>
          </p:cNvPr>
          <p:cNvGraphicFramePr>
            <a:graphicFrameLocks noGrp="1"/>
          </p:cNvGraphicFramePr>
          <p:nvPr>
            <p:ph idx="1"/>
            <p:extLst>
              <p:ext uri="{D42A27DB-BD31-4B8C-83A1-F6EECF244321}">
                <p14:modId xmlns:p14="http://schemas.microsoft.com/office/powerpoint/2010/main" val="1469043151"/>
              </p:ext>
            </p:extLst>
          </p:nvPr>
        </p:nvGraphicFramePr>
        <p:xfrm>
          <a:off x="4531932" y="265372"/>
          <a:ext cx="6422580" cy="6418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77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02771" y="1767265"/>
            <a:ext cx="2112386" cy="150887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Software Documentation – ODHDS </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3" y="6453754"/>
            <a:ext cx="5403629" cy="365125"/>
          </a:xfrm>
        </p:spPr>
        <p:txBody>
          <a:bodyPr/>
          <a:lstStyle/>
          <a:p>
            <a:r>
              <a:rPr lang="en-US" dirty="0"/>
              <a:t>ACC ODHDS Activation Matrix, Software Requirements and Software Design</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4</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53754"/>
            <a:ext cx="832658" cy="365125"/>
          </a:xfrm>
        </p:spPr>
        <p:txBody>
          <a:bodyPr/>
          <a:lstStyle/>
          <a:p>
            <a:fld id="{18896B66-0B3A-474C-9C9C-E4F07B1F5DAD}" type="datetime1">
              <a:rPr lang="sv-SE" smtClean="0"/>
              <a:t>2022-09-14</a:t>
            </a:fld>
            <a:endParaRPr lang="sv-SE" dirty="0"/>
          </a:p>
        </p:txBody>
      </p:sp>
      <p:grpSp>
        <p:nvGrpSpPr>
          <p:cNvPr id="14" name="Group 13"/>
          <p:cNvGrpSpPr/>
          <p:nvPr/>
        </p:nvGrpSpPr>
        <p:grpSpPr>
          <a:xfrm>
            <a:off x="2211704" y="2310101"/>
            <a:ext cx="446897" cy="830956"/>
            <a:chOff x="608345" y="2100295"/>
            <a:chExt cx="446897" cy="830956"/>
          </a:xfrm>
        </p:grpSpPr>
        <p:pic>
          <p:nvPicPr>
            <p:cNvPr id="16"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345" y="2100295"/>
              <a:ext cx="438357" cy="584735"/>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7" name="TextBox 16"/>
            <p:cNvSpPr txBox="1"/>
            <p:nvPr/>
          </p:nvSpPr>
          <p:spPr>
            <a:xfrm>
              <a:off x="632837" y="2685030"/>
              <a:ext cx="422405" cy="246221"/>
            </a:xfrm>
            <a:prstGeom prst="rect">
              <a:avLst/>
            </a:prstGeom>
            <a:noFill/>
          </p:spPr>
          <p:txBody>
            <a:bodyPr wrap="square" rtlCol="0">
              <a:spAutoFit/>
            </a:bodyPr>
            <a:lstStyle/>
            <a:p>
              <a:r>
                <a:rPr lang="en-GB" sz="1000" dirty="0"/>
                <a:t>TD</a:t>
              </a:r>
            </a:p>
          </p:txBody>
        </p:sp>
      </p:grpSp>
      <p:pic>
        <p:nvPicPr>
          <p:cNvPr id="19"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6846" y="2122002"/>
            <a:ext cx="581889" cy="776196"/>
          </a:xfrm>
          <a:prstGeom prst="rect">
            <a:avLst/>
          </a:prstGeom>
        </p:spPr>
        <p:style>
          <a:lnRef idx="1">
            <a:schemeClr val="accent5"/>
          </a:lnRef>
          <a:fillRef idx="2">
            <a:schemeClr val="accent5"/>
          </a:fillRef>
          <a:effectRef idx="1">
            <a:schemeClr val="accent5"/>
          </a:effectRef>
          <a:fontRef idx="minor">
            <a:schemeClr val="dk1"/>
          </a:fontRef>
        </p:style>
      </p:pic>
      <p:sp>
        <p:nvSpPr>
          <p:cNvPr id="20" name="TextBox 19"/>
          <p:cNvSpPr txBox="1"/>
          <p:nvPr/>
        </p:nvSpPr>
        <p:spPr>
          <a:xfrm>
            <a:off x="5052511" y="2893578"/>
            <a:ext cx="1170557" cy="553998"/>
          </a:xfrm>
          <a:prstGeom prst="rect">
            <a:avLst/>
          </a:prstGeom>
          <a:noFill/>
        </p:spPr>
        <p:txBody>
          <a:bodyPr wrap="square" rtlCol="0">
            <a:spAutoFit/>
          </a:bodyPr>
          <a:lstStyle/>
          <a:p>
            <a:pPr algn="ctr"/>
            <a:r>
              <a:rPr lang="en-GB" sz="1000" dirty="0"/>
              <a:t>System Requirements Specification </a:t>
            </a:r>
            <a:endParaRPr lang="sv-SE" sz="1000" dirty="0"/>
          </a:p>
        </p:txBody>
      </p:sp>
      <p:sp>
        <p:nvSpPr>
          <p:cNvPr id="21" name="TextBox 20"/>
          <p:cNvSpPr txBox="1"/>
          <p:nvPr/>
        </p:nvSpPr>
        <p:spPr>
          <a:xfrm>
            <a:off x="8559445" y="5023046"/>
            <a:ext cx="3207339" cy="1631206"/>
          </a:xfrm>
          <a:prstGeom prst="rect">
            <a:avLst/>
          </a:prstGeom>
          <a:noFill/>
        </p:spPr>
        <p:txBody>
          <a:bodyPr wrap="square" lIns="91429" tIns="45715" rIns="91429" bIns="45715" rtlCol="0">
            <a:spAutoFit/>
          </a:bodyPr>
          <a:lstStyle/>
          <a:p>
            <a:r>
              <a:rPr lang="en-GB" sz="1000" dirty="0">
                <a:solidFill>
                  <a:schemeClr val="bg1">
                    <a:lumMod val="50000"/>
                  </a:schemeClr>
                </a:solidFill>
              </a:rPr>
              <a:t>EMD = Electrical and Mechanical Design</a:t>
            </a:r>
          </a:p>
          <a:p>
            <a:r>
              <a:rPr lang="en-GB" sz="1000" dirty="0">
                <a:solidFill>
                  <a:schemeClr val="bg1">
                    <a:lumMod val="50000"/>
                  </a:schemeClr>
                </a:solidFill>
              </a:rPr>
              <a:t>ICD = Interface Control Document</a:t>
            </a:r>
          </a:p>
          <a:p>
            <a:r>
              <a:rPr lang="en-GB" sz="1000" dirty="0">
                <a:solidFill>
                  <a:schemeClr val="bg1">
                    <a:lumMod val="50000"/>
                  </a:schemeClr>
                </a:solidFill>
              </a:rPr>
              <a:t>IO = Inputs / Outputs List</a:t>
            </a:r>
          </a:p>
          <a:p>
            <a:r>
              <a:rPr lang="en-GB" sz="1000" dirty="0">
                <a:solidFill>
                  <a:schemeClr val="bg1">
                    <a:lumMod val="50000"/>
                  </a:schemeClr>
                </a:solidFill>
              </a:rPr>
              <a:t>ISRA = Information Security Risk Assessment</a:t>
            </a:r>
          </a:p>
          <a:p>
            <a:r>
              <a:rPr lang="en-GB" sz="1000" dirty="0" err="1">
                <a:solidFill>
                  <a:schemeClr val="bg1">
                    <a:lumMod val="50000"/>
                  </a:schemeClr>
                </a:solidFill>
              </a:rPr>
              <a:t>HfEM</a:t>
            </a:r>
            <a:r>
              <a:rPr lang="en-GB" sz="1000" dirty="0">
                <a:solidFill>
                  <a:schemeClr val="bg1">
                    <a:lumMod val="50000"/>
                  </a:schemeClr>
                </a:solidFill>
              </a:rPr>
              <a:t> = ESS Handbook for Engineering Management</a:t>
            </a:r>
          </a:p>
          <a:p>
            <a:r>
              <a:rPr lang="en-GB" sz="1000" dirty="0">
                <a:solidFill>
                  <a:schemeClr val="bg1">
                    <a:lumMod val="50000"/>
                  </a:schemeClr>
                </a:solidFill>
              </a:rPr>
              <a:t>HLR = High Level Requirements</a:t>
            </a:r>
          </a:p>
          <a:p>
            <a:r>
              <a:rPr lang="en-GB" sz="1000" dirty="0">
                <a:solidFill>
                  <a:schemeClr val="bg1">
                    <a:lumMod val="50000"/>
                  </a:schemeClr>
                </a:solidFill>
              </a:rPr>
              <a:t>HMI/OPI = Guide for HMI and OPI Development </a:t>
            </a:r>
          </a:p>
          <a:p>
            <a:r>
              <a:rPr lang="en-GB" sz="1000" dirty="0">
                <a:solidFill>
                  <a:schemeClr val="bg1">
                    <a:lumMod val="50000"/>
                  </a:schemeClr>
                </a:solidFill>
              </a:rPr>
              <a:t>SDP = Software Development Plan  </a:t>
            </a:r>
          </a:p>
          <a:p>
            <a:r>
              <a:rPr lang="en-GB" sz="1000" dirty="0">
                <a:solidFill>
                  <a:schemeClr val="bg1">
                    <a:lumMod val="50000"/>
                  </a:schemeClr>
                </a:solidFill>
              </a:rPr>
              <a:t>TD = Technical Description  </a:t>
            </a:r>
          </a:p>
          <a:p>
            <a:r>
              <a:rPr lang="en-GB" sz="1000" dirty="0" err="1">
                <a:solidFill>
                  <a:schemeClr val="bg1">
                    <a:lumMod val="50000"/>
                  </a:schemeClr>
                </a:solidFill>
              </a:rPr>
              <a:t>Vdog</a:t>
            </a:r>
            <a:r>
              <a:rPr lang="en-GB" sz="1000" dirty="0">
                <a:solidFill>
                  <a:schemeClr val="bg1">
                    <a:lumMod val="50000"/>
                  </a:schemeClr>
                </a:solidFill>
              </a:rPr>
              <a:t> = Guide for Versiondog and Networks </a:t>
            </a:r>
          </a:p>
        </p:txBody>
      </p:sp>
      <p:pic>
        <p:nvPicPr>
          <p:cNvPr id="22"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7872" y="2148968"/>
            <a:ext cx="569462" cy="759619"/>
          </a:xfrm>
          <a:prstGeom prst="rect">
            <a:avLst/>
          </a:prstGeom>
        </p:spPr>
        <p:style>
          <a:lnRef idx="1">
            <a:schemeClr val="dk1"/>
          </a:lnRef>
          <a:fillRef idx="2">
            <a:schemeClr val="dk1"/>
          </a:fillRef>
          <a:effectRef idx="1">
            <a:schemeClr val="dk1"/>
          </a:effectRef>
          <a:fontRef idx="minor">
            <a:schemeClr val="dk1"/>
          </a:fontRef>
        </p:style>
      </p:pic>
      <p:sp>
        <p:nvSpPr>
          <p:cNvPr id="23" name="TextBox 22"/>
          <p:cNvSpPr txBox="1"/>
          <p:nvPr/>
        </p:nvSpPr>
        <p:spPr>
          <a:xfrm>
            <a:off x="7350565" y="2925548"/>
            <a:ext cx="1272348" cy="400110"/>
          </a:xfrm>
          <a:prstGeom prst="rect">
            <a:avLst/>
          </a:prstGeom>
          <a:noFill/>
        </p:spPr>
        <p:txBody>
          <a:bodyPr wrap="square" rtlCol="0">
            <a:spAutoFit/>
          </a:bodyPr>
          <a:lstStyle/>
          <a:p>
            <a:pPr algn="ctr"/>
            <a:r>
              <a:rPr lang="en-GB" sz="1000" dirty="0"/>
              <a:t>Software Design Description</a:t>
            </a:r>
            <a:endParaRPr lang="sv-SE" sz="1000" dirty="0"/>
          </a:p>
        </p:txBody>
      </p:sp>
      <p:pic>
        <p:nvPicPr>
          <p:cNvPr id="24"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0791" y="2149884"/>
            <a:ext cx="563899" cy="752199"/>
          </a:xfrm>
          <a:prstGeom prst="rect">
            <a:avLst/>
          </a:prstGeom>
        </p:spPr>
        <p:style>
          <a:lnRef idx="1">
            <a:schemeClr val="dk1"/>
          </a:lnRef>
          <a:fillRef idx="2">
            <a:schemeClr val="dk1"/>
          </a:fillRef>
          <a:effectRef idx="1">
            <a:schemeClr val="dk1"/>
          </a:effectRef>
          <a:fontRef idx="minor">
            <a:schemeClr val="dk1"/>
          </a:fontRef>
        </p:style>
      </p:pic>
      <p:sp>
        <p:nvSpPr>
          <p:cNvPr id="25" name="TextBox 24"/>
          <p:cNvSpPr txBox="1"/>
          <p:nvPr/>
        </p:nvSpPr>
        <p:spPr>
          <a:xfrm>
            <a:off x="8286566" y="2949013"/>
            <a:ext cx="1272348" cy="400110"/>
          </a:xfrm>
          <a:prstGeom prst="rect">
            <a:avLst/>
          </a:prstGeom>
          <a:noFill/>
        </p:spPr>
        <p:txBody>
          <a:bodyPr wrap="square" rtlCol="0">
            <a:spAutoFit/>
          </a:bodyPr>
          <a:lstStyle/>
          <a:p>
            <a:pPr algn="ctr"/>
            <a:r>
              <a:rPr lang="en-GB" sz="1000" dirty="0"/>
              <a:t>Software </a:t>
            </a:r>
          </a:p>
          <a:p>
            <a:pPr algn="ctr"/>
            <a:r>
              <a:rPr lang="en-GB" sz="1000" dirty="0"/>
              <a:t>Summary</a:t>
            </a:r>
            <a:endParaRPr lang="sv-SE" sz="1000" dirty="0"/>
          </a:p>
        </p:txBody>
      </p:sp>
      <p:grpSp>
        <p:nvGrpSpPr>
          <p:cNvPr id="9" name="Group 8"/>
          <p:cNvGrpSpPr/>
          <p:nvPr/>
        </p:nvGrpSpPr>
        <p:grpSpPr>
          <a:xfrm>
            <a:off x="825935" y="2317003"/>
            <a:ext cx="455542" cy="830956"/>
            <a:chOff x="616604" y="1164002"/>
            <a:chExt cx="455542" cy="830956"/>
          </a:xfrm>
        </p:grpSpPr>
        <p:pic>
          <p:nvPicPr>
            <p:cNvPr id="34"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89" y="1164002"/>
              <a:ext cx="438357" cy="584735"/>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35" name="TextBox 34"/>
            <p:cNvSpPr txBox="1"/>
            <p:nvPr/>
          </p:nvSpPr>
          <p:spPr>
            <a:xfrm>
              <a:off x="616604" y="1748737"/>
              <a:ext cx="455542" cy="246221"/>
            </a:xfrm>
            <a:prstGeom prst="rect">
              <a:avLst/>
            </a:prstGeom>
            <a:noFill/>
          </p:spPr>
          <p:txBody>
            <a:bodyPr wrap="square" rtlCol="0">
              <a:spAutoFit/>
            </a:bodyPr>
            <a:lstStyle/>
            <a:p>
              <a:r>
                <a:rPr lang="en-GB" sz="1000" dirty="0"/>
                <a:t>HLR</a:t>
              </a:r>
              <a:endParaRPr lang="sv-SE" sz="1000" dirty="0"/>
            </a:p>
          </p:txBody>
        </p:sp>
      </p:grpSp>
      <p:pic>
        <p:nvPicPr>
          <p:cNvPr id="41"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786" y="2116381"/>
            <a:ext cx="581889" cy="776196"/>
          </a:xfrm>
          <a:prstGeom prst="rect">
            <a:avLst/>
          </a:prstGeom>
        </p:spPr>
        <p:style>
          <a:lnRef idx="1">
            <a:schemeClr val="accent5"/>
          </a:lnRef>
          <a:fillRef idx="2">
            <a:schemeClr val="accent5"/>
          </a:fillRef>
          <a:effectRef idx="1">
            <a:schemeClr val="accent5"/>
          </a:effectRef>
          <a:fontRef idx="minor">
            <a:schemeClr val="dk1"/>
          </a:fontRef>
        </p:style>
      </p:pic>
      <p:sp>
        <p:nvSpPr>
          <p:cNvPr id="42" name="TextBox 41"/>
          <p:cNvSpPr txBox="1"/>
          <p:nvPr/>
        </p:nvSpPr>
        <p:spPr>
          <a:xfrm>
            <a:off x="3778148" y="2916662"/>
            <a:ext cx="1272348" cy="400110"/>
          </a:xfrm>
          <a:prstGeom prst="rect">
            <a:avLst/>
          </a:prstGeom>
          <a:noFill/>
        </p:spPr>
        <p:txBody>
          <a:bodyPr wrap="square" rtlCol="0">
            <a:spAutoFit/>
          </a:bodyPr>
          <a:lstStyle/>
          <a:p>
            <a:pPr algn="ctr"/>
            <a:r>
              <a:rPr lang="en-GB" sz="1000" dirty="0"/>
              <a:t>Activation Matrix for system’s zones</a:t>
            </a:r>
            <a:endParaRPr lang="sv-SE" sz="1000" dirty="0"/>
          </a:p>
        </p:txBody>
      </p:sp>
      <p:sp>
        <p:nvSpPr>
          <p:cNvPr id="26" name="TextBox 25"/>
          <p:cNvSpPr txBox="1"/>
          <p:nvPr/>
        </p:nvSpPr>
        <p:spPr>
          <a:xfrm>
            <a:off x="1207370" y="1881049"/>
            <a:ext cx="1143977" cy="307777"/>
          </a:xfrm>
          <a:prstGeom prst="rect">
            <a:avLst/>
          </a:prstGeom>
          <a:noFill/>
        </p:spPr>
        <p:txBody>
          <a:bodyPr wrap="square" rtlCol="0">
            <a:spAutoFit/>
          </a:bodyPr>
          <a:lstStyle/>
          <a:p>
            <a:pPr algn="l"/>
            <a:r>
              <a:rPr lang="en-US" sz="1400" dirty="0">
                <a:solidFill>
                  <a:srgbClr val="666666"/>
                </a:solidFill>
              </a:rPr>
              <a:t>ESS ODHDS </a:t>
            </a:r>
          </a:p>
        </p:txBody>
      </p:sp>
      <p:grpSp>
        <p:nvGrpSpPr>
          <p:cNvPr id="44" name="Group 43"/>
          <p:cNvGrpSpPr/>
          <p:nvPr/>
        </p:nvGrpSpPr>
        <p:grpSpPr>
          <a:xfrm>
            <a:off x="1511124" y="2312896"/>
            <a:ext cx="536471" cy="830956"/>
            <a:chOff x="604879" y="1164002"/>
            <a:chExt cx="536471" cy="830956"/>
          </a:xfrm>
        </p:grpSpPr>
        <p:pic>
          <p:nvPicPr>
            <p:cNvPr id="45"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89" y="1164002"/>
              <a:ext cx="438357" cy="584735"/>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46" name="TextBox 45"/>
            <p:cNvSpPr txBox="1"/>
            <p:nvPr/>
          </p:nvSpPr>
          <p:spPr>
            <a:xfrm>
              <a:off x="604879" y="1748737"/>
              <a:ext cx="536471" cy="246221"/>
            </a:xfrm>
            <a:prstGeom prst="rect">
              <a:avLst/>
            </a:prstGeom>
            <a:noFill/>
          </p:spPr>
          <p:txBody>
            <a:bodyPr wrap="square" rtlCol="0">
              <a:spAutoFit/>
            </a:bodyPr>
            <a:lstStyle/>
            <a:p>
              <a:r>
                <a:rPr lang="en-GB" sz="1000" dirty="0" err="1"/>
                <a:t>HfEM</a:t>
              </a:r>
              <a:endParaRPr lang="sv-SE" sz="1000" dirty="0"/>
            </a:p>
          </p:txBody>
        </p:sp>
      </p:grpSp>
      <p:sp>
        <p:nvSpPr>
          <p:cNvPr id="47" name="Rectangle 46"/>
          <p:cNvSpPr/>
          <p:nvPr/>
        </p:nvSpPr>
        <p:spPr>
          <a:xfrm>
            <a:off x="693435" y="3684863"/>
            <a:ext cx="2719616" cy="150887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grpSp>
        <p:nvGrpSpPr>
          <p:cNvPr id="48" name="Group 47"/>
          <p:cNvGrpSpPr/>
          <p:nvPr/>
        </p:nvGrpSpPr>
        <p:grpSpPr>
          <a:xfrm>
            <a:off x="2197550" y="4227699"/>
            <a:ext cx="463546" cy="836818"/>
            <a:chOff x="603527" y="2100295"/>
            <a:chExt cx="463546" cy="836818"/>
          </a:xfrm>
        </p:grpSpPr>
        <p:pic>
          <p:nvPicPr>
            <p:cNvPr id="49"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345" y="2100295"/>
              <a:ext cx="438357" cy="584735"/>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50" name="TextBox 49"/>
            <p:cNvSpPr txBox="1"/>
            <p:nvPr/>
          </p:nvSpPr>
          <p:spPr>
            <a:xfrm>
              <a:off x="603527" y="2690892"/>
              <a:ext cx="463546" cy="246221"/>
            </a:xfrm>
            <a:prstGeom prst="rect">
              <a:avLst/>
            </a:prstGeom>
            <a:noFill/>
          </p:spPr>
          <p:txBody>
            <a:bodyPr wrap="square" rtlCol="0">
              <a:spAutoFit/>
            </a:bodyPr>
            <a:lstStyle/>
            <a:p>
              <a:r>
                <a:rPr lang="en-GB" sz="1000" dirty="0"/>
                <a:t>EMD</a:t>
              </a:r>
            </a:p>
          </p:txBody>
        </p:sp>
      </p:grpSp>
      <p:grpSp>
        <p:nvGrpSpPr>
          <p:cNvPr id="51" name="Group 50"/>
          <p:cNvGrpSpPr/>
          <p:nvPr/>
        </p:nvGrpSpPr>
        <p:grpSpPr>
          <a:xfrm>
            <a:off x="833784" y="4234601"/>
            <a:ext cx="461805" cy="830956"/>
            <a:chOff x="633789" y="1164002"/>
            <a:chExt cx="461805" cy="830956"/>
          </a:xfrm>
        </p:grpSpPr>
        <p:pic>
          <p:nvPicPr>
            <p:cNvPr id="52"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89" y="1164002"/>
              <a:ext cx="438357" cy="584735"/>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53" name="TextBox 52"/>
            <p:cNvSpPr txBox="1"/>
            <p:nvPr/>
          </p:nvSpPr>
          <p:spPr>
            <a:xfrm>
              <a:off x="640052" y="1748737"/>
              <a:ext cx="455542" cy="246221"/>
            </a:xfrm>
            <a:prstGeom prst="rect">
              <a:avLst/>
            </a:prstGeom>
            <a:noFill/>
          </p:spPr>
          <p:txBody>
            <a:bodyPr wrap="square" rtlCol="0">
              <a:spAutoFit/>
            </a:bodyPr>
            <a:lstStyle/>
            <a:p>
              <a:r>
                <a:rPr lang="en-GB" sz="1000" dirty="0"/>
                <a:t>ICD</a:t>
              </a:r>
              <a:endParaRPr lang="sv-SE" sz="1000" dirty="0"/>
            </a:p>
          </p:txBody>
        </p:sp>
      </p:grpSp>
      <p:sp>
        <p:nvSpPr>
          <p:cNvPr id="54" name="TextBox 53"/>
          <p:cNvSpPr txBox="1"/>
          <p:nvPr/>
        </p:nvSpPr>
        <p:spPr>
          <a:xfrm>
            <a:off x="1369210" y="3803790"/>
            <a:ext cx="1408486" cy="307777"/>
          </a:xfrm>
          <a:prstGeom prst="rect">
            <a:avLst/>
          </a:prstGeom>
          <a:noFill/>
        </p:spPr>
        <p:txBody>
          <a:bodyPr wrap="square" rtlCol="0">
            <a:spAutoFit/>
          </a:bodyPr>
          <a:lstStyle/>
          <a:p>
            <a:pPr algn="l"/>
            <a:r>
              <a:rPr lang="en-US" sz="1400" dirty="0">
                <a:solidFill>
                  <a:srgbClr val="666666"/>
                </a:solidFill>
              </a:rPr>
              <a:t>System Specific</a:t>
            </a:r>
          </a:p>
        </p:txBody>
      </p:sp>
      <p:grpSp>
        <p:nvGrpSpPr>
          <p:cNvPr id="55" name="Group 54"/>
          <p:cNvGrpSpPr/>
          <p:nvPr/>
        </p:nvGrpSpPr>
        <p:grpSpPr>
          <a:xfrm>
            <a:off x="1519374" y="4230494"/>
            <a:ext cx="536471" cy="842680"/>
            <a:chOff x="622465" y="1164002"/>
            <a:chExt cx="536471" cy="842680"/>
          </a:xfrm>
        </p:grpSpPr>
        <p:pic>
          <p:nvPicPr>
            <p:cNvPr id="56"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89" y="1164002"/>
              <a:ext cx="438357" cy="584735"/>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57" name="TextBox 56"/>
            <p:cNvSpPr txBox="1"/>
            <p:nvPr/>
          </p:nvSpPr>
          <p:spPr>
            <a:xfrm>
              <a:off x="622465" y="1760461"/>
              <a:ext cx="536471" cy="246221"/>
            </a:xfrm>
            <a:prstGeom prst="rect">
              <a:avLst/>
            </a:prstGeom>
            <a:noFill/>
          </p:spPr>
          <p:txBody>
            <a:bodyPr wrap="square" rtlCol="0">
              <a:spAutoFit/>
            </a:bodyPr>
            <a:lstStyle/>
            <a:p>
              <a:r>
                <a:rPr lang="en-GB" sz="1000" dirty="0"/>
                <a:t>ISRA</a:t>
              </a:r>
              <a:endParaRPr lang="sv-SE" sz="1000" dirty="0"/>
            </a:p>
          </p:txBody>
        </p:sp>
      </p:grpSp>
      <p:grpSp>
        <p:nvGrpSpPr>
          <p:cNvPr id="58" name="Group 57"/>
          <p:cNvGrpSpPr/>
          <p:nvPr/>
        </p:nvGrpSpPr>
        <p:grpSpPr>
          <a:xfrm>
            <a:off x="2822477" y="4227699"/>
            <a:ext cx="501388" cy="836818"/>
            <a:chOff x="608345" y="2100295"/>
            <a:chExt cx="501388" cy="836818"/>
          </a:xfrm>
        </p:grpSpPr>
        <p:pic>
          <p:nvPicPr>
            <p:cNvPr id="59"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345" y="2100295"/>
              <a:ext cx="438357" cy="584735"/>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60" name="TextBox 59"/>
            <p:cNvSpPr txBox="1"/>
            <p:nvPr/>
          </p:nvSpPr>
          <p:spPr>
            <a:xfrm>
              <a:off x="646187" y="2690892"/>
              <a:ext cx="463546" cy="246221"/>
            </a:xfrm>
            <a:prstGeom prst="rect">
              <a:avLst/>
            </a:prstGeom>
            <a:noFill/>
          </p:spPr>
          <p:txBody>
            <a:bodyPr wrap="square" rtlCol="0">
              <a:spAutoFit/>
            </a:bodyPr>
            <a:lstStyle/>
            <a:p>
              <a:r>
                <a:rPr lang="en-GB" sz="1000" dirty="0"/>
                <a:t>IO</a:t>
              </a:r>
            </a:p>
          </p:txBody>
        </p:sp>
      </p:grpSp>
      <p:sp>
        <p:nvSpPr>
          <p:cNvPr id="61" name="Rectangle 60"/>
          <p:cNvSpPr/>
          <p:nvPr/>
        </p:nvSpPr>
        <p:spPr>
          <a:xfrm>
            <a:off x="5576287" y="3688635"/>
            <a:ext cx="2084744" cy="1508871"/>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pSp>
        <p:nvGrpSpPr>
          <p:cNvPr id="62" name="Group 61"/>
          <p:cNvGrpSpPr/>
          <p:nvPr/>
        </p:nvGrpSpPr>
        <p:grpSpPr>
          <a:xfrm>
            <a:off x="7045229" y="4231471"/>
            <a:ext cx="527363" cy="836818"/>
            <a:chOff x="568354" y="2100295"/>
            <a:chExt cx="527363" cy="836818"/>
          </a:xfrm>
        </p:grpSpPr>
        <p:pic>
          <p:nvPicPr>
            <p:cNvPr id="63"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345" y="2100295"/>
              <a:ext cx="438357" cy="584735"/>
            </a:xfrm>
            <a:prstGeom prst="rect">
              <a:avLst/>
            </a:prstGeom>
          </p:spPr>
          <p:style>
            <a:lnRef idx="1">
              <a:schemeClr val="accent6"/>
            </a:lnRef>
            <a:fillRef idx="2">
              <a:schemeClr val="accent6"/>
            </a:fillRef>
            <a:effectRef idx="1">
              <a:schemeClr val="accent6"/>
            </a:effectRef>
            <a:fontRef idx="minor">
              <a:schemeClr val="dk1"/>
            </a:fontRef>
          </p:style>
        </p:pic>
        <p:sp>
          <p:nvSpPr>
            <p:cNvPr id="64" name="TextBox 63"/>
            <p:cNvSpPr txBox="1"/>
            <p:nvPr/>
          </p:nvSpPr>
          <p:spPr>
            <a:xfrm>
              <a:off x="568354" y="2690892"/>
              <a:ext cx="527363" cy="246221"/>
            </a:xfrm>
            <a:prstGeom prst="rect">
              <a:avLst/>
            </a:prstGeom>
            <a:noFill/>
          </p:spPr>
          <p:txBody>
            <a:bodyPr wrap="square" rtlCol="0">
              <a:spAutoFit/>
            </a:bodyPr>
            <a:lstStyle/>
            <a:p>
              <a:r>
                <a:rPr lang="en-GB" sz="1000" dirty="0" err="1"/>
                <a:t>VDog</a:t>
              </a:r>
              <a:endParaRPr lang="en-GB" sz="1000" dirty="0"/>
            </a:p>
          </p:txBody>
        </p:sp>
      </p:grpSp>
      <p:grpSp>
        <p:nvGrpSpPr>
          <p:cNvPr id="65" name="Group 64"/>
          <p:cNvGrpSpPr/>
          <p:nvPr/>
        </p:nvGrpSpPr>
        <p:grpSpPr>
          <a:xfrm>
            <a:off x="5699451" y="4238373"/>
            <a:ext cx="455542" cy="830956"/>
            <a:chOff x="616604" y="1164002"/>
            <a:chExt cx="455542" cy="830956"/>
          </a:xfrm>
        </p:grpSpPr>
        <p:pic>
          <p:nvPicPr>
            <p:cNvPr id="66"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89" y="1164002"/>
              <a:ext cx="438357" cy="584735"/>
            </a:xfrm>
            <a:prstGeom prst="rect">
              <a:avLst/>
            </a:prstGeom>
          </p:spPr>
          <p:style>
            <a:lnRef idx="1">
              <a:schemeClr val="accent6"/>
            </a:lnRef>
            <a:fillRef idx="2">
              <a:schemeClr val="accent6"/>
            </a:fillRef>
            <a:effectRef idx="1">
              <a:schemeClr val="accent6"/>
            </a:effectRef>
            <a:fontRef idx="minor">
              <a:schemeClr val="dk1"/>
            </a:fontRef>
          </p:style>
        </p:pic>
        <p:sp>
          <p:nvSpPr>
            <p:cNvPr id="67" name="TextBox 66"/>
            <p:cNvSpPr txBox="1"/>
            <p:nvPr/>
          </p:nvSpPr>
          <p:spPr>
            <a:xfrm>
              <a:off x="616604" y="1748737"/>
              <a:ext cx="455542" cy="246221"/>
            </a:xfrm>
            <a:prstGeom prst="rect">
              <a:avLst/>
            </a:prstGeom>
            <a:noFill/>
          </p:spPr>
          <p:txBody>
            <a:bodyPr wrap="square" rtlCol="0">
              <a:spAutoFit/>
            </a:bodyPr>
            <a:lstStyle/>
            <a:p>
              <a:r>
                <a:rPr lang="en-GB" sz="1000" dirty="0"/>
                <a:t>SDP</a:t>
              </a:r>
              <a:endParaRPr lang="sv-SE" sz="1000" dirty="0"/>
            </a:p>
          </p:txBody>
        </p:sp>
      </p:grpSp>
      <p:sp>
        <p:nvSpPr>
          <p:cNvPr id="68" name="TextBox 67"/>
          <p:cNvSpPr txBox="1"/>
          <p:nvPr/>
        </p:nvSpPr>
        <p:spPr>
          <a:xfrm>
            <a:off x="5871174" y="3854156"/>
            <a:ext cx="1536239" cy="307777"/>
          </a:xfrm>
          <a:prstGeom prst="rect">
            <a:avLst/>
          </a:prstGeom>
          <a:noFill/>
        </p:spPr>
        <p:txBody>
          <a:bodyPr wrap="square" rtlCol="0">
            <a:spAutoFit/>
          </a:bodyPr>
          <a:lstStyle/>
          <a:p>
            <a:pPr algn="l"/>
            <a:r>
              <a:rPr lang="en-US" sz="1400" dirty="0">
                <a:solidFill>
                  <a:srgbClr val="666666"/>
                </a:solidFill>
              </a:rPr>
              <a:t>Supporting Docs  </a:t>
            </a:r>
          </a:p>
        </p:txBody>
      </p:sp>
      <p:grpSp>
        <p:nvGrpSpPr>
          <p:cNvPr id="69" name="Group 68"/>
          <p:cNvGrpSpPr/>
          <p:nvPr/>
        </p:nvGrpSpPr>
        <p:grpSpPr>
          <a:xfrm>
            <a:off x="6297797" y="4234266"/>
            <a:ext cx="682994" cy="830956"/>
            <a:chOff x="518036" y="1164002"/>
            <a:chExt cx="682994" cy="830956"/>
          </a:xfrm>
        </p:grpSpPr>
        <p:pic>
          <p:nvPicPr>
            <p:cNvPr id="70" name="Picture 2" descr="C:\Users\denispaulic\AppData\Local\Microsoft\Windows\Temporary Internet Files\Content.IE5\0GMVHSZM\lJnY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89" y="1164002"/>
              <a:ext cx="438357" cy="584735"/>
            </a:xfrm>
            <a:prstGeom prst="rect">
              <a:avLst/>
            </a:prstGeom>
          </p:spPr>
          <p:style>
            <a:lnRef idx="1">
              <a:schemeClr val="accent6"/>
            </a:lnRef>
            <a:fillRef idx="2">
              <a:schemeClr val="accent6"/>
            </a:fillRef>
            <a:effectRef idx="1">
              <a:schemeClr val="accent6"/>
            </a:effectRef>
            <a:fontRef idx="minor">
              <a:schemeClr val="dk1"/>
            </a:fontRef>
          </p:style>
        </p:pic>
        <p:sp>
          <p:nvSpPr>
            <p:cNvPr id="71" name="TextBox 70"/>
            <p:cNvSpPr txBox="1"/>
            <p:nvPr/>
          </p:nvSpPr>
          <p:spPr>
            <a:xfrm>
              <a:off x="518036" y="1748737"/>
              <a:ext cx="682994" cy="246221"/>
            </a:xfrm>
            <a:prstGeom prst="rect">
              <a:avLst/>
            </a:prstGeom>
            <a:noFill/>
          </p:spPr>
          <p:txBody>
            <a:bodyPr wrap="square" rtlCol="0">
              <a:spAutoFit/>
            </a:bodyPr>
            <a:lstStyle/>
            <a:p>
              <a:r>
                <a:rPr lang="en-GB" sz="1000" dirty="0"/>
                <a:t>HMI/OPI</a:t>
              </a:r>
              <a:endParaRPr lang="sv-SE" sz="1000" dirty="0"/>
            </a:p>
          </p:txBody>
        </p:sp>
      </p:grpSp>
      <p:sp>
        <p:nvSpPr>
          <p:cNvPr id="79" name="Rectangle 78"/>
          <p:cNvSpPr/>
          <p:nvPr/>
        </p:nvSpPr>
        <p:spPr>
          <a:xfrm>
            <a:off x="3654171" y="1593371"/>
            <a:ext cx="2719616" cy="1871838"/>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84" name="Rectangle 83"/>
          <p:cNvSpPr/>
          <p:nvPr/>
        </p:nvSpPr>
        <p:spPr>
          <a:xfrm>
            <a:off x="7098953" y="1593371"/>
            <a:ext cx="2719616" cy="185301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6" name="TextBox 85"/>
          <p:cNvSpPr txBox="1"/>
          <p:nvPr/>
        </p:nvSpPr>
        <p:spPr>
          <a:xfrm>
            <a:off x="4327344" y="1677800"/>
            <a:ext cx="1373269" cy="307777"/>
          </a:xfrm>
          <a:prstGeom prst="rect">
            <a:avLst/>
          </a:prstGeom>
          <a:noFill/>
        </p:spPr>
        <p:txBody>
          <a:bodyPr wrap="square" rtlCol="0">
            <a:spAutoFit/>
          </a:bodyPr>
          <a:lstStyle/>
          <a:p>
            <a:pPr algn="l"/>
            <a:r>
              <a:rPr lang="en-US" sz="1400" dirty="0">
                <a:solidFill>
                  <a:srgbClr val="666666"/>
                </a:solidFill>
              </a:rPr>
              <a:t>Requirements</a:t>
            </a:r>
          </a:p>
        </p:txBody>
      </p:sp>
      <p:sp>
        <p:nvSpPr>
          <p:cNvPr id="87" name="TextBox 86"/>
          <p:cNvSpPr txBox="1"/>
          <p:nvPr/>
        </p:nvSpPr>
        <p:spPr>
          <a:xfrm>
            <a:off x="7831421" y="1697738"/>
            <a:ext cx="1373269" cy="307777"/>
          </a:xfrm>
          <a:prstGeom prst="rect">
            <a:avLst/>
          </a:prstGeom>
          <a:noFill/>
        </p:spPr>
        <p:txBody>
          <a:bodyPr wrap="square" rtlCol="0">
            <a:spAutoFit/>
          </a:bodyPr>
          <a:lstStyle/>
          <a:p>
            <a:pPr algn="l"/>
            <a:r>
              <a:rPr lang="en-US" sz="1400" dirty="0">
                <a:solidFill>
                  <a:srgbClr val="666666"/>
                </a:solidFill>
              </a:rPr>
              <a:t>Design Details</a:t>
            </a:r>
          </a:p>
        </p:txBody>
      </p:sp>
      <p:cxnSp>
        <p:nvCxnSpPr>
          <p:cNvPr id="92" name="Elbow Connector 91"/>
          <p:cNvCxnSpPr>
            <a:stCxn id="47" idx="3"/>
            <a:endCxn id="79" idx="2"/>
          </p:cNvCxnSpPr>
          <p:nvPr/>
        </p:nvCxnSpPr>
        <p:spPr>
          <a:xfrm flipV="1">
            <a:off x="3413051" y="3465209"/>
            <a:ext cx="1600928" cy="97409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79" idx="3"/>
            <a:endCxn id="84" idx="1"/>
          </p:cNvCxnSpPr>
          <p:nvPr/>
        </p:nvCxnSpPr>
        <p:spPr>
          <a:xfrm flipV="1">
            <a:off x="6373787" y="2519876"/>
            <a:ext cx="725166" cy="9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Elbow Connector 95"/>
          <p:cNvCxnSpPr>
            <a:stCxn id="61" idx="3"/>
            <a:endCxn id="84" idx="2"/>
          </p:cNvCxnSpPr>
          <p:nvPr/>
        </p:nvCxnSpPr>
        <p:spPr>
          <a:xfrm flipV="1">
            <a:off x="7661031" y="3446381"/>
            <a:ext cx="797730" cy="99669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8" idx="3"/>
            <a:endCxn id="79" idx="1"/>
          </p:cNvCxnSpPr>
          <p:nvPr/>
        </p:nvCxnSpPr>
        <p:spPr>
          <a:xfrm>
            <a:off x="2815157" y="2521701"/>
            <a:ext cx="839014" cy="7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52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normAutofit fontScale="90000"/>
          </a:bodyPr>
          <a:lstStyle/>
          <a:p>
            <a:r>
              <a:rPr lang="en-GB" dirty="0">
                <a:solidFill>
                  <a:schemeClr val="tx1">
                    <a:lumMod val="75000"/>
                    <a:lumOff val="25000"/>
                  </a:schemeClr>
                </a:solidFill>
              </a:rPr>
              <a:t>Software Development and Deployment Flow</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3" y="6475270"/>
            <a:ext cx="5116813" cy="365125"/>
          </a:xfrm>
        </p:spPr>
        <p:txBody>
          <a:bodyPr/>
          <a:lstStyle/>
          <a:p>
            <a:r>
              <a:rPr lang="en-US" dirty="0"/>
              <a:t>ACC ODHDS Activation Matrix, Software Requirements and Software Design</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5</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208594482"/>
              </p:ext>
            </p:extLst>
          </p:nvPr>
        </p:nvGraphicFramePr>
        <p:xfrm>
          <a:off x="1576677" y="1074419"/>
          <a:ext cx="7263052" cy="5248301"/>
        </p:xfrm>
        <a:graphic>
          <a:graphicData uri="http://schemas.openxmlformats.org/presentationml/2006/ole">
            <mc:AlternateContent xmlns:mc="http://schemas.openxmlformats.org/markup-compatibility/2006">
              <mc:Choice xmlns:v="urn:schemas-microsoft-com:vml" Requires="v">
                <p:oleObj spid="_x0000_s3116" name="Visio" r:id="rId3" imgW="9315342" imgH="6715125" progId="Visio.Drawing.15">
                  <p:embed/>
                </p:oleObj>
              </mc:Choice>
              <mc:Fallback>
                <p:oleObj name="Visio" r:id="rId3" imgW="9315342" imgH="6715125" progId="Visio.Drawing.15">
                  <p:embed/>
                  <p:pic>
                    <p:nvPicPr>
                      <p:cNvPr id="8" name="Object 7"/>
                      <p:cNvPicPr>
                        <a:picLocks noChangeAspect="1" noChangeArrowheads="1"/>
                      </p:cNvPicPr>
                      <p:nvPr/>
                    </p:nvPicPr>
                    <p:blipFill>
                      <a:blip r:embed="rId4"/>
                      <a:srcRect/>
                      <a:stretch>
                        <a:fillRect/>
                      </a:stretch>
                    </p:blipFill>
                    <p:spPr bwMode="auto">
                      <a:xfrm>
                        <a:off x="1576677" y="1074419"/>
                        <a:ext cx="7263052" cy="5248301"/>
                      </a:xfrm>
                      <a:prstGeom prst="rect">
                        <a:avLst/>
                      </a:prstGeom>
                      <a:noFill/>
                    </p:spPr>
                  </p:pic>
                </p:oleObj>
              </mc:Fallback>
            </mc:AlternateContent>
          </a:graphicData>
        </a:graphic>
      </p:graphicFrame>
      <p:sp>
        <p:nvSpPr>
          <p:cNvPr id="18" name="TextBox 17"/>
          <p:cNvSpPr txBox="1"/>
          <p:nvPr/>
        </p:nvSpPr>
        <p:spPr>
          <a:xfrm>
            <a:off x="9453584" y="5768732"/>
            <a:ext cx="2251908" cy="553988"/>
          </a:xfrm>
          <a:prstGeom prst="rect">
            <a:avLst/>
          </a:prstGeom>
          <a:noFill/>
        </p:spPr>
        <p:txBody>
          <a:bodyPr wrap="square" lIns="91429" tIns="45715" rIns="91429" bIns="45715" rtlCol="0">
            <a:spAutoFit/>
          </a:bodyPr>
          <a:lstStyle/>
          <a:p>
            <a:r>
              <a:rPr lang="en-GB" sz="1000" dirty="0">
                <a:solidFill>
                  <a:schemeClr val="bg1">
                    <a:lumMod val="50000"/>
                  </a:schemeClr>
                </a:solidFill>
              </a:rPr>
              <a:t>FIT = Final Integration Test </a:t>
            </a:r>
          </a:p>
          <a:p>
            <a:r>
              <a:rPr lang="en-GB" sz="1000" dirty="0">
                <a:solidFill>
                  <a:schemeClr val="bg1">
                    <a:lumMod val="50000"/>
                  </a:schemeClr>
                </a:solidFill>
              </a:rPr>
              <a:t>FAT = Factory Acceptance Test</a:t>
            </a:r>
          </a:p>
          <a:p>
            <a:r>
              <a:rPr lang="en-GB" sz="1000" dirty="0">
                <a:solidFill>
                  <a:schemeClr val="bg1">
                    <a:lumMod val="50000"/>
                  </a:schemeClr>
                </a:solidFill>
              </a:rPr>
              <a:t>SIT = Site Integration Test</a:t>
            </a:r>
          </a:p>
        </p:txBody>
      </p:sp>
      <p:sp>
        <p:nvSpPr>
          <p:cNvPr id="6" name="TextBox 5"/>
          <p:cNvSpPr txBox="1"/>
          <p:nvPr/>
        </p:nvSpPr>
        <p:spPr>
          <a:xfrm>
            <a:off x="7849129" y="2801815"/>
            <a:ext cx="990600" cy="646331"/>
          </a:xfrm>
          <a:prstGeom prst="rect">
            <a:avLst/>
          </a:prstGeom>
          <a:noFill/>
        </p:spPr>
        <p:txBody>
          <a:bodyPr wrap="square" rtlCol="0">
            <a:spAutoFit/>
          </a:bodyPr>
          <a:lstStyle/>
          <a:p>
            <a:pPr algn="l"/>
            <a:r>
              <a:rPr lang="en-US" sz="900" dirty="0" smtClean="0">
                <a:solidFill>
                  <a:srgbClr val="666666"/>
                </a:solidFill>
              </a:rPr>
              <a:t>Procedures for preparing the system for code deployment </a:t>
            </a:r>
          </a:p>
        </p:txBody>
      </p:sp>
    </p:spTree>
    <p:extLst>
      <p:ext uri="{BB962C8B-B14F-4D97-AF65-F5344CB8AC3E}">
        <p14:creationId xmlns:p14="http://schemas.microsoft.com/office/powerpoint/2010/main" val="246394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6921138" y="1859280"/>
            <a:ext cx="3265018" cy="1437144"/>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sz="4000" dirty="0"/>
              <a:t>Production </a:t>
            </a:r>
            <a:r>
              <a:rPr lang="en-GB" sz="4000" dirty="0" smtClean="0"/>
              <a:t>Network </a:t>
            </a:r>
            <a:r>
              <a:rPr lang="en-SE" sz="4000" dirty="0" smtClean="0"/>
              <a:t>–</a:t>
            </a:r>
            <a:r>
              <a:rPr lang="en-GB" sz="4000" dirty="0" smtClean="0"/>
              <a:t> Accelerator ODHDS</a:t>
            </a:r>
            <a:endParaRPr lang="en-US" sz="4000" dirty="0"/>
          </a:p>
        </p:txBody>
      </p:sp>
      <p:sp>
        <p:nvSpPr>
          <p:cNvPr id="3" name="Footer Placeholder 2"/>
          <p:cNvSpPr>
            <a:spLocks noGrp="1"/>
          </p:cNvSpPr>
          <p:nvPr>
            <p:ph type="ftr" sz="quarter" idx="11"/>
          </p:nvPr>
        </p:nvSpPr>
        <p:spPr>
          <a:xfrm>
            <a:off x="2053244" y="6475270"/>
            <a:ext cx="4992964" cy="365125"/>
          </a:xfrm>
        </p:spPr>
        <p:txBody>
          <a:bodyPr/>
          <a:lstStyle/>
          <a:p>
            <a:r>
              <a:rPr lang="en-US" dirty="0"/>
              <a:t>ACC ODHDS Activation Matrix, Software Requirements and Software Design</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6</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cxnSp>
        <p:nvCxnSpPr>
          <p:cNvPr id="13" name="Straight Connector 12"/>
          <p:cNvCxnSpPr/>
          <p:nvPr/>
        </p:nvCxnSpPr>
        <p:spPr>
          <a:xfrm>
            <a:off x="1478405" y="5421273"/>
            <a:ext cx="10279255" cy="55843"/>
          </a:xfrm>
          <a:prstGeom prst="line">
            <a:avLst/>
          </a:prstGeom>
          <a:ln w="25400">
            <a:solidFill>
              <a:schemeClr val="accent1"/>
            </a:solidFill>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flipH="1">
            <a:off x="1541037" y="4792190"/>
            <a:ext cx="2" cy="616305"/>
          </a:xfrm>
          <a:prstGeom prst="line">
            <a:avLst/>
          </a:prstGeom>
          <a:ln>
            <a:solidFill>
              <a:schemeClr val="accent1"/>
            </a:solidFill>
          </a:ln>
        </p:spPr>
        <p:style>
          <a:lnRef idx="1">
            <a:schemeClr val="accent3"/>
          </a:lnRef>
          <a:fillRef idx="0">
            <a:schemeClr val="accent3"/>
          </a:fillRef>
          <a:effectRef idx="0">
            <a:schemeClr val="accent3"/>
          </a:effectRef>
          <a:fontRef idx="minor">
            <a:schemeClr val="tx1"/>
          </a:fontRef>
        </p:style>
      </p:cxnSp>
      <p:sp>
        <p:nvSpPr>
          <p:cNvPr id="16" name="TextBox 15"/>
          <p:cNvSpPr txBox="1"/>
          <p:nvPr/>
        </p:nvSpPr>
        <p:spPr>
          <a:xfrm>
            <a:off x="2447441" y="4294831"/>
            <a:ext cx="1130822" cy="343189"/>
          </a:xfrm>
          <a:prstGeom prst="rect">
            <a:avLst/>
          </a:prstGeom>
          <a:noFill/>
        </p:spPr>
        <p:txBody>
          <a:bodyPr wrap="square" lIns="65550" tIns="32775" rIns="65550" bIns="32775" rtlCol="0">
            <a:spAutoFit/>
          </a:bodyPr>
          <a:lstStyle/>
          <a:p>
            <a:pPr algn="ctr"/>
            <a:r>
              <a:rPr lang="en-GB" sz="900" dirty="0"/>
              <a:t>ODHDS Supervision Station (MCR)</a:t>
            </a:r>
            <a:endParaRPr lang="sv-SE" sz="900" dirty="0"/>
          </a:p>
        </p:txBody>
      </p:sp>
      <p:cxnSp>
        <p:nvCxnSpPr>
          <p:cNvPr id="17" name="Straight Connector 16"/>
          <p:cNvCxnSpPr/>
          <p:nvPr/>
        </p:nvCxnSpPr>
        <p:spPr>
          <a:xfrm>
            <a:off x="1524105" y="3504640"/>
            <a:ext cx="10317375" cy="22720"/>
          </a:xfrm>
          <a:prstGeom prst="line">
            <a:avLst/>
          </a:prstGeom>
          <a:ln w="25400">
            <a:solidFill>
              <a:srgbClr val="FFC000"/>
            </a:solidFill>
          </a:ln>
        </p:spPr>
        <p:style>
          <a:lnRef idx="2">
            <a:schemeClr val="accent6"/>
          </a:lnRef>
          <a:fillRef idx="0">
            <a:schemeClr val="accent6"/>
          </a:fillRef>
          <a:effectRef idx="1">
            <a:schemeClr val="accent6"/>
          </a:effectRef>
          <a:fontRef idx="minor">
            <a:schemeClr val="tx1"/>
          </a:fontRef>
        </p:style>
      </p:cxnSp>
      <p:sp>
        <p:nvSpPr>
          <p:cNvPr id="18" name="Rectangle 17"/>
          <p:cNvSpPr/>
          <p:nvPr/>
        </p:nvSpPr>
        <p:spPr>
          <a:xfrm>
            <a:off x="2180628" y="2478992"/>
            <a:ext cx="1151588" cy="204690"/>
          </a:xfrm>
          <a:prstGeom prst="rect">
            <a:avLst/>
          </a:prstGeom>
        </p:spPr>
        <p:txBody>
          <a:bodyPr wrap="square" lIns="65550" tIns="32775" rIns="65550" bIns="32775">
            <a:spAutoFit/>
          </a:bodyPr>
          <a:lstStyle/>
          <a:p>
            <a:r>
              <a:rPr lang="sv-SE" sz="900" dirty="0"/>
              <a:t>Remote IO Station</a:t>
            </a:r>
          </a:p>
        </p:txBody>
      </p:sp>
      <p:cxnSp>
        <p:nvCxnSpPr>
          <p:cNvPr id="19" name="Straight Connector 18"/>
          <p:cNvCxnSpPr/>
          <p:nvPr/>
        </p:nvCxnSpPr>
        <p:spPr>
          <a:xfrm>
            <a:off x="1573952" y="3180370"/>
            <a:ext cx="0" cy="324977"/>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pic>
        <p:nvPicPr>
          <p:cNvPr id="22" name="Picture 21"/>
          <p:cNvPicPr>
            <a:picLocks noChangeAspect="1"/>
          </p:cNvPicPr>
          <p:nvPr/>
        </p:nvPicPr>
        <p:blipFill rotWithShape="1">
          <a:blip r:embed="rId2"/>
          <a:srcRect l="7529" t="7208" r="7529"/>
          <a:stretch/>
        </p:blipFill>
        <p:spPr>
          <a:xfrm>
            <a:off x="1384520" y="2570400"/>
            <a:ext cx="468823" cy="609970"/>
          </a:xfrm>
          <a:prstGeom prst="rect">
            <a:avLst/>
          </a:prstGeom>
        </p:spPr>
      </p:pic>
      <p:sp>
        <p:nvSpPr>
          <p:cNvPr id="25" name="Rectangle 24"/>
          <p:cNvSpPr/>
          <p:nvPr/>
        </p:nvSpPr>
        <p:spPr>
          <a:xfrm>
            <a:off x="1141322" y="4213327"/>
            <a:ext cx="894708" cy="230832"/>
          </a:xfrm>
          <a:prstGeom prst="rect">
            <a:avLst/>
          </a:prstGeom>
        </p:spPr>
        <p:txBody>
          <a:bodyPr wrap="square">
            <a:spAutoFit/>
          </a:bodyPr>
          <a:lstStyle/>
          <a:p>
            <a:r>
              <a:rPr lang="en-GB" sz="900" dirty="0"/>
              <a:t>Gateway PLC</a:t>
            </a:r>
            <a:endParaRPr lang="sv-SE" sz="900" dirty="0"/>
          </a:p>
        </p:txBody>
      </p:sp>
      <p:sp>
        <p:nvSpPr>
          <p:cNvPr id="23" name="Rectangle 22"/>
          <p:cNvSpPr/>
          <p:nvPr/>
        </p:nvSpPr>
        <p:spPr>
          <a:xfrm>
            <a:off x="1282531" y="2342958"/>
            <a:ext cx="783754" cy="230832"/>
          </a:xfrm>
          <a:prstGeom prst="rect">
            <a:avLst/>
          </a:prstGeom>
        </p:spPr>
        <p:txBody>
          <a:bodyPr wrap="square">
            <a:spAutoFit/>
          </a:bodyPr>
          <a:lstStyle/>
          <a:p>
            <a:r>
              <a:rPr lang="en-GB" sz="900" dirty="0" smtClean="0"/>
              <a:t>Main </a:t>
            </a:r>
            <a:r>
              <a:rPr lang="en-GB" sz="900" dirty="0"/>
              <a:t>PLC</a:t>
            </a:r>
            <a:endParaRPr lang="sv-SE" sz="900" dirty="0"/>
          </a:p>
        </p:txBody>
      </p:sp>
      <p:cxnSp>
        <p:nvCxnSpPr>
          <p:cNvPr id="27" name="Straight Connector 26"/>
          <p:cNvCxnSpPr/>
          <p:nvPr/>
        </p:nvCxnSpPr>
        <p:spPr>
          <a:xfrm flipH="1">
            <a:off x="2239228" y="3193018"/>
            <a:ext cx="2" cy="304273"/>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pic>
        <p:nvPicPr>
          <p:cNvPr id="2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71732" y="2720218"/>
            <a:ext cx="1106963" cy="61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Connector 28"/>
          <p:cNvCxnSpPr/>
          <p:nvPr/>
        </p:nvCxnSpPr>
        <p:spPr>
          <a:xfrm flipH="1">
            <a:off x="3871113" y="3187011"/>
            <a:ext cx="2" cy="304273"/>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284" y="2695746"/>
            <a:ext cx="922380" cy="61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3510673" y="2456175"/>
            <a:ext cx="815898" cy="204690"/>
          </a:xfrm>
          <a:prstGeom prst="rect">
            <a:avLst/>
          </a:prstGeom>
          <a:noFill/>
        </p:spPr>
        <p:txBody>
          <a:bodyPr wrap="square" lIns="65550" tIns="32775" rIns="65550" bIns="32775" rtlCol="0">
            <a:spAutoFit/>
          </a:bodyPr>
          <a:lstStyle/>
          <a:p>
            <a:r>
              <a:rPr lang="en-GB" sz="900" dirty="0"/>
              <a:t>ODHDS HMI </a:t>
            </a:r>
            <a:endParaRPr lang="sv-SE" sz="800" dirty="0"/>
          </a:p>
        </p:txBody>
      </p:sp>
      <p:cxnSp>
        <p:nvCxnSpPr>
          <p:cNvPr id="32" name="Elbow Connector 31"/>
          <p:cNvCxnSpPr/>
          <p:nvPr/>
        </p:nvCxnSpPr>
        <p:spPr>
          <a:xfrm rot="5400000">
            <a:off x="600844" y="3899986"/>
            <a:ext cx="1573365" cy="6354"/>
          </a:xfrm>
          <a:prstGeom prst="bentConnector4">
            <a:avLst>
              <a:gd name="adj1" fmla="val 40024"/>
              <a:gd name="adj2" fmla="val 3697734"/>
            </a:avLst>
          </a:prstGeom>
        </p:spPr>
        <p:style>
          <a:lnRef idx="1">
            <a:schemeClr val="accent6"/>
          </a:lnRef>
          <a:fillRef idx="0">
            <a:schemeClr val="accent6"/>
          </a:fillRef>
          <a:effectRef idx="0">
            <a:schemeClr val="accent6"/>
          </a:effectRef>
          <a:fontRef idx="minor">
            <a:schemeClr val="tx1"/>
          </a:fontRef>
        </p:style>
      </p:cxnSp>
      <p:cxnSp>
        <p:nvCxnSpPr>
          <p:cNvPr id="33" name="Straight Connector 32"/>
          <p:cNvCxnSpPr/>
          <p:nvPr/>
        </p:nvCxnSpPr>
        <p:spPr>
          <a:xfrm flipH="1">
            <a:off x="2990882" y="4833426"/>
            <a:ext cx="2" cy="594786"/>
          </a:xfrm>
          <a:prstGeom prst="line">
            <a:avLst/>
          </a:prstGeom>
          <a:ln>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p:nvCxnSpPr>
        <p:spPr>
          <a:xfrm flipH="1">
            <a:off x="4709042" y="3181387"/>
            <a:ext cx="2" cy="304273"/>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pic>
        <p:nvPicPr>
          <p:cNvPr id="35" name="Picture 34"/>
          <p:cNvPicPr>
            <a:picLocks noChangeAspect="1"/>
          </p:cNvPicPr>
          <p:nvPr/>
        </p:nvPicPr>
        <p:blipFill>
          <a:blip r:embed="rId5"/>
          <a:stretch>
            <a:fillRect/>
          </a:stretch>
        </p:blipFill>
        <p:spPr>
          <a:xfrm>
            <a:off x="4585527" y="2720218"/>
            <a:ext cx="247030" cy="581300"/>
          </a:xfrm>
          <a:prstGeom prst="rect">
            <a:avLst/>
          </a:prstGeom>
        </p:spPr>
      </p:pic>
      <p:pic>
        <p:nvPicPr>
          <p:cNvPr id="3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63" y="4613213"/>
            <a:ext cx="495238" cy="43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4432319" y="2383273"/>
            <a:ext cx="572847" cy="343189"/>
          </a:xfrm>
          <a:prstGeom prst="rect">
            <a:avLst/>
          </a:prstGeom>
        </p:spPr>
        <p:txBody>
          <a:bodyPr wrap="square" lIns="65550" tIns="32775" rIns="65550" bIns="32775">
            <a:spAutoFit/>
          </a:bodyPr>
          <a:lstStyle/>
          <a:p>
            <a:pPr algn="ctr"/>
            <a:r>
              <a:rPr lang="sv-SE" sz="900" dirty="0"/>
              <a:t>Network </a:t>
            </a:r>
          </a:p>
          <a:p>
            <a:pPr algn="ctr"/>
            <a:r>
              <a:rPr lang="sv-SE" sz="900" dirty="0"/>
              <a:t>Switch</a:t>
            </a:r>
          </a:p>
        </p:txBody>
      </p:sp>
      <p:pic>
        <p:nvPicPr>
          <p:cNvPr id="38" name="Picture 8" descr="EPICS logo svg.sv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918024" y="4615517"/>
            <a:ext cx="809272" cy="44708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a:stCxn id="38" idx="2"/>
          </p:cNvCxnSpPr>
          <p:nvPr/>
        </p:nvCxnSpPr>
        <p:spPr>
          <a:xfrm>
            <a:off x="4322660" y="5062597"/>
            <a:ext cx="0" cy="376907"/>
          </a:xfrm>
          <a:prstGeom prst="line">
            <a:avLst/>
          </a:prstGeom>
          <a:ln>
            <a:solidFill>
              <a:schemeClr val="accent1"/>
            </a:solidFill>
          </a:ln>
        </p:spPr>
        <p:style>
          <a:lnRef idx="1">
            <a:schemeClr val="accent3"/>
          </a:lnRef>
          <a:fillRef idx="0">
            <a:schemeClr val="accent3"/>
          </a:fillRef>
          <a:effectRef idx="0">
            <a:schemeClr val="accent3"/>
          </a:effectRef>
          <a:fontRef idx="minor">
            <a:schemeClr val="tx1"/>
          </a:fontRef>
        </p:style>
      </p:cxnSp>
      <p:sp>
        <p:nvSpPr>
          <p:cNvPr id="40" name="TextBox 39"/>
          <p:cNvSpPr txBox="1"/>
          <p:nvPr/>
        </p:nvSpPr>
        <p:spPr>
          <a:xfrm>
            <a:off x="10795036" y="3300258"/>
            <a:ext cx="1105773" cy="220078"/>
          </a:xfrm>
          <a:prstGeom prst="rect">
            <a:avLst/>
          </a:prstGeom>
          <a:noFill/>
        </p:spPr>
        <p:txBody>
          <a:bodyPr wrap="square" lIns="65550" tIns="32775" rIns="65550" bIns="32775" rtlCol="0">
            <a:spAutoFit/>
          </a:bodyPr>
          <a:lstStyle/>
          <a:p>
            <a:r>
              <a:rPr lang="en-GB" sz="1000" dirty="0"/>
              <a:t>PROFINET TCP/IP</a:t>
            </a:r>
            <a:endParaRPr lang="sv-SE" sz="1000" dirty="0"/>
          </a:p>
        </p:txBody>
      </p:sp>
      <p:sp>
        <p:nvSpPr>
          <p:cNvPr id="41" name="TextBox 40"/>
          <p:cNvSpPr txBox="1"/>
          <p:nvPr/>
        </p:nvSpPr>
        <p:spPr>
          <a:xfrm>
            <a:off x="11168294" y="5100342"/>
            <a:ext cx="836836" cy="373967"/>
          </a:xfrm>
          <a:prstGeom prst="rect">
            <a:avLst/>
          </a:prstGeom>
          <a:noFill/>
        </p:spPr>
        <p:txBody>
          <a:bodyPr wrap="square" lIns="65550" tIns="32775" rIns="65550" bIns="32775" rtlCol="0">
            <a:spAutoFit/>
          </a:bodyPr>
          <a:lstStyle/>
          <a:p>
            <a:r>
              <a:rPr lang="en-GB" sz="1000" dirty="0"/>
              <a:t>Technical Network </a:t>
            </a:r>
            <a:endParaRPr lang="sv-SE" sz="1000" dirty="0"/>
          </a:p>
        </p:txBody>
      </p:sp>
      <p:sp>
        <p:nvSpPr>
          <p:cNvPr id="42" name="Rectangle 41"/>
          <p:cNvSpPr/>
          <p:nvPr/>
        </p:nvSpPr>
        <p:spPr>
          <a:xfrm>
            <a:off x="5100367" y="2500522"/>
            <a:ext cx="799238" cy="204690"/>
          </a:xfrm>
          <a:prstGeom prst="rect">
            <a:avLst/>
          </a:prstGeom>
        </p:spPr>
        <p:txBody>
          <a:bodyPr wrap="square" lIns="65550" tIns="32775" rIns="65550" bIns="32775">
            <a:spAutoFit/>
          </a:bodyPr>
          <a:lstStyle/>
          <a:p>
            <a:r>
              <a:rPr lang="sv-SE" sz="900" dirty="0"/>
              <a:t>UPS Module</a:t>
            </a:r>
          </a:p>
        </p:txBody>
      </p:sp>
      <p:cxnSp>
        <p:nvCxnSpPr>
          <p:cNvPr id="43" name="Straight Connector 42"/>
          <p:cNvCxnSpPr/>
          <p:nvPr/>
        </p:nvCxnSpPr>
        <p:spPr>
          <a:xfrm>
            <a:off x="5392916" y="3233556"/>
            <a:ext cx="0" cy="271791"/>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pic>
        <p:nvPicPr>
          <p:cNvPr id="44" name="Picture 43"/>
          <p:cNvPicPr>
            <a:picLocks noChangeAspect="1"/>
          </p:cNvPicPr>
          <p:nvPr/>
        </p:nvPicPr>
        <p:blipFill>
          <a:blip r:embed="rId8"/>
          <a:stretch>
            <a:fillRect/>
          </a:stretch>
        </p:blipFill>
        <p:spPr>
          <a:xfrm>
            <a:off x="5274257" y="2723701"/>
            <a:ext cx="237318" cy="577817"/>
          </a:xfrm>
          <a:prstGeom prst="rect">
            <a:avLst/>
          </a:prstGeom>
        </p:spPr>
      </p:pic>
      <p:pic>
        <p:nvPicPr>
          <p:cNvPr id="49" name="Picture 48"/>
          <p:cNvPicPr>
            <a:picLocks noChangeAspect="1"/>
          </p:cNvPicPr>
          <p:nvPr/>
        </p:nvPicPr>
        <p:blipFill>
          <a:blip r:embed="rId9"/>
          <a:stretch>
            <a:fillRect/>
          </a:stretch>
        </p:blipFill>
        <p:spPr>
          <a:xfrm>
            <a:off x="1370580" y="4466425"/>
            <a:ext cx="325598" cy="609970"/>
          </a:xfrm>
          <a:prstGeom prst="rect">
            <a:avLst/>
          </a:prstGeom>
        </p:spPr>
      </p:pic>
      <p:cxnSp>
        <p:nvCxnSpPr>
          <p:cNvPr id="54" name="Straight Arrow Connector 53"/>
          <p:cNvCxnSpPr/>
          <p:nvPr/>
        </p:nvCxnSpPr>
        <p:spPr>
          <a:xfrm>
            <a:off x="1573952" y="1973458"/>
            <a:ext cx="3451" cy="619236"/>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084308" y="1265992"/>
            <a:ext cx="1055336" cy="369332"/>
          </a:xfrm>
          <a:prstGeom prst="rect">
            <a:avLst/>
          </a:prstGeom>
        </p:spPr>
        <p:txBody>
          <a:bodyPr wrap="square">
            <a:spAutoFit/>
          </a:bodyPr>
          <a:lstStyle/>
          <a:p>
            <a:pPr algn="ctr"/>
            <a:r>
              <a:rPr lang="en-GB" sz="900" dirty="0"/>
              <a:t>Transfer Workstation</a:t>
            </a:r>
            <a:endParaRPr lang="sv-SE" sz="900" dirty="0"/>
          </a:p>
        </p:txBody>
      </p:sp>
      <p:pic>
        <p:nvPicPr>
          <p:cNvPr id="70" name="Picture 69"/>
          <p:cNvPicPr>
            <a:picLocks noChangeAspect="1"/>
          </p:cNvPicPr>
          <p:nvPr/>
        </p:nvPicPr>
        <p:blipFill>
          <a:blip r:embed="rId5"/>
          <a:stretch>
            <a:fillRect/>
          </a:stretch>
        </p:blipFill>
        <p:spPr>
          <a:xfrm>
            <a:off x="8595815" y="2531695"/>
            <a:ext cx="247030" cy="581300"/>
          </a:xfrm>
          <a:prstGeom prst="rect">
            <a:avLst/>
          </a:prstGeom>
        </p:spPr>
      </p:pic>
      <p:pic>
        <p:nvPicPr>
          <p:cNvPr id="71" name="Picture 70"/>
          <p:cNvPicPr>
            <a:picLocks noChangeAspect="1"/>
          </p:cNvPicPr>
          <p:nvPr/>
        </p:nvPicPr>
        <p:blipFill>
          <a:blip r:embed="rId8"/>
          <a:stretch>
            <a:fillRect/>
          </a:stretch>
        </p:blipFill>
        <p:spPr>
          <a:xfrm>
            <a:off x="9223924" y="2531695"/>
            <a:ext cx="237318" cy="577817"/>
          </a:xfrm>
          <a:prstGeom prst="rect">
            <a:avLst/>
          </a:prstGeom>
        </p:spPr>
      </p:pic>
      <p:sp>
        <p:nvSpPr>
          <p:cNvPr id="72" name="Rectangle 71"/>
          <p:cNvSpPr/>
          <p:nvPr/>
        </p:nvSpPr>
        <p:spPr>
          <a:xfrm>
            <a:off x="7332662" y="2297683"/>
            <a:ext cx="1151588" cy="204690"/>
          </a:xfrm>
          <a:prstGeom prst="rect">
            <a:avLst/>
          </a:prstGeom>
        </p:spPr>
        <p:txBody>
          <a:bodyPr wrap="square" lIns="65550" tIns="32775" rIns="65550" bIns="32775">
            <a:spAutoFit/>
          </a:bodyPr>
          <a:lstStyle/>
          <a:p>
            <a:r>
              <a:rPr lang="sv-SE" sz="900" dirty="0"/>
              <a:t>Remote IO Station</a:t>
            </a:r>
          </a:p>
        </p:txBody>
      </p:sp>
      <p:sp>
        <p:nvSpPr>
          <p:cNvPr id="73" name="Rectangle 72"/>
          <p:cNvSpPr/>
          <p:nvPr/>
        </p:nvSpPr>
        <p:spPr>
          <a:xfrm>
            <a:off x="8495349" y="2189235"/>
            <a:ext cx="572847" cy="343189"/>
          </a:xfrm>
          <a:prstGeom prst="rect">
            <a:avLst/>
          </a:prstGeom>
        </p:spPr>
        <p:txBody>
          <a:bodyPr wrap="square" lIns="65550" tIns="32775" rIns="65550" bIns="32775">
            <a:spAutoFit/>
          </a:bodyPr>
          <a:lstStyle/>
          <a:p>
            <a:r>
              <a:rPr lang="sv-SE" sz="900" dirty="0"/>
              <a:t>Network </a:t>
            </a:r>
          </a:p>
          <a:p>
            <a:r>
              <a:rPr lang="sv-SE" sz="900" dirty="0"/>
              <a:t>Switch</a:t>
            </a:r>
          </a:p>
        </p:txBody>
      </p:sp>
      <p:sp>
        <p:nvSpPr>
          <p:cNvPr id="74" name="Rectangle 73"/>
          <p:cNvSpPr/>
          <p:nvPr/>
        </p:nvSpPr>
        <p:spPr>
          <a:xfrm>
            <a:off x="9047995" y="2280928"/>
            <a:ext cx="799238" cy="204690"/>
          </a:xfrm>
          <a:prstGeom prst="rect">
            <a:avLst/>
          </a:prstGeom>
        </p:spPr>
        <p:txBody>
          <a:bodyPr wrap="square" lIns="65550" tIns="32775" rIns="65550" bIns="32775">
            <a:spAutoFit/>
          </a:bodyPr>
          <a:lstStyle/>
          <a:p>
            <a:r>
              <a:rPr lang="sv-SE" sz="900" dirty="0"/>
              <a:t>UPS Module</a:t>
            </a:r>
          </a:p>
        </p:txBody>
      </p:sp>
      <p:cxnSp>
        <p:nvCxnSpPr>
          <p:cNvPr id="75" name="Straight Connector 74"/>
          <p:cNvCxnSpPr/>
          <p:nvPr/>
        </p:nvCxnSpPr>
        <p:spPr>
          <a:xfrm flipH="1">
            <a:off x="7821272" y="2970121"/>
            <a:ext cx="2405" cy="541309"/>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77" name="Straight Connector 76"/>
          <p:cNvCxnSpPr/>
          <p:nvPr/>
        </p:nvCxnSpPr>
        <p:spPr>
          <a:xfrm>
            <a:off x="8726217" y="3118518"/>
            <a:ext cx="0" cy="401818"/>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pic>
        <p:nvPicPr>
          <p:cNvPr id="6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67793" y="2528212"/>
            <a:ext cx="1106963" cy="61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9" name="Straight Connector 78"/>
          <p:cNvCxnSpPr/>
          <p:nvPr/>
        </p:nvCxnSpPr>
        <p:spPr>
          <a:xfrm>
            <a:off x="9342583" y="3110798"/>
            <a:ext cx="0" cy="401818"/>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81" name="TextBox 80"/>
          <p:cNvSpPr txBox="1"/>
          <p:nvPr/>
        </p:nvSpPr>
        <p:spPr>
          <a:xfrm>
            <a:off x="6949417" y="1908000"/>
            <a:ext cx="1833518" cy="246221"/>
          </a:xfrm>
          <a:prstGeom prst="rect">
            <a:avLst/>
          </a:prstGeom>
          <a:noFill/>
        </p:spPr>
        <p:txBody>
          <a:bodyPr wrap="square" rtlCol="0">
            <a:spAutoFit/>
          </a:bodyPr>
          <a:lstStyle/>
          <a:p>
            <a:pPr algn="l"/>
            <a:r>
              <a:rPr lang="en-GB" sz="1000" dirty="0">
                <a:solidFill>
                  <a:srgbClr val="666666"/>
                </a:solidFill>
              </a:rPr>
              <a:t>For each RIO cabinet </a:t>
            </a:r>
            <a:r>
              <a:rPr lang="en-GB" sz="1000" dirty="0" smtClean="0">
                <a:solidFill>
                  <a:srgbClr val="666666"/>
                </a:solidFill>
              </a:rPr>
              <a:t>(3x</a:t>
            </a:r>
            <a:r>
              <a:rPr lang="en-GB" sz="1000" dirty="0">
                <a:solidFill>
                  <a:srgbClr val="666666"/>
                </a:solidFill>
              </a:rPr>
              <a:t>)</a:t>
            </a:r>
            <a:endParaRPr lang="en-US" sz="1000" dirty="0">
              <a:solidFill>
                <a:srgbClr val="666666"/>
              </a:solidFill>
            </a:endParaRPr>
          </a:p>
        </p:txBody>
      </p:sp>
      <p:pic>
        <p:nvPicPr>
          <p:cNvPr id="85" name="Picture 84"/>
          <p:cNvPicPr>
            <a:picLocks noChangeAspect="1"/>
          </p:cNvPicPr>
          <p:nvPr/>
        </p:nvPicPr>
        <p:blipFill>
          <a:blip r:embed="rId10"/>
          <a:stretch>
            <a:fillRect/>
          </a:stretch>
        </p:blipFill>
        <p:spPr>
          <a:xfrm>
            <a:off x="1329206" y="1597773"/>
            <a:ext cx="508390" cy="343699"/>
          </a:xfrm>
          <a:prstGeom prst="rect">
            <a:avLst/>
          </a:prstGeom>
        </p:spPr>
      </p:pic>
      <p:cxnSp>
        <p:nvCxnSpPr>
          <p:cNvPr id="89" name="Straight Connector 88"/>
          <p:cNvCxnSpPr/>
          <p:nvPr/>
        </p:nvCxnSpPr>
        <p:spPr>
          <a:xfrm>
            <a:off x="5425010" y="5057894"/>
            <a:ext cx="0" cy="376907"/>
          </a:xfrm>
          <a:prstGeom prst="line">
            <a:avLst/>
          </a:prstGeom>
          <a:ln>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95" name="Straight Connector 94"/>
          <p:cNvCxnSpPr/>
          <p:nvPr/>
        </p:nvCxnSpPr>
        <p:spPr>
          <a:xfrm>
            <a:off x="6815337" y="5064719"/>
            <a:ext cx="0" cy="376907"/>
          </a:xfrm>
          <a:prstGeom prst="line">
            <a:avLst/>
          </a:prstGeom>
          <a:ln>
            <a:solidFill>
              <a:schemeClr val="accent1"/>
            </a:solidFill>
          </a:ln>
        </p:spPr>
        <p:style>
          <a:lnRef idx="1">
            <a:schemeClr val="accent3"/>
          </a:lnRef>
          <a:fillRef idx="0">
            <a:schemeClr val="accent3"/>
          </a:fillRef>
          <a:effectRef idx="0">
            <a:schemeClr val="accent3"/>
          </a:effectRef>
          <a:fontRef idx="minor">
            <a:schemeClr val="tx1"/>
          </a:fontRef>
        </p:style>
      </p:cxnSp>
      <p:sp>
        <p:nvSpPr>
          <p:cNvPr id="107" name="TextBox 106"/>
          <p:cNvSpPr txBox="1"/>
          <p:nvPr/>
        </p:nvSpPr>
        <p:spPr>
          <a:xfrm>
            <a:off x="8362564" y="5652767"/>
            <a:ext cx="3630140" cy="1169541"/>
          </a:xfrm>
          <a:prstGeom prst="rect">
            <a:avLst/>
          </a:prstGeom>
          <a:noFill/>
        </p:spPr>
        <p:txBody>
          <a:bodyPr wrap="square" lIns="91429" tIns="45715" rIns="91429" bIns="45715" rtlCol="0">
            <a:spAutoFit/>
          </a:bodyPr>
          <a:lstStyle/>
          <a:p>
            <a:r>
              <a:rPr lang="sv-SE" sz="1000" dirty="0">
                <a:solidFill>
                  <a:schemeClr val="bg1">
                    <a:lumMod val="50000"/>
                  </a:schemeClr>
                </a:solidFill>
              </a:rPr>
              <a:t>EPICS = </a:t>
            </a:r>
            <a:r>
              <a:rPr lang="en-GB" sz="1000" dirty="0">
                <a:solidFill>
                  <a:schemeClr val="bg1">
                    <a:lumMod val="50000"/>
                  </a:schemeClr>
                </a:solidFill>
              </a:rPr>
              <a:t>Experimental Physics and Industrial Control System</a:t>
            </a:r>
          </a:p>
          <a:p>
            <a:r>
              <a:rPr lang="en-GB" sz="1000" dirty="0">
                <a:solidFill>
                  <a:schemeClr val="bg1">
                    <a:lumMod val="50000"/>
                  </a:schemeClr>
                </a:solidFill>
              </a:rPr>
              <a:t>HMI = Human Machine Interface</a:t>
            </a:r>
          </a:p>
          <a:p>
            <a:r>
              <a:rPr lang="en-GB" sz="1000" dirty="0">
                <a:solidFill>
                  <a:schemeClr val="bg1">
                    <a:lumMod val="50000"/>
                  </a:schemeClr>
                </a:solidFill>
              </a:rPr>
              <a:t>IO = Input / Output</a:t>
            </a:r>
            <a:endParaRPr lang="sv-SE" sz="1000" dirty="0">
              <a:solidFill>
                <a:schemeClr val="bg1">
                  <a:lumMod val="50000"/>
                </a:schemeClr>
              </a:solidFill>
            </a:endParaRPr>
          </a:p>
          <a:p>
            <a:r>
              <a:rPr lang="sv-SE" sz="1000" dirty="0">
                <a:solidFill>
                  <a:schemeClr val="bg1">
                    <a:lumMod val="50000"/>
                  </a:schemeClr>
                </a:solidFill>
              </a:rPr>
              <a:t>MCR = </a:t>
            </a:r>
            <a:r>
              <a:rPr lang="en-GB" sz="1000" dirty="0">
                <a:solidFill>
                  <a:schemeClr val="bg1">
                    <a:lumMod val="50000"/>
                  </a:schemeClr>
                </a:solidFill>
              </a:rPr>
              <a:t>Main</a:t>
            </a:r>
            <a:r>
              <a:rPr lang="sv-SE" sz="1000" dirty="0">
                <a:solidFill>
                  <a:schemeClr val="bg1">
                    <a:lumMod val="50000"/>
                  </a:schemeClr>
                </a:solidFill>
              </a:rPr>
              <a:t> Control Room</a:t>
            </a:r>
          </a:p>
          <a:p>
            <a:r>
              <a:rPr lang="en-GB" sz="1000" dirty="0">
                <a:solidFill>
                  <a:schemeClr val="bg1">
                    <a:lumMod val="50000"/>
                  </a:schemeClr>
                </a:solidFill>
              </a:rPr>
              <a:t>PLC = Programmable Logic </a:t>
            </a:r>
            <a:r>
              <a:rPr lang="en-GB" sz="1000" dirty="0" smtClean="0">
                <a:solidFill>
                  <a:schemeClr val="bg1">
                    <a:lumMod val="50000"/>
                  </a:schemeClr>
                </a:solidFill>
              </a:rPr>
              <a:t>Controller</a:t>
            </a:r>
          </a:p>
          <a:p>
            <a:r>
              <a:rPr lang="en-GB" sz="1000" dirty="0" smtClean="0">
                <a:solidFill>
                  <a:schemeClr val="bg1">
                    <a:lumMod val="50000"/>
                  </a:schemeClr>
                </a:solidFill>
              </a:rPr>
              <a:t>SMR = Security Monitoring Room</a:t>
            </a:r>
            <a:endParaRPr lang="en-GB" sz="1000" dirty="0">
              <a:solidFill>
                <a:schemeClr val="bg1">
                  <a:lumMod val="50000"/>
                </a:schemeClr>
              </a:solidFill>
            </a:endParaRPr>
          </a:p>
          <a:p>
            <a:r>
              <a:rPr lang="en-GB" sz="1000" dirty="0">
                <a:solidFill>
                  <a:schemeClr val="bg1">
                    <a:lumMod val="50000"/>
                  </a:schemeClr>
                </a:solidFill>
              </a:rPr>
              <a:t>UPS = Uninterruptible Power Supply</a:t>
            </a:r>
          </a:p>
        </p:txBody>
      </p:sp>
      <p:sp>
        <p:nvSpPr>
          <p:cNvPr id="67" name="TextBox 66"/>
          <p:cNvSpPr txBox="1"/>
          <p:nvPr/>
        </p:nvSpPr>
        <p:spPr>
          <a:xfrm>
            <a:off x="804547" y="3391795"/>
            <a:ext cx="1105773" cy="373967"/>
          </a:xfrm>
          <a:prstGeom prst="rect">
            <a:avLst/>
          </a:prstGeom>
          <a:noFill/>
        </p:spPr>
        <p:txBody>
          <a:bodyPr wrap="square" lIns="65550" tIns="32775" rIns="65550" bIns="32775" rtlCol="0">
            <a:spAutoFit/>
          </a:bodyPr>
          <a:lstStyle/>
          <a:p>
            <a:r>
              <a:rPr lang="en-GB" sz="1000" dirty="0" smtClean="0"/>
              <a:t>ODHDS </a:t>
            </a:r>
          </a:p>
          <a:p>
            <a:r>
              <a:rPr lang="en-GB" sz="1000" dirty="0" smtClean="0"/>
              <a:t>Midzone</a:t>
            </a:r>
            <a:endParaRPr lang="sv-SE" sz="1000" dirty="0"/>
          </a:p>
        </p:txBody>
      </p:sp>
      <p:sp>
        <p:nvSpPr>
          <p:cNvPr id="68" name="TextBox 67"/>
          <p:cNvSpPr txBox="1"/>
          <p:nvPr/>
        </p:nvSpPr>
        <p:spPr>
          <a:xfrm>
            <a:off x="4886671" y="4338190"/>
            <a:ext cx="1130822" cy="343189"/>
          </a:xfrm>
          <a:prstGeom prst="rect">
            <a:avLst/>
          </a:prstGeom>
          <a:noFill/>
        </p:spPr>
        <p:txBody>
          <a:bodyPr wrap="square" lIns="65550" tIns="32775" rIns="65550" bIns="32775" rtlCol="0">
            <a:spAutoFit/>
          </a:bodyPr>
          <a:lstStyle/>
          <a:p>
            <a:pPr algn="ctr"/>
            <a:r>
              <a:rPr lang="en-GB" sz="900" dirty="0"/>
              <a:t>ODHDS Supervision </a:t>
            </a:r>
            <a:r>
              <a:rPr lang="en-GB" sz="900" dirty="0" smtClean="0"/>
              <a:t>Stations (SMR)</a:t>
            </a:r>
            <a:endParaRPr lang="sv-SE" sz="900" dirty="0"/>
          </a:p>
        </p:txBody>
      </p:sp>
      <p:pic>
        <p:nvPicPr>
          <p:cNvPr id="7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2493" y="4656572"/>
            <a:ext cx="495238" cy="43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ectangle 77"/>
          <p:cNvSpPr/>
          <p:nvPr/>
        </p:nvSpPr>
        <p:spPr>
          <a:xfrm>
            <a:off x="1205168" y="1889823"/>
            <a:ext cx="966564" cy="215444"/>
          </a:xfrm>
          <a:prstGeom prst="rect">
            <a:avLst/>
          </a:prstGeom>
        </p:spPr>
        <p:txBody>
          <a:bodyPr wrap="square">
            <a:spAutoFit/>
          </a:bodyPr>
          <a:lstStyle/>
          <a:p>
            <a:r>
              <a:rPr lang="en-GB" sz="800" dirty="0" smtClean="0"/>
              <a:t>ODHDS-XFER</a:t>
            </a:r>
            <a:endParaRPr lang="sv-SE" sz="800" dirty="0"/>
          </a:p>
        </p:txBody>
      </p:sp>
      <p:sp>
        <p:nvSpPr>
          <p:cNvPr id="5" name="TextBox 4"/>
          <p:cNvSpPr txBox="1"/>
          <p:nvPr/>
        </p:nvSpPr>
        <p:spPr>
          <a:xfrm>
            <a:off x="1465865" y="1603561"/>
            <a:ext cx="587379" cy="276999"/>
          </a:xfrm>
          <a:prstGeom prst="rect">
            <a:avLst/>
          </a:prstGeom>
          <a:noFill/>
        </p:spPr>
        <p:txBody>
          <a:bodyPr wrap="square" rtlCol="0">
            <a:spAutoFit/>
          </a:bodyPr>
          <a:lstStyle/>
          <a:p>
            <a:pPr algn="l"/>
            <a:r>
              <a:rPr lang="en-US" sz="1200" dirty="0" smtClean="0">
                <a:solidFill>
                  <a:srgbClr val="666666"/>
                </a:solidFill>
              </a:rPr>
              <a:t>VM</a:t>
            </a:r>
          </a:p>
        </p:txBody>
      </p:sp>
      <p:sp>
        <p:nvSpPr>
          <p:cNvPr id="82" name="Rectangle 81"/>
          <p:cNvSpPr/>
          <p:nvPr/>
        </p:nvSpPr>
        <p:spPr>
          <a:xfrm>
            <a:off x="6313315" y="4204294"/>
            <a:ext cx="1055336" cy="507831"/>
          </a:xfrm>
          <a:prstGeom prst="rect">
            <a:avLst/>
          </a:prstGeom>
        </p:spPr>
        <p:txBody>
          <a:bodyPr wrap="square">
            <a:spAutoFit/>
          </a:bodyPr>
          <a:lstStyle/>
          <a:p>
            <a:pPr algn="ctr"/>
            <a:r>
              <a:rPr lang="en-GB" sz="900" dirty="0" smtClean="0"/>
              <a:t>Deployment workstation for Gateway PLC</a:t>
            </a:r>
            <a:endParaRPr lang="sv-SE" sz="900" dirty="0"/>
          </a:p>
        </p:txBody>
      </p:sp>
      <p:pic>
        <p:nvPicPr>
          <p:cNvPr id="83" name="Picture 82"/>
          <p:cNvPicPr>
            <a:picLocks noChangeAspect="1"/>
          </p:cNvPicPr>
          <p:nvPr/>
        </p:nvPicPr>
        <p:blipFill>
          <a:blip r:embed="rId10"/>
          <a:stretch>
            <a:fillRect/>
          </a:stretch>
        </p:blipFill>
        <p:spPr>
          <a:xfrm>
            <a:off x="6560645" y="4689608"/>
            <a:ext cx="508390" cy="343699"/>
          </a:xfrm>
          <a:prstGeom prst="rect">
            <a:avLst/>
          </a:prstGeom>
        </p:spPr>
      </p:pic>
      <p:sp>
        <p:nvSpPr>
          <p:cNvPr id="86" name="TextBox 85"/>
          <p:cNvSpPr txBox="1"/>
          <p:nvPr/>
        </p:nvSpPr>
        <p:spPr>
          <a:xfrm>
            <a:off x="6697304" y="4695396"/>
            <a:ext cx="587379" cy="276999"/>
          </a:xfrm>
          <a:prstGeom prst="rect">
            <a:avLst/>
          </a:prstGeom>
          <a:noFill/>
        </p:spPr>
        <p:txBody>
          <a:bodyPr wrap="square" rtlCol="0">
            <a:spAutoFit/>
          </a:bodyPr>
          <a:lstStyle/>
          <a:p>
            <a:pPr algn="l"/>
            <a:r>
              <a:rPr lang="en-US" sz="1200" dirty="0" smtClean="0">
                <a:solidFill>
                  <a:srgbClr val="666666"/>
                </a:solidFill>
              </a:rPr>
              <a:t>VM</a:t>
            </a:r>
          </a:p>
        </p:txBody>
      </p:sp>
      <p:sp>
        <p:nvSpPr>
          <p:cNvPr id="6" name="Rectangle 5"/>
          <p:cNvSpPr/>
          <p:nvPr/>
        </p:nvSpPr>
        <p:spPr>
          <a:xfrm>
            <a:off x="7515786" y="3633181"/>
            <a:ext cx="4157567" cy="138499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342900" lvl="0" indent="-342900">
              <a:spcAft>
                <a:spcPts val="0"/>
              </a:spcAft>
              <a:buFont typeface="Arial" panose="020B0604020202020204" pitchFamily="34" charset="0"/>
              <a:buChar char="•"/>
            </a:pPr>
            <a:r>
              <a:rPr lang="en-GB" sz="1400" dirty="0">
                <a:latin typeface="Segoe UI Historic" panose="020B0502040204020203" pitchFamily="34" charset="0"/>
                <a:ea typeface="MS Mincho"/>
                <a:cs typeface="Times New Roman" panose="02020603050405020304" pitchFamily="18" charset="0"/>
              </a:rPr>
              <a:t>To show the data on the OPIs, </a:t>
            </a:r>
            <a:endParaRPr lang="en-US" sz="1400" dirty="0">
              <a:latin typeface="Segoe UI Historic" panose="020B0502040204020203" pitchFamily="34" charset="0"/>
              <a:ea typeface="MS Mincho"/>
              <a:cs typeface="Times New Roman" panose="02020603050405020304" pitchFamily="18" charset="0"/>
            </a:endParaRPr>
          </a:p>
          <a:p>
            <a:pPr marL="342900" lvl="0" indent="-342900">
              <a:spcAft>
                <a:spcPts val="0"/>
              </a:spcAft>
              <a:buFont typeface="Arial" panose="020B0604020202020204" pitchFamily="34" charset="0"/>
              <a:buChar char="•"/>
            </a:pPr>
            <a:r>
              <a:rPr lang="en-US" sz="1400" dirty="0">
                <a:latin typeface="Segoe UI Historic" panose="020B0502040204020203" pitchFamily="34" charset="0"/>
                <a:ea typeface="MS Mincho"/>
                <a:cs typeface="Times New Roman" panose="02020603050405020304" pitchFamily="18" charset="0"/>
              </a:rPr>
              <a:t>To provide operators with alarm notification through alarm annunciator service, </a:t>
            </a:r>
          </a:p>
          <a:p>
            <a:pPr marL="342900" lvl="0" indent="-342900">
              <a:spcAft>
                <a:spcPts val="0"/>
              </a:spcAft>
              <a:buFont typeface="Arial" panose="020B0604020202020204" pitchFamily="34" charset="0"/>
              <a:buChar char="•"/>
            </a:pPr>
            <a:r>
              <a:rPr lang="en-GB" sz="1400" dirty="0">
                <a:latin typeface="Segoe UI Historic" panose="020B0502040204020203" pitchFamily="34" charset="0"/>
                <a:ea typeface="MS Mincho"/>
                <a:cs typeface="Times New Roman" panose="02020603050405020304" pitchFamily="18" charset="0"/>
              </a:rPr>
              <a:t>To provide users with reset and temporary mute functions </a:t>
            </a:r>
          </a:p>
          <a:p>
            <a:pPr marL="342900" lvl="0" indent="-342900">
              <a:spcAft>
                <a:spcPts val="0"/>
              </a:spcAft>
              <a:buFont typeface="Arial" panose="020B0604020202020204" pitchFamily="34" charset="0"/>
              <a:buChar char="•"/>
            </a:pPr>
            <a:r>
              <a:rPr lang="en-GB" sz="1400" dirty="0" smtClean="0">
                <a:latin typeface="Segoe UI Historic" panose="020B0502040204020203" pitchFamily="34" charset="0"/>
                <a:ea typeface="MS Mincho"/>
                <a:cs typeface="Times New Roman" panose="02020603050405020304" pitchFamily="18" charset="0"/>
              </a:rPr>
              <a:t>To </a:t>
            </a:r>
            <a:r>
              <a:rPr lang="en-GB" sz="1400" dirty="0">
                <a:latin typeface="Segoe UI Historic" panose="020B0502040204020203" pitchFamily="34" charset="0"/>
                <a:ea typeface="MS Mincho"/>
                <a:cs typeface="Times New Roman" panose="02020603050405020304" pitchFamily="18" charset="0"/>
              </a:rPr>
              <a:t>archive data on EPICS archiver.</a:t>
            </a:r>
            <a:endParaRPr lang="en-US" sz="1400" dirty="0">
              <a:latin typeface="Segoe UI Historic" panose="020B0502040204020203" pitchFamily="34" charset="0"/>
              <a:ea typeface="MS Mincho"/>
              <a:cs typeface="Times New Roman" panose="02020603050405020304" pitchFamily="18" charset="0"/>
            </a:endParaRPr>
          </a:p>
        </p:txBody>
      </p:sp>
      <p:cxnSp>
        <p:nvCxnSpPr>
          <p:cNvPr id="9" name="Elbow Connector 8"/>
          <p:cNvCxnSpPr>
            <a:stCxn id="38" idx="0"/>
          </p:cNvCxnSpPr>
          <p:nvPr/>
        </p:nvCxnSpPr>
        <p:spPr>
          <a:xfrm rot="5400000" flipH="1" flipV="1">
            <a:off x="5619574" y="2719305"/>
            <a:ext cx="599299" cy="3193126"/>
          </a:xfrm>
          <a:prstGeom prst="bentConnector2">
            <a:avLst/>
          </a:prstGeom>
          <a:ln>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75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noAutofit/>
          </a:bodyPr>
          <a:lstStyle/>
          <a:p>
            <a:r>
              <a:rPr lang="en-GB" sz="2800" dirty="0">
                <a:solidFill>
                  <a:schemeClr val="tx1">
                    <a:lumMod val="75000"/>
                    <a:lumOff val="25000"/>
                  </a:schemeClr>
                </a:solidFill>
              </a:rPr>
              <a:t>Information Security Risk </a:t>
            </a:r>
            <a:r>
              <a:rPr lang="en-GB" sz="2800" dirty="0" smtClean="0">
                <a:solidFill>
                  <a:schemeClr val="tx1">
                    <a:lumMod val="75000"/>
                    <a:lumOff val="25000"/>
                  </a:schemeClr>
                </a:solidFill>
              </a:rPr>
              <a:t>Assessment (ISRA) </a:t>
            </a:r>
            <a:r>
              <a:rPr lang="en-GB" sz="2800" dirty="0">
                <a:solidFill>
                  <a:schemeClr val="tx1">
                    <a:lumMod val="75000"/>
                    <a:lumOff val="25000"/>
                  </a:schemeClr>
                </a:solidFill>
              </a:rPr>
              <a:t>for ODHDS </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3" y="6475270"/>
            <a:ext cx="4986185" cy="365125"/>
          </a:xfrm>
        </p:spPr>
        <p:txBody>
          <a:bodyPr/>
          <a:lstStyle/>
          <a:p>
            <a:r>
              <a:rPr lang="en-US" dirty="0"/>
              <a:t>ACC ODHDS Activation Matrix, Software Requirements and Software Design</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7</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2022-09-14</a:t>
            </a:fld>
            <a:endParaRPr lang="sv-SE" dirty="0"/>
          </a:p>
        </p:txBody>
      </p:sp>
      <p:sp>
        <p:nvSpPr>
          <p:cNvPr id="3" name="TextBox 2"/>
          <p:cNvSpPr txBox="1"/>
          <p:nvPr/>
        </p:nvSpPr>
        <p:spPr>
          <a:xfrm>
            <a:off x="1235184" y="888045"/>
            <a:ext cx="9428104" cy="1708160"/>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dirty="0" smtClean="0"/>
              <a:t>30 August 2022 – full day workshop</a:t>
            </a:r>
          </a:p>
          <a:p>
            <a:pPr marL="285750" indent="-285750" algn="l">
              <a:spcAft>
                <a:spcPts val="600"/>
              </a:spcAft>
              <a:buFont typeface="Arial" panose="020B0604020202020204" pitchFamily="34" charset="0"/>
              <a:buChar char="•"/>
            </a:pPr>
            <a:r>
              <a:rPr lang="en-GB" dirty="0" smtClean="0"/>
              <a:t>ISRA Worksheets and Report are treated as confidential</a:t>
            </a:r>
          </a:p>
          <a:p>
            <a:pPr marL="285750" indent="-285750" algn="l">
              <a:spcAft>
                <a:spcPts val="600"/>
              </a:spcAft>
              <a:buFont typeface="Arial" panose="020B0604020202020204" pitchFamily="34" charset="0"/>
              <a:buChar char="•"/>
            </a:pPr>
            <a:r>
              <a:rPr lang="en-GB" dirty="0" smtClean="0"/>
              <a:t>ODHDS Production Zone, </a:t>
            </a:r>
            <a:r>
              <a:rPr lang="en-GB" dirty="0" smtClean="0"/>
              <a:t>ODHDS/PSS Development Zone and interfaces with Control Network Zone </a:t>
            </a:r>
            <a:r>
              <a:rPr lang="en-GB" dirty="0" smtClean="0"/>
              <a:t>were analysed</a:t>
            </a:r>
            <a:endParaRPr lang="en-US" dirty="0" smtClean="0"/>
          </a:p>
          <a:p>
            <a:pPr marL="285750" indent="-285750" algn="l">
              <a:spcAft>
                <a:spcPts val="600"/>
              </a:spcAft>
              <a:buFont typeface="Arial" panose="020B0604020202020204" pitchFamily="34" charset="0"/>
              <a:buChar char="•"/>
            </a:pPr>
            <a:r>
              <a:rPr lang="en-US" dirty="0" smtClean="0"/>
              <a:t>Preliminary findings: 8 recommendations </a:t>
            </a:r>
          </a:p>
        </p:txBody>
      </p:sp>
      <p:sp>
        <p:nvSpPr>
          <p:cNvPr id="11" name="TextBox 5"/>
          <p:cNvSpPr txBox="1"/>
          <p:nvPr/>
        </p:nvSpPr>
        <p:spPr>
          <a:xfrm>
            <a:off x="3109082" y="1601329"/>
            <a:ext cx="184731" cy="3693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dirty="0" smtClean="0">
              <a:solidFill>
                <a:srgbClr val="666666"/>
              </a:solidFill>
            </a:endParaRPr>
          </a:p>
        </p:txBody>
      </p:sp>
      <p:pic>
        <p:nvPicPr>
          <p:cNvPr id="39" name="Picture 38"/>
          <p:cNvPicPr>
            <a:picLocks noChangeAspect="1"/>
          </p:cNvPicPr>
          <p:nvPr/>
        </p:nvPicPr>
        <p:blipFill rotWithShape="1">
          <a:blip r:embed="rId2"/>
          <a:srcRect t="9627"/>
          <a:stretch/>
        </p:blipFill>
        <p:spPr>
          <a:xfrm>
            <a:off x="2716659" y="2836915"/>
            <a:ext cx="6134100" cy="3012811"/>
          </a:xfrm>
          <a:prstGeom prst="rect">
            <a:avLst/>
          </a:prstGeom>
        </p:spPr>
      </p:pic>
    </p:spTree>
    <p:extLst>
      <p:ext uri="{BB962C8B-B14F-4D97-AF65-F5344CB8AC3E}">
        <p14:creationId xmlns:p14="http://schemas.microsoft.com/office/powerpoint/2010/main" val="10745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ISRA Recommendations / Countermeasures </a:t>
            </a:r>
            <a:endParaRPr lang="en-US" sz="3600" dirty="0"/>
          </a:p>
        </p:txBody>
      </p:sp>
      <p:sp>
        <p:nvSpPr>
          <p:cNvPr id="4" name="Slide Number Placeholder 3"/>
          <p:cNvSpPr>
            <a:spLocks noGrp="1"/>
          </p:cNvSpPr>
          <p:nvPr>
            <p:ph type="sldNum" sz="quarter" idx="12"/>
          </p:nvPr>
        </p:nvSpPr>
        <p:spPr/>
        <p:txBody>
          <a:bodyPr/>
          <a:lstStyle/>
          <a:p>
            <a:fld id="{F7283078-D760-1647-8B80-66BA8B52336D}" type="slidenum">
              <a:rPr lang="sv-SE" smtClean="0"/>
              <a:t>8</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2022-09-14</a:t>
            </a:fld>
            <a:endParaRPr lang="sv-SE" dirty="0"/>
          </a:p>
        </p:txBody>
      </p:sp>
      <p:pic>
        <p:nvPicPr>
          <p:cNvPr id="9" name="Picture 8"/>
          <p:cNvPicPr>
            <a:picLocks noChangeAspect="1"/>
          </p:cNvPicPr>
          <p:nvPr/>
        </p:nvPicPr>
        <p:blipFill>
          <a:blip r:embed="rId2"/>
          <a:stretch>
            <a:fillRect/>
          </a:stretch>
        </p:blipFill>
        <p:spPr>
          <a:xfrm>
            <a:off x="6213120" y="1898543"/>
            <a:ext cx="2522172" cy="4061760"/>
          </a:xfrm>
          <a:prstGeom prst="rect">
            <a:avLst/>
          </a:prstGeom>
        </p:spPr>
      </p:pic>
      <p:sp>
        <p:nvSpPr>
          <p:cNvPr id="10" name="TextBox 20"/>
          <p:cNvSpPr txBox="1"/>
          <p:nvPr/>
        </p:nvSpPr>
        <p:spPr>
          <a:xfrm>
            <a:off x="8336439" y="2193946"/>
            <a:ext cx="1554558"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smtClean="0">
                <a:solidFill>
                  <a:srgbClr val="666666"/>
                </a:solidFill>
              </a:rPr>
              <a:t>Global checksum status</a:t>
            </a:r>
            <a:endParaRPr lang="sv-SE" sz="1000" dirty="0" smtClean="0">
              <a:solidFill>
                <a:srgbClr val="666666"/>
              </a:solidFill>
            </a:endParaRPr>
          </a:p>
        </p:txBody>
      </p:sp>
      <p:sp>
        <p:nvSpPr>
          <p:cNvPr id="11" name="TextBox 30"/>
          <p:cNvSpPr txBox="1"/>
          <p:nvPr/>
        </p:nvSpPr>
        <p:spPr>
          <a:xfrm>
            <a:off x="8336438" y="2813987"/>
            <a:ext cx="2041285"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smtClean="0">
                <a:solidFill>
                  <a:srgbClr val="666666"/>
                </a:solidFill>
              </a:rPr>
              <a:t>Safety software checksum status</a:t>
            </a:r>
            <a:endParaRPr lang="sv-SE" sz="1000" dirty="0" smtClean="0">
              <a:solidFill>
                <a:srgbClr val="666666"/>
              </a:solidFill>
            </a:endParaRPr>
          </a:p>
        </p:txBody>
      </p:sp>
      <p:sp>
        <p:nvSpPr>
          <p:cNvPr id="12" name="TextBox 31"/>
          <p:cNvSpPr txBox="1"/>
          <p:nvPr/>
        </p:nvSpPr>
        <p:spPr>
          <a:xfrm>
            <a:off x="8336438" y="3716800"/>
            <a:ext cx="2217995"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smtClean="0">
                <a:solidFill>
                  <a:srgbClr val="666666"/>
                </a:solidFill>
              </a:rPr>
              <a:t>Standard software checksum status</a:t>
            </a:r>
            <a:endParaRPr lang="sv-SE" sz="1000" dirty="0" smtClean="0">
              <a:solidFill>
                <a:srgbClr val="666666"/>
              </a:solidFill>
            </a:endParaRPr>
          </a:p>
        </p:txBody>
      </p:sp>
      <p:sp>
        <p:nvSpPr>
          <p:cNvPr id="13" name="TextBox 32"/>
          <p:cNvSpPr txBox="1"/>
          <p:nvPr/>
        </p:nvSpPr>
        <p:spPr>
          <a:xfrm>
            <a:off x="8336439" y="4687048"/>
            <a:ext cx="2687672"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smtClean="0">
                <a:solidFill>
                  <a:srgbClr val="666666"/>
                </a:solidFill>
              </a:rPr>
              <a:t>Gateway </a:t>
            </a:r>
            <a:r>
              <a:rPr lang="en-US" sz="1000" dirty="0">
                <a:solidFill>
                  <a:srgbClr val="666666"/>
                </a:solidFill>
              </a:rPr>
              <a:t>s</a:t>
            </a:r>
            <a:r>
              <a:rPr lang="en-US" sz="1000" dirty="0" smtClean="0">
                <a:solidFill>
                  <a:srgbClr val="666666"/>
                </a:solidFill>
              </a:rPr>
              <a:t>tandard software checksum status</a:t>
            </a:r>
            <a:endParaRPr lang="sv-SE" sz="1000" dirty="0" smtClean="0">
              <a:solidFill>
                <a:srgbClr val="666666"/>
              </a:solidFill>
            </a:endParaRPr>
          </a:p>
        </p:txBody>
      </p:sp>
      <p:sp>
        <p:nvSpPr>
          <p:cNvPr id="14" name="TextBox 33"/>
          <p:cNvSpPr txBox="1"/>
          <p:nvPr/>
        </p:nvSpPr>
        <p:spPr>
          <a:xfrm>
            <a:off x="8336438" y="5618841"/>
            <a:ext cx="2679789"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smtClean="0">
                <a:solidFill>
                  <a:srgbClr val="666666"/>
                </a:solidFill>
              </a:rPr>
              <a:t>Copy actual values to configured</a:t>
            </a:r>
            <a:r>
              <a:rPr lang="ru-RU" sz="1000" dirty="0" smtClean="0">
                <a:solidFill>
                  <a:srgbClr val="666666"/>
                </a:solidFill>
              </a:rPr>
              <a:t> (</a:t>
            </a:r>
            <a:r>
              <a:rPr lang="en-SE" sz="1000" dirty="0" smtClean="0">
                <a:solidFill>
                  <a:srgbClr val="666666"/>
                </a:solidFill>
              </a:rPr>
              <a:t>restricted)</a:t>
            </a:r>
            <a:r>
              <a:rPr lang="en-US" sz="1000" dirty="0" smtClean="0">
                <a:solidFill>
                  <a:srgbClr val="666666"/>
                </a:solidFill>
              </a:rPr>
              <a:t> </a:t>
            </a:r>
            <a:endParaRPr lang="sv-SE" sz="1000" dirty="0" smtClean="0">
              <a:solidFill>
                <a:srgbClr val="666666"/>
              </a:solidFill>
            </a:endParaRPr>
          </a:p>
        </p:txBody>
      </p:sp>
      <p:sp>
        <p:nvSpPr>
          <p:cNvPr id="15" name="TextBox 34"/>
          <p:cNvSpPr txBox="1"/>
          <p:nvPr/>
        </p:nvSpPr>
        <p:spPr>
          <a:xfrm>
            <a:off x="8336439" y="1508374"/>
            <a:ext cx="3243523" cy="57708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smtClean="0">
                <a:solidFill>
                  <a:srgbClr val="666666"/>
                </a:solidFill>
              </a:rPr>
              <a:t>This will be implemented on the EPICS IOC side (separate PV for each) and alarms will be linked to these PVs.</a:t>
            </a:r>
            <a:endParaRPr lang="sv-SE" sz="1050" dirty="0" smtClean="0">
              <a:solidFill>
                <a:srgbClr val="666666"/>
              </a:solidFill>
            </a:endParaRPr>
          </a:p>
        </p:txBody>
      </p:sp>
      <p:sp>
        <p:nvSpPr>
          <p:cNvPr id="16" name="TextBox 15"/>
          <p:cNvSpPr txBox="1"/>
          <p:nvPr/>
        </p:nvSpPr>
        <p:spPr>
          <a:xfrm>
            <a:off x="6150058" y="1464336"/>
            <a:ext cx="2445471" cy="369332"/>
          </a:xfrm>
          <a:prstGeom prst="rect">
            <a:avLst/>
          </a:prstGeom>
          <a:noFill/>
        </p:spPr>
        <p:txBody>
          <a:bodyPr wrap="square" rtlCol="0">
            <a:spAutoFit/>
          </a:bodyPr>
          <a:lstStyle/>
          <a:p>
            <a:pPr algn="l"/>
            <a:r>
              <a:rPr lang="en-GB" dirty="0" smtClean="0"/>
              <a:t>Checksum control</a:t>
            </a:r>
            <a:endParaRPr lang="en-US" dirty="0" smtClean="0"/>
          </a:p>
        </p:txBody>
      </p:sp>
      <p:sp>
        <p:nvSpPr>
          <p:cNvPr id="17" name="TextBox 16"/>
          <p:cNvSpPr txBox="1"/>
          <p:nvPr/>
        </p:nvSpPr>
        <p:spPr>
          <a:xfrm>
            <a:off x="1195647" y="1277007"/>
            <a:ext cx="4732187" cy="5078313"/>
          </a:xfrm>
          <a:prstGeom prst="rect">
            <a:avLst/>
          </a:prstGeom>
          <a:noFill/>
        </p:spPr>
        <p:txBody>
          <a:bodyPr wrap="square" rtlCol="0">
            <a:spAutoFit/>
          </a:bodyPr>
          <a:lstStyle/>
          <a:p>
            <a:pPr marL="285750" indent="-285750" algn="l">
              <a:buFont typeface="Arial" panose="020B0604020202020204" pitchFamily="34" charset="0"/>
              <a:buChar char="•"/>
            </a:pPr>
            <a:r>
              <a:rPr lang="en-GB" dirty="0" smtClean="0"/>
              <a:t>Verification of ODH alarm thresholds</a:t>
            </a:r>
          </a:p>
          <a:p>
            <a:pPr marL="742950" lvl="1" indent="-285750">
              <a:buFont typeface="Arial" panose="020B0604020202020204" pitchFamily="34" charset="0"/>
              <a:buChar char="•"/>
            </a:pPr>
            <a:r>
              <a:rPr lang="en-GB" dirty="0" smtClean="0"/>
              <a:t>Diagnostic function to compare the analogue O2 reading (percentage) and status of Limit A and Limit B relays.</a:t>
            </a:r>
          </a:p>
          <a:p>
            <a:pPr lvl="1"/>
            <a:endParaRPr lang="en-GB" dirty="0" smtClean="0"/>
          </a:p>
          <a:p>
            <a:pPr marL="285750" indent="-285750">
              <a:buFont typeface="Arial" panose="020B0604020202020204" pitchFamily="34" charset="0"/>
              <a:buChar char="•"/>
            </a:pPr>
            <a:r>
              <a:rPr lang="en-GB" dirty="0" smtClean="0"/>
              <a:t>Checksum control </a:t>
            </a:r>
          </a:p>
          <a:p>
            <a:pPr marL="742950" lvl="1" indent="-285750">
              <a:buFont typeface="Arial" panose="020B0604020202020204" pitchFamily="34" charset="0"/>
              <a:buChar char="•"/>
            </a:pPr>
            <a:r>
              <a:rPr lang="en-GB" dirty="0" smtClean="0"/>
              <a:t>Diagnostic function to monitor the production code checksums and </a:t>
            </a:r>
          </a:p>
          <a:p>
            <a:pPr lvl="1"/>
            <a:endParaRPr lang="en-GB" dirty="0" smtClean="0"/>
          </a:p>
          <a:p>
            <a:pPr marL="285750" indent="-285750">
              <a:buFont typeface="Arial" panose="020B0604020202020204" pitchFamily="34" charset="0"/>
              <a:buChar char="•"/>
            </a:pPr>
            <a:r>
              <a:rPr lang="en-GB" dirty="0" smtClean="0"/>
              <a:t>Heartbeat between the PLCs and OPIs </a:t>
            </a:r>
          </a:p>
          <a:p>
            <a:pPr marL="742950" lvl="1" indent="-285750">
              <a:buFont typeface="Arial" panose="020B0604020202020204" pitchFamily="34" charset="0"/>
              <a:buChar char="•"/>
            </a:pPr>
            <a:r>
              <a:rPr lang="en-GB" dirty="0" smtClean="0"/>
              <a:t>Diagnostic function to monitor the status of communication with the OPI and trigger the annunciator alarm in case it is detected frozen/non-responsive. </a:t>
            </a:r>
          </a:p>
          <a:p>
            <a:pPr marL="285750" indent="-285750">
              <a:buFont typeface="Arial" panose="020B0604020202020204" pitchFamily="34" charset="0"/>
              <a:buChar char="•"/>
            </a:pPr>
            <a:endParaRPr lang="en-GB" dirty="0" smtClean="0"/>
          </a:p>
          <a:p>
            <a:pPr marL="742950" lvl="1" indent="-285750">
              <a:buFont typeface="Arial" panose="020B0604020202020204" pitchFamily="34" charset="0"/>
              <a:buChar char="•"/>
            </a:pPr>
            <a:endParaRPr lang="en-US" dirty="0"/>
          </a:p>
        </p:txBody>
      </p:sp>
      <p:sp>
        <p:nvSpPr>
          <p:cNvPr id="18"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3" y="6475270"/>
            <a:ext cx="4986185" cy="365125"/>
          </a:xfrm>
        </p:spPr>
        <p:txBody>
          <a:bodyPr/>
          <a:lstStyle/>
          <a:p>
            <a:r>
              <a:rPr lang="en-US" dirty="0"/>
              <a:t>ACC ODHDS Activation Matrix, Software Requirements and Software Design</a:t>
            </a:r>
            <a:endParaRPr lang="en-GB" dirty="0"/>
          </a:p>
        </p:txBody>
      </p:sp>
    </p:spTree>
    <p:extLst>
      <p:ext uri="{BB962C8B-B14F-4D97-AF65-F5344CB8AC3E}">
        <p14:creationId xmlns:p14="http://schemas.microsoft.com/office/powerpoint/2010/main" val="30389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5A65FF97-B3A7-419C-9C19-7832AE7B1B16}"/>
              </a:ext>
            </a:extLst>
          </p:cNvPr>
          <p:cNvSpPr>
            <a:spLocks noGrp="1"/>
          </p:cNvSpPr>
          <p:nvPr>
            <p:ph type="body" sz="quarter" idx="10"/>
          </p:nvPr>
        </p:nvSpPr>
        <p:spPr/>
        <p:txBody>
          <a:bodyPr/>
          <a:lstStyle/>
          <a:p>
            <a:endParaRPr lang="sv-SE"/>
          </a:p>
        </p:txBody>
      </p:sp>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a:xfrm>
            <a:off x="1022570" y="252326"/>
            <a:ext cx="9360000" cy="657339"/>
          </a:xfrm>
          <a:noFill/>
        </p:spPr>
        <p:txBody>
          <a:bodyPr/>
          <a:lstStyle/>
          <a:p>
            <a:r>
              <a:rPr lang="en-US" sz="3200" dirty="0">
                <a:solidFill>
                  <a:schemeClr val="tx1"/>
                </a:solidFill>
              </a:rPr>
              <a:t>Activation </a:t>
            </a:r>
            <a:r>
              <a:rPr lang="en-US" sz="3200" dirty="0" smtClean="0">
                <a:solidFill>
                  <a:schemeClr val="tx1"/>
                </a:solidFill>
              </a:rPr>
              <a:t>Matrix for Accelerator </a:t>
            </a:r>
            <a:r>
              <a:rPr lang="en-US" sz="3200" dirty="0" smtClean="0">
                <a:solidFill>
                  <a:schemeClr val="tx1"/>
                </a:solidFill>
              </a:rPr>
              <a:t>ODHDS – Intro </a:t>
            </a:r>
            <a:endParaRPr lang="en-GB" sz="3200" dirty="0">
              <a:solidFill>
                <a:schemeClr val="tx1"/>
              </a:solidFill>
            </a:endParaRPr>
          </a:p>
        </p:txBody>
      </p:sp>
      <p:pic>
        <p:nvPicPr>
          <p:cNvPr id="2" name="Picture 1"/>
          <p:cNvPicPr>
            <a:picLocks noChangeAspect="1"/>
          </p:cNvPicPr>
          <p:nvPr/>
        </p:nvPicPr>
        <p:blipFill>
          <a:blip r:embed="rId2"/>
          <a:stretch>
            <a:fillRect/>
          </a:stretch>
        </p:blipFill>
        <p:spPr>
          <a:xfrm>
            <a:off x="1194864" y="885177"/>
            <a:ext cx="9015412" cy="5535319"/>
          </a:xfrm>
          <a:prstGeom prst="rect">
            <a:avLst/>
          </a:prstGeom>
        </p:spPr>
      </p:pic>
      <p:sp>
        <p:nvSpPr>
          <p:cNvPr id="4" name="Rectangle 3"/>
          <p:cNvSpPr/>
          <p:nvPr/>
        </p:nvSpPr>
        <p:spPr>
          <a:xfrm>
            <a:off x="1022569" y="903653"/>
            <a:ext cx="8629431" cy="14773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Aft>
                <a:spcPts val="600"/>
              </a:spcAft>
            </a:pPr>
            <a:r>
              <a:rPr lang="en-GB" sz="1400" b="1" dirty="0" smtClean="0"/>
              <a:t>Assumptions</a:t>
            </a:r>
            <a:r>
              <a:rPr lang="en-GB" sz="1400" dirty="0" smtClean="0"/>
              <a:t>: </a:t>
            </a:r>
            <a:endParaRPr lang="en-US" sz="1400" dirty="0" smtClean="0"/>
          </a:p>
          <a:p>
            <a:pPr marL="285750" indent="-285750">
              <a:spcAft>
                <a:spcPts val="600"/>
              </a:spcAft>
              <a:buFont typeface="Arial" panose="020B0604020202020204" pitchFamily="34" charset="0"/>
              <a:buChar char="•"/>
            </a:pPr>
            <a:r>
              <a:rPr lang="en-US" sz="1400" dirty="0" smtClean="0"/>
              <a:t>All </a:t>
            </a:r>
            <a:r>
              <a:rPr lang="en-US" sz="1400" dirty="0"/>
              <a:t>monitors are warmed </a:t>
            </a:r>
            <a:r>
              <a:rPr lang="en-US" sz="1400" dirty="0" smtClean="0"/>
              <a:t>up.</a:t>
            </a:r>
          </a:p>
          <a:p>
            <a:pPr marL="285750" indent="-285750">
              <a:spcAft>
                <a:spcPts val="600"/>
              </a:spcAft>
              <a:buFont typeface="Arial" panose="020B0604020202020204" pitchFamily="34" charset="0"/>
              <a:buChar char="•"/>
            </a:pPr>
            <a:r>
              <a:rPr lang="en-US" sz="1400" dirty="0" smtClean="0"/>
              <a:t>The </a:t>
            </a:r>
            <a:r>
              <a:rPr lang="en-US" sz="1400" dirty="0"/>
              <a:t>designated monitor in a row is not in maintenance mode. </a:t>
            </a:r>
            <a:endParaRPr lang="en-US" sz="1400" dirty="0" smtClean="0"/>
          </a:p>
          <a:p>
            <a:pPr marL="285750" indent="-285750">
              <a:spcAft>
                <a:spcPts val="600"/>
              </a:spcAft>
              <a:buFont typeface="Arial" panose="020B0604020202020204" pitchFamily="34" charset="0"/>
              <a:buChar char="•"/>
            </a:pPr>
            <a:r>
              <a:rPr lang="en-US" sz="1400" i="1" dirty="0" err="1" smtClean="0"/>
              <a:t>Connection_OK</a:t>
            </a:r>
            <a:r>
              <a:rPr lang="en-US" sz="1400" i="1" dirty="0" smtClean="0"/>
              <a:t> := O2Above18 OR O2Above19_5 OR </a:t>
            </a:r>
            <a:r>
              <a:rPr lang="en-US" sz="1400" i="1" dirty="0" err="1" smtClean="0"/>
              <a:t>System_OK</a:t>
            </a:r>
            <a:r>
              <a:rPr lang="en-US" sz="1400" i="1" dirty="0" smtClean="0"/>
              <a:t> OR </a:t>
            </a:r>
            <a:r>
              <a:rPr lang="en-US" sz="1400" i="1" dirty="0" err="1" smtClean="0"/>
              <a:t>NoWarning</a:t>
            </a:r>
            <a:r>
              <a:rPr lang="en-US" sz="1400" i="1" dirty="0" smtClean="0"/>
              <a:t> </a:t>
            </a:r>
          </a:p>
          <a:p>
            <a:pPr marL="285750" indent="-285750">
              <a:spcAft>
                <a:spcPts val="600"/>
              </a:spcAft>
              <a:buFont typeface="Arial" panose="020B0604020202020204" pitchFamily="34" charset="0"/>
              <a:buChar char="•"/>
            </a:pPr>
            <a:r>
              <a:rPr lang="en-US" sz="1400" dirty="0" smtClean="0"/>
              <a:t>Each ODH monitor will trigger its local light and sounder to notify the low O2 level has been detected. </a:t>
            </a:r>
            <a:endParaRPr lang="en-US" sz="1400" dirty="0"/>
          </a:p>
        </p:txBody>
      </p:sp>
      <p:sp>
        <p:nvSpPr>
          <p:cNvPr id="6" name="Rectangle 5"/>
          <p:cNvSpPr/>
          <p:nvPr/>
        </p:nvSpPr>
        <p:spPr>
          <a:xfrm>
            <a:off x="1022569" y="2705070"/>
            <a:ext cx="8629431" cy="263149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fontAlgn="t">
              <a:spcAft>
                <a:spcPts val="600"/>
              </a:spcAft>
            </a:pPr>
            <a:r>
              <a:rPr lang="en-US" sz="1400" b="1" dirty="0"/>
              <a:t>Legend</a:t>
            </a:r>
            <a:r>
              <a:rPr lang="en-US" sz="1400" dirty="0"/>
              <a:t/>
            </a:r>
            <a:br>
              <a:rPr lang="en-US" sz="1400" dirty="0"/>
            </a:br>
            <a:r>
              <a:rPr lang="en-US" sz="1400" dirty="0"/>
              <a:t>The linking matrix has a number of identifying symbols:</a:t>
            </a:r>
          </a:p>
          <a:p>
            <a:pPr marL="171450" indent="-171450" fontAlgn="t">
              <a:spcAft>
                <a:spcPts val="600"/>
              </a:spcAft>
              <a:buFont typeface="Arial" panose="020B0604020202020204" pitchFamily="34" charset="0"/>
              <a:buChar char="•"/>
            </a:pPr>
            <a:r>
              <a:rPr lang="en-US" sz="1400" b="1" dirty="0" smtClean="0"/>
              <a:t>X</a:t>
            </a:r>
            <a:r>
              <a:rPr lang="en-US" sz="1400" dirty="0" smtClean="0"/>
              <a:t> - </a:t>
            </a:r>
            <a:r>
              <a:rPr lang="en-US" sz="1400" dirty="0" smtClean="0"/>
              <a:t>The </a:t>
            </a:r>
            <a:r>
              <a:rPr lang="en-US" sz="1400" dirty="0"/>
              <a:t>initiating device causes the control device to perform the functions listed </a:t>
            </a:r>
          </a:p>
          <a:p>
            <a:pPr marL="171450" indent="-171450" fontAlgn="t">
              <a:spcAft>
                <a:spcPts val="600"/>
              </a:spcAft>
              <a:buFont typeface="Arial" panose="020B0604020202020204" pitchFamily="34" charset="0"/>
              <a:buChar char="•"/>
            </a:pPr>
            <a:r>
              <a:rPr lang="en-US" sz="1400" b="1" dirty="0"/>
              <a:t>L</a:t>
            </a:r>
            <a:r>
              <a:rPr lang="en-US" sz="1400" dirty="0"/>
              <a:t> -  After 'X'  means that functions shall stay latched until the condition defined in "Latched" is fulfilled.  </a:t>
            </a:r>
          </a:p>
          <a:p>
            <a:pPr marL="171450" indent="-171450" fontAlgn="t">
              <a:spcAft>
                <a:spcPts val="600"/>
              </a:spcAft>
              <a:buFont typeface="Arial" panose="020B0604020202020204" pitchFamily="34" charset="0"/>
              <a:buChar char="•"/>
            </a:pPr>
            <a:r>
              <a:rPr lang="en-US" sz="1400" b="1" dirty="0"/>
              <a:t>BT</a:t>
            </a:r>
            <a:r>
              <a:rPr lang="en-US" sz="1400" dirty="0"/>
              <a:t> - Below 'X' or 'XL' means it can be temporarily bypassed </a:t>
            </a:r>
            <a:r>
              <a:rPr lang="en-US" sz="1400" dirty="0" smtClean="0"/>
              <a:t>for </a:t>
            </a:r>
            <a:r>
              <a:rPr lang="en-US" sz="1400" dirty="0"/>
              <a:t>"T" minutes. After this time elapsed the bypass function will automatically turn off.</a:t>
            </a:r>
          </a:p>
          <a:p>
            <a:pPr marL="171450" indent="-171450" fontAlgn="t">
              <a:spcAft>
                <a:spcPts val="600"/>
              </a:spcAft>
              <a:buFont typeface="Arial" panose="020B0604020202020204" pitchFamily="34" charset="0"/>
              <a:buChar char="•"/>
            </a:pPr>
            <a:r>
              <a:rPr lang="en-US" sz="1400" b="1" dirty="0"/>
              <a:t>DT</a:t>
            </a:r>
            <a:r>
              <a:rPr lang="en-US" sz="1400" dirty="0"/>
              <a:t> - Below 'X' or 'XL' means the action will be triggered with the delay of "T" minutes after the cause appearance (the cause condition shall have the trip value for the whole delay time). </a:t>
            </a:r>
          </a:p>
          <a:p>
            <a:pPr marL="171450" indent="-171450" fontAlgn="t">
              <a:spcAft>
                <a:spcPts val="600"/>
              </a:spcAft>
              <a:buFont typeface="Arial" panose="020B0604020202020204" pitchFamily="34" charset="0"/>
              <a:buChar char="•"/>
            </a:pPr>
            <a:r>
              <a:rPr lang="en-US" sz="1400" b="1" dirty="0" err="1"/>
              <a:t>MooN</a:t>
            </a:r>
            <a:r>
              <a:rPr lang="en-US" sz="1400" dirty="0"/>
              <a:t> - Below any of above means it requires at leas M out of N events with this symbol in the same column to trigger the function.</a:t>
            </a:r>
            <a:endParaRPr lang="en-US" sz="1400" dirty="0">
              <a:solidFill>
                <a:srgbClr val="000000"/>
              </a:solidFill>
              <a:latin typeface="Segoe UI Historic" panose="020B0502040204020203" pitchFamily="34" charset="0"/>
            </a:endParaRPr>
          </a:p>
        </p:txBody>
      </p:sp>
    </p:spTree>
    <p:extLst>
      <p:ext uri="{BB962C8B-B14F-4D97-AF65-F5344CB8AC3E}">
        <p14:creationId xmlns:p14="http://schemas.microsoft.com/office/powerpoint/2010/main" val="378941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SS1CDR_SWpresentation" id="{D37D2833-5E1A-4F8B-A70F-E1F775DB7E9B}" vid="{8385851C-8F05-4C58-A6F7-D0B4427DBA2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PSS1CDR_SWpresentation02</Template>
  <TotalTime>1683</TotalTime>
  <Words>2074</Words>
  <Application>Microsoft Office PowerPoint</Application>
  <PresentationFormat>Widescreen</PresentationFormat>
  <Paragraphs>384</Paragraphs>
  <Slides>37</Slides>
  <Notes>2</Notes>
  <HiddenSlides>7</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51" baseType="lpstr">
      <vt:lpstr>Arial</vt:lpstr>
      <vt:lpstr>Calibri</vt:lpstr>
      <vt:lpstr>DejaVu Sans</vt:lpstr>
      <vt:lpstr>MS Mincho</vt:lpstr>
      <vt:lpstr>Segoe UI</vt:lpstr>
      <vt:lpstr>Segoe UI Historic</vt:lpstr>
      <vt:lpstr>Segoe UI Light</vt:lpstr>
      <vt:lpstr>Segoe UI Semibold</vt:lpstr>
      <vt:lpstr>Times New Roman</vt:lpstr>
      <vt:lpstr>Times New Roman (Body CS)</vt:lpstr>
      <vt:lpstr>Wingdings</vt:lpstr>
      <vt:lpstr>Office-tema</vt:lpstr>
      <vt:lpstr>Visio</vt:lpstr>
      <vt:lpstr>Bitmap Image</vt:lpstr>
      <vt:lpstr>PowerPoint Presentation</vt:lpstr>
      <vt:lpstr>Accelerator ODHDS Activation Matrix, Software Requirements and Software Design</vt:lpstr>
      <vt:lpstr>Agenda</vt:lpstr>
      <vt:lpstr>Software Documentation – ODHDS </vt:lpstr>
      <vt:lpstr>Software Development and Deployment Flow</vt:lpstr>
      <vt:lpstr>Production Network – Accelerator ODHDS</vt:lpstr>
      <vt:lpstr>Information Security Risk Assessment (ISRA) for ODHDS </vt:lpstr>
      <vt:lpstr>ISRA Recommendations / Countermeasures </vt:lpstr>
      <vt:lpstr>Activation Matrix for Accelerator ODHDS – Intro </vt:lpstr>
      <vt:lpstr>Activation Matrix for Accelerator ODHDS – Cause </vt:lpstr>
      <vt:lpstr>Activation Matrix for Accelerator ODHDS – Effect  </vt:lpstr>
      <vt:lpstr>Activation Matrix for Accelerator ODHDS – Test Functions  </vt:lpstr>
      <vt:lpstr>Accelerator Tunnel Zone States</vt:lpstr>
      <vt:lpstr>ODHDS  Software Structure</vt:lpstr>
      <vt:lpstr>ODHDS  Logic Structure</vt:lpstr>
      <vt:lpstr>ODHDS Library - Function Blocks</vt:lpstr>
      <vt:lpstr>Accelerator ODHDS HMI</vt:lpstr>
      <vt:lpstr>Accelerator ODHDS HMI – Screens </vt:lpstr>
      <vt:lpstr>ODHDS Main OPI Screen </vt:lpstr>
      <vt:lpstr>Overview OPI for ESS ODHDS </vt:lpstr>
      <vt:lpstr>Accelerator ODHDS OPI</vt:lpstr>
      <vt:lpstr>Operator Interfaces – ACC ODHDS OPI</vt:lpstr>
      <vt:lpstr>Diagnostics</vt:lpstr>
      <vt:lpstr>Cryo-buildings ODHDS</vt:lpstr>
      <vt:lpstr>CryoB ODHDS Activation Matrix</vt:lpstr>
      <vt:lpstr>CryoB ODHDS - Detailed Zone OPI</vt:lpstr>
      <vt:lpstr>ODH Simulation Software (Simit)</vt:lpstr>
      <vt:lpstr>Test Environment for ODHDS</vt:lpstr>
      <vt:lpstr>Thank you!   Questions? </vt:lpstr>
      <vt:lpstr>  Back-up slides</vt:lpstr>
      <vt:lpstr>Soft-coded Timers – Input from HMI</vt:lpstr>
      <vt:lpstr>Development Setup Network - Simplified </vt:lpstr>
      <vt:lpstr>Development setup </vt:lpstr>
      <vt:lpstr>Development setup</vt:lpstr>
      <vt:lpstr>Code Development </vt:lpstr>
      <vt:lpstr>Development Environment – Detailed View </vt:lpstr>
      <vt:lpstr>OPI Alarm Tree </vt:lpstr>
    </vt:vector>
  </TitlesOfParts>
  <Company>European Spallation Source 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Paulic</dc:creator>
  <cp:lastModifiedBy>Denis Paulic</cp:lastModifiedBy>
  <cp:revision>112</cp:revision>
  <cp:lastPrinted>2019-03-08T10:27:30Z</cp:lastPrinted>
  <dcterms:created xsi:type="dcterms:W3CDTF">2020-03-11T14:03:19Z</dcterms:created>
  <dcterms:modified xsi:type="dcterms:W3CDTF">2022-09-14T12:42:08Z</dcterms:modified>
</cp:coreProperties>
</file>