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62" r:id="rId2"/>
    <p:sldId id="267" r:id="rId3"/>
    <p:sldId id="268" r:id="rId4"/>
    <p:sldId id="379" r:id="rId5"/>
    <p:sldId id="372" r:id="rId6"/>
    <p:sldId id="275" r:id="rId7"/>
    <p:sldId id="377" r:id="rId8"/>
    <p:sldId id="278" r:id="rId9"/>
    <p:sldId id="380" r:id="rId10"/>
    <p:sldId id="371" r:id="rId11"/>
    <p:sldId id="373" r:id="rId12"/>
    <p:sldId id="376" r:id="rId13"/>
    <p:sldId id="378" r:id="rId14"/>
    <p:sldId id="259" r:id="rId15"/>
    <p:sldId id="276" r:id="rId16"/>
    <p:sldId id="283" r:id="rId17"/>
    <p:sldId id="269" r:id="rId18"/>
    <p:sldId id="374" r:id="rId19"/>
    <p:sldId id="277" r:id="rId2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CC"/>
    <a:srgbClr val="666666"/>
    <a:srgbClr val="FECC99"/>
    <a:srgbClr val="FEE6CC"/>
    <a:srgbClr val="CCDFDB"/>
    <a:srgbClr val="E5F0EC"/>
    <a:srgbClr val="D7E59A"/>
    <a:srgbClr val="EBF1CB"/>
    <a:srgbClr val="CDD5E0"/>
    <a:srgbClr val="E6EB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529" autoAdjust="0"/>
    <p:restoredTop sz="94681" autoAdjust="0"/>
  </p:normalViewPr>
  <p:slideViewPr>
    <p:cSldViewPr snapToGrid="0" snapToObjects="1">
      <p:cViewPr varScale="1">
        <p:scale>
          <a:sx n="111" d="100"/>
          <a:sy n="111" d="100"/>
        </p:scale>
        <p:origin x="1144"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Blad1!$B$1</c:f>
              <c:strCache>
                <c:ptCount val="1"/>
                <c:pt idx="0">
                  <c:v>Värden</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86D7-47CF-8345-02B9169123C1}"/>
              </c:ext>
            </c:extLst>
          </c:dPt>
          <c:dPt>
            <c:idx val="1"/>
            <c:bubble3D val="0"/>
            <c:spPr>
              <a:solidFill>
                <a:schemeClr val="accent2"/>
              </a:solidFill>
              <a:ln w="19050">
                <a:noFill/>
              </a:ln>
              <a:effectLst/>
            </c:spPr>
            <c:extLst>
              <c:ext xmlns:c16="http://schemas.microsoft.com/office/drawing/2014/chart" uri="{C3380CC4-5D6E-409C-BE32-E72D297353CC}">
                <c16:uniqueId val="{00000003-86D7-47CF-8345-02B9169123C1}"/>
              </c:ext>
            </c:extLst>
          </c:dPt>
          <c:dPt>
            <c:idx val="2"/>
            <c:bubble3D val="0"/>
            <c:spPr>
              <a:solidFill>
                <a:schemeClr val="accent3"/>
              </a:solidFill>
              <a:ln w="19050">
                <a:noFill/>
              </a:ln>
              <a:effectLst/>
            </c:spPr>
            <c:extLst>
              <c:ext xmlns:c16="http://schemas.microsoft.com/office/drawing/2014/chart" uri="{C3380CC4-5D6E-409C-BE32-E72D297353CC}">
                <c16:uniqueId val="{00000005-86D7-47CF-8345-02B9169123C1}"/>
              </c:ext>
            </c:extLst>
          </c:dPt>
          <c:dPt>
            <c:idx val="3"/>
            <c:bubble3D val="0"/>
            <c:spPr>
              <a:solidFill>
                <a:schemeClr val="accent4"/>
              </a:solidFill>
              <a:ln w="19050">
                <a:noFill/>
              </a:ln>
              <a:effectLst/>
            </c:spPr>
            <c:extLst>
              <c:ext xmlns:c16="http://schemas.microsoft.com/office/drawing/2014/chart" uri="{C3380CC4-5D6E-409C-BE32-E72D297353CC}">
                <c16:uniqueId val="{00000007-86D7-47CF-8345-02B9169123C1}"/>
              </c:ext>
            </c:extLst>
          </c:dPt>
          <c:dPt>
            <c:idx val="4"/>
            <c:bubble3D val="0"/>
            <c:spPr>
              <a:solidFill>
                <a:schemeClr val="accent5"/>
              </a:solidFill>
              <a:ln w="19050">
                <a:noFill/>
              </a:ln>
              <a:effectLst/>
            </c:spPr>
            <c:extLst>
              <c:ext xmlns:c16="http://schemas.microsoft.com/office/drawing/2014/chart" uri="{C3380CC4-5D6E-409C-BE32-E72D297353CC}">
                <c16:uniqueId val="{00000009-86D7-47CF-8345-02B9169123C1}"/>
              </c:ext>
            </c:extLst>
          </c:dPt>
          <c:dPt>
            <c:idx val="5"/>
            <c:bubble3D val="0"/>
            <c:spPr>
              <a:solidFill>
                <a:schemeClr val="accent6"/>
              </a:solidFill>
              <a:ln w="19050">
                <a:noFill/>
              </a:ln>
              <a:effectLst/>
            </c:spPr>
            <c:extLst>
              <c:ext xmlns:c16="http://schemas.microsoft.com/office/drawing/2014/chart" uri="{C3380CC4-5D6E-409C-BE32-E72D297353CC}">
                <c16:uniqueId val="{0000000B-86D7-47CF-8345-02B9169123C1}"/>
              </c:ext>
            </c:extLst>
          </c:dPt>
          <c:cat>
            <c:strRef>
              <c:f>Blad1!$A$2:$A$7</c:f>
              <c:strCache>
                <c:ptCount val="6"/>
                <c:pt idx="0">
                  <c:v>Index 1</c:v>
                </c:pt>
                <c:pt idx="1">
                  <c:v>Index 2</c:v>
                </c:pt>
                <c:pt idx="2">
                  <c:v>Index 3</c:v>
                </c:pt>
                <c:pt idx="3">
                  <c:v>Index 4</c:v>
                </c:pt>
                <c:pt idx="4">
                  <c:v>Index 5</c:v>
                </c:pt>
                <c:pt idx="5">
                  <c:v>Index 6</c:v>
                </c:pt>
              </c:strCache>
            </c:strRef>
          </c:cat>
          <c:val>
            <c:numRef>
              <c:f>Blad1!$B$2:$B$7</c:f>
              <c:numCache>
                <c:formatCode>General</c:formatCode>
                <c:ptCount val="6"/>
                <c:pt idx="0">
                  <c:v>3</c:v>
                </c:pt>
                <c:pt idx="1">
                  <c:v>5</c:v>
                </c:pt>
                <c:pt idx="2">
                  <c:v>6</c:v>
                </c:pt>
                <c:pt idx="3">
                  <c:v>4</c:v>
                </c:pt>
                <c:pt idx="4">
                  <c:v>3</c:v>
                </c:pt>
                <c:pt idx="5">
                  <c:v>5</c:v>
                </c:pt>
              </c:numCache>
            </c:numRef>
          </c:val>
          <c:extLst>
            <c:ext xmlns:c16="http://schemas.microsoft.com/office/drawing/2014/chart" uri="{C3380CC4-5D6E-409C-BE32-E72D297353CC}">
              <c16:uniqueId val="{00000000-2BDA-6A47-9696-9C76E62A3B71}"/>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r"/>
      <c:legendEntry>
        <c:idx val="0"/>
        <c:txPr>
          <a:bodyPr rot="0" spcFirstLastPara="1" vertOverflow="ellipsis" vert="horz" wrap="square" anchor="ctr" anchorCtr="0"/>
          <a:lstStyle/>
          <a:p>
            <a:pPr>
              <a:defRPr sz="1600" b="0" i="0" u="none" strike="noStrike" kern="1200" baseline="0">
                <a:ln>
                  <a:noFill/>
                </a:ln>
                <a:solidFill>
                  <a:schemeClr val="tx1">
                    <a:lumMod val="75000"/>
                    <a:lumOff val="25000"/>
                  </a:schemeClr>
                </a:solidFill>
                <a:latin typeface="Segoe UI" panose="020B0502040204020203" pitchFamily="34" charset="0"/>
                <a:ea typeface="+mn-ea"/>
                <a:cs typeface="Segoe UI" panose="020B0502040204020203" pitchFamily="34" charset="0"/>
              </a:defRPr>
            </a:pPr>
            <a:endParaRPr lang="en-SE"/>
          </a:p>
        </c:txPr>
      </c:legendEntry>
      <c:overlay val="0"/>
      <c:spPr>
        <a:noFill/>
        <a:ln>
          <a:noFill/>
        </a:ln>
        <a:effectLst/>
      </c:spPr>
      <c:txPr>
        <a:bodyPr rot="0" spcFirstLastPara="1" vertOverflow="ellipsis" vert="horz" wrap="square" anchor="ctr" anchorCtr="0"/>
        <a:lstStyle/>
        <a:p>
          <a:pPr>
            <a:defRPr sz="1600" b="0" i="0" u="none" strike="noStrike" kern="1200" baseline="0">
              <a:ln>
                <a:noFill/>
              </a:ln>
              <a:solidFill>
                <a:schemeClr val="tx1">
                  <a:lumMod val="75000"/>
                  <a:lumOff val="25000"/>
                </a:schemeClr>
              </a:solidFill>
              <a:latin typeface="Segoe UI" panose="020B0502040204020203" pitchFamily="34" charset="0"/>
              <a:ea typeface="+mn-ea"/>
              <a:cs typeface="Segoe UI" panose="020B0502040204020203" pitchFamily="34" charset="0"/>
            </a:defRPr>
          </a:pPr>
          <a:endParaRPr lang="en-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216F17-FF12-814E-936A-620B3383A43B}" type="datetimeFigureOut">
              <a:rPr lang="sv-SE" smtClean="0"/>
              <a:t>2023-02-28</a:t>
            </a:fld>
            <a:endParaRPr/>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E5A434-646A-2746-9BDC-885B2382B33E}" type="slidenum">
              <a:rPr lang="sv-SE" smtClean="0"/>
              <a:t>‹#›</a:t>
            </a:fld>
            <a:endParaRPr/>
          </a:p>
        </p:txBody>
      </p:sp>
    </p:spTree>
    <p:extLst>
      <p:ext uri="{BB962C8B-B14F-4D97-AF65-F5344CB8AC3E}">
        <p14:creationId xmlns:p14="http://schemas.microsoft.com/office/powerpoint/2010/main" val="2231822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AE5A434-646A-2746-9BDC-885B2382B33E}" type="slidenum">
              <a:rPr lang="sv-SE" smtClean="0"/>
              <a:t>6</a:t>
            </a:fld>
            <a:endParaRPr lang="sv-SE"/>
          </a:p>
        </p:txBody>
      </p:sp>
    </p:spTree>
    <p:extLst>
      <p:ext uri="{BB962C8B-B14F-4D97-AF65-F5344CB8AC3E}">
        <p14:creationId xmlns:p14="http://schemas.microsoft.com/office/powerpoint/2010/main" val="4098639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dirty="0"/>
              <a:t>The user office software (UOS) is the main tool through which the access policy will be implemented. There are three core tenants for the development of UOS. </a:t>
            </a:r>
          </a:p>
          <a:p>
            <a:r>
              <a:rPr lang="en-SE" dirty="0"/>
              <a:t>First, and most significant is that the software is dynamic. It should be possible for the user office to create, edit and activate workflows and templates independent of the software development team. </a:t>
            </a:r>
          </a:p>
          <a:p>
            <a:r>
              <a:rPr lang="en-SE" dirty="0"/>
              <a:t>Second is that the software is focussed on the needs of each user, from those submitting proposals, to those reviewing them for feasibility, safety and excellence, through to the scheduling and planning of individual experiments. </a:t>
            </a:r>
          </a:p>
          <a:p>
            <a:r>
              <a:rPr lang="en-SE" dirty="0"/>
              <a:t>Third is that the software should appear to be integrated. Independently of where and how ESS stores data, it should all be clearly accessible through via UOS to the user, via specific displays or quick links.</a:t>
            </a:r>
          </a:p>
          <a:p>
            <a:endParaRPr lang="en-SE" dirty="0"/>
          </a:p>
          <a:p>
            <a:r>
              <a:rPr lang="en-SE" dirty="0"/>
              <a:t>NO ACTION</a:t>
            </a:r>
          </a:p>
        </p:txBody>
      </p:sp>
      <p:sp>
        <p:nvSpPr>
          <p:cNvPr id="4" name="Slide Number Placeholder 3"/>
          <p:cNvSpPr>
            <a:spLocks noGrp="1"/>
          </p:cNvSpPr>
          <p:nvPr>
            <p:ph type="sldNum" sz="quarter" idx="5"/>
          </p:nvPr>
        </p:nvSpPr>
        <p:spPr/>
        <p:txBody>
          <a:bodyPr/>
          <a:lstStyle/>
          <a:p>
            <a:fld id="{3AE5A434-646A-2746-9BDC-885B2382B33E}" type="slidenum">
              <a:rPr lang="sv-SE" smtClean="0"/>
              <a:t>7</a:t>
            </a:fld>
            <a:endParaRPr lang="sv-SE"/>
          </a:p>
        </p:txBody>
      </p:sp>
    </p:spTree>
    <p:extLst>
      <p:ext uri="{BB962C8B-B14F-4D97-AF65-F5344CB8AC3E}">
        <p14:creationId xmlns:p14="http://schemas.microsoft.com/office/powerpoint/2010/main" val="2485813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dirty="0"/>
              <a:t>The user office software (UOS) is the main tool through which the access policy will be implemented. There are three core tenants for the development of UOS. </a:t>
            </a:r>
          </a:p>
          <a:p>
            <a:r>
              <a:rPr lang="en-SE" dirty="0"/>
              <a:t>First, and most significant is that the software is dynamic. It should be possible for the user office to create, edit and activate workflows and templates independent of the software development team. </a:t>
            </a:r>
          </a:p>
          <a:p>
            <a:r>
              <a:rPr lang="en-SE" dirty="0"/>
              <a:t>Second is that the software is focussed on the needs of each user, from those submitting proposals, to those reviewing them for feasibility, safety and excellence, through to the scheduling and planning of individual experiments. </a:t>
            </a:r>
          </a:p>
          <a:p>
            <a:r>
              <a:rPr lang="en-SE" dirty="0"/>
              <a:t>Third is that the software should appear to be integrated. Independently of where and how ESS stores data, it should all be clearly accessible through via UOS to the user, via specific displays or quick links.</a:t>
            </a:r>
          </a:p>
          <a:p>
            <a:endParaRPr lang="en-SE" dirty="0"/>
          </a:p>
          <a:p>
            <a:r>
              <a:rPr lang="en-SE" dirty="0"/>
              <a:t>NO ACTION</a:t>
            </a:r>
          </a:p>
        </p:txBody>
      </p:sp>
      <p:sp>
        <p:nvSpPr>
          <p:cNvPr id="4" name="Slide Number Placeholder 3"/>
          <p:cNvSpPr>
            <a:spLocks noGrp="1"/>
          </p:cNvSpPr>
          <p:nvPr>
            <p:ph type="sldNum" sz="quarter" idx="5"/>
          </p:nvPr>
        </p:nvSpPr>
        <p:spPr/>
        <p:txBody>
          <a:bodyPr/>
          <a:lstStyle/>
          <a:p>
            <a:fld id="{3AE5A434-646A-2746-9BDC-885B2382B33E}" type="slidenum">
              <a:rPr lang="sv-SE" smtClean="0"/>
              <a:t>10</a:t>
            </a:fld>
            <a:endParaRPr lang="sv-SE"/>
          </a:p>
        </p:txBody>
      </p:sp>
    </p:spTree>
    <p:extLst>
      <p:ext uri="{BB962C8B-B14F-4D97-AF65-F5344CB8AC3E}">
        <p14:creationId xmlns:p14="http://schemas.microsoft.com/office/powerpoint/2010/main" val="4231158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dirty="0"/>
              <a:t>The user office software (UOS) is the main tool through which the access policy will be implemented. There are three core tenants for the development of UOS. </a:t>
            </a:r>
          </a:p>
          <a:p>
            <a:r>
              <a:rPr lang="en-SE" dirty="0"/>
              <a:t>First, and most significant is that the software is dynamic. It should be possible for the user office to create, edit and activate workflows and templates independent of the software development team. </a:t>
            </a:r>
          </a:p>
          <a:p>
            <a:r>
              <a:rPr lang="en-SE" dirty="0"/>
              <a:t>Second is that the software is focussed on the needs of each user, from those submitting proposals, to those reviewing them for feasibility, safety and excellence, through to the scheduling and planning of individual experiments. </a:t>
            </a:r>
          </a:p>
          <a:p>
            <a:r>
              <a:rPr lang="en-SE" dirty="0"/>
              <a:t>Third is that the software should appear to be integrated. Independently of where and how ESS stores data, it should all be clearly accessible through via UOS to the user, via specific displays or quick links.</a:t>
            </a:r>
          </a:p>
          <a:p>
            <a:endParaRPr lang="en-SE" dirty="0"/>
          </a:p>
          <a:p>
            <a:r>
              <a:rPr lang="en-SE" dirty="0"/>
              <a:t>NO ACTION</a:t>
            </a:r>
          </a:p>
        </p:txBody>
      </p:sp>
      <p:sp>
        <p:nvSpPr>
          <p:cNvPr id="4" name="Slide Number Placeholder 3"/>
          <p:cNvSpPr>
            <a:spLocks noGrp="1"/>
          </p:cNvSpPr>
          <p:nvPr>
            <p:ph type="sldNum" sz="quarter" idx="5"/>
          </p:nvPr>
        </p:nvSpPr>
        <p:spPr/>
        <p:txBody>
          <a:bodyPr/>
          <a:lstStyle/>
          <a:p>
            <a:fld id="{3AE5A434-646A-2746-9BDC-885B2382B33E}" type="slidenum">
              <a:rPr lang="sv-SE" smtClean="0"/>
              <a:t>12</a:t>
            </a:fld>
            <a:endParaRPr lang="sv-SE"/>
          </a:p>
        </p:txBody>
      </p:sp>
    </p:spTree>
    <p:extLst>
      <p:ext uri="{BB962C8B-B14F-4D97-AF65-F5344CB8AC3E}">
        <p14:creationId xmlns:p14="http://schemas.microsoft.com/office/powerpoint/2010/main" val="3452277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dirty="0"/>
              <a:t>The user office software (UOS) is the main tool through which the access policy will be implemented. There are three core tenants for the development of UOS. </a:t>
            </a:r>
          </a:p>
          <a:p>
            <a:r>
              <a:rPr lang="en-SE" dirty="0"/>
              <a:t>First, and most significant is that the software is dynamic. It should be possible for the user office to create, edit and activate workflows and templates independent of the software development team. </a:t>
            </a:r>
          </a:p>
          <a:p>
            <a:r>
              <a:rPr lang="en-SE" dirty="0"/>
              <a:t>Second is that the software is focussed on the needs of each user, from those submitting proposals, to those reviewing them for feasibility, safety and excellence, through to the scheduling and planning of individual experiments. </a:t>
            </a:r>
          </a:p>
          <a:p>
            <a:r>
              <a:rPr lang="en-SE" dirty="0"/>
              <a:t>Third is that the software should appear to be integrated. Independently of where and how ESS stores data, it should all be clearly accessible through via UOS to the user, via specific displays or quick links.</a:t>
            </a:r>
          </a:p>
          <a:p>
            <a:endParaRPr lang="en-SE" dirty="0"/>
          </a:p>
          <a:p>
            <a:r>
              <a:rPr lang="en-SE" dirty="0"/>
              <a:t>NO ACTION</a:t>
            </a:r>
          </a:p>
        </p:txBody>
      </p:sp>
      <p:sp>
        <p:nvSpPr>
          <p:cNvPr id="4" name="Slide Number Placeholder 3"/>
          <p:cNvSpPr>
            <a:spLocks noGrp="1"/>
          </p:cNvSpPr>
          <p:nvPr>
            <p:ph type="sldNum" sz="quarter" idx="5"/>
          </p:nvPr>
        </p:nvSpPr>
        <p:spPr/>
        <p:txBody>
          <a:bodyPr/>
          <a:lstStyle/>
          <a:p>
            <a:fld id="{3AE5A434-646A-2746-9BDC-885B2382B33E}" type="slidenum">
              <a:rPr lang="sv-SE" smtClean="0"/>
              <a:t>13</a:t>
            </a:fld>
            <a:endParaRPr lang="sv-SE"/>
          </a:p>
        </p:txBody>
      </p:sp>
    </p:spTree>
    <p:extLst>
      <p:ext uri="{BB962C8B-B14F-4D97-AF65-F5344CB8AC3E}">
        <p14:creationId xmlns:p14="http://schemas.microsoft.com/office/powerpoint/2010/main" val="16044228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First slide">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5105BBA5-0B01-43EB-96EC-725AF28E5A8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ktangel 5">
            <a:extLst>
              <a:ext uri="{FF2B5EF4-FFF2-40B4-BE49-F238E27FC236}">
                <a16:creationId xmlns:a16="http://schemas.microsoft.com/office/drawing/2014/main" id="{BB3141B3-566C-47FF-8C29-67289995D2FA}"/>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7" name="Bildobjekt 6">
            <a:extLst>
              <a:ext uri="{FF2B5EF4-FFF2-40B4-BE49-F238E27FC236}">
                <a16:creationId xmlns:a16="http://schemas.microsoft.com/office/drawing/2014/main" id="{B965145F-CDA4-4965-A7C5-ACBA59393460}"/>
              </a:ext>
            </a:extLst>
          </p:cNvPr>
          <p:cNvPicPr>
            <a:picLocks noChangeAspect="1"/>
          </p:cNvPicPr>
          <p:nvPr userDrawn="1"/>
        </p:nvPicPr>
        <p:blipFill>
          <a:blip r:embed="rId2"/>
          <a:stretch>
            <a:fillRect/>
          </a:stretch>
        </p:blipFill>
        <p:spPr>
          <a:xfrm>
            <a:off x="1703069" y="1048935"/>
            <a:ext cx="8872165" cy="4760129"/>
          </a:xfrm>
          <a:prstGeom prst="rect">
            <a:avLst/>
          </a:prstGeom>
        </p:spPr>
      </p:pic>
    </p:spTree>
    <p:extLst>
      <p:ext uri="{BB962C8B-B14F-4D97-AF65-F5344CB8AC3E}">
        <p14:creationId xmlns:p14="http://schemas.microsoft.com/office/powerpoint/2010/main" val="1287485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4" name="Platshållare för datum 3">
            <a:extLst>
              <a:ext uri="{FF2B5EF4-FFF2-40B4-BE49-F238E27FC236}">
                <a16:creationId xmlns:a16="http://schemas.microsoft.com/office/drawing/2014/main" id="{996A591D-7BEE-2A48-BD08-DCDF3D90DE3E}"/>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2023-02-28</a:t>
            </a:fld>
            <a:endParaRPr lang="sv-SE" dirty="0"/>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a:t>PRESENTATION TITLE / 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7" name="Platshållare för diagram 6">
            <a:extLst>
              <a:ext uri="{FF2B5EF4-FFF2-40B4-BE49-F238E27FC236}">
                <a16:creationId xmlns:a16="http://schemas.microsoft.com/office/drawing/2014/main" id="{FA784AEE-BB11-4271-AB33-DE0774105604}"/>
              </a:ext>
            </a:extLst>
          </p:cNvPr>
          <p:cNvSpPr>
            <a:spLocks noGrp="1"/>
          </p:cNvSpPr>
          <p:nvPr>
            <p:ph type="chart" sz="quarter" idx="15"/>
          </p:nvPr>
        </p:nvSpPr>
        <p:spPr>
          <a:xfrm>
            <a:off x="1103313" y="1657350"/>
            <a:ext cx="7767637" cy="4445000"/>
          </a:xfrm>
        </p:spPr>
        <p:txBody>
          <a:bodyPr/>
          <a:lstStyle>
            <a:lvl1pPr algn="ctr">
              <a:defRPr sz="800" cap="all" baseline="0"/>
            </a:lvl1pPr>
          </a:lstStyle>
          <a:p>
            <a:r>
              <a:rPr lang="en-GB"/>
              <a:t>Click icon to add chart</a:t>
            </a:r>
            <a:endParaRPr lang="sv-SE"/>
          </a:p>
        </p:txBody>
      </p:sp>
    </p:spTree>
    <p:extLst>
      <p:ext uri="{BB962C8B-B14F-4D97-AF65-F5344CB8AC3E}">
        <p14:creationId xmlns:p14="http://schemas.microsoft.com/office/powerpoint/2010/main" val="1317552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8" name="Platshållare för tabell 7">
            <a:extLst>
              <a:ext uri="{FF2B5EF4-FFF2-40B4-BE49-F238E27FC236}">
                <a16:creationId xmlns:a16="http://schemas.microsoft.com/office/drawing/2014/main" id="{489D1BD7-202A-4115-BE6C-1B053CFFDE1E}"/>
              </a:ext>
            </a:extLst>
          </p:cNvPr>
          <p:cNvSpPr>
            <a:spLocks noGrp="1"/>
          </p:cNvSpPr>
          <p:nvPr>
            <p:ph type="tbl" sz="quarter" idx="15"/>
          </p:nvPr>
        </p:nvSpPr>
        <p:spPr>
          <a:xfrm>
            <a:off x="1103313" y="1614488"/>
            <a:ext cx="9359900" cy="4406900"/>
          </a:xfrm>
        </p:spPr>
        <p:txBody>
          <a:bodyPr/>
          <a:lstStyle>
            <a:lvl1pPr algn="ctr">
              <a:defRPr sz="800" cap="all" baseline="0"/>
            </a:lvl1pPr>
          </a:lstStyle>
          <a:p>
            <a:r>
              <a:rPr lang="en-GB"/>
              <a:t>Click icon to add table</a:t>
            </a:r>
            <a:endParaRPr lang="sv-SE"/>
          </a:p>
        </p:txBody>
      </p:sp>
      <p:sp>
        <p:nvSpPr>
          <p:cNvPr id="12" name="Platshållare för datum 3">
            <a:extLst>
              <a:ext uri="{FF2B5EF4-FFF2-40B4-BE49-F238E27FC236}">
                <a16:creationId xmlns:a16="http://schemas.microsoft.com/office/drawing/2014/main" id="{EF177138-95E5-674B-B010-143A8CD1453A}"/>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2023-02-28</a:t>
            </a:fld>
            <a:endParaRPr lang="sv-SE" dirty="0"/>
          </a:p>
        </p:txBody>
      </p:sp>
    </p:spTree>
    <p:extLst>
      <p:ext uri="{BB962C8B-B14F-4D97-AF65-F5344CB8AC3E}">
        <p14:creationId xmlns:p14="http://schemas.microsoft.com/office/powerpoint/2010/main" val="4225189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E7B1DDB-F4AA-4E8D-BD07-905FE45A5555}"/>
              </a:ext>
            </a:extLst>
          </p:cNvPr>
          <p:cNvSpPr/>
          <p:nvPr userDrawn="1"/>
        </p:nvSpPr>
        <p:spPr>
          <a:xfrm>
            <a:off x="0" y="388593"/>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34780BC8-191C-6D4B-93F3-54A06FD4FE76}"/>
              </a:ext>
            </a:extLst>
          </p:cNvPr>
          <p:cNvSpPr>
            <a:spLocks noGrp="1"/>
          </p:cNvSpPr>
          <p:nvPr>
            <p:ph type="ctrTitle"/>
          </p:nvPr>
        </p:nvSpPr>
        <p:spPr>
          <a:xfrm>
            <a:off x="1930395" y="1153621"/>
            <a:ext cx="8640000" cy="2387600"/>
          </a:xfrm>
        </p:spPr>
        <p:txBody>
          <a:bodyPr anchor="b">
            <a:noAutofit/>
          </a:bodyPr>
          <a:lstStyle>
            <a:lvl1pPr algn="l">
              <a:lnSpc>
                <a:spcPct val="100000"/>
              </a:lnSpc>
              <a:defRPr sz="4200">
                <a:solidFill>
                  <a:schemeClr val="bg1"/>
                </a:solidFill>
                <a:latin typeface="Segoe UI Semibold" panose="020B0702040204020203" pitchFamily="34" charset="0"/>
                <a:cs typeface="Segoe UI Semibold" panose="020B0702040204020203" pitchFamily="34" charset="0"/>
              </a:defRPr>
            </a:lvl1pPr>
          </a:lstStyle>
          <a:p>
            <a:r>
              <a:rPr lang="en-GB"/>
              <a:t>Click to edit Master title style</a:t>
            </a:r>
            <a:endParaRPr lang="sv-SE" dirty="0"/>
          </a:p>
        </p:txBody>
      </p:sp>
      <p:sp>
        <p:nvSpPr>
          <p:cNvPr id="8" name="Rektangel 7">
            <a:extLst>
              <a:ext uri="{FF2B5EF4-FFF2-40B4-BE49-F238E27FC236}">
                <a16:creationId xmlns:a16="http://schemas.microsoft.com/office/drawing/2014/main" id="{EC66F586-F662-4573-A59B-7D4EDD05A153}"/>
              </a:ext>
            </a:extLst>
          </p:cNvPr>
          <p:cNvSpPr/>
          <p:nvPr userDrawn="1"/>
        </p:nvSpPr>
        <p:spPr>
          <a:xfrm>
            <a:off x="-2"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Bildobjekt 8">
            <a:extLst>
              <a:ext uri="{FF2B5EF4-FFF2-40B4-BE49-F238E27FC236}">
                <a16:creationId xmlns:a16="http://schemas.microsoft.com/office/drawing/2014/main" id="{3193CED5-E020-4279-918D-055F43A9188C}"/>
              </a:ext>
            </a:extLst>
          </p:cNvPr>
          <p:cNvPicPr>
            <a:picLocks noChangeAspect="1"/>
          </p:cNvPicPr>
          <p:nvPr userDrawn="1"/>
        </p:nvPicPr>
        <p:blipFill>
          <a:blip r:embed="rId2"/>
          <a:stretch>
            <a:fillRect/>
          </a:stretch>
        </p:blipFill>
        <p:spPr>
          <a:xfrm>
            <a:off x="10924611" y="417443"/>
            <a:ext cx="826395" cy="800100"/>
          </a:xfrm>
          <a:prstGeom prst="rect">
            <a:avLst/>
          </a:prstGeom>
        </p:spPr>
      </p:pic>
    </p:spTree>
    <p:extLst>
      <p:ext uri="{BB962C8B-B14F-4D97-AF65-F5344CB8AC3E}">
        <p14:creationId xmlns:p14="http://schemas.microsoft.com/office/powerpoint/2010/main" val="394979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E7B1DDB-F4AA-4E8D-BD07-905FE45A5555}"/>
              </a:ext>
            </a:extLst>
          </p:cNvPr>
          <p:cNvSpPr/>
          <p:nvPr userDrawn="1"/>
        </p:nvSpPr>
        <p:spPr>
          <a:xfrm>
            <a:off x="-2"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34780BC8-191C-6D4B-93F3-54A06FD4FE76}"/>
              </a:ext>
            </a:extLst>
          </p:cNvPr>
          <p:cNvSpPr>
            <a:spLocks noGrp="1"/>
          </p:cNvSpPr>
          <p:nvPr>
            <p:ph type="ctrTitle"/>
          </p:nvPr>
        </p:nvSpPr>
        <p:spPr>
          <a:xfrm>
            <a:off x="1930395" y="1153621"/>
            <a:ext cx="8640000" cy="2387600"/>
          </a:xfrm>
        </p:spPr>
        <p:txBody>
          <a:bodyPr anchor="b">
            <a:noAutofit/>
          </a:bodyPr>
          <a:lstStyle>
            <a:lvl1pPr algn="l">
              <a:lnSpc>
                <a:spcPct val="100000"/>
              </a:lnSpc>
              <a:defRPr sz="4200">
                <a:solidFill>
                  <a:schemeClr val="bg1"/>
                </a:solidFill>
                <a:latin typeface="Segoe UI Semibold" panose="020B0702040204020203" pitchFamily="34" charset="0"/>
                <a:cs typeface="Segoe UI Semibold" panose="020B0702040204020203" pitchFamily="34" charset="0"/>
              </a:defRPr>
            </a:lvl1pPr>
          </a:lstStyle>
          <a:p>
            <a:r>
              <a:rPr lang="en-GB"/>
              <a:t>Click to edit Master title style</a:t>
            </a:r>
            <a:endParaRPr lang="sv-SE" dirty="0"/>
          </a:p>
        </p:txBody>
      </p:sp>
      <p:sp>
        <p:nvSpPr>
          <p:cNvPr id="3" name="Underrubrik 2">
            <a:extLst>
              <a:ext uri="{FF2B5EF4-FFF2-40B4-BE49-F238E27FC236}">
                <a16:creationId xmlns:a16="http://schemas.microsoft.com/office/drawing/2014/main" id="{81DF3056-F3A8-2949-876C-528413E342C4}"/>
              </a:ext>
            </a:extLst>
          </p:cNvPr>
          <p:cNvSpPr>
            <a:spLocks noGrp="1"/>
          </p:cNvSpPr>
          <p:nvPr>
            <p:ph type="subTitle" idx="1"/>
          </p:nvPr>
        </p:nvSpPr>
        <p:spPr>
          <a:xfrm>
            <a:off x="1930395" y="3883393"/>
            <a:ext cx="8640000" cy="921363"/>
          </a:xfrm>
          <a:prstGeom prst="rect">
            <a:avLst/>
          </a:prstGeom>
        </p:spPr>
        <p:txBody>
          <a:bodyPr lIns="90000">
            <a:noAutofit/>
          </a:bodyPr>
          <a:lstStyle>
            <a:lvl1pPr marL="0" indent="0" algn="l">
              <a:lnSpc>
                <a:spcPct val="100000"/>
              </a:lnSpc>
              <a:spcBef>
                <a:spcPts val="0"/>
              </a:spcBef>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sv-SE" dirty="0"/>
          </a:p>
        </p:txBody>
      </p:sp>
      <p:sp>
        <p:nvSpPr>
          <p:cNvPr id="8" name="Rektangel 7">
            <a:extLst>
              <a:ext uri="{FF2B5EF4-FFF2-40B4-BE49-F238E27FC236}">
                <a16:creationId xmlns:a16="http://schemas.microsoft.com/office/drawing/2014/main" id="{EC66F586-F662-4573-A59B-7D4EDD05A153}"/>
              </a:ext>
            </a:extLst>
          </p:cNvPr>
          <p:cNvSpPr/>
          <p:nvPr userDrawn="1"/>
        </p:nvSpPr>
        <p:spPr>
          <a:xfrm>
            <a:off x="-2"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Bildobjekt 8">
            <a:extLst>
              <a:ext uri="{FF2B5EF4-FFF2-40B4-BE49-F238E27FC236}">
                <a16:creationId xmlns:a16="http://schemas.microsoft.com/office/drawing/2014/main" id="{3193CED5-E020-4279-918D-055F43A9188C}"/>
              </a:ext>
            </a:extLst>
          </p:cNvPr>
          <p:cNvPicPr>
            <a:picLocks noChangeAspect="1"/>
          </p:cNvPicPr>
          <p:nvPr userDrawn="1"/>
        </p:nvPicPr>
        <p:blipFill>
          <a:blip r:embed="rId2"/>
          <a:stretch>
            <a:fillRect/>
          </a:stretch>
        </p:blipFill>
        <p:spPr>
          <a:xfrm>
            <a:off x="10924611" y="417443"/>
            <a:ext cx="826395" cy="800100"/>
          </a:xfrm>
          <a:prstGeom prst="rect">
            <a:avLst/>
          </a:prstGeom>
        </p:spPr>
      </p:pic>
      <p:sp>
        <p:nvSpPr>
          <p:cNvPr id="15" name="Platshållare för text 14">
            <a:extLst>
              <a:ext uri="{FF2B5EF4-FFF2-40B4-BE49-F238E27FC236}">
                <a16:creationId xmlns:a16="http://schemas.microsoft.com/office/drawing/2014/main" id="{EA5DA2EE-60AD-41D0-96B0-DDF02E0AE545}"/>
              </a:ext>
            </a:extLst>
          </p:cNvPr>
          <p:cNvSpPr>
            <a:spLocks noGrp="1"/>
          </p:cNvSpPr>
          <p:nvPr>
            <p:ph type="body" sz="quarter" idx="10" hasCustomPrompt="1"/>
          </p:nvPr>
        </p:nvSpPr>
        <p:spPr>
          <a:xfrm>
            <a:off x="1930395" y="5605695"/>
            <a:ext cx="6290892" cy="459883"/>
          </a:xfrm>
          <a:prstGeom prst="rect">
            <a:avLst/>
          </a:prstGeom>
        </p:spPr>
        <p:txBody>
          <a:bodyPr lIns="90000" tIns="18000" bIns="36000" anchor="b" anchorCtr="0">
            <a:noAutofit/>
          </a:bodyPr>
          <a:lstStyle>
            <a:lvl1pPr marL="0" indent="0">
              <a:lnSpc>
                <a:spcPct val="100000"/>
              </a:lnSpc>
              <a:spcBef>
                <a:spcPts val="0"/>
              </a:spcBef>
              <a:buFontTx/>
              <a:buNone/>
              <a:defRPr sz="1200" b="1" strike="noStrike" cap="all" spc="120" baseline="0">
                <a:solidFill>
                  <a:schemeClr val="bg1"/>
                </a:solidFill>
              </a:defRPr>
            </a:lvl1pPr>
          </a:lstStyle>
          <a:p>
            <a:pPr lvl="0"/>
            <a:r>
              <a:rPr lang="sv-SE"/>
              <a:t>presented by &lt;name nameson&gt;</a:t>
            </a:r>
          </a:p>
        </p:txBody>
      </p:sp>
      <p:sp>
        <p:nvSpPr>
          <p:cNvPr id="10" name="Platshållare för datum 3">
            <a:extLst>
              <a:ext uri="{FF2B5EF4-FFF2-40B4-BE49-F238E27FC236}">
                <a16:creationId xmlns:a16="http://schemas.microsoft.com/office/drawing/2014/main" id="{5CE429DE-35D4-F144-9881-2C3DD8ABB666}"/>
              </a:ext>
            </a:extLst>
          </p:cNvPr>
          <p:cNvSpPr>
            <a:spLocks noGrp="1"/>
          </p:cNvSpPr>
          <p:nvPr>
            <p:ph type="dt" sz="half" idx="10"/>
          </p:nvPr>
        </p:nvSpPr>
        <p:spPr>
          <a:xfrm>
            <a:off x="1930395" y="6096663"/>
            <a:ext cx="1241068" cy="365125"/>
          </a:xfrm>
        </p:spPr>
        <p:txBody>
          <a:bodyPr/>
          <a:lstStyle>
            <a:lvl1pPr>
              <a:defRPr sz="1200"/>
            </a:lvl1pPr>
          </a:lstStyle>
          <a:p>
            <a:fld id="{18896B66-0B3A-474C-9C9C-E4F07B1F5DAD}" type="datetime1">
              <a:rPr lang="sv-SE" smtClean="0"/>
              <a:pPr/>
              <a:t>2023-02-28</a:t>
            </a:fld>
            <a:endParaRPr lang="sv-SE" dirty="0"/>
          </a:p>
        </p:txBody>
      </p:sp>
    </p:spTree>
    <p:extLst>
      <p:ext uri="{BB962C8B-B14F-4D97-AF65-F5344CB8AC3E}">
        <p14:creationId xmlns:p14="http://schemas.microsoft.com/office/powerpoint/2010/main" val="1401384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BCCEAFE-E21B-43CF-80C4-FF01C3F9D479}"/>
              </a:ext>
            </a:extLst>
          </p:cNvPr>
          <p:cNvSpPr/>
          <p:nvPr userDrawn="1"/>
        </p:nvSpPr>
        <p:spPr>
          <a:xfrm>
            <a:off x="0" y="16274"/>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solidFill>
                  <a:schemeClr val="bg1"/>
                </a:solidFill>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lvl1pPr>
              <a:defRPr>
                <a:solidFill>
                  <a:schemeClr val="bg1"/>
                </a:solidFill>
              </a:defRPr>
            </a:lvl1pPr>
          </a:lstStyle>
          <a:p>
            <a:r>
              <a:rPr lang="sv-SE" dirty="0"/>
              <a:t>PRESENTATION </a:t>
            </a:r>
            <a:r>
              <a:rPr lang="sv-SE" dirty="0" err="1"/>
              <a:t>TITLe</a:t>
            </a:r>
            <a:r>
              <a:rPr lang="sv-SE" dirty="0"/>
              <a:t>/ 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lvl1pPr>
              <a:defRPr>
                <a:solidFill>
                  <a:schemeClr val="bg1"/>
                </a:solidFill>
              </a:defRPr>
            </a:lvl1pPr>
          </a:lstStyle>
          <a:p>
            <a:fld id="{F7283078-D760-1647-8B80-66BA8B52336D}" type="slidenum">
              <a:rPr lang="sv-SE" smtClean="0"/>
              <a:pPr/>
              <a:t>‹#›</a:t>
            </a:fld>
            <a:endParaRPr lang="sv-SE"/>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2" name="Bildobjekt 11">
            <a:extLst>
              <a:ext uri="{FF2B5EF4-FFF2-40B4-BE49-F238E27FC236}">
                <a16:creationId xmlns:a16="http://schemas.microsoft.com/office/drawing/2014/main" id="{6426DF26-09C3-4DAE-B43E-0C11D6A63538}"/>
              </a:ext>
            </a:extLst>
          </p:cNvPr>
          <p:cNvPicPr>
            <a:picLocks noChangeAspect="1"/>
          </p:cNvPicPr>
          <p:nvPr userDrawn="1"/>
        </p:nvPicPr>
        <p:blipFill>
          <a:blip r:embed="rId2"/>
          <a:stretch>
            <a:fillRect/>
          </a:stretch>
        </p:blipFill>
        <p:spPr>
          <a:xfrm>
            <a:off x="10924611" y="417443"/>
            <a:ext cx="826395" cy="800100"/>
          </a:xfrm>
          <a:prstGeom prst="rect">
            <a:avLst/>
          </a:prstGeom>
        </p:spPr>
      </p:pic>
      <p:sp>
        <p:nvSpPr>
          <p:cNvPr id="11" name="Platshållare för text 10">
            <a:extLst>
              <a:ext uri="{FF2B5EF4-FFF2-40B4-BE49-F238E27FC236}">
                <a16:creationId xmlns:a16="http://schemas.microsoft.com/office/drawing/2014/main" id="{5C48DF05-1B09-4DA6-AC56-07304871CCD2}"/>
              </a:ext>
            </a:extLst>
          </p:cNvPr>
          <p:cNvSpPr>
            <a:spLocks noGrp="1"/>
          </p:cNvSpPr>
          <p:nvPr>
            <p:ph type="body" sz="quarter" idx="13"/>
          </p:nvPr>
        </p:nvSpPr>
        <p:spPr>
          <a:xfrm>
            <a:off x="1195647" y="1640719"/>
            <a:ext cx="10042073" cy="4375520"/>
          </a:xfrm>
        </p:spPr>
        <p:txBody>
          <a:bodyPr>
            <a:noAutofit/>
          </a:bodyPr>
          <a:lstStyle>
            <a:lvl1pPr marL="457200" indent="-457200">
              <a:buClr>
                <a:schemeClr val="bg1"/>
              </a:buClr>
              <a:buFont typeface="+mj-lt"/>
              <a:buAutoNum type="arabicPeriod"/>
              <a:defRPr>
                <a:solidFill>
                  <a:schemeClr val="bg1"/>
                </a:solidFill>
              </a:defRPr>
            </a:lvl1pPr>
            <a:lvl2pPr marL="82550" indent="0">
              <a:buNone/>
              <a:defRPr/>
            </a:lvl2pPr>
          </a:lstStyle>
          <a:p>
            <a:pPr lvl="0"/>
            <a:r>
              <a:rPr lang="en-GB"/>
              <a:t>Click to edit Master text styles</a:t>
            </a:r>
          </a:p>
        </p:txBody>
      </p:sp>
      <p:sp>
        <p:nvSpPr>
          <p:cNvPr id="14" name="Platshållare för datum 3">
            <a:extLst>
              <a:ext uri="{FF2B5EF4-FFF2-40B4-BE49-F238E27FC236}">
                <a16:creationId xmlns:a16="http://schemas.microsoft.com/office/drawing/2014/main" id="{04D3287D-3E21-D845-8766-C307E6765306}"/>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2023-02-28</a:t>
            </a:fld>
            <a:endParaRPr lang="sv-SE" dirty="0"/>
          </a:p>
        </p:txBody>
      </p:sp>
    </p:spTree>
    <p:extLst>
      <p:ext uri="{BB962C8B-B14F-4D97-AF65-F5344CB8AC3E}">
        <p14:creationId xmlns:p14="http://schemas.microsoft.com/office/powerpoint/2010/main" val="153988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breaker slide">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250D024A-8F85-4618-9506-0F493B263A92}"/>
              </a:ext>
            </a:extLst>
          </p:cNvPr>
          <p:cNvSpPr/>
          <p:nvPr userDrawn="1"/>
        </p:nvSpPr>
        <p:spPr>
          <a:xfrm>
            <a:off x="0" y="0"/>
            <a:ext cx="647771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ktangel 7">
            <a:extLst>
              <a:ext uri="{FF2B5EF4-FFF2-40B4-BE49-F238E27FC236}">
                <a16:creationId xmlns:a16="http://schemas.microsoft.com/office/drawing/2014/main" id="{628E18C2-A66E-436E-89DA-1C5D481CB4B4}"/>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latshållare för bild 12">
            <a:extLst>
              <a:ext uri="{FF2B5EF4-FFF2-40B4-BE49-F238E27FC236}">
                <a16:creationId xmlns:a16="http://schemas.microsoft.com/office/drawing/2014/main" id="{4FD00856-A3E1-48A7-B9CD-D7B89BD6A06C}"/>
              </a:ext>
            </a:extLst>
          </p:cNvPr>
          <p:cNvSpPr>
            <a:spLocks noGrp="1"/>
          </p:cNvSpPr>
          <p:nvPr>
            <p:ph type="pic" sz="quarter" idx="12" hasCustomPrompt="1"/>
          </p:nvPr>
        </p:nvSpPr>
        <p:spPr>
          <a:xfrm>
            <a:off x="6477712" y="0"/>
            <a:ext cx="5714288" cy="6858000"/>
          </a:xfrm>
          <a:solidFill>
            <a:srgbClr val="ECECEC"/>
          </a:solidFill>
        </p:spPr>
        <p:txBody>
          <a:bodyPr>
            <a:normAutofit/>
          </a:bodyPr>
          <a:lstStyle>
            <a:lvl1pPr algn="ctr">
              <a:defRPr sz="800"/>
            </a:lvl1pPr>
          </a:lstStyle>
          <a:p>
            <a:r>
              <a:rPr lang="sv-SE"/>
              <a:t>INSERT IMAGE</a:t>
            </a:r>
          </a:p>
        </p:txBody>
      </p:sp>
      <p:sp>
        <p:nvSpPr>
          <p:cNvPr id="9" name="Platshållare för text 8">
            <a:extLst>
              <a:ext uri="{FF2B5EF4-FFF2-40B4-BE49-F238E27FC236}">
                <a16:creationId xmlns:a16="http://schemas.microsoft.com/office/drawing/2014/main" id="{A8D8C0FE-DA05-418D-9F18-A5A81125AD3F}"/>
              </a:ext>
            </a:extLst>
          </p:cNvPr>
          <p:cNvSpPr>
            <a:spLocks noGrp="1"/>
          </p:cNvSpPr>
          <p:nvPr>
            <p:ph type="body" sz="quarter" idx="11"/>
          </p:nvPr>
        </p:nvSpPr>
        <p:spPr>
          <a:xfrm>
            <a:off x="10924611" y="417443"/>
            <a:ext cx="828000" cy="799200"/>
          </a:xfrm>
          <a:blipFill>
            <a:blip r:embed="rId2"/>
            <a:stretch>
              <a:fillRect/>
            </a:stretch>
          </a:blipFill>
        </p:spPr>
        <p:txBody>
          <a:bodyPr>
            <a:normAutofit/>
          </a:bodyPr>
          <a:lstStyle>
            <a:lvl1pPr marL="0" indent="0">
              <a:buFontTx/>
              <a:buNone/>
              <a:defRPr sz="100">
                <a:noFill/>
              </a:defRPr>
            </a:lvl1pPr>
          </a:lstStyle>
          <a:p>
            <a:pPr lvl="0"/>
            <a:r>
              <a:rPr lang="en-GB"/>
              <a:t>Click to edit Master text styles</a:t>
            </a:r>
          </a:p>
        </p:txBody>
      </p:sp>
      <p:sp>
        <p:nvSpPr>
          <p:cNvPr id="7" name="Platshållare för text 6">
            <a:extLst>
              <a:ext uri="{FF2B5EF4-FFF2-40B4-BE49-F238E27FC236}">
                <a16:creationId xmlns:a16="http://schemas.microsoft.com/office/drawing/2014/main" id="{1848DA8D-03CE-4CA5-A851-F6ABAE67A9B0}"/>
              </a:ext>
            </a:extLst>
          </p:cNvPr>
          <p:cNvSpPr>
            <a:spLocks noGrp="1"/>
          </p:cNvSpPr>
          <p:nvPr>
            <p:ph type="body" sz="quarter" idx="10"/>
          </p:nvPr>
        </p:nvSpPr>
        <p:spPr>
          <a:xfrm>
            <a:off x="0" y="447675"/>
            <a:ext cx="292100" cy="6410325"/>
          </a:xfrm>
          <a:solidFill>
            <a:schemeClr val="bg1"/>
          </a:solidFill>
        </p:spPr>
        <p:txBody>
          <a:bodyPr>
            <a:normAutofit/>
          </a:bodyPr>
          <a:lstStyle>
            <a:lvl1pPr marL="0" indent="0">
              <a:buFontTx/>
              <a:buNone/>
              <a:defRPr sz="100">
                <a:noFill/>
              </a:defRPr>
            </a:lvl1pPr>
          </a:lstStyle>
          <a:p>
            <a:pPr lvl="0"/>
            <a:r>
              <a:rPr lang="en-GB"/>
              <a:t>Click to edit Master text styles</a:t>
            </a:r>
          </a:p>
        </p:txBody>
      </p:sp>
      <p:sp>
        <p:nvSpPr>
          <p:cNvPr id="3" name="Platshållare för text 2">
            <a:extLst>
              <a:ext uri="{FF2B5EF4-FFF2-40B4-BE49-F238E27FC236}">
                <a16:creationId xmlns:a16="http://schemas.microsoft.com/office/drawing/2014/main" id="{F55DE042-7DE8-4583-986C-40823753078B}"/>
              </a:ext>
            </a:extLst>
          </p:cNvPr>
          <p:cNvSpPr>
            <a:spLocks noGrp="1"/>
          </p:cNvSpPr>
          <p:nvPr>
            <p:ph type="body" sz="quarter" idx="13" hasCustomPrompt="1"/>
          </p:nvPr>
        </p:nvSpPr>
        <p:spPr>
          <a:xfrm>
            <a:off x="1230491" y="1051132"/>
            <a:ext cx="4255909" cy="829149"/>
          </a:xfrm>
        </p:spPr>
        <p:txBody>
          <a:bodyPr rIns="18000" anchor="b" anchorCtr="0"/>
          <a:lstStyle>
            <a:lvl1pPr marL="0" indent="0">
              <a:buFontTx/>
              <a:buNone/>
              <a:defRPr sz="4800">
                <a:solidFill>
                  <a:schemeClr val="bg1"/>
                </a:solidFill>
                <a:latin typeface="+mn-lt"/>
              </a:defRPr>
            </a:lvl1pPr>
            <a:lvl2pPr marL="82550" indent="0">
              <a:buNone/>
              <a:defRPr/>
            </a:lvl2pPr>
          </a:lstStyle>
          <a:p>
            <a:pPr lvl="0"/>
            <a:r>
              <a:rPr lang="sv-SE"/>
              <a:t># (chapter)</a:t>
            </a:r>
          </a:p>
        </p:txBody>
      </p:sp>
      <p:sp>
        <p:nvSpPr>
          <p:cNvPr id="11" name="Platshållare för text 2">
            <a:extLst>
              <a:ext uri="{FF2B5EF4-FFF2-40B4-BE49-F238E27FC236}">
                <a16:creationId xmlns:a16="http://schemas.microsoft.com/office/drawing/2014/main" id="{1DC53C5B-9DC3-4646-B6B3-DD59404D44D0}"/>
              </a:ext>
            </a:extLst>
          </p:cNvPr>
          <p:cNvSpPr>
            <a:spLocks noGrp="1"/>
          </p:cNvSpPr>
          <p:nvPr>
            <p:ph type="body" sz="quarter" idx="14" hasCustomPrompt="1"/>
          </p:nvPr>
        </p:nvSpPr>
        <p:spPr>
          <a:xfrm>
            <a:off x="1230491" y="2169209"/>
            <a:ext cx="4255909" cy="2462613"/>
          </a:xfrm>
        </p:spPr>
        <p:txBody>
          <a:bodyPr rIns="18000" anchor="t" anchorCtr="0"/>
          <a:lstStyle>
            <a:lvl1pPr marL="0" indent="0">
              <a:spcBef>
                <a:spcPts val="0"/>
              </a:spcBef>
              <a:buFontTx/>
              <a:buNone/>
              <a:defRPr sz="4200">
                <a:solidFill>
                  <a:schemeClr val="bg1"/>
                </a:solidFill>
                <a:latin typeface="Segoe UI Semibold" panose="020B0702040204020203" pitchFamily="34" charset="0"/>
                <a:cs typeface="Segoe UI Semibold" panose="020B0702040204020203" pitchFamily="34" charset="0"/>
              </a:defRPr>
            </a:lvl1pPr>
            <a:lvl2pPr marL="82550" indent="0">
              <a:buNone/>
              <a:defRPr/>
            </a:lvl2pPr>
          </a:lstStyle>
          <a:p>
            <a:pPr lvl="0"/>
            <a:r>
              <a:rPr lang="sv-SE"/>
              <a:t>Headline</a:t>
            </a:r>
          </a:p>
        </p:txBody>
      </p:sp>
    </p:spTree>
    <p:extLst>
      <p:ext uri="{BB962C8B-B14F-4D97-AF65-F5344CB8AC3E}">
        <p14:creationId xmlns:p14="http://schemas.microsoft.com/office/powerpoint/2010/main" val="325464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2" name="Platshållare för innehåll 2">
            <a:extLst>
              <a:ext uri="{FF2B5EF4-FFF2-40B4-BE49-F238E27FC236}">
                <a16:creationId xmlns:a16="http://schemas.microsoft.com/office/drawing/2014/main" id="{5917406D-4BE3-3B4C-BCFF-41B4F0FAB441}"/>
              </a:ext>
            </a:extLst>
          </p:cNvPr>
          <p:cNvSpPr>
            <a:spLocks noGrp="1"/>
          </p:cNvSpPr>
          <p:nvPr>
            <p:ph idx="1"/>
          </p:nvPr>
        </p:nvSpPr>
        <p:spPr>
          <a:xfrm>
            <a:off x="1094400" y="1562400"/>
            <a:ext cx="9365782" cy="4768062"/>
          </a:xfrm>
        </p:spPr>
        <p:txBody>
          <a:bodyPr lIns="0" rIns="18000"/>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13" name="Platshållare för datum 3">
            <a:extLst>
              <a:ext uri="{FF2B5EF4-FFF2-40B4-BE49-F238E27FC236}">
                <a16:creationId xmlns:a16="http://schemas.microsoft.com/office/drawing/2014/main" id="{3E8E36C4-8565-B94E-A90D-FF5DD7F86A6D}"/>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2023-02-28</a:t>
            </a:fld>
            <a:endParaRPr lang="sv-SE" dirty="0"/>
          </a:p>
        </p:txBody>
      </p:sp>
    </p:spTree>
    <p:extLst>
      <p:ext uri="{BB962C8B-B14F-4D97-AF65-F5344CB8AC3E}">
        <p14:creationId xmlns:p14="http://schemas.microsoft.com/office/powerpoint/2010/main" val="128008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in 2 column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4993785" cy="4768062"/>
          </a:xfrm>
        </p:spPr>
        <p:txBody>
          <a:bodyPr lIns="0" rIns="18000"/>
          <a:lstStyle>
            <a:lvl1pPr>
              <a:lnSpc>
                <a:spcPct val="100000"/>
              </a:lnSpc>
              <a:defRPr/>
            </a:lvl1pPr>
            <a:lvl2pPr marL="358775" indent="-215900">
              <a:lnSpc>
                <a:spcPct val="100000"/>
              </a:lnSpc>
              <a:tabLst/>
              <a:defRPr/>
            </a:lvl2pPr>
            <a:lvl3pPr marL="449263" indent="-196850">
              <a:lnSpc>
                <a:spcPct val="100000"/>
              </a:lnSpc>
              <a:tabLst/>
              <a:defRPr/>
            </a:lvl3pPr>
            <a:lvl4pPr marL="541338" indent="-180000">
              <a:lnSpc>
                <a:spcPct val="100000"/>
              </a:lnSpc>
              <a:tabLst/>
              <a:defRPr/>
            </a:lvl4pPr>
            <a:lvl5pPr marL="630000" indent="-162000">
              <a:lnSpc>
                <a:spcPct val="100000"/>
              </a:lnSpc>
              <a:tabLs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
        <p:nvSpPr>
          <p:cNvPr id="12" name="Platshållare för innehåll 2">
            <a:extLst>
              <a:ext uri="{FF2B5EF4-FFF2-40B4-BE49-F238E27FC236}">
                <a16:creationId xmlns:a16="http://schemas.microsoft.com/office/drawing/2014/main" id="{BA21051E-3C35-41FB-8E6B-797DB8F26971}"/>
              </a:ext>
            </a:extLst>
          </p:cNvPr>
          <p:cNvSpPr>
            <a:spLocks noGrp="1"/>
          </p:cNvSpPr>
          <p:nvPr>
            <p:ph idx="13"/>
          </p:nvPr>
        </p:nvSpPr>
        <p:spPr>
          <a:xfrm>
            <a:off x="6373692" y="1562400"/>
            <a:ext cx="4993785"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28650" indent="-162000">
              <a:lnSpc>
                <a:spcPct val="100000"/>
              </a:lnSpc>
              <a:tabLs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5" name="Rektangel 14">
            <a:extLst>
              <a:ext uri="{FF2B5EF4-FFF2-40B4-BE49-F238E27FC236}">
                <a16:creationId xmlns:a16="http://schemas.microsoft.com/office/drawing/2014/main" id="{87E2C692-2C39-4CA8-AA87-45E0F36B6A0E}"/>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6" name="Bildobjekt 15">
            <a:extLst>
              <a:ext uri="{FF2B5EF4-FFF2-40B4-BE49-F238E27FC236}">
                <a16:creationId xmlns:a16="http://schemas.microsoft.com/office/drawing/2014/main" id="{E327627C-4BB8-4965-8107-0E7E741F8302}"/>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1" name="Platshållare för datum 3">
            <a:extLst>
              <a:ext uri="{FF2B5EF4-FFF2-40B4-BE49-F238E27FC236}">
                <a16:creationId xmlns:a16="http://schemas.microsoft.com/office/drawing/2014/main" id="{154C1432-4F85-1F42-8016-9B83B89CC804}"/>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2023-02-28</a:t>
            </a:fld>
            <a:endParaRPr lang="sv-SE" dirty="0"/>
          </a:p>
        </p:txBody>
      </p:sp>
    </p:spTree>
    <p:extLst>
      <p:ext uri="{BB962C8B-B14F-4D97-AF65-F5344CB8AC3E}">
        <p14:creationId xmlns:p14="http://schemas.microsoft.com/office/powerpoint/2010/main" val="213510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in 3 column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3255409" cy="4768062"/>
          </a:xfrm>
        </p:spPr>
        <p:txBody>
          <a:bodyPr lIns="0" rIns="18000"/>
          <a:lstStyle>
            <a:lvl1pPr>
              <a:lnSpc>
                <a:spcPct val="100000"/>
              </a:lnSpc>
              <a:defRPr/>
            </a:lvl1pPr>
            <a:lvl2pPr marL="360000" indent="-216000">
              <a:lnSpc>
                <a:spcPct val="100000"/>
              </a:lnSpc>
              <a:tabLst/>
              <a:defRPr/>
            </a:lvl2pPr>
            <a:lvl3pPr marL="449263" indent="-196850">
              <a:lnSpc>
                <a:spcPct val="100000"/>
              </a:lnSpc>
              <a:tabLst/>
              <a:defRPr/>
            </a:lvl3pPr>
            <a:lvl4pPr marL="541338" indent="-180975">
              <a:lnSpc>
                <a:spcPct val="100000"/>
              </a:lnSpc>
              <a:tabLst/>
              <a:defRPr/>
            </a:lvl4pPr>
            <a:lvl5pPr marL="630000" indent="-162000">
              <a:lnSpc>
                <a:spcPct val="100000"/>
              </a:lnSpc>
              <a:tabLs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5" name="Rektangel 14">
            <a:extLst>
              <a:ext uri="{FF2B5EF4-FFF2-40B4-BE49-F238E27FC236}">
                <a16:creationId xmlns:a16="http://schemas.microsoft.com/office/drawing/2014/main" id="{87E2C692-2C39-4CA8-AA87-45E0F36B6A0E}"/>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6" name="Bildobjekt 15">
            <a:extLst>
              <a:ext uri="{FF2B5EF4-FFF2-40B4-BE49-F238E27FC236}">
                <a16:creationId xmlns:a16="http://schemas.microsoft.com/office/drawing/2014/main" id="{E327627C-4BB8-4965-8107-0E7E741F8302}"/>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3" name="Platshållare för innehåll 2">
            <a:extLst>
              <a:ext uri="{FF2B5EF4-FFF2-40B4-BE49-F238E27FC236}">
                <a16:creationId xmlns:a16="http://schemas.microsoft.com/office/drawing/2014/main" id="{B2D0E559-A900-41F3-93C5-387A7764A152}"/>
              </a:ext>
            </a:extLst>
          </p:cNvPr>
          <p:cNvSpPr>
            <a:spLocks noGrp="1"/>
          </p:cNvSpPr>
          <p:nvPr>
            <p:ph idx="15"/>
          </p:nvPr>
        </p:nvSpPr>
        <p:spPr>
          <a:xfrm>
            <a:off x="4605297" y="1562400"/>
            <a:ext cx="3255409"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39750" indent="-196850">
              <a:lnSpc>
                <a:spcPct val="100000"/>
              </a:lnSpc>
              <a:tabLst/>
              <a:defRPr/>
            </a:lvl4pPr>
            <a:lvl5pPr marL="630000" indent="-162000">
              <a:lnSpc>
                <a:spcPct val="100000"/>
              </a:lnSpc>
              <a:tabLs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
        <p:nvSpPr>
          <p:cNvPr id="17" name="Platshållare för innehåll 2">
            <a:extLst>
              <a:ext uri="{FF2B5EF4-FFF2-40B4-BE49-F238E27FC236}">
                <a16:creationId xmlns:a16="http://schemas.microsoft.com/office/drawing/2014/main" id="{E4E99B3B-ADB3-4D1A-9A7F-AA1B8528E6C7}"/>
              </a:ext>
            </a:extLst>
          </p:cNvPr>
          <p:cNvSpPr>
            <a:spLocks noGrp="1"/>
          </p:cNvSpPr>
          <p:nvPr>
            <p:ph idx="16"/>
          </p:nvPr>
        </p:nvSpPr>
        <p:spPr>
          <a:xfrm>
            <a:off x="8116194" y="1562400"/>
            <a:ext cx="3255409"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30000" indent="-162000">
              <a:lnSpc>
                <a:spcPct val="100000"/>
              </a:lnSpc>
              <a:tabLs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
        <p:nvSpPr>
          <p:cNvPr id="12" name="Platshållare för datum 3">
            <a:extLst>
              <a:ext uri="{FF2B5EF4-FFF2-40B4-BE49-F238E27FC236}">
                <a16:creationId xmlns:a16="http://schemas.microsoft.com/office/drawing/2014/main" id="{F91A8E7B-C629-D343-8A83-7EB0ADF6087A}"/>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2023-02-28</a:t>
            </a:fld>
            <a:endParaRPr lang="sv-SE" dirty="0"/>
          </a:p>
        </p:txBody>
      </p:sp>
    </p:spTree>
    <p:extLst>
      <p:ext uri="{BB962C8B-B14F-4D97-AF65-F5344CB8AC3E}">
        <p14:creationId xmlns:p14="http://schemas.microsoft.com/office/powerpoint/2010/main" val="2667666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16B191E2-1C71-4B4C-B562-DD793673C24E}"/>
              </a:ext>
            </a:extLst>
          </p:cNvPr>
          <p:cNvSpPr>
            <a:spLocks noGrp="1"/>
          </p:cNvSpPr>
          <p:nvPr>
            <p:ph type="pic" sz="quarter" idx="15" hasCustomPrompt="1"/>
          </p:nvPr>
        </p:nvSpPr>
        <p:spPr>
          <a:xfrm>
            <a:off x="6373813" y="1562100"/>
            <a:ext cx="4994275" cy="4768850"/>
          </a:xfrm>
          <a:solidFill>
            <a:schemeClr val="bg1">
              <a:lumMod val="85000"/>
            </a:schemeClr>
          </a:solidFill>
        </p:spPr>
        <p:txBody>
          <a:bodyPr>
            <a:normAutofit/>
          </a:bodyPr>
          <a:lstStyle>
            <a:lvl1pPr marL="0" indent="0" algn="ctr">
              <a:buFontTx/>
              <a:buNone/>
              <a:defRPr sz="800">
                <a:solidFill>
                  <a:srgbClr val="666666"/>
                </a:solidFill>
              </a:defRPr>
            </a:lvl1pPr>
          </a:lstStyle>
          <a:p>
            <a:r>
              <a:rPr lang="sv-SE"/>
              <a:t>INSERT IMAGE</a:t>
            </a:r>
          </a:p>
        </p:txBody>
      </p:sp>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  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4993785"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30000" indent="-162000">
              <a:lnSpc>
                <a:spcPct val="100000"/>
              </a:lnSpc>
              <a:tabLs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1" name="Rektangel 10">
            <a:extLst>
              <a:ext uri="{FF2B5EF4-FFF2-40B4-BE49-F238E27FC236}">
                <a16:creationId xmlns:a16="http://schemas.microsoft.com/office/drawing/2014/main" id="{BC4F3A85-66E6-412A-97CD-99D922EFBEE2}"/>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3" name="Bildobjekt 12">
            <a:extLst>
              <a:ext uri="{FF2B5EF4-FFF2-40B4-BE49-F238E27FC236}">
                <a16:creationId xmlns:a16="http://schemas.microsoft.com/office/drawing/2014/main" id="{506E76ED-0FF0-4A03-8EB9-06B57B12EC11}"/>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2" name="Platshållare för datum 3">
            <a:extLst>
              <a:ext uri="{FF2B5EF4-FFF2-40B4-BE49-F238E27FC236}">
                <a16:creationId xmlns:a16="http://schemas.microsoft.com/office/drawing/2014/main" id="{5D496E45-863B-704B-B14F-5E0F58578D86}"/>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2023-02-28</a:t>
            </a:fld>
            <a:endParaRPr lang="sv-SE" dirty="0"/>
          </a:p>
        </p:txBody>
      </p:sp>
    </p:spTree>
    <p:extLst>
      <p:ext uri="{BB962C8B-B14F-4D97-AF65-F5344CB8AC3E}">
        <p14:creationId xmlns:p14="http://schemas.microsoft.com/office/powerpoint/2010/main" val="1066558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Full width">
    <p:spTree>
      <p:nvGrpSpPr>
        <p:cNvPr id="1" name=""/>
        <p:cNvGrpSpPr/>
        <p:nvPr/>
      </p:nvGrpSpPr>
      <p:grpSpPr>
        <a:xfrm>
          <a:off x="0" y="0"/>
          <a:ext cx="0" cy="0"/>
          <a:chOff x="0" y="0"/>
          <a:chExt cx="0" cy="0"/>
        </a:xfrm>
      </p:grpSpPr>
      <p:sp>
        <p:nvSpPr>
          <p:cNvPr id="13" name="Platshållare för bild 12">
            <a:extLst>
              <a:ext uri="{FF2B5EF4-FFF2-40B4-BE49-F238E27FC236}">
                <a16:creationId xmlns:a16="http://schemas.microsoft.com/office/drawing/2014/main" id="{4FD00856-A3E1-48A7-B9CD-D7B89BD6A06C}"/>
              </a:ext>
            </a:extLst>
          </p:cNvPr>
          <p:cNvSpPr>
            <a:spLocks noGrp="1"/>
          </p:cNvSpPr>
          <p:nvPr>
            <p:ph type="pic" sz="quarter" idx="12" hasCustomPrompt="1"/>
          </p:nvPr>
        </p:nvSpPr>
        <p:spPr>
          <a:xfrm>
            <a:off x="0" y="0"/>
            <a:ext cx="12192000" cy="6858000"/>
          </a:xfrm>
          <a:solidFill>
            <a:schemeClr val="bg1">
              <a:lumMod val="85000"/>
            </a:schemeClr>
          </a:solidFill>
        </p:spPr>
        <p:txBody>
          <a:bodyPr>
            <a:normAutofit/>
          </a:bodyPr>
          <a:lstStyle>
            <a:lvl1pPr algn="ctr">
              <a:defRPr sz="800"/>
            </a:lvl1pPr>
          </a:lstStyle>
          <a:p>
            <a:r>
              <a:rPr lang="sv-SE" dirty="0"/>
              <a:t>INSERT IMAGE</a:t>
            </a:r>
          </a:p>
        </p:txBody>
      </p:sp>
      <p:sp>
        <p:nvSpPr>
          <p:cNvPr id="9" name="Platshållare för text 8">
            <a:extLst>
              <a:ext uri="{FF2B5EF4-FFF2-40B4-BE49-F238E27FC236}">
                <a16:creationId xmlns:a16="http://schemas.microsoft.com/office/drawing/2014/main" id="{A8D8C0FE-DA05-418D-9F18-A5A81125AD3F}"/>
              </a:ext>
            </a:extLst>
          </p:cNvPr>
          <p:cNvSpPr>
            <a:spLocks noGrp="1"/>
          </p:cNvSpPr>
          <p:nvPr>
            <p:ph type="body" sz="quarter" idx="11"/>
          </p:nvPr>
        </p:nvSpPr>
        <p:spPr>
          <a:xfrm>
            <a:off x="10924611" y="417443"/>
            <a:ext cx="828000" cy="799200"/>
          </a:xfrm>
          <a:blipFill>
            <a:blip r:embed="rId2"/>
            <a:stretch>
              <a:fillRect/>
            </a:stretch>
          </a:blipFill>
        </p:spPr>
        <p:txBody>
          <a:bodyPr>
            <a:normAutofit/>
          </a:bodyPr>
          <a:lstStyle>
            <a:lvl1pPr marL="0" indent="0">
              <a:buFontTx/>
              <a:buNone/>
              <a:defRPr sz="100">
                <a:noFill/>
              </a:defRPr>
            </a:lvl1pPr>
          </a:lstStyle>
          <a:p>
            <a:pPr lvl="0"/>
            <a:r>
              <a:rPr lang="en-GB"/>
              <a:t>Click to edit Master text styles</a:t>
            </a:r>
          </a:p>
        </p:txBody>
      </p:sp>
      <p:sp>
        <p:nvSpPr>
          <p:cNvPr id="7" name="Platshållare för text 6">
            <a:extLst>
              <a:ext uri="{FF2B5EF4-FFF2-40B4-BE49-F238E27FC236}">
                <a16:creationId xmlns:a16="http://schemas.microsoft.com/office/drawing/2014/main" id="{1848DA8D-03CE-4CA5-A851-F6ABAE67A9B0}"/>
              </a:ext>
            </a:extLst>
          </p:cNvPr>
          <p:cNvSpPr>
            <a:spLocks noGrp="1"/>
          </p:cNvSpPr>
          <p:nvPr>
            <p:ph type="body" sz="quarter" idx="10"/>
          </p:nvPr>
        </p:nvSpPr>
        <p:spPr>
          <a:xfrm>
            <a:off x="0" y="447675"/>
            <a:ext cx="292100" cy="6410325"/>
          </a:xfrm>
          <a:solidFill>
            <a:schemeClr val="bg1"/>
          </a:solidFill>
        </p:spPr>
        <p:txBody>
          <a:bodyPr>
            <a:normAutofit/>
          </a:bodyPr>
          <a:lstStyle>
            <a:lvl1pPr marL="0" indent="0">
              <a:buFontTx/>
              <a:buNone/>
              <a:defRPr sz="100">
                <a:noFill/>
              </a:defRPr>
            </a:lvl1pPr>
          </a:lstStyle>
          <a:p>
            <a:pPr lvl="0"/>
            <a:r>
              <a:rPr lang="en-GB"/>
              <a:t>Click to edit Master text styles</a:t>
            </a:r>
          </a:p>
        </p:txBody>
      </p:sp>
      <p:sp>
        <p:nvSpPr>
          <p:cNvPr id="5" name="Rubrik 1">
            <a:extLst>
              <a:ext uri="{FF2B5EF4-FFF2-40B4-BE49-F238E27FC236}">
                <a16:creationId xmlns:a16="http://schemas.microsoft.com/office/drawing/2014/main" id="{8F5BB748-C0D0-CB4F-BA93-7488E4BA7050}"/>
              </a:ext>
            </a:extLst>
          </p:cNvPr>
          <p:cNvSpPr>
            <a:spLocks noGrp="1"/>
          </p:cNvSpPr>
          <p:nvPr>
            <p:ph type="title" hasCustomPrompt="1"/>
          </p:nvPr>
        </p:nvSpPr>
        <p:spPr>
          <a:xfrm>
            <a:off x="1103709" y="265373"/>
            <a:ext cx="9360000" cy="657339"/>
          </a:xfrm>
        </p:spPr>
        <p:txBody>
          <a:bodyPr lIns="90000" bIns="18000"/>
          <a:lstStyle>
            <a:lvl1pPr>
              <a:defRPr>
                <a:solidFill>
                  <a:schemeClr val="bg1"/>
                </a:solidFill>
              </a:defRPr>
            </a:lvl1pPr>
          </a:lstStyle>
          <a:p>
            <a:r>
              <a:rPr lang="sv-SE" dirty="0"/>
              <a:t>Image </a:t>
            </a:r>
            <a:r>
              <a:rPr lang="sv-SE" dirty="0" err="1"/>
              <a:t>title</a:t>
            </a:r>
            <a:endParaRPr lang="sv-SE" dirty="0"/>
          </a:p>
        </p:txBody>
      </p:sp>
    </p:spTree>
    <p:extLst>
      <p:ext uri="{BB962C8B-B14F-4D97-AF65-F5344CB8AC3E}">
        <p14:creationId xmlns:p14="http://schemas.microsoft.com/office/powerpoint/2010/main" val="53286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81532B06-EA3A-AA45-A1FA-C8E1873FD090}"/>
              </a:ext>
            </a:extLst>
          </p:cNvPr>
          <p:cNvSpPr>
            <a:spLocks noGrp="1"/>
          </p:cNvSpPr>
          <p:nvPr>
            <p:ph type="title"/>
          </p:nvPr>
        </p:nvSpPr>
        <p:spPr>
          <a:xfrm>
            <a:off x="1103709" y="281999"/>
            <a:ext cx="9478393" cy="657340"/>
          </a:xfrm>
          <a:prstGeom prst="rect">
            <a:avLst/>
          </a:prstGeom>
        </p:spPr>
        <p:txBody>
          <a:bodyPr vert="horz" lIns="90000" tIns="45720" rIns="91440" bIns="45720" rtlCol="0" anchor="t" anchorCtr="0">
            <a:noAutofit/>
          </a:bodyPr>
          <a:lstStyle/>
          <a:p>
            <a:r>
              <a:rPr lang="sv-SE"/>
              <a:t>Klicka här för att ändra mall för rubrikformat</a:t>
            </a:r>
          </a:p>
        </p:txBody>
      </p:sp>
      <p:sp>
        <p:nvSpPr>
          <p:cNvPr id="4" name="Platshållare för datum 3">
            <a:extLst>
              <a:ext uri="{FF2B5EF4-FFF2-40B4-BE49-F238E27FC236}">
                <a16:creationId xmlns:a16="http://schemas.microsoft.com/office/drawing/2014/main" id="{66E4D6F2-5CFB-9D4E-AED8-120937FE2576}"/>
              </a:ext>
            </a:extLst>
          </p:cNvPr>
          <p:cNvSpPr>
            <a:spLocks noGrp="1"/>
          </p:cNvSpPr>
          <p:nvPr>
            <p:ph type="dt" sz="half" idx="2"/>
          </p:nvPr>
        </p:nvSpPr>
        <p:spPr>
          <a:xfrm>
            <a:off x="1195647" y="6483583"/>
            <a:ext cx="832658" cy="365125"/>
          </a:xfrm>
          <a:prstGeom prst="rect">
            <a:avLst/>
          </a:prstGeom>
        </p:spPr>
        <p:txBody>
          <a:bodyPr vert="horz" lIns="91440" tIns="45720" rIns="91440" bIns="45720" rtlCol="0" anchor="ctr"/>
          <a:lstStyle>
            <a:lvl1pPr algn="l">
              <a:defRPr sz="800" spc="80" baseline="0">
                <a:solidFill>
                  <a:srgbClr val="CCCCCC"/>
                </a:solidFill>
              </a:defRPr>
            </a:lvl1pPr>
          </a:lstStyle>
          <a:p>
            <a:fld id="{926FFDD8-E9D5-414B-9D01-E73C6B8A8FCA}" type="datetime1">
              <a:rPr lang="sv-SE" smtClean="0"/>
              <a:t>2023-02-28</a:t>
            </a:fld>
            <a:endParaRPr lang="sv-SE"/>
          </a:p>
        </p:txBody>
      </p:sp>
      <p:sp>
        <p:nvSpPr>
          <p:cNvPr id="5" name="Platshållare för sidfot 4">
            <a:extLst>
              <a:ext uri="{FF2B5EF4-FFF2-40B4-BE49-F238E27FC236}">
                <a16:creationId xmlns:a16="http://schemas.microsoft.com/office/drawing/2014/main" id="{515FD9D7-4C35-3343-B008-A413FF500A93}"/>
              </a:ext>
            </a:extLst>
          </p:cNvPr>
          <p:cNvSpPr>
            <a:spLocks noGrp="1"/>
          </p:cNvSpPr>
          <p:nvPr>
            <p:ph type="ftr" sz="quarter" idx="3"/>
          </p:nvPr>
        </p:nvSpPr>
        <p:spPr>
          <a:xfrm>
            <a:off x="2053244" y="6483583"/>
            <a:ext cx="4114800" cy="365125"/>
          </a:xfrm>
          <a:prstGeom prst="rect">
            <a:avLst/>
          </a:prstGeom>
        </p:spPr>
        <p:txBody>
          <a:bodyPr vert="horz" lIns="91440" tIns="45720" rIns="91440" bIns="45720" rtlCol="0" anchor="ctr"/>
          <a:lstStyle>
            <a:lvl1pPr algn="l">
              <a:defRPr sz="800" cap="all" spc="80" baseline="0">
                <a:solidFill>
                  <a:srgbClr val="CCCCCC"/>
                </a:solidFill>
              </a:defRPr>
            </a:lvl1pPr>
          </a:lstStyle>
          <a:p>
            <a:r>
              <a:rPr lang="sv-SE"/>
              <a:t>PRESENTATION TITLE / FOOTER</a:t>
            </a:r>
          </a:p>
        </p:txBody>
      </p:sp>
      <p:sp>
        <p:nvSpPr>
          <p:cNvPr id="6" name="Platshållare för bildnummer 5">
            <a:extLst>
              <a:ext uri="{FF2B5EF4-FFF2-40B4-BE49-F238E27FC236}">
                <a16:creationId xmlns:a16="http://schemas.microsoft.com/office/drawing/2014/main" id="{AF6B396D-270A-E047-8DAD-6D51B53CAD64}"/>
              </a:ext>
            </a:extLst>
          </p:cNvPr>
          <p:cNvSpPr>
            <a:spLocks noGrp="1"/>
          </p:cNvSpPr>
          <p:nvPr>
            <p:ph type="sldNum" sz="quarter" idx="4"/>
          </p:nvPr>
        </p:nvSpPr>
        <p:spPr>
          <a:xfrm>
            <a:off x="8735292" y="6483583"/>
            <a:ext cx="2743200" cy="365125"/>
          </a:xfrm>
          <a:prstGeom prst="rect">
            <a:avLst/>
          </a:prstGeom>
        </p:spPr>
        <p:txBody>
          <a:bodyPr vert="horz" lIns="91440" tIns="45720" rIns="91440" bIns="45720" rtlCol="0" anchor="ctr"/>
          <a:lstStyle>
            <a:lvl1pPr algn="r">
              <a:defRPr sz="800" b="1">
                <a:solidFill>
                  <a:schemeClr val="accent1"/>
                </a:solidFill>
              </a:defRPr>
            </a:lvl1pPr>
          </a:lstStyle>
          <a:p>
            <a:fld id="{F7283078-D760-1647-8B80-66BA8B52336D}" type="slidenum">
              <a:rPr lang="sv-SE" smtClean="0"/>
              <a:pPr/>
              <a:t>‹#›</a:t>
            </a:fld>
            <a:endParaRPr lang="sv-SE"/>
          </a:p>
        </p:txBody>
      </p:sp>
      <p:sp>
        <p:nvSpPr>
          <p:cNvPr id="11" name="Platshållare för text 2">
            <a:extLst>
              <a:ext uri="{FF2B5EF4-FFF2-40B4-BE49-F238E27FC236}">
                <a16:creationId xmlns:a16="http://schemas.microsoft.com/office/drawing/2014/main" id="{CD0A89FF-22DC-4B6A-B9ED-60B2F32ED89E}"/>
              </a:ext>
            </a:extLst>
          </p:cNvPr>
          <p:cNvSpPr>
            <a:spLocks noGrp="1"/>
          </p:cNvSpPr>
          <p:nvPr>
            <p:ph type="body" idx="1"/>
          </p:nvPr>
        </p:nvSpPr>
        <p:spPr>
          <a:xfrm>
            <a:off x="1095894" y="1561865"/>
            <a:ext cx="9561022" cy="4565397"/>
          </a:xfrm>
          <a:prstGeom prst="rect">
            <a:avLst/>
          </a:prstGeom>
        </p:spPr>
        <p:txBody>
          <a:bodyPr vert="horz" lIns="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825848757"/>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65" r:id="rId3"/>
    <p:sldLayoutId id="2147483667" r:id="rId4"/>
    <p:sldLayoutId id="2147483669" r:id="rId5"/>
    <p:sldLayoutId id="2147483650" r:id="rId6"/>
    <p:sldLayoutId id="2147483668" r:id="rId7"/>
    <p:sldLayoutId id="2147483662" r:id="rId8"/>
    <p:sldLayoutId id="2147483664" r:id="rId9"/>
    <p:sldLayoutId id="2147483663" r:id="rId10"/>
    <p:sldLayoutId id="2147483666" r:id="rId11"/>
    <p:sldLayoutId id="214748367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4200" kern="1200">
          <a:solidFill>
            <a:srgbClr val="666666"/>
          </a:solidFill>
          <a:latin typeface="+mj-lt"/>
          <a:ea typeface="+mj-ea"/>
          <a:cs typeface="+mj-cs"/>
        </a:defRPr>
      </a:lvl1pPr>
    </p:titleStyle>
    <p:bodyStyle>
      <a:lvl1pPr marL="101600" indent="-101600" algn="l" defTabSz="914400" rtl="0" eaLnBrk="1" latinLnBrk="0" hangingPunct="1">
        <a:lnSpc>
          <a:spcPct val="100000"/>
        </a:lnSpc>
        <a:spcBef>
          <a:spcPts val="1000"/>
        </a:spcBef>
        <a:buClr>
          <a:srgbClr val="666666"/>
        </a:buClr>
        <a:buFont typeface="Segoe UI" panose="020B0502040204020203" pitchFamily="34" charset="0"/>
        <a:buChar char=" "/>
        <a:defRPr sz="2000" kern="1200">
          <a:solidFill>
            <a:srgbClr val="666666"/>
          </a:solidFill>
          <a:latin typeface="+mn-lt"/>
          <a:ea typeface="+mn-ea"/>
          <a:cs typeface="+mn-cs"/>
        </a:defRPr>
      </a:lvl1pPr>
      <a:lvl2pPr marL="315913" indent="-233363" algn="l" defTabSz="914400" rtl="0" eaLnBrk="1" latinLnBrk="0" hangingPunct="1">
        <a:lnSpc>
          <a:spcPct val="100000"/>
        </a:lnSpc>
        <a:spcBef>
          <a:spcPts val="1000"/>
        </a:spcBef>
        <a:buClr>
          <a:srgbClr val="666666"/>
        </a:buClr>
        <a:buFont typeface="Wingdings" panose="05000000000000000000" pitchFamily="2" charset="2"/>
        <a:buChar char=""/>
        <a:defRPr sz="2000" kern="1200">
          <a:solidFill>
            <a:srgbClr val="666666"/>
          </a:solidFill>
          <a:latin typeface="+mn-lt"/>
          <a:ea typeface="+mn-ea"/>
          <a:cs typeface="+mn-cs"/>
        </a:defRPr>
      </a:lvl2pPr>
      <a:lvl3pPr marL="582613" indent="-250825" algn="l" defTabSz="914400" rtl="0" eaLnBrk="1" latinLnBrk="0" hangingPunct="1">
        <a:lnSpc>
          <a:spcPct val="100000"/>
        </a:lnSpc>
        <a:spcBef>
          <a:spcPts val="1000"/>
        </a:spcBef>
        <a:buClr>
          <a:srgbClr val="666666"/>
        </a:buClr>
        <a:buFont typeface="Arial" panose="020B0604020202020204" pitchFamily="34" charset="0"/>
        <a:buChar char="−"/>
        <a:defRPr sz="1800" kern="1200">
          <a:solidFill>
            <a:srgbClr val="666666"/>
          </a:solidFill>
          <a:latin typeface="+mn-lt"/>
          <a:ea typeface="+mn-ea"/>
          <a:cs typeface="+mn-cs"/>
        </a:defRPr>
      </a:lvl3pPr>
      <a:lvl4pPr marL="839788" indent="-233363" algn="l" defTabSz="914400" rtl="0" eaLnBrk="1" latinLnBrk="0" hangingPunct="1">
        <a:lnSpc>
          <a:spcPct val="100000"/>
        </a:lnSpc>
        <a:spcBef>
          <a:spcPts val="1000"/>
        </a:spcBef>
        <a:buClr>
          <a:srgbClr val="666666"/>
        </a:buClr>
        <a:buFont typeface="Arial" panose="020B0604020202020204" pitchFamily="34" charset="0"/>
        <a:buChar char="−"/>
        <a:defRPr sz="1600" kern="1200">
          <a:solidFill>
            <a:srgbClr val="666666"/>
          </a:solidFill>
          <a:latin typeface="+mn-lt"/>
          <a:ea typeface="+mn-ea"/>
          <a:cs typeface="+mn-cs"/>
        </a:defRPr>
      </a:lvl4pPr>
      <a:lvl5pPr marL="1055688" indent="-200025" algn="l" defTabSz="914400" rtl="0" eaLnBrk="1" latinLnBrk="0" hangingPunct="1">
        <a:lnSpc>
          <a:spcPct val="100000"/>
        </a:lnSpc>
        <a:spcBef>
          <a:spcPts val="1000"/>
        </a:spcBef>
        <a:buClr>
          <a:srgbClr val="666666"/>
        </a:buClr>
        <a:buFont typeface="Arial" panose="020B0604020202020204" pitchFamily="34" charset="0"/>
        <a:buChar char="−"/>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hyperlink" Target="https://paessler.esss.lu.se/" TargetMode="External"/><Relationship Id="rId2" Type="http://schemas.openxmlformats.org/officeDocument/2006/relationships/hyperlink" Target="https://it-graylog.esss.lu.se/" TargetMode="External"/><Relationship Id="rId1" Type="http://schemas.openxmlformats.org/officeDocument/2006/relationships/slideLayout" Target="../slideLayouts/slideLayout10.xml"/><Relationship Id="rId6" Type="http://schemas.openxmlformats.org/officeDocument/2006/relationships/hyperlink" Target="https://github.com/orgs/UserOfficeProject/teams/swap" TargetMode="External"/><Relationship Id="rId5" Type="http://schemas.openxmlformats.org/officeDocument/2006/relationships/hyperlink" Target="https://www.npmjs.com/~esss-swap" TargetMode="External"/><Relationship Id="rId4" Type="http://schemas.openxmlformats.org/officeDocument/2006/relationships/hyperlink" Target="https://gitlab.esss.lu.se/"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https://gitlab.esss.lu.se/swap" TargetMode="External"/><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hyperlink" Target="https://github.com/SciCatProject" TargetMode="External"/><Relationship Id="rId5" Type="http://schemas.openxmlformats.org/officeDocument/2006/relationships/hyperlink" Target="https://github.com/UserOfficeProject" TargetMode="Externa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2677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rapezium 8">
            <a:extLst>
              <a:ext uri="{FF2B5EF4-FFF2-40B4-BE49-F238E27FC236}">
                <a16:creationId xmlns:a16="http://schemas.microsoft.com/office/drawing/2014/main" id="{D0398A6E-958E-184F-8E95-2542C8D7739E}"/>
              </a:ext>
            </a:extLst>
          </p:cNvPr>
          <p:cNvSpPr/>
          <p:nvPr/>
        </p:nvSpPr>
        <p:spPr>
          <a:xfrm rot="10025445">
            <a:off x="1586387" y="4423788"/>
            <a:ext cx="2485506" cy="668675"/>
          </a:xfrm>
          <a:prstGeom prst="trapezoid">
            <a:avLst>
              <a:gd name="adj" fmla="val 42139"/>
            </a:avLst>
          </a:prstGeom>
          <a:solidFill>
            <a:srgbClr val="047F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0" name="Trapezium 9">
            <a:extLst>
              <a:ext uri="{FF2B5EF4-FFF2-40B4-BE49-F238E27FC236}">
                <a16:creationId xmlns:a16="http://schemas.microsoft.com/office/drawing/2014/main" id="{BEA40CD9-39FC-AB48-93FD-7E8DADAEBC89}"/>
              </a:ext>
            </a:extLst>
          </p:cNvPr>
          <p:cNvSpPr/>
          <p:nvPr/>
        </p:nvSpPr>
        <p:spPr>
          <a:xfrm rot="20792350">
            <a:off x="2015023" y="4498498"/>
            <a:ext cx="1665000" cy="578928"/>
          </a:xfrm>
          <a:prstGeom prst="trapezoid">
            <a:avLst>
              <a:gd name="adj" fmla="val 32763"/>
            </a:avLst>
          </a:prstGeom>
          <a:solidFill>
            <a:srgbClr val="018FC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1" name="Triangle 10">
            <a:extLst>
              <a:ext uri="{FF2B5EF4-FFF2-40B4-BE49-F238E27FC236}">
                <a16:creationId xmlns:a16="http://schemas.microsoft.com/office/drawing/2014/main" id="{394D40B5-1D5C-304D-962F-BD1C63324491}"/>
              </a:ext>
            </a:extLst>
          </p:cNvPr>
          <p:cNvSpPr/>
          <p:nvPr/>
        </p:nvSpPr>
        <p:spPr>
          <a:xfrm rot="10017073">
            <a:off x="2286733" y="4501844"/>
            <a:ext cx="1314419" cy="1174867"/>
          </a:xfrm>
          <a:prstGeom prst="triangle">
            <a:avLst>
              <a:gd name="adj" fmla="val 78780"/>
            </a:avLst>
          </a:prstGeom>
          <a:solidFill>
            <a:srgbClr val="0DB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2" name="Oval 11">
            <a:extLst>
              <a:ext uri="{FF2B5EF4-FFF2-40B4-BE49-F238E27FC236}">
                <a16:creationId xmlns:a16="http://schemas.microsoft.com/office/drawing/2014/main" id="{B44A159F-A8CE-C743-97FC-6ED87C8965F8}"/>
              </a:ext>
            </a:extLst>
          </p:cNvPr>
          <p:cNvSpPr/>
          <p:nvPr/>
        </p:nvSpPr>
        <p:spPr>
          <a:xfrm>
            <a:off x="1252583" y="5784253"/>
            <a:ext cx="2951304" cy="460475"/>
          </a:xfrm>
          <a:prstGeom prst="ellipse">
            <a:avLst/>
          </a:prstGeom>
          <a:solidFill>
            <a:schemeClr val="tx1">
              <a:alpha val="34989"/>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8" name="Manual Input 60">
            <a:extLst>
              <a:ext uri="{FF2B5EF4-FFF2-40B4-BE49-F238E27FC236}">
                <a16:creationId xmlns:a16="http://schemas.microsoft.com/office/drawing/2014/main" id="{986D96DE-4A49-344E-A852-E9EB3992A8FF}"/>
              </a:ext>
            </a:extLst>
          </p:cNvPr>
          <p:cNvSpPr/>
          <p:nvPr/>
        </p:nvSpPr>
        <p:spPr>
          <a:xfrm rot="10800000">
            <a:off x="1252583" y="828686"/>
            <a:ext cx="2951303" cy="399631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85 w 10000"/>
              <a:gd name="connsiteY0" fmla="*/ 2569 h 10000"/>
              <a:gd name="connsiteX1" fmla="*/ 10000 w 10000"/>
              <a:gd name="connsiteY1" fmla="*/ 0 h 10000"/>
              <a:gd name="connsiteX2" fmla="*/ 10000 w 10000"/>
              <a:gd name="connsiteY2" fmla="*/ 10000 h 10000"/>
              <a:gd name="connsiteX3" fmla="*/ 0 w 10000"/>
              <a:gd name="connsiteY3" fmla="*/ 10000 h 10000"/>
              <a:gd name="connsiteX4" fmla="*/ 85 w 10000"/>
              <a:gd name="connsiteY4" fmla="*/ 2569 h 10000"/>
              <a:gd name="connsiteX0" fmla="*/ 85 w 10000"/>
              <a:gd name="connsiteY0" fmla="*/ 1711 h 10000"/>
              <a:gd name="connsiteX1" fmla="*/ 10000 w 10000"/>
              <a:gd name="connsiteY1" fmla="*/ 0 h 10000"/>
              <a:gd name="connsiteX2" fmla="*/ 10000 w 10000"/>
              <a:gd name="connsiteY2" fmla="*/ 10000 h 10000"/>
              <a:gd name="connsiteX3" fmla="*/ 0 w 10000"/>
              <a:gd name="connsiteY3" fmla="*/ 10000 h 10000"/>
              <a:gd name="connsiteX4" fmla="*/ 85 w 10000"/>
              <a:gd name="connsiteY4" fmla="*/ 1711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85" y="1711"/>
                </a:moveTo>
                <a:lnTo>
                  <a:pt x="10000" y="0"/>
                </a:lnTo>
                <a:lnTo>
                  <a:pt x="10000" y="10000"/>
                </a:lnTo>
                <a:lnTo>
                  <a:pt x="0" y="10000"/>
                </a:lnTo>
                <a:cubicBezTo>
                  <a:pt x="28" y="7523"/>
                  <a:pt x="57" y="4188"/>
                  <a:pt x="85" y="1711"/>
                </a:cubicBezTo>
                <a:close/>
              </a:path>
            </a:pathLst>
          </a:custGeom>
          <a:solidFill>
            <a:srgbClr val="009DD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3" name="Trapezium 12">
            <a:extLst>
              <a:ext uri="{FF2B5EF4-FFF2-40B4-BE49-F238E27FC236}">
                <a16:creationId xmlns:a16="http://schemas.microsoft.com/office/drawing/2014/main" id="{0B9E6B7C-BBC4-0346-A694-E5F7077DCBBD}"/>
              </a:ext>
            </a:extLst>
          </p:cNvPr>
          <p:cNvSpPr/>
          <p:nvPr/>
        </p:nvSpPr>
        <p:spPr>
          <a:xfrm rot="10025445">
            <a:off x="4813663" y="4423788"/>
            <a:ext cx="2485506" cy="668675"/>
          </a:xfrm>
          <a:prstGeom prst="trapezoid">
            <a:avLst>
              <a:gd name="adj" fmla="val 42139"/>
            </a:avLst>
          </a:prstGeom>
          <a:solidFill>
            <a:srgbClr val="004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4" name="Trapezium 13">
            <a:extLst>
              <a:ext uri="{FF2B5EF4-FFF2-40B4-BE49-F238E27FC236}">
                <a16:creationId xmlns:a16="http://schemas.microsoft.com/office/drawing/2014/main" id="{A1130BCE-26B0-7348-B701-8DD9427D2629}"/>
              </a:ext>
            </a:extLst>
          </p:cNvPr>
          <p:cNvSpPr/>
          <p:nvPr/>
        </p:nvSpPr>
        <p:spPr>
          <a:xfrm rot="20792350">
            <a:off x="5242299" y="4498498"/>
            <a:ext cx="1665000" cy="578928"/>
          </a:xfrm>
          <a:prstGeom prst="trapezoid">
            <a:avLst>
              <a:gd name="adj" fmla="val 32763"/>
            </a:avLst>
          </a:prstGeom>
          <a:solidFill>
            <a:srgbClr val="00507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5" name="Triangle 14">
            <a:extLst>
              <a:ext uri="{FF2B5EF4-FFF2-40B4-BE49-F238E27FC236}">
                <a16:creationId xmlns:a16="http://schemas.microsoft.com/office/drawing/2014/main" id="{37B305A5-A7DF-4449-9C87-527B02FAC022}"/>
              </a:ext>
            </a:extLst>
          </p:cNvPr>
          <p:cNvSpPr/>
          <p:nvPr/>
        </p:nvSpPr>
        <p:spPr>
          <a:xfrm rot="10017073">
            <a:off x="5514009" y="4501844"/>
            <a:ext cx="1314419" cy="1174867"/>
          </a:xfrm>
          <a:prstGeom prst="triangle">
            <a:avLst>
              <a:gd name="adj" fmla="val 78780"/>
            </a:avLst>
          </a:prstGeom>
          <a:solidFill>
            <a:srgbClr val="005D9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6" name="Oval 15">
            <a:extLst>
              <a:ext uri="{FF2B5EF4-FFF2-40B4-BE49-F238E27FC236}">
                <a16:creationId xmlns:a16="http://schemas.microsoft.com/office/drawing/2014/main" id="{35F7729D-D0E9-D245-85DE-1244348F4994}"/>
              </a:ext>
            </a:extLst>
          </p:cNvPr>
          <p:cNvSpPr/>
          <p:nvPr/>
        </p:nvSpPr>
        <p:spPr>
          <a:xfrm>
            <a:off x="4410383" y="6241566"/>
            <a:ext cx="2951304" cy="460475"/>
          </a:xfrm>
          <a:prstGeom prst="ellipse">
            <a:avLst/>
          </a:prstGeom>
          <a:solidFill>
            <a:schemeClr val="tx1">
              <a:alpha val="34989"/>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7" name="Manual Input 60">
            <a:extLst>
              <a:ext uri="{FF2B5EF4-FFF2-40B4-BE49-F238E27FC236}">
                <a16:creationId xmlns:a16="http://schemas.microsoft.com/office/drawing/2014/main" id="{C3F0F8D8-85F5-8840-B8A0-67746D8663EE}"/>
              </a:ext>
            </a:extLst>
          </p:cNvPr>
          <p:cNvSpPr/>
          <p:nvPr/>
        </p:nvSpPr>
        <p:spPr>
          <a:xfrm rot="10800000">
            <a:off x="4479859" y="828684"/>
            <a:ext cx="2951303" cy="3996318"/>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85 w 10000"/>
              <a:gd name="connsiteY0" fmla="*/ 2569 h 10000"/>
              <a:gd name="connsiteX1" fmla="*/ 10000 w 10000"/>
              <a:gd name="connsiteY1" fmla="*/ 0 h 10000"/>
              <a:gd name="connsiteX2" fmla="*/ 10000 w 10000"/>
              <a:gd name="connsiteY2" fmla="*/ 10000 h 10000"/>
              <a:gd name="connsiteX3" fmla="*/ 0 w 10000"/>
              <a:gd name="connsiteY3" fmla="*/ 10000 h 10000"/>
              <a:gd name="connsiteX4" fmla="*/ 85 w 10000"/>
              <a:gd name="connsiteY4" fmla="*/ 2569 h 10000"/>
              <a:gd name="connsiteX0" fmla="*/ 85 w 10000"/>
              <a:gd name="connsiteY0" fmla="*/ 1711 h 10000"/>
              <a:gd name="connsiteX1" fmla="*/ 10000 w 10000"/>
              <a:gd name="connsiteY1" fmla="*/ 0 h 10000"/>
              <a:gd name="connsiteX2" fmla="*/ 10000 w 10000"/>
              <a:gd name="connsiteY2" fmla="*/ 10000 h 10000"/>
              <a:gd name="connsiteX3" fmla="*/ 0 w 10000"/>
              <a:gd name="connsiteY3" fmla="*/ 10000 h 10000"/>
              <a:gd name="connsiteX4" fmla="*/ 85 w 10000"/>
              <a:gd name="connsiteY4" fmla="*/ 1711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85" y="1711"/>
                </a:moveTo>
                <a:lnTo>
                  <a:pt x="10000" y="0"/>
                </a:lnTo>
                <a:lnTo>
                  <a:pt x="10000" y="10000"/>
                </a:lnTo>
                <a:lnTo>
                  <a:pt x="0" y="10000"/>
                </a:lnTo>
                <a:cubicBezTo>
                  <a:pt x="28" y="7523"/>
                  <a:pt x="57" y="4188"/>
                  <a:pt x="85" y="1711"/>
                </a:cubicBezTo>
                <a:close/>
              </a:path>
            </a:pathLst>
          </a:custGeom>
          <a:solidFill>
            <a:srgbClr val="005D9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8" name="Trapezium 17">
            <a:extLst>
              <a:ext uri="{FF2B5EF4-FFF2-40B4-BE49-F238E27FC236}">
                <a16:creationId xmlns:a16="http://schemas.microsoft.com/office/drawing/2014/main" id="{5C91760C-51F0-EA4B-A712-DC6FBE3F69C9}"/>
              </a:ext>
            </a:extLst>
          </p:cNvPr>
          <p:cNvSpPr/>
          <p:nvPr/>
        </p:nvSpPr>
        <p:spPr>
          <a:xfrm rot="10025445">
            <a:off x="8045915" y="4427200"/>
            <a:ext cx="2485506" cy="668675"/>
          </a:xfrm>
          <a:prstGeom prst="trapezoid">
            <a:avLst>
              <a:gd name="adj" fmla="val 42139"/>
            </a:avLst>
          </a:prstGeom>
          <a:solidFill>
            <a:srgbClr val="001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9" name="Trapezium 18">
            <a:extLst>
              <a:ext uri="{FF2B5EF4-FFF2-40B4-BE49-F238E27FC236}">
                <a16:creationId xmlns:a16="http://schemas.microsoft.com/office/drawing/2014/main" id="{0C38CCBE-4CB3-0140-AE07-FDEC58038745}"/>
              </a:ext>
            </a:extLst>
          </p:cNvPr>
          <p:cNvSpPr/>
          <p:nvPr/>
        </p:nvSpPr>
        <p:spPr>
          <a:xfrm rot="20792350">
            <a:off x="8474551" y="4501910"/>
            <a:ext cx="1665000" cy="578928"/>
          </a:xfrm>
          <a:prstGeom prst="trapezoid">
            <a:avLst>
              <a:gd name="adj" fmla="val 32763"/>
            </a:avLst>
          </a:prstGeom>
          <a:solidFill>
            <a:srgbClr val="003B5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0" name="Triangle 19">
            <a:extLst>
              <a:ext uri="{FF2B5EF4-FFF2-40B4-BE49-F238E27FC236}">
                <a16:creationId xmlns:a16="http://schemas.microsoft.com/office/drawing/2014/main" id="{8798D7BC-0EA1-4145-B2CD-D95124D15EA8}"/>
              </a:ext>
            </a:extLst>
          </p:cNvPr>
          <p:cNvSpPr/>
          <p:nvPr/>
        </p:nvSpPr>
        <p:spPr>
          <a:xfrm rot="10017073">
            <a:off x="8746261" y="4505256"/>
            <a:ext cx="1314419" cy="1174867"/>
          </a:xfrm>
          <a:prstGeom prst="triangle">
            <a:avLst>
              <a:gd name="adj" fmla="val 78780"/>
            </a:avLst>
          </a:prstGeom>
          <a:solidFill>
            <a:srgbClr val="00326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1" name="Oval 20">
            <a:extLst>
              <a:ext uri="{FF2B5EF4-FFF2-40B4-BE49-F238E27FC236}">
                <a16:creationId xmlns:a16="http://schemas.microsoft.com/office/drawing/2014/main" id="{C00080B0-4BFB-F243-96AE-E91EBCC01CC5}"/>
              </a:ext>
            </a:extLst>
          </p:cNvPr>
          <p:cNvSpPr/>
          <p:nvPr/>
        </p:nvSpPr>
        <p:spPr>
          <a:xfrm>
            <a:off x="7712111" y="5784253"/>
            <a:ext cx="2951304" cy="460475"/>
          </a:xfrm>
          <a:prstGeom prst="ellipse">
            <a:avLst/>
          </a:prstGeom>
          <a:solidFill>
            <a:schemeClr val="tx1">
              <a:alpha val="34989"/>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2" name="Manual Input 60">
            <a:extLst>
              <a:ext uri="{FF2B5EF4-FFF2-40B4-BE49-F238E27FC236}">
                <a16:creationId xmlns:a16="http://schemas.microsoft.com/office/drawing/2014/main" id="{975C527B-E5F7-AC4A-A2EA-5EBBA40C9754}"/>
              </a:ext>
            </a:extLst>
          </p:cNvPr>
          <p:cNvSpPr/>
          <p:nvPr/>
        </p:nvSpPr>
        <p:spPr>
          <a:xfrm rot="10800000">
            <a:off x="7712111" y="828684"/>
            <a:ext cx="2956615" cy="399973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85 w 10000"/>
              <a:gd name="connsiteY0" fmla="*/ 2569 h 10000"/>
              <a:gd name="connsiteX1" fmla="*/ 10000 w 10000"/>
              <a:gd name="connsiteY1" fmla="*/ 0 h 10000"/>
              <a:gd name="connsiteX2" fmla="*/ 10000 w 10000"/>
              <a:gd name="connsiteY2" fmla="*/ 10000 h 10000"/>
              <a:gd name="connsiteX3" fmla="*/ 0 w 10000"/>
              <a:gd name="connsiteY3" fmla="*/ 10000 h 10000"/>
              <a:gd name="connsiteX4" fmla="*/ 85 w 10000"/>
              <a:gd name="connsiteY4" fmla="*/ 2569 h 10000"/>
              <a:gd name="connsiteX0" fmla="*/ 6 w 10018"/>
              <a:gd name="connsiteY0" fmla="*/ 1747 h 10000"/>
              <a:gd name="connsiteX1" fmla="*/ 10018 w 10018"/>
              <a:gd name="connsiteY1" fmla="*/ 0 h 10000"/>
              <a:gd name="connsiteX2" fmla="*/ 10018 w 10018"/>
              <a:gd name="connsiteY2" fmla="*/ 10000 h 10000"/>
              <a:gd name="connsiteX3" fmla="*/ 18 w 10018"/>
              <a:gd name="connsiteY3" fmla="*/ 10000 h 10000"/>
              <a:gd name="connsiteX4" fmla="*/ 6 w 10018"/>
              <a:gd name="connsiteY4" fmla="*/ 174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8" h="10000">
                <a:moveTo>
                  <a:pt x="6" y="1747"/>
                </a:moveTo>
                <a:lnTo>
                  <a:pt x="10018" y="0"/>
                </a:lnTo>
                <a:lnTo>
                  <a:pt x="10018" y="10000"/>
                </a:lnTo>
                <a:lnTo>
                  <a:pt x="18" y="10000"/>
                </a:lnTo>
                <a:cubicBezTo>
                  <a:pt x="46" y="7523"/>
                  <a:pt x="-22" y="4224"/>
                  <a:pt x="6" y="1747"/>
                </a:cubicBezTo>
                <a:close/>
              </a:path>
            </a:pathLst>
          </a:custGeom>
          <a:solidFill>
            <a:srgbClr val="00326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3" name="TextBox 22">
            <a:extLst>
              <a:ext uri="{FF2B5EF4-FFF2-40B4-BE49-F238E27FC236}">
                <a16:creationId xmlns:a16="http://schemas.microsoft.com/office/drawing/2014/main" id="{458B95FE-A220-C943-AC55-A51C58BFEDCA}"/>
              </a:ext>
            </a:extLst>
          </p:cNvPr>
          <p:cNvSpPr txBox="1"/>
          <p:nvPr/>
        </p:nvSpPr>
        <p:spPr>
          <a:xfrm>
            <a:off x="1520658" y="1262537"/>
            <a:ext cx="2410798" cy="584775"/>
          </a:xfrm>
          <a:prstGeom prst="rect">
            <a:avLst/>
          </a:prstGeom>
          <a:noFill/>
        </p:spPr>
        <p:txBody>
          <a:bodyPr wrap="square" rtlCol="0">
            <a:spAutoFit/>
          </a:bodyPr>
          <a:lstStyle/>
          <a:p>
            <a:pPr algn="ctr"/>
            <a:r>
              <a:rPr lang="en-SE" sz="3200" cap="small" dirty="0">
                <a:solidFill>
                  <a:schemeClr val="bg1"/>
                </a:solidFill>
              </a:rPr>
              <a:t>Production</a:t>
            </a:r>
            <a:endParaRPr lang="en-SE" sz="2800" cap="small" dirty="0">
              <a:solidFill>
                <a:schemeClr val="bg1"/>
              </a:solidFill>
            </a:endParaRPr>
          </a:p>
        </p:txBody>
      </p:sp>
      <p:sp>
        <p:nvSpPr>
          <p:cNvPr id="24" name="TextBox 23">
            <a:extLst>
              <a:ext uri="{FF2B5EF4-FFF2-40B4-BE49-F238E27FC236}">
                <a16:creationId xmlns:a16="http://schemas.microsoft.com/office/drawing/2014/main" id="{9815ED12-1F1D-FE4E-9DAE-B5D9288F99D3}"/>
              </a:ext>
            </a:extLst>
          </p:cNvPr>
          <p:cNvSpPr txBox="1"/>
          <p:nvPr/>
        </p:nvSpPr>
        <p:spPr>
          <a:xfrm>
            <a:off x="4736035" y="1262536"/>
            <a:ext cx="2410798" cy="584775"/>
          </a:xfrm>
          <a:prstGeom prst="rect">
            <a:avLst/>
          </a:prstGeom>
          <a:noFill/>
        </p:spPr>
        <p:txBody>
          <a:bodyPr wrap="square" rtlCol="0">
            <a:spAutoFit/>
          </a:bodyPr>
          <a:lstStyle/>
          <a:p>
            <a:pPr algn="ctr"/>
            <a:r>
              <a:rPr lang="en-SE" sz="3200" cap="small" dirty="0">
                <a:solidFill>
                  <a:schemeClr val="bg1"/>
                </a:solidFill>
              </a:rPr>
              <a:t>Staging</a:t>
            </a:r>
            <a:endParaRPr lang="en-SE" sz="2800" cap="small" dirty="0">
              <a:solidFill>
                <a:schemeClr val="bg1"/>
              </a:solidFill>
            </a:endParaRPr>
          </a:p>
        </p:txBody>
      </p:sp>
      <p:sp>
        <p:nvSpPr>
          <p:cNvPr id="25" name="TextBox 24">
            <a:extLst>
              <a:ext uri="{FF2B5EF4-FFF2-40B4-BE49-F238E27FC236}">
                <a16:creationId xmlns:a16="http://schemas.microsoft.com/office/drawing/2014/main" id="{24BF7C69-A13D-8340-A2C7-84ABD441324F}"/>
              </a:ext>
            </a:extLst>
          </p:cNvPr>
          <p:cNvSpPr txBox="1"/>
          <p:nvPr/>
        </p:nvSpPr>
        <p:spPr>
          <a:xfrm>
            <a:off x="7831506" y="1262536"/>
            <a:ext cx="2743199" cy="584775"/>
          </a:xfrm>
          <a:prstGeom prst="rect">
            <a:avLst/>
          </a:prstGeom>
          <a:noFill/>
        </p:spPr>
        <p:txBody>
          <a:bodyPr wrap="square" rtlCol="0">
            <a:spAutoFit/>
          </a:bodyPr>
          <a:lstStyle/>
          <a:p>
            <a:pPr algn="ctr"/>
            <a:r>
              <a:rPr lang="en-SE" sz="3200" cap="small" dirty="0">
                <a:solidFill>
                  <a:schemeClr val="bg1"/>
                </a:solidFill>
              </a:rPr>
              <a:t>Development</a:t>
            </a:r>
            <a:endParaRPr lang="en-SE" sz="2800" cap="small" dirty="0">
              <a:solidFill>
                <a:schemeClr val="bg1"/>
              </a:solidFill>
            </a:endParaRPr>
          </a:p>
        </p:txBody>
      </p:sp>
      <p:sp>
        <p:nvSpPr>
          <p:cNvPr id="29" name="TextBox 28">
            <a:extLst>
              <a:ext uri="{FF2B5EF4-FFF2-40B4-BE49-F238E27FC236}">
                <a16:creationId xmlns:a16="http://schemas.microsoft.com/office/drawing/2014/main" id="{39902F94-5AD1-634D-9D1A-641AEAD7D25E}"/>
              </a:ext>
            </a:extLst>
          </p:cNvPr>
          <p:cNvSpPr txBox="1"/>
          <p:nvPr/>
        </p:nvSpPr>
        <p:spPr>
          <a:xfrm>
            <a:off x="1520658" y="1926343"/>
            <a:ext cx="2410798" cy="1477328"/>
          </a:xfrm>
          <a:prstGeom prst="rect">
            <a:avLst/>
          </a:prstGeom>
          <a:noFill/>
        </p:spPr>
        <p:txBody>
          <a:bodyPr wrap="square" rtlCol="0">
            <a:spAutoFit/>
          </a:bodyPr>
          <a:lstStyle/>
          <a:p>
            <a:pPr algn="ctr"/>
            <a:r>
              <a:rPr lang="en-US" dirty="0">
                <a:solidFill>
                  <a:schemeClr val="bg1"/>
                </a:solidFill>
              </a:rPr>
              <a:t>Updated manually</a:t>
            </a:r>
          </a:p>
          <a:p>
            <a:pPr algn="ctr"/>
            <a:endParaRPr lang="en-SE" dirty="0">
              <a:solidFill>
                <a:schemeClr val="bg1"/>
              </a:solidFill>
            </a:endParaRPr>
          </a:p>
          <a:p>
            <a:pPr algn="ctr"/>
            <a:r>
              <a:rPr lang="en-SE" dirty="0">
                <a:solidFill>
                  <a:schemeClr val="bg1"/>
                </a:solidFill>
              </a:rPr>
              <a:t>All deployments uses images with release tags in Github</a:t>
            </a:r>
            <a:endParaRPr lang="en-US" dirty="0">
              <a:solidFill>
                <a:schemeClr val="bg1"/>
              </a:solidFill>
            </a:endParaRPr>
          </a:p>
        </p:txBody>
      </p:sp>
      <p:sp>
        <p:nvSpPr>
          <p:cNvPr id="30" name="TextBox 29">
            <a:extLst>
              <a:ext uri="{FF2B5EF4-FFF2-40B4-BE49-F238E27FC236}">
                <a16:creationId xmlns:a16="http://schemas.microsoft.com/office/drawing/2014/main" id="{E83C6F6D-66A6-A143-A40F-14261CFA52ED}"/>
              </a:ext>
            </a:extLst>
          </p:cNvPr>
          <p:cNvSpPr txBox="1"/>
          <p:nvPr/>
        </p:nvSpPr>
        <p:spPr>
          <a:xfrm>
            <a:off x="4586658" y="2005372"/>
            <a:ext cx="2721451" cy="2031325"/>
          </a:xfrm>
          <a:prstGeom prst="rect">
            <a:avLst/>
          </a:prstGeom>
          <a:noFill/>
        </p:spPr>
        <p:txBody>
          <a:bodyPr wrap="square" rtlCol="0">
            <a:spAutoFit/>
          </a:bodyPr>
          <a:lstStyle/>
          <a:p>
            <a:pPr algn="ctr"/>
            <a:r>
              <a:rPr lang="en-US" dirty="0">
                <a:solidFill>
                  <a:schemeClr val="bg1"/>
                </a:solidFill>
              </a:rPr>
              <a:t>Updated automatically</a:t>
            </a:r>
          </a:p>
          <a:p>
            <a:pPr algn="ctr"/>
            <a:endParaRPr lang="en-US" dirty="0">
              <a:solidFill>
                <a:schemeClr val="bg1"/>
              </a:solidFill>
            </a:endParaRPr>
          </a:p>
          <a:p>
            <a:pPr algn="ctr"/>
            <a:r>
              <a:rPr lang="en-US" dirty="0">
                <a:solidFill>
                  <a:schemeClr val="bg1"/>
                </a:solidFill>
              </a:rPr>
              <a:t>Released when merge into staging branch on </a:t>
            </a:r>
            <a:r>
              <a:rPr lang="en-US" dirty="0" err="1">
                <a:solidFill>
                  <a:schemeClr val="bg1"/>
                </a:solidFill>
              </a:rPr>
              <a:t>Github</a:t>
            </a:r>
            <a:r>
              <a:rPr lang="en-US" dirty="0">
                <a:solidFill>
                  <a:schemeClr val="bg1"/>
                </a:solidFill>
              </a:rPr>
              <a:t>. All deployments are tagged with staging and git hash </a:t>
            </a:r>
            <a:endParaRPr lang="en-SE" dirty="0">
              <a:solidFill>
                <a:schemeClr val="bg1"/>
              </a:solidFill>
            </a:endParaRPr>
          </a:p>
        </p:txBody>
      </p:sp>
      <p:sp>
        <p:nvSpPr>
          <p:cNvPr id="2" name="TextBox 1">
            <a:extLst>
              <a:ext uri="{FF2B5EF4-FFF2-40B4-BE49-F238E27FC236}">
                <a16:creationId xmlns:a16="http://schemas.microsoft.com/office/drawing/2014/main" id="{028A9FBE-41A3-DA30-8B5D-A7750B8FECD8}"/>
              </a:ext>
            </a:extLst>
          </p:cNvPr>
          <p:cNvSpPr txBox="1"/>
          <p:nvPr/>
        </p:nvSpPr>
        <p:spPr>
          <a:xfrm>
            <a:off x="7976873" y="2021302"/>
            <a:ext cx="2572074" cy="1477328"/>
          </a:xfrm>
          <a:prstGeom prst="rect">
            <a:avLst/>
          </a:prstGeom>
          <a:noFill/>
        </p:spPr>
        <p:txBody>
          <a:bodyPr wrap="square" rtlCol="0">
            <a:spAutoFit/>
          </a:bodyPr>
          <a:lstStyle/>
          <a:p>
            <a:pPr algn="ctr"/>
            <a:r>
              <a:rPr lang="en-US" dirty="0">
                <a:solidFill>
                  <a:schemeClr val="bg1"/>
                </a:solidFill>
              </a:rPr>
              <a:t>Updated automatically</a:t>
            </a:r>
          </a:p>
          <a:p>
            <a:pPr algn="ctr"/>
            <a:endParaRPr lang="en-US" dirty="0">
              <a:solidFill>
                <a:schemeClr val="bg1"/>
              </a:solidFill>
            </a:endParaRPr>
          </a:p>
          <a:p>
            <a:pPr algn="ctr"/>
            <a:r>
              <a:rPr lang="en-US" dirty="0">
                <a:solidFill>
                  <a:schemeClr val="bg1"/>
                </a:solidFill>
              </a:rPr>
              <a:t>Released when merge into develop branch on </a:t>
            </a:r>
            <a:r>
              <a:rPr lang="en-US" dirty="0" err="1">
                <a:solidFill>
                  <a:schemeClr val="bg1"/>
                </a:solidFill>
              </a:rPr>
              <a:t>Github</a:t>
            </a:r>
            <a:r>
              <a:rPr lang="en-US" dirty="0">
                <a:solidFill>
                  <a:schemeClr val="bg1"/>
                </a:solidFill>
              </a:rPr>
              <a:t>.  </a:t>
            </a:r>
            <a:endParaRPr lang="en-SE" dirty="0">
              <a:solidFill>
                <a:schemeClr val="bg1"/>
              </a:solidFill>
            </a:endParaRPr>
          </a:p>
        </p:txBody>
      </p:sp>
    </p:spTree>
    <p:extLst>
      <p:ext uri="{BB962C8B-B14F-4D97-AF65-F5344CB8AC3E}">
        <p14:creationId xmlns:p14="http://schemas.microsoft.com/office/powerpoint/2010/main" val="33585751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ubrik 18">
            <a:extLst>
              <a:ext uri="{FF2B5EF4-FFF2-40B4-BE49-F238E27FC236}">
                <a16:creationId xmlns:a16="http://schemas.microsoft.com/office/drawing/2014/main" id="{0452FAA5-FC34-4228-A2D3-B27D03D2DC26}"/>
              </a:ext>
            </a:extLst>
          </p:cNvPr>
          <p:cNvSpPr>
            <a:spLocks noGrp="1"/>
          </p:cNvSpPr>
          <p:nvPr>
            <p:ph type="title"/>
          </p:nvPr>
        </p:nvSpPr>
        <p:spPr/>
        <p:txBody>
          <a:bodyPr/>
          <a:lstStyle/>
          <a:p>
            <a:r>
              <a:rPr lang="en-GB" dirty="0">
                <a:solidFill>
                  <a:schemeClr val="tx1">
                    <a:lumMod val="75000"/>
                    <a:lumOff val="25000"/>
                  </a:schemeClr>
                </a:solidFill>
              </a:rPr>
              <a:t>Deployment</a:t>
            </a:r>
          </a:p>
        </p:txBody>
      </p:sp>
      <p:sp>
        <p:nvSpPr>
          <p:cNvPr id="3" name="Platshållare för sidfot 2">
            <a:extLst>
              <a:ext uri="{FF2B5EF4-FFF2-40B4-BE49-F238E27FC236}">
                <a16:creationId xmlns:a16="http://schemas.microsoft.com/office/drawing/2014/main" id="{1888BAD2-760C-4CF6-86EF-762B6EA82FEB}"/>
              </a:ext>
            </a:extLst>
          </p:cNvPr>
          <p:cNvSpPr>
            <a:spLocks noGrp="1"/>
          </p:cNvSpPr>
          <p:nvPr>
            <p:ph type="ftr" sz="quarter" idx="11"/>
          </p:nvPr>
        </p:nvSpPr>
        <p:spPr/>
        <p:txBody>
          <a:bodyPr/>
          <a:lstStyle/>
          <a:p>
            <a:r>
              <a:rPr lang="en-GB" dirty="0"/>
              <a:t>PRESENTATION TITLE/FOOTER</a:t>
            </a:r>
          </a:p>
        </p:txBody>
      </p:sp>
      <p:sp>
        <p:nvSpPr>
          <p:cNvPr id="5" name="Platshållare för bildnummer 4">
            <a:extLst>
              <a:ext uri="{FF2B5EF4-FFF2-40B4-BE49-F238E27FC236}">
                <a16:creationId xmlns:a16="http://schemas.microsoft.com/office/drawing/2014/main" id="{FC4C838D-0A5E-487E-BAD3-9D49788F1F25}"/>
              </a:ext>
            </a:extLst>
          </p:cNvPr>
          <p:cNvSpPr>
            <a:spLocks noGrp="1"/>
          </p:cNvSpPr>
          <p:nvPr>
            <p:ph type="sldNum" sz="quarter" idx="12"/>
          </p:nvPr>
        </p:nvSpPr>
        <p:spPr/>
        <p:txBody>
          <a:bodyPr/>
          <a:lstStyle/>
          <a:p>
            <a:fld id="{F7283078-D760-1647-8B80-66BA8B52336D}" type="slidenum">
              <a:rPr lang="sv-SE" smtClean="0">
                <a:solidFill>
                  <a:srgbClr val="CCCCCC"/>
                </a:solidFill>
              </a:rPr>
              <a:pPr/>
              <a:t>11</a:t>
            </a:fld>
            <a:endParaRPr lang="sv-SE" dirty="0">
              <a:solidFill>
                <a:srgbClr val="CCCCCC"/>
              </a:solidFill>
            </a:endParaRPr>
          </a:p>
        </p:txBody>
      </p:sp>
      <p:sp>
        <p:nvSpPr>
          <p:cNvPr id="8" name="Platshållare för datum 3">
            <a:extLst>
              <a:ext uri="{FF2B5EF4-FFF2-40B4-BE49-F238E27FC236}">
                <a16:creationId xmlns:a16="http://schemas.microsoft.com/office/drawing/2014/main" id="{065D7B4F-031E-1443-8F0F-9F3D65F3B554}"/>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2023-02-28</a:t>
            </a:fld>
            <a:endParaRPr lang="sv-SE" dirty="0"/>
          </a:p>
        </p:txBody>
      </p:sp>
      <p:pic>
        <p:nvPicPr>
          <p:cNvPr id="4" name="Picture 3">
            <a:extLst>
              <a:ext uri="{FF2B5EF4-FFF2-40B4-BE49-F238E27FC236}">
                <a16:creationId xmlns:a16="http://schemas.microsoft.com/office/drawing/2014/main" id="{E4B14749-2E31-DAA7-15DB-021F97500F2D}"/>
              </a:ext>
            </a:extLst>
          </p:cNvPr>
          <p:cNvPicPr>
            <a:picLocks noChangeAspect="1"/>
          </p:cNvPicPr>
          <p:nvPr/>
        </p:nvPicPr>
        <p:blipFill>
          <a:blip r:embed="rId2"/>
          <a:stretch>
            <a:fillRect/>
          </a:stretch>
        </p:blipFill>
        <p:spPr>
          <a:xfrm>
            <a:off x="1175953" y="1331145"/>
            <a:ext cx="10627004" cy="4734803"/>
          </a:xfrm>
          <a:prstGeom prst="rect">
            <a:avLst/>
          </a:prstGeom>
        </p:spPr>
      </p:pic>
    </p:spTree>
    <p:extLst>
      <p:ext uri="{BB962C8B-B14F-4D97-AF65-F5344CB8AC3E}">
        <p14:creationId xmlns:p14="http://schemas.microsoft.com/office/powerpoint/2010/main" val="1395499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9DA36B-574B-0E7D-AEF6-2E4CB3D71EAE}"/>
              </a:ext>
            </a:extLst>
          </p:cNvPr>
          <p:cNvSpPr txBox="1"/>
          <p:nvPr/>
        </p:nvSpPr>
        <p:spPr>
          <a:xfrm>
            <a:off x="2472744" y="2627290"/>
            <a:ext cx="1406154" cy="369332"/>
          </a:xfrm>
          <a:prstGeom prst="rect">
            <a:avLst/>
          </a:prstGeom>
          <a:noFill/>
        </p:spPr>
        <p:txBody>
          <a:bodyPr wrap="none" rtlCol="0">
            <a:spAutoFit/>
          </a:bodyPr>
          <a:lstStyle/>
          <a:p>
            <a:pPr algn="l"/>
            <a:r>
              <a:rPr lang="en-SE" dirty="0">
                <a:solidFill>
                  <a:srgbClr val="666666"/>
                </a:solidFill>
              </a:rPr>
              <a:t>Configmaps</a:t>
            </a:r>
          </a:p>
        </p:txBody>
      </p:sp>
      <p:pic>
        <p:nvPicPr>
          <p:cNvPr id="4" name="Picture 3">
            <a:extLst>
              <a:ext uri="{FF2B5EF4-FFF2-40B4-BE49-F238E27FC236}">
                <a16:creationId xmlns:a16="http://schemas.microsoft.com/office/drawing/2014/main" id="{055B725D-551C-2C91-F1D7-18CE3B224E2A}"/>
              </a:ext>
            </a:extLst>
          </p:cNvPr>
          <p:cNvPicPr>
            <a:picLocks noChangeAspect="1"/>
          </p:cNvPicPr>
          <p:nvPr/>
        </p:nvPicPr>
        <p:blipFill>
          <a:blip r:embed="rId3"/>
          <a:stretch>
            <a:fillRect/>
          </a:stretch>
        </p:blipFill>
        <p:spPr>
          <a:xfrm>
            <a:off x="652535" y="195828"/>
            <a:ext cx="6452726" cy="4862924"/>
          </a:xfrm>
          <a:prstGeom prst="rect">
            <a:avLst/>
          </a:prstGeom>
        </p:spPr>
      </p:pic>
      <p:pic>
        <p:nvPicPr>
          <p:cNvPr id="6" name="Picture 5">
            <a:extLst>
              <a:ext uri="{FF2B5EF4-FFF2-40B4-BE49-F238E27FC236}">
                <a16:creationId xmlns:a16="http://schemas.microsoft.com/office/drawing/2014/main" id="{E6A05764-571C-7DE4-C637-D1EBE5A7C9EF}"/>
              </a:ext>
            </a:extLst>
          </p:cNvPr>
          <p:cNvPicPr>
            <a:picLocks noChangeAspect="1"/>
          </p:cNvPicPr>
          <p:nvPr/>
        </p:nvPicPr>
        <p:blipFill>
          <a:blip r:embed="rId4"/>
          <a:stretch>
            <a:fillRect/>
          </a:stretch>
        </p:blipFill>
        <p:spPr>
          <a:xfrm>
            <a:off x="4803781" y="1457468"/>
            <a:ext cx="6585016" cy="5081286"/>
          </a:xfrm>
          <a:prstGeom prst="rect">
            <a:avLst/>
          </a:prstGeom>
        </p:spPr>
      </p:pic>
    </p:spTree>
    <p:extLst>
      <p:ext uri="{BB962C8B-B14F-4D97-AF65-F5344CB8AC3E}">
        <p14:creationId xmlns:p14="http://schemas.microsoft.com/office/powerpoint/2010/main" val="6040698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8D5E3D-6FD6-39AF-40EE-23BCF2C458EF}"/>
              </a:ext>
            </a:extLst>
          </p:cNvPr>
          <p:cNvSpPr txBox="1"/>
          <p:nvPr/>
        </p:nvSpPr>
        <p:spPr>
          <a:xfrm>
            <a:off x="1235270" y="213010"/>
            <a:ext cx="1126206" cy="369332"/>
          </a:xfrm>
          <a:prstGeom prst="rect">
            <a:avLst/>
          </a:prstGeom>
          <a:noFill/>
        </p:spPr>
        <p:txBody>
          <a:bodyPr wrap="none" rtlCol="0">
            <a:spAutoFit/>
          </a:bodyPr>
          <a:lstStyle/>
          <a:p>
            <a:pPr algn="l"/>
            <a:r>
              <a:rPr lang="en-SE" dirty="0">
                <a:solidFill>
                  <a:srgbClr val="666666"/>
                </a:solidFill>
              </a:rPr>
              <a:t>Pathways</a:t>
            </a:r>
          </a:p>
        </p:txBody>
      </p:sp>
      <p:pic>
        <p:nvPicPr>
          <p:cNvPr id="4" name="Picture 3">
            <a:extLst>
              <a:ext uri="{FF2B5EF4-FFF2-40B4-BE49-F238E27FC236}">
                <a16:creationId xmlns:a16="http://schemas.microsoft.com/office/drawing/2014/main" id="{ACED1646-0101-FF23-A390-C88C6C491FA5}"/>
              </a:ext>
            </a:extLst>
          </p:cNvPr>
          <p:cNvPicPr>
            <a:picLocks noChangeAspect="1"/>
          </p:cNvPicPr>
          <p:nvPr/>
        </p:nvPicPr>
        <p:blipFill>
          <a:blip r:embed="rId3"/>
          <a:stretch>
            <a:fillRect/>
          </a:stretch>
        </p:blipFill>
        <p:spPr>
          <a:xfrm>
            <a:off x="2795172" y="652474"/>
            <a:ext cx="7064707" cy="6015705"/>
          </a:xfrm>
          <a:prstGeom prst="rect">
            <a:avLst/>
          </a:prstGeom>
        </p:spPr>
      </p:pic>
    </p:spTree>
    <p:extLst>
      <p:ext uri="{BB962C8B-B14F-4D97-AF65-F5344CB8AC3E}">
        <p14:creationId xmlns:p14="http://schemas.microsoft.com/office/powerpoint/2010/main" val="3411874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ubrik 18">
            <a:extLst>
              <a:ext uri="{FF2B5EF4-FFF2-40B4-BE49-F238E27FC236}">
                <a16:creationId xmlns:a16="http://schemas.microsoft.com/office/drawing/2014/main" id="{0452FAA5-FC34-4228-A2D3-B27D03D2DC26}"/>
              </a:ext>
            </a:extLst>
          </p:cNvPr>
          <p:cNvSpPr>
            <a:spLocks noGrp="1"/>
          </p:cNvSpPr>
          <p:nvPr>
            <p:ph type="title"/>
          </p:nvPr>
        </p:nvSpPr>
        <p:spPr/>
        <p:txBody>
          <a:bodyPr/>
          <a:lstStyle/>
          <a:p>
            <a:r>
              <a:rPr lang="en-GB" dirty="0">
                <a:solidFill>
                  <a:schemeClr val="tx1">
                    <a:lumMod val="75000"/>
                    <a:lumOff val="25000"/>
                  </a:schemeClr>
                </a:solidFill>
              </a:rPr>
              <a:t>Logs</a:t>
            </a:r>
          </a:p>
        </p:txBody>
      </p:sp>
      <p:sp>
        <p:nvSpPr>
          <p:cNvPr id="3" name="Platshållare för sidfot 2">
            <a:extLst>
              <a:ext uri="{FF2B5EF4-FFF2-40B4-BE49-F238E27FC236}">
                <a16:creationId xmlns:a16="http://schemas.microsoft.com/office/drawing/2014/main" id="{1888BAD2-760C-4CF6-86EF-762B6EA82FEB}"/>
              </a:ext>
            </a:extLst>
          </p:cNvPr>
          <p:cNvSpPr>
            <a:spLocks noGrp="1"/>
          </p:cNvSpPr>
          <p:nvPr>
            <p:ph type="ftr" sz="quarter" idx="11"/>
          </p:nvPr>
        </p:nvSpPr>
        <p:spPr/>
        <p:txBody>
          <a:bodyPr/>
          <a:lstStyle/>
          <a:p>
            <a:r>
              <a:rPr lang="en-GB" dirty="0"/>
              <a:t>PRESENTATION TITLE/FOOTER</a:t>
            </a:r>
          </a:p>
        </p:txBody>
      </p:sp>
      <p:sp>
        <p:nvSpPr>
          <p:cNvPr id="5" name="Platshållare för bildnummer 4">
            <a:extLst>
              <a:ext uri="{FF2B5EF4-FFF2-40B4-BE49-F238E27FC236}">
                <a16:creationId xmlns:a16="http://schemas.microsoft.com/office/drawing/2014/main" id="{FC4C838D-0A5E-487E-BAD3-9D49788F1F25}"/>
              </a:ext>
            </a:extLst>
          </p:cNvPr>
          <p:cNvSpPr>
            <a:spLocks noGrp="1"/>
          </p:cNvSpPr>
          <p:nvPr>
            <p:ph type="sldNum" sz="quarter" idx="12"/>
          </p:nvPr>
        </p:nvSpPr>
        <p:spPr/>
        <p:txBody>
          <a:bodyPr/>
          <a:lstStyle/>
          <a:p>
            <a:fld id="{F7283078-D760-1647-8B80-66BA8B52336D}" type="slidenum">
              <a:rPr lang="sv-SE" smtClean="0">
                <a:solidFill>
                  <a:srgbClr val="CCCCCC"/>
                </a:solidFill>
              </a:rPr>
              <a:pPr/>
              <a:t>14</a:t>
            </a:fld>
            <a:endParaRPr lang="sv-SE" dirty="0">
              <a:solidFill>
                <a:srgbClr val="CCCCCC"/>
              </a:solidFill>
            </a:endParaRPr>
          </a:p>
        </p:txBody>
      </p:sp>
      <p:sp>
        <p:nvSpPr>
          <p:cNvPr id="20" name="Platshållare för text 19">
            <a:extLst>
              <a:ext uri="{FF2B5EF4-FFF2-40B4-BE49-F238E27FC236}">
                <a16:creationId xmlns:a16="http://schemas.microsoft.com/office/drawing/2014/main" id="{FBD1C61F-64BC-4E57-AD04-948DF858B651}"/>
              </a:ext>
            </a:extLst>
          </p:cNvPr>
          <p:cNvSpPr>
            <a:spLocks noGrp="1"/>
          </p:cNvSpPr>
          <p:nvPr>
            <p:ph type="body" sz="quarter" idx="14"/>
          </p:nvPr>
        </p:nvSpPr>
        <p:spPr/>
        <p:txBody>
          <a:bodyPr/>
          <a:lstStyle/>
          <a:p>
            <a:r>
              <a:rPr lang="en-GB" dirty="0"/>
              <a:t>Sub-headline to strengthen the headline above</a:t>
            </a:r>
          </a:p>
        </p:txBody>
      </p:sp>
      <p:graphicFrame>
        <p:nvGraphicFramePr>
          <p:cNvPr id="13" name="Diagram 12">
            <a:extLst>
              <a:ext uri="{FF2B5EF4-FFF2-40B4-BE49-F238E27FC236}">
                <a16:creationId xmlns:a16="http://schemas.microsoft.com/office/drawing/2014/main" id="{B52E02DE-3A52-CB46-94EC-8998D1152EE0}"/>
              </a:ext>
            </a:extLst>
          </p:cNvPr>
          <p:cNvGraphicFramePr/>
          <p:nvPr>
            <p:extLst>
              <p:ext uri="{D42A27DB-BD31-4B8C-83A1-F6EECF244321}">
                <p14:modId xmlns:p14="http://schemas.microsoft.com/office/powerpoint/2010/main" val="212774752"/>
              </p:ext>
            </p:extLst>
          </p:nvPr>
        </p:nvGraphicFramePr>
        <p:xfrm>
          <a:off x="1323341" y="2076932"/>
          <a:ext cx="5667247" cy="3753402"/>
        </p:xfrm>
        <a:graphic>
          <a:graphicData uri="http://schemas.openxmlformats.org/drawingml/2006/chart">
            <c:chart xmlns:c="http://schemas.openxmlformats.org/drawingml/2006/chart" xmlns:r="http://schemas.openxmlformats.org/officeDocument/2006/relationships" r:id="rId2"/>
          </a:graphicData>
        </a:graphic>
      </p:graphicFrame>
      <p:sp>
        <p:nvSpPr>
          <p:cNvPr id="8" name="Platshållare för datum 3">
            <a:extLst>
              <a:ext uri="{FF2B5EF4-FFF2-40B4-BE49-F238E27FC236}">
                <a16:creationId xmlns:a16="http://schemas.microsoft.com/office/drawing/2014/main" id="{D3F734BD-2E05-A340-95EF-D9DAE90B3EEF}"/>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2023-02-28</a:t>
            </a:fld>
            <a:endParaRPr lang="sv-SE" dirty="0"/>
          </a:p>
        </p:txBody>
      </p:sp>
      <p:pic>
        <p:nvPicPr>
          <p:cNvPr id="4" name="Picture 3">
            <a:extLst>
              <a:ext uri="{FF2B5EF4-FFF2-40B4-BE49-F238E27FC236}">
                <a16:creationId xmlns:a16="http://schemas.microsoft.com/office/drawing/2014/main" id="{C89D714D-B176-1704-A6E7-A9D299577DB6}"/>
              </a:ext>
            </a:extLst>
          </p:cNvPr>
          <p:cNvPicPr>
            <a:picLocks noChangeAspect="1"/>
          </p:cNvPicPr>
          <p:nvPr/>
        </p:nvPicPr>
        <p:blipFill>
          <a:blip r:embed="rId3"/>
          <a:stretch>
            <a:fillRect/>
          </a:stretch>
        </p:blipFill>
        <p:spPr>
          <a:xfrm>
            <a:off x="1103708" y="922712"/>
            <a:ext cx="9186511" cy="5748232"/>
          </a:xfrm>
          <a:prstGeom prst="rect">
            <a:avLst/>
          </a:prstGeom>
        </p:spPr>
      </p:pic>
    </p:spTree>
    <p:extLst>
      <p:ext uri="{BB962C8B-B14F-4D97-AF65-F5344CB8AC3E}">
        <p14:creationId xmlns:p14="http://schemas.microsoft.com/office/powerpoint/2010/main" val="1127081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ubrik 18">
            <a:extLst>
              <a:ext uri="{FF2B5EF4-FFF2-40B4-BE49-F238E27FC236}">
                <a16:creationId xmlns:a16="http://schemas.microsoft.com/office/drawing/2014/main" id="{0452FAA5-FC34-4228-A2D3-B27D03D2DC26}"/>
              </a:ext>
            </a:extLst>
          </p:cNvPr>
          <p:cNvSpPr>
            <a:spLocks noGrp="1"/>
          </p:cNvSpPr>
          <p:nvPr>
            <p:ph type="title"/>
          </p:nvPr>
        </p:nvSpPr>
        <p:spPr/>
        <p:txBody>
          <a:bodyPr/>
          <a:lstStyle/>
          <a:p>
            <a:r>
              <a:rPr lang="en-GB" dirty="0">
                <a:solidFill>
                  <a:schemeClr val="tx1">
                    <a:lumMod val="75000"/>
                    <a:lumOff val="25000"/>
                  </a:schemeClr>
                </a:solidFill>
              </a:rPr>
              <a:t>Logs</a:t>
            </a:r>
          </a:p>
        </p:txBody>
      </p:sp>
      <p:sp>
        <p:nvSpPr>
          <p:cNvPr id="3" name="Platshållare för sidfot 2">
            <a:extLst>
              <a:ext uri="{FF2B5EF4-FFF2-40B4-BE49-F238E27FC236}">
                <a16:creationId xmlns:a16="http://schemas.microsoft.com/office/drawing/2014/main" id="{1888BAD2-760C-4CF6-86EF-762B6EA82FEB}"/>
              </a:ext>
            </a:extLst>
          </p:cNvPr>
          <p:cNvSpPr>
            <a:spLocks noGrp="1"/>
          </p:cNvSpPr>
          <p:nvPr>
            <p:ph type="ftr" sz="quarter" idx="11"/>
          </p:nvPr>
        </p:nvSpPr>
        <p:spPr/>
        <p:txBody>
          <a:bodyPr/>
          <a:lstStyle/>
          <a:p>
            <a:r>
              <a:rPr lang="en-GB" dirty="0"/>
              <a:t>PRESENTATION TITLE/FOOTER</a:t>
            </a:r>
          </a:p>
        </p:txBody>
      </p:sp>
      <p:sp>
        <p:nvSpPr>
          <p:cNvPr id="5" name="Platshållare för bildnummer 4">
            <a:extLst>
              <a:ext uri="{FF2B5EF4-FFF2-40B4-BE49-F238E27FC236}">
                <a16:creationId xmlns:a16="http://schemas.microsoft.com/office/drawing/2014/main" id="{FC4C838D-0A5E-487E-BAD3-9D49788F1F25}"/>
              </a:ext>
            </a:extLst>
          </p:cNvPr>
          <p:cNvSpPr>
            <a:spLocks noGrp="1"/>
          </p:cNvSpPr>
          <p:nvPr>
            <p:ph type="sldNum" sz="quarter" idx="12"/>
          </p:nvPr>
        </p:nvSpPr>
        <p:spPr/>
        <p:txBody>
          <a:bodyPr/>
          <a:lstStyle/>
          <a:p>
            <a:fld id="{F7283078-D760-1647-8B80-66BA8B52336D}" type="slidenum">
              <a:rPr lang="sv-SE" smtClean="0">
                <a:solidFill>
                  <a:srgbClr val="CCCCCC"/>
                </a:solidFill>
              </a:rPr>
              <a:pPr/>
              <a:t>15</a:t>
            </a:fld>
            <a:endParaRPr lang="sv-SE" dirty="0">
              <a:solidFill>
                <a:srgbClr val="CCCCCC"/>
              </a:solidFill>
            </a:endParaRPr>
          </a:p>
        </p:txBody>
      </p:sp>
      <p:sp>
        <p:nvSpPr>
          <p:cNvPr id="8" name="Platshållare för datum 3">
            <a:extLst>
              <a:ext uri="{FF2B5EF4-FFF2-40B4-BE49-F238E27FC236}">
                <a16:creationId xmlns:a16="http://schemas.microsoft.com/office/drawing/2014/main" id="{065D7B4F-031E-1443-8F0F-9F3D65F3B554}"/>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2023-02-28</a:t>
            </a:fld>
            <a:endParaRPr lang="sv-SE" dirty="0"/>
          </a:p>
        </p:txBody>
      </p:sp>
      <p:pic>
        <p:nvPicPr>
          <p:cNvPr id="4" name="Picture 3">
            <a:extLst>
              <a:ext uri="{FF2B5EF4-FFF2-40B4-BE49-F238E27FC236}">
                <a16:creationId xmlns:a16="http://schemas.microsoft.com/office/drawing/2014/main" id="{44548A24-DC1B-07CF-43D7-E23AEFD07992}"/>
              </a:ext>
            </a:extLst>
          </p:cNvPr>
          <p:cNvPicPr>
            <a:picLocks noChangeAspect="1"/>
          </p:cNvPicPr>
          <p:nvPr/>
        </p:nvPicPr>
        <p:blipFill>
          <a:blip r:embed="rId2"/>
          <a:stretch>
            <a:fillRect/>
          </a:stretch>
        </p:blipFill>
        <p:spPr>
          <a:xfrm>
            <a:off x="778344" y="1314589"/>
            <a:ext cx="11190695" cy="5160681"/>
          </a:xfrm>
          <a:prstGeom prst="rect">
            <a:avLst/>
          </a:prstGeom>
        </p:spPr>
      </p:pic>
    </p:spTree>
    <p:extLst>
      <p:ext uri="{BB962C8B-B14F-4D97-AF65-F5344CB8AC3E}">
        <p14:creationId xmlns:p14="http://schemas.microsoft.com/office/powerpoint/2010/main" val="3071477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ubrik 18">
            <a:extLst>
              <a:ext uri="{FF2B5EF4-FFF2-40B4-BE49-F238E27FC236}">
                <a16:creationId xmlns:a16="http://schemas.microsoft.com/office/drawing/2014/main" id="{0452FAA5-FC34-4228-A2D3-B27D03D2DC26}"/>
              </a:ext>
            </a:extLst>
          </p:cNvPr>
          <p:cNvSpPr>
            <a:spLocks noGrp="1"/>
          </p:cNvSpPr>
          <p:nvPr>
            <p:ph type="title"/>
          </p:nvPr>
        </p:nvSpPr>
        <p:spPr/>
        <p:txBody>
          <a:bodyPr/>
          <a:lstStyle/>
          <a:p>
            <a:r>
              <a:rPr lang="en-GB" dirty="0">
                <a:solidFill>
                  <a:schemeClr val="tx1">
                    <a:lumMod val="75000"/>
                    <a:lumOff val="25000"/>
                  </a:schemeClr>
                </a:solidFill>
              </a:rPr>
              <a:t>Cypress Video</a:t>
            </a:r>
          </a:p>
        </p:txBody>
      </p:sp>
      <p:sp>
        <p:nvSpPr>
          <p:cNvPr id="3" name="Platshållare för sidfot 2">
            <a:extLst>
              <a:ext uri="{FF2B5EF4-FFF2-40B4-BE49-F238E27FC236}">
                <a16:creationId xmlns:a16="http://schemas.microsoft.com/office/drawing/2014/main" id="{1888BAD2-760C-4CF6-86EF-762B6EA82FEB}"/>
              </a:ext>
            </a:extLst>
          </p:cNvPr>
          <p:cNvSpPr>
            <a:spLocks noGrp="1"/>
          </p:cNvSpPr>
          <p:nvPr>
            <p:ph type="ftr" sz="quarter" idx="11"/>
          </p:nvPr>
        </p:nvSpPr>
        <p:spPr/>
        <p:txBody>
          <a:bodyPr/>
          <a:lstStyle/>
          <a:p>
            <a:r>
              <a:rPr lang="en-GB" dirty="0"/>
              <a:t>PRESENTATION TITLE/FOOTER</a:t>
            </a:r>
          </a:p>
        </p:txBody>
      </p:sp>
      <p:sp>
        <p:nvSpPr>
          <p:cNvPr id="5" name="Platshållare för bildnummer 4">
            <a:extLst>
              <a:ext uri="{FF2B5EF4-FFF2-40B4-BE49-F238E27FC236}">
                <a16:creationId xmlns:a16="http://schemas.microsoft.com/office/drawing/2014/main" id="{FC4C838D-0A5E-487E-BAD3-9D49788F1F25}"/>
              </a:ext>
            </a:extLst>
          </p:cNvPr>
          <p:cNvSpPr>
            <a:spLocks noGrp="1"/>
          </p:cNvSpPr>
          <p:nvPr>
            <p:ph type="sldNum" sz="quarter" idx="12"/>
          </p:nvPr>
        </p:nvSpPr>
        <p:spPr/>
        <p:txBody>
          <a:bodyPr/>
          <a:lstStyle/>
          <a:p>
            <a:fld id="{F7283078-D760-1647-8B80-66BA8B52336D}" type="slidenum">
              <a:rPr lang="sv-SE" smtClean="0">
                <a:solidFill>
                  <a:srgbClr val="CCCCCC"/>
                </a:solidFill>
              </a:rPr>
              <a:pPr/>
              <a:t>16</a:t>
            </a:fld>
            <a:endParaRPr lang="sv-SE" dirty="0">
              <a:solidFill>
                <a:srgbClr val="CCCCCC"/>
              </a:solidFill>
            </a:endParaRPr>
          </a:p>
        </p:txBody>
      </p:sp>
      <p:sp>
        <p:nvSpPr>
          <p:cNvPr id="8" name="Platshållare för datum 3">
            <a:extLst>
              <a:ext uri="{FF2B5EF4-FFF2-40B4-BE49-F238E27FC236}">
                <a16:creationId xmlns:a16="http://schemas.microsoft.com/office/drawing/2014/main" id="{065D7B4F-031E-1443-8F0F-9F3D65F3B554}"/>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2023-02-28</a:t>
            </a:fld>
            <a:endParaRPr lang="sv-SE" dirty="0"/>
          </a:p>
        </p:txBody>
      </p:sp>
      <p:pic>
        <p:nvPicPr>
          <p:cNvPr id="6" name="Picture 5">
            <a:extLst>
              <a:ext uri="{FF2B5EF4-FFF2-40B4-BE49-F238E27FC236}">
                <a16:creationId xmlns:a16="http://schemas.microsoft.com/office/drawing/2014/main" id="{A2E563B2-1B59-02DA-C4D1-5247E68746F2}"/>
              </a:ext>
            </a:extLst>
          </p:cNvPr>
          <p:cNvPicPr>
            <a:picLocks noChangeAspect="1"/>
          </p:cNvPicPr>
          <p:nvPr/>
        </p:nvPicPr>
        <p:blipFill>
          <a:blip r:embed="rId2"/>
          <a:stretch>
            <a:fillRect/>
          </a:stretch>
        </p:blipFill>
        <p:spPr>
          <a:xfrm>
            <a:off x="803732" y="265373"/>
            <a:ext cx="11139920" cy="5903607"/>
          </a:xfrm>
          <a:prstGeom prst="rect">
            <a:avLst/>
          </a:prstGeom>
        </p:spPr>
      </p:pic>
    </p:spTree>
    <p:extLst>
      <p:ext uri="{BB962C8B-B14F-4D97-AF65-F5344CB8AC3E}">
        <p14:creationId xmlns:p14="http://schemas.microsoft.com/office/powerpoint/2010/main" val="1070840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6839E1E-756B-40C0-9051-B6C149B2DDF8}"/>
              </a:ext>
            </a:extLst>
          </p:cNvPr>
          <p:cNvSpPr>
            <a:spLocks noGrp="1"/>
          </p:cNvSpPr>
          <p:nvPr>
            <p:ph type="title"/>
          </p:nvPr>
        </p:nvSpPr>
        <p:spPr/>
        <p:txBody>
          <a:bodyPr/>
          <a:lstStyle/>
          <a:p>
            <a:r>
              <a:rPr lang="en-GB" dirty="0">
                <a:solidFill>
                  <a:schemeClr val="tx1">
                    <a:lumMod val="75000"/>
                    <a:lumOff val="25000"/>
                  </a:schemeClr>
                </a:solidFill>
              </a:rPr>
              <a:t>Alarms</a:t>
            </a:r>
          </a:p>
        </p:txBody>
      </p:sp>
      <p:sp>
        <p:nvSpPr>
          <p:cNvPr id="5" name="Platshållare för sidfot 4">
            <a:extLst>
              <a:ext uri="{FF2B5EF4-FFF2-40B4-BE49-F238E27FC236}">
                <a16:creationId xmlns:a16="http://schemas.microsoft.com/office/drawing/2014/main" id="{5CF2C8D0-2448-45AB-9FE2-D6C1EBCEBC5B}"/>
              </a:ext>
            </a:extLst>
          </p:cNvPr>
          <p:cNvSpPr>
            <a:spLocks noGrp="1"/>
          </p:cNvSpPr>
          <p:nvPr>
            <p:ph type="ftr" sz="quarter" idx="11"/>
          </p:nvPr>
        </p:nvSpPr>
        <p:spPr/>
        <p:txBody>
          <a:bodyPr/>
          <a:lstStyle/>
          <a:p>
            <a:r>
              <a:rPr lang="en-GB" dirty="0"/>
              <a:t>PRESENTATION TITLE/FOOTER</a:t>
            </a:r>
          </a:p>
        </p:txBody>
      </p:sp>
      <p:sp>
        <p:nvSpPr>
          <p:cNvPr id="6" name="Platshållare för bildnummer 5">
            <a:extLst>
              <a:ext uri="{FF2B5EF4-FFF2-40B4-BE49-F238E27FC236}">
                <a16:creationId xmlns:a16="http://schemas.microsoft.com/office/drawing/2014/main" id="{8481AAF7-AA82-4AB8-A7E4-9963AD32038C}"/>
              </a:ext>
            </a:extLst>
          </p:cNvPr>
          <p:cNvSpPr>
            <a:spLocks noGrp="1"/>
          </p:cNvSpPr>
          <p:nvPr>
            <p:ph type="sldNum" sz="quarter" idx="12"/>
          </p:nvPr>
        </p:nvSpPr>
        <p:spPr/>
        <p:txBody>
          <a:bodyPr/>
          <a:lstStyle/>
          <a:p>
            <a:fld id="{F7283078-D760-1647-8B80-66BA8B52336D}" type="slidenum">
              <a:rPr lang="sv-SE" smtClean="0">
                <a:solidFill>
                  <a:srgbClr val="CCCCCC"/>
                </a:solidFill>
              </a:rPr>
              <a:t>17</a:t>
            </a:fld>
            <a:endParaRPr lang="sv-SE" dirty="0">
              <a:solidFill>
                <a:srgbClr val="CCCCCC"/>
              </a:solidFill>
            </a:endParaRPr>
          </a:p>
        </p:txBody>
      </p:sp>
      <p:sp>
        <p:nvSpPr>
          <p:cNvPr id="9" name="Platshållare för datum 3">
            <a:extLst>
              <a:ext uri="{FF2B5EF4-FFF2-40B4-BE49-F238E27FC236}">
                <a16:creationId xmlns:a16="http://schemas.microsoft.com/office/drawing/2014/main" id="{EC41C35A-EE84-D947-9DE3-983A77690536}"/>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2023-02-28</a:t>
            </a:fld>
            <a:endParaRPr lang="sv-SE" dirty="0"/>
          </a:p>
        </p:txBody>
      </p:sp>
      <p:pic>
        <p:nvPicPr>
          <p:cNvPr id="26" name="Picture Placeholder 25">
            <a:extLst>
              <a:ext uri="{FF2B5EF4-FFF2-40B4-BE49-F238E27FC236}">
                <a16:creationId xmlns:a16="http://schemas.microsoft.com/office/drawing/2014/main" id="{B9744832-4389-971E-53FB-0892357BE4BF}"/>
              </a:ext>
            </a:extLst>
          </p:cNvPr>
          <p:cNvPicPr>
            <a:picLocks noGrp="1" noChangeAspect="1"/>
          </p:cNvPicPr>
          <p:nvPr>
            <p:ph type="pic" sz="quarter" idx="15"/>
          </p:nvPr>
        </p:nvPicPr>
        <p:blipFill>
          <a:blip r:embed="rId2"/>
          <a:srcRect l="9974" r="9974"/>
          <a:stretch>
            <a:fillRect/>
          </a:stretch>
        </p:blipFill>
        <p:spPr>
          <a:xfrm>
            <a:off x="1195647" y="1067711"/>
            <a:ext cx="5178045" cy="4944325"/>
          </a:xfrm>
        </p:spPr>
      </p:pic>
      <p:pic>
        <p:nvPicPr>
          <p:cNvPr id="28" name="Picture 27">
            <a:extLst>
              <a:ext uri="{FF2B5EF4-FFF2-40B4-BE49-F238E27FC236}">
                <a16:creationId xmlns:a16="http://schemas.microsoft.com/office/drawing/2014/main" id="{B7C1CF74-B771-CFC2-4CF7-6542C70AEA4D}"/>
              </a:ext>
            </a:extLst>
          </p:cNvPr>
          <p:cNvPicPr>
            <a:picLocks noChangeAspect="1"/>
          </p:cNvPicPr>
          <p:nvPr/>
        </p:nvPicPr>
        <p:blipFill>
          <a:blip r:embed="rId3"/>
          <a:stretch>
            <a:fillRect/>
          </a:stretch>
        </p:blipFill>
        <p:spPr>
          <a:xfrm>
            <a:off x="6465630" y="2089876"/>
            <a:ext cx="5283725" cy="3154569"/>
          </a:xfrm>
          <a:prstGeom prst="rect">
            <a:avLst/>
          </a:prstGeom>
        </p:spPr>
      </p:pic>
    </p:spTree>
    <p:extLst>
      <p:ext uri="{BB962C8B-B14F-4D97-AF65-F5344CB8AC3E}">
        <p14:creationId xmlns:p14="http://schemas.microsoft.com/office/powerpoint/2010/main" val="1574209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ubrik 18">
            <a:extLst>
              <a:ext uri="{FF2B5EF4-FFF2-40B4-BE49-F238E27FC236}">
                <a16:creationId xmlns:a16="http://schemas.microsoft.com/office/drawing/2014/main" id="{0452FAA5-FC34-4228-A2D3-B27D03D2DC26}"/>
              </a:ext>
            </a:extLst>
          </p:cNvPr>
          <p:cNvSpPr>
            <a:spLocks noGrp="1"/>
          </p:cNvSpPr>
          <p:nvPr>
            <p:ph type="title"/>
          </p:nvPr>
        </p:nvSpPr>
        <p:spPr/>
        <p:txBody>
          <a:bodyPr/>
          <a:lstStyle/>
          <a:p>
            <a:r>
              <a:rPr lang="en-GB" dirty="0">
                <a:solidFill>
                  <a:schemeClr val="tx1">
                    <a:lumMod val="75000"/>
                    <a:lumOff val="25000"/>
                  </a:schemeClr>
                </a:solidFill>
              </a:rPr>
              <a:t>Links</a:t>
            </a:r>
          </a:p>
        </p:txBody>
      </p:sp>
      <p:sp>
        <p:nvSpPr>
          <p:cNvPr id="3" name="Platshållare för sidfot 2">
            <a:extLst>
              <a:ext uri="{FF2B5EF4-FFF2-40B4-BE49-F238E27FC236}">
                <a16:creationId xmlns:a16="http://schemas.microsoft.com/office/drawing/2014/main" id="{1888BAD2-760C-4CF6-86EF-762B6EA82FEB}"/>
              </a:ext>
            </a:extLst>
          </p:cNvPr>
          <p:cNvSpPr>
            <a:spLocks noGrp="1"/>
          </p:cNvSpPr>
          <p:nvPr>
            <p:ph type="ftr" sz="quarter" idx="11"/>
          </p:nvPr>
        </p:nvSpPr>
        <p:spPr/>
        <p:txBody>
          <a:bodyPr/>
          <a:lstStyle/>
          <a:p>
            <a:r>
              <a:rPr lang="en-GB" dirty="0"/>
              <a:t>PRESENTATION TITLE/FOOTER</a:t>
            </a:r>
          </a:p>
        </p:txBody>
      </p:sp>
      <p:sp>
        <p:nvSpPr>
          <p:cNvPr id="5" name="Platshållare för bildnummer 4">
            <a:extLst>
              <a:ext uri="{FF2B5EF4-FFF2-40B4-BE49-F238E27FC236}">
                <a16:creationId xmlns:a16="http://schemas.microsoft.com/office/drawing/2014/main" id="{FC4C838D-0A5E-487E-BAD3-9D49788F1F25}"/>
              </a:ext>
            </a:extLst>
          </p:cNvPr>
          <p:cNvSpPr>
            <a:spLocks noGrp="1"/>
          </p:cNvSpPr>
          <p:nvPr>
            <p:ph type="sldNum" sz="quarter" idx="12"/>
          </p:nvPr>
        </p:nvSpPr>
        <p:spPr/>
        <p:txBody>
          <a:bodyPr/>
          <a:lstStyle/>
          <a:p>
            <a:fld id="{F7283078-D760-1647-8B80-66BA8B52336D}" type="slidenum">
              <a:rPr lang="sv-SE" smtClean="0">
                <a:solidFill>
                  <a:srgbClr val="CCCCCC"/>
                </a:solidFill>
              </a:rPr>
              <a:pPr/>
              <a:t>18</a:t>
            </a:fld>
            <a:endParaRPr lang="sv-SE" dirty="0">
              <a:solidFill>
                <a:srgbClr val="CCCCCC"/>
              </a:solidFill>
            </a:endParaRPr>
          </a:p>
        </p:txBody>
      </p:sp>
      <p:sp>
        <p:nvSpPr>
          <p:cNvPr id="8" name="Platshållare för datum 3">
            <a:extLst>
              <a:ext uri="{FF2B5EF4-FFF2-40B4-BE49-F238E27FC236}">
                <a16:creationId xmlns:a16="http://schemas.microsoft.com/office/drawing/2014/main" id="{065D7B4F-031E-1443-8F0F-9F3D65F3B554}"/>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2023-02-28</a:t>
            </a:fld>
            <a:endParaRPr lang="sv-SE" dirty="0"/>
          </a:p>
        </p:txBody>
      </p:sp>
      <p:sp>
        <p:nvSpPr>
          <p:cNvPr id="2" name="TextBox 1">
            <a:extLst>
              <a:ext uri="{FF2B5EF4-FFF2-40B4-BE49-F238E27FC236}">
                <a16:creationId xmlns:a16="http://schemas.microsoft.com/office/drawing/2014/main" id="{45523BE6-B587-84EB-52FF-459F2FB524FA}"/>
              </a:ext>
            </a:extLst>
          </p:cNvPr>
          <p:cNvSpPr txBox="1"/>
          <p:nvPr/>
        </p:nvSpPr>
        <p:spPr>
          <a:xfrm>
            <a:off x="1100966" y="1339403"/>
            <a:ext cx="9990068" cy="2308324"/>
          </a:xfrm>
          <a:prstGeom prst="rect">
            <a:avLst/>
          </a:prstGeom>
          <a:noFill/>
        </p:spPr>
        <p:txBody>
          <a:bodyPr wrap="square" rtlCol="0">
            <a:spAutoFit/>
          </a:bodyPr>
          <a:lstStyle/>
          <a:p>
            <a:pPr marL="285750" indent="-285750" algn="l">
              <a:buFont typeface="Arial" panose="020B0604020202020204" pitchFamily="34" charset="0"/>
              <a:buChar char="•"/>
            </a:pPr>
            <a:r>
              <a:rPr lang="en-GB" dirty="0">
                <a:solidFill>
                  <a:srgbClr val="666666"/>
                </a:solidFill>
                <a:hlinkClick r:id="rId2"/>
              </a:rPr>
              <a:t>https://it-graylog.esss.lu.se/</a:t>
            </a:r>
            <a:endParaRPr lang="en-SE" dirty="0">
              <a:solidFill>
                <a:srgbClr val="666666"/>
              </a:solidFill>
            </a:endParaRPr>
          </a:p>
          <a:p>
            <a:pPr marL="285750" indent="-285750" algn="l">
              <a:buFont typeface="Arial" panose="020B0604020202020204" pitchFamily="34" charset="0"/>
              <a:buChar char="•"/>
            </a:pPr>
            <a:r>
              <a:rPr lang="en-GB" dirty="0">
                <a:solidFill>
                  <a:srgbClr val="666666"/>
                </a:solidFill>
                <a:hlinkClick r:id="rId3"/>
              </a:rPr>
              <a:t>https://paessler.esss.lu.se</a:t>
            </a:r>
            <a:endParaRPr lang="en-SE" dirty="0">
              <a:solidFill>
                <a:srgbClr val="666666"/>
              </a:solidFill>
            </a:endParaRPr>
          </a:p>
          <a:p>
            <a:pPr marL="285750" indent="-285750" algn="l">
              <a:buFont typeface="Arial" panose="020B0604020202020204" pitchFamily="34" charset="0"/>
              <a:buChar char="•"/>
            </a:pPr>
            <a:r>
              <a:rPr lang="en-GB" dirty="0">
                <a:solidFill>
                  <a:srgbClr val="666666"/>
                </a:solidFill>
                <a:hlinkClick r:id="rId4"/>
              </a:rPr>
              <a:t>https://gitlab.esss.lu.se/</a:t>
            </a:r>
            <a:endParaRPr lang="en-GB" dirty="0">
              <a:solidFill>
                <a:srgbClr val="666666"/>
              </a:solidFill>
            </a:endParaRPr>
          </a:p>
          <a:p>
            <a:pPr marL="285750" indent="-285750" algn="l">
              <a:buFont typeface="Arial" panose="020B0604020202020204" pitchFamily="34" charset="0"/>
              <a:buChar char="•"/>
            </a:pPr>
            <a:r>
              <a:rPr lang="en-GB" dirty="0">
                <a:solidFill>
                  <a:srgbClr val="666666"/>
                </a:solidFill>
                <a:hlinkClick r:id="rId5"/>
              </a:rPr>
              <a:t>https://www.npmjs.com/~esss-swap</a:t>
            </a:r>
            <a:endParaRPr lang="en-GB" dirty="0">
              <a:solidFill>
                <a:srgbClr val="666666"/>
              </a:solidFill>
            </a:endParaRPr>
          </a:p>
          <a:p>
            <a:pPr marL="285750" indent="-285750" algn="l">
              <a:buFont typeface="Arial" panose="020B0604020202020204" pitchFamily="34" charset="0"/>
              <a:buChar char="•"/>
            </a:pPr>
            <a:r>
              <a:rPr lang="en-GB" dirty="0">
                <a:solidFill>
                  <a:srgbClr val="666666"/>
                </a:solidFill>
                <a:hlinkClick r:id="rId6"/>
              </a:rPr>
              <a:t>https://github.com/orgs/UserOfficeProject/teams/swap</a:t>
            </a:r>
            <a:endParaRPr lang="en-GB" dirty="0">
              <a:solidFill>
                <a:srgbClr val="666666"/>
              </a:solidFill>
            </a:endParaRPr>
          </a:p>
          <a:p>
            <a:pPr marL="285750" indent="-285750" algn="l">
              <a:buFont typeface="Arial" panose="020B0604020202020204" pitchFamily="34" charset="0"/>
              <a:buChar char="•"/>
            </a:pPr>
            <a:endParaRPr lang="en-GB" dirty="0">
              <a:solidFill>
                <a:srgbClr val="666666"/>
              </a:solidFill>
            </a:endParaRPr>
          </a:p>
          <a:p>
            <a:pPr marL="285750" indent="-285750" algn="l">
              <a:buFont typeface="Arial" panose="020B0604020202020204" pitchFamily="34" charset="0"/>
              <a:buChar char="•"/>
            </a:pPr>
            <a:endParaRPr lang="en-GB" dirty="0">
              <a:solidFill>
                <a:srgbClr val="666666"/>
              </a:solidFill>
            </a:endParaRPr>
          </a:p>
          <a:p>
            <a:pPr marL="285750" indent="-285750" algn="l">
              <a:buFont typeface="Arial" panose="020B0604020202020204" pitchFamily="34" charset="0"/>
              <a:buChar char="•"/>
            </a:pPr>
            <a:endParaRPr lang="en-SE" dirty="0">
              <a:solidFill>
                <a:srgbClr val="666666"/>
              </a:solidFill>
            </a:endParaRPr>
          </a:p>
        </p:txBody>
      </p:sp>
    </p:spTree>
    <p:extLst>
      <p:ext uri="{BB962C8B-B14F-4D97-AF65-F5344CB8AC3E}">
        <p14:creationId xmlns:p14="http://schemas.microsoft.com/office/powerpoint/2010/main" val="1669191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145CF3-C12C-4347-8E68-43E7983404D2}"/>
              </a:ext>
            </a:extLst>
          </p:cNvPr>
          <p:cNvSpPr>
            <a:spLocks noGrp="1"/>
          </p:cNvSpPr>
          <p:nvPr>
            <p:ph type="ctrTitle"/>
          </p:nvPr>
        </p:nvSpPr>
        <p:spPr/>
        <p:txBody>
          <a:bodyPr/>
          <a:lstStyle/>
          <a:p>
            <a:r>
              <a:rPr lang="en-GB" dirty="0"/>
              <a:t>Finish presentation</a:t>
            </a:r>
          </a:p>
        </p:txBody>
      </p:sp>
    </p:spTree>
    <p:extLst>
      <p:ext uri="{BB962C8B-B14F-4D97-AF65-F5344CB8AC3E}">
        <p14:creationId xmlns:p14="http://schemas.microsoft.com/office/powerpoint/2010/main" val="1209966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145CF3-C12C-4347-8E68-43E7983404D2}"/>
              </a:ext>
            </a:extLst>
          </p:cNvPr>
          <p:cNvSpPr>
            <a:spLocks noGrp="1"/>
          </p:cNvSpPr>
          <p:nvPr>
            <p:ph type="ctrTitle"/>
          </p:nvPr>
        </p:nvSpPr>
        <p:spPr/>
        <p:txBody>
          <a:bodyPr/>
          <a:lstStyle/>
          <a:p>
            <a:r>
              <a:rPr lang="en-GB" dirty="0"/>
              <a:t>SWAP DevOps</a:t>
            </a:r>
          </a:p>
        </p:txBody>
      </p:sp>
      <p:sp>
        <p:nvSpPr>
          <p:cNvPr id="4" name="Platshållare för text 3">
            <a:extLst>
              <a:ext uri="{FF2B5EF4-FFF2-40B4-BE49-F238E27FC236}">
                <a16:creationId xmlns:a16="http://schemas.microsoft.com/office/drawing/2014/main" id="{D26DA0E2-82BB-493E-9B68-2D93A245C5B3}"/>
              </a:ext>
            </a:extLst>
          </p:cNvPr>
          <p:cNvSpPr>
            <a:spLocks noGrp="1"/>
          </p:cNvSpPr>
          <p:nvPr>
            <p:ph type="body" sz="quarter" idx="10"/>
          </p:nvPr>
        </p:nvSpPr>
        <p:spPr/>
        <p:txBody>
          <a:bodyPr/>
          <a:lstStyle/>
          <a:p>
            <a:r>
              <a:rPr lang="en-GB" dirty="0"/>
              <a:t>PRESENTED BY Fredrik Bolmsten</a:t>
            </a:r>
          </a:p>
        </p:txBody>
      </p:sp>
      <p:sp>
        <p:nvSpPr>
          <p:cNvPr id="5" name="Platshållare för datum 4">
            <a:extLst>
              <a:ext uri="{FF2B5EF4-FFF2-40B4-BE49-F238E27FC236}">
                <a16:creationId xmlns:a16="http://schemas.microsoft.com/office/drawing/2014/main" id="{30E777A6-9513-43F3-BB24-ED0539ADDD88}"/>
              </a:ext>
            </a:extLst>
          </p:cNvPr>
          <p:cNvSpPr>
            <a:spLocks noGrp="1"/>
          </p:cNvSpPr>
          <p:nvPr>
            <p:ph type="dt" sz="half" idx="11"/>
          </p:nvPr>
        </p:nvSpPr>
        <p:spPr>
          <a:xfrm>
            <a:off x="1930395" y="6117873"/>
            <a:ext cx="3215183" cy="459883"/>
          </a:xfrm>
        </p:spPr>
        <p:txBody>
          <a:bodyPr/>
          <a:lstStyle/>
          <a:p>
            <a:fld id="{18896B66-0B3A-474C-9C9C-E4F07B1F5DAD}" type="datetime1">
              <a:rPr lang="sv-SE" sz="1200" b="1">
                <a:solidFill>
                  <a:schemeClr val="bg1"/>
                </a:solidFill>
              </a:rPr>
              <a:pPr/>
              <a:t>2023-02-28</a:t>
            </a:fld>
            <a:endParaRPr lang="en-GB" sz="1200" b="1" dirty="0">
              <a:solidFill>
                <a:schemeClr val="bg1"/>
              </a:solidFill>
            </a:endParaRPr>
          </a:p>
        </p:txBody>
      </p:sp>
    </p:spTree>
    <p:extLst>
      <p:ext uri="{BB962C8B-B14F-4D97-AF65-F5344CB8AC3E}">
        <p14:creationId xmlns:p14="http://schemas.microsoft.com/office/powerpoint/2010/main" val="214199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0FB8EB-1974-4F1B-9F83-4FDD9AB6C8B2}"/>
              </a:ext>
            </a:extLst>
          </p:cNvPr>
          <p:cNvSpPr>
            <a:spLocks noGrp="1"/>
          </p:cNvSpPr>
          <p:nvPr>
            <p:ph type="title"/>
          </p:nvPr>
        </p:nvSpPr>
        <p:spPr/>
        <p:txBody>
          <a:bodyPr/>
          <a:lstStyle/>
          <a:p>
            <a:r>
              <a:rPr lang="en-GB" dirty="0">
                <a:solidFill>
                  <a:schemeClr val="tx1">
                    <a:lumMod val="75000"/>
                    <a:lumOff val="25000"/>
                  </a:schemeClr>
                </a:solidFill>
              </a:rPr>
              <a:t>Presentation headline</a:t>
            </a:r>
          </a:p>
        </p:txBody>
      </p:sp>
      <p:sp>
        <p:nvSpPr>
          <p:cNvPr id="4" name="Platshållare för sidfot 3">
            <a:extLst>
              <a:ext uri="{FF2B5EF4-FFF2-40B4-BE49-F238E27FC236}">
                <a16:creationId xmlns:a16="http://schemas.microsoft.com/office/drawing/2014/main" id="{BCE7790D-E878-42AC-AA2D-8A369B3D74BF}"/>
              </a:ext>
            </a:extLst>
          </p:cNvPr>
          <p:cNvSpPr>
            <a:spLocks noGrp="1"/>
          </p:cNvSpPr>
          <p:nvPr>
            <p:ph type="ftr" sz="quarter" idx="11"/>
          </p:nvPr>
        </p:nvSpPr>
        <p:spPr/>
        <p:txBody>
          <a:bodyPr/>
          <a:lstStyle/>
          <a:p>
            <a:r>
              <a:rPr lang="en-GB" dirty="0"/>
              <a:t>PRESENTATION TITLE/FOOTER</a:t>
            </a:r>
          </a:p>
        </p:txBody>
      </p:sp>
      <p:sp>
        <p:nvSpPr>
          <p:cNvPr id="5" name="Platshållare för bildnummer 4">
            <a:extLst>
              <a:ext uri="{FF2B5EF4-FFF2-40B4-BE49-F238E27FC236}">
                <a16:creationId xmlns:a16="http://schemas.microsoft.com/office/drawing/2014/main" id="{4B78B478-BF6B-4F13-BEDC-210D18337E98}"/>
              </a:ext>
            </a:extLst>
          </p:cNvPr>
          <p:cNvSpPr>
            <a:spLocks noGrp="1"/>
          </p:cNvSpPr>
          <p:nvPr>
            <p:ph type="sldNum" sz="quarter" idx="12"/>
          </p:nvPr>
        </p:nvSpPr>
        <p:spPr/>
        <p:txBody>
          <a:bodyPr/>
          <a:lstStyle/>
          <a:p>
            <a:fld id="{F7283078-D760-1647-8B80-66BA8B52336D}" type="slidenum">
              <a:rPr lang="sv-SE" smtClean="0">
                <a:solidFill>
                  <a:srgbClr val="CCCCCC"/>
                </a:solidFill>
              </a:rPr>
              <a:t>3</a:t>
            </a:fld>
            <a:endParaRPr lang="sv-SE" dirty="0">
              <a:solidFill>
                <a:srgbClr val="CCCCCC"/>
              </a:solidFill>
            </a:endParaRPr>
          </a:p>
        </p:txBody>
      </p:sp>
      <p:sp>
        <p:nvSpPr>
          <p:cNvPr id="8" name="Platshållare för text 7">
            <a:extLst>
              <a:ext uri="{FF2B5EF4-FFF2-40B4-BE49-F238E27FC236}">
                <a16:creationId xmlns:a16="http://schemas.microsoft.com/office/drawing/2014/main" id="{F9694C8D-3712-49FB-B071-2180F2DC8118}"/>
              </a:ext>
            </a:extLst>
          </p:cNvPr>
          <p:cNvSpPr>
            <a:spLocks noGrp="1"/>
          </p:cNvSpPr>
          <p:nvPr>
            <p:ph type="body" sz="quarter" idx="14"/>
          </p:nvPr>
        </p:nvSpPr>
        <p:spPr/>
        <p:txBody>
          <a:bodyPr/>
          <a:lstStyle/>
          <a:p>
            <a:r>
              <a:rPr lang="en-GB" dirty="0"/>
              <a:t>Sub-headline to strengthen the headline above</a:t>
            </a:r>
          </a:p>
        </p:txBody>
      </p:sp>
      <p:sp>
        <p:nvSpPr>
          <p:cNvPr id="10" name="Platshållare för datum 3">
            <a:extLst>
              <a:ext uri="{FF2B5EF4-FFF2-40B4-BE49-F238E27FC236}">
                <a16:creationId xmlns:a16="http://schemas.microsoft.com/office/drawing/2014/main" id="{38A5AF1C-CD2B-3242-88CF-04FA26AED57A}"/>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2023-02-28</a:t>
            </a:fld>
            <a:endParaRPr lang="sv-SE" dirty="0"/>
          </a:p>
        </p:txBody>
      </p:sp>
      <p:pic>
        <p:nvPicPr>
          <p:cNvPr id="18" name="Picture 17">
            <a:extLst>
              <a:ext uri="{FF2B5EF4-FFF2-40B4-BE49-F238E27FC236}">
                <a16:creationId xmlns:a16="http://schemas.microsoft.com/office/drawing/2014/main" id="{1276E400-FEF7-7C45-A6F2-920201A426CF}"/>
              </a:ext>
            </a:extLst>
          </p:cNvPr>
          <p:cNvPicPr>
            <a:picLocks noChangeAspect="1"/>
          </p:cNvPicPr>
          <p:nvPr/>
        </p:nvPicPr>
        <p:blipFill>
          <a:blip r:embed="rId2"/>
          <a:stretch>
            <a:fillRect/>
          </a:stretch>
        </p:blipFill>
        <p:spPr>
          <a:xfrm>
            <a:off x="962892" y="244272"/>
            <a:ext cx="10071756" cy="6476568"/>
          </a:xfrm>
          <a:prstGeom prst="rect">
            <a:avLst/>
          </a:prstGeom>
        </p:spPr>
      </p:pic>
      <p:sp>
        <p:nvSpPr>
          <p:cNvPr id="3" name="TextBox 2">
            <a:extLst>
              <a:ext uri="{FF2B5EF4-FFF2-40B4-BE49-F238E27FC236}">
                <a16:creationId xmlns:a16="http://schemas.microsoft.com/office/drawing/2014/main" id="{14D3983A-E4F3-D50F-F9C6-CEB8091A48B5}"/>
              </a:ext>
            </a:extLst>
          </p:cNvPr>
          <p:cNvSpPr txBox="1"/>
          <p:nvPr/>
        </p:nvSpPr>
        <p:spPr>
          <a:xfrm>
            <a:off x="4880919" y="74141"/>
            <a:ext cx="2382383" cy="369332"/>
          </a:xfrm>
          <a:prstGeom prst="rect">
            <a:avLst/>
          </a:prstGeom>
          <a:noFill/>
        </p:spPr>
        <p:txBody>
          <a:bodyPr wrap="none" rtlCol="0">
            <a:spAutoFit/>
          </a:bodyPr>
          <a:lstStyle/>
          <a:p>
            <a:pPr algn="l"/>
            <a:r>
              <a:rPr lang="en-SE" dirty="0">
                <a:solidFill>
                  <a:srgbClr val="666666"/>
                </a:solidFill>
              </a:rPr>
              <a:t>Managing complexity</a:t>
            </a:r>
          </a:p>
        </p:txBody>
      </p:sp>
    </p:spTree>
    <p:extLst>
      <p:ext uri="{BB962C8B-B14F-4D97-AF65-F5344CB8AC3E}">
        <p14:creationId xmlns:p14="http://schemas.microsoft.com/office/powerpoint/2010/main" val="1074535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0FB8EB-1974-4F1B-9F83-4FDD9AB6C8B2}"/>
              </a:ext>
            </a:extLst>
          </p:cNvPr>
          <p:cNvSpPr>
            <a:spLocks noGrp="1"/>
          </p:cNvSpPr>
          <p:nvPr>
            <p:ph type="title"/>
          </p:nvPr>
        </p:nvSpPr>
        <p:spPr/>
        <p:txBody>
          <a:bodyPr/>
          <a:lstStyle/>
          <a:p>
            <a:r>
              <a:rPr lang="en-GB" dirty="0">
                <a:solidFill>
                  <a:schemeClr val="tx1">
                    <a:lumMod val="75000"/>
                    <a:lumOff val="25000"/>
                  </a:schemeClr>
                </a:solidFill>
              </a:rPr>
              <a:t>Overview</a:t>
            </a:r>
          </a:p>
        </p:txBody>
      </p:sp>
      <p:sp>
        <p:nvSpPr>
          <p:cNvPr id="4" name="Platshållare för sidfot 3">
            <a:extLst>
              <a:ext uri="{FF2B5EF4-FFF2-40B4-BE49-F238E27FC236}">
                <a16:creationId xmlns:a16="http://schemas.microsoft.com/office/drawing/2014/main" id="{BCE7790D-E878-42AC-AA2D-8A369B3D74BF}"/>
              </a:ext>
            </a:extLst>
          </p:cNvPr>
          <p:cNvSpPr>
            <a:spLocks noGrp="1"/>
          </p:cNvSpPr>
          <p:nvPr>
            <p:ph type="ftr" sz="quarter" idx="11"/>
          </p:nvPr>
        </p:nvSpPr>
        <p:spPr/>
        <p:txBody>
          <a:bodyPr/>
          <a:lstStyle/>
          <a:p>
            <a:r>
              <a:rPr lang="en-GB" dirty="0"/>
              <a:t>PRESENTATION TITLE/FOOTER</a:t>
            </a:r>
          </a:p>
        </p:txBody>
      </p:sp>
      <p:sp>
        <p:nvSpPr>
          <p:cNvPr id="5" name="Platshållare för bildnummer 4">
            <a:extLst>
              <a:ext uri="{FF2B5EF4-FFF2-40B4-BE49-F238E27FC236}">
                <a16:creationId xmlns:a16="http://schemas.microsoft.com/office/drawing/2014/main" id="{4B78B478-BF6B-4F13-BEDC-210D18337E98}"/>
              </a:ext>
            </a:extLst>
          </p:cNvPr>
          <p:cNvSpPr>
            <a:spLocks noGrp="1"/>
          </p:cNvSpPr>
          <p:nvPr>
            <p:ph type="sldNum" sz="quarter" idx="12"/>
          </p:nvPr>
        </p:nvSpPr>
        <p:spPr/>
        <p:txBody>
          <a:bodyPr/>
          <a:lstStyle/>
          <a:p>
            <a:fld id="{F7283078-D760-1647-8B80-66BA8B52336D}" type="slidenum">
              <a:rPr lang="sv-SE" smtClean="0">
                <a:solidFill>
                  <a:srgbClr val="CCCCCC"/>
                </a:solidFill>
              </a:rPr>
              <a:t>4</a:t>
            </a:fld>
            <a:endParaRPr lang="sv-SE" dirty="0">
              <a:solidFill>
                <a:srgbClr val="CCCCCC"/>
              </a:solidFill>
            </a:endParaRPr>
          </a:p>
        </p:txBody>
      </p:sp>
      <p:sp>
        <p:nvSpPr>
          <p:cNvPr id="8" name="Platshållare för text 7">
            <a:extLst>
              <a:ext uri="{FF2B5EF4-FFF2-40B4-BE49-F238E27FC236}">
                <a16:creationId xmlns:a16="http://schemas.microsoft.com/office/drawing/2014/main" id="{F9694C8D-3712-49FB-B071-2180F2DC8118}"/>
              </a:ext>
            </a:extLst>
          </p:cNvPr>
          <p:cNvSpPr>
            <a:spLocks noGrp="1"/>
          </p:cNvSpPr>
          <p:nvPr>
            <p:ph type="body" sz="quarter" idx="14"/>
          </p:nvPr>
        </p:nvSpPr>
        <p:spPr/>
        <p:txBody>
          <a:bodyPr/>
          <a:lstStyle/>
          <a:p>
            <a:r>
              <a:rPr lang="en-GB" dirty="0"/>
              <a:t>From repository to deployment</a:t>
            </a:r>
          </a:p>
        </p:txBody>
      </p:sp>
      <p:sp>
        <p:nvSpPr>
          <p:cNvPr id="10" name="Platshållare för datum 3">
            <a:extLst>
              <a:ext uri="{FF2B5EF4-FFF2-40B4-BE49-F238E27FC236}">
                <a16:creationId xmlns:a16="http://schemas.microsoft.com/office/drawing/2014/main" id="{38A5AF1C-CD2B-3242-88CF-04FA26AED57A}"/>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2023-02-28</a:t>
            </a:fld>
            <a:endParaRPr lang="sv-SE" dirty="0"/>
          </a:p>
        </p:txBody>
      </p:sp>
      <p:sp>
        <p:nvSpPr>
          <p:cNvPr id="3" name="TextBox 2">
            <a:extLst>
              <a:ext uri="{FF2B5EF4-FFF2-40B4-BE49-F238E27FC236}">
                <a16:creationId xmlns:a16="http://schemas.microsoft.com/office/drawing/2014/main" id="{41F23185-CF7A-E1B8-0BC0-87CF152C2059}"/>
              </a:ext>
            </a:extLst>
          </p:cNvPr>
          <p:cNvSpPr txBox="1"/>
          <p:nvPr/>
        </p:nvSpPr>
        <p:spPr>
          <a:xfrm>
            <a:off x="1103709" y="2627291"/>
            <a:ext cx="873957" cy="369332"/>
          </a:xfrm>
          <a:prstGeom prst="rect">
            <a:avLst/>
          </a:prstGeom>
          <a:noFill/>
        </p:spPr>
        <p:txBody>
          <a:bodyPr wrap="none" rtlCol="0">
            <a:spAutoFit/>
          </a:bodyPr>
          <a:lstStyle/>
          <a:p>
            <a:pPr algn="l"/>
            <a:r>
              <a:rPr lang="en-SE" dirty="0">
                <a:solidFill>
                  <a:srgbClr val="666666"/>
                </a:solidFill>
              </a:rPr>
              <a:t>Github</a:t>
            </a:r>
          </a:p>
        </p:txBody>
      </p:sp>
      <p:sp>
        <p:nvSpPr>
          <p:cNvPr id="7" name="TextBox 6">
            <a:extLst>
              <a:ext uri="{FF2B5EF4-FFF2-40B4-BE49-F238E27FC236}">
                <a16:creationId xmlns:a16="http://schemas.microsoft.com/office/drawing/2014/main" id="{B098BA03-FD5B-2CD3-0444-7C6BEBC33350}"/>
              </a:ext>
            </a:extLst>
          </p:cNvPr>
          <p:cNvSpPr txBox="1"/>
          <p:nvPr/>
        </p:nvSpPr>
        <p:spPr>
          <a:xfrm>
            <a:off x="9441806" y="4662153"/>
            <a:ext cx="1330172" cy="369332"/>
          </a:xfrm>
          <a:prstGeom prst="rect">
            <a:avLst/>
          </a:prstGeom>
          <a:noFill/>
        </p:spPr>
        <p:txBody>
          <a:bodyPr wrap="none" rtlCol="0">
            <a:spAutoFit/>
          </a:bodyPr>
          <a:lstStyle/>
          <a:p>
            <a:pPr algn="l"/>
            <a:r>
              <a:rPr lang="en-SE" dirty="0">
                <a:solidFill>
                  <a:srgbClr val="666666"/>
                </a:solidFill>
              </a:rPr>
              <a:t>Kubernetes</a:t>
            </a:r>
          </a:p>
        </p:txBody>
      </p:sp>
      <p:pic>
        <p:nvPicPr>
          <p:cNvPr id="1028" name="Picture 4" descr="GitHub Logos and Usage · GitHub">
            <a:extLst>
              <a:ext uri="{FF2B5EF4-FFF2-40B4-BE49-F238E27FC236}">
                <a16:creationId xmlns:a16="http://schemas.microsoft.com/office/drawing/2014/main" id="{EEC6FD94-763C-C722-964A-DBD6436DA6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676" y="1764532"/>
            <a:ext cx="1855276" cy="18552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itLab Moves to AlmaLinux as Supported Platform - AlmaLinux OS Blog">
            <a:extLst>
              <a:ext uri="{FF2B5EF4-FFF2-40B4-BE49-F238E27FC236}">
                <a16:creationId xmlns:a16="http://schemas.microsoft.com/office/drawing/2014/main" id="{14CD3AF8-C660-0A01-9650-3F47422BCB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0100" y="2512686"/>
            <a:ext cx="2246366" cy="203615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Why Is Storage On Kubernetes So Hard? - Software Engineering Daily">
            <a:extLst>
              <a:ext uri="{FF2B5EF4-FFF2-40B4-BE49-F238E27FC236}">
                <a16:creationId xmlns:a16="http://schemas.microsoft.com/office/drawing/2014/main" id="{790792A4-7547-22D0-1DD6-116B863683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3822" y="3921836"/>
            <a:ext cx="3446604" cy="179286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9698BAE-F471-8991-4B9A-1AEE1BD8E0C0}"/>
              </a:ext>
            </a:extLst>
          </p:cNvPr>
          <p:cNvSpPr txBox="1"/>
          <p:nvPr/>
        </p:nvSpPr>
        <p:spPr>
          <a:xfrm>
            <a:off x="879676" y="3429000"/>
            <a:ext cx="3971855" cy="2585323"/>
          </a:xfrm>
          <a:prstGeom prst="rect">
            <a:avLst/>
          </a:prstGeom>
          <a:noFill/>
        </p:spPr>
        <p:txBody>
          <a:bodyPr wrap="square" rtlCol="0">
            <a:spAutoFit/>
          </a:bodyPr>
          <a:lstStyle/>
          <a:p>
            <a:pPr algn="l"/>
            <a:endParaRPr lang="en-GB" sz="1200" dirty="0">
              <a:solidFill>
                <a:srgbClr val="666666"/>
              </a:solidFill>
              <a:hlinkClick r:id="rId5"/>
            </a:endParaRPr>
          </a:p>
          <a:p>
            <a:pPr marL="171450" indent="-171450">
              <a:buFont typeface="Arial" panose="020B0604020202020204" pitchFamily="34" charset="0"/>
              <a:buChar char="•"/>
            </a:pPr>
            <a:r>
              <a:rPr lang="en-GB" sz="1200" dirty="0">
                <a:solidFill>
                  <a:srgbClr val="666666"/>
                </a:solidFill>
                <a:hlinkClick r:id="rId5">
                  <a:extLst>
                    <a:ext uri="{A12FA001-AC4F-418D-AE19-62706E023703}">
                      <ahyp:hlinkClr xmlns:ahyp="http://schemas.microsoft.com/office/drawing/2018/hyperlinkcolor" val="tx"/>
                    </a:ext>
                  </a:extLst>
                </a:hlinkClick>
              </a:rPr>
              <a:t>Code </a:t>
            </a:r>
          </a:p>
          <a:p>
            <a:pPr marL="171450" indent="-171450">
              <a:buFont typeface="Arial" panose="020B0604020202020204" pitchFamily="34" charset="0"/>
              <a:buChar char="•"/>
            </a:pPr>
            <a:endParaRPr lang="en-GB" sz="1200" dirty="0">
              <a:solidFill>
                <a:srgbClr val="666666"/>
              </a:solidFill>
              <a:hlinkClick r:id="rId5">
                <a:extLst>
                  <a:ext uri="{A12FA001-AC4F-418D-AE19-62706E023703}">
                    <ahyp:hlinkClr xmlns:ahyp="http://schemas.microsoft.com/office/drawing/2018/hyperlinkcolor" val="tx"/>
                  </a:ext>
                </a:extLst>
              </a:hlinkClick>
            </a:endParaRPr>
          </a:p>
          <a:p>
            <a:pPr marL="171450" indent="-171450">
              <a:buFont typeface="Arial" panose="020B0604020202020204" pitchFamily="34" charset="0"/>
              <a:buChar char="•"/>
            </a:pPr>
            <a:r>
              <a:rPr lang="en-GB" sz="1200" dirty="0">
                <a:solidFill>
                  <a:srgbClr val="666666"/>
                </a:solidFill>
                <a:hlinkClick r:id="rId5">
                  <a:extLst>
                    <a:ext uri="{A12FA001-AC4F-418D-AE19-62706E023703}">
                      <ahyp:hlinkClr xmlns:ahyp="http://schemas.microsoft.com/office/drawing/2018/hyperlinkcolor" val="tx"/>
                    </a:ext>
                  </a:extLst>
                </a:hlinkClick>
              </a:rPr>
              <a:t>Automated testing</a:t>
            </a:r>
          </a:p>
          <a:p>
            <a:pPr marL="171450" indent="-171450">
              <a:buFont typeface="Arial" panose="020B0604020202020204" pitchFamily="34" charset="0"/>
              <a:buChar char="•"/>
            </a:pPr>
            <a:endParaRPr lang="en-GB" sz="1200" dirty="0">
              <a:solidFill>
                <a:srgbClr val="666666"/>
              </a:solidFill>
              <a:hlinkClick r:id="rId5">
                <a:extLst>
                  <a:ext uri="{A12FA001-AC4F-418D-AE19-62706E023703}">
                    <ahyp:hlinkClr xmlns:ahyp="http://schemas.microsoft.com/office/drawing/2018/hyperlinkcolor" val="tx"/>
                  </a:ext>
                </a:extLst>
              </a:hlinkClick>
            </a:endParaRPr>
          </a:p>
          <a:p>
            <a:pPr marL="171450" indent="-171450">
              <a:buFont typeface="Arial" panose="020B0604020202020204" pitchFamily="34" charset="0"/>
              <a:buChar char="•"/>
            </a:pPr>
            <a:r>
              <a:rPr lang="en-GB" sz="1200" dirty="0">
                <a:solidFill>
                  <a:srgbClr val="666666"/>
                </a:solidFill>
                <a:hlinkClick r:id="rId5">
                  <a:extLst>
                    <a:ext uri="{A12FA001-AC4F-418D-AE19-62706E023703}">
                      <ahyp:hlinkClr xmlns:ahyp="http://schemas.microsoft.com/office/drawing/2018/hyperlinkcolor" val="tx"/>
                    </a:ext>
                  </a:extLst>
                </a:hlinkClick>
              </a:rPr>
              <a:t>Build</a:t>
            </a:r>
          </a:p>
          <a:p>
            <a:pPr marL="171450" indent="-171450">
              <a:buFont typeface="Arial" panose="020B0604020202020204" pitchFamily="34" charset="0"/>
              <a:buChar char="•"/>
            </a:pPr>
            <a:endParaRPr lang="en-GB" sz="1200" dirty="0">
              <a:solidFill>
                <a:srgbClr val="666666"/>
              </a:solidFill>
              <a:hlinkClick r:id="rId5">
                <a:extLst>
                  <a:ext uri="{A12FA001-AC4F-418D-AE19-62706E023703}">
                    <ahyp:hlinkClr xmlns:ahyp="http://schemas.microsoft.com/office/drawing/2018/hyperlinkcolor" val="tx"/>
                  </a:ext>
                </a:extLst>
              </a:hlinkClick>
            </a:endParaRPr>
          </a:p>
          <a:p>
            <a:pPr marL="171450" indent="-171450">
              <a:buFont typeface="Arial" panose="020B0604020202020204" pitchFamily="34" charset="0"/>
              <a:buChar char="•"/>
            </a:pPr>
            <a:r>
              <a:rPr lang="en-GB" sz="1200" dirty="0">
                <a:solidFill>
                  <a:srgbClr val="666666"/>
                </a:solidFill>
                <a:hlinkClick r:id="rId5">
                  <a:extLst>
                    <a:ext uri="{A12FA001-AC4F-418D-AE19-62706E023703}">
                      <ahyp:hlinkClr xmlns:ahyp="http://schemas.microsoft.com/office/drawing/2018/hyperlinkcolor" val="tx"/>
                    </a:ext>
                  </a:extLst>
                </a:hlinkClick>
              </a:rPr>
              <a:t>Container repository</a:t>
            </a:r>
          </a:p>
          <a:p>
            <a:pPr algn="l"/>
            <a:endParaRPr lang="en-GB" sz="1200" dirty="0">
              <a:solidFill>
                <a:srgbClr val="666666"/>
              </a:solidFill>
              <a:hlinkClick r:id="rId5"/>
            </a:endParaRPr>
          </a:p>
          <a:p>
            <a:pPr algn="l"/>
            <a:r>
              <a:rPr lang="en-GB" sz="1200" dirty="0">
                <a:solidFill>
                  <a:srgbClr val="666666"/>
                </a:solidFill>
                <a:hlinkClick r:id="rId5"/>
              </a:rPr>
              <a:t>https://github.com/UserOfficeProject</a:t>
            </a:r>
            <a:endParaRPr lang="en-GB" sz="1200" dirty="0">
              <a:solidFill>
                <a:srgbClr val="666666"/>
              </a:solidFill>
            </a:endParaRPr>
          </a:p>
          <a:p>
            <a:pPr algn="l"/>
            <a:endParaRPr lang="en-GB" sz="1200" dirty="0">
              <a:solidFill>
                <a:srgbClr val="666666"/>
              </a:solidFill>
            </a:endParaRPr>
          </a:p>
          <a:p>
            <a:pPr algn="l"/>
            <a:r>
              <a:rPr lang="en-GB" sz="1200" dirty="0">
                <a:solidFill>
                  <a:srgbClr val="666666"/>
                </a:solidFill>
                <a:hlinkClick r:id="rId6"/>
              </a:rPr>
              <a:t>https://github.com/SciCatProject</a:t>
            </a:r>
            <a:endParaRPr lang="en-GB" sz="1200" dirty="0">
              <a:solidFill>
                <a:srgbClr val="666666"/>
              </a:solidFill>
            </a:endParaRPr>
          </a:p>
          <a:p>
            <a:pPr algn="l"/>
            <a:endParaRPr lang="en-SE" dirty="0">
              <a:solidFill>
                <a:srgbClr val="666666"/>
              </a:solidFill>
            </a:endParaRPr>
          </a:p>
        </p:txBody>
      </p:sp>
      <p:sp>
        <p:nvSpPr>
          <p:cNvPr id="11" name="TextBox 10">
            <a:extLst>
              <a:ext uri="{FF2B5EF4-FFF2-40B4-BE49-F238E27FC236}">
                <a16:creationId xmlns:a16="http://schemas.microsoft.com/office/drawing/2014/main" id="{B63B48C2-02C6-5D88-263A-E9F8E5BFC5FF}"/>
              </a:ext>
            </a:extLst>
          </p:cNvPr>
          <p:cNvSpPr txBox="1"/>
          <p:nvPr/>
        </p:nvSpPr>
        <p:spPr>
          <a:xfrm>
            <a:off x="4851531" y="4554082"/>
            <a:ext cx="2122697" cy="1200329"/>
          </a:xfrm>
          <a:prstGeom prst="rect">
            <a:avLst/>
          </a:prstGeom>
          <a:noFill/>
        </p:spPr>
        <p:txBody>
          <a:bodyPr wrap="none" rtlCol="0">
            <a:spAutoFit/>
          </a:bodyPr>
          <a:lstStyle/>
          <a:p>
            <a:pPr marL="171450" indent="-171450">
              <a:buFont typeface="Arial" panose="020B0604020202020204" pitchFamily="34" charset="0"/>
              <a:buChar char="•"/>
            </a:pPr>
            <a:r>
              <a:rPr lang="en-GB" sz="1200" dirty="0">
                <a:solidFill>
                  <a:srgbClr val="666666"/>
                </a:solidFill>
                <a:hlinkClick r:id="rId7">
                  <a:extLst>
                    <a:ext uri="{A12FA001-AC4F-418D-AE19-62706E023703}">
                      <ahyp:hlinkClr xmlns:ahyp="http://schemas.microsoft.com/office/drawing/2018/hyperlinkcolor" val="tx"/>
                    </a:ext>
                  </a:extLst>
                </a:hlinkClick>
              </a:rPr>
              <a:t>Deployment</a:t>
            </a:r>
          </a:p>
          <a:p>
            <a:pPr marL="171450" indent="-171450">
              <a:buFont typeface="Arial" panose="020B0604020202020204" pitchFamily="34" charset="0"/>
              <a:buChar char="•"/>
            </a:pPr>
            <a:endParaRPr lang="en-GB" sz="1200" dirty="0">
              <a:solidFill>
                <a:srgbClr val="666666"/>
              </a:solidFill>
              <a:hlinkClick r:id="rId7">
                <a:extLst>
                  <a:ext uri="{A12FA001-AC4F-418D-AE19-62706E023703}">
                    <ahyp:hlinkClr xmlns:ahyp="http://schemas.microsoft.com/office/drawing/2018/hyperlinkcolor" val="tx"/>
                  </a:ext>
                </a:extLst>
              </a:hlinkClick>
            </a:endParaRPr>
          </a:p>
          <a:p>
            <a:pPr marL="171450" indent="-171450">
              <a:buFont typeface="Arial" panose="020B0604020202020204" pitchFamily="34" charset="0"/>
              <a:buChar char="•"/>
            </a:pPr>
            <a:r>
              <a:rPr lang="en-GB" sz="1200" dirty="0">
                <a:solidFill>
                  <a:srgbClr val="666666"/>
                </a:solidFill>
                <a:hlinkClick r:id="rId7">
                  <a:extLst>
                    <a:ext uri="{A12FA001-AC4F-418D-AE19-62706E023703}">
                      <ahyp:hlinkClr xmlns:ahyp="http://schemas.microsoft.com/office/drawing/2018/hyperlinkcolor" val="tx"/>
                    </a:ext>
                  </a:extLst>
                </a:hlinkClick>
              </a:rPr>
              <a:t>Environment variables</a:t>
            </a:r>
          </a:p>
          <a:p>
            <a:pPr algn="l"/>
            <a:endParaRPr lang="en-GB" sz="1200" dirty="0">
              <a:solidFill>
                <a:srgbClr val="666666"/>
              </a:solidFill>
              <a:hlinkClick r:id="rId7"/>
            </a:endParaRPr>
          </a:p>
          <a:p>
            <a:pPr algn="l"/>
            <a:r>
              <a:rPr lang="en-GB" sz="1200" dirty="0">
                <a:solidFill>
                  <a:srgbClr val="666666"/>
                </a:solidFill>
                <a:hlinkClick r:id="rId7"/>
              </a:rPr>
              <a:t>https://gitlab.esss.lu.se/swap</a:t>
            </a:r>
            <a:endParaRPr lang="en-GB" sz="1200" dirty="0">
              <a:solidFill>
                <a:srgbClr val="666666"/>
              </a:solidFill>
            </a:endParaRPr>
          </a:p>
          <a:p>
            <a:pPr algn="l"/>
            <a:endParaRPr lang="en-SE" sz="1200" dirty="0">
              <a:solidFill>
                <a:srgbClr val="666666"/>
              </a:solidFill>
            </a:endParaRPr>
          </a:p>
        </p:txBody>
      </p:sp>
      <p:sp>
        <p:nvSpPr>
          <p:cNvPr id="14" name="TextBox 13">
            <a:extLst>
              <a:ext uri="{FF2B5EF4-FFF2-40B4-BE49-F238E27FC236}">
                <a16:creationId xmlns:a16="http://schemas.microsoft.com/office/drawing/2014/main" id="{E77B58CE-B407-414D-3978-C74CA1374D7E}"/>
              </a:ext>
            </a:extLst>
          </p:cNvPr>
          <p:cNvSpPr txBox="1"/>
          <p:nvPr/>
        </p:nvSpPr>
        <p:spPr>
          <a:xfrm>
            <a:off x="9203696" y="5714698"/>
            <a:ext cx="903196" cy="830997"/>
          </a:xfrm>
          <a:prstGeom prst="rect">
            <a:avLst/>
          </a:prstGeom>
          <a:noFill/>
        </p:spPr>
        <p:txBody>
          <a:bodyPr wrap="none" rtlCol="0">
            <a:spAutoFit/>
          </a:bodyPr>
          <a:lstStyle/>
          <a:p>
            <a:pPr marL="171450" indent="-171450">
              <a:buFont typeface="Arial" panose="020B0604020202020204" pitchFamily="34" charset="0"/>
              <a:buChar char="•"/>
            </a:pPr>
            <a:r>
              <a:rPr lang="en-SE" sz="1200" dirty="0">
                <a:solidFill>
                  <a:srgbClr val="666666"/>
                </a:solidFill>
              </a:rPr>
              <a:t>Run</a:t>
            </a:r>
          </a:p>
          <a:p>
            <a:pPr marL="171450" indent="-171450">
              <a:buFont typeface="Arial" panose="020B0604020202020204" pitchFamily="34" charset="0"/>
              <a:buChar char="•"/>
            </a:pPr>
            <a:r>
              <a:rPr lang="en-SE" sz="1200" dirty="0">
                <a:solidFill>
                  <a:srgbClr val="666666"/>
                </a:solidFill>
              </a:rPr>
              <a:t>Scale</a:t>
            </a:r>
          </a:p>
          <a:p>
            <a:pPr marL="171450" indent="-171450">
              <a:buFont typeface="Arial" panose="020B0604020202020204" pitchFamily="34" charset="0"/>
              <a:buChar char="•"/>
            </a:pPr>
            <a:r>
              <a:rPr lang="en-SE" sz="1200" dirty="0">
                <a:solidFill>
                  <a:srgbClr val="666666"/>
                </a:solidFill>
              </a:rPr>
              <a:t>Monitor</a:t>
            </a:r>
          </a:p>
          <a:p>
            <a:pPr marL="171450" indent="-171450">
              <a:buFont typeface="Arial" panose="020B0604020202020204" pitchFamily="34" charset="0"/>
              <a:buChar char="•"/>
            </a:pPr>
            <a:r>
              <a:rPr lang="en-SE" sz="1200" dirty="0">
                <a:solidFill>
                  <a:srgbClr val="666666"/>
                </a:solidFill>
              </a:rPr>
              <a:t>Alarms</a:t>
            </a:r>
          </a:p>
        </p:txBody>
      </p:sp>
    </p:spTree>
    <p:extLst>
      <p:ext uri="{BB962C8B-B14F-4D97-AF65-F5344CB8AC3E}">
        <p14:creationId xmlns:p14="http://schemas.microsoft.com/office/powerpoint/2010/main" val="111022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ubrik 18">
            <a:extLst>
              <a:ext uri="{FF2B5EF4-FFF2-40B4-BE49-F238E27FC236}">
                <a16:creationId xmlns:a16="http://schemas.microsoft.com/office/drawing/2014/main" id="{0452FAA5-FC34-4228-A2D3-B27D03D2DC26}"/>
              </a:ext>
            </a:extLst>
          </p:cNvPr>
          <p:cNvSpPr>
            <a:spLocks noGrp="1"/>
          </p:cNvSpPr>
          <p:nvPr>
            <p:ph type="title"/>
          </p:nvPr>
        </p:nvSpPr>
        <p:spPr/>
        <p:txBody>
          <a:bodyPr/>
          <a:lstStyle/>
          <a:p>
            <a:r>
              <a:rPr lang="en-GB" dirty="0">
                <a:solidFill>
                  <a:schemeClr val="tx1">
                    <a:lumMod val="75000"/>
                    <a:lumOff val="25000"/>
                  </a:schemeClr>
                </a:solidFill>
              </a:rPr>
              <a:t>Automated testing</a:t>
            </a:r>
          </a:p>
        </p:txBody>
      </p:sp>
      <p:sp>
        <p:nvSpPr>
          <p:cNvPr id="3" name="Platshållare för sidfot 2">
            <a:extLst>
              <a:ext uri="{FF2B5EF4-FFF2-40B4-BE49-F238E27FC236}">
                <a16:creationId xmlns:a16="http://schemas.microsoft.com/office/drawing/2014/main" id="{1888BAD2-760C-4CF6-86EF-762B6EA82FEB}"/>
              </a:ext>
            </a:extLst>
          </p:cNvPr>
          <p:cNvSpPr>
            <a:spLocks noGrp="1"/>
          </p:cNvSpPr>
          <p:nvPr>
            <p:ph type="ftr" sz="quarter" idx="11"/>
          </p:nvPr>
        </p:nvSpPr>
        <p:spPr/>
        <p:txBody>
          <a:bodyPr/>
          <a:lstStyle/>
          <a:p>
            <a:r>
              <a:rPr lang="en-GB" dirty="0"/>
              <a:t>PRESENTATION TITLE/FOOTER</a:t>
            </a:r>
          </a:p>
        </p:txBody>
      </p:sp>
      <p:sp>
        <p:nvSpPr>
          <p:cNvPr id="5" name="Platshållare för bildnummer 4">
            <a:extLst>
              <a:ext uri="{FF2B5EF4-FFF2-40B4-BE49-F238E27FC236}">
                <a16:creationId xmlns:a16="http://schemas.microsoft.com/office/drawing/2014/main" id="{FC4C838D-0A5E-487E-BAD3-9D49788F1F25}"/>
              </a:ext>
            </a:extLst>
          </p:cNvPr>
          <p:cNvSpPr>
            <a:spLocks noGrp="1"/>
          </p:cNvSpPr>
          <p:nvPr>
            <p:ph type="sldNum" sz="quarter" idx="12"/>
          </p:nvPr>
        </p:nvSpPr>
        <p:spPr/>
        <p:txBody>
          <a:bodyPr/>
          <a:lstStyle/>
          <a:p>
            <a:fld id="{F7283078-D760-1647-8B80-66BA8B52336D}" type="slidenum">
              <a:rPr lang="sv-SE" smtClean="0">
                <a:solidFill>
                  <a:srgbClr val="CCCCCC"/>
                </a:solidFill>
              </a:rPr>
              <a:pPr/>
              <a:t>5</a:t>
            </a:fld>
            <a:endParaRPr lang="sv-SE" dirty="0">
              <a:solidFill>
                <a:srgbClr val="CCCCCC"/>
              </a:solidFill>
            </a:endParaRPr>
          </a:p>
        </p:txBody>
      </p:sp>
      <p:sp>
        <p:nvSpPr>
          <p:cNvPr id="8" name="Platshållare för datum 3">
            <a:extLst>
              <a:ext uri="{FF2B5EF4-FFF2-40B4-BE49-F238E27FC236}">
                <a16:creationId xmlns:a16="http://schemas.microsoft.com/office/drawing/2014/main" id="{065D7B4F-031E-1443-8F0F-9F3D65F3B554}"/>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2023-02-28</a:t>
            </a:fld>
            <a:endParaRPr lang="sv-SE" dirty="0"/>
          </a:p>
        </p:txBody>
      </p:sp>
      <p:pic>
        <p:nvPicPr>
          <p:cNvPr id="4" name="Picture 3">
            <a:extLst>
              <a:ext uri="{FF2B5EF4-FFF2-40B4-BE49-F238E27FC236}">
                <a16:creationId xmlns:a16="http://schemas.microsoft.com/office/drawing/2014/main" id="{31DF2C81-04CD-0102-C361-166A10979994}"/>
              </a:ext>
            </a:extLst>
          </p:cNvPr>
          <p:cNvPicPr>
            <a:picLocks noChangeAspect="1"/>
          </p:cNvPicPr>
          <p:nvPr/>
        </p:nvPicPr>
        <p:blipFill>
          <a:blip r:embed="rId2"/>
          <a:stretch>
            <a:fillRect/>
          </a:stretch>
        </p:blipFill>
        <p:spPr>
          <a:xfrm>
            <a:off x="1195647" y="1047081"/>
            <a:ext cx="9458316" cy="5584293"/>
          </a:xfrm>
          <a:prstGeom prst="rect">
            <a:avLst/>
          </a:prstGeom>
        </p:spPr>
      </p:pic>
    </p:spTree>
    <p:extLst>
      <p:ext uri="{BB962C8B-B14F-4D97-AF65-F5344CB8AC3E}">
        <p14:creationId xmlns:p14="http://schemas.microsoft.com/office/powerpoint/2010/main" val="316336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277C56-3EF8-495F-98AC-A7E8CE6D94BE}"/>
              </a:ext>
            </a:extLst>
          </p:cNvPr>
          <p:cNvSpPr>
            <a:spLocks noGrp="1"/>
          </p:cNvSpPr>
          <p:nvPr>
            <p:ph type="title"/>
          </p:nvPr>
        </p:nvSpPr>
        <p:spPr/>
        <p:txBody>
          <a:bodyPr/>
          <a:lstStyle/>
          <a:p>
            <a:r>
              <a:rPr lang="en-GB" dirty="0">
                <a:solidFill>
                  <a:schemeClr val="tx1">
                    <a:lumMod val="75000"/>
                    <a:lumOff val="25000"/>
                  </a:schemeClr>
                </a:solidFill>
              </a:rPr>
              <a:t>Containers</a:t>
            </a:r>
          </a:p>
        </p:txBody>
      </p:sp>
      <p:sp>
        <p:nvSpPr>
          <p:cNvPr id="4" name="Platshållare för sidfot 3">
            <a:extLst>
              <a:ext uri="{FF2B5EF4-FFF2-40B4-BE49-F238E27FC236}">
                <a16:creationId xmlns:a16="http://schemas.microsoft.com/office/drawing/2014/main" id="{5F5D470B-BE7E-49E6-B723-2EFD0840BBB1}"/>
              </a:ext>
            </a:extLst>
          </p:cNvPr>
          <p:cNvSpPr>
            <a:spLocks noGrp="1"/>
          </p:cNvSpPr>
          <p:nvPr>
            <p:ph type="ftr" sz="quarter" idx="11"/>
          </p:nvPr>
        </p:nvSpPr>
        <p:spPr/>
        <p:txBody>
          <a:bodyPr/>
          <a:lstStyle/>
          <a:p>
            <a:r>
              <a:rPr lang="en-GB" dirty="0"/>
              <a:t>PRESENTATION TITLE/FOOTER</a:t>
            </a:r>
          </a:p>
        </p:txBody>
      </p:sp>
      <p:sp>
        <p:nvSpPr>
          <p:cNvPr id="5" name="Platshållare för bildnummer 4">
            <a:extLst>
              <a:ext uri="{FF2B5EF4-FFF2-40B4-BE49-F238E27FC236}">
                <a16:creationId xmlns:a16="http://schemas.microsoft.com/office/drawing/2014/main" id="{20756E12-8A7A-4F8A-8D1C-AE175B1133AF}"/>
              </a:ext>
            </a:extLst>
          </p:cNvPr>
          <p:cNvSpPr>
            <a:spLocks noGrp="1"/>
          </p:cNvSpPr>
          <p:nvPr>
            <p:ph type="sldNum" sz="quarter" idx="12"/>
          </p:nvPr>
        </p:nvSpPr>
        <p:spPr/>
        <p:txBody>
          <a:bodyPr/>
          <a:lstStyle/>
          <a:p>
            <a:fld id="{F7283078-D760-1647-8B80-66BA8B52336D}" type="slidenum">
              <a:rPr lang="sv-SE" smtClean="0">
                <a:solidFill>
                  <a:srgbClr val="CCCCCC"/>
                </a:solidFill>
              </a:rPr>
              <a:t>6</a:t>
            </a:fld>
            <a:endParaRPr lang="sv-SE" dirty="0">
              <a:solidFill>
                <a:srgbClr val="CCCCCC"/>
              </a:solidFill>
            </a:endParaRPr>
          </a:p>
        </p:txBody>
      </p:sp>
      <p:sp>
        <p:nvSpPr>
          <p:cNvPr id="6" name="Platshållare för innehåll 5">
            <a:extLst>
              <a:ext uri="{FF2B5EF4-FFF2-40B4-BE49-F238E27FC236}">
                <a16:creationId xmlns:a16="http://schemas.microsoft.com/office/drawing/2014/main" id="{D108556F-5D32-452D-B384-98CCF3F446E7}"/>
              </a:ext>
            </a:extLst>
          </p:cNvPr>
          <p:cNvSpPr>
            <a:spLocks noGrp="1"/>
          </p:cNvSpPr>
          <p:nvPr>
            <p:ph idx="1"/>
          </p:nvPr>
        </p:nvSpPr>
        <p:spPr>
          <a:xfrm>
            <a:off x="1094400" y="1562400"/>
            <a:ext cx="5279292" cy="4761127"/>
          </a:xfrm>
        </p:spPr>
        <p:txBody>
          <a:bodyPr/>
          <a:lstStyle/>
          <a:p>
            <a:pPr marL="72000" indent="-72000">
              <a:spcBef>
                <a:spcPts val="600"/>
              </a:spcBef>
              <a:spcAft>
                <a:spcPts val="600"/>
              </a:spcAft>
            </a:pPr>
            <a:r>
              <a:rPr lang="en-GB" dirty="0">
                <a:solidFill>
                  <a:schemeClr val="tx1">
                    <a:lumMod val="75000"/>
                    <a:lumOff val="25000"/>
                  </a:schemeClr>
                </a:solidFill>
              </a:rPr>
              <a:t>Each software has a docker file and all projects contain a docker-compose file with all dependencies for local development</a:t>
            </a:r>
          </a:p>
          <a:p>
            <a:pPr marL="72000" indent="-72000">
              <a:spcBef>
                <a:spcPts val="600"/>
              </a:spcBef>
              <a:spcAft>
                <a:spcPts val="600"/>
              </a:spcAft>
            </a:pPr>
            <a:endParaRPr lang="en-GB" dirty="0">
              <a:solidFill>
                <a:schemeClr val="tx1">
                  <a:lumMod val="75000"/>
                  <a:lumOff val="25000"/>
                </a:schemeClr>
              </a:solidFill>
            </a:endParaRPr>
          </a:p>
          <a:p>
            <a:pPr marL="72000" indent="-72000">
              <a:spcBef>
                <a:spcPts val="600"/>
              </a:spcBef>
              <a:spcAft>
                <a:spcPts val="600"/>
              </a:spcAft>
            </a:pPr>
            <a:r>
              <a:rPr lang="en-GB" dirty="0">
                <a:solidFill>
                  <a:schemeClr val="tx1">
                    <a:lumMod val="75000"/>
                    <a:lumOff val="25000"/>
                  </a:schemeClr>
                </a:solidFill>
              </a:rPr>
              <a:t>Tags and Actions</a:t>
            </a:r>
            <a:endParaRPr lang="en-US" dirty="0"/>
          </a:p>
          <a:p>
            <a:pPr lvl="1"/>
            <a:endParaRPr lang="sv-SE" dirty="0"/>
          </a:p>
        </p:txBody>
      </p:sp>
      <p:sp>
        <p:nvSpPr>
          <p:cNvPr id="7" name="Platshållare för text 6">
            <a:extLst>
              <a:ext uri="{FF2B5EF4-FFF2-40B4-BE49-F238E27FC236}">
                <a16:creationId xmlns:a16="http://schemas.microsoft.com/office/drawing/2014/main" id="{0B57A266-1EA8-4A09-8126-11EA28233D31}"/>
              </a:ext>
            </a:extLst>
          </p:cNvPr>
          <p:cNvSpPr>
            <a:spLocks noGrp="1"/>
          </p:cNvSpPr>
          <p:nvPr>
            <p:ph type="body" sz="quarter" idx="14"/>
          </p:nvPr>
        </p:nvSpPr>
        <p:spPr/>
        <p:txBody>
          <a:bodyPr/>
          <a:lstStyle/>
          <a:p>
            <a:r>
              <a:rPr lang="en-GB" dirty="0"/>
              <a:t>It works on my computer</a:t>
            </a:r>
          </a:p>
          <a:p>
            <a:endParaRPr lang="sv-SE" dirty="0"/>
          </a:p>
        </p:txBody>
      </p:sp>
      <p:pic>
        <p:nvPicPr>
          <p:cNvPr id="11" name="Content Placeholder 10">
            <a:extLst>
              <a:ext uri="{FF2B5EF4-FFF2-40B4-BE49-F238E27FC236}">
                <a16:creationId xmlns:a16="http://schemas.microsoft.com/office/drawing/2014/main" id="{6C490BAC-23F4-294D-9C40-6A19EF2D1406}"/>
              </a:ext>
            </a:extLst>
          </p:cNvPr>
          <p:cNvPicPr>
            <a:picLocks noGrp="1" noChangeAspect="1"/>
          </p:cNvPicPr>
          <p:nvPr>
            <p:ph idx="15"/>
          </p:nvPr>
        </p:nvPicPr>
        <p:blipFill>
          <a:blip r:embed="rId3"/>
          <a:stretch>
            <a:fillRect/>
          </a:stretch>
        </p:blipFill>
        <p:spPr>
          <a:xfrm>
            <a:off x="7455477" y="884349"/>
            <a:ext cx="3509104" cy="5407750"/>
          </a:xfrm>
        </p:spPr>
      </p:pic>
      <p:sp>
        <p:nvSpPr>
          <p:cNvPr id="10" name="Platshållare för datum 3">
            <a:extLst>
              <a:ext uri="{FF2B5EF4-FFF2-40B4-BE49-F238E27FC236}">
                <a16:creationId xmlns:a16="http://schemas.microsoft.com/office/drawing/2014/main" id="{FB21B05D-41C5-3F45-94B7-7EEA5B44AB23}"/>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2023-02-28</a:t>
            </a:fld>
            <a:endParaRPr lang="sv-SE" dirty="0"/>
          </a:p>
        </p:txBody>
      </p:sp>
      <p:pic>
        <p:nvPicPr>
          <p:cNvPr id="13" name="Picture 12">
            <a:extLst>
              <a:ext uri="{FF2B5EF4-FFF2-40B4-BE49-F238E27FC236}">
                <a16:creationId xmlns:a16="http://schemas.microsoft.com/office/drawing/2014/main" id="{1248348F-72D5-8BFB-DFC4-027499957DC6}"/>
              </a:ext>
            </a:extLst>
          </p:cNvPr>
          <p:cNvPicPr>
            <a:picLocks noChangeAspect="1"/>
          </p:cNvPicPr>
          <p:nvPr/>
        </p:nvPicPr>
        <p:blipFill>
          <a:blip r:embed="rId4"/>
          <a:stretch>
            <a:fillRect/>
          </a:stretch>
        </p:blipFill>
        <p:spPr>
          <a:xfrm>
            <a:off x="559707" y="3065058"/>
            <a:ext cx="6779860" cy="3227041"/>
          </a:xfrm>
          <a:prstGeom prst="rect">
            <a:avLst/>
          </a:prstGeom>
        </p:spPr>
      </p:pic>
    </p:spTree>
    <p:extLst>
      <p:ext uri="{BB962C8B-B14F-4D97-AF65-F5344CB8AC3E}">
        <p14:creationId xmlns:p14="http://schemas.microsoft.com/office/powerpoint/2010/main" val="870759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8D5E3D-6FD6-39AF-40EE-23BCF2C458EF}"/>
              </a:ext>
            </a:extLst>
          </p:cNvPr>
          <p:cNvSpPr txBox="1"/>
          <p:nvPr/>
        </p:nvSpPr>
        <p:spPr>
          <a:xfrm>
            <a:off x="1493949" y="1043189"/>
            <a:ext cx="1441420" cy="369332"/>
          </a:xfrm>
          <a:prstGeom prst="rect">
            <a:avLst/>
          </a:prstGeom>
          <a:noFill/>
        </p:spPr>
        <p:txBody>
          <a:bodyPr wrap="none" rtlCol="0">
            <a:spAutoFit/>
          </a:bodyPr>
          <a:lstStyle/>
          <a:p>
            <a:pPr algn="l"/>
            <a:r>
              <a:rPr lang="en-GB" dirty="0">
                <a:solidFill>
                  <a:srgbClr val="666666"/>
                </a:solidFill>
              </a:rPr>
              <a:t>B</a:t>
            </a:r>
            <a:r>
              <a:rPr lang="en-SE" dirty="0">
                <a:solidFill>
                  <a:srgbClr val="666666"/>
                </a:solidFill>
              </a:rPr>
              <a:t>ase images</a:t>
            </a:r>
          </a:p>
        </p:txBody>
      </p:sp>
      <p:pic>
        <p:nvPicPr>
          <p:cNvPr id="4" name="Picture 3">
            <a:extLst>
              <a:ext uri="{FF2B5EF4-FFF2-40B4-BE49-F238E27FC236}">
                <a16:creationId xmlns:a16="http://schemas.microsoft.com/office/drawing/2014/main" id="{6AA4B2AD-705F-6655-E21B-588C86CF3101}"/>
              </a:ext>
            </a:extLst>
          </p:cNvPr>
          <p:cNvPicPr>
            <a:picLocks noChangeAspect="1"/>
          </p:cNvPicPr>
          <p:nvPr/>
        </p:nvPicPr>
        <p:blipFill>
          <a:blip r:embed="rId3"/>
          <a:stretch>
            <a:fillRect/>
          </a:stretch>
        </p:blipFill>
        <p:spPr>
          <a:xfrm>
            <a:off x="746751" y="463640"/>
            <a:ext cx="10148776" cy="6352668"/>
          </a:xfrm>
          <a:prstGeom prst="rect">
            <a:avLst/>
          </a:prstGeom>
        </p:spPr>
      </p:pic>
    </p:spTree>
    <p:extLst>
      <p:ext uri="{BB962C8B-B14F-4D97-AF65-F5344CB8AC3E}">
        <p14:creationId xmlns:p14="http://schemas.microsoft.com/office/powerpoint/2010/main" val="15587946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ubrik 18">
            <a:extLst>
              <a:ext uri="{FF2B5EF4-FFF2-40B4-BE49-F238E27FC236}">
                <a16:creationId xmlns:a16="http://schemas.microsoft.com/office/drawing/2014/main" id="{0452FAA5-FC34-4228-A2D3-B27D03D2DC26}"/>
              </a:ext>
            </a:extLst>
          </p:cNvPr>
          <p:cNvSpPr>
            <a:spLocks noGrp="1"/>
          </p:cNvSpPr>
          <p:nvPr>
            <p:ph type="title"/>
          </p:nvPr>
        </p:nvSpPr>
        <p:spPr/>
        <p:txBody>
          <a:bodyPr/>
          <a:lstStyle/>
          <a:p>
            <a:r>
              <a:rPr lang="en-GB" dirty="0">
                <a:solidFill>
                  <a:schemeClr val="tx1">
                    <a:lumMod val="75000"/>
                    <a:lumOff val="25000"/>
                  </a:schemeClr>
                </a:solidFill>
              </a:rPr>
              <a:t>Merge Requests/Actions</a:t>
            </a:r>
          </a:p>
        </p:txBody>
      </p:sp>
      <p:sp>
        <p:nvSpPr>
          <p:cNvPr id="3" name="Platshållare för sidfot 2">
            <a:extLst>
              <a:ext uri="{FF2B5EF4-FFF2-40B4-BE49-F238E27FC236}">
                <a16:creationId xmlns:a16="http://schemas.microsoft.com/office/drawing/2014/main" id="{1888BAD2-760C-4CF6-86EF-762B6EA82FEB}"/>
              </a:ext>
            </a:extLst>
          </p:cNvPr>
          <p:cNvSpPr>
            <a:spLocks noGrp="1"/>
          </p:cNvSpPr>
          <p:nvPr>
            <p:ph type="ftr" sz="quarter" idx="11"/>
          </p:nvPr>
        </p:nvSpPr>
        <p:spPr/>
        <p:txBody>
          <a:bodyPr/>
          <a:lstStyle/>
          <a:p>
            <a:r>
              <a:rPr lang="en-GB" dirty="0"/>
              <a:t>PRESENTATION TITLE/FOOTER</a:t>
            </a:r>
          </a:p>
        </p:txBody>
      </p:sp>
      <p:sp>
        <p:nvSpPr>
          <p:cNvPr id="5" name="Platshållare för bildnummer 4">
            <a:extLst>
              <a:ext uri="{FF2B5EF4-FFF2-40B4-BE49-F238E27FC236}">
                <a16:creationId xmlns:a16="http://schemas.microsoft.com/office/drawing/2014/main" id="{FC4C838D-0A5E-487E-BAD3-9D49788F1F25}"/>
              </a:ext>
            </a:extLst>
          </p:cNvPr>
          <p:cNvSpPr>
            <a:spLocks noGrp="1"/>
          </p:cNvSpPr>
          <p:nvPr>
            <p:ph type="sldNum" sz="quarter" idx="12"/>
          </p:nvPr>
        </p:nvSpPr>
        <p:spPr/>
        <p:txBody>
          <a:bodyPr/>
          <a:lstStyle/>
          <a:p>
            <a:fld id="{F7283078-D760-1647-8B80-66BA8B52336D}" type="slidenum">
              <a:rPr lang="sv-SE" smtClean="0">
                <a:solidFill>
                  <a:srgbClr val="CCCCCC"/>
                </a:solidFill>
              </a:rPr>
              <a:pPr/>
              <a:t>8</a:t>
            </a:fld>
            <a:endParaRPr lang="sv-SE" dirty="0">
              <a:solidFill>
                <a:srgbClr val="CCCCCC"/>
              </a:solidFill>
            </a:endParaRPr>
          </a:p>
        </p:txBody>
      </p:sp>
      <p:sp>
        <p:nvSpPr>
          <p:cNvPr id="8" name="Platshållare för datum 3">
            <a:extLst>
              <a:ext uri="{FF2B5EF4-FFF2-40B4-BE49-F238E27FC236}">
                <a16:creationId xmlns:a16="http://schemas.microsoft.com/office/drawing/2014/main" id="{065D7B4F-031E-1443-8F0F-9F3D65F3B554}"/>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2023-02-28</a:t>
            </a:fld>
            <a:endParaRPr lang="sv-SE" dirty="0"/>
          </a:p>
        </p:txBody>
      </p:sp>
      <p:pic>
        <p:nvPicPr>
          <p:cNvPr id="6" name="Picture 5">
            <a:extLst>
              <a:ext uri="{FF2B5EF4-FFF2-40B4-BE49-F238E27FC236}">
                <a16:creationId xmlns:a16="http://schemas.microsoft.com/office/drawing/2014/main" id="{82E6F2FA-96F7-7FF5-DFBB-DF2EA38E3580}"/>
              </a:ext>
            </a:extLst>
          </p:cNvPr>
          <p:cNvPicPr>
            <a:picLocks noChangeAspect="1"/>
          </p:cNvPicPr>
          <p:nvPr/>
        </p:nvPicPr>
        <p:blipFill>
          <a:blip r:embed="rId2"/>
          <a:stretch>
            <a:fillRect/>
          </a:stretch>
        </p:blipFill>
        <p:spPr>
          <a:xfrm>
            <a:off x="1195647" y="922712"/>
            <a:ext cx="9268062" cy="5820182"/>
          </a:xfrm>
          <a:prstGeom prst="rect">
            <a:avLst/>
          </a:prstGeom>
        </p:spPr>
      </p:pic>
    </p:spTree>
    <p:extLst>
      <p:ext uri="{BB962C8B-B14F-4D97-AF65-F5344CB8AC3E}">
        <p14:creationId xmlns:p14="http://schemas.microsoft.com/office/powerpoint/2010/main" val="3279142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ubrik 18">
            <a:extLst>
              <a:ext uri="{FF2B5EF4-FFF2-40B4-BE49-F238E27FC236}">
                <a16:creationId xmlns:a16="http://schemas.microsoft.com/office/drawing/2014/main" id="{0452FAA5-FC34-4228-A2D3-B27D03D2DC26}"/>
              </a:ext>
            </a:extLst>
          </p:cNvPr>
          <p:cNvSpPr>
            <a:spLocks noGrp="1"/>
          </p:cNvSpPr>
          <p:nvPr>
            <p:ph type="title"/>
          </p:nvPr>
        </p:nvSpPr>
        <p:spPr/>
        <p:txBody>
          <a:bodyPr/>
          <a:lstStyle/>
          <a:p>
            <a:r>
              <a:rPr lang="en-GB" dirty="0">
                <a:solidFill>
                  <a:schemeClr val="tx1">
                    <a:lumMod val="75000"/>
                    <a:lumOff val="25000"/>
                  </a:schemeClr>
                </a:solidFill>
              </a:rPr>
              <a:t>Tags</a:t>
            </a:r>
          </a:p>
        </p:txBody>
      </p:sp>
      <p:sp>
        <p:nvSpPr>
          <p:cNvPr id="3" name="Platshållare för sidfot 2">
            <a:extLst>
              <a:ext uri="{FF2B5EF4-FFF2-40B4-BE49-F238E27FC236}">
                <a16:creationId xmlns:a16="http://schemas.microsoft.com/office/drawing/2014/main" id="{1888BAD2-760C-4CF6-86EF-762B6EA82FEB}"/>
              </a:ext>
            </a:extLst>
          </p:cNvPr>
          <p:cNvSpPr>
            <a:spLocks noGrp="1"/>
          </p:cNvSpPr>
          <p:nvPr>
            <p:ph type="ftr" sz="quarter" idx="11"/>
          </p:nvPr>
        </p:nvSpPr>
        <p:spPr/>
        <p:txBody>
          <a:bodyPr/>
          <a:lstStyle/>
          <a:p>
            <a:r>
              <a:rPr lang="en-GB" dirty="0"/>
              <a:t>PRESENTATION TITLE/FOOTER</a:t>
            </a:r>
          </a:p>
        </p:txBody>
      </p:sp>
      <p:sp>
        <p:nvSpPr>
          <p:cNvPr id="5" name="Platshållare för bildnummer 4">
            <a:extLst>
              <a:ext uri="{FF2B5EF4-FFF2-40B4-BE49-F238E27FC236}">
                <a16:creationId xmlns:a16="http://schemas.microsoft.com/office/drawing/2014/main" id="{FC4C838D-0A5E-487E-BAD3-9D49788F1F25}"/>
              </a:ext>
            </a:extLst>
          </p:cNvPr>
          <p:cNvSpPr>
            <a:spLocks noGrp="1"/>
          </p:cNvSpPr>
          <p:nvPr>
            <p:ph type="sldNum" sz="quarter" idx="12"/>
          </p:nvPr>
        </p:nvSpPr>
        <p:spPr/>
        <p:txBody>
          <a:bodyPr/>
          <a:lstStyle/>
          <a:p>
            <a:fld id="{F7283078-D760-1647-8B80-66BA8B52336D}" type="slidenum">
              <a:rPr lang="sv-SE" smtClean="0">
                <a:solidFill>
                  <a:srgbClr val="CCCCCC"/>
                </a:solidFill>
              </a:rPr>
              <a:pPr/>
              <a:t>9</a:t>
            </a:fld>
            <a:endParaRPr lang="sv-SE" dirty="0">
              <a:solidFill>
                <a:srgbClr val="CCCCCC"/>
              </a:solidFill>
            </a:endParaRPr>
          </a:p>
        </p:txBody>
      </p:sp>
      <p:sp>
        <p:nvSpPr>
          <p:cNvPr id="8" name="Platshållare för datum 3">
            <a:extLst>
              <a:ext uri="{FF2B5EF4-FFF2-40B4-BE49-F238E27FC236}">
                <a16:creationId xmlns:a16="http://schemas.microsoft.com/office/drawing/2014/main" id="{065D7B4F-031E-1443-8F0F-9F3D65F3B554}"/>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2023-02-28</a:t>
            </a:fld>
            <a:endParaRPr lang="sv-SE" dirty="0"/>
          </a:p>
        </p:txBody>
      </p:sp>
      <p:pic>
        <p:nvPicPr>
          <p:cNvPr id="4" name="Picture 3">
            <a:extLst>
              <a:ext uri="{FF2B5EF4-FFF2-40B4-BE49-F238E27FC236}">
                <a16:creationId xmlns:a16="http://schemas.microsoft.com/office/drawing/2014/main" id="{85CD8A42-7F4A-8607-A25F-08969C2C246E}"/>
              </a:ext>
            </a:extLst>
          </p:cNvPr>
          <p:cNvPicPr>
            <a:picLocks noChangeAspect="1"/>
          </p:cNvPicPr>
          <p:nvPr/>
        </p:nvPicPr>
        <p:blipFill>
          <a:blip r:embed="rId2"/>
          <a:stretch>
            <a:fillRect/>
          </a:stretch>
        </p:blipFill>
        <p:spPr>
          <a:xfrm>
            <a:off x="2579066" y="594042"/>
            <a:ext cx="7264400" cy="6057900"/>
          </a:xfrm>
          <a:prstGeom prst="rect">
            <a:avLst/>
          </a:prstGeom>
        </p:spPr>
      </p:pic>
    </p:spTree>
    <p:extLst>
      <p:ext uri="{BB962C8B-B14F-4D97-AF65-F5344CB8AC3E}">
        <p14:creationId xmlns:p14="http://schemas.microsoft.com/office/powerpoint/2010/main" val="910258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tema">
  <a:themeElements>
    <a:clrScheme name="ESS 1">
      <a:dk1>
        <a:srgbClr val="000000"/>
      </a:dk1>
      <a:lt1>
        <a:srgbClr val="FFFFFF"/>
      </a:lt1>
      <a:dk2>
        <a:srgbClr val="000000"/>
      </a:dk2>
      <a:lt2>
        <a:srgbClr val="FFFFFF"/>
      </a:lt2>
      <a:accent1>
        <a:srgbClr val="0099DC"/>
      </a:accent1>
      <a:accent2>
        <a:srgbClr val="003366"/>
      </a:accent2>
      <a:accent3>
        <a:srgbClr val="99BE00"/>
      </a:accent3>
      <a:accent4>
        <a:srgbClr val="006646"/>
      </a:accent4>
      <a:accent5>
        <a:srgbClr val="FF7D00"/>
      </a:accent5>
      <a:accent6>
        <a:srgbClr val="821482"/>
      </a:accent6>
      <a:hlink>
        <a:srgbClr val="0099DC"/>
      </a:hlink>
      <a:folHlink>
        <a:srgbClr val="0099DC"/>
      </a:folHlink>
    </a:clrScheme>
    <a:fontScheme name="ESS">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mtClean="0">
            <a:solidFill>
              <a:srgbClr val="666666"/>
            </a:solidFill>
          </a:defRPr>
        </a:defPPr>
      </a:lstStyle>
    </a:txDef>
  </a:objectDefaults>
  <a:extraClrSchemeLst/>
  <a:extLst>
    <a:ext uri="{05A4C25C-085E-4340-85A3-A5531E510DB2}">
      <thm15:themeFamily xmlns:thm15="http://schemas.microsoft.com/office/thememl/2012/main" name="Presentation5" id="{C8E05FD6-4408-40A1-AAFA-F1913A6B3D38}" vid="{2ACFAA60-6D1B-4172-9AA5-52CCB5CBBC4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Office-tema</Template>
  <TotalTime>2054</TotalTime>
  <Words>886</Words>
  <Application>Microsoft Macintosh PowerPoint</Application>
  <PresentationFormat>Widescreen</PresentationFormat>
  <Paragraphs>133</Paragraphs>
  <Slides>19</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Segoe UI</vt:lpstr>
      <vt:lpstr>Segoe UI Light</vt:lpstr>
      <vt:lpstr>Segoe UI Semibold</vt:lpstr>
      <vt:lpstr>Wingdings</vt:lpstr>
      <vt:lpstr>Office-tema</vt:lpstr>
      <vt:lpstr>PowerPoint Presentation</vt:lpstr>
      <vt:lpstr>SWAP DevOps</vt:lpstr>
      <vt:lpstr>Presentation headline</vt:lpstr>
      <vt:lpstr>Overview</vt:lpstr>
      <vt:lpstr>Automated testing</vt:lpstr>
      <vt:lpstr>Containers</vt:lpstr>
      <vt:lpstr>PowerPoint Presentation</vt:lpstr>
      <vt:lpstr>Merge Requests/Actions</vt:lpstr>
      <vt:lpstr>Tags</vt:lpstr>
      <vt:lpstr>PowerPoint Presentation</vt:lpstr>
      <vt:lpstr>Deployment</vt:lpstr>
      <vt:lpstr>PowerPoint Presentation</vt:lpstr>
      <vt:lpstr>PowerPoint Presentation</vt:lpstr>
      <vt:lpstr>Logs</vt:lpstr>
      <vt:lpstr>Logs</vt:lpstr>
      <vt:lpstr>Cypress Video</vt:lpstr>
      <vt:lpstr>Alarms</vt:lpstr>
      <vt:lpstr>Links</vt:lpstr>
      <vt:lpstr>Finish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Fredrik Bolmsten</dc:creator>
  <cp:lastModifiedBy>Fredrik Bolmsten</cp:lastModifiedBy>
  <cp:revision>3</cp:revision>
  <cp:lastPrinted>2019-03-08T10:27:30Z</cp:lastPrinted>
  <dcterms:created xsi:type="dcterms:W3CDTF">2023-02-24T14:16:39Z</dcterms:created>
  <dcterms:modified xsi:type="dcterms:W3CDTF">2023-03-01T11:49:10Z</dcterms:modified>
</cp:coreProperties>
</file>