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35"/>
  </p:notesMasterIdLst>
  <p:sldIdLst>
    <p:sldId id="262" r:id="rId2"/>
    <p:sldId id="267" r:id="rId3"/>
    <p:sldId id="272" r:id="rId4"/>
    <p:sldId id="274" r:id="rId5"/>
    <p:sldId id="268" r:id="rId6"/>
    <p:sldId id="350" r:id="rId7"/>
    <p:sldId id="301" r:id="rId8"/>
    <p:sldId id="401" r:id="rId9"/>
    <p:sldId id="374" r:id="rId10"/>
    <p:sldId id="381" r:id="rId11"/>
    <p:sldId id="405" r:id="rId12"/>
    <p:sldId id="406" r:id="rId13"/>
    <p:sldId id="407" r:id="rId14"/>
    <p:sldId id="409" r:id="rId15"/>
    <p:sldId id="408" r:id="rId16"/>
    <p:sldId id="410" r:id="rId17"/>
    <p:sldId id="411" r:id="rId18"/>
    <p:sldId id="376" r:id="rId19"/>
    <p:sldId id="400" r:id="rId20"/>
    <p:sldId id="289" r:id="rId21"/>
    <p:sldId id="361" r:id="rId22"/>
    <p:sldId id="373" r:id="rId23"/>
    <p:sldId id="362" r:id="rId24"/>
    <p:sldId id="413" r:id="rId25"/>
    <p:sldId id="414" r:id="rId26"/>
    <p:sldId id="415" r:id="rId27"/>
    <p:sldId id="416" r:id="rId28"/>
    <p:sldId id="417" r:id="rId29"/>
    <p:sldId id="418" r:id="rId30"/>
    <p:sldId id="419" r:id="rId31"/>
    <p:sldId id="420" r:id="rId32"/>
    <p:sldId id="378" r:id="rId33"/>
    <p:sldId id="277" r:id="rId34"/>
  </p:sldIdLst>
  <p:sldSz cx="12192000" cy="6858000"/>
  <p:notesSz cx="9144000" cy="6858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B953DA4-45FE-2C7F-3605-FDE19BCA5F62}" name="Jonathan Gale" initials="JG" userId="S::Jonathan.Gale@erm.com::7c9b79fa-e36b-43b3-8b8d-c99d4e9f95a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enis Paulic" initials="DP" lastIdx="10" clrIdx="0">
    <p:extLst>
      <p:ext uri="{19B8F6BF-5375-455C-9EA6-DF929625EA0E}">
        <p15:presenceInfo xmlns:p15="http://schemas.microsoft.com/office/powerpoint/2012/main" userId="S-1-5-21-1853637497-491971987-2917381224-6635" providerId="AD"/>
      </p:ext>
    </p:extLst>
  </p:cmAuthor>
  <p:cmAuthor id="2" name="Jonathan Gale" initials="JG" lastIdx="5" clrIdx="1">
    <p:extLst>
      <p:ext uri="{19B8F6BF-5375-455C-9EA6-DF929625EA0E}">
        <p15:presenceInfo xmlns:p15="http://schemas.microsoft.com/office/powerpoint/2012/main" userId="S::Jonathan.Gale@erm.com::7c9b79fa-e36b-43b3-8b8d-c99d4e9f95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666666"/>
    <a:srgbClr val="FECC99"/>
    <a:srgbClr val="FEE6CC"/>
    <a:srgbClr val="CCDFDB"/>
    <a:srgbClr val="E5F0EC"/>
    <a:srgbClr val="D7E59A"/>
    <a:srgbClr val="EBF1CB"/>
    <a:srgbClr val="CDD5E0"/>
    <a:srgbClr val="E6EB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306A61-2ED9-4CF3-803E-651A1321387F}" v="148" dt="2024-04-27T16:02:51.04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01" autoAdjust="0"/>
    <p:restoredTop sz="96357" autoAdjust="0"/>
  </p:normalViewPr>
  <p:slideViewPr>
    <p:cSldViewPr snapToGrid="0" snapToObjects="1">
      <p:cViewPr varScale="1">
        <p:scale>
          <a:sx n="114" d="100"/>
          <a:sy n="114" d="100"/>
        </p:scale>
        <p:origin x="948" y="102"/>
      </p:cViewPr>
      <p:guideLst/>
    </p:cSldViewPr>
  </p:slideViewPr>
  <p:notesTextViewPr>
    <p:cViewPr>
      <p:scale>
        <a:sx n="1" d="1"/>
        <a:sy n="1" d="1"/>
      </p:scale>
      <p:origin x="0" y="0"/>
    </p:cViewPr>
  </p:notesTextViewPr>
  <p:notesViewPr>
    <p:cSldViewPr snapToGrid="0" snapToObjects="1">
      <p:cViewPr varScale="1">
        <p:scale>
          <a:sx n="115" d="100"/>
          <a:sy n="115" d="100"/>
        </p:scale>
        <p:origin x="241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an Gale" userId="7c9b79fa-e36b-43b3-8b8d-c99d4e9f95a6" providerId="ADAL" clId="{61306A61-2ED9-4CF3-803E-651A1321387F}"/>
    <pc:docChg chg="undo custSel addSld delSld modSld sldOrd">
      <pc:chgData name="Jonathan Gale" userId="7c9b79fa-e36b-43b3-8b8d-c99d4e9f95a6" providerId="ADAL" clId="{61306A61-2ED9-4CF3-803E-651A1321387F}" dt="2024-04-27T16:02:51.049" v="1471" actId="20577"/>
      <pc:docMkLst>
        <pc:docMk/>
      </pc:docMkLst>
      <pc:sldChg chg="modSp mod">
        <pc:chgData name="Jonathan Gale" userId="7c9b79fa-e36b-43b3-8b8d-c99d4e9f95a6" providerId="ADAL" clId="{61306A61-2ED9-4CF3-803E-651A1321387F}" dt="2024-04-27T15:08:20.943" v="350" actId="20577"/>
        <pc:sldMkLst>
          <pc:docMk/>
          <pc:sldMk cId="2141996448" sldId="267"/>
        </pc:sldMkLst>
        <pc:spChg chg="mod">
          <ac:chgData name="Jonathan Gale" userId="7c9b79fa-e36b-43b3-8b8d-c99d4e9f95a6" providerId="ADAL" clId="{61306A61-2ED9-4CF3-803E-651A1321387F}" dt="2024-04-27T15:08:17.993" v="349" actId="20577"/>
          <ac:spMkLst>
            <pc:docMk/>
            <pc:sldMk cId="2141996448" sldId="267"/>
            <ac:spMk id="2" creationId="{83145CF3-C12C-4347-8E68-43E7983404D2}"/>
          </ac:spMkLst>
        </pc:spChg>
        <pc:spChg chg="mod">
          <ac:chgData name="Jonathan Gale" userId="7c9b79fa-e36b-43b3-8b8d-c99d4e9f95a6" providerId="ADAL" clId="{61306A61-2ED9-4CF3-803E-651A1321387F}" dt="2024-04-27T15:08:20.943" v="350" actId="20577"/>
          <ac:spMkLst>
            <pc:docMk/>
            <pc:sldMk cId="2141996448" sldId="267"/>
            <ac:spMk id="3" creationId="{9D51EF2D-F832-4781-89C3-3F5E4843BF42}"/>
          </ac:spMkLst>
        </pc:spChg>
      </pc:sldChg>
      <pc:sldChg chg="modSp modNotesTx">
        <pc:chgData name="Jonathan Gale" userId="7c9b79fa-e36b-43b3-8b8d-c99d4e9f95a6" providerId="ADAL" clId="{61306A61-2ED9-4CF3-803E-651A1321387F}" dt="2024-04-27T15:13:07.737" v="451"/>
        <pc:sldMkLst>
          <pc:docMk/>
          <pc:sldMk cId="1074535587" sldId="268"/>
        </pc:sldMkLst>
        <pc:spChg chg="mod">
          <ac:chgData name="Jonathan Gale" userId="7c9b79fa-e36b-43b3-8b8d-c99d4e9f95a6" providerId="ADAL" clId="{61306A61-2ED9-4CF3-803E-651A1321387F}" dt="2024-04-27T15:13:07.737" v="451"/>
          <ac:spMkLst>
            <pc:docMk/>
            <pc:sldMk cId="1074535587" sldId="268"/>
            <ac:spMk id="4" creationId="{BCE7790D-E878-42AC-AA2D-8A369B3D74BF}"/>
          </ac:spMkLst>
        </pc:spChg>
      </pc:sldChg>
      <pc:sldChg chg="modSp mod addCm delCm">
        <pc:chgData name="Jonathan Gale" userId="7c9b79fa-e36b-43b3-8b8d-c99d4e9f95a6" providerId="ADAL" clId="{61306A61-2ED9-4CF3-803E-651A1321387F}" dt="2024-04-27T15:08:33.298" v="352"/>
        <pc:sldMkLst>
          <pc:docMk/>
          <pc:sldMk cId="3550436766" sldId="272"/>
        </pc:sldMkLst>
        <pc:spChg chg="mod">
          <ac:chgData name="Jonathan Gale" userId="7c9b79fa-e36b-43b3-8b8d-c99d4e9f95a6" providerId="ADAL" clId="{61306A61-2ED9-4CF3-803E-651A1321387F}" dt="2024-04-24T07:43:49.587" v="52" actId="6549"/>
          <ac:spMkLst>
            <pc:docMk/>
            <pc:sldMk cId="3550436766" sldId="272"/>
            <ac:spMk id="6" creationId="{8A59AED1-4BAA-47FE-A233-9C2F413DB688}"/>
          </ac:spMkLst>
        </pc:spChg>
        <pc:graphicFrameChg chg="mod modGraphic">
          <ac:chgData name="Jonathan Gale" userId="7c9b79fa-e36b-43b3-8b8d-c99d4e9f95a6" providerId="ADAL" clId="{61306A61-2ED9-4CF3-803E-651A1321387F}" dt="2024-04-27T15:08:28.949" v="351" actId="2164"/>
          <ac:graphicFrameMkLst>
            <pc:docMk/>
            <pc:sldMk cId="3550436766" sldId="272"/>
            <ac:graphicFrameMk id="8" creationId="{6785EE1E-4A1C-4346-83D0-84014F8F230F}"/>
          </ac:graphicFrameMkLst>
        </pc:graphicFrameChg>
        <pc:extLst>
          <p:ext xmlns:p="http://schemas.openxmlformats.org/presentationml/2006/main" uri="{D6D511B9-2390-475A-947B-AFAB55BFBCF1}">
            <pc226:cmChg xmlns:pc226="http://schemas.microsoft.com/office/powerpoint/2022/06/main/command" chg="add del">
              <pc226:chgData name="Jonathan Gale" userId="7c9b79fa-e36b-43b3-8b8d-c99d4e9f95a6" providerId="ADAL" clId="{61306A61-2ED9-4CF3-803E-651A1321387F}" dt="2024-04-27T15:08:33.298" v="352"/>
              <pc2:cmMkLst xmlns:pc2="http://schemas.microsoft.com/office/powerpoint/2019/9/main/command">
                <pc:docMk/>
                <pc:sldMk cId="3550436766" sldId="272"/>
                <pc2:cmMk id="{00E13FD0-A97A-4456-B74C-C11A3C056C44}"/>
              </pc2:cmMkLst>
            </pc226:cmChg>
          </p:ext>
        </pc:extLst>
      </pc:sldChg>
      <pc:sldChg chg="modSp mod">
        <pc:chgData name="Jonathan Gale" userId="7c9b79fa-e36b-43b3-8b8d-c99d4e9f95a6" providerId="ADAL" clId="{61306A61-2ED9-4CF3-803E-651A1321387F}" dt="2024-04-24T12:16:33.819" v="348" actId="20577"/>
        <pc:sldMkLst>
          <pc:docMk/>
          <pc:sldMk cId="308386783" sldId="289"/>
        </pc:sldMkLst>
        <pc:spChg chg="mod">
          <ac:chgData name="Jonathan Gale" userId="7c9b79fa-e36b-43b3-8b8d-c99d4e9f95a6" providerId="ADAL" clId="{61306A61-2ED9-4CF3-803E-651A1321387F}" dt="2024-04-24T12:16:33.819" v="348" actId="20577"/>
          <ac:spMkLst>
            <pc:docMk/>
            <pc:sldMk cId="308386783" sldId="289"/>
            <ac:spMk id="12" creationId="{D11693FE-8633-4CDA-ABA8-92FAAA0C73FA}"/>
          </ac:spMkLst>
        </pc:spChg>
      </pc:sldChg>
      <pc:sldChg chg="modSp mod">
        <pc:chgData name="Jonathan Gale" userId="7c9b79fa-e36b-43b3-8b8d-c99d4e9f95a6" providerId="ADAL" clId="{61306A61-2ED9-4CF3-803E-651A1321387F}" dt="2024-04-24T12:01:31.151" v="197" actId="20577"/>
        <pc:sldMkLst>
          <pc:docMk/>
          <pc:sldMk cId="959188993" sldId="301"/>
        </pc:sldMkLst>
        <pc:spChg chg="mod">
          <ac:chgData name="Jonathan Gale" userId="7c9b79fa-e36b-43b3-8b8d-c99d4e9f95a6" providerId="ADAL" clId="{61306A61-2ED9-4CF3-803E-651A1321387F}" dt="2024-04-24T12:01:31.151" v="197" actId="20577"/>
          <ac:spMkLst>
            <pc:docMk/>
            <pc:sldMk cId="959188993" sldId="301"/>
            <ac:spMk id="6" creationId="{00000000-0000-0000-0000-000000000000}"/>
          </ac:spMkLst>
        </pc:spChg>
      </pc:sldChg>
      <pc:sldChg chg="modSp del mod">
        <pc:chgData name="Jonathan Gale" userId="7c9b79fa-e36b-43b3-8b8d-c99d4e9f95a6" providerId="ADAL" clId="{61306A61-2ED9-4CF3-803E-651A1321387F}" dt="2024-04-27T15:12:09.065" v="389" actId="47"/>
        <pc:sldMkLst>
          <pc:docMk/>
          <pc:sldMk cId="1819410849" sldId="302"/>
        </pc:sldMkLst>
        <pc:spChg chg="mod">
          <ac:chgData name="Jonathan Gale" userId="7c9b79fa-e36b-43b3-8b8d-c99d4e9f95a6" providerId="ADAL" clId="{61306A61-2ED9-4CF3-803E-651A1321387F}" dt="2024-04-24T08:33:49.008" v="173" actId="20577"/>
          <ac:spMkLst>
            <pc:docMk/>
            <pc:sldMk cId="1819410849" sldId="302"/>
            <ac:spMk id="7" creationId="{00000000-0000-0000-0000-000000000000}"/>
          </ac:spMkLst>
        </pc:spChg>
        <pc:spChg chg="mod">
          <ac:chgData name="Jonathan Gale" userId="7c9b79fa-e36b-43b3-8b8d-c99d4e9f95a6" providerId="ADAL" clId="{61306A61-2ED9-4CF3-803E-651A1321387F}" dt="2024-04-24T07:45:32.297" v="97" actId="20577"/>
          <ac:spMkLst>
            <pc:docMk/>
            <pc:sldMk cId="1819410849" sldId="302"/>
            <ac:spMk id="15" creationId="{EFA1F079-F15E-4F9B-A759-1B706219B25A}"/>
          </ac:spMkLst>
        </pc:spChg>
      </pc:sldChg>
      <pc:sldChg chg="modSp del mod">
        <pc:chgData name="Jonathan Gale" userId="7c9b79fa-e36b-43b3-8b8d-c99d4e9f95a6" providerId="ADAL" clId="{61306A61-2ED9-4CF3-803E-651A1321387F}" dt="2024-04-27T15:42:39.129" v="956" actId="47"/>
        <pc:sldMkLst>
          <pc:docMk/>
          <pc:sldMk cId="2882203037" sldId="320"/>
        </pc:sldMkLst>
        <pc:spChg chg="mod">
          <ac:chgData name="Jonathan Gale" userId="7c9b79fa-e36b-43b3-8b8d-c99d4e9f95a6" providerId="ADAL" clId="{61306A61-2ED9-4CF3-803E-651A1321387F}" dt="2024-04-27T15:13:07.737" v="451"/>
          <ac:spMkLst>
            <pc:docMk/>
            <pc:sldMk cId="2882203037" sldId="320"/>
            <ac:spMk id="4" creationId="{93F6D019-C9CB-4FEE-A441-05860D8C7BA1}"/>
          </ac:spMkLst>
        </pc:spChg>
        <pc:spChg chg="mod">
          <ac:chgData name="Jonathan Gale" userId="7c9b79fa-e36b-43b3-8b8d-c99d4e9f95a6" providerId="ADAL" clId="{61306A61-2ED9-4CF3-803E-651A1321387F}" dt="2024-04-27T15:13:07.737" v="451"/>
          <ac:spMkLst>
            <pc:docMk/>
            <pc:sldMk cId="2882203037" sldId="320"/>
            <ac:spMk id="21" creationId="{AA5A267D-0531-4EAB-BF41-0CF5E50FD4F5}"/>
          </ac:spMkLst>
        </pc:spChg>
        <pc:graphicFrameChg chg="modGraphic">
          <ac:chgData name="Jonathan Gale" userId="7c9b79fa-e36b-43b3-8b8d-c99d4e9f95a6" providerId="ADAL" clId="{61306A61-2ED9-4CF3-803E-651A1321387F}" dt="2024-04-24T12:16:18.383" v="342" actId="6549"/>
          <ac:graphicFrameMkLst>
            <pc:docMk/>
            <pc:sldMk cId="2882203037" sldId="320"/>
            <ac:graphicFrameMk id="2" creationId="{9EDF9185-F235-7F12-5622-AFAD147E974F}"/>
          </ac:graphicFrameMkLst>
        </pc:graphicFrameChg>
      </pc:sldChg>
      <pc:sldChg chg="modSp mod modNotes">
        <pc:chgData name="Jonathan Gale" userId="7c9b79fa-e36b-43b3-8b8d-c99d4e9f95a6" providerId="ADAL" clId="{61306A61-2ED9-4CF3-803E-651A1321387F}" dt="2024-04-27T15:58:43.389" v="1421" actId="403"/>
        <pc:sldMkLst>
          <pc:docMk/>
          <pc:sldMk cId="907940295" sldId="361"/>
        </pc:sldMkLst>
        <pc:spChg chg="mod">
          <ac:chgData name="Jonathan Gale" userId="7c9b79fa-e36b-43b3-8b8d-c99d4e9f95a6" providerId="ADAL" clId="{61306A61-2ED9-4CF3-803E-651A1321387F}" dt="2024-04-27T15:13:07.737" v="451"/>
          <ac:spMkLst>
            <pc:docMk/>
            <pc:sldMk cId="907940295" sldId="361"/>
            <ac:spMk id="4" creationId="{93F6D019-C9CB-4FEE-A441-05860D8C7BA1}"/>
          </ac:spMkLst>
        </pc:spChg>
        <pc:spChg chg="mod">
          <ac:chgData name="Jonathan Gale" userId="7c9b79fa-e36b-43b3-8b8d-c99d4e9f95a6" providerId="ADAL" clId="{61306A61-2ED9-4CF3-803E-651A1321387F}" dt="2024-04-27T15:13:07.737" v="451"/>
          <ac:spMkLst>
            <pc:docMk/>
            <pc:sldMk cId="907940295" sldId="361"/>
            <ac:spMk id="21" creationId="{AA5A267D-0531-4EAB-BF41-0CF5E50FD4F5}"/>
          </ac:spMkLst>
        </pc:spChg>
        <pc:graphicFrameChg chg="mod">
          <ac:chgData name="Jonathan Gale" userId="7c9b79fa-e36b-43b3-8b8d-c99d4e9f95a6" providerId="ADAL" clId="{61306A61-2ED9-4CF3-803E-651A1321387F}" dt="2024-04-27T15:49:34.856" v="1180" actId="1076"/>
          <ac:graphicFrameMkLst>
            <pc:docMk/>
            <pc:sldMk cId="907940295" sldId="361"/>
            <ac:graphicFrameMk id="2" creationId="{7F79DAA4-1DD4-465C-5989-B9D2CE1EFA57}"/>
          </ac:graphicFrameMkLst>
        </pc:graphicFrameChg>
        <pc:graphicFrameChg chg="mod modGraphic">
          <ac:chgData name="Jonathan Gale" userId="7c9b79fa-e36b-43b3-8b8d-c99d4e9f95a6" providerId="ADAL" clId="{61306A61-2ED9-4CF3-803E-651A1321387F}" dt="2024-04-27T15:58:43.389" v="1421" actId="403"/>
          <ac:graphicFrameMkLst>
            <pc:docMk/>
            <pc:sldMk cId="907940295" sldId="361"/>
            <ac:graphicFrameMk id="6" creationId="{A3C35D95-EB7D-1BF5-D076-C52447578B1B}"/>
          </ac:graphicFrameMkLst>
        </pc:graphicFrameChg>
      </pc:sldChg>
      <pc:sldChg chg="addSp delSp modSp mod modNotes">
        <pc:chgData name="Jonathan Gale" userId="7c9b79fa-e36b-43b3-8b8d-c99d4e9f95a6" providerId="ADAL" clId="{61306A61-2ED9-4CF3-803E-651A1321387F}" dt="2024-04-27T15:53:46.030" v="1337" actId="1076"/>
        <pc:sldMkLst>
          <pc:docMk/>
          <pc:sldMk cId="1414876246" sldId="362"/>
        </pc:sldMkLst>
        <pc:spChg chg="mod">
          <ac:chgData name="Jonathan Gale" userId="7c9b79fa-e36b-43b3-8b8d-c99d4e9f95a6" providerId="ADAL" clId="{61306A61-2ED9-4CF3-803E-651A1321387F}" dt="2024-04-27T15:13:07.737" v="451"/>
          <ac:spMkLst>
            <pc:docMk/>
            <pc:sldMk cId="1414876246" sldId="362"/>
            <ac:spMk id="4" creationId="{93F6D019-C9CB-4FEE-A441-05860D8C7BA1}"/>
          </ac:spMkLst>
        </pc:spChg>
        <pc:spChg chg="mod">
          <ac:chgData name="Jonathan Gale" userId="7c9b79fa-e36b-43b3-8b8d-c99d4e9f95a6" providerId="ADAL" clId="{61306A61-2ED9-4CF3-803E-651A1321387F}" dt="2024-04-27T15:53:36.254" v="1333"/>
          <ac:spMkLst>
            <pc:docMk/>
            <pc:sldMk cId="1414876246" sldId="362"/>
            <ac:spMk id="21" creationId="{AA5A267D-0531-4EAB-BF41-0CF5E50FD4F5}"/>
          </ac:spMkLst>
        </pc:spChg>
        <pc:picChg chg="add mod">
          <ac:chgData name="Jonathan Gale" userId="7c9b79fa-e36b-43b3-8b8d-c99d4e9f95a6" providerId="ADAL" clId="{61306A61-2ED9-4CF3-803E-651A1321387F}" dt="2024-04-27T15:53:46.030" v="1337" actId="1076"/>
          <ac:picMkLst>
            <pc:docMk/>
            <pc:sldMk cId="1414876246" sldId="362"/>
            <ac:picMk id="2" creationId="{FCDB81FA-B130-0254-8192-66D80856F26F}"/>
          </ac:picMkLst>
        </pc:picChg>
        <pc:picChg chg="del">
          <ac:chgData name="Jonathan Gale" userId="7c9b79fa-e36b-43b3-8b8d-c99d4e9f95a6" providerId="ADAL" clId="{61306A61-2ED9-4CF3-803E-651A1321387F}" dt="2024-04-27T15:48:46.295" v="1170" actId="478"/>
          <ac:picMkLst>
            <pc:docMk/>
            <pc:sldMk cId="1414876246" sldId="362"/>
            <ac:picMk id="6" creationId="{FDE06A5D-FC50-47E9-5273-2BC7D8C08FC7}"/>
          </ac:picMkLst>
        </pc:picChg>
      </pc:sldChg>
      <pc:sldChg chg="modSp">
        <pc:chgData name="Jonathan Gale" userId="7c9b79fa-e36b-43b3-8b8d-c99d4e9f95a6" providerId="ADAL" clId="{61306A61-2ED9-4CF3-803E-651A1321387F}" dt="2024-04-27T15:13:07.737" v="451"/>
        <pc:sldMkLst>
          <pc:docMk/>
          <pc:sldMk cId="3998516060" sldId="373"/>
        </pc:sldMkLst>
        <pc:spChg chg="mod">
          <ac:chgData name="Jonathan Gale" userId="7c9b79fa-e36b-43b3-8b8d-c99d4e9f95a6" providerId="ADAL" clId="{61306A61-2ED9-4CF3-803E-651A1321387F}" dt="2024-04-27T15:13:07.737" v="451"/>
          <ac:spMkLst>
            <pc:docMk/>
            <pc:sldMk cId="3998516060" sldId="373"/>
            <ac:spMk id="12" creationId="{D11693FE-8633-4CDA-ABA8-92FAAA0C73FA}"/>
          </ac:spMkLst>
        </pc:spChg>
      </pc:sldChg>
      <pc:sldChg chg="addSp delSp modSp mod">
        <pc:chgData name="Jonathan Gale" userId="7c9b79fa-e36b-43b3-8b8d-c99d4e9f95a6" providerId="ADAL" clId="{61306A61-2ED9-4CF3-803E-651A1321387F}" dt="2024-04-27T15:24:40.540" v="574" actId="1076"/>
        <pc:sldMkLst>
          <pc:docMk/>
          <pc:sldMk cId="3146622240" sldId="374"/>
        </pc:sldMkLst>
        <pc:spChg chg="mod">
          <ac:chgData name="Jonathan Gale" userId="7c9b79fa-e36b-43b3-8b8d-c99d4e9f95a6" providerId="ADAL" clId="{61306A61-2ED9-4CF3-803E-651A1321387F}" dt="2024-04-27T15:12:36.389" v="396" actId="313"/>
          <ac:spMkLst>
            <pc:docMk/>
            <pc:sldMk cId="3146622240" sldId="374"/>
            <ac:spMk id="4" creationId="{93F6D019-C9CB-4FEE-A441-05860D8C7BA1}"/>
          </ac:spMkLst>
        </pc:spChg>
        <pc:spChg chg="add del">
          <ac:chgData name="Jonathan Gale" userId="7c9b79fa-e36b-43b3-8b8d-c99d4e9f95a6" providerId="ADAL" clId="{61306A61-2ED9-4CF3-803E-651A1321387F}" dt="2024-04-27T15:18:58.812" v="478" actId="22"/>
          <ac:spMkLst>
            <pc:docMk/>
            <pc:sldMk cId="3146622240" sldId="374"/>
            <ac:spMk id="6" creationId="{11E0575D-2899-3ABA-2D9B-712CB77797E4}"/>
          </ac:spMkLst>
        </pc:spChg>
        <pc:graphicFrameChg chg="mod modGraphic">
          <ac:chgData name="Jonathan Gale" userId="7c9b79fa-e36b-43b3-8b8d-c99d4e9f95a6" providerId="ADAL" clId="{61306A61-2ED9-4CF3-803E-651A1321387F}" dt="2024-04-27T15:24:40.540" v="574" actId="1076"/>
          <ac:graphicFrameMkLst>
            <pc:docMk/>
            <pc:sldMk cId="3146622240" sldId="374"/>
            <ac:graphicFrameMk id="11" creationId="{1F18DA69-93C4-F441-2A7B-4118E43E6671}"/>
          </ac:graphicFrameMkLst>
        </pc:graphicFrameChg>
      </pc:sldChg>
      <pc:sldChg chg="delSp modSp del mod">
        <pc:chgData name="Jonathan Gale" userId="7c9b79fa-e36b-43b3-8b8d-c99d4e9f95a6" providerId="ADAL" clId="{61306A61-2ED9-4CF3-803E-651A1321387F}" dt="2024-04-27T15:42:08.618" v="955" actId="47"/>
        <pc:sldMkLst>
          <pc:docMk/>
          <pc:sldMk cId="1486353561" sldId="375"/>
        </pc:sldMkLst>
        <pc:spChg chg="mod">
          <ac:chgData name="Jonathan Gale" userId="7c9b79fa-e36b-43b3-8b8d-c99d4e9f95a6" providerId="ADAL" clId="{61306A61-2ED9-4CF3-803E-651A1321387F}" dt="2024-04-27T15:13:07.737" v="451"/>
          <ac:spMkLst>
            <pc:docMk/>
            <pc:sldMk cId="1486353561" sldId="375"/>
            <ac:spMk id="14" creationId="{405D82C9-997B-4A4D-B938-ACA518FBD612}"/>
          </ac:spMkLst>
        </pc:spChg>
        <pc:spChg chg="mod">
          <ac:chgData name="Jonathan Gale" userId="7c9b79fa-e36b-43b3-8b8d-c99d4e9f95a6" providerId="ADAL" clId="{61306A61-2ED9-4CF3-803E-651A1321387F}" dt="2024-04-27T15:13:07.737" v="451"/>
          <ac:spMkLst>
            <pc:docMk/>
            <pc:sldMk cId="1486353561" sldId="375"/>
            <ac:spMk id="15" creationId="{EFA1F079-F15E-4F9B-A759-1B706219B25A}"/>
          </ac:spMkLst>
        </pc:spChg>
        <pc:picChg chg="del">
          <ac:chgData name="Jonathan Gale" userId="7c9b79fa-e36b-43b3-8b8d-c99d4e9f95a6" providerId="ADAL" clId="{61306A61-2ED9-4CF3-803E-651A1321387F}" dt="2024-04-27T15:40:07.416" v="922" actId="478"/>
          <ac:picMkLst>
            <pc:docMk/>
            <pc:sldMk cId="1486353561" sldId="375"/>
            <ac:picMk id="7" creationId="{8AA1EA7B-05D6-7701-59FE-DD94D964681F}"/>
          </ac:picMkLst>
        </pc:picChg>
      </pc:sldChg>
      <pc:sldChg chg="modSp del mod">
        <pc:chgData name="Jonathan Gale" userId="7c9b79fa-e36b-43b3-8b8d-c99d4e9f95a6" providerId="ADAL" clId="{61306A61-2ED9-4CF3-803E-651A1321387F}" dt="2024-04-27T15:13:31.052" v="452" actId="47"/>
        <pc:sldMkLst>
          <pc:docMk/>
          <pc:sldMk cId="3493090603" sldId="377"/>
        </pc:sldMkLst>
        <pc:spChg chg="mod">
          <ac:chgData name="Jonathan Gale" userId="7c9b79fa-e36b-43b3-8b8d-c99d4e9f95a6" providerId="ADAL" clId="{61306A61-2ED9-4CF3-803E-651A1321387F}" dt="2024-04-24T12:11:38.999" v="314" actId="20577"/>
          <ac:spMkLst>
            <pc:docMk/>
            <pc:sldMk cId="3493090603" sldId="377"/>
            <ac:spMk id="5" creationId="{00000000-0000-0000-0000-000000000000}"/>
          </ac:spMkLst>
        </pc:spChg>
      </pc:sldChg>
      <pc:sldChg chg="delSp modSp mod">
        <pc:chgData name="Jonathan Gale" userId="7c9b79fa-e36b-43b3-8b8d-c99d4e9f95a6" providerId="ADAL" clId="{61306A61-2ED9-4CF3-803E-651A1321387F}" dt="2024-04-27T15:58:31.259" v="1420" actId="20577"/>
        <pc:sldMkLst>
          <pc:docMk/>
          <pc:sldMk cId="4227072218" sldId="378"/>
        </pc:sldMkLst>
        <pc:spChg chg="del">
          <ac:chgData name="Jonathan Gale" userId="7c9b79fa-e36b-43b3-8b8d-c99d4e9f95a6" providerId="ADAL" clId="{61306A61-2ED9-4CF3-803E-651A1321387F}" dt="2024-04-27T15:58:14.074" v="1402" actId="478"/>
          <ac:spMkLst>
            <pc:docMk/>
            <pc:sldMk cId="4227072218" sldId="378"/>
            <ac:spMk id="3" creationId="{00000000-0000-0000-0000-000000000000}"/>
          </ac:spMkLst>
        </pc:spChg>
        <pc:spChg chg="mod">
          <ac:chgData name="Jonathan Gale" userId="7c9b79fa-e36b-43b3-8b8d-c99d4e9f95a6" providerId="ADAL" clId="{61306A61-2ED9-4CF3-803E-651A1321387F}" dt="2024-04-27T15:58:31.259" v="1420" actId="20577"/>
          <ac:spMkLst>
            <pc:docMk/>
            <pc:sldMk cId="4227072218" sldId="378"/>
            <ac:spMk id="5" creationId="{00000000-0000-0000-0000-000000000000}"/>
          </ac:spMkLst>
        </pc:spChg>
        <pc:spChg chg="mod">
          <ac:chgData name="Jonathan Gale" userId="7c9b79fa-e36b-43b3-8b8d-c99d4e9f95a6" providerId="ADAL" clId="{61306A61-2ED9-4CF3-803E-651A1321387F}" dt="2024-04-27T15:58:09.563" v="1401" actId="20577"/>
          <ac:spMkLst>
            <pc:docMk/>
            <pc:sldMk cId="4227072218" sldId="378"/>
            <ac:spMk id="6" creationId="{00000000-0000-0000-0000-000000000000}"/>
          </ac:spMkLst>
        </pc:spChg>
      </pc:sldChg>
      <pc:sldChg chg="modSp del">
        <pc:chgData name="Jonathan Gale" userId="7c9b79fa-e36b-43b3-8b8d-c99d4e9f95a6" providerId="ADAL" clId="{61306A61-2ED9-4CF3-803E-651A1321387F}" dt="2024-04-27T15:18:22.199" v="475" actId="47"/>
        <pc:sldMkLst>
          <pc:docMk/>
          <pc:sldMk cId="3340068993" sldId="379"/>
        </pc:sldMkLst>
        <pc:spChg chg="mod">
          <ac:chgData name="Jonathan Gale" userId="7c9b79fa-e36b-43b3-8b8d-c99d4e9f95a6" providerId="ADAL" clId="{61306A61-2ED9-4CF3-803E-651A1321387F}" dt="2024-04-27T15:13:07.737" v="451"/>
          <ac:spMkLst>
            <pc:docMk/>
            <pc:sldMk cId="3340068993" sldId="379"/>
            <ac:spMk id="4" creationId="{93F6D019-C9CB-4FEE-A441-05860D8C7BA1}"/>
          </ac:spMkLst>
        </pc:spChg>
        <pc:spChg chg="mod">
          <ac:chgData name="Jonathan Gale" userId="7c9b79fa-e36b-43b3-8b8d-c99d4e9f95a6" providerId="ADAL" clId="{61306A61-2ED9-4CF3-803E-651A1321387F}" dt="2024-04-27T15:13:07.737" v="451"/>
          <ac:spMkLst>
            <pc:docMk/>
            <pc:sldMk cId="3340068993" sldId="379"/>
            <ac:spMk id="12" creationId="{556F78D8-A90B-FCAE-C3EC-5C5D33090EC7}"/>
          </ac:spMkLst>
        </pc:spChg>
        <pc:spChg chg="mod">
          <ac:chgData name="Jonathan Gale" userId="7c9b79fa-e36b-43b3-8b8d-c99d4e9f95a6" providerId="ADAL" clId="{61306A61-2ED9-4CF3-803E-651A1321387F}" dt="2024-04-27T15:13:07.737" v="451"/>
          <ac:spMkLst>
            <pc:docMk/>
            <pc:sldMk cId="3340068993" sldId="379"/>
            <ac:spMk id="15" creationId="{EFA1F079-F15E-4F9B-A759-1B706219B25A}"/>
          </ac:spMkLst>
        </pc:spChg>
        <pc:spChg chg="mod">
          <ac:chgData name="Jonathan Gale" userId="7c9b79fa-e36b-43b3-8b8d-c99d4e9f95a6" providerId="ADAL" clId="{61306A61-2ED9-4CF3-803E-651A1321387F}" dt="2024-04-27T15:13:07.737" v="451"/>
          <ac:spMkLst>
            <pc:docMk/>
            <pc:sldMk cId="3340068993" sldId="379"/>
            <ac:spMk id="21" creationId="{AA5A267D-0531-4EAB-BF41-0CF5E50FD4F5}"/>
          </ac:spMkLst>
        </pc:spChg>
      </pc:sldChg>
      <pc:sldChg chg="modSp mod">
        <pc:chgData name="Jonathan Gale" userId="7c9b79fa-e36b-43b3-8b8d-c99d4e9f95a6" providerId="ADAL" clId="{61306A61-2ED9-4CF3-803E-651A1321387F}" dt="2024-04-27T16:00:29.216" v="1427" actId="1076"/>
        <pc:sldMkLst>
          <pc:docMk/>
          <pc:sldMk cId="3411665598" sldId="381"/>
        </pc:sldMkLst>
        <pc:spChg chg="mod">
          <ac:chgData name="Jonathan Gale" userId="7c9b79fa-e36b-43b3-8b8d-c99d4e9f95a6" providerId="ADAL" clId="{61306A61-2ED9-4CF3-803E-651A1321387F}" dt="2024-04-27T15:27:01.474" v="652" actId="20577"/>
          <ac:spMkLst>
            <pc:docMk/>
            <pc:sldMk cId="3411665598" sldId="381"/>
            <ac:spMk id="2" creationId="{5CB66FBC-7E00-40AF-20FB-D9CE840939A1}"/>
          </ac:spMkLst>
        </pc:spChg>
        <pc:spChg chg="mod">
          <ac:chgData name="Jonathan Gale" userId="7c9b79fa-e36b-43b3-8b8d-c99d4e9f95a6" providerId="ADAL" clId="{61306A61-2ED9-4CF3-803E-651A1321387F}" dt="2024-04-27T15:12:37.404" v="397" actId="313"/>
          <ac:spMkLst>
            <pc:docMk/>
            <pc:sldMk cId="3411665598" sldId="381"/>
            <ac:spMk id="4" creationId="{285CA4C8-1B81-C4BF-4AAB-6B68C0A2E341}"/>
          </ac:spMkLst>
        </pc:spChg>
        <pc:spChg chg="mod">
          <ac:chgData name="Jonathan Gale" userId="7c9b79fa-e36b-43b3-8b8d-c99d4e9f95a6" providerId="ADAL" clId="{61306A61-2ED9-4CF3-803E-651A1321387F}" dt="2024-04-24T12:12:05.504" v="325" actId="20577"/>
          <ac:spMkLst>
            <pc:docMk/>
            <pc:sldMk cId="3411665598" sldId="381"/>
            <ac:spMk id="15" creationId="{0D3C0030-7040-3CA8-83DD-06E44CADF9CD}"/>
          </ac:spMkLst>
        </pc:spChg>
        <pc:spChg chg="mod">
          <ac:chgData name="Jonathan Gale" userId="7c9b79fa-e36b-43b3-8b8d-c99d4e9f95a6" providerId="ADAL" clId="{61306A61-2ED9-4CF3-803E-651A1321387F}" dt="2024-04-27T16:00:29.216" v="1427" actId="1076"/>
          <ac:spMkLst>
            <pc:docMk/>
            <pc:sldMk cId="3411665598" sldId="381"/>
            <ac:spMk id="16" creationId="{77D14066-0F6C-55FB-F7A5-E2043A1BE631}"/>
          </ac:spMkLst>
        </pc:spChg>
        <pc:spChg chg="mod">
          <ac:chgData name="Jonathan Gale" userId="7c9b79fa-e36b-43b3-8b8d-c99d4e9f95a6" providerId="ADAL" clId="{61306A61-2ED9-4CF3-803E-651A1321387F}" dt="2024-04-24T12:12:17.701" v="340" actId="20577"/>
          <ac:spMkLst>
            <pc:docMk/>
            <pc:sldMk cId="3411665598" sldId="381"/>
            <ac:spMk id="21" creationId="{B178E65C-E1DB-ACE0-B5BE-F1129D33BD32}"/>
          </ac:spMkLst>
        </pc:spChg>
      </pc:sldChg>
      <pc:sldChg chg="modSp del mod">
        <pc:chgData name="Jonathan Gale" userId="7c9b79fa-e36b-43b3-8b8d-c99d4e9f95a6" providerId="ADAL" clId="{61306A61-2ED9-4CF3-803E-651A1321387F}" dt="2024-04-27T15:27:14.449" v="654" actId="47"/>
        <pc:sldMkLst>
          <pc:docMk/>
          <pc:sldMk cId="752738027" sldId="382"/>
        </pc:sldMkLst>
        <pc:spChg chg="mod">
          <ac:chgData name="Jonathan Gale" userId="7c9b79fa-e36b-43b3-8b8d-c99d4e9f95a6" providerId="ADAL" clId="{61306A61-2ED9-4CF3-803E-651A1321387F}" dt="2024-04-27T15:12:47.142" v="408" actId="313"/>
          <ac:spMkLst>
            <pc:docMk/>
            <pc:sldMk cId="752738027" sldId="382"/>
            <ac:spMk id="2" creationId="{907057FF-4D30-F174-8265-A34E54603FE4}"/>
          </ac:spMkLst>
        </pc:spChg>
        <pc:spChg chg="mod">
          <ac:chgData name="Jonathan Gale" userId="7c9b79fa-e36b-43b3-8b8d-c99d4e9f95a6" providerId="ADAL" clId="{61306A61-2ED9-4CF3-803E-651A1321387F}" dt="2024-04-27T15:12:45.686" v="404" actId="313"/>
          <ac:spMkLst>
            <pc:docMk/>
            <pc:sldMk cId="752738027" sldId="382"/>
            <ac:spMk id="4" creationId="{1275BE7D-1710-010C-19C3-7ACFBCA9EAC0}"/>
          </ac:spMkLst>
        </pc:spChg>
        <pc:spChg chg="mod">
          <ac:chgData name="Jonathan Gale" userId="7c9b79fa-e36b-43b3-8b8d-c99d4e9f95a6" providerId="ADAL" clId="{61306A61-2ED9-4CF3-803E-651A1321387F}" dt="2024-04-27T15:12:44.616" v="403" actId="313"/>
          <ac:spMkLst>
            <pc:docMk/>
            <pc:sldMk cId="752738027" sldId="382"/>
            <ac:spMk id="15" creationId="{ACEB030F-CD18-286B-82D6-855B46AB6543}"/>
          </ac:spMkLst>
        </pc:spChg>
        <pc:spChg chg="mod">
          <ac:chgData name="Jonathan Gale" userId="7c9b79fa-e36b-43b3-8b8d-c99d4e9f95a6" providerId="ADAL" clId="{61306A61-2ED9-4CF3-803E-651A1321387F}" dt="2024-04-27T15:12:48.559" v="415" actId="313"/>
          <ac:spMkLst>
            <pc:docMk/>
            <pc:sldMk cId="752738027" sldId="382"/>
            <ac:spMk id="16" creationId="{D510F477-1AE4-4474-58E5-E24FF1AC30A0}"/>
          </ac:spMkLst>
        </pc:spChg>
        <pc:spChg chg="mod">
          <ac:chgData name="Jonathan Gale" userId="7c9b79fa-e36b-43b3-8b8d-c99d4e9f95a6" providerId="ADAL" clId="{61306A61-2ED9-4CF3-803E-651A1321387F}" dt="2024-04-27T15:16:15.760" v="457" actId="20577"/>
          <ac:spMkLst>
            <pc:docMk/>
            <pc:sldMk cId="752738027" sldId="382"/>
            <ac:spMk id="21" creationId="{9F7CBECA-78C6-0D5B-BB31-C1F897FA9EB5}"/>
          </ac:spMkLst>
        </pc:spChg>
      </pc:sldChg>
      <pc:sldChg chg="modSp del mod">
        <pc:chgData name="Jonathan Gale" userId="7c9b79fa-e36b-43b3-8b8d-c99d4e9f95a6" providerId="ADAL" clId="{61306A61-2ED9-4CF3-803E-651A1321387F}" dt="2024-04-27T15:28:45.985" v="672" actId="47"/>
        <pc:sldMkLst>
          <pc:docMk/>
          <pc:sldMk cId="466424049" sldId="383"/>
        </pc:sldMkLst>
        <pc:spChg chg="mod">
          <ac:chgData name="Jonathan Gale" userId="7c9b79fa-e36b-43b3-8b8d-c99d4e9f95a6" providerId="ADAL" clId="{61306A61-2ED9-4CF3-803E-651A1321387F}" dt="2024-04-27T15:12:49.674" v="421" actId="313"/>
          <ac:spMkLst>
            <pc:docMk/>
            <pc:sldMk cId="466424049" sldId="383"/>
            <ac:spMk id="3" creationId="{1BA67723-AA4C-E459-8355-41F091B0DEA0}"/>
          </ac:spMkLst>
        </pc:spChg>
        <pc:spChg chg="mod">
          <ac:chgData name="Jonathan Gale" userId="7c9b79fa-e36b-43b3-8b8d-c99d4e9f95a6" providerId="ADAL" clId="{61306A61-2ED9-4CF3-803E-651A1321387F}" dt="2024-04-27T15:12:48.894" v="417" actId="313"/>
          <ac:spMkLst>
            <pc:docMk/>
            <pc:sldMk cId="466424049" sldId="383"/>
            <ac:spMk id="4" creationId="{5D2D060D-882C-5E78-6708-71465E0EF547}"/>
          </ac:spMkLst>
        </pc:spChg>
        <pc:spChg chg="mod">
          <ac:chgData name="Jonathan Gale" userId="7c9b79fa-e36b-43b3-8b8d-c99d4e9f95a6" providerId="ADAL" clId="{61306A61-2ED9-4CF3-803E-651A1321387F}" dt="2024-04-27T15:12:49.842" v="422" actId="313"/>
          <ac:spMkLst>
            <pc:docMk/>
            <pc:sldMk cId="466424049" sldId="383"/>
            <ac:spMk id="6" creationId="{2D867F4C-266C-8E4B-13A1-07048DBD128D}"/>
          </ac:spMkLst>
        </pc:spChg>
        <pc:spChg chg="mod">
          <ac:chgData name="Jonathan Gale" userId="7c9b79fa-e36b-43b3-8b8d-c99d4e9f95a6" providerId="ADAL" clId="{61306A61-2ED9-4CF3-803E-651A1321387F}" dt="2024-04-27T15:12:48.756" v="416" actId="313"/>
          <ac:spMkLst>
            <pc:docMk/>
            <pc:sldMk cId="466424049" sldId="383"/>
            <ac:spMk id="15" creationId="{C5DB99B0-43D3-A660-427E-18BB740796EA}"/>
          </ac:spMkLst>
        </pc:spChg>
        <pc:spChg chg="mod">
          <ac:chgData name="Jonathan Gale" userId="7c9b79fa-e36b-43b3-8b8d-c99d4e9f95a6" providerId="ADAL" clId="{61306A61-2ED9-4CF3-803E-651A1321387F}" dt="2024-04-27T15:16:20.851" v="461" actId="20577"/>
          <ac:spMkLst>
            <pc:docMk/>
            <pc:sldMk cId="466424049" sldId="383"/>
            <ac:spMk id="21" creationId="{64AFFFDA-8357-BDEB-AB20-B17BFDA9B88E}"/>
          </ac:spMkLst>
        </pc:spChg>
      </pc:sldChg>
      <pc:sldChg chg="modSp del mod">
        <pc:chgData name="Jonathan Gale" userId="7c9b79fa-e36b-43b3-8b8d-c99d4e9f95a6" providerId="ADAL" clId="{61306A61-2ED9-4CF3-803E-651A1321387F}" dt="2024-04-27T15:33:31.531" v="772" actId="47"/>
        <pc:sldMkLst>
          <pc:docMk/>
          <pc:sldMk cId="537677645" sldId="384"/>
        </pc:sldMkLst>
        <pc:spChg chg="mod">
          <ac:chgData name="Jonathan Gale" userId="7c9b79fa-e36b-43b3-8b8d-c99d4e9f95a6" providerId="ADAL" clId="{61306A61-2ED9-4CF3-803E-651A1321387F}" dt="2024-04-27T15:12:51.679" v="430" actId="313"/>
          <ac:spMkLst>
            <pc:docMk/>
            <pc:sldMk cId="537677645" sldId="384"/>
            <ac:spMk id="3" creationId="{6E6DA7EE-097A-D99C-AE60-FCA747A907F5}"/>
          </ac:spMkLst>
        </pc:spChg>
        <pc:spChg chg="mod">
          <ac:chgData name="Jonathan Gale" userId="7c9b79fa-e36b-43b3-8b8d-c99d4e9f95a6" providerId="ADAL" clId="{61306A61-2ED9-4CF3-803E-651A1321387F}" dt="2024-04-27T15:12:50.228" v="424" actId="313"/>
          <ac:spMkLst>
            <pc:docMk/>
            <pc:sldMk cId="537677645" sldId="384"/>
            <ac:spMk id="4" creationId="{9F2007BC-FE46-AD17-F4A9-942330DC339C}"/>
          </ac:spMkLst>
        </pc:spChg>
        <pc:spChg chg="mod">
          <ac:chgData name="Jonathan Gale" userId="7c9b79fa-e36b-43b3-8b8d-c99d4e9f95a6" providerId="ADAL" clId="{61306A61-2ED9-4CF3-803E-651A1321387F}" dt="2024-04-27T15:12:51.838" v="431" actId="313"/>
          <ac:spMkLst>
            <pc:docMk/>
            <pc:sldMk cId="537677645" sldId="384"/>
            <ac:spMk id="6" creationId="{2AD0F343-30CD-476A-390D-D777ADA61C91}"/>
          </ac:spMkLst>
        </pc:spChg>
        <pc:spChg chg="mod">
          <ac:chgData name="Jonathan Gale" userId="7c9b79fa-e36b-43b3-8b8d-c99d4e9f95a6" providerId="ADAL" clId="{61306A61-2ED9-4CF3-803E-651A1321387F}" dt="2024-04-27T15:12:50.027" v="423" actId="313"/>
          <ac:spMkLst>
            <pc:docMk/>
            <pc:sldMk cId="537677645" sldId="384"/>
            <ac:spMk id="15" creationId="{FCC8A07B-B2F5-8752-D8F6-38ED9D53A419}"/>
          </ac:spMkLst>
        </pc:spChg>
        <pc:spChg chg="mod">
          <ac:chgData name="Jonathan Gale" userId="7c9b79fa-e36b-43b3-8b8d-c99d4e9f95a6" providerId="ADAL" clId="{61306A61-2ED9-4CF3-803E-651A1321387F}" dt="2024-04-27T15:16:26.783" v="464" actId="20577"/>
          <ac:spMkLst>
            <pc:docMk/>
            <pc:sldMk cId="537677645" sldId="384"/>
            <ac:spMk id="21" creationId="{B21C1331-D1F8-742B-9673-42CA708B2AAD}"/>
          </ac:spMkLst>
        </pc:spChg>
      </pc:sldChg>
      <pc:sldChg chg="modSp del mod">
        <pc:chgData name="Jonathan Gale" userId="7c9b79fa-e36b-43b3-8b8d-c99d4e9f95a6" providerId="ADAL" clId="{61306A61-2ED9-4CF3-803E-651A1321387F}" dt="2024-04-27T15:33:31.531" v="772" actId="47"/>
        <pc:sldMkLst>
          <pc:docMk/>
          <pc:sldMk cId="2553051615" sldId="386"/>
        </pc:sldMkLst>
        <pc:spChg chg="mod">
          <ac:chgData name="Jonathan Gale" userId="7c9b79fa-e36b-43b3-8b8d-c99d4e9f95a6" providerId="ADAL" clId="{61306A61-2ED9-4CF3-803E-651A1321387F}" dt="2024-04-27T15:12:52.253" v="433" actId="313"/>
          <ac:spMkLst>
            <pc:docMk/>
            <pc:sldMk cId="2553051615" sldId="386"/>
            <ac:spMk id="4" creationId="{F959B211-7CD7-0B50-1978-92701D03E0DD}"/>
          </ac:spMkLst>
        </pc:spChg>
        <pc:spChg chg="mod">
          <ac:chgData name="Jonathan Gale" userId="7c9b79fa-e36b-43b3-8b8d-c99d4e9f95a6" providerId="ADAL" clId="{61306A61-2ED9-4CF3-803E-651A1321387F}" dt="2024-04-27T15:12:52.053" v="432" actId="313"/>
          <ac:spMkLst>
            <pc:docMk/>
            <pc:sldMk cId="2553051615" sldId="386"/>
            <ac:spMk id="15" creationId="{D5F7BD59-AD49-6987-2701-9C1E4EB3300D}"/>
          </ac:spMkLst>
        </pc:spChg>
        <pc:spChg chg="mod">
          <ac:chgData name="Jonathan Gale" userId="7c9b79fa-e36b-43b3-8b8d-c99d4e9f95a6" providerId="ADAL" clId="{61306A61-2ED9-4CF3-803E-651A1321387F}" dt="2024-04-27T15:12:52.896" v="435" actId="313"/>
          <ac:spMkLst>
            <pc:docMk/>
            <pc:sldMk cId="2553051615" sldId="386"/>
            <ac:spMk id="16" creationId="{E558C310-40F6-CB9A-827D-80A2AD9FAD3B}"/>
          </ac:spMkLst>
        </pc:spChg>
        <pc:spChg chg="mod">
          <ac:chgData name="Jonathan Gale" userId="7c9b79fa-e36b-43b3-8b8d-c99d4e9f95a6" providerId="ADAL" clId="{61306A61-2ED9-4CF3-803E-651A1321387F}" dt="2024-04-27T15:16:38.112" v="466" actId="20577"/>
          <ac:spMkLst>
            <pc:docMk/>
            <pc:sldMk cId="2553051615" sldId="386"/>
            <ac:spMk id="21" creationId="{26527006-99F8-4C2C-6804-F3EC773B8DC2}"/>
          </ac:spMkLst>
        </pc:spChg>
      </pc:sldChg>
      <pc:sldChg chg="modSp del mod">
        <pc:chgData name="Jonathan Gale" userId="7c9b79fa-e36b-43b3-8b8d-c99d4e9f95a6" providerId="ADAL" clId="{61306A61-2ED9-4CF3-803E-651A1321387F}" dt="2024-04-27T15:18:16.825" v="474" actId="47"/>
        <pc:sldMkLst>
          <pc:docMk/>
          <pc:sldMk cId="4081930129" sldId="387"/>
        </pc:sldMkLst>
        <pc:spChg chg="mod">
          <ac:chgData name="Jonathan Gale" userId="7c9b79fa-e36b-43b3-8b8d-c99d4e9f95a6" providerId="ADAL" clId="{61306A61-2ED9-4CF3-803E-651A1321387F}" dt="2024-04-27T15:12:55.521" v="439" actId="313"/>
          <ac:spMkLst>
            <pc:docMk/>
            <pc:sldMk cId="4081930129" sldId="387"/>
            <ac:spMk id="2" creationId="{401F1E2A-6BBC-D232-B92B-8F6EF0341559}"/>
          </ac:spMkLst>
        </pc:spChg>
        <pc:spChg chg="mod">
          <ac:chgData name="Jonathan Gale" userId="7c9b79fa-e36b-43b3-8b8d-c99d4e9f95a6" providerId="ADAL" clId="{61306A61-2ED9-4CF3-803E-651A1321387F}" dt="2024-04-27T15:12:56.600" v="442" actId="313"/>
          <ac:spMkLst>
            <pc:docMk/>
            <pc:sldMk cId="4081930129" sldId="387"/>
            <ac:spMk id="3" creationId="{C2749BD7-A17C-DE77-5FCC-73F71FBDD3E3}"/>
          </ac:spMkLst>
        </pc:spChg>
        <pc:spChg chg="mod">
          <ac:chgData name="Jonathan Gale" userId="7c9b79fa-e36b-43b3-8b8d-c99d4e9f95a6" providerId="ADAL" clId="{61306A61-2ED9-4CF3-803E-651A1321387F}" dt="2024-04-27T15:12:53.500" v="437" actId="313"/>
          <ac:spMkLst>
            <pc:docMk/>
            <pc:sldMk cId="4081930129" sldId="387"/>
            <ac:spMk id="4" creationId="{E7A80034-BB1C-4649-FEE9-EDA135B9E8A4}"/>
          </ac:spMkLst>
        </pc:spChg>
        <pc:spChg chg="mod">
          <ac:chgData name="Jonathan Gale" userId="7c9b79fa-e36b-43b3-8b8d-c99d4e9f95a6" providerId="ADAL" clId="{61306A61-2ED9-4CF3-803E-651A1321387F}" dt="2024-04-27T15:12:56.768" v="443" actId="313"/>
          <ac:spMkLst>
            <pc:docMk/>
            <pc:sldMk cId="4081930129" sldId="387"/>
            <ac:spMk id="6" creationId="{F6BFF1AE-1C3D-D74B-8CF8-DCB7FE446512}"/>
          </ac:spMkLst>
        </pc:spChg>
        <pc:spChg chg="mod">
          <ac:chgData name="Jonathan Gale" userId="7c9b79fa-e36b-43b3-8b8d-c99d4e9f95a6" providerId="ADAL" clId="{61306A61-2ED9-4CF3-803E-651A1321387F}" dt="2024-04-27T15:12:53.248" v="436" actId="313"/>
          <ac:spMkLst>
            <pc:docMk/>
            <pc:sldMk cId="4081930129" sldId="387"/>
            <ac:spMk id="15" creationId="{210975E1-C09C-D5FC-BB59-B0F613F13DA3}"/>
          </ac:spMkLst>
        </pc:spChg>
        <pc:spChg chg="mod">
          <ac:chgData name="Jonathan Gale" userId="7c9b79fa-e36b-43b3-8b8d-c99d4e9f95a6" providerId="ADAL" clId="{61306A61-2ED9-4CF3-803E-651A1321387F}" dt="2024-04-27T15:12:54.985" v="438" actId="313"/>
          <ac:spMkLst>
            <pc:docMk/>
            <pc:sldMk cId="4081930129" sldId="387"/>
            <ac:spMk id="21" creationId="{838902B8-AF2B-7726-A596-93371CE52959}"/>
          </ac:spMkLst>
        </pc:spChg>
      </pc:sldChg>
      <pc:sldChg chg="modSp del mod">
        <pc:chgData name="Jonathan Gale" userId="7c9b79fa-e36b-43b3-8b8d-c99d4e9f95a6" providerId="ADAL" clId="{61306A61-2ED9-4CF3-803E-651A1321387F}" dt="2024-04-27T15:13:00.317" v="450" actId="47"/>
        <pc:sldMkLst>
          <pc:docMk/>
          <pc:sldMk cId="4271799709" sldId="388"/>
        </pc:sldMkLst>
        <pc:spChg chg="mod">
          <ac:chgData name="Jonathan Gale" userId="7c9b79fa-e36b-43b3-8b8d-c99d4e9f95a6" providerId="ADAL" clId="{61306A61-2ED9-4CF3-803E-651A1321387F}" dt="2024-04-27T15:12:57.872" v="447" actId="313"/>
          <ac:spMkLst>
            <pc:docMk/>
            <pc:sldMk cId="4271799709" sldId="388"/>
            <ac:spMk id="2" creationId="{2C5A9546-7F78-BC2F-D87D-C571034F5953}"/>
          </ac:spMkLst>
        </pc:spChg>
        <pc:spChg chg="mod">
          <ac:chgData name="Jonathan Gale" userId="7c9b79fa-e36b-43b3-8b8d-c99d4e9f95a6" providerId="ADAL" clId="{61306A61-2ED9-4CF3-803E-651A1321387F}" dt="2024-04-27T15:12:58.222" v="449" actId="313"/>
          <ac:spMkLst>
            <pc:docMk/>
            <pc:sldMk cId="4271799709" sldId="388"/>
            <ac:spMk id="3" creationId="{59FBAA19-5D95-9DCC-E5DD-AD3BB01AEFCE}"/>
          </ac:spMkLst>
        </pc:spChg>
        <pc:spChg chg="mod">
          <ac:chgData name="Jonathan Gale" userId="7c9b79fa-e36b-43b3-8b8d-c99d4e9f95a6" providerId="ADAL" clId="{61306A61-2ED9-4CF3-803E-651A1321387F}" dt="2024-04-27T15:12:57.172" v="445" actId="313"/>
          <ac:spMkLst>
            <pc:docMk/>
            <pc:sldMk cId="4271799709" sldId="388"/>
            <ac:spMk id="4" creationId="{DA16FDF0-CA97-E8C0-C48A-2DC0590F0958}"/>
          </ac:spMkLst>
        </pc:spChg>
        <pc:spChg chg="mod">
          <ac:chgData name="Jonathan Gale" userId="7c9b79fa-e36b-43b3-8b8d-c99d4e9f95a6" providerId="ADAL" clId="{61306A61-2ED9-4CF3-803E-651A1321387F}" dt="2024-04-27T15:12:56.954" v="444" actId="313"/>
          <ac:spMkLst>
            <pc:docMk/>
            <pc:sldMk cId="4271799709" sldId="388"/>
            <ac:spMk id="15" creationId="{641B7288-5C1D-CD99-4359-57537EB3F7B4}"/>
          </ac:spMkLst>
        </pc:spChg>
        <pc:spChg chg="mod">
          <ac:chgData name="Jonathan Gale" userId="7c9b79fa-e36b-43b3-8b8d-c99d4e9f95a6" providerId="ADAL" clId="{61306A61-2ED9-4CF3-803E-651A1321387F}" dt="2024-04-27T15:12:57.641" v="446" actId="313"/>
          <ac:spMkLst>
            <pc:docMk/>
            <pc:sldMk cId="4271799709" sldId="388"/>
            <ac:spMk id="21" creationId="{BE77A0D6-F69A-FF1A-6826-EFBADED3A0BC}"/>
          </ac:spMkLst>
        </pc:spChg>
      </pc:sldChg>
      <pc:sldChg chg="modSp del">
        <pc:chgData name="Jonathan Gale" userId="7c9b79fa-e36b-43b3-8b8d-c99d4e9f95a6" providerId="ADAL" clId="{61306A61-2ED9-4CF3-803E-651A1321387F}" dt="2024-04-27T15:18:26.633" v="476" actId="47"/>
        <pc:sldMkLst>
          <pc:docMk/>
          <pc:sldMk cId="71964890" sldId="389"/>
        </pc:sldMkLst>
        <pc:spChg chg="mod">
          <ac:chgData name="Jonathan Gale" userId="7c9b79fa-e36b-43b3-8b8d-c99d4e9f95a6" providerId="ADAL" clId="{61306A61-2ED9-4CF3-803E-651A1321387F}" dt="2024-04-27T15:13:07.737" v="451"/>
          <ac:spMkLst>
            <pc:docMk/>
            <pc:sldMk cId="71964890" sldId="389"/>
            <ac:spMk id="4" creationId="{0F1A0FD6-D4C8-7174-1461-98B2BE0287B3}"/>
          </ac:spMkLst>
        </pc:spChg>
        <pc:spChg chg="mod">
          <ac:chgData name="Jonathan Gale" userId="7c9b79fa-e36b-43b3-8b8d-c99d4e9f95a6" providerId="ADAL" clId="{61306A61-2ED9-4CF3-803E-651A1321387F}" dt="2024-04-27T15:13:07.737" v="451"/>
          <ac:spMkLst>
            <pc:docMk/>
            <pc:sldMk cId="71964890" sldId="389"/>
            <ac:spMk id="12" creationId="{0ECCBCAE-2FE8-9C73-5790-0B2824C75BD8}"/>
          </ac:spMkLst>
        </pc:spChg>
        <pc:spChg chg="mod">
          <ac:chgData name="Jonathan Gale" userId="7c9b79fa-e36b-43b3-8b8d-c99d4e9f95a6" providerId="ADAL" clId="{61306A61-2ED9-4CF3-803E-651A1321387F}" dt="2024-04-27T15:13:07.737" v="451"/>
          <ac:spMkLst>
            <pc:docMk/>
            <pc:sldMk cId="71964890" sldId="389"/>
            <ac:spMk id="15" creationId="{54116155-895F-3EFE-88FB-DC2C9AA71AAF}"/>
          </ac:spMkLst>
        </pc:spChg>
        <pc:spChg chg="mod">
          <ac:chgData name="Jonathan Gale" userId="7c9b79fa-e36b-43b3-8b8d-c99d4e9f95a6" providerId="ADAL" clId="{61306A61-2ED9-4CF3-803E-651A1321387F}" dt="2024-04-27T15:13:07.737" v="451"/>
          <ac:spMkLst>
            <pc:docMk/>
            <pc:sldMk cId="71964890" sldId="389"/>
            <ac:spMk id="18" creationId="{590FB20D-3C32-2D47-C4C5-D6477FB6DFBE}"/>
          </ac:spMkLst>
        </pc:spChg>
        <pc:spChg chg="mod">
          <ac:chgData name="Jonathan Gale" userId="7c9b79fa-e36b-43b3-8b8d-c99d4e9f95a6" providerId="ADAL" clId="{61306A61-2ED9-4CF3-803E-651A1321387F}" dt="2024-04-27T15:13:07.737" v="451"/>
          <ac:spMkLst>
            <pc:docMk/>
            <pc:sldMk cId="71964890" sldId="389"/>
            <ac:spMk id="21" creationId="{E6A813D4-F5DD-11C1-745B-3ED5F782266D}"/>
          </ac:spMkLst>
        </pc:spChg>
      </pc:sldChg>
      <pc:sldChg chg="modSp del">
        <pc:chgData name="Jonathan Gale" userId="7c9b79fa-e36b-43b3-8b8d-c99d4e9f95a6" providerId="ADAL" clId="{61306A61-2ED9-4CF3-803E-651A1321387F}" dt="2024-04-27T15:53:56.722" v="1338" actId="47"/>
        <pc:sldMkLst>
          <pc:docMk/>
          <pc:sldMk cId="3979804922" sldId="390"/>
        </pc:sldMkLst>
        <pc:spChg chg="mod">
          <ac:chgData name="Jonathan Gale" userId="7c9b79fa-e36b-43b3-8b8d-c99d4e9f95a6" providerId="ADAL" clId="{61306A61-2ED9-4CF3-803E-651A1321387F}" dt="2024-04-27T15:13:07.737" v="451"/>
          <ac:spMkLst>
            <pc:docMk/>
            <pc:sldMk cId="3979804922" sldId="390"/>
            <ac:spMk id="4" creationId="{7FA0C24C-A151-8656-6C78-23D474874700}"/>
          </ac:spMkLst>
        </pc:spChg>
      </pc:sldChg>
      <pc:sldChg chg="modSp del">
        <pc:chgData name="Jonathan Gale" userId="7c9b79fa-e36b-43b3-8b8d-c99d4e9f95a6" providerId="ADAL" clId="{61306A61-2ED9-4CF3-803E-651A1321387F}" dt="2024-04-27T15:53:56.722" v="1338" actId="47"/>
        <pc:sldMkLst>
          <pc:docMk/>
          <pc:sldMk cId="528782995" sldId="391"/>
        </pc:sldMkLst>
        <pc:spChg chg="mod">
          <ac:chgData name="Jonathan Gale" userId="7c9b79fa-e36b-43b3-8b8d-c99d4e9f95a6" providerId="ADAL" clId="{61306A61-2ED9-4CF3-803E-651A1321387F}" dt="2024-04-27T15:13:07.737" v="451"/>
          <ac:spMkLst>
            <pc:docMk/>
            <pc:sldMk cId="528782995" sldId="391"/>
            <ac:spMk id="4" creationId="{E691306A-8154-987C-4B8A-AEAD68FC6AE6}"/>
          </ac:spMkLst>
        </pc:spChg>
      </pc:sldChg>
      <pc:sldChg chg="modSp del modNotes">
        <pc:chgData name="Jonathan Gale" userId="7c9b79fa-e36b-43b3-8b8d-c99d4e9f95a6" providerId="ADAL" clId="{61306A61-2ED9-4CF3-803E-651A1321387F}" dt="2024-04-27T15:53:56.722" v="1338" actId="47"/>
        <pc:sldMkLst>
          <pc:docMk/>
          <pc:sldMk cId="2312571579" sldId="392"/>
        </pc:sldMkLst>
        <pc:spChg chg="mod">
          <ac:chgData name="Jonathan Gale" userId="7c9b79fa-e36b-43b3-8b8d-c99d4e9f95a6" providerId="ADAL" clId="{61306A61-2ED9-4CF3-803E-651A1321387F}" dt="2024-04-27T15:13:07.737" v="451"/>
          <ac:spMkLst>
            <pc:docMk/>
            <pc:sldMk cId="2312571579" sldId="392"/>
            <ac:spMk id="4" creationId="{8FB1749A-ECF5-D889-DA07-D6F29E3FA32B}"/>
          </ac:spMkLst>
        </pc:spChg>
      </pc:sldChg>
      <pc:sldChg chg="modSp del">
        <pc:chgData name="Jonathan Gale" userId="7c9b79fa-e36b-43b3-8b8d-c99d4e9f95a6" providerId="ADAL" clId="{61306A61-2ED9-4CF3-803E-651A1321387F}" dt="2024-04-27T15:53:56.722" v="1338" actId="47"/>
        <pc:sldMkLst>
          <pc:docMk/>
          <pc:sldMk cId="1529608090" sldId="393"/>
        </pc:sldMkLst>
        <pc:spChg chg="mod">
          <ac:chgData name="Jonathan Gale" userId="7c9b79fa-e36b-43b3-8b8d-c99d4e9f95a6" providerId="ADAL" clId="{61306A61-2ED9-4CF3-803E-651A1321387F}" dt="2024-04-27T15:13:07.737" v="451"/>
          <ac:spMkLst>
            <pc:docMk/>
            <pc:sldMk cId="1529608090" sldId="393"/>
            <ac:spMk id="4" creationId="{F8541F86-9AB9-89DA-A890-C3F672B967DF}"/>
          </ac:spMkLst>
        </pc:spChg>
      </pc:sldChg>
      <pc:sldChg chg="modSp del">
        <pc:chgData name="Jonathan Gale" userId="7c9b79fa-e36b-43b3-8b8d-c99d4e9f95a6" providerId="ADAL" clId="{61306A61-2ED9-4CF3-803E-651A1321387F}" dt="2024-04-27T15:53:56.722" v="1338" actId="47"/>
        <pc:sldMkLst>
          <pc:docMk/>
          <pc:sldMk cId="2126378525" sldId="394"/>
        </pc:sldMkLst>
        <pc:spChg chg="mod">
          <ac:chgData name="Jonathan Gale" userId="7c9b79fa-e36b-43b3-8b8d-c99d4e9f95a6" providerId="ADAL" clId="{61306A61-2ED9-4CF3-803E-651A1321387F}" dt="2024-04-27T15:13:07.737" v="451"/>
          <ac:spMkLst>
            <pc:docMk/>
            <pc:sldMk cId="2126378525" sldId="394"/>
            <ac:spMk id="4" creationId="{5A51731C-58C5-81A3-E327-1F3A0C692D4F}"/>
          </ac:spMkLst>
        </pc:spChg>
      </pc:sldChg>
      <pc:sldChg chg="modSp del">
        <pc:chgData name="Jonathan Gale" userId="7c9b79fa-e36b-43b3-8b8d-c99d4e9f95a6" providerId="ADAL" clId="{61306A61-2ED9-4CF3-803E-651A1321387F}" dt="2024-04-27T15:53:56.722" v="1338" actId="47"/>
        <pc:sldMkLst>
          <pc:docMk/>
          <pc:sldMk cId="956886806" sldId="395"/>
        </pc:sldMkLst>
        <pc:spChg chg="mod">
          <ac:chgData name="Jonathan Gale" userId="7c9b79fa-e36b-43b3-8b8d-c99d4e9f95a6" providerId="ADAL" clId="{61306A61-2ED9-4CF3-803E-651A1321387F}" dt="2024-04-27T15:13:07.737" v="451"/>
          <ac:spMkLst>
            <pc:docMk/>
            <pc:sldMk cId="956886806" sldId="395"/>
            <ac:spMk id="4" creationId="{4C905583-3999-724D-F0F9-89B80EA0C3C1}"/>
          </ac:spMkLst>
        </pc:spChg>
      </pc:sldChg>
      <pc:sldChg chg="modSp del">
        <pc:chgData name="Jonathan Gale" userId="7c9b79fa-e36b-43b3-8b8d-c99d4e9f95a6" providerId="ADAL" clId="{61306A61-2ED9-4CF3-803E-651A1321387F}" dt="2024-04-27T15:53:56.722" v="1338" actId="47"/>
        <pc:sldMkLst>
          <pc:docMk/>
          <pc:sldMk cId="2957128227" sldId="396"/>
        </pc:sldMkLst>
        <pc:spChg chg="mod">
          <ac:chgData name="Jonathan Gale" userId="7c9b79fa-e36b-43b3-8b8d-c99d4e9f95a6" providerId="ADAL" clId="{61306A61-2ED9-4CF3-803E-651A1321387F}" dt="2024-04-27T15:13:07.737" v="451"/>
          <ac:spMkLst>
            <pc:docMk/>
            <pc:sldMk cId="2957128227" sldId="396"/>
            <ac:spMk id="4" creationId="{02386E60-7316-BDE7-2082-1954269B2771}"/>
          </ac:spMkLst>
        </pc:spChg>
      </pc:sldChg>
      <pc:sldChg chg="modSp del">
        <pc:chgData name="Jonathan Gale" userId="7c9b79fa-e36b-43b3-8b8d-c99d4e9f95a6" providerId="ADAL" clId="{61306A61-2ED9-4CF3-803E-651A1321387F}" dt="2024-04-27T15:53:56.722" v="1338" actId="47"/>
        <pc:sldMkLst>
          <pc:docMk/>
          <pc:sldMk cId="3462108689" sldId="397"/>
        </pc:sldMkLst>
        <pc:spChg chg="mod">
          <ac:chgData name="Jonathan Gale" userId="7c9b79fa-e36b-43b3-8b8d-c99d4e9f95a6" providerId="ADAL" clId="{61306A61-2ED9-4CF3-803E-651A1321387F}" dt="2024-04-27T15:13:07.737" v="451"/>
          <ac:spMkLst>
            <pc:docMk/>
            <pc:sldMk cId="3462108689" sldId="397"/>
            <ac:spMk id="4" creationId="{16B713C2-F2EC-DE82-8631-5F457FD9AC64}"/>
          </ac:spMkLst>
        </pc:spChg>
        <pc:spChg chg="mod">
          <ac:chgData name="Jonathan Gale" userId="7c9b79fa-e36b-43b3-8b8d-c99d4e9f95a6" providerId="ADAL" clId="{61306A61-2ED9-4CF3-803E-651A1321387F}" dt="2024-04-27T15:13:07.737" v="451"/>
          <ac:spMkLst>
            <pc:docMk/>
            <pc:sldMk cId="3462108689" sldId="397"/>
            <ac:spMk id="21" creationId="{8FB00C8E-ACEA-FF37-B8FD-FD1EDD2611D8}"/>
          </ac:spMkLst>
        </pc:spChg>
      </pc:sldChg>
      <pc:sldChg chg="modSp del">
        <pc:chgData name="Jonathan Gale" userId="7c9b79fa-e36b-43b3-8b8d-c99d4e9f95a6" providerId="ADAL" clId="{61306A61-2ED9-4CF3-803E-651A1321387F}" dt="2024-04-27T15:53:56.722" v="1338" actId="47"/>
        <pc:sldMkLst>
          <pc:docMk/>
          <pc:sldMk cId="3979443721" sldId="398"/>
        </pc:sldMkLst>
        <pc:spChg chg="mod">
          <ac:chgData name="Jonathan Gale" userId="7c9b79fa-e36b-43b3-8b8d-c99d4e9f95a6" providerId="ADAL" clId="{61306A61-2ED9-4CF3-803E-651A1321387F}" dt="2024-04-27T15:13:07.737" v="451"/>
          <ac:spMkLst>
            <pc:docMk/>
            <pc:sldMk cId="3979443721" sldId="398"/>
            <ac:spMk id="4" creationId="{535303FE-B64B-B885-8611-9E7ED1E10024}"/>
          </ac:spMkLst>
        </pc:spChg>
      </pc:sldChg>
      <pc:sldChg chg="modSp del mod">
        <pc:chgData name="Jonathan Gale" userId="7c9b79fa-e36b-43b3-8b8d-c99d4e9f95a6" providerId="ADAL" clId="{61306A61-2ED9-4CF3-803E-651A1321387F}" dt="2024-04-27T15:13:32.502" v="453" actId="47"/>
        <pc:sldMkLst>
          <pc:docMk/>
          <pc:sldMk cId="1652019059" sldId="399"/>
        </pc:sldMkLst>
        <pc:spChg chg="mod">
          <ac:chgData name="Jonathan Gale" userId="7c9b79fa-e36b-43b3-8b8d-c99d4e9f95a6" providerId="ADAL" clId="{61306A61-2ED9-4CF3-803E-651A1321387F}" dt="2024-04-24T12:11:55.539" v="315"/>
          <ac:spMkLst>
            <pc:docMk/>
            <pc:sldMk cId="1652019059" sldId="399"/>
            <ac:spMk id="5" creationId="{97DF7AFD-9912-04DD-A06A-F671EFAA0347}"/>
          </ac:spMkLst>
        </pc:spChg>
      </pc:sldChg>
      <pc:sldChg chg="addSp delSp modSp mod">
        <pc:chgData name="Jonathan Gale" userId="7c9b79fa-e36b-43b3-8b8d-c99d4e9f95a6" providerId="ADAL" clId="{61306A61-2ED9-4CF3-803E-651A1321387F}" dt="2024-04-27T15:59:32.511" v="1424" actId="1076"/>
        <pc:sldMkLst>
          <pc:docMk/>
          <pc:sldMk cId="3336429027" sldId="400"/>
        </pc:sldMkLst>
        <pc:spChg chg="mod">
          <ac:chgData name="Jonathan Gale" userId="7c9b79fa-e36b-43b3-8b8d-c99d4e9f95a6" providerId="ADAL" clId="{61306A61-2ED9-4CF3-803E-651A1321387F}" dt="2024-04-27T15:42:01" v="953" actId="20577"/>
          <ac:spMkLst>
            <pc:docMk/>
            <pc:sldMk cId="3336429027" sldId="400"/>
            <ac:spMk id="14" creationId="{43DB70FF-4EA5-5FC6-9AC0-923C87088074}"/>
          </ac:spMkLst>
        </pc:spChg>
        <pc:spChg chg="mod">
          <ac:chgData name="Jonathan Gale" userId="7c9b79fa-e36b-43b3-8b8d-c99d4e9f95a6" providerId="ADAL" clId="{61306A61-2ED9-4CF3-803E-651A1321387F}" dt="2024-04-27T15:13:07.737" v="451"/>
          <ac:spMkLst>
            <pc:docMk/>
            <pc:sldMk cId="3336429027" sldId="400"/>
            <ac:spMk id="15" creationId="{2FAB443A-421A-E243-CE2F-39C68032614F}"/>
          </ac:spMkLst>
        </pc:spChg>
        <pc:picChg chg="del">
          <ac:chgData name="Jonathan Gale" userId="7c9b79fa-e36b-43b3-8b8d-c99d4e9f95a6" providerId="ADAL" clId="{61306A61-2ED9-4CF3-803E-651A1321387F}" dt="2024-04-27T15:40:05.611" v="921" actId="478"/>
          <ac:picMkLst>
            <pc:docMk/>
            <pc:sldMk cId="3336429027" sldId="400"/>
            <ac:picMk id="4" creationId="{1BF4FAC3-7A2D-E58E-6E12-5A0FA5A28E9B}"/>
          </ac:picMkLst>
        </pc:picChg>
        <pc:picChg chg="add mod">
          <ac:chgData name="Jonathan Gale" userId="7c9b79fa-e36b-43b3-8b8d-c99d4e9f95a6" providerId="ADAL" clId="{61306A61-2ED9-4CF3-803E-651A1321387F}" dt="2024-04-27T15:59:32.511" v="1424" actId="1076"/>
          <ac:picMkLst>
            <pc:docMk/>
            <pc:sldMk cId="3336429027" sldId="400"/>
            <ac:picMk id="6" creationId="{06B1C993-A71E-64FA-F41B-B18547A219B7}"/>
          </ac:picMkLst>
        </pc:picChg>
      </pc:sldChg>
      <pc:sldChg chg="modSp add mod ord modNotes">
        <pc:chgData name="Jonathan Gale" userId="7c9b79fa-e36b-43b3-8b8d-c99d4e9f95a6" providerId="ADAL" clId="{61306A61-2ED9-4CF3-803E-651A1321387F}" dt="2024-04-27T15:13:07.737" v="451"/>
        <pc:sldMkLst>
          <pc:docMk/>
          <pc:sldMk cId="844637996" sldId="401"/>
        </pc:sldMkLst>
        <pc:spChg chg="mod">
          <ac:chgData name="Jonathan Gale" userId="7c9b79fa-e36b-43b3-8b8d-c99d4e9f95a6" providerId="ADAL" clId="{61306A61-2ED9-4CF3-803E-651A1321387F}" dt="2024-04-27T15:12:19.633" v="395" actId="20577"/>
          <ac:spMkLst>
            <pc:docMk/>
            <pc:sldMk cId="844637996" sldId="401"/>
            <ac:spMk id="4" creationId="{93F6D019-C9CB-4FEE-A441-05860D8C7BA1}"/>
          </ac:spMkLst>
        </pc:spChg>
        <pc:spChg chg="mod">
          <ac:chgData name="Jonathan Gale" userId="7c9b79fa-e36b-43b3-8b8d-c99d4e9f95a6" providerId="ADAL" clId="{61306A61-2ED9-4CF3-803E-651A1321387F}" dt="2024-04-27T15:12:01.827" v="388"/>
          <ac:spMkLst>
            <pc:docMk/>
            <pc:sldMk cId="844637996" sldId="401"/>
            <ac:spMk id="7" creationId="{00000000-0000-0000-0000-000000000000}"/>
          </ac:spMkLst>
        </pc:spChg>
        <pc:spChg chg="mod">
          <ac:chgData name="Jonathan Gale" userId="7c9b79fa-e36b-43b3-8b8d-c99d4e9f95a6" providerId="ADAL" clId="{61306A61-2ED9-4CF3-803E-651A1321387F}" dt="2024-04-24T08:28:58.342" v="149" actId="20577"/>
          <ac:spMkLst>
            <pc:docMk/>
            <pc:sldMk cId="844637996" sldId="401"/>
            <ac:spMk id="15" creationId="{EFA1F079-F15E-4F9B-A759-1B706219B25A}"/>
          </ac:spMkLst>
        </pc:spChg>
      </pc:sldChg>
      <pc:sldChg chg="modSp add del mod">
        <pc:chgData name="Jonathan Gale" userId="7c9b79fa-e36b-43b3-8b8d-c99d4e9f95a6" providerId="ADAL" clId="{61306A61-2ED9-4CF3-803E-651A1321387F}" dt="2024-04-27T15:33:31.531" v="772" actId="47"/>
        <pc:sldMkLst>
          <pc:docMk/>
          <pc:sldMk cId="776684739" sldId="402"/>
        </pc:sldMkLst>
        <pc:spChg chg="mod">
          <ac:chgData name="Jonathan Gale" userId="7c9b79fa-e36b-43b3-8b8d-c99d4e9f95a6" providerId="ADAL" clId="{61306A61-2ED9-4CF3-803E-651A1321387F}" dt="2024-04-27T15:17:58.463" v="468" actId="20577"/>
          <ac:spMkLst>
            <pc:docMk/>
            <pc:sldMk cId="776684739" sldId="402"/>
            <ac:spMk id="21" creationId="{26527006-99F8-4C2C-6804-F3EC773B8DC2}"/>
          </ac:spMkLst>
        </pc:spChg>
      </pc:sldChg>
      <pc:sldChg chg="modSp add del mod">
        <pc:chgData name="Jonathan Gale" userId="7c9b79fa-e36b-43b3-8b8d-c99d4e9f95a6" providerId="ADAL" clId="{61306A61-2ED9-4CF3-803E-651A1321387F}" dt="2024-04-27T15:33:31.531" v="772" actId="47"/>
        <pc:sldMkLst>
          <pc:docMk/>
          <pc:sldMk cId="2484502739" sldId="403"/>
        </pc:sldMkLst>
        <pc:spChg chg="mod">
          <ac:chgData name="Jonathan Gale" userId="7c9b79fa-e36b-43b3-8b8d-c99d4e9f95a6" providerId="ADAL" clId="{61306A61-2ED9-4CF3-803E-651A1321387F}" dt="2024-04-27T15:18:09.023" v="471" actId="20577"/>
          <ac:spMkLst>
            <pc:docMk/>
            <pc:sldMk cId="2484502739" sldId="403"/>
            <ac:spMk id="21" creationId="{26527006-99F8-4C2C-6804-F3EC773B8DC2}"/>
          </ac:spMkLst>
        </pc:spChg>
      </pc:sldChg>
      <pc:sldChg chg="modSp add del mod">
        <pc:chgData name="Jonathan Gale" userId="7c9b79fa-e36b-43b3-8b8d-c99d4e9f95a6" providerId="ADAL" clId="{61306A61-2ED9-4CF3-803E-651A1321387F}" dt="2024-04-27T15:33:31.531" v="772" actId="47"/>
        <pc:sldMkLst>
          <pc:docMk/>
          <pc:sldMk cId="3138117908" sldId="404"/>
        </pc:sldMkLst>
        <pc:spChg chg="mod">
          <ac:chgData name="Jonathan Gale" userId="7c9b79fa-e36b-43b3-8b8d-c99d4e9f95a6" providerId="ADAL" clId="{61306A61-2ED9-4CF3-803E-651A1321387F}" dt="2024-04-27T15:18:14.346" v="473" actId="20577"/>
          <ac:spMkLst>
            <pc:docMk/>
            <pc:sldMk cId="3138117908" sldId="404"/>
            <ac:spMk id="21" creationId="{26527006-99F8-4C2C-6804-F3EC773B8DC2}"/>
          </ac:spMkLst>
        </pc:spChg>
      </pc:sldChg>
      <pc:sldChg chg="modSp add mod ord">
        <pc:chgData name="Jonathan Gale" userId="7c9b79fa-e36b-43b3-8b8d-c99d4e9f95a6" providerId="ADAL" clId="{61306A61-2ED9-4CF3-803E-651A1321387F}" dt="2024-04-27T16:02:00.841" v="1453"/>
        <pc:sldMkLst>
          <pc:docMk/>
          <pc:sldMk cId="1913915506" sldId="405"/>
        </pc:sldMkLst>
        <pc:spChg chg="mod">
          <ac:chgData name="Jonathan Gale" userId="7c9b79fa-e36b-43b3-8b8d-c99d4e9f95a6" providerId="ADAL" clId="{61306A61-2ED9-4CF3-803E-651A1321387F}" dt="2024-04-27T15:32:15.793" v="751" actId="20577"/>
          <ac:spMkLst>
            <pc:docMk/>
            <pc:sldMk cId="1913915506" sldId="405"/>
            <ac:spMk id="2" creationId="{5CB66FBC-7E00-40AF-20FB-D9CE840939A1}"/>
          </ac:spMkLst>
        </pc:spChg>
        <pc:spChg chg="mod">
          <ac:chgData name="Jonathan Gale" userId="7c9b79fa-e36b-43b3-8b8d-c99d4e9f95a6" providerId="ADAL" clId="{61306A61-2ED9-4CF3-803E-651A1321387F}" dt="2024-04-27T16:02:00.841" v="1453"/>
          <ac:spMkLst>
            <pc:docMk/>
            <pc:sldMk cId="1913915506" sldId="405"/>
            <ac:spMk id="16" creationId="{77D14066-0F6C-55FB-F7A5-E2043A1BE631}"/>
          </ac:spMkLst>
        </pc:spChg>
        <pc:spChg chg="mod">
          <ac:chgData name="Jonathan Gale" userId="7c9b79fa-e36b-43b3-8b8d-c99d4e9f95a6" providerId="ADAL" clId="{61306A61-2ED9-4CF3-803E-651A1321387F}" dt="2024-04-27T15:27:19.374" v="656" actId="20577"/>
          <ac:spMkLst>
            <pc:docMk/>
            <pc:sldMk cId="1913915506" sldId="405"/>
            <ac:spMk id="21" creationId="{B178E65C-E1DB-ACE0-B5BE-F1129D33BD32}"/>
          </ac:spMkLst>
        </pc:spChg>
      </pc:sldChg>
      <pc:sldChg chg="modSp add mod ord">
        <pc:chgData name="Jonathan Gale" userId="7c9b79fa-e36b-43b3-8b8d-c99d4e9f95a6" providerId="ADAL" clId="{61306A61-2ED9-4CF3-803E-651A1321387F}" dt="2024-04-27T16:01:09.271" v="1443" actId="20577"/>
        <pc:sldMkLst>
          <pc:docMk/>
          <pc:sldMk cId="2792352343" sldId="406"/>
        </pc:sldMkLst>
        <pc:spChg chg="mod">
          <ac:chgData name="Jonathan Gale" userId="7c9b79fa-e36b-43b3-8b8d-c99d4e9f95a6" providerId="ADAL" clId="{61306A61-2ED9-4CF3-803E-651A1321387F}" dt="2024-04-27T16:01:03.287" v="1439" actId="1076"/>
          <ac:spMkLst>
            <pc:docMk/>
            <pc:sldMk cId="2792352343" sldId="406"/>
            <ac:spMk id="2" creationId="{5CB66FBC-7E00-40AF-20FB-D9CE840939A1}"/>
          </ac:spMkLst>
        </pc:spChg>
        <pc:spChg chg="mod">
          <ac:chgData name="Jonathan Gale" userId="7c9b79fa-e36b-43b3-8b8d-c99d4e9f95a6" providerId="ADAL" clId="{61306A61-2ED9-4CF3-803E-651A1321387F}" dt="2024-04-27T16:01:09.271" v="1443" actId="20577"/>
          <ac:spMkLst>
            <pc:docMk/>
            <pc:sldMk cId="2792352343" sldId="406"/>
            <ac:spMk id="16" creationId="{77D14066-0F6C-55FB-F7A5-E2043A1BE631}"/>
          </ac:spMkLst>
        </pc:spChg>
        <pc:spChg chg="mod">
          <ac:chgData name="Jonathan Gale" userId="7c9b79fa-e36b-43b3-8b8d-c99d4e9f95a6" providerId="ADAL" clId="{61306A61-2ED9-4CF3-803E-651A1321387F}" dt="2024-04-27T15:28:53.952" v="677" actId="20577"/>
          <ac:spMkLst>
            <pc:docMk/>
            <pc:sldMk cId="2792352343" sldId="406"/>
            <ac:spMk id="21" creationId="{B178E65C-E1DB-ACE0-B5BE-F1129D33BD32}"/>
          </ac:spMkLst>
        </pc:spChg>
      </pc:sldChg>
      <pc:sldChg chg="modSp add mod">
        <pc:chgData name="Jonathan Gale" userId="7c9b79fa-e36b-43b3-8b8d-c99d4e9f95a6" providerId="ADAL" clId="{61306A61-2ED9-4CF3-803E-651A1321387F}" dt="2024-04-27T16:02:20.030" v="1465" actId="20577"/>
        <pc:sldMkLst>
          <pc:docMk/>
          <pc:sldMk cId="2976290440" sldId="407"/>
        </pc:sldMkLst>
        <pc:spChg chg="mod">
          <ac:chgData name="Jonathan Gale" userId="7c9b79fa-e36b-43b3-8b8d-c99d4e9f95a6" providerId="ADAL" clId="{61306A61-2ED9-4CF3-803E-651A1321387F}" dt="2024-04-27T15:33:18.583" v="771" actId="20577"/>
          <ac:spMkLst>
            <pc:docMk/>
            <pc:sldMk cId="2976290440" sldId="407"/>
            <ac:spMk id="2" creationId="{5CB66FBC-7E00-40AF-20FB-D9CE840939A1}"/>
          </ac:spMkLst>
        </pc:spChg>
        <pc:spChg chg="mod">
          <ac:chgData name="Jonathan Gale" userId="7c9b79fa-e36b-43b3-8b8d-c99d4e9f95a6" providerId="ADAL" clId="{61306A61-2ED9-4CF3-803E-651A1321387F}" dt="2024-04-27T16:02:20.030" v="1465" actId="20577"/>
          <ac:spMkLst>
            <pc:docMk/>
            <pc:sldMk cId="2976290440" sldId="407"/>
            <ac:spMk id="16" creationId="{77D14066-0F6C-55FB-F7A5-E2043A1BE631}"/>
          </ac:spMkLst>
        </pc:spChg>
        <pc:spChg chg="mod">
          <ac:chgData name="Jonathan Gale" userId="7c9b79fa-e36b-43b3-8b8d-c99d4e9f95a6" providerId="ADAL" clId="{61306A61-2ED9-4CF3-803E-651A1321387F}" dt="2024-04-27T15:32:41.129" v="754" actId="20577"/>
          <ac:spMkLst>
            <pc:docMk/>
            <pc:sldMk cId="2976290440" sldId="407"/>
            <ac:spMk id="21" creationId="{B178E65C-E1DB-ACE0-B5BE-F1129D33BD32}"/>
          </ac:spMkLst>
        </pc:spChg>
      </pc:sldChg>
      <pc:sldChg chg="modSp add mod ord">
        <pc:chgData name="Jonathan Gale" userId="7c9b79fa-e36b-43b3-8b8d-c99d4e9f95a6" providerId="ADAL" clId="{61306A61-2ED9-4CF3-803E-651A1321387F}" dt="2024-04-27T16:02:33.430" v="1466"/>
        <pc:sldMkLst>
          <pc:docMk/>
          <pc:sldMk cId="228526124" sldId="408"/>
        </pc:sldMkLst>
        <pc:spChg chg="mod">
          <ac:chgData name="Jonathan Gale" userId="7c9b79fa-e36b-43b3-8b8d-c99d4e9f95a6" providerId="ADAL" clId="{61306A61-2ED9-4CF3-803E-651A1321387F}" dt="2024-04-27T15:36:54.764" v="862" actId="20577"/>
          <ac:spMkLst>
            <pc:docMk/>
            <pc:sldMk cId="228526124" sldId="408"/>
            <ac:spMk id="2" creationId="{5CB66FBC-7E00-40AF-20FB-D9CE840939A1}"/>
          </ac:spMkLst>
        </pc:spChg>
        <pc:spChg chg="mod">
          <ac:chgData name="Jonathan Gale" userId="7c9b79fa-e36b-43b3-8b8d-c99d4e9f95a6" providerId="ADAL" clId="{61306A61-2ED9-4CF3-803E-651A1321387F}" dt="2024-04-27T16:02:33.430" v="1466"/>
          <ac:spMkLst>
            <pc:docMk/>
            <pc:sldMk cId="228526124" sldId="408"/>
            <ac:spMk id="16" creationId="{77D14066-0F6C-55FB-F7A5-E2043A1BE631}"/>
          </ac:spMkLst>
        </pc:spChg>
        <pc:spChg chg="mod">
          <ac:chgData name="Jonathan Gale" userId="7c9b79fa-e36b-43b3-8b8d-c99d4e9f95a6" providerId="ADAL" clId="{61306A61-2ED9-4CF3-803E-651A1321387F}" dt="2024-04-27T15:39:20.239" v="912" actId="20577"/>
          <ac:spMkLst>
            <pc:docMk/>
            <pc:sldMk cId="228526124" sldId="408"/>
            <ac:spMk id="21" creationId="{B178E65C-E1DB-ACE0-B5BE-F1129D33BD32}"/>
          </ac:spMkLst>
        </pc:spChg>
      </pc:sldChg>
      <pc:sldChg chg="modSp add mod">
        <pc:chgData name="Jonathan Gale" userId="7c9b79fa-e36b-43b3-8b8d-c99d4e9f95a6" providerId="ADAL" clId="{61306A61-2ED9-4CF3-803E-651A1321387F}" dt="2024-04-27T16:01:24.207" v="1444"/>
        <pc:sldMkLst>
          <pc:docMk/>
          <pc:sldMk cId="749768925" sldId="409"/>
        </pc:sldMkLst>
        <pc:spChg chg="mod">
          <ac:chgData name="Jonathan Gale" userId="7c9b79fa-e36b-43b3-8b8d-c99d4e9f95a6" providerId="ADAL" clId="{61306A61-2ED9-4CF3-803E-651A1321387F}" dt="2024-04-27T16:01:24.207" v="1444"/>
          <ac:spMkLst>
            <pc:docMk/>
            <pc:sldMk cId="749768925" sldId="409"/>
            <ac:spMk id="16" creationId="{77D14066-0F6C-55FB-F7A5-E2043A1BE631}"/>
          </ac:spMkLst>
        </pc:spChg>
        <pc:spChg chg="mod">
          <ac:chgData name="Jonathan Gale" userId="7c9b79fa-e36b-43b3-8b8d-c99d4e9f95a6" providerId="ADAL" clId="{61306A61-2ED9-4CF3-803E-651A1321387F}" dt="2024-04-27T15:37:10.132" v="866" actId="20577"/>
          <ac:spMkLst>
            <pc:docMk/>
            <pc:sldMk cId="749768925" sldId="409"/>
            <ac:spMk id="21" creationId="{B178E65C-E1DB-ACE0-B5BE-F1129D33BD32}"/>
          </ac:spMkLst>
        </pc:spChg>
      </pc:sldChg>
      <pc:sldChg chg="modSp add mod">
        <pc:chgData name="Jonathan Gale" userId="7c9b79fa-e36b-43b3-8b8d-c99d4e9f95a6" providerId="ADAL" clId="{61306A61-2ED9-4CF3-803E-651A1321387F}" dt="2024-04-27T16:01:42.418" v="1452" actId="20577"/>
        <pc:sldMkLst>
          <pc:docMk/>
          <pc:sldMk cId="1710555774" sldId="410"/>
        </pc:sldMkLst>
        <pc:spChg chg="mod">
          <ac:chgData name="Jonathan Gale" userId="7c9b79fa-e36b-43b3-8b8d-c99d4e9f95a6" providerId="ADAL" clId="{61306A61-2ED9-4CF3-803E-651A1321387F}" dt="2024-04-27T15:39:00.137" v="909" actId="20577"/>
          <ac:spMkLst>
            <pc:docMk/>
            <pc:sldMk cId="1710555774" sldId="410"/>
            <ac:spMk id="2" creationId="{5CB66FBC-7E00-40AF-20FB-D9CE840939A1}"/>
          </ac:spMkLst>
        </pc:spChg>
        <pc:spChg chg="mod">
          <ac:chgData name="Jonathan Gale" userId="7c9b79fa-e36b-43b3-8b8d-c99d4e9f95a6" providerId="ADAL" clId="{61306A61-2ED9-4CF3-803E-651A1321387F}" dt="2024-04-27T16:01:42.418" v="1452" actId="20577"/>
          <ac:spMkLst>
            <pc:docMk/>
            <pc:sldMk cId="1710555774" sldId="410"/>
            <ac:spMk id="16" creationId="{77D14066-0F6C-55FB-F7A5-E2043A1BE631}"/>
          </ac:spMkLst>
        </pc:spChg>
        <pc:spChg chg="mod">
          <ac:chgData name="Jonathan Gale" userId="7c9b79fa-e36b-43b3-8b8d-c99d4e9f95a6" providerId="ADAL" clId="{61306A61-2ED9-4CF3-803E-651A1321387F}" dt="2024-04-27T15:37:45.751" v="868" actId="20577"/>
          <ac:spMkLst>
            <pc:docMk/>
            <pc:sldMk cId="1710555774" sldId="410"/>
            <ac:spMk id="21" creationId="{B178E65C-E1DB-ACE0-B5BE-F1129D33BD32}"/>
          </ac:spMkLst>
        </pc:spChg>
      </pc:sldChg>
      <pc:sldChg chg="modSp add mod">
        <pc:chgData name="Jonathan Gale" userId="7c9b79fa-e36b-43b3-8b8d-c99d4e9f95a6" providerId="ADAL" clId="{61306A61-2ED9-4CF3-803E-651A1321387F}" dt="2024-04-27T16:02:51.049" v="1471" actId="20577"/>
        <pc:sldMkLst>
          <pc:docMk/>
          <pc:sldMk cId="959758178" sldId="411"/>
        </pc:sldMkLst>
        <pc:spChg chg="mod">
          <ac:chgData name="Jonathan Gale" userId="7c9b79fa-e36b-43b3-8b8d-c99d4e9f95a6" providerId="ADAL" clId="{61306A61-2ED9-4CF3-803E-651A1321387F}" dt="2024-04-27T15:39:58.651" v="920" actId="20577"/>
          <ac:spMkLst>
            <pc:docMk/>
            <pc:sldMk cId="959758178" sldId="411"/>
            <ac:spMk id="2" creationId="{5CB66FBC-7E00-40AF-20FB-D9CE840939A1}"/>
          </ac:spMkLst>
        </pc:spChg>
        <pc:spChg chg="mod">
          <ac:chgData name="Jonathan Gale" userId="7c9b79fa-e36b-43b3-8b8d-c99d4e9f95a6" providerId="ADAL" clId="{61306A61-2ED9-4CF3-803E-651A1321387F}" dt="2024-04-27T16:02:51.049" v="1471" actId="20577"/>
          <ac:spMkLst>
            <pc:docMk/>
            <pc:sldMk cId="959758178" sldId="411"/>
            <ac:spMk id="16" creationId="{77D14066-0F6C-55FB-F7A5-E2043A1BE631}"/>
          </ac:spMkLst>
        </pc:spChg>
        <pc:spChg chg="mod">
          <ac:chgData name="Jonathan Gale" userId="7c9b79fa-e36b-43b3-8b8d-c99d4e9f95a6" providerId="ADAL" clId="{61306A61-2ED9-4CF3-803E-651A1321387F}" dt="2024-04-27T15:39:26.679" v="914" actId="20577"/>
          <ac:spMkLst>
            <pc:docMk/>
            <pc:sldMk cId="959758178" sldId="411"/>
            <ac:spMk id="21" creationId="{B178E65C-E1DB-ACE0-B5BE-F1129D33BD32}"/>
          </ac:spMkLst>
        </pc:spChg>
      </pc:sldChg>
      <pc:sldChg chg="add del">
        <pc:chgData name="Jonathan Gale" userId="7c9b79fa-e36b-43b3-8b8d-c99d4e9f95a6" providerId="ADAL" clId="{61306A61-2ED9-4CF3-803E-651A1321387F}" dt="2024-04-27T15:59:35.869" v="1425" actId="47"/>
        <pc:sldMkLst>
          <pc:docMk/>
          <pc:sldMk cId="4120251358" sldId="412"/>
        </pc:sldMkLst>
      </pc:sldChg>
      <pc:sldChg chg="addSp delSp modSp add mod">
        <pc:chgData name="Jonathan Gale" userId="7c9b79fa-e36b-43b3-8b8d-c99d4e9f95a6" providerId="ADAL" clId="{61306A61-2ED9-4CF3-803E-651A1321387F}" dt="2024-04-27T15:54:38.931" v="1347" actId="14100"/>
        <pc:sldMkLst>
          <pc:docMk/>
          <pc:sldMk cId="679619620" sldId="413"/>
        </pc:sldMkLst>
        <pc:spChg chg="mod">
          <ac:chgData name="Jonathan Gale" userId="7c9b79fa-e36b-43b3-8b8d-c99d4e9f95a6" providerId="ADAL" clId="{61306A61-2ED9-4CF3-803E-651A1321387F}" dt="2024-04-27T15:54:25.402" v="1341"/>
          <ac:spMkLst>
            <pc:docMk/>
            <pc:sldMk cId="679619620" sldId="413"/>
            <ac:spMk id="21" creationId="{AA5A267D-0531-4EAB-BF41-0CF5E50FD4F5}"/>
          </ac:spMkLst>
        </pc:spChg>
        <pc:picChg chg="del">
          <ac:chgData name="Jonathan Gale" userId="7c9b79fa-e36b-43b3-8b8d-c99d4e9f95a6" providerId="ADAL" clId="{61306A61-2ED9-4CF3-803E-651A1321387F}" dt="2024-04-27T15:54:05.871" v="1340" actId="478"/>
          <ac:picMkLst>
            <pc:docMk/>
            <pc:sldMk cId="679619620" sldId="413"/>
            <ac:picMk id="2" creationId="{FCDB81FA-B130-0254-8192-66D80856F26F}"/>
          </ac:picMkLst>
        </pc:picChg>
        <pc:picChg chg="add mod">
          <ac:chgData name="Jonathan Gale" userId="7c9b79fa-e36b-43b3-8b8d-c99d4e9f95a6" providerId="ADAL" clId="{61306A61-2ED9-4CF3-803E-651A1321387F}" dt="2024-04-27T15:54:38.931" v="1347" actId="14100"/>
          <ac:picMkLst>
            <pc:docMk/>
            <pc:sldMk cId="679619620" sldId="413"/>
            <ac:picMk id="6" creationId="{6FE5504D-0C6C-85D9-73B1-6F4F485163D2}"/>
          </ac:picMkLst>
        </pc:picChg>
      </pc:sldChg>
      <pc:sldChg chg="addSp delSp modSp add mod">
        <pc:chgData name="Jonathan Gale" userId="7c9b79fa-e36b-43b3-8b8d-c99d4e9f95a6" providerId="ADAL" clId="{61306A61-2ED9-4CF3-803E-651A1321387F}" dt="2024-04-27T15:55:06.498" v="1355"/>
        <pc:sldMkLst>
          <pc:docMk/>
          <pc:sldMk cId="3409147838" sldId="414"/>
        </pc:sldMkLst>
        <pc:spChg chg="mod">
          <ac:chgData name="Jonathan Gale" userId="7c9b79fa-e36b-43b3-8b8d-c99d4e9f95a6" providerId="ADAL" clId="{61306A61-2ED9-4CF3-803E-651A1321387F}" dt="2024-04-27T15:55:06.498" v="1355"/>
          <ac:spMkLst>
            <pc:docMk/>
            <pc:sldMk cId="3409147838" sldId="414"/>
            <ac:spMk id="21" creationId="{AA5A267D-0531-4EAB-BF41-0CF5E50FD4F5}"/>
          </ac:spMkLst>
        </pc:spChg>
        <pc:picChg chg="add mod">
          <ac:chgData name="Jonathan Gale" userId="7c9b79fa-e36b-43b3-8b8d-c99d4e9f95a6" providerId="ADAL" clId="{61306A61-2ED9-4CF3-803E-651A1321387F}" dt="2024-04-27T15:54:59.025" v="1354" actId="1076"/>
          <ac:picMkLst>
            <pc:docMk/>
            <pc:sldMk cId="3409147838" sldId="414"/>
            <ac:picMk id="2" creationId="{228279EB-4D36-7487-2E94-A69F2B3F04FD}"/>
          </ac:picMkLst>
        </pc:picChg>
        <pc:picChg chg="del">
          <ac:chgData name="Jonathan Gale" userId="7c9b79fa-e36b-43b3-8b8d-c99d4e9f95a6" providerId="ADAL" clId="{61306A61-2ED9-4CF3-803E-651A1321387F}" dt="2024-04-27T15:54:47.851" v="1349" actId="478"/>
          <ac:picMkLst>
            <pc:docMk/>
            <pc:sldMk cId="3409147838" sldId="414"/>
            <ac:picMk id="6" creationId="{6FE5504D-0C6C-85D9-73B1-6F4F485163D2}"/>
          </ac:picMkLst>
        </pc:picChg>
      </pc:sldChg>
      <pc:sldChg chg="addSp delSp modSp add mod">
        <pc:chgData name="Jonathan Gale" userId="7c9b79fa-e36b-43b3-8b8d-c99d4e9f95a6" providerId="ADAL" clId="{61306A61-2ED9-4CF3-803E-651A1321387F}" dt="2024-04-27T15:55:49.638" v="1362" actId="14100"/>
        <pc:sldMkLst>
          <pc:docMk/>
          <pc:sldMk cId="3642130300" sldId="415"/>
        </pc:sldMkLst>
        <pc:spChg chg="mod">
          <ac:chgData name="Jonathan Gale" userId="7c9b79fa-e36b-43b3-8b8d-c99d4e9f95a6" providerId="ADAL" clId="{61306A61-2ED9-4CF3-803E-651A1321387F}" dt="2024-04-27T15:55:23.555" v="1357"/>
          <ac:spMkLst>
            <pc:docMk/>
            <pc:sldMk cId="3642130300" sldId="415"/>
            <ac:spMk id="21" creationId="{AA5A267D-0531-4EAB-BF41-0CF5E50FD4F5}"/>
          </ac:spMkLst>
        </pc:spChg>
        <pc:picChg chg="del">
          <ac:chgData name="Jonathan Gale" userId="7c9b79fa-e36b-43b3-8b8d-c99d4e9f95a6" providerId="ADAL" clId="{61306A61-2ED9-4CF3-803E-651A1321387F}" dt="2024-04-27T15:55:24.710" v="1358" actId="478"/>
          <ac:picMkLst>
            <pc:docMk/>
            <pc:sldMk cId="3642130300" sldId="415"/>
            <ac:picMk id="2" creationId="{228279EB-4D36-7487-2E94-A69F2B3F04FD}"/>
          </ac:picMkLst>
        </pc:picChg>
        <pc:picChg chg="add mod">
          <ac:chgData name="Jonathan Gale" userId="7c9b79fa-e36b-43b3-8b8d-c99d4e9f95a6" providerId="ADAL" clId="{61306A61-2ED9-4CF3-803E-651A1321387F}" dt="2024-04-27T15:55:49.638" v="1362" actId="14100"/>
          <ac:picMkLst>
            <pc:docMk/>
            <pc:sldMk cId="3642130300" sldId="415"/>
            <ac:picMk id="6" creationId="{EE09FA66-837D-9B73-7529-C0A75B753797}"/>
          </ac:picMkLst>
        </pc:picChg>
      </pc:sldChg>
      <pc:sldChg chg="addSp delSp modSp add del mod">
        <pc:chgData name="Jonathan Gale" userId="7c9b79fa-e36b-43b3-8b8d-c99d4e9f95a6" providerId="ADAL" clId="{61306A61-2ED9-4CF3-803E-651A1321387F}" dt="2024-04-27T15:56:08.764" v="1368"/>
        <pc:sldMkLst>
          <pc:docMk/>
          <pc:sldMk cId="4206921248" sldId="416"/>
        </pc:sldMkLst>
        <pc:spChg chg="mod">
          <ac:chgData name="Jonathan Gale" userId="7c9b79fa-e36b-43b3-8b8d-c99d4e9f95a6" providerId="ADAL" clId="{61306A61-2ED9-4CF3-803E-651A1321387F}" dt="2024-04-27T15:56:08.764" v="1368"/>
          <ac:spMkLst>
            <pc:docMk/>
            <pc:sldMk cId="4206921248" sldId="416"/>
            <ac:spMk id="21" creationId="{AA5A267D-0531-4EAB-BF41-0CF5E50FD4F5}"/>
          </ac:spMkLst>
        </pc:spChg>
        <pc:picChg chg="add mod">
          <ac:chgData name="Jonathan Gale" userId="7c9b79fa-e36b-43b3-8b8d-c99d4e9f95a6" providerId="ADAL" clId="{61306A61-2ED9-4CF3-803E-651A1321387F}" dt="2024-04-27T15:56:01.981" v="1367"/>
          <ac:picMkLst>
            <pc:docMk/>
            <pc:sldMk cId="4206921248" sldId="416"/>
            <ac:picMk id="2" creationId="{CA5A1CFC-7F7B-A875-EA8B-A20894847060}"/>
          </ac:picMkLst>
        </pc:picChg>
        <pc:picChg chg="del">
          <ac:chgData name="Jonathan Gale" userId="7c9b79fa-e36b-43b3-8b8d-c99d4e9f95a6" providerId="ADAL" clId="{61306A61-2ED9-4CF3-803E-651A1321387F}" dt="2024-04-27T15:56:00.802" v="1366" actId="478"/>
          <ac:picMkLst>
            <pc:docMk/>
            <pc:sldMk cId="4206921248" sldId="416"/>
            <ac:picMk id="6" creationId="{EE09FA66-837D-9B73-7529-C0A75B753797}"/>
          </ac:picMkLst>
        </pc:picChg>
      </pc:sldChg>
      <pc:sldChg chg="addSp delSp modSp add mod">
        <pc:chgData name="Jonathan Gale" userId="7c9b79fa-e36b-43b3-8b8d-c99d4e9f95a6" providerId="ADAL" clId="{61306A61-2ED9-4CF3-803E-651A1321387F}" dt="2024-04-27T15:56:33.135" v="1374" actId="1076"/>
        <pc:sldMkLst>
          <pc:docMk/>
          <pc:sldMk cId="3911523688" sldId="417"/>
        </pc:sldMkLst>
        <pc:spChg chg="mod">
          <ac:chgData name="Jonathan Gale" userId="7c9b79fa-e36b-43b3-8b8d-c99d4e9f95a6" providerId="ADAL" clId="{61306A61-2ED9-4CF3-803E-651A1321387F}" dt="2024-04-27T15:56:26.833" v="1371"/>
          <ac:spMkLst>
            <pc:docMk/>
            <pc:sldMk cId="3911523688" sldId="417"/>
            <ac:spMk id="21" creationId="{AA5A267D-0531-4EAB-BF41-0CF5E50FD4F5}"/>
          </ac:spMkLst>
        </pc:spChg>
        <pc:picChg chg="del">
          <ac:chgData name="Jonathan Gale" userId="7c9b79fa-e36b-43b3-8b8d-c99d4e9f95a6" providerId="ADAL" clId="{61306A61-2ED9-4CF3-803E-651A1321387F}" dt="2024-04-27T15:56:19.268" v="1370" actId="478"/>
          <ac:picMkLst>
            <pc:docMk/>
            <pc:sldMk cId="3911523688" sldId="417"/>
            <ac:picMk id="2" creationId="{CA5A1CFC-7F7B-A875-EA8B-A20894847060}"/>
          </ac:picMkLst>
        </pc:picChg>
        <pc:picChg chg="add mod">
          <ac:chgData name="Jonathan Gale" userId="7c9b79fa-e36b-43b3-8b8d-c99d4e9f95a6" providerId="ADAL" clId="{61306A61-2ED9-4CF3-803E-651A1321387F}" dt="2024-04-27T15:56:33.135" v="1374" actId="1076"/>
          <ac:picMkLst>
            <pc:docMk/>
            <pc:sldMk cId="3911523688" sldId="417"/>
            <ac:picMk id="6" creationId="{7F4D3547-196B-9AEE-9B7E-155EF42AF197}"/>
          </ac:picMkLst>
        </pc:picChg>
      </pc:sldChg>
      <pc:sldChg chg="addSp delSp modSp add mod">
        <pc:chgData name="Jonathan Gale" userId="7c9b79fa-e36b-43b3-8b8d-c99d4e9f95a6" providerId="ADAL" clId="{61306A61-2ED9-4CF3-803E-651A1321387F}" dt="2024-04-27T15:56:57.687" v="1382"/>
        <pc:sldMkLst>
          <pc:docMk/>
          <pc:sldMk cId="3881097320" sldId="418"/>
        </pc:sldMkLst>
        <pc:spChg chg="mod">
          <ac:chgData name="Jonathan Gale" userId="7c9b79fa-e36b-43b3-8b8d-c99d4e9f95a6" providerId="ADAL" clId="{61306A61-2ED9-4CF3-803E-651A1321387F}" dt="2024-04-27T15:56:57.687" v="1382"/>
          <ac:spMkLst>
            <pc:docMk/>
            <pc:sldMk cId="3881097320" sldId="418"/>
            <ac:spMk id="21" creationId="{AA5A267D-0531-4EAB-BF41-0CF5E50FD4F5}"/>
          </ac:spMkLst>
        </pc:spChg>
        <pc:picChg chg="add mod">
          <ac:chgData name="Jonathan Gale" userId="7c9b79fa-e36b-43b3-8b8d-c99d4e9f95a6" providerId="ADAL" clId="{61306A61-2ED9-4CF3-803E-651A1321387F}" dt="2024-04-27T15:56:51.036" v="1381" actId="1076"/>
          <ac:picMkLst>
            <pc:docMk/>
            <pc:sldMk cId="3881097320" sldId="418"/>
            <ac:picMk id="2" creationId="{A70F3D7D-91D9-5A4A-91E4-CEDC4C6F8A5D}"/>
          </ac:picMkLst>
        </pc:picChg>
        <pc:picChg chg="del">
          <ac:chgData name="Jonathan Gale" userId="7c9b79fa-e36b-43b3-8b8d-c99d4e9f95a6" providerId="ADAL" clId="{61306A61-2ED9-4CF3-803E-651A1321387F}" dt="2024-04-27T15:56:43.663" v="1376" actId="478"/>
          <ac:picMkLst>
            <pc:docMk/>
            <pc:sldMk cId="3881097320" sldId="418"/>
            <ac:picMk id="6" creationId="{7F4D3547-196B-9AEE-9B7E-155EF42AF197}"/>
          </ac:picMkLst>
        </pc:picChg>
      </pc:sldChg>
      <pc:sldChg chg="addSp delSp modSp add mod">
        <pc:chgData name="Jonathan Gale" userId="7c9b79fa-e36b-43b3-8b8d-c99d4e9f95a6" providerId="ADAL" clId="{61306A61-2ED9-4CF3-803E-651A1321387F}" dt="2024-04-27T15:57:18.996" v="1389"/>
        <pc:sldMkLst>
          <pc:docMk/>
          <pc:sldMk cId="2595346242" sldId="419"/>
        </pc:sldMkLst>
        <pc:spChg chg="mod">
          <ac:chgData name="Jonathan Gale" userId="7c9b79fa-e36b-43b3-8b8d-c99d4e9f95a6" providerId="ADAL" clId="{61306A61-2ED9-4CF3-803E-651A1321387F}" dt="2024-04-27T15:57:18.996" v="1389"/>
          <ac:spMkLst>
            <pc:docMk/>
            <pc:sldMk cId="2595346242" sldId="419"/>
            <ac:spMk id="21" creationId="{AA5A267D-0531-4EAB-BF41-0CF5E50FD4F5}"/>
          </ac:spMkLst>
        </pc:spChg>
        <pc:picChg chg="del">
          <ac:chgData name="Jonathan Gale" userId="7c9b79fa-e36b-43b3-8b8d-c99d4e9f95a6" providerId="ADAL" clId="{61306A61-2ED9-4CF3-803E-651A1321387F}" dt="2024-04-27T15:57:02.832" v="1384" actId="478"/>
          <ac:picMkLst>
            <pc:docMk/>
            <pc:sldMk cId="2595346242" sldId="419"/>
            <ac:picMk id="2" creationId="{A70F3D7D-91D9-5A4A-91E4-CEDC4C6F8A5D}"/>
          </ac:picMkLst>
        </pc:picChg>
        <pc:picChg chg="add mod">
          <ac:chgData name="Jonathan Gale" userId="7c9b79fa-e36b-43b3-8b8d-c99d4e9f95a6" providerId="ADAL" clId="{61306A61-2ED9-4CF3-803E-651A1321387F}" dt="2024-04-27T15:57:12.293" v="1388" actId="1076"/>
          <ac:picMkLst>
            <pc:docMk/>
            <pc:sldMk cId="2595346242" sldId="419"/>
            <ac:picMk id="6" creationId="{31DED6CC-4303-574D-5476-42005173DC3B}"/>
          </ac:picMkLst>
        </pc:picChg>
      </pc:sldChg>
      <pc:sldChg chg="addSp delSp modSp add mod">
        <pc:chgData name="Jonathan Gale" userId="7c9b79fa-e36b-43b3-8b8d-c99d4e9f95a6" providerId="ADAL" clId="{61306A61-2ED9-4CF3-803E-651A1321387F}" dt="2024-04-27T15:57:43.628" v="1395" actId="1076"/>
        <pc:sldMkLst>
          <pc:docMk/>
          <pc:sldMk cId="1590103293" sldId="420"/>
        </pc:sldMkLst>
        <pc:spChg chg="mod">
          <ac:chgData name="Jonathan Gale" userId="7c9b79fa-e36b-43b3-8b8d-c99d4e9f95a6" providerId="ADAL" clId="{61306A61-2ED9-4CF3-803E-651A1321387F}" dt="2024-04-27T15:57:39.956" v="1393"/>
          <ac:spMkLst>
            <pc:docMk/>
            <pc:sldMk cId="1590103293" sldId="420"/>
            <ac:spMk id="21" creationId="{AA5A267D-0531-4EAB-BF41-0CF5E50FD4F5}"/>
          </ac:spMkLst>
        </pc:spChg>
        <pc:picChg chg="add mod">
          <ac:chgData name="Jonathan Gale" userId="7c9b79fa-e36b-43b3-8b8d-c99d4e9f95a6" providerId="ADAL" clId="{61306A61-2ED9-4CF3-803E-651A1321387F}" dt="2024-04-27T15:57:43.628" v="1395" actId="1076"/>
          <ac:picMkLst>
            <pc:docMk/>
            <pc:sldMk cId="1590103293" sldId="420"/>
            <ac:picMk id="2" creationId="{465F1D48-55C5-91D9-B576-CC91A42BB520}"/>
          </ac:picMkLst>
        </pc:picChg>
        <pc:picChg chg="del">
          <ac:chgData name="Jonathan Gale" userId="7c9b79fa-e36b-43b3-8b8d-c99d4e9f95a6" providerId="ADAL" clId="{61306A61-2ED9-4CF3-803E-651A1321387F}" dt="2024-04-27T15:57:28.585" v="1391" actId="478"/>
          <ac:picMkLst>
            <pc:docMk/>
            <pc:sldMk cId="1590103293" sldId="420"/>
            <ac:picMk id="6" creationId="{31DED6CC-4303-574D-5476-42005173DC3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a:p>
        </p:txBody>
      </p:sp>
      <p:sp>
        <p:nvSpPr>
          <p:cNvPr id="3" name="Platshållare för datum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75216F17-FF12-814E-936A-620B3383A43B}" type="datetimeFigureOut">
              <a:rPr lang="sv-SE" smtClean="0"/>
              <a:t>2024-04-27</a:t>
            </a:fld>
            <a:endParaRPr/>
          </a:p>
        </p:txBody>
      </p:sp>
      <p:sp>
        <p:nvSpPr>
          <p:cNvPr id="4" name="Platshållare för bildobjekt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a:p>
        </p:txBody>
      </p:sp>
      <p:sp>
        <p:nvSpPr>
          <p:cNvPr id="5" name="Platshållare för anteckninga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a:p>
        </p:txBody>
      </p:sp>
      <p:sp>
        <p:nvSpPr>
          <p:cNvPr id="6" name="Platshållare för sidfo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7" name="Platshållare för bild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AE5A434-646A-2746-9BDC-885B2382B33E}" type="slidenum">
              <a:rPr lang="sv-SE" smtClean="0"/>
              <a:t>‹#›</a:t>
            </a:fld>
            <a:endParaRPr/>
          </a:p>
        </p:txBody>
      </p:sp>
    </p:spTree>
    <p:extLst>
      <p:ext uri="{BB962C8B-B14F-4D97-AF65-F5344CB8AC3E}">
        <p14:creationId xmlns:p14="http://schemas.microsoft.com/office/powerpoint/2010/main" val="2231822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1</a:t>
            </a:fld>
            <a:endParaRPr lang="sv-SE"/>
          </a:p>
        </p:txBody>
      </p:sp>
    </p:spTree>
    <p:extLst>
      <p:ext uri="{BB962C8B-B14F-4D97-AF65-F5344CB8AC3E}">
        <p14:creationId xmlns:p14="http://schemas.microsoft.com/office/powerpoint/2010/main" val="3161029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10</a:t>
            </a:fld>
            <a:endParaRPr lang="sv-SE"/>
          </a:p>
        </p:txBody>
      </p:sp>
    </p:spTree>
    <p:extLst>
      <p:ext uri="{BB962C8B-B14F-4D97-AF65-F5344CB8AC3E}">
        <p14:creationId xmlns:p14="http://schemas.microsoft.com/office/powerpoint/2010/main" val="2041070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11</a:t>
            </a:fld>
            <a:endParaRPr lang="sv-SE"/>
          </a:p>
        </p:txBody>
      </p:sp>
    </p:spTree>
    <p:extLst>
      <p:ext uri="{BB962C8B-B14F-4D97-AF65-F5344CB8AC3E}">
        <p14:creationId xmlns:p14="http://schemas.microsoft.com/office/powerpoint/2010/main" val="1827987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12</a:t>
            </a:fld>
            <a:endParaRPr lang="sv-SE"/>
          </a:p>
        </p:txBody>
      </p:sp>
    </p:spTree>
    <p:extLst>
      <p:ext uri="{BB962C8B-B14F-4D97-AF65-F5344CB8AC3E}">
        <p14:creationId xmlns:p14="http://schemas.microsoft.com/office/powerpoint/2010/main" val="2114623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13</a:t>
            </a:fld>
            <a:endParaRPr lang="sv-SE"/>
          </a:p>
        </p:txBody>
      </p:sp>
    </p:spTree>
    <p:extLst>
      <p:ext uri="{BB962C8B-B14F-4D97-AF65-F5344CB8AC3E}">
        <p14:creationId xmlns:p14="http://schemas.microsoft.com/office/powerpoint/2010/main" val="352811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14</a:t>
            </a:fld>
            <a:endParaRPr lang="sv-SE"/>
          </a:p>
        </p:txBody>
      </p:sp>
    </p:spTree>
    <p:extLst>
      <p:ext uri="{BB962C8B-B14F-4D97-AF65-F5344CB8AC3E}">
        <p14:creationId xmlns:p14="http://schemas.microsoft.com/office/powerpoint/2010/main" val="3534772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15</a:t>
            </a:fld>
            <a:endParaRPr lang="sv-SE"/>
          </a:p>
        </p:txBody>
      </p:sp>
    </p:spTree>
    <p:extLst>
      <p:ext uri="{BB962C8B-B14F-4D97-AF65-F5344CB8AC3E}">
        <p14:creationId xmlns:p14="http://schemas.microsoft.com/office/powerpoint/2010/main" val="3335804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16</a:t>
            </a:fld>
            <a:endParaRPr lang="sv-SE"/>
          </a:p>
        </p:txBody>
      </p:sp>
    </p:spTree>
    <p:extLst>
      <p:ext uri="{BB962C8B-B14F-4D97-AF65-F5344CB8AC3E}">
        <p14:creationId xmlns:p14="http://schemas.microsoft.com/office/powerpoint/2010/main" val="2833000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C46C9-3753-6620-180F-B11CBFA3C5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6E3A6A-F3EE-E280-8F98-F2A085364F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0A9F9-2282-5DA5-D302-E3E82F2BBFA3}"/>
              </a:ext>
            </a:extLst>
          </p:cNvPr>
          <p:cNvSpPr>
            <a:spLocks noGrp="1"/>
          </p:cNvSpPr>
          <p:nvPr>
            <p:ph type="body" idx="1"/>
          </p:nvPr>
        </p:nvSpPr>
        <p:spPr/>
        <p:txBody>
          <a:bodyPr/>
          <a:lstStyle/>
          <a:p>
            <a:r>
              <a:rPr lang="en-GB" dirty="0"/>
              <a:t>Jump to RBD for each SIF in the report. Don’t need to read slides</a:t>
            </a:r>
          </a:p>
        </p:txBody>
      </p:sp>
      <p:sp>
        <p:nvSpPr>
          <p:cNvPr id="4" name="Slide Number Placeholder 3">
            <a:extLst>
              <a:ext uri="{FF2B5EF4-FFF2-40B4-BE49-F238E27FC236}">
                <a16:creationId xmlns:a16="http://schemas.microsoft.com/office/drawing/2014/main" id="{4F9680D9-A2C2-B515-F818-B36DC14965BF}"/>
              </a:ext>
            </a:extLst>
          </p:cNvPr>
          <p:cNvSpPr>
            <a:spLocks noGrp="1"/>
          </p:cNvSpPr>
          <p:nvPr>
            <p:ph type="sldNum" sz="quarter" idx="5"/>
          </p:nvPr>
        </p:nvSpPr>
        <p:spPr/>
        <p:txBody>
          <a:bodyPr/>
          <a:lstStyle/>
          <a:p>
            <a:fld id="{3AE5A434-646A-2746-9BDC-885B2382B33E}" type="slidenum">
              <a:rPr lang="sv-SE" smtClean="0"/>
              <a:t>17</a:t>
            </a:fld>
            <a:endParaRPr lang="sv-SE"/>
          </a:p>
        </p:txBody>
      </p:sp>
    </p:spTree>
    <p:extLst>
      <p:ext uri="{BB962C8B-B14F-4D97-AF65-F5344CB8AC3E}">
        <p14:creationId xmlns:p14="http://schemas.microsoft.com/office/powerpoint/2010/main" val="3259845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18</a:t>
            </a:fld>
            <a:endParaRPr lang="sv-SE"/>
          </a:p>
        </p:txBody>
      </p:sp>
    </p:spTree>
    <p:extLst>
      <p:ext uri="{BB962C8B-B14F-4D97-AF65-F5344CB8AC3E}">
        <p14:creationId xmlns:p14="http://schemas.microsoft.com/office/powerpoint/2010/main" val="5961004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A9FAF-8F98-8955-EBD0-5BCB37870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6469CC-0072-BF98-99A8-5A7013E42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1A5D7-C66C-4D47-7583-9766D651233F}"/>
              </a:ext>
            </a:extLst>
          </p:cNvPr>
          <p:cNvSpPr>
            <a:spLocks noGrp="1"/>
          </p:cNvSpPr>
          <p:nvPr>
            <p:ph type="body" idx="1"/>
          </p:nvPr>
        </p:nvSpPr>
        <p:spPr/>
        <p:txBody>
          <a:bodyPr/>
          <a:lstStyle/>
          <a:p>
            <a:r>
              <a:rPr lang="en-GB" dirty="0"/>
              <a:t>SRS details of all of the crucial functional and integrity requirements for the logic lover and the SIFs.</a:t>
            </a:r>
          </a:p>
        </p:txBody>
      </p:sp>
      <p:sp>
        <p:nvSpPr>
          <p:cNvPr id="4" name="Slide Number Placeholder 3">
            <a:extLst>
              <a:ext uri="{FF2B5EF4-FFF2-40B4-BE49-F238E27FC236}">
                <a16:creationId xmlns:a16="http://schemas.microsoft.com/office/drawing/2014/main" id="{3046ACD4-F418-C29A-81F0-EDE22102FE66}"/>
              </a:ext>
            </a:extLst>
          </p:cNvPr>
          <p:cNvSpPr>
            <a:spLocks noGrp="1"/>
          </p:cNvSpPr>
          <p:nvPr>
            <p:ph type="sldNum" sz="quarter" idx="5"/>
          </p:nvPr>
        </p:nvSpPr>
        <p:spPr/>
        <p:txBody>
          <a:bodyPr/>
          <a:lstStyle/>
          <a:p>
            <a:fld id="{3AE5A434-646A-2746-9BDC-885B2382B33E}" type="slidenum">
              <a:rPr lang="sv-SE" smtClean="0"/>
              <a:t>19</a:t>
            </a:fld>
            <a:endParaRPr lang="sv-SE"/>
          </a:p>
        </p:txBody>
      </p:sp>
    </p:spTree>
    <p:extLst>
      <p:ext uri="{BB962C8B-B14F-4D97-AF65-F5344CB8AC3E}">
        <p14:creationId xmlns:p14="http://schemas.microsoft.com/office/powerpoint/2010/main" val="3262436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a:t>
            </a:fld>
            <a:endParaRPr lang="sv-SE"/>
          </a:p>
        </p:txBody>
      </p:sp>
    </p:spTree>
    <p:extLst>
      <p:ext uri="{BB962C8B-B14F-4D97-AF65-F5344CB8AC3E}">
        <p14:creationId xmlns:p14="http://schemas.microsoft.com/office/powerpoint/2010/main" val="295541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20</a:t>
            </a:fld>
            <a:endParaRPr lang="sv-SE"/>
          </a:p>
        </p:txBody>
      </p:sp>
    </p:spTree>
    <p:extLst>
      <p:ext uri="{BB962C8B-B14F-4D97-AF65-F5344CB8AC3E}">
        <p14:creationId xmlns:p14="http://schemas.microsoft.com/office/powerpoint/2010/main" val="3458490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SIS Logic Solver SIL Target: SIL 2 based on the highest SIL target of all SIFs implemented on the Bunker PSS Safety Programmable Logic Controller (PLC)</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21</a:t>
            </a:fld>
            <a:endParaRPr lang="sv-SE"/>
          </a:p>
        </p:txBody>
      </p:sp>
    </p:spTree>
    <p:extLst>
      <p:ext uri="{BB962C8B-B14F-4D97-AF65-F5344CB8AC3E}">
        <p14:creationId xmlns:p14="http://schemas.microsoft.com/office/powerpoint/2010/main" val="41759450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22</a:t>
            </a:fld>
            <a:endParaRPr lang="sv-SE"/>
          </a:p>
        </p:txBody>
      </p:sp>
    </p:spTree>
    <p:extLst>
      <p:ext uri="{BB962C8B-B14F-4D97-AF65-F5344CB8AC3E}">
        <p14:creationId xmlns:p14="http://schemas.microsoft.com/office/powerpoint/2010/main" val="2478418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23</a:t>
            </a:fld>
            <a:endParaRPr lang="sv-SE"/>
          </a:p>
        </p:txBody>
      </p:sp>
    </p:spTree>
    <p:extLst>
      <p:ext uri="{BB962C8B-B14F-4D97-AF65-F5344CB8AC3E}">
        <p14:creationId xmlns:p14="http://schemas.microsoft.com/office/powerpoint/2010/main" val="357655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24</a:t>
            </a:fld>
            <a:endParaRPr lang="sv-SE"/>
          </a:p>
        </p:txBody>
      </p:sp>
    </p:spTree>
    <p:extLst>
      <p:ext uri="{BB962C8B-B14F-4D97-AF65-F5344CB8AC3E}">
        <p14:creationId xmlns:p14="http://schemas.microsoft.com/office/powerpoint/2010/main" val="3424858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25</a:t>
            </a:fld>
            <a:endParaRPr lang="sv-SE"/>
          </a:p>
        </p:txBody>
      </p:sp>
    </p:spTree>
    <p:extLst>
      <p:ext uri="{BB962C8B-B14F-4D97-AF65-F5344CB8AC3E}">
        <p14:creationId xmlns:p14="http://schemas.microsoft.com/office/powerpoint/2010/main" val="2819964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26</a:t>
            </a:fld>
            <a:endParaRPr lang="sv-SE"/>
          </a:p>
        </p:txBody>
      </p:sp>
    </p:spTree>
    <p:extLst>
      <p:ext uri="{BB962C8B-B14F-4D97-AF65-F5344CB8AC3E}">
        <p14:creationId xmlns:p14="http://schemas.microsoft.com/office/powerpoint/2010/main" val="1404787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27</a:t>
            </a:fld>
            <a:endParaRPr lang="sv-SE"/>
          </a:p>
        </p:txBody>
      </p:sp>
    </p:spTree>
    <p:extLst>
      <p:ext uri="{BB962C8B-B14F-4D97-AF65-F5344CB8AC3E}">
        <p14:creationId xmlns:p14="http://schemas.microsoft.com/office/powerpoint/2010/main" val="4044484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28</a:t>
            </a:fld>
            <a:endParaRPr lang="sv-SE"/>
          </a:p>
        </p:txBody>
      </p:sp>
    </p:spTree>
    <p:extLst>
      <p:ext uri="{BB962C8B-B14F-4D97-AF65-F5344CB8AC3E}">
        <p14:creationId xmlns:p14="http://schemas.microsoft.com/office/powerpoint/2010/main" val="3335999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29</a:t>
            </a:fld>
            <a:endParaRPr lang="sv-SE"/>
          </a:p>
        </p:txBody>
      </p:sp>
    </p:spTree>
    <p:extLst>
      <p:ext uri="{BB962C8B-B14F-4D97-AF65-F5344CB8AC3E}">
        <p14:creationId xmlns:p14="http://schemas.microsoft.com/office/powerpoint/2010/main" val="558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3AE5A434-646A-2746-9BDC-885B2382B33E}" type="slidenum">
              <a:rPr lang="sv-SE" smtClean="0"/>
              <a:t>3</a:t>
            </a:fld>
            <a:endParaRPr lang="sv-SE"/>
          </a:p>
        </p:txBody>
      </p:sp>
    </p:spTree>
    <p:extLst>
      <p:ext uri="{BB962C8B-B14F-4D97-AF65-F5344CB8AC3E}">
        <p14:creationId xmlns:p14="http://schemas.microsoft.com/office/powerpoint/2010/main" val="2938297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30</a:t>
            </a:fld>
            <a:endParaRPr lang="sv-SE"/>
          </a:p>
        </p:txBody>
      </p:sp>
    </p:spTree>
    <p:extLst>
      <p:ext uri="{BB962C8B-B14F-4D97-AF65-F5344CB8AC3E}">
        <p14:creationId xmlns:p14="http://schemas.microsoft.com/office/powerpoint/2010/main" val="6711997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Times New Roman" panose="02020603050405020304" pitchFamily="18" charset="0"/>
              </a:rPr>
              <a:t>The failure of search has been credited with a PFD of 0.001 based on search for a small area by trained personnel following written procedure 0.01, supported by Bunker PSS provides another order of magnitude for the PFD (0.1).</a:t>
            </a:r>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31</a:t>
            </a:fld>
            <a:endParaRPr lang="sv-SE"/>
          </a:p>
        </p:txBody>
      </p:sp>
    </p:spTree>
    <p:extLst>
      <p:ext uri="{BB962C8B-B14F-4D97-AF65-F5344CB8AC3E}">
        <p14:creationId xmlns:p14="http://schemas.microsoft.com/office/powerpoint/2010/main" val="1281039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 SIFs for ETA01a and ETA02a.</a:t>
            </a:r>
          </a:p>
        </p:txBody>
      </p:sp>
      <p:sp>
        <p:nvSpPr>
          <p:cNvPr id="4" name="Slide Number Placeholder 3"/>
          <p:cNvSpPr>
            <a:spLocks noGrp="1"/>
          </p:cNvSpPr>
          <p:nvPr>
            <p:ph type="sldNum" sz="quarter" idx="5"/>
          </p:nvPr>
        </p:nvSpPr>
        <p:spPr/>
        <p:txBody>
          <a:bodyPr/>
          <a:lstStyle/>
          <a:p>
            <a:fld id="{3AE5A434-646A-2746-9BDC-885B2382B33E}" type="slidenum">
              <a:rPr lang="sv-SE" smtClean="0"/>
              <a:t>32</a:t>
            </a:fld>
            <a:endParaRPr lang="sv-SE"/>
          </a:p>
        </p:txBody>
      </p:sp>
    </p:spTree>
    <p:extLst>
      <p:ext uri="{BB962C8B-B14F-4D97-AF65-F5344CB8AC3E}">
        <p14:creationId xmlns:p14="http://schemas.microsoft.com/office/powerpoint/2010/main" val="37838382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33</a:t>
            </a:fld>
            <a:endParaRPr lang="sv-SE"/>
          </a:p>
        </p:txBody>
      </p:sp>
    </p:spTree>
    <p:extLst>
      <p:ext uri="{BB962C8B-B14F-4D97-AF65-F5344CB8AC3E}">
        <p14:creationId xmlns:p14="http://schemas.microsoft.com/office/powerpoint/2010/main" val="148269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4</a:t>
            </a:fld>
            <a:endParaRPr lang="sv-SE"/>
          </a:p>
        </p:txBody>
      </p:sp>
    </p:spTree>
    <p:extLst>
      <p:ext uri="{BB962C8B-B14F-4D97-AF65-F5344CB8AC3E}">
        <p14:creationId xmlns:p14="http://schemas.microsoft.com/office/powerpoint/2010/main" val="8581738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Point out during presentation that this was already presented in the PDR. We want to give an introduction for new committee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functional safety work we do is the first 4 phases on the lifecycle. So for phase 1 hazard and risk assessment the Risk Assessments for Bunker &amp; TS PSS was used where the SIFs are identified for the radiation and conventional hazardous scenarios. Then we needed to allocate the Bunker &amp; TS PSS SIFs a Safety Integrity Level Target which the SIL determination part for phase 2. And once we’d worked out what the SIFs needs to meet we document this in the Safety Requirements Specification which is phase 3. And then finally once had the SIFs configuration and all of the devices we complete the SIL verification which is phase 4 of the lifecycle.</a:t>
            </a:r>
          </a:p>
          <a:p>
            <a:endParaRPr lang="en-GB" dirty="0"/>
          </a:p>
          <a:p>
            <a:endParaRPr lang="en-GB" dirty="0"/>
          </a:p>
        </p:txBody>
      </p:sp>
      <p:sp>
        <p:nvSpPr>
          <p:cNvPr id="4" name="Slide Number Placeholder 3"/>
          <p:cNvSpPr>
            <a:spLocks noGrp="1"/>
          </p:cNvSpPr>
          <p:nvPr>
            <p:ph type="sldNum" sz="quarter" idx="5"/>
          </p:nvPr>
        </p:nvSpPr>
        <p:spPr/>
        <p:txBody>
          <a:bodyPr/>
          <a:lstStyle/>
          <a:p>
            <a:fld id="{3AE5A434-646A-2746-9BDC-885B2382B33E}" type="slidenum">
              <a:rPr lang="sv-SE" smtClean="0"/>
              <a:t>5</a:t>
            </a:fld>
            <a:endParaRPr lang="sv-SE"/>
          </a:p>
        </p:txBody>
      </p:sp>
    </p:spTree>
    <p:extLst>
      <p:ext uri="{BB962C8B-B14F-4D97-AF65-F5344CB8AC3E}">
        <p14:creationId xmlns:p14="http://schemas.microsoft.com/office/powerpoint/2010/main" val="4043331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6</a:t>
            </a:fld>
            <a:endParaRPr lang="sv-SE"/>
          </a:p>
        </p:txBody>
      </p:sp>
    </p:spTree>
    <p:extLst>
      <p:ext uri="{BB962C8B-B14F-4D97-AF65-F5344CB8AC3E}">
        <p14:creationId xmlns:p14="http://schemas.microsoft.com/office/powerpoint/2010/main" val="335258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AE5A434-646A-2746-9BDC-885B2382B33E}" type="slidenum">
              <a:rPr lang="sv-SE" smtClean="0"/>
              <a:t>7</a:t>
            </a:fld>
            <a:endParaRPr lang="sv-SE"/>
          </a:p>
        </p:txBody>
      </p:sp>
    </p:spTree>
    <p:extLst>
      <p:ext uri="{BB962C8B-B14F-4D97-AF65-F5344CB8AC3E}">
        <p14:creationId xmlns:p14="http://schemas.microsoft.com/office/powerpoint/2010/main" val="279543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Segoe UI Historic" panose="020B0502040204020203" pitchFamily="34" charset="0"/>
                <a:ea typeface="Calibri" panose="020F0502020204030204" pitchFamily="34" charset="0"/>
                <a:cs typeface="Arial" panose="020B0604020202020204" pitchFamily="34" charset="0"/>
              </a:rPr>
              <a:t>There are several SIFs that are expected to be required in each PSS. SIFs 1 to 5 should always be numbered in the same order to facilitate cross-referencing between the systems. Bunker has the additional SIF6 for the Window Guard Interlock.</a:t>
            </a: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8</a:t>
            </a:fld>
            <a:endParaRPr lang="sv-SE"/>
          </a:p>
        </p:txBody>
      </p:sp>
    </p:spTree>
    <p:extLst>
      <p:ext uri="{BB962C8B-B14F-4D97-AF65-F5344CB8AC3E}">
        <p14:creationId xmlns:p14="http://schemas.microsoft.com/office/powerpoint/2010/main" val="4289651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E5A434-646A-2746-9BDC-885B2382B33E}" type="slidenum">
              <a:rPr lang="sv-SE" smtClean="0"/>
              <a:t>9</a:t>
            </a:fld>
            <a:endParaRPr lang="sv-SE"/>
          </a:p>
        </p:txBody>
      </p:sp>
    </p:spTree>
    <p:extLst>
      <p:ext uri="{BB962C8B-B14F-4D97-AF65-F5344CB8AC3E}">
        <p14:creationId xmlns:p14="http://schemas.microsoft.com/office/powerpoint/2010/main" val="3887998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First slid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5105BBA5-0B01-43EB-96EC-725AF28E5A8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6" name="Rektangel 5">
            <a:extLst>
              <a:ext uri="{FF2B5EF4-FFF2-40B4-BE49-F238E27FC236}">
                <a16:creationId xmlns:a16="http://schemas.microsoft.com/office/drawing/2014/main" id="{BB3141B3-566C-47FF-8C29-67289995D2FA}"/>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Bildobjekt 6">
            <a:extLst>
              <a:ext uri="{FF2B5EF4-FFF2-40B4-BE49-F238E27FC236}">
                <a16:creationId xmlns:a16="http://schemas.microsoft.com/office/drawing/2014/main" id="{B965145F-CDA4-4965-A7C5-ACBA59393460}"/>
              </a:ext>
            </a:extLst>
          </p:cNvPr>
          <p:cNvPicPr>
            <a:picLocks noChangeAspect="1"/>
          </p:cNvPicPr>
          <p:nvPr userDrawn="1"/>
        </p:nvPicPr>
        <p:blipFill>
          <a:blip r:embed="rId2"/>
          <a:stretch>
            <a:fillRect/>
          </a:stretch>
        </p:blipFill>
        <p:spPr>
          <a:xfrm>
            <a:off x="1703069" y="1048935"/>
            <a:ext cx="8872165" cy="4760129"/>
          </a:xfrm>
          <a:prstGeom prst="rect">
            <a:avLst/>
          </a:prstGeom>
        </p:spPr>
      </p:pic>
    </p:spTree>
    <p:extLst>
      <p:ext uri="{BB962C8B-B14F-4D97-AF65-F5344CB8AC3E}">
        <p14:creationId xmlns:p14="http://schemas.microsoft.com/office/powerpoint/2010/main" val="128748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4" name="Platshållare för datum 3">
            <a:extLst>
              <a:ext uri="{FF2B5EF4-FFF2-40B4-BE49-F238E27FC236}">
                <a16:creationId xmlns:a16="http://schemas.microsoft.com/office/drawing/2014/main" id="{996A591D-7BEE-2A48-BD08-DCDF3D90DE3E}"/>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a:t>PRESENTATION TITLE /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7" name="Platshållare för diagram 6">
            <a:extLst>
              <a:ext uri="{FF2B5EF4-FFF2-40B4-BE49-F238E27FC236}">
                <a16:creationId xmlns:a16="http://schemas.microsoft.com/office/drawing/2014/main" id="{FA784AEE-BB11-4271-AB33-DE0774105604}"/>
              </a:ext>
            </a:extLst>
          </p:cNvPr>
          <p:cNvSpPr>
            <a:spLocks noGrp="1"/>
          </p:cNvSpPr>
          <p:nvPr>
            <p:ph type="chart" sz="quarter" idx="15"/>
          </p:nvPr>
        </p:nvSpPr>
        <p:spPr>
          <a:xfrm>
            <a:off x="1103313" y="1657350"/>
            <a:ext cx="7767637" cy="4445000"/>
          </a:xfrm>
        </p:spPr>
        <p:txBody>
          <a:bodyPr/>
          <a:lstStyle>
            <a:lvl1pPr algn="ctr">
              <a:defRPr sz="800" cap="all" baseline="0"/>
            </a:lvl1pPr>
          </a:lstStyle>
          <a:p>
            <a:r>
              <a:rPr lang="en-US"/>
              <a:t>Click icon to add chart</a:t>
            </a:r>
            <a:endParaRPr lang="sv-SE"/>
          </a:p>
        </p:txBody>
      </p:sp>
    </p:spTree>
    <p:extLst>
      <p:ext uri="{BB962C8B-B14F-4D97-AF65-F5344CB8AC3E}">
        <p14:creationId xmlns:p14="http://schemas.microsoft.com/office/powerpoint/2010/main" val="131755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8" name="Platshållare för tabell 7">
            <a:extLst>
              <a:ext uri="{FF2B5EF4-FFF2-40B4-BE49-F238E27FC236}">
                <a16:creationId xmlns:a16="http://schemas.microsoft.com/office/drawing/2014/main" id="{489D1BD7-202A-4115-BE6C-1B053CFFDE1E}"/>
              </a:ext>
            </a:extLst>
          </p:cNvPr>
          <p:cNvSpPr>
            <a:spLocks noGrp="1"/>
          </p:cNvSpPr>
          <p:nvPr>
            <p:ph type="tbl" sz="quarter" idx="15"/>
          </p:nvPr>
        </p:nvSpPr>
        <p:spPr>
          <a:xfrm>
            <a:off x="1103313" y="1614488"/>
            <a:ext cx="9359900" cy="4406900"/>
          </a:xfrm>
        </p:spPr>
        <p:txBody>
          <a:bodyPr/>
          <a:lstStyle>
            <a:lvl1pPr algn="ctr">
              <a:defRPr sz="800" cap="all" baseline="0"/>
            </a:lvl1pPr>
          </a:lstStyle>
          <a:p>
            <a:r>
              <a:rPr lang="en-US"/>
              <a:t>Click icon to add table</a:t>
            </a:r>
            <a:endParaRPr lang="sv-SE"/>
          </a:p>
        </p:txBody>
      </p:sp>
      <p:sp>
        <p:nvSpPr>
          <p:cNvPr id="12" name="Platshållare för datum 3">
            <a:extLst>
              <a:ext uri="{FF2B5EF4-FFF2-40B4-BE49-F238E27FC236}">
                <a16:creationId xmlns:a16="http://schemas.microsoft.com/office/drawing/2014/main" id="{EF177138-95E5-674B-B010-143A8CD1453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422518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0" y="388593"/>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Tree>
    <p:extLst>
      <p:ext uri="{BB962C8B-B14F-4D97-AF65-F5344CB8AC3E}">
        <p14:creationId xmlns:p14="http://schemas.microsoft.com/office/powerpoint/2010/main" val="394979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BE7B1DDB-F4AA-4E8D-BD07-905FE45A5555}"/>
              </a:ext>
            </a:extLst>
          </p:cNvPr>
          <p:cNvSpPr/>
          <p:nvPr userDrawn="1"/>
        </p:nvSpPr>
        <p:spPr>
          <a:xfrm>
            <a:off x="-2"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34780BC8-191C-6D4B-93F3-54A06FD4FE76}"/>
              </a:ext>
            </a:extLst>
          </p:cNvPr>
          <p:cNvSpPr>
            <a:spLocks noGrp="1"/>
          </p:cNvSpPr>
          <p:nvPr>
            <p:ph type="ctrTitle"/>
          </p:nvPr>
        </p:nvSpPr>
        <p:spPr>
          <a:xfrm>
            <a:off x="1930395" y="1153621"/>
            <a:ext cx="8640000" cy="2387600"/>
          </a:xfrm>
        </p:spPr>
        <p:txBody>
          <a:bodyPr anchor="b">
            <a:noAutofit/>
          </a:bodyPr>
          <a:lstStyle>
            <a:lvl1pPr algn="l">
              <a:lnSpc>
                <a:spcPct val="100000"/>
              </a:lnSpc>
              <a:defRPr sz="4200">
                <a:solidFill>
                  <a:schemeClr val="bg1"/>
                </a:solidFill>
                <a:latin typeface="Segoe UI Semibold" panose="020B0702040204020203" pitchFamily="34" charset="0"/>
                <a:cs typeface="Segoe UI Semibold" panose="020B0702040204020203" pitchFamily="34" charset="0"/>
              </a:defRPr>
            </a:lvl1pPr>
          </a:lstStyle>
          <a:p>
            <a:r>
              <a:rPr lang="en-US"/>
              <a:t>Click to edit Master title style</a:t>
            </a:r>
            <a:endParaRPr lang="sv-SE" dirty="0"/>
          </a:p>
        </p:txBody>
      </p:sp>
      <p:sp>
        <p:nvSpPr>
          <p:cNvPr id="3" name="Underrubrik 2">
            <a:extLst>
              <a:ext uri="{FF2B5EF4-FFF2-40B4-BE49-F238E27FC236}">
                <a16:creationId xmlns:a16="http://schemas.microsoft.com/office/drawing/2014/main" id="{81DF3056-F3A8-2949-876C-528413E342C4}"/>
              </a:ext>
            </a:extLst>
          </p:cNvPr>
          <p:cNvSpPr>
            <a:spLocks noGrp="1"/>
          </p:cNvSpPr>
          <p:nvPr>
            <p:ph type="subTitle" idx="1"/>
          </p:nvPr>
        </p:nvSpPr>
        <p:spPr>
          <a:xfrm>
            <a:off x="1930395" y="3883393"/>
            <a:ext cx="8640000" cy="921363"/>
          </a:xfrm>
          <a:prstGeom prst="rect">
            <a:avLst/>
          </a:prstGeom>
        </p:spPr>
        <p:txBody>
          <a:bodyPr lIns="90000">
            <a:noAutofit/>
          </a:bodyPr>
          <a:lstStyle>
            <a:lvl1pPr marL="0" indent="0" algn="l">
              <a:lnSpc>
                <a:spcPct val="100000"/>
              </a:lnSpc>
              <a:spcBef>
                <a:spcPts val="0"/>
              </a:spcBef>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dirty="0"/>
          </a:p>
        </p:txBody>
      </p:sp>
      <p:sp>
        <p:nvSpPr>
          <p:cNvPr id="8" name="Rektangel 7">
            <a:extLst>
              <a:ext uri="{FF2B5EF4-FFF2-40B4-BE49-F238E27FC236}">
                <a16:creationId xmlns:a16="http://schemas.microsoft.com/office/drawing/2014/main" id="{EC66F586-F662-4573-A59B-7D4EDD05A153}"/>
              </a:ext>
            </a:extLst>
          </p:cNvPr>
          <p:cNvSpPr/>
          <p:nvPr userDrawn="1"/>
        </p:nvSpPr>
        <p:spPr>
          <a:xfrm>
            <a:off x="-2"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9" name="Bildobjekt 8">
            <a:extLst>
              <a:ext uri="{FF2B5EF4-FFF2-40B4-BE49-F238E27FC236}">
                <a16:creationId xmlns:a16="http://schemas.microsoft.com/office/drawing/2014/main" id="{3193CED5-E020-4279-918D-055F43A9188C}"/>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5" name="Platshållare för text 14">
            <a:extLst>
              <a:ext uri="{FF2B5EF4-FFF2-40B4-BE49-F238E27FC236}">
                <a16:creationId xmlns:a16="http://schemas.microsoft.com/office/drawing/2014/main" id="{EA5DA2EE-60AD-41D0-96B0-DDF02E0AE545}"/>
              </a:ext>
            </a:extLst>
          </p:cNvPr>
          <p:cNvSpPr>
            <a:spLocks noGrp="1"/>
          </p:cNvSpPr>
          <p:nvPr>
            <p:ph type="body" sz="quarter" idx="10" hasCustomPrompt="1"/>
          </p:nvPr>
        </p:nvSpPr>
        <p:spPr>
          <a:xfrm>
            <a:off x="1930395" y="5605695"/>
            <a:ext cx="6290892" cy="459883"/>
          </a:xfrm>
          <a:prstGeom prst="rect">
            <a:avLst/>
          </a:prstGeom>
        </p:spPr>
        <p:txBody>
          <a:bodyPr lIns="90000" tIns="18000" bIns="36000" anchor="b" anchorCtr="0">
            <a:noAutofit/>
          </a:bodyPr>
          <a:lstStyle>
            <a:lvl1pPr marL="0" indent="0">
              <a:lnSpc>
                <a:spcPct val="100000"/>
              </a:lnSpc>
              <a:spcBef>
                <a:spcPts val="0"/>
              </a:spcBef>
              <a:buFontTx/>
              <a:buNone/>
              <a:defRPr sz="1200" b="1" strike="noStrike" cap="all" spc="120" baseline="0">
                <a:solidFill>
                  <a:schemeClr val="bg1"/>
                </a:solidFill>
              </a:defRPr>
            </a:lvl1pPr>
          </a:lstStyle>
          <a:p>
            <a:pPr lvl="0"/>
            <a:r>
              <a:rPr lang="sv-SE"/>
              <a:t>presented by &lt;name nameson&gt;</a:t>
            </a:r>
          </a:p>
        </p:txBody>
      </p:sp>
      <p:sp>
        <p:nvSpPr>
          <p:cNvPr id="10" name="Platshållare för datum 3">
            <a:extLst>
              <a:ext uri="{FF2B5EF4-FFF2-40B4-BE49-F238E27FC236}">
                <a16:creationId xmlns:a16="http://schemas.microsoft.com/office/drawing/2014/main" id="{5CE429DE-35D4-F144-9881-2C3DD8ABB666}"/>
              </a:ext>
            </a:extLst>
          </p:cNvPr>
          <p:cNvSpPr>
            <a:spLocks noGrp="1"/>
          </p:cNvSpPr>
          <p:nvPr>
            <p:ph type="dt" sz="half" idx="10"/>
          </p:nvPr>
        </p:nvSpPr>
        <p:spPr>
          <a:xfrm>
            <a:off x="1930395" y="6096663"/>
            <a:ext cx="1241068" cy="365125"/>
          </a:xfrm>
        </p:spPr>
        <p:txBody>
          <a:bodyPr/>
          <a:lstStyle>
            <a:lvl1pPr>
              <a:defRPr sz="1200"/>
            </a:lvl1pPr>
          </a:lstStyle>
          <a:p>
            <a:fld id="{18896B66-0B3A-474C-9C9C-E4F07B1F5DAD}" type="datetime1">
              <a:rPr lang="sv-SE" smtClean="0"/>
              <a:pPr/>
              <a:t>2024-04-27</a:t>
            </a:fld>
            <a:endParaRPr lang="sv-SE" dirty="0"/>
          </a:p>
        </p:txBody>
      </p:sp>
    </p:spTree>
    <p:extLst>
      <p:ext uri="{BB962C8B-B14F-4D97-AF65-F5344CB8AC3E}">
        <p14:creationId xmlns:p14="http://schemas.microsoft.com/office/powerpoint/2010/main" val="14013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9BCCEAFE-E21B-43CF-80C4-FF01C3F9D479}"/>
              </a:ext>
            </a:extLst>
          </p:cNvPr>
          <p:cNvSpPr/>
          <p:nvPr userDrawn="1"/>
        </p:nvSpPr>
        <p:spPr>
          <a:xfrm>
            <a:off x="0" y="16274"/>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lvl1pPr>
              <a:defRPr>
                <a:solidFill>
                  <a:schemeClr val="bg1"/>
                </a:solidFill>
              </a:defRPr>
            </a:lvl1pPr>
          </a:lstStyle>
          <a:p>
            <a:r>
              <a:rPr lang="sv-SE" dirty="0"/>
              <a:t>PRESENTATION </a:t>
            </a:r>
            <a:r>
              <a:rPr lang="sv-SE" dirty="0" err="1"/>
              <a:t>TITLe</a:t>
            </a:r>
            <a:r>
              <a:rPr lang="sv-SE" dirty="0"/>
              <a:t>/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lvl1pPr>
              <a:defRPr>
                <a:solidFill>
                  <a:schemeClr val="bg1"/>
                </a:solidFill>
              </a:defRPr>
            </a:lvl1pPr>
          </a:lstStyle>
          <a:p>
            <a:fld id="{F7283078-D760-1647-8B80-66BA8B52336D}" type="slidenum">
              <a:rPr lang="sv-SE" smtClean="0"/>
              <a:pPr/>
              <a:t>‹#›</a:t>
            </a:fld>
            <a:endParaRPr lang="sv-SE"/>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2" name="Bildobjekt 11">
            <a:extLst>
              <a:ext uri="{FF2B5EF4-FFF2-40B4-BE49-F238E27FC236}">
                <a16:creationId xmlns:a16="http://schemas.microsoft.com/office/drawing/2014/main" id="{6426DF26-09C3-4DAE-B43E-0C11D6A63538}"/>
              </a:ext>
            </a:extLst>
          </p:cNvPr>
          <p:cNvPicPr>
            <a:picLocks noChangeAspect="1"/>
          </p:cNvPicPr>
          <p:nvPr userDrawn="1"/>
        </p:nvPicPr>
        <p:blipFill>
          <a:blip r:embed="rId2"/>
          <a:stretch>
            <a:fillRect/>
          </a:stretch>
        </p:blipFill>
        <p:spPr>
          <a:xfrm>
            <a:off x="10924611" y="417443"/>
            <a:ext cx="826395" cy="800100"/>
          </a:xfrm>
          <a:prstGeom prst="rect">
            <a:avLst/>
          </a:prstGeom>
        </p:spPr>
      </p:pic>
      <p:sp>
        <p:nvSpPr>
          <p:cNvPr id="11" name="Platshållare för text 10">
            <a:extLst>
              <a:ext uri="{FF2B5EF4-FFF2-40B4-BE49-F238E27FC236}">
                <a16:creationId xmlns:a16="http://schemas.microsoft.com/office/drawing/2014/main" id="{5C48DF05-1B09-4DA6-AC56-07304871CCD2}"/>
              </a:ext>
            </a:extLst>
          </p:cNvPr>
          <p:cNvSpPr>
            <a:spLocks noGrp="1"/>
          </p:cNvSpPr>
          <p:nvPr>
            <p:ph type="body" sz="quarter" idx="13"/>
          </p:nvPr>
        </p:nvSpPr>
        <p:spPr>
          <a:xfrm>
            <a:off x="1195647" y="1640719"/>
            <a:ext cx="10042073" cy="4375520"/>
          </a:xfrm>
        </p:spPr>
        <p:txBody>
          <a:bodyPr>
            <a:noAutofit/>
          </a:bodyPr>
          <a:lstStyle>
            <a:lvl1pPr marL="457200" indent="-457200">
              <a:buClr>
                <a:schemeClr val="bg1"/>
              </a:buClr>
              <a:buFont typeface="+mj-lt"/>
              <a:buAutoNum type="arabicPeriod"/>
              <a:defRPr>
                <a:solidFill>
                  <a:schemeClr val="bg1"/>
                </a:solidFill>
              </a:defRPr>
            </a:lvl1pPr>
            <a:lvl2pPr marL="82550" indent="0">
              <a:buNone/>
              <a:defRPr/>
            </a:lvl2pPr>
          </a:lstStyle>
          <a:p>
            <a:pPr lvl="0"/>
            <a:r>
              <a:rPr lang="en-US"/>
              <a:t>Edit Master text styles</a:t>
            </a:r>
          </a:p>
        </p:txBody>
      </p:sp>
      <p:sp>
        <p:nvSpPr>
          <p:cNvPr id="14" name="Platshållare för datum 3">
            <a:extLst>
              <a:ext uri="{FF2B5EF4-FFF2-40B4-BE49-F238E27FC236}">
                <a16:creationId xmlns:a16="http://schemas.microsoft.com/office/drawing/2014/main" id="{04D3287D-3E21-D845-8766-C307E676530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153988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breaker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50D024A-8F85-4618-9506-0F493B263A92}"/>
              </a:ext>
            </a:extLst>
          </p:cNvPr>
          <p:cNvSpPr/>
          <p:nvPr userDrawn="1"/>
        </p:nvSpPr>
        <p:spPr>
          <a:xfrm>
            <a:off x="0" y="0"/>
            <a:ext cx="64777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ktangel 7">
            <a:extLst>
              <a:ext uri="{FF2B5EF4-FFF2-40B4-BE49-F238E27FC236}">
                <a16:creationId xmlns:a16="http://schemas.microsoft.com/office/drawing/2014/main" id="{628E18C2-A66E-436E-89DA-1C5D481CB4B4}"/>
              </a:ext>
            </a:extLst>
          </p:cNvPr>
          <p:cNvSpPr/>
          <p:nvPr userDrawn="1"/>
        </p:nvSpPr>
        <p:spPr>
          <a:xfrm>
            <a:off x="0" y="447675"/>
            <a:ext cx="292101" cy="641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6477712" y="0"/>
            <a:ext cx="5714288" cy="6858000"/>
          </a:xfrm>
          <a:solidFill>
            <a:srgbClr val="ECECEC"/>
          </a:solidFill>
        </p:spPr>
        <p:txBody>
          <a:bodyPr>
            <a:normAutofit/>
          </a:bodyPr>
          <a:lstStyle>
            <a:lvl1pPr algn="ctr">
              <a:defRPr sz="800"/>
            </a:lvl1pPr>
          </a:lstStyle>
          <a:p>
            <a:r>
              <a:rPr lang="sv-SE"/>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3" name="Platshållare för text 2">
            <a:extLst>
              <a:ext uri="{FF2B5EF4-FFF2-40B4-BE49-F238E27FC236}">
                <a16:creationId xmlns:a16="http://schemas.microsoft.com/office/drawing/2014/main" id="{F55DE042-7DE8-4583-986C-40823753078B}"/>
              </a:ext>
            </a:extLst>
          </p:cNvPr>
          <p:cNvSpPr>
            <a:spLocks noGrp="1"/>
          </p:cNvSpPr>
          <p:nvPr>
            <p:ph type="body" sz="quarter" idx="13" hasCustomPrompt="1"/>
          </p:nvPr>
        </p:nvSpPr>
        <p:spPr>
          <a:xfrm>
            <a:off x="1230491" y="1051132"/>
            <a:ext cx="4255909" cy="829149"/>
          </a:xfrm>
        </p:spPr>
        <p:txBody>
          <a:bodyPr rIns="18000" anchor="b" anchorCtr="0"/>
          <a:lstStyle>
            <a:lvl1pPr marL="0" indent="0">
              <a:buFontTx/>
              <a:buNone/>
              <a:defRPr sz="4800">
                <a:solidFill>
                  <a:schemeClr val="bg1"/>
                </a:solidFill>
                <a:latin typeface="+mn-lt"/>
              </a:defRPr>
            </a:lvl1pPr>
            <a:lvl2pPr marL="82550" indent="0">
              <a:buNone/>
              <a:defRPr/>
            </a:lvl2pPr>
          </a:lstStyle>
          <a:p>
            <a:pPr lvl="0"/>
            <a:r>
              <a:rPr lang="sv-SE"/>
              <a:t># (chapter)</a:t>
            </a:r>
          </a:p>
        </p:txBody>
      </p:sp>
      <p:sp>
        <p:nvSpPr>
          <p:cNvPr id="11" name="Platshållare för text 2">
            <a:extLst>
              <a:ext uri="{FF2B5EF4-FFF2-40B4-BE49-F238E27FC236}">
                <a16:creationId xmlns:a16="http://schemas.microsoft.com/office/drawing/2014/main" id="{1DC53C5B-9DC3-4646-B6B3-DD59404D44D0}"/>
              </a:ext>
            </a:extLst>
          </p:cNvPr>
          <p:cNvSpPr>
            <a:spLocks noGrp="1"/>
          </p:cNvSpPr>
          <p:nvPr>
            <p:ph type="body" sz="quarter" idx="14" hasCustomPrompt="1"/>
          </p:nvPr>
        </p:nvSpPr>
        <p:spPr>
          <a:xfrm>
            <a:off x="1230491" y="2169209"/>
            <a:ext cx="4255909" cy="2462613"/>
          </a:xfrm>
        </p:spPr>
        <p:txBody>
          <a:bodyPr rIns="18000" anchor="t" anchorCtr="0"/>
          <a:lstStyle>
            <a:lvl1pPr marL="0" indent="0">
              <a:spcBef>
                <a:spcPts val="0"/>
              </a:spcBef>
              <a:buFontTx/>
              <a:buNone/>
              <a:defRPr sz="4200">
                <a:solidFill>
                  <a:schemeClr val="bg1"/>
                </a:solidFill>
                <a:latin typeface="Segoe UI Semibold" panose="020B0702040204020203" pitchFamily="34" charset="0"/>
                <a:cs typeface="Segoe UI Semibold" panose="020B0702040204020203" pitchFamily="34" charset="0"/>
              </a:defRPr>
            </a:lvl1pPr>
            <a:lvl2pPr marL="82550" indent="0">
              <a:buNone/>
              <a:defRPr/>
            </a:lvl2pPr>
          </a:lstStyle>
          <a:p>
            <a:pPr lvl="0"/>
            <a:r>
              <a:rPr lang="sv-SE"/>
              <a:t>Headline</a:t>
            </a:r>
          </a:p>
        </p:txBody>
      </p:sp>
    </p:spTree>
    <p:extLst>
      <p:ext uri="{BB962C8B-B14F-4D97-AF65-F5344CB8AC3E}">
        <p14:creationId xmlns:p14="http://schemas.microsoft.com/office/powerpoint/2010/main" val="3254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0" name="Rektangel 9">
            <a:extLst>
              <a:ext uri="{FF2B5EF4-FFF2-40B4-BE49-F238E27FC236}">
                <a16:creationId xmlns:a16="http://schemas.microsoft.com/office/drawing/2014/main" id="{A5E954D6-E4D2-47AD-A504-7408EC606D35}"/>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Bildobjekt 10">
            <a:extLst>
              <a:ext uri="{FF2B5EF4-FFF2-40B4-BE49-F238E27FC236}">
                <a16:creationId xmlns:a16="http://schemas.microsoft.com/office/drawing/2014/main" id="{6DD4ACE8-21C9-474B-A84B-6E399CB9FBD5}"/>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innehåll 2">
            <a:extLst>
              <a:ext uri="{FF2B5EF4-FFF2-40B4-BE49-F238E27FC236}">
                <a16:creationId xmlns:a16="http://schemas.microsoft.com/office/drawing/2014/main" id="{5917406D-4BE3-3B4C-BCFF-41B4F0FAB441}"/>
              </a:ext>
            </a:extLst>
          </p:cNvPr>
          <p:cNvSpPr>
            <a:spLocks noGrp="1"/>
          </p:cNvSpPr>
          <p:nvPr>
            <p:ph idx="1"/>
          </p:nvPr>
        </p:nvSpPr>
        <p:spPr>
          <a:xfrm>
            <a:off x="1094400" y="1562400"/>
            <a:ext cx="9365782" cy="4768062"/>
          </a:xfrm>
        </p:spPr>
        <p:txBody>
          <a:bodyPr lIns="0" rIns="18000"/>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3" name="Platshållare för datum 3">
            <a:extLst>
              <a:ext uri="{FF2B5EF4-FFF2-40B4-BE49-F238E27FC236}">
                <a16:creationId xmlns:a16="http://schemas.microsoft.com/office/drawing/2014/main" id="{3E8E36C4-8565-B94E-A90D-FF5DD7F86A6D}"/>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128008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in 2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58775" indent="-215900">
              <a:lnSpc>
                <a:spcPct val="100000"/>
              </a:lnSpc>
              <a:tabLst/>
              <a:defRPr/>
            </a:lvl2pPr>
            <a:lvl3pPr marL="449263" indent="-196850">
              <a:lnSpc>
                <a:spcPct val="100000"/>
              </a:lnSpc>
              <a:tabLst/>
              <a:defRPr/>
            </a:lvl3pPr>
            <a:lvl4pPr marL="541338"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innehåll 2">
            <a:extLst>
              <a:ext uri="{FF2B5EF4-FFF2-40B4-BE49-F238E27FC236}">
                <a16:creationId xmlns:a16="http://schemas.microsoft.com/office/drawing/2014/main" id="{BA21051E-3C35-41FB-8E6B-797DB8F26971}"/>
              </a:ext>
            </a:extLst>
          </p:cNvPr>
          <p:cNvSpPr>
            <a:spLocks noGrp="1"/>
          </p:cNvSpPr>
          <p:nvPr>
            <p:ph idx="13"/>
          </p:nvPr>
        </p:nvSpPr>
        <p:spPr>
          <a:xfrm>
            <a:off x="6373692"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2865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1" name="Platshållare för datum 3">
            <a:extLst>
              <a:ext uri="{FF2B5EF4-FFF2-40B4-BE49-F238E27FC236}">
                <a16:creationId xmlns:a16="http://schemas.microsoft.com/office/drawing/2014/main" id="{154C1432-4F85-1F42-8016-9B83B89CC804}"/>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213510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in 3 column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TITLE/FOOTER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3255409" cy="4768062"/>
          </a:xfrm>
        </p:spPr>
        <p:txBody>
          <a:bodyPr lIns="0" rIns="18000"/>
          <a:lstStyle>
            <a:lvl1pPr>
              <a:lnSpc>
                <a:spcPct val="100000"/>
              </a:lnSpc>
              <a:defRPr/>
            </a:lvl1pPr>
            <a:lvl2pPr marL="360000" indent="-216000">
              <a:lnSpc>
                <a:spcPct val="100000"/>
              </a:lnSpc>
              <a:tabLst/>
              <a:defRPr/>
            </a:lvl2pPr>
            <a:lvl3pPr marL="449263" indent="-196850">
              <a:lnSpc>
                <a:spcPct val="100000"/>
              </a:lnSpc>
              <a:tabLst/>
              <a:defRPr/>
            </a:lvl3pPr>
            <a:lvl4pPr marL="541338" indent="-180975">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5" name="Rektangel 14">
            <a:extLst>
              <a:ext uri="{FF2B5EF4-FFF2-40B4-BE49-F238E27FC236}">
                <a16:creationId xmlns:a16="http://schemas.microsoft.com/office/drawing/2014/main" id="{87E2C692-2C39-4CA8-AA87-45E0F36B6A0E}"/>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6" name="Bildobjekt 15">
            <a:extLst>
              <a:ext uri="{FF2B5EF4-FFF2-40B4-BE49-F238E27FC236}">
                <a16:creationId xmlns:a16="http://schemas.microsoft.com/office/drawing/2014/main" id="{E327627C-4BB8-4965-8107-0E7E741F8302}"/>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3" name="Platshållare för innehåll 2">
            <a:extLst>
              <a:ext uri="{FF2B5EF4-FFF2-40B4-BE49-F238E27FC236}">
                <a16:creationId xmlns:a16="http://schemas.microsoft.com/office/drawing/2014/main" id="{B2D0E559-A900-41F3-93C5-387A7764A152}"/>
              </a:ext>
            </a:extLst>
          </p:cNvPr>
          <p:cNvSpPr>
            <a:spLocks noGrp="1"/>
          </p:cNvSpPr>
          <p:nvPr>
            <p:ph idx="15"/>
          </p:nvPr>
        </p:nvSpPr>
        <p:spPr>
          <a:xfrm>
            <a:off x="4605297"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39750" indent="-19685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7" name="Platshållare för innehåll 2">
            <a:extLst>
              <a:ext uri="{FF2B5EF4-FFF2-40B4-BE49-F238E27FC236}">
                <a16:creationId xmlns:a16="http://schemas.microsoft.com/office/drawing/2014/main" id="{E4E99B3B-ADB3-4D1A-9A7F-AA1B8528E6C7}"/>
              </a:ext>
            </a:extLst>
          </p:cNvPr>
          <p:cNvSpPr>
            <a:spLocks noGrp="1"/>
          </p:cNvSpPr>
          <p:nvPr>
            <p:ph idx="16"/>
          </p:nvPr>
        </p:nvSpPr>
        <p:spPr>
          <a:xfrm>
            <a:off x="8116194" y="1562400"/>
            <a:ext cx="3255409"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datum 3">
            <a:extLst>
              <a:ext uri="{FF2B5EF4-FFF2-40B4-BE49-F238E27FC236}">
                <a16:creationId xmlns:a16="http://schemas.microsoft.com/office/drawing/2014/main" id="{F91A8E7B-C629-D343-8A83-7EB0ADF608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266766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16B191E2-1C71-4B4C-B562-DD793673C24E}"/>
              </a:ext>
            </a:extLst>
          </p:cNvPr>
          <p:cNvSpPr>
            <a:spLocks noGrp="1"/>
          </p:cNvSpPr>
          <p:nvPr>
            <p:ph type="pic" sz="quarter" idx="15" hasCustomPrompt="1"/>
          </p:nvPr>
        </p:nvSpPr>
        <p:spPr>
          <a:xfrm>
            <a:off x="6373813" y="1562100"/>
            <a:ext cx="4994275" cy="4768850"/>
          </a:xfrm>
          <a:solidFill>
            <a:schemeClr val="bg1">
              <a:lumMod val="85000"/>
            </a:schemeClr>
          </a:solidFill>
        </p:spPr>
        <p:txBody>
          <a:bodyPr>
            <a:normAutofit/>
          </a:bodyPr>
          <a:lstStyle>
            <a:lvl1pPr marL="0" indent="0" algn="ctr">
              <a:buFontTx/>
              <a:buNone/>
              <a:defRPr sz="800">
                <a:solidFill>
                  <a:srgbClr val="666666"/>
                </a:solidFill>
              </a:defRPr>
            </a:lvl1pPr>
          </a:lstStyle>
          <a:p>
            <a:r>
              <a:rPr lang="sv-SE"/>
              <a:t>INSERT IMAGE</a:t>
            </a:r>
          </a:p>
        </p:txBody>
      </p:sp>
      <p:sp>
        <p:nvSpPr>
          <p:cNvPr id="2" name="Rubrik 1">
            <a:extLst>
              <a:ext uri="{FF2B5EF4-FFF2-40B4-BE49-F238E27FC236}">
                <a16:creationId xmlns:a16="http://schemas.microsoft.com/office/drawing/2014/main" id="{74C1ADE6-C058-9C40-B135-034EB97B437C}"/>
              </a:ext>
            </a:extLst>
          </p:cNvPr>
          <p:cNvSpPr>
            <a:spLocks noGrp="1"/>
          </p:cNvSpPr>
          <p:nvPr>
            <p:ph type="title" hasCustomPrompt="1"/>
          </p:nvPr>
        </p:nvSpPr>
        <p:spPr>
          <a:xfrm>
            <a:off x="1103709" y="265373"/>
            <a:ext cx="9360000" cy="657339"/>
          </a:xfrm>
        </p:spPr>
        <p:txBody>
          <a:bodyPr lIns="90000" bIns="18000"/>
          <a:lstStyle>
            <a:lvl1pPr>
              <a:defRPr/>
            </a:lvl1pPr>
          </a:lstStyle>
          <a:p>
            <a:r>
              <a:rPr lang="sv-SE"/>
              <a:t>Headline</a:t>
            </a:r>
          </a:p>
        </p:txBody>
      </p:sp>
      <p:sp>
        <p:nvSpPr>
          <p:cNvPr id="5" name="Platshållare för sidfot 4">
            <a:extLst>
              <a:ext uri="{FF2B5EF4-FFF2-40B4-BE49-F238E27FC236}">
                <a16:creationId xmlns:a16="http://schemas.microsoft.com/office/drawing/2014/main" id="{3A0D4D5C-5B1B-1441-A13B-8613512E59E2}"/>
              </a:ext>
            </a:extLst>
          </p:cNvPr>
          <p:cNvSpPr>
            <a:spLocks noGrp="1"/>
          </p:cNvSpPr>
          <p:nvPr>
            <p:ph type="ftr" sz="quarter" idx="11"/>
          </p:nvPr>
        </p:nvSpPr>
        <p:spPr>
          <a:xfrm>
            <a:off x="2053244" y="6475270"/>
            <a:ext cx="4320448" cy="365125"/>
          </a:xfrm>
        </p:spPr>
        <p:txBody>
          <a:bodyPr/>
          <a:lstStyle/>
          <a:p>
            <a:r>
              <a:rPr lang="sv-SE" dirty="0"/>
              <a:t>PRESENTATION TITL  FOOTER</a:t>
            </a:r>
          </a:p>
        </p:txBody>
      </p:sp>
      <p:sp>
        <p:nvSpPr>
          <p:cNvPr id="6" name="Platshållare för bildnummer 5">
            <a:extLst>
              <a:ext uri="{FF2B5EF4-FFF2-40B4-BE49-F238E27FC236}">
                <a16:creationId xmlns:a16="http://schemas.microsoft.com/office/drawing/2014/main" id="{184FAE50-4669-D540-A55E-354FF0C59458}"/>
              </a:ext>
            </a:extLst>
          </p:cNvPr>
          <p:cNvSpPr>
            <a:spLocks noGrp="1"/>
          </p:cNvSpPr>
          <p:nvPr>
            <p:ph type="sldNum" sz="quarter" idx="12"/>
          </p:nvPr>
        </p:nvSpPr>
        <p:spPr>
          <a:xfrm>
            <a:off x="8735292" y="6475270"/>
            <a:ext cx="2743200" cy="365125"/>
          </a:xfrm>
        </p:spPr>
        <p:txBody>
          <a:bodyPr/>
          <a:lstStyle/>
          <a:p>
            <a:fld id="{F7283078-D760-1647-8B80-66BA8B52336D}" type="slidenum">
              <a:rPr lang="sv-SE" smtClean="0"/>
              <a:t>‹#›</a:t>
            </a:fld>
            <a:endParaRPr lang="sv-SE"/>
          </a:p>
        </p:txBody>
      </p:sp>
      <p:sp>
        <p:nvSpPr>
          <p:cNvPr id="9" name="Platshållare för innehåll 2">
            <a:extLst>
              <a:ext uri="{FF2B5EF4-FFF2-40B4-BE49-F238E27FC236}">
                <a16:creationId xmlns:a16="http://schemas.microsoft.com/office/drawing/2014/main" id="{590CF35B-F516-4A5B-A8AB-7A0A283629E9}"/>
              </a:ext>
            </a:extLst>
          </p:cNvPr>
          <p:cNvSpPr>
            <a:spLocks noGrp="1"/>
          </p:cNvSpPr>
          <p:nvPr>
            <p:ph idx="1"/>
          </p:nvPr>
        </p:nvSpPr>
        <p:spPr>
          <a:xfrm>
            <a:off x="1094400" y="1562400"/>
            <a:ext cx="4993785" cy="4768062"/>
          </a:xfrm>
        </p:spPr>
        <p:txBody>
          <a:bodyPr lIns="0" rIns="18000"/>
          <a:lstStyle>
            <a:lvl1pPr>
              <a:lnSpc>
                <a:spcPct val="100000"/>
              </a:lnSpc>
              <a:defRPr/>
            </a:lvl1pPr>
            <a:lvl2pPr marL="360000" indent="-216000">
              <a:lnSpc>
                <a:spcPct val="100000"/>
              </a:lnSpc>
              <a:tabLst/>
              <a:defRPr/>
            </a:lvl2pPr>
            <a:lvl3pPr marL="450000" indent="-198000">
              <a:lnSpc>
                <a:spcPct val="100000"/>
              </a:lnSpc>
              <a:tabLst/>
              <a:defRPr/>
            </a:lvl3pPr>
            <a:lvl4pPr marL="540000" indent="-180000">
              <a:lnSpc>
                <a:spcPct val="100000"/>
              </a:lnSpc>
              <a:tabLst/>
              <a:defRPr/>
            </a:lvl4pPr>
            <a:lvl5pPr marL="630000" indent="-162000">
              <a:lnSpc>
                <a:spcPct val="100000"/>
              </a:lnSpc>
              <a:tabLs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4" name="Platshållare för text 13">
            <a:extLst>
              <a:ext uri="{FF2B5EF4-FFF2-40B4-BE49-F238E27FC236}">
                <a16:creationId xmlns:a16="http://schemas.microsoft.com/office/drawing/2014/main" id="{DD16215C-7D16-4D0F-BA5D-E02EED6FB2D9}"/>
              </a:ext>
            </a:extLst>
          </p:cNvPr>
          <p:cNvSpPr>
            <a:spLocks noGrp="1"/>
          </p:cNvSpPr>
          <p:nvPr>
            <p:ph type="body" sz="quarter" idx="14" hasCustomPrompt="1"/>
          </p:nvPr>
        </p:nvSpPr>
        <p:spPr>
          <a:xfrm>
            <a:off x="1103709" y="931026"/>
            <a:ext cx="9360000" cy="507076"/>
          </a:xfrm>
        </p:spPr>
        <p:txBody>
          <a:bodyPr lIns="90000" tIns="18000">
            <a:noAutofit/>
          </a:bodyPr>
          <a:lstStyle>
            <a:lvl1pPr marL="0" indent="0">
              <a:spcBef>
                <a:spcPts val="0"/>
              </a:spcBef>
              <a:buFontTx/>
              <a:buNone/>
              <a:defRPr sz="2200">
                <a:solidFill>
                  <a:schemeClr val="accent1"/>
                </a:solidFill>
              </a:defRPr>
            </a:lvl1pPr>
            <a:lvl2pPr marL="82550" indent="0">
              <a:buNone/>
              <a:defRPr/>
            </a:lvl2pPr>
          </a:lstStyle>
          <a:p>
            <a:pPr lvl="0"/>
            <a:r>
              <a:rPr lang="sv-SE"/>
              <a:t>Sub-headline</a:t>
            </a:r>
          </a:p>
        </p:txBody>
      </p:sp>
      <p:sp>
        <p:nvSpPr>
          <p:cNvPr id="11" name="Rektangel 10">
            <a:extLst>
              <a:ext uri="{FF2B5EF4-FFF2-40B4-BE49-F238E27FC236}">
                <a16:creationId xmlns:a16="http://schemas.microsoft.com/office/drawing/2014/main" id="{BC4F3A85-66E6-412A-97CD-99D922EFBEE2}"/>
              </a:ext>
            </a:extLst>
          </p:cNvPr>
          <p:cNvSpPr/>
          <p:nvPr userDrawn="1"/>
        </p:nvSpPr>
        <p:spPr>
          <a:xfrm>
            <a:off x="0" y="447675"/>
            <a:ext cx="292101" cy="6410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3" name="Bildobjekt 12">
            <a:extLst>
              <a:ext uri="{FF2B5EF4-FFF2-40B4-BE49-F238E27FC236}">
                <a16:creationId xmlns:a16="http://schemas.microsoft.com/office/drawing/2014/main" id="{506E76ED-0FF0-4A03-8EB9-06B57B12EC11}"/>
              </a:ext>
            </a:extLst>
          </p:cNvPr>
          <p:cNvPicPr>
            <a:picLocks noChangeAspect="1"/>
          </p:cNvPicPr>
          <p:nvPr userDrawn="1"/>
        </p:nvPicPr>
        <p:blipFill>
          <a:blip r:embed="rId2"/>
          <a:srcRect/>
          <a:stretch/>
        </p:blipFill>
        <p:spPr>
          <a:xfrm>
            <a:off x="10924611" y="417443"/>
            <a:ext cx="826394" cy="800100"/>
          </a:xfrm>
          <a:prstGeom prst="rect">
            <a:avLst/>
          </a:prstGeom>
        </p:spPr>
      </p:pic>
      <p:sp>
        <p:nvSpPr>
          <p:cNvPr id="12" name="Platshållare för datum 3">
            <a:extLst>
              <a:ext uri="{FF2B5EF4-FFF2-40B4-BE49-F238E27FC236}">
                <a16:creationId xmlns:a16="http://schemas.microsoft.com/office/drawing/2014/main" id="{5D496E45-863B-704B-B14F-5E0F58578D86}"/>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106655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Full width">
    <p:spTree>
      <p:nvGrpSpPr>
        <p:cNvPr id="1" name=""/>
        <p:cNvGrpSpPr/>
        <p:nvPr/>
      </p:nvGrpSpPr>
      <p:grpSpPr>
        <a:xfrm>
          <a:off x="0" y="0"/>
          <a:ext cx="0" cy="0"/>
          <a:chOff x="0" y="0"/>
          <a:chExt cx="0" cy="0"/>
        </a:xfrm>
      </p:grpSpPr>
      <p:sp>
        <p:nvSpPr>
          <p:cNvPr id="13" name="Platshållare för bild 12">
            <a:extLst>
              <a:ext uri="{FF2B5EF4-FFF2-40B4-BE49-F238E27FC236}">
                <a16:creationId xmlns:a16="http://schemas.microsoft.com/office/drawing/2014/main" id="{4FD00856-A3E1-48A7-B9CD-D7B89BD6A06C}"/>
              </a:ext>
            </a:extLst>
          </p:cNvPr>
          <p:cNvSpPr>
            <a:spLocks noGrp="1"/>
          </p:cNvSpPr>
          <p:nvPr>
            <p:ph type="pic" sz="quarter" idx="12" hasCustomPrompt="1"/>
          </p:nvPr>
        </p:nvSpPr>
        <p:spPr>
          <a:xfrm>
            <a:off x="0" y="0"/>
            <a:ext cx="12192000" cy="6858000"/>
          </a:xfrm>
          <a:solidFill>
            <a:schemeClr val="bg1">
              <a:lumMod val="85000"/>
            </a:schemeClr>
          </a:solidFill>
        </p:spPr>
        <p:txBody>
          <a:bodyPr>
            <a:normAutofit/>
          </a:bodyPr>
          <a:lstStyle>
            <a:lvl1pPr algn="ctr">
              <a:defRPr sz="800"/>
            </a:lvl1pPr>
          </a:lstStyle>
          <a:p>
            <a:r>
              <a:rPr lang="sv-SE" dirty="0"/>
              <a:t>INSERT IMAGE</a:t>
            </a:r>
          </a:p>
        </p:txBody>
      </p:sp>
      <p:sp>
        <p:nvSpPr>
          <p:cNvPr id="9" name="Platshållare för text 8">
            <a:extLst>
              <a:ext uri="{FF2B5EF4-FFF2-40B4-BE49-F238E27FC236}">
                <a16:creationId xmlns:a16="http://schemas.microsoft.com/office/drawing/2014/main" id="{A8D8C0FE-DA05-418D-9F18-A5A81125AD3F}"/>
              </a:ext>
            </a:extLst>
          </p:cNvPr>
          <p:cNvSpPr>
            <a:spLocks noGrp="1"/>
          </p:cNvSpPr>
          <p:nvPr>
            <p:ph type="body" sz="quarter" idx="11"/>
          </p:nvPr>
        </p:nvSpPr>
        <p:spPr>
          <a:xfrm>
            <a:off x="10924611" y="417443"/>
            <a:ext cx="828000" cy="799200"/>
          </a:xfrm>
          <a:blipFill>
            <a:blip r:embed="rId2"/>
            <a:stretch>
              <a:fillRect/>
            </a:stretch>
          </a:blipFill>
        </p:spPr>
        <p:txBody>
          <a:bodyPr>
            <a:normAutofit/>
          </a:bodyPr>
          <a:lstStyle>
            <a:lvl1pPr marL="0" indent="0">
              <a:buFontTx/>
              <a:buNone/>
              <a:defRPr sz="100">
                <a:noFill/>
              </a:defRPr>
            </a:lvl1pPr>
          </a:lstStyle>
          <a:p>
            <a:pPr lvl="0"/>
            <a:r>
              <a:rPr lang="en-US"/>
              <a:t>Edit Master text styles</a:t>
            </a:r>
          </a:p>
        </p:txBody>
      </p:sp>
      <p:sp>
        <p:nvSpPr>
          <p:cNvPr id="7" name="Platshållare för text 6">
            <a:extLst>
              <a:ext uri="{FF2B5EF4-FFF2-40B4-BE49-F238E27FC236}">
                <a16:creationId xmlns:a16="http://schemas.microsoft.com/office/drawing/2014/main" id="{1848DA8D-03CE-4CA5-A851-F6ABAE67A9B0}"/>
              </a:ext>
            </a:extLst>
          </p:cNvPr>
          <p:cNvSpPr>
            <a:spLocks noGrp="1"/>
          </p:cNvSpPr>
          <p:nvPr>
            <p:ph type="body" sz="quarter" idx="10"/>
          </p:nvPr>
        </p:nvSpPr>
        <p:spPr>
          <a:xfrm>
            <a:off x="0" y="447675"/>
            <a:ext cx="292100" cy="6410325"/>
          </a:xfrm>
          <a:solidFill>
            <a:schemeClr val="bg1"/>
          </a:solidFill>
        </p:spPr>
        <p:txBody>
          <a:bodyPr>
            <a:normAutofit/>
          </a:bodyPr>
          <a:lstStyle>
            <a:lvl1pPr marL="0" indent="0">
              <a:buFontTx/>
              <a:buNone/>
              <a:defRPr sz="100">
                <a:noFill/>
              </a:defRPr>
            </a:lvl1pPr>
          </a:lstStyle>
          <a:p>
            <a:pPr lvl="0"/>
            <a:r>
              <a:rPr lang="en-US"/>
              <a:t>Edit Master text styles</a:t>
            </a:r>
          </a:p>
        </p:txBody>
      </p:sp>
      <p:sp>
        <p:nvSpPr>
          <p:cNvPr id="5" name="Rubrik 1">
            <a:extLst>
              <a:ext uri="{FF2B5EF4-FFF2-40B4-BE49-F238E27FC236}">
                <a16:creationId xmlns:a16="http://schemas.microsoft.com/office/drawing/2014/main" id="{8F5BB748-C0D0-CB4F-BA93-7488E4BA7050}"/>
              </a:ext>
            </a:extLst>
          </p:cNvPr>
          <p:cNvSpPr>
            <a:spLocks noGrp="1"/>
          </p:cNvSpPr>
          <p:nvPr>
            <p:ph type="title" hasCustomPrompt="1"/>
          </p:nvPr>
        </p:nvSpPr>
        <p:spPr>
          <a:xfrm>
            <a:off x="1103709" y="265373"/>
            <a:ext cx="9360000" cy="657339"/>
          </a:xfrm>
        </p:spPr>
        <p:txBody>
          <a:bodyPr lIns="90000" bIns="18000"/>
          <a:lstStyle>
            <a:lvl1pPr>
              <a:defRPr>
                <a:solidFill>
                  <a:schemeClr val="bg1"/>
                </a:solidFill>
              </a:defRPr>
            </a:lvl1pPr>
          </a:lstStyle>
          <a:p>
            <a:r>
              <a:rPr lang="sv-SE" dirty="0"/>
              <a:t>Image </a:t>
            </a:r>
            <a:r>
              <a:rPr lang="sv-SE" dirty="0" err="1"/>
              <a:t>title</a:t>
            </a:r>
            <a:endParaRPr lang="sv-SE" dirty="0"/>
          </a:p>
        </p:txBody>
      </p:sp>
    </p:spTree>
    <p:extLst>
      <p:ext uri="{BB962C8B-B14F-4D97-AF65-F5344CB8AC3E}">
        <p14:creationId xmlns:p14="http://schemas.microsoft.com/office/powerpoint/2010/main" val="5328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81532B06-EA3A-AA45-A1FA-C8E1873FD090}"/>
              </a:ext>
            </a:extLst>
          </p:cNvPr>
          <p:cNvSpPr>
            <a:spLocks noGrp="1"/>
          </p:cNvSpPr>
          <p:nvPr>
            <p:ph type="title"/>
          </p:nvPr>
        </p:nvSpPr>
        <p:spPr>
          <a:xfrm>
            <a:off x="1103709" y="281999"/>
            <a:ext cx="9478393" cy="657340"/>
          </a:xfrm>
          <a:prstGeom prst="rect">
            <a:avLst/>
          </a:prstGeom>
        </p:spPr>
        <p:txBody>
          <a:bodyPr vert="horz" lIns="90000" tIns="45720" rIns="91440" bIns="45720" rtlCol="0" anchor="t" anchorCtr="0">
            <a:noAutofit/>
          </a:bodyPr>
          <a:lstStyle/>
          <a:p>
            <a:r>
              <a:rPr lang="sv-SE"/>
              <a:t>Klicka här för att ändra mall för rubrikformat</a:t>
            </a:r>
          </a:p>
        </p:txBody>
      </p:sp>
      <p:sp>
        <p:nvSpPr>
          <p:cNvPr id="4" name="Platshållare för datum 3">
            <a:extLst>
              <a:ext uri="{FF2B5EF4-FFF2-40B4-BE49-F238E27FC236}">
                <a16:creationId xmlns:a16="http://schemas.microsoft.com/office/drawing/2014/main" id="{66E4D6F2-5CFB-9D4E-AED8-120937FE2576}"/>
              </a:ext>
            </a:extLst>
          </p:cNvPr>
          <p:cNvSpPr>
            <a:spLocks noGrp="1"/>
          </p:cNvSpPr>
          <p:nvPr>
            <p:ph type="dt" sz="half" idx="2"/>
          </p:nvPr>
        </p:nvSpPr>
        <p:spPr>
          <a:xfrm>
            <a:off x="1195647" y="6483583"/>
            <a:ext cx="832658" cy="365125"/>
          </a:xfrm>
          <a:prstGeom prst="rect">
            <a:avLst/>
          </a:prstGeom>
        </p:spPr>
        <p:txBody>
          <a:bodyPr vert="horz" lIns="91440" tIns="45720" rIns="91440" bIns="45720" rtlCol="0" anchor="ctr"/>
          <a:lstStyle>
            <a:lvl1pPr algn="l">
              <a:defRPr sz="800" spc="80" baseline="0">
                <a:solidFill>
                  <a:srgbClr val="CCCCCC"/>
                </a:solidFill>
              </a:defRPr>
            </a:lvl1pPr>
          </a:lstStyle>
          <a:p>
            <a:fld id="{926FFDD8-E9D5-414B-9D01-E73C6B8A8FCA}" type="datetime1">
              <a:rPr lang="sv-SE" smtClean="0"/>
              <a:t>2024-04-27</a:t>
            </a:fld>
            <a:endParaRPr lang="sv-SE"/>
          </a:p>
        </p:txBody>
      </p:sp>
      <p:sp>
        <p:nvSpPr>
          <p:cNvPr id="5" name="Platshållare för sidfot 4">
            <a:extLst>
              <a:ext uri="{FF2B5EF4-FFF2-40B4-BE49-F238E27FC236}">
                <a16:creationId xmlns:a16="http://schemas.microsoft.com/office/drawing/2014/main" id="{515FD9D7-4C35-3343-B008-A413FF500A93}"/>
              </a:ext>
            </a:extLst>
          </p:cNvPr>
          <p:cNvSpPr>
            <a:spLocks noGrp="1"/>
          </p:cNvSpPr>
          <p:nvPr>
            <p:ph type="ftr" sz="quarter" idx="3"/>
          </p:nvPr>
        </p:nvSpPr>
        <p:spPr>
          <a:xfrm>
            <a:off x="2053244" y="6483583"/>
            <a:ext cx="4114800" cy="365125"/>
          </a:xfrm>
          <a:prstGeom prst="rect">
            <a:avLst/>
          </a:prstGeom>
        </p:spPr>
        <p:txBody>
          <a:bodyPr vert="horz" lIns="91440" tIns="45720" rIns="91440" bIns="45720" rtlCol="0" anchor="ctr"/>
          <a:lstStyle>
            <a:lvl1pPr algn="l">
              <a:defRPr sz="800" cap="all" spc="80" baseline="0">
                <a:solidFill>
                  <a:srgbClr val="CCCCCC"/>
                </a:solidFill>
              </a:defRPr>
            </a:lvl1pPr>
          </a:lstStyle>
          <a:p>
            <a:r>
              <a:rPr lang="sv-SE"/>
              <a:t>PRESENTATION TITLE / FOOTER</a:t>
            </a:r>
          </a:p>
        </p:txBody>
      </p:sp>
      <p:sp>
        <p:nvSpPr>
          <p:cNvPr id="6" name="Platshållare för bildnummer 5">
            <a:extLst>
              <a:ext uri="{FF2B5EF4-FFF2-40B4-BE49-F238E27FC236}">
                <a16:creationId xmlns:a16="http://schemas.microsoft.com/office/drawing/2014/main" id="{AF6B396D-270A-E047-8DAD-6D51B53CAD64}"/>
              </a:ext>
            </a:extLst>
          </p:cNvPr>
          <p:cNvSpPr>
            <a:spLocks noGrp="1"/>
          </p:cNvSpPr>
          <p:nvPr>
            <p:ph type="sldNum" sz="quarter" idx="4"/>
          </p:nvPr>
        </p:nvSpPr>
        <p:spPr>
          <a:xfrm>
            <a:off x="8735292" y="6483583"/>
            <a:ext cx="2743200" cy="365125"/>
          </a:xfrm>
          <a:prstGeom prst="rect">
            <a:avLst/>
          </a:prstGeom>
        </p:spPr>
        <p:txBody>
          <a:bodyPr vert="horz" lIns="91440" tIns="45720" rIns="91440" bIns="45720" rtlCol="0" anchor="ctr"/>
          <a:lstStyle>
            <a:lvl1pPr algn="r">
              <a:defRPr sz="800" b="1">
                <a:solidFill>
                  <a:schemeClr val="accent1"/>
                </a:solidFill>
              </a:defRPr>
            </a:lvl1pPr>
          </a:lstStyle>
          <a:p>
            <a:fld id="{F7283078-D760-1647-8B80-66BA8B52336D}" type="slidenum">
              <a:rPr lang="sv-SE" smtClean="0"/>
              <a:pPr/>
              <a:t>‹#›</a:t>
            </a:fld>
            <a:endParaRPr lang="sv-SE"/>
          </a:p>
        </p:txBody>
      </p:sp>
      <p:sp>
        <p:nvSpPr>
          <p:cNvPr id="11" name="Platshållare för text 2">
            <a:extLst>
              <a:ext uri="{FF2B5EF4-FFF2-40B4-BE49-F238E27FC236}">
                <a16:creationId xmlns:a16="http://schemas.microsoft.com/office/drawing/2014/main" id="{CD0A89FF-22DC-4B6A-B9ED-60B2F32ED89E}"/>
              </a:ext>
            </a:extLst>
          </p:cNvPr>
          <p:cNvSpPr>
            <a:spLocks noGrp="1"/>
          </p:cNvSpPr>
          <p:nvPr>
            <p:ph type="body" idx="1"/>
          </p:nvPr>
        </p:nvSpPr>
        <p:spPr>
          <a:xfrm>
            <a:off x="1095894" y="1561865"/>
            <a:ext cx="9561022" cy="4565397"/>
          </a:xfrm>
          <a:prstGeom prst="rect">
            <a:avLst/>
          </a:prstGeom>
        </p:spPr>
        <p:txBody>
          <a:bodyPr vert="horz" lIns="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584875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5" r:id="rId3"/>
    <p:sldLayoutId id="2147483667" r:id="rId4"/>
    <p:sldLayoutId id="2147483669" r:id="rId5"/>
    <p:sldLayoutId id="2147483650" r:id="rId6"/>
    <p:sldLayoutId id="2147483668" r:id="rId7"/>
    <p:sldLayoutId id="2147483662" r:id="rId8"/>
    <p:sldLayoutId id="2147483664" r:id="rId9"/>
    <p:sldLayoutId id="2147483663" r:id="rId10"/>
    <p:sldLayoutId id="2147483666"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200" kern="1200">
          <a:solidFill>
            <a:srgbClr val="666666"/>
          </a:solidFill>
          <a:latin typeface="+mj-lt"/>
          <a:ea typeface="+mj-ea"/>
          <a:cs typeface="+mj-cs"/>
        </a:defRPr>
      </a:lvl1pPr>
    </p:titleStyle>
    <p:bodyStyle>
      <a:lvl1pPr marL="101600" indent="-101600" algn="l" defTabSz="914400" rtl="0" eaLnBrk="1" latinLnBrk="0" hangingPunct="1">
        <a:lnSpc>
          <a:spcPct val="100000"/>
        </a:lnSpc>
        <a:spcBef>
          <a:spcPts val="1000"/>
        </a:spcBef>
        <a:buClr>
          <a:srgbClr val="666666"/>
        </a:buClr>
        <a:buFont typeface="Segoe UI" panose="020B0502040204020203" pitchFamily="34" charset="0"/>
        <a:buChar char=" "/>
        <a:defRPr sz="2000" kern="1200">
          <a:solidFill>
            <a:srgbClr val="666666"/>
          </a:solidFill>
          <a:latin typeface="+mn-lt"/>
          <a:ea typeface="+mn-ea"/>
          <a:cs typeface="+mn-cs"/>
        </a:defRPr>
      </a:lvl1pPr>
      <a:lvl2pPr marL="315913" indent="-233363" algn="l" defTabSz="914400" rtl="0" eaLnBrk="1" latinLnBrk="0" hangingPunct="1">
        <a:lnSpc>
          <a:spcPct val="100000"/>
        </a:lnSpc>
        <a:spcBef>
          <a:spcPts val="1000"/>
        </a:spcBef>
        <a:buClr>
          <a:srgbClr val="666666"/>
        </a:buClr>
        <a:buFont typeface="Wingdings" panose="05000000000000000000" pitchFamily="2" charset="2"/>
        <a:buChar char=""/>
        <a:defRPr sz="2000" kern="1200">
          <a:solidFill>
            <a:srgbClr val="666666"/>
          </a:solidFill>
          <a:latin typeface="+mn-lt"/>
          <a:ea typeface="+mn-ea"/>
          <a:cs typeface="+mn-cs"/>
        </a:defRPr>
      </a:lvl2pPr>
      <a:lvl3pPr marL="582613" indent="-250825" algn="l" defTabSz="914400" rtl="0" eaLnBrk="1" latinLnBrk="0" hangingPunct="1">
        <a:lnSpc>
          <a:spcPct val="100000"/>
        </a:lnSpc>
        <a:spcBef>
          <a:spcPts val="1000"/>
        </a:spcBef>
        <a:buClr>
          <a:srgbClr val="666666"/>
        </a:buClr>
        <a:buFont typeface="Arial" panose="020B0604020202020204" pitchFamily="34" charset="0"/>
        <a:buChar char="−"/>
        <a:defRPr sz="1800" kern="1200">
          <a:solidFill>
            <a:srgbClr val="666666"/>
          </a:solidFill>
          <a:latin typeface="+mn-lt"/>
          <a:ea typeface="+mn-ea"/>
          <a:cs typeface="+mn-cs"/>
        </a:defRPr>
      </a:lvl3pPr>
      <a:lvl4pPr marL="839788" indent="-233363" algn="l" defTabSz="914400" rtl="0" eaLnBrk="1" latinLnBrk="0" hangingPunct="1">
        <a:lnSpc>
          <a:spcPct val="100000"/>
        </a:lnSpc>
        <a:spcBef>
          <a:spcPts val="1000"/>
        </a:spcBef>
        <a:buClr>
          <a:srgbClr val="666666"/>
        </a:buClr>
        <a:buFont typeface="Arial" panose="020B0604020202020204" pitchFamily="34" charset="0"/>
        <a:buChar char="−"/>
        <a:defRPr sz="1600" kern="1200">
          <a:solidFill>
            <a:srgbClr val="666666"/>
          </a:solidFill>
          <a:latin typeface="+mn-lt"/>
          <a:ea typeface="+mn-ea"/>
          <a:cs typeface="+mn-cs"/>
        </a:defRPr>
      </a:lvl4pPr>
      <a:lvl5pPr marL="1055688" indent="-200025" algn="l" defTabSz="914400" rtl="0" eaLnBrk="1" latinLnBrk="0" hangingPunct="1">
        <a:lnSpc>
          <a:spcPct val="100000"/>
        </a:lnSpc>
        <a:spcBef>
          <a:spcPts val="1000"/>
        </a:spcBef>
        <a:buClr>
          <a:srgbClr val="666666"/>
        </a:buClr>
        <a:buFont typeface="Arial" panose="020B0604020202020204" pitchFamily="34" charset="0"/>
        <a:buChar char="−"/>
        <a:defRPr sz="1400" kern="1200">
          <a:solidFill>
            <a:srgbClr val="6666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26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10</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BunkerPSS_SIF1_1</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200" dirty="0"/>
              <a:t>If any of the LSS in SEB D01 is detected open, lock the SEB AK in position ON in slot 20 of Unit 1.</a:t>
            </a:r>
            <a:endParaRPr lang="en-US" sz="1200" dirty="0"/>
          </a:p>
          <a:p>
            <a:r>
              <a:rPr lang="en-US" sz="1200" b="1" dirty="0"/>
              <a:t>Sensors:</a:t>
            </a:r>
          </a:p>
          <a:p>
            <a:pPr lvl="1">
              <a:buFont typeface="Wingdings" panose="05000000000000000000" pitchFamily="2" charset="2"/>
              <a:buChar char="§"/>
            </a:pPr>
            <a:r>
              <a:rPr lang="en-US" sz="1200" dirty="0"/>
              <a:t>5 Light Shutters in D01 (1oo2 magnetic + mechanical switch)</a:t>
            </a:r>
          </a:p>
          <a:p>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US" sz="1200" dirty="0"/>
              <a:t>SEB AK key (solenoid)</a:t>
            </a:r>
            <a:endParaRPr lang="en-US"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5154744" y="3320543"/>
            <a:ext cx="2769118" cy="9387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r>
              <a:rPr lang="en-GB" sz="1100" dirty="0"/>
              <a:t>The SIF shall prevent unlocking the SEB AK from slot 20 of key exchange unit#1 until all light shutters are closed. </a:t>
            </a:r>
            <a:endParaRPr lang="en-US" sz="1100" dirty="0"/>
          </a:p>
        </p:txBody>
      </p:sp>
    </p:spTree>
    <p:extLst>
      <p:ext uri="{BB962C8B-B14F-4D97-AF65-F5344CB8AC3E}">
        <p14:creationId xmlns:p14="http://schemas.microsoft.com/office/powerpoint/2010/main" val="341166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11</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BunkerPSS_SIF1_2</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200" dirty="0"/>
              <a:t>If any of the LSS in NWB D03 is detected open, lock the NWB AK in position ON in slot 18 of Unit 1.</a:t>
            </a:r>
            <a:endParaRPr lang="en-US" sz="1200" dirty="0"/>
          </a:p>
          <a:p>
            <a:r>
              <a:rPr lang="en-US" sz="1200" b="1" dirty="0"/>
              <a:t>Sensors:</a:t>
            </a:r>
          </a:p>
          <a:p>
            <a:pPr lvl="1">
              <a:buFont typeface="Wingdings" panose="05000000000000000000" pitchFamily="2" charset="2"/>
              <a:buChar char="§"/>
            </a:pPr>
            <a:r>
              <a:rPr lang="en-US" sz="1200" dirty="0"/>
              <a:t>11 Light Shutters in D03 (1oo2 magnetic + mechanical switch)</a:t>
            </a:r>
          </a:p>
          <a:p>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US" sz="1200" dirty="0"/>
              <a:t>NWB AK key (solenoid)</a:t>
            </a:r>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8132836" y="3849050"/>
            <a:ext cx="2769118" cy="9387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r>
              <a:rPr lang="en-GB" sz="1100" dirty="0"/>
              <a:t>The SIF shall prevent unlocking the NWB AK from the slot 18 of key exchange unit#1 until all light shutters are closed. </a:t>
            </a:r>
            <a:endParaRPr lang="en-US" sz="1100" dirty="0"/>
          </a:p>
        </p:txBody>
      </p:sp>
    </p:spTree>
    <p:extLst>
      <p:ext uri="{BB962C8B-B14F-4D97-AF65-F5344CB8AC3E}">
        <p14:creationId xmlns:p14="http://schemas.microsoft.com/office/powerpoint/2010/main" val="19139155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12</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BunkerPSS_SIF2_1</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a:xfrm>
            <a:off x="1536172" y="1527484"/>
            <a:ext cx="9365782" cy="4768062"/>
          </a:xfrm>
        </p:spPr>
        <p:txBody>
          <a:bodyPr/>
          <a:lstStyle/>
          <a:p>
            <a:r>
              <a:rPr lang="en-GB" sz="1200" dirty="0"/>
              <a:t>If the South-East Bunker Access key (SEB AK) is detected removed from position ON in Slot 20, de-energise the power contactors for the LSS in D01.</a:t>
            </a:r>
            <a:endParaRPr lang="en-US" sz="1200" dirty="0"/>
          </a:p>
          <a:p>
            <a:r>
              <a:rPr lang="en-US" sz="1200" b="1" dirty="0"/>
              <a:t>Sensors:</a:t>
            </a:r>
          </a:p>
          <a:p>
            <a:pPr lvl="1">
              <a:buFont typeface="Wingdings" panose="05000000000000000000" pitchFamily="2" charset="2"/>
              <a:buChar char="§"/>
            </a:pPr>
            <a:r>
              <a:rPr lang="en-US" sz="1200" dirty="0"/>
              <a:t>Bunker South-East access key (Key switch)</a:t>
            </a:r>
          </a:p>
          <a:p>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US" sz="1200" dirty="0"/>
              <a:t>5 </a:t>
            </a:r>
            <a:r>
              <a:rPr lang="en-GB" sz="1200" dirty="0"/>
              <a:t>Light Shutter Systems (LSS) Actuators in D01 (1oo2 contactors)</a:t>
            </a:r>
            <a:endParaRPr lang="en-US" sz="1200"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7337774" y="3094041"/>
            <a:ext cx="3318054" cy="161582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r>
              <a:rPr lang="en-GB" sz="1100" dirty="0"/>
              <a:t> The reset conditions for BunkerPSS_SIF2_1 are the following: </a:t>
            </a:r>
          </a:p>
          <a:p>
            <a:r>
              <a:rPr lang="en-GB" sz="1100" dirty="0"/>
              <a:t>• The BOT MK is in OFF position in Slot 12</a:t>
            </a:r>
          </a:p>
          <a:p>
            <a:r>
              <a:rPr lang="en-GB" sz="1100" dirty="0"/>
              <a:t>• SEB AK is in ON position in slot 20</a:t>
            </a:r>
          </a:p>
          <a:p>
            <a:r>
              <a:rPr lang="en-GB" sz="1100" dirty="0"/>
              <a:t>• All safety tokens are in place</a:t>
            </a:r>
          </a:p>
          <a:p>
            <a:r>
              <a:rPr lang="en-GB" sz="1100" dirty="0"/>
              <a:t>• No inhibit opening the light shutters from Target PSS</a:t>
            </a:r>
          </a:p>
          <a:p>
            <a:r>
              <a:rPr lang="en-GB" sz="1100" dirty="0"/>
              <a:t>• The SEB PSS LSS bypass key is in OFF position.</a:t>
            </a:r>
          </a:p>
        </p:txBody>
      </p:sp>
    </p:spTree>
    <p:extLst>
      <p:ext uri="{BB962C8B-B14F-4D97-AF65-F5344CB8AC3E}">
        <p14:creationId xmlns:p14="http://schemas.microsoft.com/office/powerpoint/2010/main" val="27923523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13</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BunkerPSS_SIF2_2</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200" dirty="0"/>
              <a:t>If the North-West Bunker Access key (NWB AK) is detected removed from position ON in Slot, 18 de-energise the power contactors for the LSS in D03.</a:t>
            </a:r>
          </a:p>
          <a:p>
            <a:r>
              <a:rPr lang="en-US" sz="1200" b="1" dirty="0"/>
              <a:t>Sensors:</a:t>
            </a:r>
          </a:p>
          <a:p>
            <a:pPr lvl="1">
              <a:buFont typeface="Wingdings" panose="05000000000000000000" pitchFamily="2" charset="2"/>
              <a:buChar char="§"/>
            </a:pPr>
            <a:r>
              <a:rPr lang="en-US" sz="1200" dirty="0"/>
              <a:t>Bunker North-West access key (Key switch)</a:t>
            </a:r>
          </a:p>
          <a:p>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US" sz="1200" dirty="0"/>
              <a:t>11 </a:t>
            </a:r>
            <a:r>
              <a:rPr lang="en-GB" sz="1200" dirty="0"/>
              <a:t>Light Shutter Systems (LSS) Actuators in D03 (1oo2 contactors)</a:t>
            </a:r>
            <a:endParaRPr lang="en-US" sz="1200"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8132836" y="3849050"/>
            <a:ext cx="2769118" cy="195438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r>
              <a:rPr lang="en-GB" sz="1100" dirty="0"/>
              <a:t>The reset conditions for BunkerPSS_SIF2_2 are the following:</a:t>
            </a:r>
          </a:p>
          <a:p>
            <a:r>
              <a:rPr lang="en-GB" sz="1100" dirty="0"/>
              <a:t>• The BOT MK is in OFF position in Slot 12</a:t>
            </a:r>
          </a:p>
          <a:p>
            <a:r>
              <a:rPr lang="en-GB" sz="1100" dirty="0"/>
              <a:t>• NWB AK is in ON position in slot 18</a:t>
            </a:r>
          </a:p>
          <a:p>
            <a:r>
              <a:rPr lang="en-GB" sz="1100" dirty="0"/>
              <a:t>• All safety tokens are in place</a:t>
            </a:r>
          </a:p>
          <a:p>
            <a:r>
              <a:rPr lang="en-GB" sz="1100" dirty="0"/>
              <a:t>• No inhibit opening the light shutters from Target PSS</a:t>
            </a:r>
          </a:p>
          <a:p>
            <a:r>
              <a:rPr lang="en-GB" sz="1100" dirty="0"/>
              <a:t>• The NWB PSS LSS bypass key is in OFF position</a:t>
            </a:r>
          </a:p>
        </p:txBody>
      </p:sp>
    </p:spTree>
    <p:extLst>
      <p:ext uri="{BB962C8B-B14F-4D97-AF65-F5344CB8AC3E}">
        <p14:creationId xmlns:p14="http://schemas.microsoft.com/office/powerpoint/2010/main" val="2976290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14</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BunkerPSS_SIF3_1</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200" dirty="0"/>
              <a:t>If any safety token is detected removed from unit 3 in South-East Bunker (SEB) PSS, lock the SEB Access Key in unit 2, slot 1 in place by de-energising the solenoid, to</a:t>
            </a:r>
          </a:p>
          <a:p>
            <a:r>
              <a:rPr lang="en-GB" sz="1200" dirty="0"/>
              <a:t>• Prevent initiating proton beam on Target, and</a:t>
            </a:r>
          </a:p>
          <a:p>
            <a:r>
              <a:rPr lang="en-GB" sz="1200" dirty="0"/>
              <a:t>• Prevent opening the Light Shutters System (LSS) in SEB D01.</a:t>
            </a:r>
          </a:p>
          <a:p>
            <a:endParaRPr lang="en-GB" sz="1200" dirty="0"/>
          </a:p>
          <a:p>
            <a:r>
              <a:rPr lang="en-US" sz="1200" b="1" dirty="0"/>
              <a:t>Sensors:</a:t>
            </a:r>
          </a:p>
          <a:p>
            <a:pPr lvl="1">
              <a:buFont typeface="Wingdings" panose="05000000000000000000" pitchFamily="2" charset="2"/>
              <a:buChar char="§"/>
            </a:pPr>
            <a:r>
              <a:rPr lang="en-GB" sz="1200" dirty="0"/>
              <a:t>Safety circuits from Bunker South-East (1oo2 Solenoid safety circuit)</a:t>
            </a:r>
          </a:p>
          <a:p>
            <a:pPr marL="82550" lvl="1" indent="0">
              <a:buNone/>
            </a:pPr>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GB" sz="1200" dirty="0"/>
              <a:t>Slot 1 of the key exchange Unit 2 of the South-East Bunker (solenoid)</a:t>
            </a:r>
            <a:endParaRPr lang="en-US" sz="1200"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6446649" y="2841132"/>
            <a:ext cx="2769118" cy="9387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r>
              <a:rPr lang="en-GB" sz="1100" dirty="0"/>
              <a:t>The SEB PSS shall prevent unlocking the SEB AK until all safety tokens are returned to key exchange unit3.</a:t>
            </a:r>
            <a:endParaRPr lang="en-US" sz="1100" dirty="0"/>
          </a:p>
        </p:txBody>
      </p:sp>
    </p:spTree>
    <p:extLst>
      <p:ext uri="{BB962C8B-B14F-4D97-AF65-F5344CB8AC3E}">
        <p14:creationId xmlns:p14="http://schemas.microsoft.com/office/powerpoint/2010/main" val="749768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15</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BunkerPSS_SIF3_2</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200" dirty="0"/>
              <a:t>If any safety token is detected removed from unit 3 in North-West Bunker (NWB) PSS, lock the NWB Access Key in position ON in unit 2, slot 1 by de-energising the solenoid, to</a:t>
            </a:r>
          </a:p>
          <a:p>
            <a:r>
              <a:rPr lang="en-GB" sz="1200" dirty="0"/>
              <a:t>• Prevent initiating proton beam on Target, and</a:t>
            </a:r>
          </a:p>
          <a:p>
            <a:r>
              <a:rPr lang="en-GB" sz="1200" dirty="0"/>
              <a:t>• Prevent opening the Light Shutters System (LSS) in NWB D03.</a:t>
            </a:r>
          </a:p>
          <a:p>
            <a:endParaRPr lang="en-GB" sz="1200" dirty="0"/>
          </a:p>
          <a:p>
            <a:r>
              <a:rPr lang="en-US" sz="1200" b="1" dirty="0"/>
              <a:t>Sensors:</a:t>
            </a:r>
          </a:p>
          <a:p>
            <a:pPr lvl="1">
              <a:buFont typeface="Wingdings" panose="05000000000000000000" pitchFamily="2" charset="2"/>
              <a:buChar char="§"/>
            </a:pPr>
            <a:r>
              <a:rPr lang="en-GB" sz="1200" dirty="0"/>
              <a:t>Safety circuits from Bunker North-West (1oo2 Solenoid safety circuit)</a:t>
            </a:r>
          </a:p>
          <a:p>
            <a:pPr marL="82550" lvl="1" indent="0">
              <a:buNone/>
            </a:pPr>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GB" sz="1200" dirty="0"/>
              <a:t>Slot 1 of the key exchange Unit 2 of the North-West Bunker (solenoid)</a:t>
            </a:r>
            <a:endParaRPr lang="en-US" sz="1200"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6446649" y="2841132"/>
            <a:ext cx="2769118" cy="93871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r>
              <a:rPr lang="en-GB" sz="1100" dirty="0"/>
              <a:t>The NWB PSS shall prevent unlocking the NWB AK until all safety tokens are returned to key exchange unit 3.</a:t>
            </a:r>
            <a:endParaRPr lang="en-US" sz="1100" dirty="0"/>
          </a:p>
        </p:txBody>
      </p:sp>
    </p:spTree>
    <p:extLst>
      <p:ext uri="{BB962C8B-B14F-4D97-AF65-F5344CB8AC3E}">
        <p14:creationId xmlns:p14="http://schemas.microsoft.com/office/powerpoint/2010/main" val="228526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16</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BunkerPSS_SIF4_1</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200" dirty="0"/>
              <a:t>If the South-East Bunker (D01) Access Key (SEB AK) is removed from Unit 2 slot 1, lock the access door to SEB.</a:t>
            </a:r>
          </a:p>
          <a:p>
            <a:r>
              <a:rPr lang="en-US" sz="1200" b="1" dirty="0"/>
              <a:t>Sensors:</a:t>
            </a:r>
          </a:p>
          <a:p>
            <a:pPr lvl="1">
              <a:buFont typeface="Wingdings" panose="05000000000000000000" pitchFamily="2" charset="2"/>
              <a:buChar char="§"/>
            </a:pPr>
            <a:r>
              <a:rPr lang="en-GB" sz="1200" dirty="0"/>
              <a:t>SEB AK position monitoring (key switch)</a:t>
            </a:r>
          </a:p>
          <a:p>
            <a:pPr marL="82550" lvl="1" indent="0">
              <a:buNone/>
            </a:pPr>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GB" sz="1200" dirty="0"/>
              <a:t>Fortress lock unit on the SEB access door (solenoid)</a:t>
            </a:r>
            <a:endParaRPr lang="en-US" sz="1200"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6446649" y="2841132"/>
            <a:ext cx="2769118" cy="127727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r>
              <a:rPr lang="en-GB" sz="1100" dirty="0"/>
              <a:t>A manual reset shall be required if BunkerPSS_SIF4_1 is tripped:</a:t>
            </a:r>
          </a:p>
          <a:p>
            <a:endParaRPr lang="en-GB" sz="1100" dirty="0"/>
          </a:p>
          <a:p>
            <a:r>
              <a:rPr lang="en-GB" sz="1100" dirty="0"/>
              <a:t>•  by returning the SEB AK to position ON in slot1 of unit2. </a:t>
            </a:r>
          </a:p>
        </p:txBody>
      </p:sp>
    </p:spTree>
    <p:extLst>
      <p:ext uri="{BB962C8B-B14F-4D97-AF65-F5344CB8AC3E}">
        <p14:creationId xmlns:p14="http://schemas.microsoft.com/office/powerpoint/2010/main" val="171055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1E349-B4BC-5765-4A46-508A8A93A798}"/>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0D3C0030-7040-3CA8-83DD-06E44CADF9CD}"/>
              </a:ext>
            </a:extLst>
          </p:cNvPr>
          <p:cNvSpPr>
            <a:spLocks noGrp="1"/>
          </p:cNvSpPr>
          <p:nvPr>
            <p:ph type="title"/>
          </p:nvPr>
        </p:nvSpPr>
        <p:spPr/>
        <p:txBody>
          <a:bodyPr/>
          <a:lstStyle/>
          <a:p>
            <a:r>
              <a:rPr lang="en-GB" dirty="0">
                <a:solidFill>
                  <a:schemeClr val="tx1">
                    <a:lumMod val="75000"/>
                    <a:lumOff val="25000"/>
                  </a:schemeClr>
                </a:solidFill>
              </a:rPr>
              <a:t>Bunker PSS SIFs </a:t>
            </a:r>
          </a:p>
        </p:txBody>
      </p:sp>
      <p:sp>
        <p:nvSpPr>
          <p:cNvPr id="4" name="Platshållare för sidfot 3">
            <a:extLst>
              <a:ext uri="{FF2B5EF4-FFF2-40B4-BE49-F238E27FC236}">
                <a16:creationId xmlns:a16="http://schemas.microsoft.com/office/drawing/2014/main" id="{285CA4C8-1B81-C4BF-4AAB-6B68C0A2E34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18A66293-1CB6-69BB-AC6F-EF72E29CF1FE}"/>
              </a:ext>
            </a:extLst>
          </p:cNvPr>
          <p:cNvSpPr>
            <a:spLocks noGrp="1"/>
          </p:cNvSpPr>
          <p:nvPr>
            <p:ph type="sldNum" sz="quarter" idx="12"/>
          </p:nvPr>
        </p:nvSpPr>
        <p:spPr/>
        <p:txBody>
          <a:bodyPr/>
          <a:lstStyle/>
          <a:p>
            <a:fld id="{F7283078-D760-1647-8B80-66BA8B52336D}" type="slidenum">
              <a:rPr lang="sv-SE" smtClean="0">
                <a:solidFill>
                  <a:srgbClr val="CCCCCC"/>
                </a:solidFill>
              </a:rPr>
              <a:t>17</a:t>
            </a:fld>
            <a:endParaRPr lang="sv-SE" dirty="0">
              <a:solidFill>
                <a:srgbClr val="CCCCCC"/>
              </a:solidFill>
            </a:endParaRPr>
          </a:p>
        </p:txBody>
      </p:sp>
      <p:sp>
        <p:nvSpPr>
          <p:cNvPr id="21" name="Platshållare för text 20">
            <a:extLst>
              <a:ext uri="{FF2B5EF4-FFF2-40B4-BE49-F238E27FC236}">
                <a16:creationId xmlns:a16="http://schemas.microsoft.com/office/drawing/2014/main" id="{B178E65C-E1DB-ACE0-B5BE-F1129D33BD32}"/>
              </a:ext>
            </a:extLst>
          </p:cNvPr>
          <p:cNvSpPr>
            <a:spLocks noGrp="1"/>
          </p:cNvSpPr>
          <p:nvPr>
            <p:ph type="body" sz="quarter" idx="14"/>
          </p:nvPr>
        </p:nvSpPr>
        <p:spPr/>
        <p:txBody>
          <a:bodyPr/>
          <a:lstStyle/>
          <a:p>
            <a:r>
              <a:rPr lang="en-GB" dirty="0"/>
              <a:t>BunkerPSS_SIF4_2</a:t>
            </a:r>
          </a:p>
        </p:txBody>
      </p:sp>
      <p:sp>
        <p:nvSpPr>
          <p:cNvPr id="2" name="Content Placeholder 1">
            <a:extLst>
              <a:ext uri="{FF2B5EF4-FFF2-40B4-BE49-F238E27FC236}">
                <a16:creationId xmlns:a16="http://schemas.microsoft.com/office/drawing/2014/main" id="{5CB66FBC-7E00-40AF-20FB-D9CE840939A1}"/>
              </a:ext>
            </a:extLst>
          </p:cNvPr>
          <p:cNvSpPr>
            <a:spLocks noGrp="1"/>
          </p:cNvSpPr>
          <p:nvPr>
            <p:ph idx="1"/>
          </p:nvPr>
        </p:nvSpPr>
        <p:spPr/>
        <p:txBody>
          <a:bodyPr/>
          <a:lstStyle/>
          <a:p>
            <a:r>
              <a:rPr lang="en-GB" sz="1200" dirty="0"/>
              <a:t>If the North-West Bunker (D03) Access Key (NWB AK) is removed from Unit 2 slot 1, lock the access door to NWB.</a:t>
            </a:r>
          </a:p>
          <a:p>
            <a:r>
              <a:rPr lang="en-US" sz="1200" b="1" dirty="0"/>
              <a:t>Sensors:</a:t>
            </a:r>
          </a:p>
          <a:p>
            <a:pPr lvl="1">
              <a:buFont typeface="Wingdings" panose="05000000000000000000" pitchFamily="2" charset="2"/>
              <a:buChar char="§"/>
            </a:pPr>
            <a:r>
              <a:rPr lang="en-GB" sz="1200" dirty="0"/>
              <a:t>NWB AK position monitoring (key switch)</a:t>
            </a:r>
          </a:p>
          <a:p>
            <a:pPr marL="82550" lvl="1" indent="0">
              <a:buNone/>
            </a:pPr>
            <a:r>
              <a:rPr lang="en-US" sz="1200" b="1" dirty="0"/>
              <a:t>Logic solver: </a:t>
            </a:r>
          </a:p>
          <a:p>
            <a:pPr lvl="1">
              <a:buFont typeface="Wingdings" panose="05000000000000000000" pitchFamily="2" charset="2"/>
              <a:buChar char="§"/>
            </a:pPr>
            <a:r>
              <a:rPr lang="en-US" sz="1200" dirty="0"/>
              <a:t>Bunker PSS PLC </a:t>
            </a:r>
          </a:p>
          <a:p>
            <a:pPr marL="82550" lvl="1" indent="0">
              <a:buNone/>
            </a:pPr>
            <a:r>
              <a:rPr lang="en-US" sz="1200" b="1" dirty="0"/>
              <a:t>Actuators:</a:t>
            </a:r>
          </a:p>
          <a:p>
            <a:pPr lvl="1">
              <a:buFont typeface="Wingdings" panose="05000000000000000000" pitchFamily="2" charset="2"/>
              <a:buChar char="§"/>
            </a:pPr>
            <a:r>
              <a:rPr lang="en-GB" sz="1200" dirty="0"/>
              <a:t>Fortress lock unit on the NWB access door (solenoid)</a:t>
            </a:r>
            <a:endParaRPr lang="en-US" sz="1200" dirty="0"/>
          </a:p>
        </p:txBody>
      </p:sp>
      <p:sp>
        <p:nvSpPr>
          <p:cNvPr id="8" name="Platshållare för datum 3">
            <a:extLst>
              <a:ext uri="{FF2B5EF4-FFF2-40B4-BE49-F238E27FC236}">
                <a16:creationId xmlns:a16="http://schemas.microsoft.com/office/drawing/2014/main" id="{6548E730-0DDB-6995-D44C-F416B9D1D1B5}"/>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16" name="Rectangle 15">
            <a:extLst>
              <a:ext uri="{FF2B5EF4-FFF2-40B4-BE49-F238E27FC236}">
                <a16:creationId xmlns:a16="http://schemas.microsoft.com/office/drawing/2014/main" id="{77D14066-0F6C-55FB-F7A5-E2043A1BE631}"/>
              </a:ext>
            </a:extLst>
          </p:cNvPr>
          <p:cNvSpPr/>
          <p:nvPr/>
        </p:nvSpPr>
        <p:spPr>
          <a:xfrm>
            <a:off x="6446649" y="2841132"/>
            <a:ext cx="2769118" cy="1277273"/>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100" dirty="0"/>
              <a:t>Reset conditions: </a:t>
            </a:r>
          </a:p>
          <a:p>
            <a:endParaRPr lang="en-US" sz="1100" dirty="0"/>
          </a:p>
          <a:p>
            <a:r>
              <a:rPr lang="en-GB" sz="1100" dirty="0"/>
              <a:t>A manual reset shall be required if BunkerPSS_SIF4_2 is </a:t>
            </a:r>
            <a:r>
              <a:rPr lang="en-GB" sz="1100"/>
              <a:t>tripped:</a:t>
            </a:r>
          </a:p>
          <a:p>
            <a:endParaRPr lang="en-GB" sz="1100" dirty="0"/>
          </a:p>
          <a:p>
            <a:r>
              <a:rPr lang="en-GB" sz="1100" dirty="0"/>
              <a:t>• by returning the NWB AK to position ON in slot1 of unit2. </a:t>
            </a:r>
          </a:p>
        </p:txBody>
      </p:sp>
    </p:spTree>
    <p:extLst>
      <p:ext uri="{BB962C8B-B14F-4D97-AF65-F5344CB8AC3E}">
        <p14:creationId xmlns:p14="http://schemas.microsoft.com/office/powerpoint/2010/main" val="959758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1" y="2169209"/>
            <a:ext cx="5113159" cy="2462613"/>
          </a:xfrm>
        </p:spPr>
        <p:txBody>
          <a:bodyPr/>
          <a:lstStyle/>
          <a:p>
            <a:r>
              <a:rPr lang="en-GB" dirty="0"/>
              <a:t>Safety Requirements Specification (SRS)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3</a:t>
            </a:r>
          </a:p>
        </p:txBody>
      </p:sp>
    </p:spTree>
    <p:extLst>
      <p:ext uri="{BB962C8B-B14F-4D97-AF65-F5344CB8AC3E}">
        <p14:creationId xmlns:p14="http://schemas.microsoft.com/office/powerpoint/2010/main" val="132371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9CB43B-6E36-113A-ACEE-BADB8D5CB781}"/>
            </a:ext>
          </a:extLst>
        </p:cNvPr>
        <p:cNvGrpSpPr/>
        <p:nvPr/>
      </p:nvGrpSpPr>
      <p:grpSpPr>
        <a:xfrm>
          <a:off x="0" y="0"/>
          <a:ext cx="0" cy="0"/>
          <a:chOff x="0" y="0"/>
          <a:chExt cx="0" cy="0"/>
        </a:xfrm>
      </p:grpSpPr>
      <p:sp>
        <p:nvSpPr>
          <p:cNvPr id="15" name="Rubrik 14">
            <a:extLst>
              <a:ext uri="{FF2B5EF4-FFF2-40B4-BE49-F238E27FC236}">
                <a16:creationId xmlns:a16="http://schemas.microsoft.com/office/drawing/2014/main" id="{2FAB443A-421A-E243-CE2F-39C68032614F}"/>
              </a:ext>
            </a:extLst>
          </p:cNvPr>
          <p:cNvSpPr>
            <a:spLocks noGrp="1"/>
          </p:cNvSpPr>
          <p:nvPr>
            <p:ph type="title"/>
          </p:nvPr>
        </p:nvSpPr>
        <p:spPr/>
        <p:txBody>
          <a:bodyPr/>
          <a:lstStyle/>
          <a:p>
            <a:r>
              <a:rPr lang="en-GB" dirty="0">
                <a:solidFill>
                  <a:schemeClr val="tx1">
                    <a:lumMod val="75000"/>
                    <a:lumOff val="25000"/>
                  </a:schemeClr>
                </a:solidFill>
              </a:rPr>
              <a:t>Bunker PSS SRS</a:t>
            </a:r>
          </a:p>
        </p:txBody>
      </p:sp>
      <p:sp>
        <p:nvSpPr>
          <p:cNvPr id="5" name="Platshållare för bildnummer 4">
            <a:extLst>
              <a:ext uri="{FF2B5EF4-FFF2-40B4-BE49-F238E27FC236}">
                <a16:creationId xmlns:a16="http://schemas.microsoft.com/office/drawing/2014/main" id="{71BA646E-D034-5566-9273-72B41E349EC2}"/>
              </a:ext>
            </a:extLst>
          </p:cNvPr>
          <p:cNvSpPr>
            <a:spLocks noGrp="1"/>
          </p:cNvSpPr>
          <p:nvPr>
            <p:ph type="sldNum" sz="quarter" idx="12"/>
          </p:nvPr>
        </p:nvSpPr>
        <p:spPr/>
        <p:txBody>
          <a:bodyPr/>
          <a:lstStyle/>
          <a:p>
            <a:fld id="{F7283078-D760-1647-8B80-66BA8B52336D}" type="slidenum">
              <a:rPr lang="sv-SE" smtClean="0">
                <a:solidFill>
                  <a:srgbClr val="CCCCCC"/>
                </a:solidFill>
              </a:rPr>
              <a:t>19</a:t>
            </a:fld>
            <a:endParaRPr lang="sv-SE" dirty="0">
              <a:solidFill>
                <a:srgbClr val="CCCCCC"/>
              </a:solidFill>
            </a:endParaRPr>
          </a:p>
        </p:txBody>
      </p:sp>
      <p:sp>
        <p:nvSpPr>
          <p:cNvPr id="8" name="Platshållare för datum 3">
            <a:extLst>
              <a:ext uri="{FF2B5EF4-FFF2-40B4-BE49-F238E27FC236}">
                <a16:creationId xmlns:a16="http://schemas.microsoft.com/office/drawing/2014/main" id="{06795DA4-ACE4-D5E6-B306-94BE08A08168}"/>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CC63F288-7D44-26CF-D56B-F9ACB62F1101}"/>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4" name="Platshållare för innehåll 5">
            <a:extLst>
              <a:ext uri="{FF2B5EF4-FFF2-40B4-BE49-F238E27FC236}">
                <a16:creationId xmlns:a16="http://schemas.microsoft.com/office/drawing/2014/main" id="{43DB70FF-4EA5-5FC6-9AC0-923C87088074}"/>
              </a:ext>
            </a:extLst>
          </p:cNvPr>
          <p:cNvSpPr>
            <a:spLocks noGrp="1"/>
          </p:cNvSpPr>
          <p:nvPr>
            <p:ph idx="1"/>
          </p:nvPr>
        </p:nvSpPr>
        <p:spPr>
          <a:xfrm>
            <a:off x="839554" y="1576125"/>
            <a:ext cx="3271052" cy="4768062"/>
          </a:xfrm>
        </p:spPr>
        <p:txBody>
          <a:bodyPr/>
          <a:lstStyle/>
          <a:p>
            <a:pPr marL="72000" indent="-72000">
              <a:spcBef>
                <a:spcPts val="600"/>
              </a:spcBef>
              <a:spcAft>
                <a:spcPts val="600"/>
              </a:spcAft>
            </a:pPr>
            <a:r>
              <a:rPr lang="en-GB" dirty="0">
                <a:solidFill>
                  <a:schemeClr val="tx1">
                    <a:lumMod val="95000"/>
                    <a:lumOff val="5000"/>
                  </a:schemeClr>
                </a:solidFill>
              </a:rPr>
              <a:t>See ESS-5342379 </a:t>
            </a:r>
          </a:p>
          <a:p>
            <a:pPr marL="72000" indent="-72000">
              <a:spcBef>
                <a:spcPts val="600"/>
              </a:spcBef>
              <a:spcAft>
                <a:spcPts val="600"/>
              </a:spcAft>
            </a:pPr>
            <a:r>
              <a:rPr lang="en-GB" sz="1800" dirty="0">
                <a:solidFill>
                  <a:schemeClr val="tx1">
                    <a:lumMod val="95000"/>
                    <a:lumOff val="5000"/>
                  </a:schemeClr>
                </a:solidFill>
              </a:rPr>
              <a:t>SIS Logic Solver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BunkerPSS_SIF1_1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BunkerPSS_SIF1_2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BunkerPSS_SIF2_1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BunkerPSS_SIF2_2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BunkerPSS_SIF3_1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BunkerPSS_SIF3_2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BunkerPSS_SIF4_1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r>
              <a:rPr lang="en-GB" sz="1800" dirty="0">
                <a:solidFill>
                  <a:schemeClr val="tx1">
                    <a:lumMod val="95000"/>
                    <a:lumOff val="5000"/>
                  </a:schemeClr>
                </a:solidFill>
              </a:rPr>
              <a:t>BunkerPSS_SIF4_2 </a:t>
            </a:r>
            <a:r>
              <a:rPr lang="en-GB" sz="1800" dirty="0" err="1">
                <a:solidFill>
                  <a:schemeClr val="tx1">
                    <a:lumMod val="95000"/>
                    <a:lumOff val="5000"/>
                  </a:schemeClr>
                </a:solidFill>
              </a:rPr>
              <a:t>reqs</a:t>
            </a:r>
            <a:endParaRPr lang="en-GB" sz="1800" dirty="0">
              <a:solidFill>
                <a:schemeClr val="tx1">
                  <a:lumMod val="95000"/>
                  <a:lumOff val="5000"/>
                </a:schemeClr>
              </a:solidFill>
            </a:endParaRPr>
          </a:p>
          <a:p>
            <a:pPr marL="360000" lvl="1" indent="-216000">
              <a:spcBef>
                <a:spcPts val="300"/>
              </a:spcBef>
              <a:spcAft>
                <a:spcPts val="300"/>
              </a:spcAft>
            </a:pPr>
            <a:endParaRPr lang="en-GB" dirty="0">
              <a:solidFill>
                <a:schemeClr val="tx1">
                  <a:lumMod val="75000"/>
                  <a:lumOff val="25000"/>
                </a:schemeClr>
              </a:solidFill>
            </a:endParaRPr>
          </a:p>
        </p:txBody>
      </p:sp>
      <p:pic>
        <p:nvPicPr>
          <p:cNvPr id="6" name="Picture 5">
            <a:extLst>
              <a:ext uri="{FF2B5EF4-FFF2-40B4-BE49-F238E27FC236}">
                <a16:creationId xmlns:a16="http://schemas.microsoft.com/office/drawing/2014/main" id="{06B1C993-A71E-64FA-F41B-B18547A219B7}"/>
              </a:ext>
            </a:extLst>
          </p:cNvPr>
          <p:cNvPicPr>
            <a:picLocks noChangeAspect="1"/>
          </p:cNvPicPr>
          <p:nvPr/>
        </p:nvPicPr>
        <p:blipFill>
          <a:blip r:embed="rId3"/>
          <a:stretch>
            <a:fillRect/>
          </a:stretch>
        </p:blipFill>
        <p:spPr>
          <a:xfrm>
            <a:off x="5143932" y="255965"/>
            <a:ext cx="4782008" cy="6253993"/>
          </a:xfrm>
          <a:prstGeom prst="rect">
            <a:avLst/>
          </a:prstGeom>
        </p:spPr>
      </p:pic>
    </p:spTree>
    <p:extLst>
      <p:ext uri="{BB962C8B-B14F-4D97-AF65-F5344CB8AC3E}">
        <p14:creationId xmlns:p14="http://schemas.microsoft.com/office/powerpoint/2010/main" val="333642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a:xfrm>
            <a:off x="1930394" y="1153621"/>
            <a:ext cx="9936709" cy="2387600"/>
          </a:xfrm>
        </p:spPr>
        <p:txBody>
          <a:bodyPr/>
          <a:lstStyle/>
          <a:p>
            <a:r>
              <a:rPr lang="en-US" dirty="0"/>
              <a:t>SIL Assessment for Bunker PSS SIFs</a:t>
            </a:r>
            <a:endParaRPr lang="en-GB" dirty="0"/>
          </a:p>
        </p:txBody>
      </p:sp>
      <p:sp>
        <p:nvSpPr>
          <p:cNvPr id="3" name="Underrubrik 2">
            <a:extLst>
              <a:ext uri="{FF2B5EF4-FFF2-40B4-BE49-F238E27FC236}">
                <a16:creationId xmlns:a16="http://schemas.microsoft.com/office/drawing/2014/main" id="{9D51EF2D-F832-4781-89C3-3F5E4843BF42}"/>
              </a:ext>
            </a:extLst>
          </p:cNvPr>
          <p:cNvSpPr>
            <a:spLocks noGrp="1"/>
          </p:cNvSpPr>
          <p:nvPr>
            <p:ph type="subTitle" idx="1"/>
          </p:nvPr>
        </p:nvSpPr>
        <p:spPr/>
        <p:txBody>
          <a:bodyPr/>
          <a:lstStyle/>
          <a:p>
            <a:r>
              <a:rPr lang="en-GB" dirty="0"/>
              <a:t>Bunker CDR</a:t>
            </a:r>
          </a:p>
        </p:txBody>
      </p:sp>
      <p:sp>
        <p:nvSpPr>
          <p:cNvPr id="4" name="Platshållare för text 3">
            <a:extLst>
              <a:ext uri="{FF2B5EF4-FFF2-40B4-BE49-F238E27FC236}">
                <a16:creationId xmlns:a16="http://schemas.microsoft.com/office/drawing/2014/main" id="{D26DA0E2-82BB-493E-9B68-2D93A245C5B3}"/>
              </a:ext>
            </a:extLst>
          </p:cNvPr>
          <p:cNvSpPr>
            <a:spLocks noGrp="1"/>
          </p:cNvSpPr>
          <p:nvPr>
            <p:ph type="body" sz="quarter" idx="10"/>
          </p:nvPr>
        </p:nvSpPr>
        <p:spPr/>
        <p:txBody>
          <a:bodyPr/>
          <a:lstStyle/>
          <a:p>
            <a:r>
              <a:rPr lang="en-GB" dirty="0"/>
              <a:t>PRESENTED BY Jonny Gale &amp; Fan YE</a:t>
            </a:r>
          </a:p>
        </p:txBody>
      </p:sp>
      <p:sp>
        <p:nvSpPr>
          <p:cNvPr id="5" name="Platshållare för datum 4">
            <a:extLst>
              <a:ext uri="{FF2B5EF4-FFF2-40B4-BE49-F238E27FC236}">
                <a16:creationId xmlns:a16="http://schemas.microsoft.com/office/drawing/2014/main" id="{30E777A6-9513-43F3-BB24-ED0539ADDD88}"/>
              </a:ext>
            </a:extLst>
          </p:cNvPr>
          <p:cNvSpPr>
            <a:spLocks noGrp="1"/>
          </p:cNvSpPr>
          <p:nvPr>
            <p:ph type="dt" sz="half" idx="11"/>
          </p:nvPr>
        </p:nvSpPr>
        <p:spPr>
          <a:xfrm>
            <a:off x="1930395" y="6117873"/>
            <a:ext cx="3215183" cy="459883"/>
          </a:xfrm>
        </p:spPr>
        <p:txBody>
          <a:bodyPr/>
          <a:lstStyle/>
          <a:p>
            <a:fld id="{18896B66-0B3A-474C-9C9C-E4F07B1F5DAD}" type="datetime1">
              <a:rPr lang="sv-SE" sz="1200" b="1">
                <a:solidFill>
                  <a:schemeClr val="bg1"/>
                </a:solidFill>
              </a:rPr>
              <a:pPr/>
              <a:t>2024-04-27</a:t>
            </a:fld>
            <a:endParaRPr lang="en-GB" sz="1200" b="1" dirty="0">
              <a:solidFill>
                <a:schemeClr val="bg1"/>
              </a:solidFill>
            </a:endParaRPr>
          </a:p>
        </p:txBody>
      </p:sp>
    </p:spTree>
    <p:extLst>
      <p:ext uri="{BB962C8B-B14F-4D97-AF65-F5344CB8AC3E}">
        <p14:creationId xmlns:p14="http://schemas.microsoft.com/office/powerpoint/2010/main" val="214199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Bunker PSS </a:t>
            </a:r>
          </a:p>
          <a:p>
            <a:r>
              <a:rPr lang="en-GB" dirty="0"/>
              <a:t>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308386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SIL Assessment Results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21</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Bunker PSS High Demand SIFs</a:t>
            </a:r>
            <a:endParaRPr lang="en-GB" dirty="0">
              <a:solidFill>
                <a:srgbClr val="FF0000"/>
              </a:solidFill>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Table 1">
            <a:extLst>
              <a:ext uri="{FF2B5EF4-FFF2-40B4-BE49-F238E27FC236}">
                <a16:creationId xmlns:a16="http://schemas.microsoft.com/office/drawing/2014/main" id="{7F79DAA4-1DD4-465C-5989-B9D2CE1EFA57}"/>
              </a:ext>
            </a:extLst>
          </p:cNvPr>
          <p:cNvGraphicFramePr>
            <a:graphicFrameLocks noGrp="1"/>
          </p:cNvGraphicFramePr>
          <p:nvPr>
            <p:extLst>
              <p:ext uri="{D42A27DB-BD31-4B8C-83A1-F6EECF244321}">
                <p14:modId xmlns:p14="http://schemas.microsoft.com/office/powerpoint/2010/main" val="4229842324"/>
              </p:ext>
            </p:extLst>
          </p:nvPr>
        </p:nvGraphicFramePr>
        <p:xfrm>
          <a:off x="1385100" y="5149144"/>
          <a:ext cx="9825296" cy="513801"/>
        </p:xfrm>
        <a:graphic>
          <a:graphicData uri="http://schemas.openxmlformats.org/drawingml/2006/table">
            <a:tbl>
              <a:tblPr firstRow="1" firstCol="1" bandRow="1">
                <a:tableStyleId>{5C22544A-7EE6-4342-B048-85BDC9FD1C3A}</a:tableStyleId>
              </a:tblPr>
              <a:tblGrid>
                <a:gridCol w="3316266">
                  <a:extLst>
                    <a:ext uri="{9D8B030D-6E8A-4147-A177-3AD203B41FA5}">
                      <a16:colId xmlns:a16="http://schemas.microsoft.com/office/drawing/2014/main" val="3267089221"/>
                    </a:ext>
                  </a:extLst>
                </a:gridCol>
                <a:gridCol w="6509030">
                  <a:extLst>
                    <a:ext uri="{9D8B030D-6E8A-4147-A177-3AD203B41FA5}">
                      <a16:colId xmlns:a16="http://schemas.microsoft.com/office/drawing/2014/main" val="196965421"/>
                    </a:ext>
                  </a:extLst>
                </a:gridCol>
              </a:tblGrid>
              <a:tr h="513801">
                <a:tc>
                  <a:txBody>
                    <a:bodyPr/>
                    <a:lstStyle/>
                    <a:p>
                      <a:pPr marL="457200" algn="l" hangingPunct="0">
                        <a:spcBef>
                          <a:spcPts val="600"/>
                        </a:spcBef>
                        <a:spcAft>
                          <a:spcPts val="600"/>
                        </a:spcAft>
                      </a:pPr>
                      <a:r>
                        <a:rPr lang="en-GB" sz="1600" dirty="0">
                          <a:effectLst/>
                        </a:rPr>
                        <a:t>SIS Logic Solver SIL Target</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63500" marT="0" marB="0"/>
                </a:tc>
                <a:tc>
                  <a:txBody>
                    <a:bodyPr/>
                    <a:lstStyle/>
                    <a:p>
                      <a:pPr marL="457200" algn="l" hangingPunct="0">
                        <a:spcBef>
                          <a:spcPts val="600"/>
                        </a:spcBef>
                        <a:spcAft>
                          <a:spcPts val="600"/>
                        </a:spcAft>
                      </a:pPr>
                      <a:r>
                        <a:rPr lang="en-GB" sz="1400" b="0" dirty="0">
                          <a:effectLst/>
                        </a:rPr>
                        <a:t>SIL 2 based on the highest SIL target of all SIFs implemented on the Bunker PSS Safety PLC</a:t>
                      </a:r>
                      <a:endParaRPr lang="en-GB" sz="1400" b="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8100" marR="63500" marT="0" marB="0"/>
                </a:tc>
                <a:extLst>
                  <a:ext uri="{0D108BD9-81ED-4DB2-BD59-A6C34878D82A}">
                    <a16:rowId xmlns:a16="http://schemas.microsoft.com/office/drawing/2014/main" val="2339756347"/>
                  </a:ext>
                </a:extLst>
              </a:tr>
            </a:tbl>
          </a:graphicData>
        </a:graphic>
      </p:graphicFrame>
      <p:graphicFrame>
        <p:nvGraphicFramePr>
          <p:cNvPr id="6" name="Table 5">
            <a:extLst>
              <a:ext uri="{FF2B5EF4-FFF2-40B4-BE49-F238E27FC236}">
                <a16:creationId xmlns:a16="http://schemas.microsoft.com/office/drawing/2014/main" id="{A3C35D95-EB7D-1BF5-D076-C52447578B1B}"/>
              </a:ext>
            </a:extLst>
          </p:cNvPr>
          <p:cNvGraphicFramePr>
            <a:graphicFrameLocks noGrp="1"/>
          </p:cNvGraphicFramePr>
          <p:nvPr>
            <p:extLst>
              <p:ext uri="{D42A27DB-BD31-4B8C-83A1-F6EECF244321}">
                <p14:modId xmlns:p14="http://schemas.microsoft.com/office/powerpoint/2010/main" val="1825933113"/>
              </p:ext>
            </p:extLst>
          </p:nvPr>
        </p:nvGraphicFramePr>
        <p:xfrm>
          <a:off x="1091682" y="1602139"/>
          <a:ext cx="10412133" cy="3434514"/>
        </p:xfrm>
        <a:graphic>
          <a:graphicData uri="http://schemas.openxmlformats.org/drawingml/2006/table">
            <a:tbl>
              <a:tblPr firstRow="1" firstCol="1" bandRow="1">
                <a:tableStyleId>{5C22544A-7EE6-4342-B048-85BDC9FD1C3A}</a:tableStyleId>
              </a:tblPr>
              <a:tblGrid>
                <a:gridCol w="4288169">
                  <a:extLst>
                    <a:ext uri="{9D8B030D-6E8A-4147-A177-3AD203B41FA5}">
                      <a16:colId xmlns:a16="http://schemas.microsoft.com/office/drawing/2014/main" val="1759668241"/>
                    </a:ext>
                  </a:extLst>
                </a:gridCol>
                <a:gridCol w="1031846">
                  <a:extLst>
                    <a:ext uri="{9D8B030D-6E8A-4147-A177-3AD203B41FA5}">
                      <a16:colId xmlns:a16="http://schemas.microsoft.com/office/drawing/2014/main" val="2654702566"/>
                    </a:ext>
                  </a:extLst>
                </a:gridCol>
                <a:gridCol w="1065402">
                  <a:extLst>
                    <a:ext uri="{9D8B030D-6E8A-4147-A177-3AD203B41FA5}">
                      <a16:colId xmlns:a16="http://schemas.microsoft.com/office/drawing/2014/main" val="749498878"/>
                    </a:ext>
                  </a:extLst>
                </a:gridCol>
                <a:gridCol w="1275127">
                  <a:extLst>
                    <a:ext uri="{9D8B030D-6E8A-4147-A177-3AD203B41FA5}">
                      <a16:colId xmlns:a16="http://schemas.microsoft.com/office/drawing/2014/main" val="2274978309"/>
                    </a:ext>
                  </a:extLst>
                </a:gridCol>
                <a:gridCol w="1844387">
                  <a:extLst>
                    <a:ext uri="{9D8B030D-6E8A-4147-A177-3AD203B41FA5}">
                      <a16:colId xmlns:a16="http://schemas.microsoft.com/office/drawing/2014/main" val="2598229104"/>
                    </a:ext>
                  </a:extLst>
                </a:gridCol>
                <a:gridCol w="907202">
                  <a:extLst>
                    <a:ext uri="{9D8B030D-6E8A-4147-A177-3AD203B41FA5}">
                      <a16:colId xmlns:a16="http://schemas.microsoft.com/office/drawing/2014/main" val="2749975961"/>
                    </a:ext>
                  </a:extLst>
                </a:gridCol>
              </a:tblGrid>
              <a:tr h="585647">
                <a:tc>
                  <a:txBody>
                    <a:bodyPr/>
                    <a:lstStyle/>
                    <a:p>
                      <a:pPr algn="ctr"/>
                      <a:r>
                        <a:rPr lang="en-GB" sz="1400" dirty="0">
                          <a:effectLst/>
                        </a:rPr>
                        <a:t>SIF Tag</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Selected PFH Target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PFH Achieved (/hr)</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Selected SIL Target</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Max Allowable SIL (Architectural Constraints)</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Result</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862239837"/>
                  </a:ext>
                </a:extLst>
              </a:tr>
              <a:tr h="263298">
                <a:tc>
                  <a:txBody>
                    <a:bodyPr/>
                    <a:lstStyle/>
                    <a:p>
                      <a:pPr algn="l"/>
                      <a:r>
                        <a:rPr lang="en-GB" sz="1400" dirty="0">
                          <a:effectLst/>
                        </a:rPr>
                        <a:t>BunkerPSS_SIF1_1 – SEB AK Lock</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kern="1200" dirty="0">
                          <a:solidFill>
                            <a:schemeClr val="dk1"/>
                          </a:solidFill>
                          <a:effectLst/>
                          <a:latin typeface="+mn-lt"/>
                          <a:ea typeface="+mn-ea"/>
                          <a:cs typeface="+mn-cs"/>
                        </a:rPr>
                        <a:t>3.0E-6</a:t>
                      </a:r>
                    </a:p>
                  </a:txBody>
                  <a:tcPr marL="68580" marR="68580" marT="36195" marB="36195"/>
                </a:tc>
                <a:tc>
                  <a:txBody>
                    <a:bodyPr/>
                    <a:lstStyle/>
                    <a:p>
                      <a:pPr algn="ctr"/>
                      <a:r>
                        <a:rPr lang="en-GB" sz="1400" dirty="0">
                          <a:effectLst/>
                        </a:rPr>
                        <a:t>1.0E-7</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SIL 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Passed</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475650631"/>
                  </a:ext>
                </a:extLst>
              </a:tr>
              <a:tr h="263298">
                <a:tc>
                  <a:txBody>
                    <a:bodyPr/>
                    <a:lstStyle/>
                    <a:p>
                      <a:pPr algn="l"/>
                      <a:r>
                        <a:rPr lang="en-GB" sz="1400" dirty="0">
                          <a:effectLst/>
                        </a:rPr>
                        <a:t>BunkerPSS_SIF1_2 – NWB AK Lock</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kern="1200" dirty="0">
                          <a:solidFill>
                            <a:schemeClr val="dk1"/>
                          </a:solidFill>
                          <a:effectLst/>
                          <a:latin typeface="+mn-lt"/>
                          <a:ea typeface="+mn-ea"/>
                          <a:cs typeface="+mn-cs"/>
                        </a:rPr>
                        <a:t>3.0E-6</a:t>
                      </a:r>
                    </a:p>
                  </a:txBody>
                  <a:tcPr marL="68580" marR="68580" marT="36195" marB="36195"/>
                </a:tc>
                <a:tc>
                  <a:txBody>
                    <a:bodyPr/>
                    <a:lstStyle/>
                    <a:p>
                      <a:pPr algn="ctr"/>
                      <a:r>
                        <a:rPr lang="en-GB" sz="1400" dirty="0">
                          <a:effectLst/>
                        </a:rPr>
                        <a:t>1.2E-7</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1</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Passed</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2858400736"/>
                  </a:ext>
                </a:extLst>
              </a:tr>
              <a:tr h="266867">
                <a:tc>
                  <a:txBody>
                    <a:bodyPr/>
                    <a:lstStyle/>
                    <a:p>
                      <a:pPr algn="l"/>
                      <a:r>
                        <a:rPr lang="en-GB" sz="1400" dirty="0">
                          <a:effectLst/>
                        </a:rPr>
                        <a:t>BunkerPSS_SIF2_1 – SEB LSS Interlock</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kern="1200" dirty="0">
                          <a:solidFill>
                            <a:schemeClr val="dk1"/>
                          </a:solidFill>
                          <a:effectLst/>
                          <a:latin typeface="+mn-lt"/>
                          <a:ea typeface="+mn-ea"/>
                          <a:cs typeface="+mn-cs"/>
                        </a:rPr>
                        <a:t>N/A</a:t>
                      </a:r>
                    </a:p>
                  </a:txBody>
                  <a:tcPr marL="68580" marR="68580" marT="36195" marB="36195"/>
                </a:tc>
                <a:tc>
                  <a:txBody>
                    <a:bodyPr/>
                    <a:lstStyle/>
                    <a:p>
                      <a:pPr algn="ctr"/>
                      <a:r>
                        <a:rPr lang="en-GB" sz="1400" dirty="0">
                          <a:effectLst/>
                        </a:rPr>
                        <a:t>4.3E-8</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SIL 1</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a:effectLst/>
                        </a:rPr>
                        <a:t>Passed</a:t>
                      </a:r>
                      <a:endParaRPr lang="en-GB"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106897412"/>
                  </a:ext>
                </a:extLst>
              </a:tr>
              <a:tr h="285825">
                <a:tc>
                  <a:txBody>
                    <a:bodyPr/>
                    <a:lstStyle/>
                    <a:p>
                      <a:pPr algn="l"/>
                      <a:r>
                        <a:rPr lang="en-GB" sz="1400" dirty="0">
                          <a:effectLst/>
                        </a:rPr>
                        <a:t>BunkerPSS_SIF2_2 – NWB LSS Interlock</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kern="1200" dirty="0">
                          <a:solidFill>
                            <a:schemeClr val="dk1"/>
                          </a:solidFill>
                          <a:effectLst/>
                          <a:latin typeface="+mn-lt"/>
                          <a:ea typeface="+mn-ea"/>
                          <a:cs typeface="+mn-cs"/>
                        </a:rPr>
                        <a:t>N/A</a:t>
                      </a:r>
                    </a:p>
                  </a:txBody>
                  <a:tcPr marL="68580" marR="68580" marT="36195" marB="36195"/>
                </a:tc>
                <a:tc>
                  <a:txBody>
                    <a:bodyPr/>
                    <a:lstStyle/>
                    <a:p>
                      <a:pPr algn="ctr"/>
                      <a:r>
                        <a:rPr lang="en-GB" sz="1400" dirty="0">
                          <a:effectLst/>
                        </a:rPr>
                        <a:t>6.7E-8</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1</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Passed</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1938628486"/>
                  </a:ext>
                </a:extLst>
              </a:tr>
              <a:tr h="240726">
                <a:tc>
                  <a:txBody>
                    <a:bodyPr/>
                    <a:lstStyle/>
                    <a:p>
                      <a:pPr algn="l"/>
                      <a:r>
                        <a:rPr lang="en-GB" sz="1400" dirty="0">
                          <a:effectLst/>
                        </a:rPr>
                        <a:t>BunkerPSS_SIF3_1 – SEB Safety Tokens Interlock</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kern="1200" dirty="0">
                          <a:solidFill>
                            <a:schemeClr val="dk1"/>
                          </a:solidFill>
                          <a:effectLst/>
                          <a:latin typeface="+mn-lt"/>
                          <a:ea typeface="+mn-ea"/>
                          <a:cs typeface="+mn-cs"/>
                        </a:rPr>
                        <a:t>3.0E-7</a:t>
                      </a:r>
                    </a:p>
                  </a:txBody>
                  <a:tcPr marL="68580" marR="68580" marT="36195" marB="36195"/>
                </a:tc>
                <a:tc>
                  <a:txBody>
                    <a:bodyPr/>
                    <a:lstStyle/>
                    <a:p>
                      <a:pPr algn="ctr"/>
                      <a:r>
                        <a:rPr lang="en-GB" sz="1400" dirty="0">
                          <a:effectLst/>
                        </a:rPr>
                        <a:t>1.2E-7</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SIL 2</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tc>
                  <a:txBody>
                    <a:bodyPr/>
                    <a:lstStyle/>
                    <a:p>
                      <a:pPr algn="ctr"/>
                      <a:r>
                        <a:rPr lang="en-GB" sz="1400" dirty="0">
                          <a:effectLst/>
                        </a:rPr>
                        <a:t>Passed</a:t>
                      </a:r>
                      <a:endParaRPr lang="en-GB"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488049930"/>
                  </a:ext>
                </a:extLst>
              </a:tr>
              <a:tr h="2949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lt1"/>
                          </a:solidFill>
                          <a:effectLst/>
                          <a:latin typeface="+mn-lt"/>
                          <a:ea typeface="+mn-ea"/>
                          <a:cs typeface="+mn-cs"/>
                        </a:rPr>
                        <a:t>BunkerPSS_SIF3_2 – NWB Safety Tokens Interlock</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3.0E-7</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1.2E-7</a:t>
                      </a:r>
                    </a:p>
                  </a:txBody>
                  <a:tcPr marL="68580" marR="68580" marT="36195" marB="36195"/>
                </a:tc>
                <a:tc>
                  <a:txBody>
                    <a:bodyPr/>
                    <a:lstStyle/>
                    <a:p>
                      <a:pPr algn="ctr"/>
                      <a:r>
                        <a:rPr lang="en-GB" sz="1400" kern="1200" dirty="0">
                          <a:solidFill>
                            <a:schemeClr val="dk1"/>
                          </a:solidFill>
                          <a:effectLst/>
                          <a:latin typeface="+mn-lt"/>
                          <a:ea typeface="+mn-ea"/>
                          <a:cs typeface="+mn-cs"/>
                        </a:rPr>
                        <a:t>SIL 2</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SIL 2</a:t>
                      </a:r>
                    </a:p>
                  </a:txBody>
                  <a:tcPr marL="68580" marR="68580" marT="36195" marB="36195"/>
                </a:tc>
                <a:tc>
                  <a:txBody>
                    <a:bodyPr/>
                    <a:lstStyle/>
                    <a:p>
                      <a:pPr algn="ctr"/>
                      <a:r>
                        <a:rPr lang="en-GB" sz="1400" kern="1200" dirty="0">
                          <a:solidFill>
                            <a:schemeClr val="dk1"/>
                          </a:solidFill>
                          <a:effectLst/>
                          <a:latin typeface="+mn-lt"/>
                          <a:ea typeface="+mn-ea"/>
                          <a:cs typeface="+mn-cs"/>
                        </a:rPr>
                        <a:t>Passed</a:t>
                      </a:r>
                    </a:p>
                  </a:txBody>
                  <a:tcPr marL="68580" marR="68580" marT="36195" marB="36195"/>
                </a:tc>
                <a:extLst>
                  <a:ext uri="{0D108BD9-81ED-4DB2-BD59-A6C34878D82A}">
                    <a16:rowId xmlns:a16="http://schemas.microsoft.com/office/drawing/2014/main" val="1389603794"/>
                  </a:ext>
                </a:extLst>
              </a:tr>
              <a:tr h="294999">
                <a:tc>
                  <a:txBody>
                    <a:bodyPr/>
                    <a:lstStyle/>
                    <a:p>
                      <a:pPr algn="l"/>
                      <a:r>
                        <a:rPr lang="en-GB" sz="1400" b="1" kern="1200" dirty="0">
                          <a:solidFill>
                            <a:schemeClr val="lt1"/>
                          </a:solidFill>
                          <a:effectLst/>
                          <a:latin typeface="+mn-lt"/>
                          <a:ea typeface="+mn-ea"/>
                          <a:cs typeface="+mn-cs"/>
                        </a:rPr>
                        <a:t>BunkerPSS_SIF4_1 South-East Bunker Access Door Lock</a:t>
                      </a:r>
                    </a:p>
                  </a:txBody>
                  <a:tcPr marL="68580" marR="68580" marT="36195" marB="36195"/>
                </a:tc>
                <a:tc>
                  <a:txBody>
                    <a:bodyPr/>
                    <a:lstStyle/>
                    <a:p>
                      <a:pPr algn="ctr"/>
                      <a:r>
                        <a:rPr lang="en-GB" sz="1400" kern="1200" dirty="0">
                          <a:solidFill>
                            <a:schemeClr val="dk1"/>
                          </a:solidFill>
                          <a:effectLst/>
                          <a:latin typeface="+mn-lt"/>
                          <a:ea typeface="+mn-ea"/>
                          <a:cs typeface="+mn-cs"/>
                        </a:rPr>
                        <a:t>1.7E-6</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1.1E-7</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SIL 1</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SIL 2</a:t>
                      </a:r>
                    </a:p>
                  </a:txBody>
                  <a:tcPr marL="68580" marR="68580" marT="36195" marB="36195"/>
                </a:tc>
                <a:tc>
                  <a:txBody>
                    <a:bodyPr/>
                    <a:lstStyle/>
                    <a:p>
                      <a:pPr algn="ctr"/>
                      <a:r>
                        <a:rPr lang="en-GB" sz="1400" kern="1200" dirty="0">
                          <a:solidFill>
                            <a:schemeClr val="dk1"/>
                          </a:solidFill>
                          <a:effectLst/>
                          <a:latin typeface="+mn-lt"/>
                          <a:ea typeface="+mn-ea"/>
                          <a:cs typeface="+mn-cs"/>
                        </a:rPr>
                        <a:t>Passed</a:t>
                      </a:r>
                    </a:p>
                  </a:txBody>
                  <a:tcPr marL="68580" marR="68580" marT="36195" marB="36195"/>
                </a:tc>
                <a:extLst>
                  <a:ext uri="{0D108BD9-81ED-4DB2-BD59-A6C34878D82A}">
                    <a16:rowId xmlns:a16="http://schemas.microsoft.com/office/drawing/2014/main" val="96535622"/>
                  </a:ext>
                </a:extLst>
              </a:tr>
              <a:tr h="457424">
                <a:tc>
                  <a:txBody>
                    <a:bodyPr/>
                    <a:lstStyle/>
                    <a:p>
                      <a:pPr algn="l"/>
                      <a:r>
                        <a:rPr lang="en-GB" sz="1400" b="1" kern="1200" dirty="0">
                          <a:solidFill>
                            <a:schemeClr val="lt1"/>
                          </a:solidFill>
                          <a:effectLst/>
                          <a:latin typeface="+mn-lt"/>
                          <a:ea typeface="+mn-ea"/>
                          <a:cs typeface="+mn-cs"/>
                        </a:rPr>
                        <a:t>BunkerPSS_SIF4_2 North-West Bunker Access Door Lock</a:t>
                      </a:r>
                    </a:p>
                  </a:txBody>
                  <a:tcPr marL="68580" marR="68580" marT="36195" marB="36195"/>
                </a:tc>
                <a:tc>
                  <a:txBody>
                    <a:bodyPr/>
                    <a:lstStyle/>
                    <a:p>
                      <a:pPr algn="ctr"/>
                      <a:r>
                        <a:rPr lang="en-GB" sz="1400" kern="1200" dirty="0">
                          <a:solidFill>
                            <a:schemeClr val="dk1"/>
                          </a:solidFill>
                          <a:effectLst/>
                          <a:latin typeface="+mn-lt"/>
                          <a:ea typeface="+mn-ea"/>
                          <a:cs typeface="+mn-cs"/>
                        </a:rPr>
                        <a:t>1.7E-6</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1.1E-7</a:t>
                      </a:r>
                    </a:p>
                    <a:p>
                      <a:pPr algn="ctr"/>
                      <a:endParaRPr lang="en-GB" sz="1400" kern="1200" dirty="0">
                        <a:solidFill>
                          <a:schemeClr val="dk1"/>
                        </a:solidFill>
                        <a:effectLst/>
                        <a:latin typeface="+mn-lt"/>
                        <a:ea typeface="+mn-ea"/>
                        <a:cs typeface="+mn-cs"/>
                      </a:endParaRP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SIL 1</a:t>
                      </a:r>
                    </a:p>
                  </a:txBody>
                  <a:tcPr marL="68580" marR="68580" marT="36195" marB="36195"/>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mn-ea"/>
                          <a:cs typeface="+mn-cs"/>
                        </a:rPr>
                        <a:t>SIL 2</a:t>
                      </a:r>
                    </a:p>
                  </a:txBody>
                  <a:tcPr marL="68580" marR="68580" marT="36195" marB="36195"/>
                </a:tc>
                <a:tc>
                  <a:txBody>
                    <a:bodyPr/>
                    <a:lstStyle/>
                    <a:p>
                      <a:pPr algn="ctr"/>
                      <a:r>
                        <a:rPr lang="en-GB" sz="1400" kern="1200" dirty="0">
                          <a:solidFill>
                            <a:schemeClr val="dk1"/>
                          </a:solidFill>
                          <a:effectLst/>
                          <a:latin typeface="+mn-lt"/>
                          <a:ea typeface="+mn-ea"/>
                          <a:cs typeface="+mn-cs"/>
                        </a:rPr>
                        <a:t>Passed</a:t>
                      </a:r>
                    </a:p>
                  </a:txBody>
                  <a:tcPr marL="68580" marR="68580" marT="36195" marB="36195"/>
                </a:tc>
                <a:extLst>
                  <a:ext uri="{0D108BD9-81ED-4DB2-BD59-A6C34878D82A}">
                    <a16:rowId xmlns:a16="http://schemas.microsoft.com/office/drawing/2014/main" val="2342617909"/>
                  </a:ext>
                </a:extLst>
              </a:tr>
            </a:tbl>
          </a:graphicData>
        </a:graphic>
      </p:graphicFrame>
    </p:spTree>
    <p:extLst>
      <p:ext uri="{BB962C8B-B14F-4D97-AF65-F5344CB8AC3E}">
        <p14:creationId xmlns:p14="http://schemas.microsoft.com/office/powerpoint/2010/main" val="9079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a:xfrm>
            <a:off x="1230490" y="2169209"/>
            <a:ext cx="4865509" cy="2462613"/>
          </a:xfrm>
        </p:spPr>
        <p:txBody>
          <a:bodyPr/>
          <a:lstStyle/>
          <a:p>
            <a:r>
              <a:rPr lang="en-GB" dirty="0"/>
              <a:t>Bunker PSS </a:t>
            </a:r>
          </a:p>
          <a:p>
            <a:r>
              <a:rPr lang="en-GB" dirty="0"/>
              <a:t>Event Tree Analysis</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4</a:t>
            </a:r>
          </a:p>
        </p:txBody>
      </p:sp>
    </p:spTree>
    <p:extLst>
      <p:ext uri="{BB962C8B-B14F-4D97-AF65-F5344CB8AC3E}">
        <p14:creationId xmlns:p14="http://schemas.microsoft.com/office/powerpoint/2010/main" val="399851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23</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ETA01a – Access initiated from MCR to the South-East Bunker while LSS is Open (LSS are not failsafe),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FCDB81FA-B130-0254-8192-66D80856F2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373" y="2125353"/>
            <a:ext cx="10728119" cy="2853568"/>
          </a:xfrm>
          <a:prstGeom prst="rect">
            <a:avLst/>
          </a:prstGeom>
          <a:noFill/>
          <a:ln>
            <a:noFill/>
          </a:ln>
        </p:spPr>
      </p:pic>
    </p:spTree>
    <p:extLst>
      <p:ext uri="{BB962C8B-B14F-4D97-AF65-F5344CB8AC3E}">
        <p14:creationId xmlns:p14="http://schemas.microsoft.com/office/powerpoint/2010/main" val="14148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24</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ETA01b – Access initiated from MCR to the North-West Bunker while LSS is Open (LSS are not failsafe),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6FE5504D-0C6C-85D9-73B1-6F4F485163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5199" y="1929469"/>
            <a:ext cx="11632669" cy="3097362"/>
          </a:xfrm>
          <a:prstGeom prst="rect">
            <a:avLst/>
          </a:prstGeom>
          <a:noFill/>
          <a:ln>
            <a:noFill/>
          </a:ln>
        </p:spPr>
      </p:pic>
    </p:spTree>
    <p:extLst>
      <p:ext uri="{BB962C8B-B14F-4D97-AF65-F5344CB8AC3E}">
        <p14:creationId xmlns:p14="http://schemas.microsoft.com/office/powerpoint/2010/main" val="679619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25</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ETA2a – </a:t>
            </a:r>
            <a:r>
              <a:rPr lang="en-GB" dirty="0" err="1"/>
              <a:t>BoT</a:t>
            </a:r>
            <a:r>
              <a:rPr lang="en-GB" dirty="0"/>
              <a:t> operation started in error (while person is in South-East Bunker),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228279EB-4D36-7487-2E94-A69F2B3F04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076" y="2155974"/>
            <a:ext cx="11780303" cy="3137480"/>
          </a:xfrm>
          <a:prstGeom prst="rect">
            <a:avLst/>
          </a:prstGeom>
          <a:noFill/>
          <a:ln>
            <a:noFill/>
          </a:ln>
        </p:spPr>
      </p:pic>
    </p:spTree>
    <p:extLst>
      <p:ext uri="{BB962C8B-B14F-4D97-AF65-F5344CB8AC3E}">
        <p14:creationId xmlns:p14="http://schemas.microsoft.com/office/powerpoint/2010/main" val="34091478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26</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ETA2b – </a:t>
            </a:r>
            <a:r>
              <a:rPr lang="en-GB" dirty="0" err="1"/>
              <a:t>BoT</a:t>
            </a:r>
            <a:r>
              <a:rPr lang="en-GB" dirty="0"/>
              <a:t> operation started in error (while person is in North-West Bunker),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EE09FA66-837D-9B73-7529-C0A75B7537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7824" y="2004973"/>
            <a:ext cx="11122598" cy="2961548"/>
          </a:xfrm>
          <a:prstGeom prst="rect">
            <a:avLst/>
          </a:prstGeom>
          <a:noFill/>
          <a:ln>
            <a:noFill/>
          </a:ln>
        </p:spPr>
      </p:pic>
    </p:spTree>
    <p:extLst>
      <p:ext uri="{BB962C8B-B14F-4D97-AF65-F5344CB8AC3E}">
        <p14:creationId xmlns:p14="http://schemas.microsoft.com/office/powerpoint/2010/main" val="3642130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27</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ETA02c - </a:t>
            </a:r>
            <a:r>
              <a:rPr lang="en-GB" dirty="0" err="1"/>
              <a:t>BoT</a:t>
            </a:r>
            <a:r>
              <a:rPr lang="en-GB" dirty="0"/>
              <a:t> started in error while personnel in the pit (outside bunker),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CA5A1CFC-7F7B-A875-EA8B-A208948470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69390" y="2180590"/>
            <a:ext cx="9253220" cy="2496820"/>
          </a:xfrm>
          <a:prstGeom prst="rect">
            <a:avLst/>
          </a:prstGeom>
          <a:noFill/>
          <a:ln>
            <a:noFill/>
          </a:ln>
        </p:spPr>
      </p:pic>
    </p:spTree>
    <p:extLst>
      <p:ext uri="{BB962C8B-B14F-4D97-AF65-F5344CB8AC3E}">
        <p14:creationId xmlns:p14="http://schemas.microsoft.com/office/powerpoint/2010/main" val="42069212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28</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ETA03a - Inadvertent opening of the LSS while person is present in the South-East Bunker PSS controlled area,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7F4D3547-196B-9AEE-9B7E-155EF42AF19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4186" y="2284767"/>
            <a:ext cx="10223628" cy="2455579"/>
          </a:xfrm>
          <a:prstGeom prst="rect">
            <a:avLst/>
          </a:prstGeom>
          <a:noFill/>
          <a:ln>
            <a:noFill/>
          </a:ln>
        </p:spPr>
      </p:pic>
    </p:spTree>
    <p:extLst>
      <p:ext uri="{BB962C8B-B14F-4D97-AF65-F5344CB8AC3E}">
        <p14:creationId xmlns:p14="http://schemas.microsoft.com/office/powerpoint/2010/main" val="3911523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29</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ETA03b - Inadvertent opening of the LSS while person is present in the North-West Bunker PSS controlled area,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A70F3D7D-91D9-5A4A-91E4-CEDC4C6F8A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164" y="2298158"/>
            <a:ext cx="11025671" cy="2712533"/>
          </a:xfrm>
          <a:prstGeom prst="rect">
            <a:avLst/>
          </a:prstGeom>
          <a:noFill/>
          <a:ln>
            <a:noFill/>
          </a:ln>
        </p:spPr>
      </p:pic>
    </p:spTree>
    <p:extLst>
      <p:ext uri="{BB962C8B-B14F-4D97-AF65-F5344CB8AC3E}">
        <p14:creationId xmlns:p14="http://schemas.microsoft.com/office/powerpoint/2010/main" val="38810973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515B4B-3ADD-418D-A61D-2099706C28A1}"/>
              </a:ext>
            </a:extLst>
          </p:cNvPr>
          <p:cNvSpPr>
            <a:spLocks noGrp="1"/>
          </p:cNvSpPr>
          <p:nvPr>
            <p:ph type="title"/>
          </p:nvPr>
        </p:nvSpPr>
        <p:spPr/>
        <p:txBody>
          <a:bodyPr/>
          <a:lstStyle/>
          <a:p>
            <a:r>
              <a:rPr lang="en-GB" dirty="0"/>
              <a:t>Agenda</a:t>
            </a:r>
          </a:p>
        </p:txBody>
      </p:sp>
      <p:sp>
        <p:nvSpPr>
          <p:cNvPr id="5" name="Platshållare för bildnummer 4">
            <a:extLst>
              <a:ext uri="{FF2B5EF4-FFF2-40B4-BE49-F238E27FC236}">
                <a16:creationId xmlns:a16="http://schemas.microsoft.com/office/drawing/2014/main" id="{134CE1B4-62B3-438D-AEBF-F359667A072F}"/>
              </a:ext>
            </a:extLst>
          </p:cNvPr>
          <p:cNvSpPr>
            <a:spLocks noGrp="1"/>
          </p:cNvSpPr>
          <p:nvPr>
            <p:ph type="sldNum" sz="quarter" idx="12"/>
          </p:nvPr>
        </p:nvSpPr>
        <p:spPr/>
        <p:txBody>
          <a:bodyPr/>
          <a:lstStyle/>
          <a:p>
            <a:fld id="{F7283078-D760-1647-8B80-66BA8B52336D}" type="slidenum">
              <a:rPr lang="sv-SE" smtClean="0"/>
              <a:pPr/>
              <a:t>3</a:t>
            </a:fld>
            <a:endParaRPr lang="sv-SE"/>
          </a:p>
        </p:txBody>
      </p:sp>
      <p:graphicFrame>
        <p:nvGraphicFramePr>
          <p:cNvPr id="8" name="Tabell 8">
            <a:extLst>
              <a:ext uri="{FF2B5EF4-FFF2-40B4-BE49-F238E27FC236}">
                <a16:creationId xmlns:a16="http://schemas.microsoft.com/office/drawing/2014/main" id="{6785EE1E-4A1C-4346-83D0-84014F8F230F}"/>
              </a:ext>
            </a:extLst>
          </p:cNvPr>
          <p:cNvGraphicFramePr>
            <a:graphicFrameLocks noGrp="1"/>
          </p:cNvGraphicFramePr>
          <p:nvPr>
            <p:extLst>
              <p:ext uri="{D42A27DB-BD31-4B8C-83A1-F6EECF244321}">
                <p14:modId xmlns:p14="http://schemas.microsoft.com/office/powerpoint/2010/main" val="2316693452"/>
              </p:ext>
            </p:extLst>
          </p:nvPr>
        </p:nvGraphicFramePr>
        <p:xfrm>
          <a:off x="1195647" y="1284382"/>
          <a:ext cx="10134600" cy="1981200"/>
        </p:xfrm>
        <a:graphic>
          <a:graphicData uri="http://schemas.openxmlformats.org/drawingml/2006/table">
            <a:tbl>
              <a:tblPr firstRow="1" bandRow="1">
                <a:tableStyleId>{5C22544A-7EE6-4342-B048-85BDC9FD1C3A}</a:tableStyleId>
              </a:tblPr>
              <a:tblGrid>
                <a:gridCol w="10134600">
                  <a:extLst>
                    <a:ext uri="{9D8B030D-6E8A-4147-A177-3AD203B41FA5}">
                      <a16:colId xmlns:a16="http://schemas.microsoft.com/office/drawing/2014/main" val="1887023439"/>
                    </a:ext>
                  </a:extLst>
                </a:gridCol>
              </a:tblGrid>
              <a:tr h="395406">
                <a:tc>
                  <a:txBody>
                    <a:bodyPr/>
                    <a:lstStyle/>
                    <a:p>
                      <a:pPr>
                        <a:tabLst>
                          <a:tab pos="357188" algn="l"/>
                        </a:tabLst>
                      </a:pPr>
                      <a:r>
                        <a:rPr lang="en-GB" sz="2000" b="0" noProof="0" dirty="0">
                          <a:solidFill>
                            <a:schemeClr val="bg1"/>
                          </a:solidFill>
                        </a:rPr>
                        <a:t>1	Introduction</a:t>
                      </a:r>
                      <a:r>
                        <a:rPr lang="en-GB" sz="2000" b="0" baseline="0" noProof="0" dirty="0">
                          <a:solidFill>
                            <a:schemeClr val="bg1"/>
                          </a:solidFill>
                        </a:rPr>
                        <a:t> to PSS</a:t>
                      </a:r>
                      <a:r>
                        <a:rPr lang="en-GB" sz="2000" b="0" noProof="0" dirty="0">
                          <a:solidFill>
                            <a:schemeClr val="bg1"/>
                          </a:solidFill>
                        </a:rPr>
                        <a:t> SIL Assessment</a:t>
                      </a:r>
                    </a:p>
                  </a:txBody>
                  <a:tcPr anchor="ctr">
                    <a:lnL w="12700" cmpd="sng">
                      <a:noFill/>
                    </a:lnL>
                    <a:lnR w="12700" cmpd="sng">
                      <a:noFill/>
                    </a:lnR>
                    <a:lnT w="9525" cap="flat" cmpd="sng" algn="ctr">
                      <a:no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5739561"/>
                  </a:ext>
                </a:extLst>
              </a:tr>
              <a:tr h="395406">
                <a:tc>
                  <a:txBody>
                    <a:bodyPr/>
                    <a:lstStyle/>
                    <a:p>
                      <a:pPr>
                        <a:tabLst>
                          <a:tab pos="357188" algn="l"/>
                        </a:tabLst>
                      </a:pPr>
                      <a:r>
                        <a:rPr lang="en-GB" sz="2000" b="0" noProof="0" dirty="0">
                          <a:solidFill>
                            <a:schemeClr val="bg1"/>
                          </a:solidFill>
                        </a:rPr>
                        <a:t>2	Bunker PSS Safety Instrumented Functions</a:t>
                      </a:r>
                      <a:r>
                        <a:rPr lang="en-GB" sz="2000" b="0" baseline="0" noProof="0" dirty="0">
                          <a:solidFill>
                            <a:schemeClr val="bg1"/>
                          </a:solidFill>
                        </a:rPr>
                        <a:t> (SIFs)</a:t>
                      </a:r>
                      <a:endParaRPr lang="en-GB" sz="2000" b="0" noProof="0" dirty="0">
                        <a:solidFill>
                          <a:schemeClr val="bg1"/>
                        </a:solidFill>
                      </a:endParaRP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22991455"/>
                  </a:ext>
                </a:extLst>
              </a:tr>
              <a:tr h="395406">
                <a:tc>
                  <a:txBody>
                    <a:bodyPr/>
                    <a:lstStyle/>
                    <a:p>
                      <a:pPr>
                        <a:tabLst>
                          <a:tab pos="357188" algn="l"/>
                        </a:tabLst>
                      </a:pPr>
                      <a:r>
                        <a:rPr lang="en-GB" sz="2000" b="0" noProof="0" dirty="0">
                          <a:solidFill>
                            <a:schemeClr val="bg1"/>
                          </a:solidFill>
                        </a:rPr>
                        <a:t>3   Bunker PSS Safety Requirements Specification (SRS)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6257275"/>
                  </a:ext>
                </a:extLst>
              </a:tr>
              <a:tr h="395406">
                <a:tc>
                  <a:txBody>
                    <a:bodyPr/>
                    <a:lstStyle/>
                    <a:p>
                      <a:pPr>
                        <a:tabLst>
                          <a:tab pos="357188" algn="l"/>
                        </a:tabLst>
                      </a:pPr>
                      <a:r>
                        <a:rPr lang="en-GB" sz="2000" b="0" noProof="0" dirty="0">
                          <a:solidFill>
                            <a:schemeClr val="bg1"/>
                          </a:solidFill>
                        </a:rPr>
                        <a:t>4   Bunker PSS SIL Assessment Results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14642806"/>
                  </a:ext>
                </a:extLst>
              </a:tr>
              <a:tr h="395406">
                <a:tc>
                  <a:txBody>
                    <a:bodyPr/>
                    <a:lstStyle/>
                    <a:p>
                      <a:pPr marL="0" marR="0" lvl="0" indent="0" algn="l" defTabSz="914400" rtl="0" eaLnBrk="1" fontAlgn="auto" latinLnBrk="0" hangingPunct="1">
                        <a:lnSpc>
                          <a:spcPct val="100000"/>
                        </a:lnSpc>
                        <a:spcBef>
                          <a:spcPts val="0"/>
                        </a:spcBef>
                        <a:spcAft>
                          <a:spcPts val="0"/>
                        </a:spcAft>
                        <a:buClrTx/>
                        <a:buSzTx/>
                        <a:buFontTx/>
                        <a:buNone/>
                        <a:tabLst>
                          <a:tab pos="357188" algn="l"/>
                        </a:tabLst>
                        <a:defRPr/>
                      </a:pPr>
                      <a:r>
                        <a:rPr lang="en-GB" sz="2000" b="0" noProof="0" dirty="0">
                          <a:solidFill>
                            <a:schemeClr val="bg1"/>
                          </a:solidFill>
                        </a:rPr>
                        <a:t>5   Bunker PSS Event Tree Analysis</a:t>
                      </a:r>
                    </a:p>
                  </a:txBody>
                  <a:tcPr anchor="ctr">
                    <a:lnL w="12700" cmpd="sng">
                      <a:noFill/>
                    </a:lnL>
                    <a:lnR w="12700" cmpd="sng">
                      <a:noFill/>
                    </a:lnR>
                    <a:lnT w="9525" cap="flat" cmpd="sng" algn="ctr">
                      <a:solidFill>
                        <a:schemeClr val="accent1">
                          <a:lumMod val="60000"/>
                          <a:lumOff val="40000"/>
                        </a:schemeClr>
                      </a:solidFill>
                      <a:prstDash val="solid"/>
                      <a:round/>
                      <a:headEnd type="none" w="med" len="med"/>
                      <a:tailEnd type="none" w="med" len="med"/>
                    </a:lnT>
                    <a:lnB w="9525" cap="flat" cmpd="sng" algn="ctr">
                      <a:solidFill>
                        <a:schemeClr val="accent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131317149"/>
                  </a:ext>
                </a:extLst>
              </a:tr>
            </a:tbl>
          </a:graphicData>
        </a:graphic>
      </p:graphicFrame>
      <p:sp>
        <p:nvSpPr>
          <p:cNvPr id="6" name="Platshållare för sidfot 5">
            <a:extLst>
              <a:ext uri="{FF2B5EF4-FFF2-40B4-BE49-F238E27FC236}">
                <a16:creationId xmlns:a16="http://schemas.microsoft.com/office/drawing/2014/main" id="{8A59AED1-4BAA-47FE-A233-9C2F413DB688}"/>
              </a:ext>
            </a:extLst>
          </p:cNvPr>
          <p:cNvSpPr>
            <a:spLocks noGrp="1"/>
          </p:cNvSpPr>
          <p:nvPr>
            <p:ph type="ftr" sz="quarter" idx="11"/>
          </p:nvPr>
        </p:nvSpPr>
        <p:spPr/>
        <p:txBody>
          <a:bodyPr/>
          <a:lstStyle/>
          <a:p>
            <a:r>
              <a:rPr lang="en-GB" dirty="0"/>
              <a:t>SIL Assessment for Bunker &amp; TS PSS SIFs</a:t>
            </a:r>
          </a:p>
        </p:txBody>
      </p:sp>
      <p:sp>
        <p:nvSpPr>
          <p:cNvPr id="7" name="Platshållare för datum 3">
            <a:extLst>
              <a:ext uri="{FF2B5EF4-FFF2-40B4-BE49-F238E27FC236}">
                <a16:creationId xmlns:a16="http://schemas.microsoft.com/office/drawing/2014/main" id="{78972905-E434-5D47-AFD2-FA25DA38A1E7}"/>
              </a:ext>
            </a:extLst>
          </p:cNvPr>
          <p:cNvSpPr>
            <a:spLocks noGrp="1"/>
          </p:cNvSpPr>
          <p:nvPr>
            <p:ph type="dt" sz="half" idx="10"/>
          </p:nvPr>
        </p:nvSpPr>
        <p:spPr>
          <a:xfrm>
            <a:off x="1195647" y="6475270"/>
            <a:ext cx="832658" cy="365125"/>
          </a:xfrm>
        </p:spPr>
        <p:txBody>
          <a:bodyPr/>
          <a:lstStyle/>
          <a:p>
            <a:fld id="{18896B66-0B3A-474C-9C9C-E4F07B1F5DAD}" type="datetime1">
              <a:rPr lang="sv-SE" smtClean="0">
                <a:solidFill>
                  <a:schemeClr val="bg1"/>
                </a:solidFill>
              </a:rPr>
              <a:t>2024-04-27</a:t>
            </a:fld>
            <a:endParaRPr lang="sv-SE" dirty="0">
              <a:solidFill>
                <a:schemeClr val="bg1"/>
              </a:solidFill>
            </a:endParaRPr>
          </a:p>
        </p:txBody>
      </p:sp>
    </p:spTree>
    <p:extLst>
      <p:ext uri="{BB962C8B-B14F-4D97-AF65-F5344CB8AC3E}">
        <p14:creationId xmlns:p14="http://schemas.microsoft.com/office/powerpoint/2010/main" val="355043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30</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ETA04a - Personnel attempt to access Bunker South-East PSS controlled area via Access Door during </a:t>
            </a:r>
            <a:r>
              <a:rPr lang="en-GB" dirty="0" err="1"/>
              <a:t>BoT</a:t>
            </a:r>
            <a:r>
              <a:rPr lang="en-GB" dirty="0"/>
              <a:t> operation,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31DED6CC-4303-574D-5476-42005173DC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567" y="2198370"/>
            <a:ext cx="11352250" cy="3019580"/>
          </a:xfrm>
          <a:prstGeom prst="rect">
            <a:avLst/>
          </a:prstGeom>
          <a:noFill/>
          <a:ln>
            <a:noFill/>
          </a:ln>
        </p:spPr>
      </p:pic>
    </p:spTree>
    <p:extLst>
      <p:ext uri="{BB962C8B-B14F-4D97-AF65-F5344CB8AC3E}">
        <p14:creationId xmlns:p14="http://schemas.microsoft.com/office/powerpoint/2010/main" val="25953462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Event Tree Analysis (ETA)</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31</a:t>
            </a:fld>
            <a:endParaRPr lang="sv-SE" dirty="0">
              <a:solidFill>
                <a:srgbClr val="CCCCCC"/>
              </a:solidFill>
            </a:endParaRPr>
          </a:p>
        </p:txBody>
      </p:sp>
      <p:sp>
        <p:nvSpPr>
          <p:cNvPr id="21" name="Platshållare för text 20">
            <a:extLst>
              <a:ext uri="{FF2B5EF4-FFF2-40B4-BE49-F238E27FC236}">
                <a16:creationId xmlns:a16="http://schemas.microsoft.com/office/drawing/2014/main" id="{AA5A267D-0531-4EAB-BF41-0CF5E50FD4F5}"/>
              </a:ext>
            </a:extLst>
          </p:cNvPr>
          <p:cNvSpPr>
            <a:spLocks noGrp="1"/>
          </p:cNvSpPr>
          <p:nvPr>
            <p:ph type="body" sz="quarter" idx="14"/>
          </p:nvPr>
        </p:nvSpPr>
        <p:spPr/>
        <p:txBody>
          <a:bodyPr/>
          <a:lstStyle/>
          <a:p>
            <a:r>
              <a:rPr lang="en-GB" dirty="0"/>
              <a:t>ETA04b - Personnel attempt to access Bunker North West PSS controlled area via Access Door during </a:t>
            </a:r>
            <a:r>
              <a:rPr lang="en-GB" dirty="0" err="1"/>
              <a:t>BoT</a:t>
            </a:r>
            <a:r>
              <a:rPr lang="en-GB" dirty="0"/>
              <a:t> operation, Radiation hazard</a:t>
            </a: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2" name="Picture 1">
            <a:extLst>
              <a:ext uri="{FF2B5EF4-FFF2-40B4-BE49-F238E27FC236}">
                <a16:creationId xmlns:a16="http://schemas.microsoft.com/office/drawing/2014/main" id="{465F1D48-55C5-91D9-B576-CC91A42BB5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058" y="2198370"/>
            <a:ext cx="11383789" cy="3027969"/>
          </a:xfrm>
          <a:prstGeom prst="rect">
            <a:avLst/>
          </a:prstGeom>
          <a:noFill/>
          <a:ln>
            <a:noFill/>
          </a:ln>
        </p:spPr>
      </p:pic>
    </p:spTree>
    <p:extLst>
      <p:ext uri="{BB962C8B-B14F-4D97-AF65-F5344CB8AC3E}">
        <p14:creationId xmlns:p14="http://schemas.microsoft.com/office/powerpoint/2010/main" val="1590103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Notes </a:t>
            </a:r>
          </a:p>
        </p:txBody>
      </p:sp>
      <p:sp>
        <p:nvSpPr>
          <p:cNvPr id="4" name="Slide Number Placeholder 3"/>
          <p:cNvSpPr>
            <a:spLocks noGrp="1"/>
          </p:cNvSpPr>
          <p:nvPr>
            <p:ph type="sldNum" sz="quarter" idx="12"/>
          </p:nvPr>
        </p:nvSpPr>
        <p:spPr/>
        <p:txBody>
          <a:bodyPr/>
          <a:lstStyle/>
          <a:p>
            <a:fld id="{F7283078-D760-1647-8B80-66BA8B52336D}" type="slidenum">
              <a:rPr lang="sv-SE" smtClean="0"/>
              <a:t>32</a:t>
            </a:fld>
            <a:endParaRPr lang="sv-SE" dirty="0"/>
          </a:p>
        </p:txBody>
      </p:sp>
      <p:sp>
        <p:nvSpPr>
          <p:cNvPr id="5" name="Text Placeholder 4"/>
          <p:cNvSpPr>
            <a:spLocks noGrp="1"/>
          </p:cNvSpPr>
          <p:nvPr>
            <p:ph type="body" sz="quarter" idx="14"/>
          </p:nvPr>
        </p:nvSpPr>
        <p:spPr/>
        <p:txBody>
          <a:bodyPr/>
          <a:lstStyle/>
          <a:p>
            <a:r>
              <a:rPr lang="en-US" dirty="0"/>
              <a:t>Recommendations</a:t>
            </a:r>
          </a:p>
        </p:txBody>
      </p:sp>
      <p:sp>
        <p:nvSpPr>
          <p:cNvPr id="6" name="Content Placeholder 5"/>
          <p:cNvSpPr>
            <a:spLocks noGrp="1"/>
          </p:cNvSpPr>
          <p:nvPr>
            <p:ph idx="1"/>
          </p:nvPr>
        </p:nvSpPr>
        <p:spPr>
          <a:xfrm>
            <a:off x="1103709" y="1902083"/>
            <a:ext cx="9365782" cy="3780961"/>
          </a:xfrm>
        </p:spPr>
        <p:txBody>
          <a:bodyPr/>
          <a:lstStyle/>
          <a:p>
            <a:pPr marL="0" indent="0">
              <a:buNone/>
            </a:pPr>
            <a:r>
              <a:rPr lang="en-GB" dirty="0"/>
              <a:t>The following recommendations are proposed for consideration:</a:t>
            </a:r>
          </a:p>
          <a:p>
            <a:pPr marL="0" indent="0">
              <a:buNone/>
            </a:pPr>
            <a:r>
              <a:rPr lang="en-GB" dirty="0"/>
              <a:t>• Once operational, track the record for the successful implementation of the procedures and ensure all stakeholders are trained and challenged regularly on the procedure.</a:t>
            </a:r>
          </a:p>
          <a:p>
            <a:pPr marL="0" indent="0">
              <a:buNone/>
            </a:pPr>
            <a:r>
              <a:rPr lang="en-GB" dirty="0"/>
              <a:t>• Once operational, gather failure data of SIF elements. Once enough data has been gathered, perform statistical analysis to verify the failure data used in this SIL Assessment.</a:t>
            </a:r>
          </a:p>
          <a:p>
            <a:pPr marL="0" indent="0">
              <a:buNone/>
            </a:pPr>
            <a:endParaRPr lang="en-GB" dirty="0"/>
          </a:p>
        </p:txBody>
      </p:sp>
      <p:sp>
        <p:nvSpPr>
          <p:cNvPr id="7" name="Date Placeholder 6"/>
          <p:cNvSpPr>
            <a:spLocks noGrp="1"/>
          </p:cNvSpPr>
          <p:nvPr>
            <p:ph type="dt" sz="half" idx="10"/>
          </p:nvPr>
        </p:nvSpPr>
        <p:spPr/>
        <p:txBody>
          <a:bodyPr/>
          <a:lstStyle/>
          <a:p>
            <a:fld id="{18896B66-0B3A-474C-9C9C-E4F07B1F5DAD}" type="datetime1">
              <a:rPr lang="sv-SE" smtClean="0"/>
              <a:t>2024-04-27</a:t>
            </a:fld>
            <a:endParaRPr lang="sv-SE" dirty="0"/>
          </a:p>
        </p:txBody>
      </p:sp>
    </p:spTree>
    <p:extLst>
      <p:ext uri="{BB962C8B-B14F-4D97-AF65-F5344CB8AC3E}">
        <p14:creationId xmlns:p14="http://schemas.microsoft.com/office/powerpoint/2010/main" val="422707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145CF3-C12C-4347-8E68-43E7983404D2}"/>
              </a:ext>
            </a:extLst>
          </p:cNvPr>
          <p:cNvSpPr>
            <a:spLocks noGrp="1"/>
          </p:cNvSpPr>
          <p:nvPr>
            <p:ph type="ctrTitle"/>
          </p:nvPr>
        </p:nvSpPr>
        <p:spPr/>
        <p:txBody>
          <a:bodyPr/>
          <a:lstStyle/>
          <a:p>
            <a:pPr>
              <a:spcAft>
                <a:spcPts val="600"/>
              </a:spcAft>
            </a:pPr>
            <a:r>
              <a:rPr lang="sv-SE" dirty="0" err="1"/>
              <a:t>Thank</a:t>
            </a:r>
            <a:r>
              <a:rPr lang="sv-SE" dirty="0"/>
              <a:t> </a:t>
            </a:r>
            <a:r>
              <a:rPr lang="sv-SE" dirty="0" err="1"/>
              <a:t>you</a:t>
            </a:r>
            <a:r>
              <a:rPr lang="sv-SE" dirty="0"/>
              <a:t> for </a:t>
            </a:r>
            <a:r>
              <a:rPr lang="sv-SE" dirty="0" err="1"/>
              <a:t>your</a:t>
            </a:r>
            <a:r>
              <a:rPr lang="sv-SE" dirty="0"/>
              <a:t> attention!</a:t>
            </a:r>
          </a:p>
        </p:txBody>
      </p:sp>
    </p:spTree>
    <p:extLst>
      <p:ext uri="{BB962C8B-B14F-4D97-AF65-F5344CB8AC3E}">
        <p14:creationId xmlns:p14="http://schemas.microsoft.com/office/powerpoint/2010/main" val="12099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9F361A0A-2528-42EB-8E6A-DA01C6577F41}"/>
              </a:ext>
            </a:extLst>
          </p:cNvPr>
          <p:cNvSpPr>
            <a:spLocks noGrp="1"/>
          </p:cNvSpPr>
          <p:nvPr>
            <p:ph type="body" sz="quarter" idx="11"/>
          </p:nvPr>
        </p:nvSpPr>
        <p:spPr/>
        <p:txBody>
          <a:bodyPr/>
          <a:lstStyle/>
          <a:p>
            <a:endParaRPr lang="sv-SE"/>
          </a:p>
        </p:txBody>
      </p:sp>
      <p:sp>
        <p:nvSpPr>
          <p:cNvPr id="4" name="Platshållare för text 3">
            <a:extLst>
              <a:ext uri="{FF2B5EF4-FFF2-40B4-BE49-F238E27FC236}">
                <a16:creationId xmlns:a16="http://schemas.microsoft.com/office/drawing/2014/main" id="{8EE8596B-CFC4-494E-833A-CBBEC30781C3}"/>
              </a:ext>
            </a:extLst>
          </p:cNvPr>
          <p:cNvSpPr>
            <a:spLocks noGrp="1"/>
          </p:cNvSpPr>
          <p:nvPr>
            <p:ph type="body" sz="quarter" idx="10"/>
          </p:nvPr>
        </p:nvSpPr>
        <p:spPr/>
        <p:txBody>
          <a:bodyPr/>
          <a:lstStyle/>
          <a:p>
            <a:endParaRPr lang="sv-SE"/>
          </a:p>
        </p:txBody>
      </p:sp>
      <p:sp>
        <p:nvSpPr>
          <p:cNvPr id="10" name="Platshållare för bild 9">
            <a:extLst>
              <a:ext uri="{FF2B5EF4-FFF2-40B4-BE49-F238E27FC236}">
                <a16:creationId xmlns:a16="http://schemas.microsoft.com/office/drawing/2014/main" id="{1CCB1AEE-A06D-4938-95DD-62DEE574A394}"/>
              </a:ext>
            </a:extLst>
          </p:cNvPr>
          <p:cNvSpPr>
            <a:spLocks noGrp="1"/>
          </p:cNvSpPr>
          <p:nvPr>
            <p:ph type="pic" sz="quarter" idx="12"/>
          </p:nvPr>
        </p:nvSpPr>
        <p:spPr/>
        <p:txBody>
          <a:bodyPr/>
          <a:lstStyle/>
          <a:p>
            <a:endParaRPr lang="en-GB"/>
          </a:p>
        </p:txBody>
      </p:sp>
      <p:sp>
        <p:nvSpPr>
          <p:cNvPr id="12" name="Platshållare för text 11">
            <a:extLst>
              <a:ext uri="{FF2B5EF4-FFF2-40B4-BE49-F238E27FC236}">
                <a16:creationId xmlns:a16="http://schemas.microsoft.com/office/drawing/2014/main" id="{D11693FE-8633-4CDA-ABA8-92FAAA0C73FA}"/>
              </a:ext>
            </a:extLst>
          </p:cNvPr>
          <p:cNvSpPr>
            <a:spLocks noGrp="1"/>
          </p:cNvSpPr>
          <p:nvPr>
            <p:ph type="body" sz="quarter" idx="14"/>
          </p:nvPr>
        </p:nvSpPr>
        <p:spPr/>
        <p:txBody>
          <a:bodyPr/>
          <a:lstStyle/>
          <a:p>
            <a:r>
              <a:rPr lang="en-GB" dirty="0"/>
              <a:t>Introduction to PSS SIL Assessment</a:t>
            </a:r>
          </a:p>
        </p:txBody>
      </p:sp>
      <p:sp>
        <p:nvSpPr>
          <p:cNvPr id="14" name="Platshållare för text 13">
            <a:extLst>
              <a:ext uri="{FF2B5EF4-FFF2-40B4-BE49-F238E27FC236}">
                <a16:creationId xmlns:a16="http://schemas.microsoft.com/office/drawing/2014/main" id="{DF2049D6-33EF-411A-8631-A29E54208392}"/>
              </a:ext>
            </a:extLst>
          </p:cNvPr>
          <p:cNvSpPr>
            <a:spLocks noGrp="1"/>
          </p:cNvSpPr>
          <p:nvPr>
            <p:ph type="body" sz="quarter" idx="13"/>
          </p:nvPr>
        </p:nvSpPr>
        <p:spPr/>
        <p:txBody>
          <a:bodyPr/>
          <a:lstStyle/>
          <a:p>
            <a:r>
              <a:rPr lang="sv-SE" dirty="0"/>
              <a:t>1</a:t>
            </a:r>
          </a:p>
        </p:txBody>
      </p:sp>
    </p:spTree>
    <p:extLst>
      <p:ext uri="{BB962C8B-B14F-4D97-AF65-F5344CB8AC3E}">
        <p14:creationId xmlns:p14="http://schemas.microsoft.com/office/powerpoint/2010/main" val="270034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a:xfrm>
            <a:off x="1103709" y="265373"/>
            <a:ext cx="4632054" cy="1095897"/>
          </a:xfrm>
        </p:spPr>
        <p:txBody>
          <a:bodyPr/>
          <a:lstStyle/>
          <a:p>
            <a:r>
              <a:rPr lang="en-GB" dirty="0">
                <a:solidFill>
                  <a:schemeClr val="tx1">
                    <a:lumMod val="75000"/>
                    <a:lumOff val="25000"/>
                  </a:schemeClr>
                </a:solidFill>
              </a:rPr>
              <a:t>PSS SIL Assessment</a:t>
            </a:r>
          </a:p>
        </p:txBody>
      </p:sp>
      <p:sp>
        <p:nvSpPr>
          <p:cNvPr id="4" name="Platshållare för sidfot 3">
            <a:extLst>
              <a:ext uri="{FF2B5EF4-FFF2-40B4-BE49-F238E27FC236}">
                <a16:creationId xmlns:a16="http://schemas.microsoft.com/office/drawing/2014/main" id="{BCE7790D-E878-42AC-AA2D-8A369B3D74BF}"/>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5</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4641363" cy="4768062"/>
          </a:xfrm>
        </p:spPr>
        <p:txBody>
          <a:bodyPr/>
          <a:lstStyle/>
          <a:p>
            <a:pPr marL="72000" indent="-72000">
              <a:spcBef>
                <a:spcPts val="600"/>
              </a:spcBef>
              <a:spcAft>
                <a:spcPts val="600"/>
              </a:spcAft>
            </a:pPr>
            <a:r>
              <a:rPr lang="en-GB" dirty="0">
                <a:solidFill>
                  <a:schemeClr val="tx1">
                    <a:lumMod val="75000"/>
                    <a:lumOff val="25000"/>
                  </a:schemeClr>
                </a:solidFill>
              </a:rPr>
              <a:t>SIL Determination</a:t>
            </a:r>
          </a:p>
          <a:p>
            <a:pPr marL="360000" lvl="1" indent="-216000">
              <a:spcBef>
                <a:spcPts val="300"/>
              </a:spcBef>
              <a:spcAft>
                <a:spcPts val="300"/>
              </a:spcAft>
            </a:pPr>
            <a:r>
              <a:rPr lang="en-GB" dirty="0">
                <a:solidFill>
                  <a:schemeClr val="tx1">
                    <a:lumMod val="75000"/>
                    <a:lumOff val="25000"/>
                  </a:schemeClr>
                </a:solidFill>
              </a:rPr>
              <a:t>Inputs – Risk Assessments, </a:t>
            </a:r>
            <a:r>
              <a:rPr lang="en-GB" dirty="0" err="1">
                <a:solidFill>
                  <a:schemeClr val="tx1">
                    <a:lumMod val="75000"/>
                    <a:lumOff val="25000"/>
                  </a:schemeClr>
                </a:solidFill>
              </a:rPr>
              <a:t>ConOps</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targets for each SIF in terms of PFD/PFH and SIL</a:t>
            </a:r>
          </a:p>
          <a:p>
            <a:pPr marL="72000" indent="-72000">
              <a:spcBef>
                <a:spcPts val="600"/>
              </a:spcBef>
              <a:spcAft>
                <a:spcPts val="600"/>
              </a:spcAft>
            </a:pPr>
            <a:r>
              <a:rPr lang="en-GB" dirty="0">
                <a:solidFill>
                  <a:schemeClr val="tx1">
                    <a:lumMod val="75000"/>
                    <a:lumOff val="25000"/>
                  </a:schemeClr>
                </a:solidFill>
              </a:rPr>
              <a:t>SIL Verification</a:t>
            </a:r>
          </a:p>
          <a:p>
            <a:pPr marL="360000" lvl="1" indent="-216000">
              <a:spcBef>
                <a:spcPts val="300"/>
              </a:spcBef>
              <a:spcAft>
                <a:spcPts val="300"/>
              </a:spcAft>
            </a:pPr>
            <a:r>
              <a:rPr lang="en-GB" dirty="0">
                <a:solidFill>
                  <a:schemeClr val="tx1">
                    <a:lumMod val="75000"/>
                    <a:lumOff val="25000"/>
                  </a:schemeClr>
                </a:solidFill>
              </a:rPr>
              <a:t>Inputs – SIL Determination, SIF configurations, Failure Data</a:t>
            </a:r>
          </a:p>
          <a:p>
            <a:pPr marL="360000" lvl="1" indent="-216000">
              <a:spcBef>
                <a:spcPts val="300"/>
              </a:spcBef>
              <a:spcAft>
                <a:spcPts val="300"/>
              </a:spcAft>
            </a:pPr>
            <a:r>
              <a:rPr lang="en-GB" dirty="0">
                <a:solidFill>
                  <a:schemeClr val="tx1">
                    <a:lumMod val="75000"/>
                    <a:lumOff val="25000"/>
                  </a:schemeClr>
                </a:solidFill>
              </a:rPr>
              <a:t>Method – Reliability Block Diagram (RBD), </a:t>
            </a:r>
            <a:r>
              <a:rPr lang="en-GB" dirty="0" err="1">
                <a:solidFill>
                  <a:schemeClr val="tx1">
                    <a:lumMod val="75000"/>
                    <a:lumOff val="25000"/>
                  </a:schemeClr>
                </a:solidFill>
              </a:rPr>
              <a:t>ProSET</a:t>
            </a:r>
            <a:endParaRPr lang="en-GB" dirty="0">
              <a:solidFill>
                <a:schemeClr val="tx1">
                  <a:lumMod val="75000"/>
                  <a:lumOff val="25000"/>
                </a:schemeClr>
              </a:solidFill>
            </a:endParaRPr>
          </a:p>
          <a:p>
            <a:pPr marL="360000" lvl="1" indent="-216000">
              <a:spcBef>
                <a:spcPts val="300"/>
              </a:spcBef>
              <a:spcAft>
                <a:spcPts val="300"/>
              </a:spcAft>
            </a:pPr>
            <a:r>
              <a:rPr lang="en-GB" dirty="0">
                <a:solidFill>
                  <a:schemeClr val="tx1">
                    <a:lumMod val="75000"/>
                    <a:lumOff val="25000"/>
                  </a:schemeClr>
                </a:solidFill>
              </a:rPr>
              <a:t>Outputs – SIL Verification results in terms of achieved PFD/PFH and SIL</a:t>
            </a:r>
          </a:p>
          <a:p>
            <a:pPr lvl="1"/>
            <a:endParaRPr lang="en-US" dirty="0"/>
          </a:p>
        </p:txBody>
      </p:sp>
      <p:sp>
        <p:nvSpPr>
          <p:cNvPr id="7" name="Platshållare för innehåll 6">
            <a:extLst>
              <a:ext uri="{FF2B5EF4-FFF2-40B4-BE49-F238E27FC236}">
                <a16:creationId xmlns:a16="http://schemas.microsoft.com/office/drawing/2014/main" id="{62013AAD-DCA8-43EE-A6AD-BC89849E6BFF}"/>
              </a:ext>
            </a:extLst>
          </p:cNvPr>
          <p:cNvSpPr>
            <a:spLocks noGrp="1"/>
          </p:cNvSpPr>
          <p:nvPr>
            <p:ph idx="13"/>
          </p:nvPr>
        </p:nvSpPr>
        <p:spPr/>
        <p:txBody>
          <a:bodyPr/>
          <a:lstStyle/>
          <a:p>
            <a:endParaRPr lang="en-GB" dirty="0">
              <a:solidFill>
                <a:schemeClr val="tx1">
                  <a:lumMod val="75000"/>
                  <a:lumOff val="25000"/>
                </a:schemeClr>
              </a:solidFill>
            </a:endParaRP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pic>
        <p:nvPicPr>
          <p:cNvPr id="3" name="Picture 2">
            <a:extLst>
              <a:ext uri="{FF2B5EF4-FFF2-40B4-BE49-F238E27FC236}">
                <a16:creationId xmlns:a16="http://schemas.microsoft.com/office/drawing/2014/main" id="{4860B45A-2784-C185-574F-2B4AE9A948E9}"/>
              </a:ext>
            </a:extLst>
          </p:cNvPr>
          <p:cNvPicPr>
            <a:picLocks noChangeAspect="1"/>
          </p:cNvPicPr>
          <p:nvPr/>
        </p:nvPicPr>
        <p:blipFill>
          <a:blip r:embed="rId3"/>
          <a:stretch>
            <a:fillRect/>
          </a:stretch>
        </p:blipFill>
        <p:spPr>
          <a:xfrm>
            <a:off x="5651500" y="17605"/>
            <a:ext cx="6540500" cy="6858000"/>
          </a:xfrm>
          <a:prstGeom prst="rect">
            <a:avLst/>
          </a:prstGeom>
        </p:spPr>
      </p:pic>
      <p:sp>
        <p:nvSpPr>
          <p:cNvPr id="11" name="Rounded Rectangular Callout 10">
            <a:extLst>
              <a:ext uri="{FF2B5EF4-FFF2-40B4-BE49-F238E27FC236}">
                <a16:creationId xmlns:a16="http://schemas.microsoft.com/office/drawing/2014/main" id="{69C01666-0033-1DF8-8D14-C8DBBB548FBD}"/>
              </a:ext>
            </a:extLst>
          </p:cNvPr>
          <p:cNvSpPr/>
          <p:nvPr/>
        </p:nvSpPr>
        <p:spPr>
          <a:xfrm>
            <a:off x="5646337" y="2704133"/>
            <a:ext cx="1750790" cy="440580"/>
          </a:xfrm>
          <a:prstGeom prst="wedgeRoundRectCallout">
            <a:avLst>
              <a:gd name="adj1" fmla="val 56483"/>
              <a:gd name="adj2" fmla="val -13488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SRS</a:t>
            </a:r>
          </a:p>
        </p:txBody>
      </p:sp>
      <p:sp>
        <p:nvSpPr>
          <p:cNvPr id="12" name="Rounded Rectangular Callout 11">
            <a:extLst>
              <a:ext uri="{FF2B5EF4-FFF2-40B4-BE49-F238E27FC236}">
                <a16:creationId xmlns:a16="http://schemas.microsoft.com/office/drawing/2014/main" id="{BB9E9A7A-DEE7-6A6A-B49F-A227C04B139F}"/>
              </a:ext>
            </a:extLst>
          </p:cNvPr>
          <p:cNvSpPr/>
          <p:nvPr/>
        </p:nvSpPr>
        <p:spPr>
          <a:xfrm>
            <a:off x="5735763" y="3625576"/>
            <a:ext cx="1750790" cy="440580"/>
          </a:xfrm>
          <a:prstGeom prst="wedgeRoundRectCallout">
            <a:avLst>
              <a:gd name="adj1" fmla="val 53673"/>
              <a:gd name="adj2" fmla="val -12496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Verification</a:t>
            </a:r>
          </a:p>
        </p:txBody>
      </p:sp>
      <p:sp>
        <p:nvSpPr>
          <p:cNvPr id="14" name="Rounded Rectangular Callout 13">
            <a:extLst>
              <a:ext uri="{FF2B5EF4-FFF2-40B4-BE49-F238E27FC236}">
                <a16:creationId xmlns:a16="http://schemas.microsoft.com/office/drawing/2014/main" id="{976E4976-6D53-5ACB-DD0F-C6E55E1B3621}"/>
              </a:ext>
            </a:extLst>
          </p:cNvPr>
          <p:cNvSpPr/>
          <p:nvPr/>
        </p:nvSpPr>
        <p:spPr>
          <a:xfrm>
            <a:off x="10352879" y="532236"/>
            <a:ext cx="1728192" cy="642912"/>
          </a:xfrm>
          <a:prstGeom prst="wedgeRoundRectCallout">
            <a:avLst>
              <a:gd name="adj1" fmla="val -85443"/>
              <a:gd name="adj2" fmla="val -79861"/>
              <a:gd name="adj3" fmla="val 16667"/>
            </a:avLst>
          </a:prstGeom>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Risk Assessment</a:t>
            </a:r>
          </a:p>
        </p:txBody>
      </p:sp>
      <p:sp>
        <p:nvSpPr>
          <p:cNvPr id="16" name="Rounded Rectangular Callout 15">
            <a:extLst>
              <a:ext uri="{FF2B5EF4-FFF2-40B4-BE49-F238E27FC236}">
                <a16:creationId xmlns:a16="http://schemas.microsoft.com/office/drawing/2014/main" id="{7488FAA8-7638-0553-741E-38F67CE027F7}"/>
              </a:ext>
            </a:extLst>
          </p:cNvPr>
          <p:cNvSpPr/>
          <p:nvPr/>
        </p:nvSpPr>
        <p:spPr>
          <a:xfrm>
            <a:off x="10051547" y="1636071"/>
            <a:ext cx="1728192" cy="639688"/>
          </a:xfrm>
          <a:prstGeom prst="wedgeRoundRectCallout">
            <a:avLst>
              <a:gd name="adj1" fmla="val -46521"/>
              <a:gd name="adj2" fmla="val -1073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SIL Determination</a:t>
            </a:r>
          </a:p>
        </p:txBody>
      </p:sp>
    </p:spTree>
    <p:extLst>
      <p:ext uri="{BB962C8B-B14F-4D97-AF65-F5344CB8AC3E}">
        <p14:creationId xmlns:p14="http://schemas.microsoft.com/office/powerpoint/2010/main" val="107453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0FB8EB-1974-4F1B-9F83-4FDD9AB6C8B2}"/>
              </a:ext>
            </a:extLst>
          </p:cNvPr>
          <p:cNvSpPr>
            <a:spLocks noGrp="1"/>
          </p:cNvSpPr>
          <p:nvPr>
            <p:ph type="title"/>
          </p:nvPr>
        </p:nvSpPr>
        <p:spPr/>
        <p:txBody>
          <a:bodyPr/>
          <a:lstStyle/>
          <a:p>
            <a:r>
              <a:rPr lang="en-GB" sz="3600" dirty="0">
                <a:solidFill>
                  <a:schemeClr val="tx1">
                    <a:lumMod val="95000"/>
                    <a:lumOff val="5000"/>
                  </a:schemeClr>
                </a:solidFill>
              </a:rPr>
              <a:t>SIL Determination and Verification</a:t>
            </a:r>
          </a:p>
        </p:txBody>
      </p:sp>
      <p:sp>
        <p:nvSpPr>
          <p:cNvPr id="5" name="Platshållare för bildnummer 4">
            <a:extLst>
              <a:ext uri="{FF2B5EF4-FFF2-40B4-BE49-F238E27FC236}">
                <a16:creationId xmlns:a16="http://schemas.microsoft.com/office/drawing/2014/main" id="{4B78B478-BF6B-4F13-BEDC-210D18337E98}"/>
              </a:ext>
            </a:extLst>
          </p:cNvPr>
          <p:cNvSpPr>
            <a:spLocks noGrp="1"/>
          </p:cNvSpPr>
          <p:nvPr>
            <p:ph type="sldNum" sz="quarter" idx="12"/>
          </p:nvPr>
        </p:nvSpPr>
        <p:spPr/>
        <p:txBody>
          <a:bodyPr/>
          <a:lstStyle/>
          <a:p>
            <a:fld id="{F7283078-D760-1647-8B80-66BA8B52336D}" type="slidenum">
              <a:rPr lang="sv-SE" smtClean="0">
                <a:solidFill>
                  <a:srgbClr val="CCCCCC"/>
                </a:solidFill>
              </a:rPr>
              <a:t>6</a:t>
            </a:fld>
            <a:endParaRPr lang="sv-SE" dirty="0">
              <a:solidFill>
                <a:srgbClr val="CCCCCC"/>
              </a:solidFill>
            </a:endParaRPr>
          </a:p>
        </p:txBody>
      </p:sp>
      <p:sp>
        <p:nvSpPr>
          <p:cNvPr id="6" name="Platshållare för innehåll 5">
            <a:extLst>
              <a:ext uri="{FF2B5EF4-FFF2-40B4-BE49-F238E27FC236}">
                <a16:creationId xmlns:a16="http://schemas.microsoft.com/office/drawing/2014/main" id="{CFEF36EF-EA79-48B1-8977-F8AA6F2C6BC7}"/>
              </a:ext>
            </a:extLst>
          </p:cNvPr>
          <p:cNvSpPr>
            <a:spLocks noGrp="1"/>
          </p:cNvSpPr>
          <p:nvPr>
            <p:ph idx="1"/>
          </p:nvPr>
        </p:nvSpPr>
        <p:spPr>
          <a:xfrm>
            <a:off x="1094400" y="1562400"/>
            <a:ext cx="10384092" cy="4768062"/>
          </a:xfrm>
        </p:spPr>
        <p:txBody>
          <a:bodyPr/>
          <a:lstStyle/>
          <a:p>
            <a:pPr marL="72000" indent="-72000">
              <a:spcBef>
                <a:spcPts val="600"/>
              </a:spcBef>
              <a:spcAft>
                <a:spcPts val="600"/>
              </a:spcAft>
            </a:pPr>
            <a:r>
              <a:rPr lang="en-GB" dirty="0">
                <a:solidFill>
                  <a:schemeClr val="tx1">
                    <a:lumMod val="95000"/>
                    <a:lumOff val="5000"/>
                  </a:schemeClr>
                </a:solidFill>
              </a:rPr>
              <a:t>SIL Determination</a:t>
            </a:r>
          </a:p>
          <a:p>
            <a:pPr marL="360000" lvl="1" indent="-216000">
              <a:spcBef>
                <a:spcPts val="300"/>
              </a:spcBef>
              <a:spcAft>
                <a:spcPts val="300"/>
              </a:spcAft>
            </a:pPr>
            <a:r>
              <a:rPr lang="en-GB" dirty="0">
                <a:solidFill>
                  <a:schemeClr val="tx1">
                    <a:lumMod val="95000"/>
                    <a:lumOff val="5000"/>
                  </a:schemeClr>
                </a:solidFill>
              </a:rPr>
              <a:t>To determine the required SIL target (and reliability target PFD/PFH) for each SIF</a:t>
            </a:r>
          </a:p>
          <a:p>
            <a:pPr marL="360000" lvl="1" indent="-216000">
              <a:spcBef>
                <a:spcPts val="300"/>
              </a:spcBef>
              <a:spcAft>
                <a:spcPts val="300"/>
              </a:spcAft>
            </a:pPr>
            <a:r>
              <a:rPr lang="en-GB" dirty="0">
                <a:solidFill>
                  <a:schemeClr val="tx1">
                    <a:lumMod val="95000"/>
                    <a:lumOff val="5000"/>
                  </a:schemeClr>
                </a:solidFill>
              </a:rPr>
              <a:t>Layers of Protection Analysis (LOPA) used for SIL determination</a:t>
            </a:r>
          </a:p>
          <a:p>
            <a:pPr marL="360000" lvl="1" indent="-216000">
              <a:spcBef>
                <a:spcPts val="300"/>
              </a:spcBef>
              <a:spcAft>
                <a:spcPts val="300"/>
              </a:spcAft>
            </a:pPr>
            <a:r>
              <a:rPr lang="en-GB" i="1" dirty="0">
                <a:solidFill>
                  <a:schemeClr val="tx1">
                    <a:lumMod val="95000"/>
                    <a:lumOff val="5000"/>
                  </a:schemeClr>
                </a:solidFill>
              </a:rPr>
              <a:t>Guideline for SIL Assessment for Personnel Safety Systems (ESS-1408224)</a:t>
            </a:r>
          </a:p>
          <a:p>
            <a:pPr marL="0" indent="0">
              <a:spcBef>
                <a:spcPts val="300"/>
              </a:spcBef>
              <a:spcAft>
                <a:spcPts val="300"/>
              </a:spcAft>
              <a:buNone/>
            </a:pPr>
            <a:r>
              <a:rPr lang="en-GB" dirty="0">
                <a:solidFill>
                  <a:schemeClr val="tx1">
                    <a:lumMod val="95000"/>
                    <a:lumOff val="5000"/>
                  </a:schemeClr>
                </a:solidFill>
              </a:rPr>
              <a:t>SIL Verification</a:t>
            </a:r>
          </a:p>
          <a:p>
            <a:pPr marL="360000" lvl="1" indent="-216000">
              <a:spcBef>
                <a:spcPts val="300"/>
              </a:spcBef>
              <a:spcAft>
                <a:spcPts val="300"/>
              </a:spcAft>
            </a:pPr>
            <a:r>
              <a:rPr lang="en-GB" dirty="0">
                <a:solidFill>
                  <a:schemeClr val="tx1">
                    <a:lumMod val="95000"/>
                    <a:lumOff val="5000"/>
                  </a:schemeClr>
                </a:solidFill>
              </a:rPr>
              <a:t>To verify the proposed SIF design will meet the corresponding SIL (and PFD/PFH) target</a:t>
            </a:r>
          </a:p>
          <a:p>
            <a:pPr marL="360000" lvl="1" indent="-216000">
              <a:spcBef>
                <a:spcPts val="300"/>
              </a:spcBef>
              <a:spcAft>
                <a:spcPts val="300"/>
              </a:spcAft>
            </a:pPr>
            <a:r>
              <a:rPr lang="en-GB" dirty="0">
                <a:solidFill>
                  <a:schemeClr val="tx1">
                    <a:lumMod val="95000"/>
                    <a:lumOff val="5000"/>
                  </a:schemeClr>
                </a:solidFill>
              </a:rPr>
              <a:t>Reliability Block Diagram (RBD) used for SIL verification</a:t>
            </a:r>
          </a:p>
          <a:p>
            <a:pPr marL="360000" lvl="1" indent="-216000">
              <a:spcBef>
                <a:spcPts val="300"/>
              </a:spcBef>
              <a:spcAft>
                <a:spcPts val="300"/>
              </a:spcAft>
            </a:pPr>
            <a:r>
              <a:rPr lang="en-GB" dirty="0">
                <a:solidFill>
                  <a:schemeClr val="tx1">
                    <a:lumMod val="95000"/>
                    <a:lumOff val="5000"/>
                  </a:schemeClr>
                </a:solidFill>
              </a:rPr>
              <a:t>Event Tree Analysis (ETA) used to confirm frequency of individual hazardous scenarios meet the risk target</a:t>
            </a:r>
          </a:p>
          <a:p>
            <a:pPr marL="360000" lvl="1" indent="-216000">
              <a:spcBef>
                <a:spcPts val="300"/>
              </a:spcBef>
              <a:spcAft>
                <a:spcPts val="300"/>
              </a:spcAft>
            </a:pPr>
            <a:endParaRPr lang="en-GB" dirty="0">
              <a:solidFill>
                <a:schemeClr val="tx1">
                  <a:lumMod val="75000"/>
                  <a:lumOff val="25000"/>
                </a:schemeClr>
              </a:solidFill>
            </a:endParaRPr>
          </a:p>
          <a:p>
            <a:pPr marL="360000" lvl="1" indent="-216000">
              <a:spcBef>
                <a:spcPts val="300"/>
              </a:spcBef>
              <a:spcAft>
                <a:spcPts val="300"/>
              </a:spcAft>
            </a:pPr>
            <a:endParaRPr lang="en-GB" dirty="0">
              <a:solidFill>
                <a:schemeClr val="tx1">
                  <a:lumMod val="75000"/>
                  <a:lumOff val="25000"/>
                </a:schemeClr>
              </a:solidFill>
            </a:endParaRPr>
          </a:p>
        </p:txBody>
      </p:sp>
      <p:sp>
        <p:nvSpPr>
          <p:cNvPr id="8" name="Platshållare för text 7">
            <a:extLst>
              <a:ext uri="{FF2B5EF4-FFF2-40B4-BE49-F238E27FC236}">
                <a16:creationId xmlns:a16="http://schemas.microsoft.com/office/drawing/2014/main" id="{F9694C8D-3712-49FB-B071-2180F2DC8118}"/>
              </a:ext>
            </a:extLst>
          </p:cNvPr>
          <p:cNvSpPr>
            <a:spLocks noGrp="1"/>
          </p:cNvSpPr>
          <p:nvPr>
            <p:ph type="body" sz="quarter" idx="14"/>
          </p:nvPr>
        </p:nvSpPr>
        <p:spPr/>
        <p:txBody>
          <a:bodyPr/>
          <a:lstStyle/>
          <a:p>
            <a:r>
              <a:rPr lang="en-GB" dirty="0"/>
              <a:t>Objectives</a:t>
            </a:r>
          </a:p>
        </p:txBody>
      </p:sp>
      <p:sp>
        <p:nvSpPr>
          <p:cNvPr id="10" name="Platshållare för datum 3">
            <a:extLst>
              <a:ext uri="{FF2B5EF4-FFF2-40B4-BE49-F238E27FC236}">
                <a16:creationId xmlns:a16="http://schemas.microsoft.com/office/drawing/2014/main" id="{38A5AF1C-CD2B-3242-88CF-04FA26AED57A}"/>
              </a:ext>
            </a:extLst>
          </p:cNvPr>
          <p:cNvSpPr>
            <a:spLocks noGrp="1"/>
          </p:cNvSpPr>
          <p:nvPr>
            <p:ph type="dt" sz="half" idx="10"/>
          </p:nvPr>
        </p:nvSpPr>
        <p:spPr>
          <a:xfrm>
            <a:off x="1195647" y="6475270"/>
            <a:ext cx="832658" cy="365125"/>
          </a:xfrm>
        </p:spPr>
        <p:txBody>
          <a:bodyPr/>
          <a:lstStyle/>
          <a:p>
            <a:fld id="{18896B66-0B3A-474C-9C9C-E4F07B1F5DAD}" type="datetime1">
              <a:rPr lang="sv-SE" smtClean="0"/>
              <a:t>2024-04-27</a:t>
            </a:fld>
            <a:endParaRPr lang="sv-SE" dirty="0"/>
          </a:p>
        </p:txBody>
      </p:sp>
      <p:sp>
        <p:nvSpPr>
          <p:cNvPr id="3" name="TextBox 2"/>
          <p:cNvSpPr txBox="1"/>
          <p:nvPr/>
        </p:nvSpPr>
        <p:spPr>
          <a:xfrm>
            <a:off x="8735292" y="6233589"/>
            <a:ext cx="3263030" cy="338554"/>
          </a:xfrm>
          <a:prstGeom prst="rect">
            <a:avLst/>
          </a:prstGeom>
          <a:noFill/>
        </p:spPr>
        <p:txBody>
          <a:bodyPr wrap="square" rtlCol="0">
            <a:spAutoFit/>
          </a:bodyPr>
          <a:lstStyle/>
          <a:p>
            <a:pPr algn="l"/>
            <a:r>
              <a:rPr lang="en-US" sz="800" dirty="0">
                <a:solidFill>
                  <a:srgbClr val="666666"/>
                </a:solidFill>
              </a:rPr>
              <a:t>PFD = Probability of Failure on Demand </a:t>
            </a:r>
          </a:p>
          <a:p>
            <a:r>
              <a:rPr lang="en-US" sz="800" dirty="0">
                <a:solidFill>
                  <a:srgbClr val="666666"/>
                </a:solidFill>
              </a:rPr>
              <a:t>PFH = Average frequency of a dangerous failure per hour</a:t>
            </a:r>
            <a:endParaRPr lang="sv-SE" sz="800" dirty="0">
              <a:solidFill>
                <a:srgbClr val="666666"/>
              </a:solidFill>
            </a:endParaRPr>
          </a:p>
        </p:txBody>
      </p:sp>
    </p:spTree>
    <p:extLst>
      <p:ext uri="{BB962C8B-B14F-4D97-AF65-F5344CB8AC3E}">
        <p14:creationId xmlns:p14="http://schemas.microsoft.com/office/powerpoint/2010/main" val="1603164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txBody>
          <a:bodyPr/>
          <a:lstStyle/>
          <a:p>
            <a:endParaRPr lang="en-GB"/>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0"/>
          </p:nvPr>
        </p:nvSpPr>
        <p:spPr/>
        <p:txBody>
          <a:bodyPr/>
          <a:lstStyle/>
          <a:p>
            <a:endParaRPr lang="en-US"/>
          </a:p>
        </p:txBody>
      </p:sp>
      <p:sp>
        <p:nvSpPr>
          <p:cNvPr id="5" name="Text Placeholder 4"/>
          <p:cNvSpPr>
            <a:spLocks noGrp="1"/>
          </p:cNvSpPr>
          <p:nvPr>
            <p:ph type="body" sz="quarter" idx="13"/>
          </p:nvPr>
        </p:nvSpPr>
        <p:spPr/>
        <p:txBody>
          <a:bodyPr/>
          <a:lstStyle/>
          <a:p>
            <a:r>
              <a:rPr lang="en-GB" dirty="0"/>
              <a:t>2	</a:t>
            </a:r>
            <a:endParaRPr lang="en-US" dirty="0"/>
          </a:p>
        </p:txBody>
      </p:sp>
      <p:sp>
        <p:nvSpPr>
          <p:cNvPr id="6" name="Text Placeholder 5"/>
          <p:cNvSpPr>
            <a:spLocks noGrp="1"/>
          </p:cNvSpPr>
          <p:nvPr>
            <p:ph type="body" sz="quarter" idx="14"/>
          </p:nvPr>
        </p:nvSpPr>
        <p:spPr/>
        <p:txBody>
          <a:bodyPr/>
          <a:lstStyle/>
          <a:p>
            <a:r>
              <a:rPr lang="en-GB" dirty="0"/>
              <a:t>Bunker PSS Safety Instrumented Functions </a:t>
            </a:r>
            <a:endParaRPr lang="en-US" dirty="0"/>
          </a:p>
        </p:txBody>
      </p:sp>
    </p:spTree>
    <p:extLst>
      <p:ext uri="{BB962C8B-B14F-4D97-AF65-F5344CB8AC3E}">
        <p14:creationId xmlns:p14="http://schemas.microsoft.com/office/powerpoint/2010/main" val="959188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ID Pattern for Bunker PSS SIFs </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8</a:t>
            </a:fld>
            <a:endParaRPr lang="sv-SE" dirty="0">
              <a:solidFill>
                <a:srgbClr val="CCCCCC"/>
              </a:solidFill>
            </a:endParaRPr>
          </a:p>
        </p:txBody>
      </p:sp>
      <p:sp>
        <p:nvSpPr>
          <p:cNvPr id="9" name="Text Placeholder 8"/>
          <p:cNvSpPr>
            <a:spLocks noGrp="1"/>
          </p:cNvSpPr>
          <p:nvPr>
            <p:ph type="body" sz="quarter" idx="14"/>
          </p:nvPr>
        </p:nvSpPr>
        <p:spPr/>
        <p:txBody>
          <a:bodyPr/>
          <a:lstStyle/>
          <a:p>
            <a:endParaRPr lang="en-US"/>
          </a:p>
        </p:txBody>
      </p:sp>
      <p:sp>
        <p:nvSpPr>
          <p:cNvPr id="7" name="Content Placeholder 6"/>
          <p:cNvSpPr>
            <a:spLocks noGrp="1"/>
          </p:cNvSpPr>
          <p:nvPr>
            <p:ph idx="1"/>
          </p:nvPr>
        </p:nvSpPr>
        <p:spPr>
          <a:xfrm>
            <a:off x="1094400" y="2159533"/>
            <a:ext cx="9365782" cy="3997165"/>
          </a:xfrm>
        </p:spPr>
        <p:txBody>
          <a:bodyPr/>
          <a:lstStyle/>
          <a:p>
            <a:r>
              <a:rPr lang="en-GB" dirty="0"/>
              <a:t>System</a:t>
            </a:r>
          </a:p>
          <a:p>
            <a:pPr lvl="1"/>
            <a:r>
              <a:rPr lang="en-GB" dirty="0"/>
              <a:t>Bunker PSS</a:t>
            </a:r>
          </a:p>
          <a:p>
            <a:pPr marL="82550" lvl="1" indent="0">
              <a:buNone/>
            </a:pPr>
            <a:r>
              <a:rPr lang="en-GB" dirty="0"/>
              <a:t>Number</a:t>
            </a:r>
            <a:endParaRPr lang="en-US" dirty="0">
              <a:ea typeface="Calibri" panose="020F0502020204030204" pitchFamily="34" charset="0"/>
              <a:cs typeface="Arial" panose="020B0604020202020204" pitchFamily="34" charset="0"/>
            </a:endParaRPr>
          </a:p>
          <a:p>
            <a:pPr>
              <a:lnSpc>
                <a:spcPts val="1400"/>
              </a:lnSpc>
              <a:spcAft>
                <a:spcPts val="0"/>
              </a:spcAft>
            </a:pPr>
            <a:r>
              <a:rPr lang="en-GB" dirty="0">
                <a:ea typeface="Calibri" panose="020F0502020204030204" pitchFamily="34" charset="0"/>
                <a:cs typeface="Arial" panose="020B0604020202020204" pitchFamily="34" charset="0"/>
              </a:rPr>
              <a:t>1 	South-East/North-West Bunker Access Key lock</a:t>
            </a:r>
          </a:p>
          <a:p>
            <a:pPr>
              <a:lnSpc>
                <a:spcPts val="1400"/>
              </a:lnSpc>
              <a:spcAft>
                <a:spcPts val="0"/>
              </a:spcAft>
            </a:pPr>
            <a:r>
              <a:rPr lang="en-GB" dirty="0">
                <a:ea typeface="Calibri" panose="020F0502020204030204" pitchFamily="34" charset="0"/>
                <a:cs typeface="Arial" panose="020B0604020202020204" pitchFamily="34" charset="0"/>
              </a:rPr>
              <a:t>2	South-East/North-West Bunker LSS Interlock</a:t>
            </a:r>
          </a:p>
          <a:p>
            <a:pPr>
              <a:lnSpc>
                <a:spcPts val="1400"/>
              </a:lnSpc>
              <a:spcAft>
                <a:spcPts val="0"/>
              </a:spcAft>
            </a:pPr>
            <a:r>
              <a:rPr lang="en-GB" dirty="0">
                <a:ea typeface="Calibri" panose="020F0502020204030204" pitchFamily="34" charset="0"/>
                <a:cs typeface="Arial" panose="020B0604020202020204" pitchFamily="34" charset="0"/>
              </a:rPr>
              <a:t>3 	South-East/North-West Bunker Safety Tokens interlock</a:t>
            </a:r>
          </a:p>
          <a:p>
            <a:pPr>
              <a:lnSpc>
                <a:spcPts val="1400"/>
              </a:lnSpc>
              <a:spcAft>
                <a:spcPts val="0"/>
              </a:spcAft>
            </a:pPr>
            <a:r>
              <a:rPr lang="en-GB" dirty="0">
                <a:ea typeface="Calibri" panose="020F0502020204030204" pitchFamily="34" charset="0"/>
                <a:cs typeface="Arial" panose="020B0604020202020204" pitchFamily="34" charset="0"/>
              </a:rPr>
              <a:t>4 	South-East/North-West Bunker Access Door Lock</a:t>
            </a:r>
            <a:endParaRPr lang="en-US" dirty="0">
              <a:ea typeface="Calibri" panose="020F0502020204030204" pitchFamily="34" charset="0"/>
              <a:cs typeface="Arial" panose="020B0604020202020204" pitchFamily="34" charset="0"/>
            </a:endParaRPr>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p:cNvSpPr/>
          <p:nvPr/>
        </p:nvSpPr>
        <p:spPr>
          <a:xfrm>
            <a:off x="3476297" y="1851243"/>
            <a:ext cx="6117020" cy="308290"/>
          </a:xfrm>
          <a:prstGeom prst="rect">
            <a:avLst/>
          </a:prstGeom>
        </p:spPr>
        <p:txBody>
          <a:bodyPr wrap="square">
            <a:spAutoFit/>
          </a:bodyPr>
          <a:lstStyle/>
          <a:p>
            <a:pPr>
              <a:lnSpc>
                <a:spcPts val="1400"/>
              </a:lnSpc>
              <a:spcAft>
                <a:spcPts val="1200"/>
              </a:spcAft>
            </a:pPr>
            <a:r>
              <a:rPr lang="en-GB" sz="2800" i="1" dirty="0" err="1">
                <a:latin typeface="Segoe UI Historic" panose="020B0502040204020203" pitchFamily="34" charset="0"/>
                <a:ea typeface="Calibri" panose="020F0502020204030204" pitchFamily="34" charset="0"/>
                <a:cs typeface="Arial" panose="020B0604020202020204" pitchFamily="34" charset="0"/>
              </a:rPr>
              <a:t>System</a:t>
            </a:r>
            <a:r>
              <a:rPr lang="en-GB" sz="2800" dirty="0" err="1">
                <a:latin typeface="Segoe UI Historic" panose="020B0502040204020203" pitchFamily="34" charset="0"/>
                <a:ea typeface="Calibri" panose="020F0502020204030204" pitchFamily="34" charset="0"/>
                <a:cs typeface="Arial" panose="020B0604020202020204" pitchFamily="34" charset="0"/>
              </a:rPr>
              <a:t>_SIF</a:t>
            </a:r>
            <a:r>
              <a:rPr lang="en-GB" sz="2800" i="1" dirty="0" err="1">
                <a:latin typeface="Segoe UI Historic" panose="020B0502040204020203" pitchFamily="34" charset="0"/>
                <a:ea typeface="Calibri" panose="020F0502020204030204" pitchFamily="34" charset="0"/>
                <a:cs typeface="Arial" panose="020B0604020202020204" pitchFamily="34" charset="0"/>
              </a:rPr>
              <a:t>Number</a:t>
            </a:r>
            <a:endParaRPr lang="en-US" sz="2800" i="1" dirty="0">
              <a:latin typeface="Segoe UI Historic" panose="020B0502040204020203"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4463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ubrik 14">
            <a:extLst>
              <a:ext uri="{FF2B5EF4-FFF2-40B4-BE49-F238E27FC236}">
                <a16:creationId xmlns:a16="http://schemas.microsoft.com/office/drawing/2014/main" id="{EFA1F079-F15E-4F9B-A759-1B706219B25A}"/>
              </a:ext>
            </a:extLst>
          </p:cNvPr>
          <p:cNvSpPr>
            <a:spLocks noGrp="1"/>
          </p:cNvSpPr>
          <p:nvPr>
            <p:ph type="title"/>
          </p:nvPr>
        </p:nvSpPr>
        <p:spPr/>
        <p:txBody>
          <a:bodyPr/>
          <a:lstStyle/>
          <a:p>
            <a:r>
              <a:rPr lang="en-GB" dirty="0">
                <a:solidFill>
                  <a:schemeClr val="tx1">
                    <a:lumMod val="75000"/>
                    <a:lumOff val="25000"/>
                  </a:schemeClr>
                </a:solidFill>
              </a:rPr>
              <a:t>Link between SIFs and Risk Assessments</a:t>
            </a:r>
          </a:p>
        </p:txBody>
      </p:sp>
      <p:sp>
        <p:nvSpPr>
          <p:cNvPr id="4" name="Platshållare för sidfot 3">
            <a:extLst>
              <a:ext uri="{FF2B5EF4-FFF2-40B4-BE49-F238E27FC236}">
                <a16:creationId xmlns:a16="http://schemas.microsoft.com/office/drawing/2014/main" id="{93F6D019-C9CB-4FEE-A441-05860D8C7BA1}"/>
              </a:ext>
            </a:extLst>
          </p:cNvPr>
          <p:cNvSpPr>
            <a:spLocks noGrp="1"/>
          </p:cNvSpPr>
          <p:nvPr>
            <p:ph type="ftr" sz="quarter" idx="11"/>
          </p:nvPr>
        </p:nvSpPr>
        <p:spPr/>
        <p:txBody>
          <a:bodyPr/>
          <a:lstStyle/>
          <a:p>
            <a:r>
              <a:rPr lang="en-GB" dirty="0"/>
              <a:t>SIL Assessment for Bunker PSS SIFs</a:t>
            </a:r>
          </a:p>
        </p:txBody>
      </p:sp>
      <p:sp>
        <p:nvSpPr>
          <p:cNvPr id="5" name="Platshållare för bildnummer 4">
            <a:extLst>
              <a:ext uri="{FF2B5EF4-FFF2-40B4-BE49-F238E27FC236}">
                <a16:creationId xmlns:a16="http://schemas.microsoft.com/office/drawing/2014/main" id="{AAC66BAE-0193-47F8-91A2-86B18816534D}"/>
              </a:ext>
            </a:extLst>
          </p:cNvPr>
          <p:cNvSpPr>
            <a:spLocks noGrp="1"/>
          </p:cNvSpPr>
          <p:nvPr>
            <p:ph type="sldNum" sz="quarter" idx="12"/>
          </p:nvPr>
        </p:nvSpPr>
        <p:spPr/>
        <p:txBody>
          <a:bodyPr/>
          <a:lstStyle/>
          <a:p>
            <a:fld id="{F7283078-D760-1647-8B80-66BA8B52336D}" type="slidenum">
              <a:rPr lang="sv-SE" smtClean="0">
                <a:solidFill>
                  <a:srgbClr val="CCCCCC"/>
                </a:solidFill>
              </a:rPr>
              <a:t>9</a:t>
            </a:fld>
            <a:endParaRPr lang="sv-SE" dirty="0">
              <a:solidFill>
                <a:srgbClr val="CCCCCC"/>
              </a:solidFill>
            </a:endParaRPr>
          </a:p>
        </p:txBody>
      </p:sp>
      <p:sp>
        <p:nvSpPr>
          <p:cNvPr id="9" name="Text Placeholder 8"/>
          <p:cNvSpPr>
            <a:spLocks noGrp="1"/>
          </p:cNvSpPr>
          <p:nvPr>
            <p:ph type="body" sz="quarter" idx="14"/>
          </p:nvPr>
        </p:nvSpPr>
        <p:spPr/>
        <p:txBody>
          <a:bodyPr/>
          <a:lstStyle/>
          <a:p>
            <a:endParaRPr lang="en-US"/>
          </a:p>
        </p:txBody>
      </p:sp>
      <p:sp>
        <p:nvSpPr>
          <p:cNvPr id="8" name="Platshållare för datum 3">
            <a:extLst>
              <a:ext uri="{FF2B5EF4-FFF2-40B4-BE49-F238E27FC236}">
                <a16:creationId xmlns:a16="http://schemas.microsoft.com/office/drawing/2014/main" id="{5FD982D3-0E34-9247-B730-F0CC65B41BDC}"/>
              </a:ext>
            </a:extLst>
          </p:cNvPr>
          <p:cNvSpPr>
            <a:spLocks noGrp="1"/>
          </p:cNvSpPr>
          <p:nvPr>
            <p:ph type="dt" sz="half" idx="10"/>
          </p:nvPr>
        </p:nvSpPr>
        <p:spPr/>
        <p:txBody>
          <a:bodyPr/>
          <a:lstStyle/>
          <a:p>
            <a:fld id="{18896B66-0B3A-474C-9C9C-E4F07B1F5DAD}" type="datetime1">
              <a:rPr lang="sv-SE" smtClean="0"/>
              <a:t>2024-04-27</a:t>
            </a:fld>
            <a:endParaRPr lang="sv-SE" dirty="0"/>
          </a:p>
        </p:txBody>
      </p:sp>
      <p:sp>
        <p:nvSpPr>
          <p:cNvPr id="3" name="Rectangle 1">
            <a:extLst>
              <a:ext uri="{FF2B5EF4-FFF2-40B4-BE49-F238E27FC236}">
                <a16:creationId xmlns:a16="http://schemas.microsoft.com/office/drawing/2014/main" id="{50196B1D-E43A-A4BC-82CE-008ED253C1DA}"/>
              </a:ext>
            </a:extLst>
          </p:cNvPr>
          <p:cNvSpPr>
            <a:spLocks noChangeArrowheads="1"/>
          </p:cNvSpPr>
          <p:nvPr/>
        </p:nvSpPr>
        <p:spPr bwMode="auto">
          <a:xfrm>
            <a:off x="3092450" y="3203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1" name="Table 10">
            <a:extLst>
              <a:ext uri="{FF2B5EF4-FFF2-40B4-BE49-F238E27FC236}">
                <a16:creationId xmlns:a16="http://schemas.microsoft.com/office/drawing/2014/main" id="{1F18DA69-93C4-F441-2A7B-4118E43E6671}"/>
              </a:ext>
            </a:extLst>
          </p:cNvPr>
          <p:cNvGraphicFramePr>
            <a:graphicFrameLocks noGrp="1"/>
          </p:cNvGraphicFramePr>
          <p:nvPr>
            <p:extLst>
              <p:ext uri="{D42A27DB-BD31-4B8C-83A1-F6EECF244321}">
                <p14:modId xmlns:p14="http://schemas.microsoft.com/office/powerpoint/2010/main" val="1177712837"/>
              </p:ext>
            </p:extLst>
          </p:nvPr>
        </p:nvGraphicFramePr>
        <p:xfrm>
          <a:off x="976852" y="1821278"/>
          <a:ext cx="10238296" cy="3381912"/>
        </p:xfrm>
        <a:graphic>
          <a:graphicData uri="http://schemas.openxmlformats.org/drawingml/2006/table">
            <a:tbl>
              <a:tblPr firstRow="1" firstCol="1" bandRow="1">
                <a:tableStyleId>{5C22544A-7EE6-4342-B048-85BDC9FD1C3A}</a:tableStyleId>
              </a:tblPr>
              <a:tblGrid>
                <a:gridCol w="1755538">
                  <a:extLst>
                    <a:ext uri="{9D8B030D-6E8A-4147-A177-3AD203B41FA5}">
                      <a16:colId xmlns:a16="http://schemas.microsoft.com/office/drawing/2014/main" val="2133480175"/>
                    </a:ext>
                  </a:extLst>
                </a:gridCol>
                <a:gridCol w="5048322">
                  <a:extLst>
                    <a:ext uri="{9D8B030D-6E8A-4147-A177-3AD203B41FA5}">
                      <a16:colId xmlns:a16="http://schemas.microsoft.com/office/drawing/2014/main" val="2700015556"/>
                    </a:ext>
                  </a:extLst>
                </a:gridCol>
                <a:gridCol w="3434436">
                  <a:extLst>
                    <a:ext uri="{9D8B030D-6E8A-4147-A177-3AD203B41FA5}">
                      <a16:colId xmlns:a16="http://schemas.microsoft.com/office/drawing/2014/main" val="1830020332"/>
                    </a:ext>
                  </a:extLst>
                </a:gridCol>
              </a:tblGrid>
              <a:tr h="375768">
                <a:tc>
                  <a:txBody>
                    <a:bodyPr/>
                    <a:lstStyle/>
                    <a:p>
                      <a:pPr algn="ctr">
                        <a:spcAft>
                          <a:spcPts val="600"/>
                        </a:spcAft>
                      </a:pPr>
                      <a:r>
                        <a:rPr lang="en-GB" sz="1400" dirty="0">
                          <a:effectLst/>
                        </a:rPr>
                        <a:t>SIF Tag</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algn="ctr">
                        <a:spcAft>
                          <a:spcPts val="600"/>
                        </a:spcAft>
                      </a:pPr>
                      <a:r>
                        <a:rPr lang="en-GB" sz="1400" dirty="0">
                          <a:effectLst/>
                        </a:rPr>
                        <a:t>SIF Name</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nchor="ctr"/>
                </a:tc>
                <a:tc>
                  <a:txBody>
                    <a:bodyPr/>
                    <a:lstStyle/>
                    <a:p>
                      <a:pPr algn="ctr">
                        <a:spcAft>
                          <a:spcPts val="600"/>
                        </a:spcAft>
                      </a:pPr>
                      <a:r>
                        <a:rPr lang="en-GB" sz="1400" dirty="0">
                          <a:effectLst/>
                        </a:rPr>
                        <a:t>Hazard ID</a:t>
                      </a:r>
                      <a:endParaRPr lang="en-GB" sz="1400" dirty="0">
                        <a:effectLst/>
                        <a:latin typeface="Segoe UI Historic" panose="020B0502040204020203" pitchFamily="34" charset="0"/>
                        <a:ea typeface="Times New Roman" panose="02020603050405020304" pitchFamily="18" charset="0"/>
                        <a:cs typeface="Times New Roman" panose="02020603050405020304" pitchFamily="18" charset="0"/>
                      </a:endParaRPr>
                    </a:p>
                  </a:txBody>
                  <a:tcPr marL="68580" marR="68580" marT="36195" marB="36195"/>
                </a:tc>
                <a:extLst>
                  <a:ext uri="{0D108BD9-81ED-4DB2-BD59-A6C34878D82A}">
                    <a16:rowId xmlns:a16="http://schemas.microsoft.com/office/drawing/2014/main" val="880287758"/>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BunkerPSS_SIF1_1</a:t>
                      </a:r>
                    </a:p>
                  </a:txBody>
                  <a:tcPr marL="68580" marR="68580" marT="36195" marB="36195"/>
                </a:tc>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South-East Bunker Access Key (SEB AK) lock</a:t>
                      </a:r>
                    </a:p>
                  </a:txBody>
                  <a:tcPr marL="68580" marR="68580" marT="36195" marB="36195"/>
                </a:tc>
                <a:tc>
                  <a:txBody>
                    <a:bodyPr/>
                    <a:lstStyle/>
                    <a:p>
                      <a:pPr algn="l">
                        <a:spcAft>
                          <a:spcPts val="600"/>
                        </a:spcAft>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no.6,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no.7,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no.12</a:t>
                      </a:r>
                    </a:p>
                  </a:txBody>
                  <a:tcPr marL="68580" marR="68580" marT="36195" marB="36195"/>
                </a:tc>
                <a:extLst>
                  <a:ext uri="{0D108BD9-81ED-4DB2-BD59-A6C34878D82A}">
                    <a16:rowId xmlns:a16="http://schemas.microsoft.com/office/drawing/2014/main" val="3186823658"/>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BunkerPSS_SIF1_2</a:t>
                      </a:r>
                    </a:p>
                  </a:txBody>
                  <a:tcPr marL="68580" marR="68580" marT="36195" marB="36195"/>
                </a:tc>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North-West Bunker Access Key (SEB AK) lock</a:t>
                      </a:r>
                    </a:p>
                  </a:txBody>
                  <a:tcPr marL="68580" marR="68580" marT="36195" marB="36195"/>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no.6,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no.7,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no.12</a:t>
                      </a:r>
                    </a:p>
                  </a:txBody>
                  <a:tcPr marL="68580" marR="68580" marT="36195" marB="36195"/>
                </a:tc>
                <a:extLst>
                  <a:ext uri="{0D108BD9-81ED-4DB2-BD59-A6C34878D82A}">
                    <a16:rowId xmlns:a16="http://schemas.microsoft.com/office/drawing/2014/main" val="3373502705"/>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BunkerPSS_SIF2_1</a:t>
                      </a:r>
                    </a:p>
                  </a:txBody>
                  <a:tcPr marL="68580" marR="68580" marT="36195" marB="36195"/>
                </a:tc>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South-East Bunker Light Shutters System (LSS) Interlock</a:t>
                      </a:r>
                    </a:p>
                  </a:txBody>
                  <a:tcPr marL="68580" marR="68580" marT="36195" marB="36195"/>
                </a:tc>
                <a:tc>
                  <a:txBody>
                    <a:bodyPr/>
                    <a:lstStyle/>
                    <a:p>
                      <a:pPr algn="l">
                        <a:spcAft>
                          <a:spcPts val="600"/>
                        </a:spcAft>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no.5,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no.6</a:t>
                      </a:r>
                    </a:p>
                  </a:txBody>
                  <a:tcPr marL="68580" marR="68580" marT="36195" marB="36195"/>
                </a:tc>
                <a:extLst>
                  <a:ext uri="{0D108BD9-81ED-4DB2-BD59-A6C34878D82A}">
                    <a16:rowId xmlns:a16="http://schemas.microsoft.com/office/drawing/2014/main" val="3385819896"/>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BunkerPSS_SIF2_2</a:t>
                      </a:r>
                    </a:p>
                  </a:txBody>
                  <a:tcPr marL="68580" marR="68580" marT="36195" marB="36195"/>
                </a:tc>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North-West Bunker Light Shutters System (LSS) Interlock</a:t>
                      </a:r>
                    </a:p>
                  </a:txBody>
                  <a:tcPr marL="68580" marR="68580" marT="36195" marB="36195"/>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no.5,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no.6</a:t>
                      </a:r>
                    </a:p>
                  </a:txBody>
                  <a:tcPr marL="68580" marR="68580" marT="36195" marB="36195"/>
                </a:tc>
                <a:extLst>
                  <a:ext uri="{0D108BD9-81ED-4DB2-BD59-A6C34878D82A}">
                    <a16:rowId xmlns:a16="http://schemas.microsoft.com/office/drawing/2014/main" val="1876909903"/>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BunkerPSS_SIF3_1</a:t>
                      </a:r>
                    </a:p>
                  </a:txBody>
                  <a:tcPr marL="68580" marR="68580" marT="36195" marB="36195"/>
                </a:tc>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South-East Bunker Safety Tokens Interlock</a:t>
                      </a:r>
                    </a:p>
                  </a:txBody>
                  <a:tcPr marL="68580" marR="68580" marT="36195" marB="36195"/>
                </a:tc>
                <a:tc>
                  <a:txBody>
                    <a:bodyPr/>
                    <a:lstStyle/>
                    <a:p>
                      <a:pPr algn="l">
                        <a:spcAft>
                          <a:spcPts val="600"/>
                        </a:spcAft>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no.1,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no.5,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no.9</a:t>
                      </a:r>
                    </a:p>
                  </a:txBody>
                  <a:tcPr marL="68580" marR="68580" marT="36195" marB="36195"/>
                </a:tc>
                <a:extLst>
                  <a:ext uri="{0D108BD9-81ED-4DB2-BD59-A6C34878D82A}">
                    <a16:rowId xmlns:a16="http://schemas.microsoft.com/office/drawing/2014/main" val="1256347010"/>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BunkerPSS_SIF3_2</a:t>
                      </a:r>
                    </a:p>
                  </a:txBody>
                  <a:tcPr marL="68580" marR="68580" marT="36195" marB="36195"/>
                </a:tc>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North-West Bunker Safety Tokens Interlock</a:t>
                      </a:r>
                    </a:p>
                  </a:txBody>
                  <a:tcPr marL="68580" marR="68580" marT="36195" marB="36195"/>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no.1,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no.5,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no.9</a:t>
                      </a:r>
                    </a:p>
                  </a:txBody>
                  <a:tcPr marL="68580" marR="68580" marT="36195" marB="36195"/>
                </a:tc>
                <a:extLst>
                  <a:ext uri="{0D108BD9-81ED-4DB2-BD59-A6C34878D82A}">
                    <a16:rowId xmlns:a16="http://schemas.microsoft.com/office/drawing/2014/main" val="4076337066"/>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BunkerPSS_SIF4_1</a:t>
                      </a:r>
                    </a:p>
                  </a:txBody>
                  <a:tcPr marL="68580" marR="68580" marT="36195" marB="36195"/>
                </a:tc>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South-East Bunker Access Door Lock</a:t>
                      </a:r>
                    </a:p>
                  </a:txBody>
                  <a:tcPr marL="68580" marR="68580" marT="36195" marB="36195"/>
                </a:tc>
                <a:tc>
                  <a:txBody>
                    <a:bodyPr/>
                    <a:lstStyle/>
                    <a:p>
                      <a:pPr algn="l">
                        <a:spcAft>
                          <a:spcPts val="600"/>
                        </a:spcAft>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no.3,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no.7,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no.6</a:t>
                      </a:r>
                    </a:p>
                  </a:txBody>
                  <a:tcPr marL="68580" marR="68580" marT="36195" marB="36195"/>
                </a:tc>
                <a:extLst>
                  <a:ext uri="{0D108BD9-81ED-4DB2-BD59-A6C34878D82A}">
                    <a16:rowId xmlns:a16="http://schemas.microsoft.com/office/drawing/2014/main" val="155209414"/>
                  </a:ext>
                </a:extLst>
              </a:tr>
              <a:tr h="375768">
                <a:tc>
                  <a:txBody>
                    <a:bodyPr/>
                    <a:lstStyle/>
                    <a:p>
                      <a:pPr algn="l">
                        <a:spcAft>
                          <a:spcPts val="600"/>
                        </a:spcAft>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BunkerPSS_SIF4_2</a:t>
                      </a:r>
                    </a:p>
                  </a:txBody>
                  <a:tcPr marL="68580" marR="68580" marT="36195" marB="36195"/>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400" dirty="0">
                          <a:effectLst/>
                          <a:latin typeface="Segoe UI Historic" panose="020B0502040204020203" pitchFamily="34" charset="0"/>
                          <a:ea typeface="Times New Roman" panose="02020603050405020304" pitchFamily="18" charset="0"/>
                          <a:cs typeface="Times New Roman" panose="02020603050405020304" pitchFamily="18" charset="0"/>
                        </a:rPr>
                        <a:t>North-West Bunker Access Door Lock</a:t>
                      </a:r>
                    </a:p>
                  </a:txBody>
                  <a:tcPr marL="68580" marR="68580" marT="36195" marB="36195"/>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no.3,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no.7, </a:t>
                      </a:r>
                      <a:r>
                        <a:rPr lang="es-ES" sz="1400" kern="1200" dirty="0" err="1">
                          <a:solidFill>
                            <a:schemeClr val="dk1"/>
                          </a:solidFill>
                          <a:effectLst/>
                          <a:latin typeface="+mn-lt"/>
                          <a:ea typeface="+mn-ea"/>
                          <a:cs typeface="+mn-cs"/>
                        </a:rPr>
                        <a:t>HazID</a:t>
                      </a:r>
                      <a:r>
                        <a:rPr lang="es-ES" sz="1400" kern="1200" dirty="0">
                          <a:solidFill>
                            <a:schemeClr val="dk1"/>
                          </a:solidFill>
                          <a:effectLst/>
                          <a:latin typeface="+mn-lt"/>
                          <a:ea typeface="+mn-ea"/>
                          <a:cs typeface="+mn-cs"/>
                        </a:rPr>
                        <a:t> no.6</a:t>
                      </a:r>
                    </a:p>
                  </a:txBody>
                  <a:tcPr marL="68580" marR="68580" marT="36195" marB="36195"/>
                </a:tc>
                <a:extLst>
                  <a:ext uri="{0D108BD9-81ED-4DB2-BD59-A6C34878D82A}">
                    <a16:rowId xmlns:a16="http://schemas.microsoft.com/office/drawing/2014/main" val="1506165556"/>
                  </a:ext>
                </a:extLst>
              </a:tr>
            </a:tbl>
          </a:graphicData>
        </a:graphic>
      </p:graphicFrame>
      <p:sp>
        <p:nvSpPr>
          <p:cNvPr id="12" name="Rectangle 1">
            <a:extLst>
              <a:ext uri="{FF2B5EF4-FFF2-40B4-BE49-F238E27FC236}">
                <a16:creationId xmlns:a16="http://schemas.microsoft.com/office/drawing/2014/main" id="{405CA9FF-8B39-9B5C-C17F-B73D2F73ABAA}"/>
              </a:ext>
            </a:extLst>
          </p:cNvPr>
          <p:cNvSpPr>
            <a:spLocks noChangeArrowheads="1"/>
          </p:cNvSpPr>
          <p:nvPr/>
        </p:nvSpPr>
        <p:spPr bwMode="auto">
          <a:xfrm>
            <a:off x="-66675" y="219479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a:ln>
                  <a:noFill/>
                </a:ln>
                <a:solidFill>
                  <a:schemeClr val="tx1"/>
                </a:solidFill>
                <a:effectLst/>
                <a:latin typeface="Arial" panose="020B0604020202020204" pitchFamily="34"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4662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ESS 1">
      <a:dk1>
        <a:srgbClr val="000000"/>
      </a:dk1>
      <a:lt1>
        <a:srgbClr val="FFFFFF"/>
      </a:lt1>
      <a:dk2>
        <a:srgbClr val="000000"/>
      </a:dk2>
      <a:lt2>
        <a:srgbClr val="FFFFFF"/>
      </a:lt2>
      <a:accent1>
        <a:srgbClr val="0099DC"/>
      </a:accent1>
      <a:accent2>
        <a:srgbClr val="003366"/>
      </a:accent2>
      <a:accent3>
        <a:srgbClr val="99BE00"/>
      </a:accent3>
      <a:accent4>
        <a:srgbClr val="006646"/>
      </a:accent4>
      <a:accent5>
        <a:srgbClr val="FF7D00"/>
      </a:accent5>
      <a:accent6>
        <a:srgbClr val="821482"/>
      </a:accent6>
      <a:hlink>
        <a:srgbClr val="0099DC"/>
      </a:hlink>
      <a:folHlink>
        <a:srgbClr val="0099DC"/>
      </a:folHlink>
    </a:clrScheme>
    <a:fontScheme name="ESS">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mtClean="0">
            <a:solidFill>
              <a:srgbClr val="666666"/>
            </a:solidFill>
          </a:defRPr>
        </a:defPPr>
      </a:lstStyle>
    </a:txDef>
  </a:objectDefaults>
  <a:extraClrSchemeLst/>
  <a:extLst>
    <a:ext uri="{05A4C25C-085E-4340-85A3-A5531E510DB2}">
      <thm15:themeFamily xmlns:thm15="http://schemas.microsoft.com/office/thememl/2012/main" name="ESS0013_ESS_191217" id="{25A5AE2A-28F6-4104-8C72-7304B1F48254}" vid="{320E9B42-7F55-4E52-AA64-0C45CA88F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2fe6bd3-9c4a-485b-ae69-e18820a88130}" enabled="0" method="" siteId="{f2fe6bd3-9c4a-485b-ae69-e18820a88130}" removed="1"/>
</clbl:labelList>
</file>

<file path=docProps/app.xml><?xml version="1.0" encoding="utf-8"?>
<Properties xmlns="http://schemas.openxmlformats.org/officeDocument/2006/extended-properties" xmlns:vt="http://schemas.openxmlformats.org/officeDocument/2006/docPropsVTypes">
  <Template>Office-tema</Template>
  <TotalTime>3130</TotalTime>
  <Words>2877</Words>
  <Application>Microsoft Office PowerPoint</Application>
  <PresentationFormat>Widescreen</PresentationFormat>
  <Paragraphs>434</Paragraphs>
  <Slides>33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Segoe UI</vt:lpstr>
      <vt:lpstr>Segoe UI Historic</vt:lpstr>
      <vt:lpstr>Segoe UI Light</vt:lpstr>
      <vt:lpstr>Segoe UI Semibold</vt:lpstr>
      <vt:lpstr>Times New Roman</vt:lpstr>
      <vt:lpstr>Wingdings</vt:lpstr>
      <vt:lpstr>Office-tema</vt:lpstr>
      <vt:lpstr>PowerPoint Presentation</vt:lpstr>
      <vt:lpstr>SIL Assessment for Bunker PSS SIFs</vt:lpstr>
      <vt:lpstr>Agenda</vt:lpstr>
      <vt:lpstr>PowerPoint Presentation</vt:lpstr>
      <vt:lpstr>PSS SIL Assessment</vt:lpstr>
      <vt:lpstr>SIL Determination and Verification</vt:lpstr>
      <vt:lpstr>PowerPoint Presentation</vt:lpstr>
      <vt:lpstr>ID Pattern for Bunker PSS SIFs </vt:lpstr>
      <vt:lpstr>Link between SIFs and Risk Assessments</vt:lpstr>
      <vt:lpstr>Bunker PSS SIFs </vt:lpstr>
      <vt:lpstr>Bunker PSS SIFs </vt:lpstr>
      <vt:lpstr>Bunker PSS SIFs </vt:lpstr>
      <vt:lpstr>Bunker PSS SIFs </vt:lpstr>
      <vt:lpstr>Bunker PSS SIFs </vt:lpstr>
      <vt:lpstr>Bunker PSS SIFs </vt:lpstr>
      <vt:lpstr>Bunker PSS SIFs </vt:lpstr>
      <vt:lpstr>Bunker PSS SIFs </vt:lpstr>
      <vt:lpstr>PowerPoint Presentation</vt:lpstr>
      <vt:lpstr>Bunker PSS SRS</vt:lpstr>
      <vt:lpstr>PowerPoint Presentation</vt:lpstr>
      <vt:lpstr>SIL Assessment Results</vt:lpstr>
      <vt:lpstr>PowerPoint Presentation</vt:lpstr>
      <vt:lpstr>Event Tree Analysis (ETA)</vt:lpstr>
      <vt:lpstr>Event Tree Analysis (ETA)</vt:lpstr>
      <vt:lpstr>Event Tree Analysis (ETA)</vt:lpstr>
      <vt:lpstr>Event Tree Analysis (ETA)</vt:lpstr>
      <vt:lpstr>Event Tree Analysis (ETA)</vt:lpstr>
      <vt:lpstr>Event Tree Analysis (ETA)</vt:lpstr>
      <vt:lpstr>Event Tree Analysis (ETA)</vt:lpstr>
      <vt:lpstr>Event Tree Analysis (ETA)</vt:lpstr>
      <vt:lpstr>Event Tree Analysis (ETA)</vt:lpstr>
      <vt:lpstr>Notes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martin.sjostrand@esss.se</dc:creator>
  <cp:lastModifiedBy>Jonathan Gale</cp:lastModifiedBy>
  <cp:revision>96</cp:revision>
  <cp:lastPrinted>2019-03-08T10:27:30Z</cp:lastPrinted>
  <dcterms:created xsi:type="dcterms:W3CDTF">2020-01-21T09:56:49Z</dcterms:created>
  <dcterms:modified xsi:type="dcterms:W3CDTF">2024-04-27T16:02:52Z</dcterms:modified>
</cp:coreProperties>
</file>