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50"/>
  </p:notesMasterIdLst>
  <p:sldIdLst>
    <p:sldId id="262" r:id="rId3"/>
    <p:sldId id="267" r:id="rId4"/>
    <p:sldId id="272" r:id="rId5"/>
    <p:sldId id="467" r:id="rId6"/>
    <p:sldId id="421" r:id="rId7"/>
    <p:sldId id="468" r:id="rId8"/>
    <p:sldId id="373" r:id="rId9"/>
    <p:sldId id="384" r:id="rId10"/>
    <p:sldId id="476" r:id="rId11"/>
    <p:sldId id="469" r:id="rId12"/>
    <p:sldId id="366" r:id="rId13"/>
    <p:sldId id="422" r:id="rId14"/>
    <p:sldId id="471" r:id="rId15"/>
    <p:sldId id="375" r:id="rId16"/>
    <p:sldId id="449" r:id="rId17"/>
    <p:sldId id="381" r:id="rId18"/>
    <p:sldId id="477" r:id="rId19"/>
    <p:sldId id="478" r:id="rId20"/>
    <p:sldId id="472" r:id="rId21"/>
    <p:sldId id="432" r:id="rId22"/>
    <p:sldId id="396" r:id="rId23"/>
    <p:sldId id="453" r:id="rId24"/>
    <p:sldId id="479" r:id="rId25"/>
    <p:sldId id="480" r:id="rId26"/>
    <p:sldId id="481" r:id="rId27"/>
    <p:sldId id="482" r:id="rId28"/>
    <p:sldId id="485" r:id="rId29"/>
    <p:sldId id="486" r:id="rId30"/>
    <p:sldId id="483" r:id="rId31"/>
    <p:sldId id="484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5" r:id="rId40"/>
    <p:sldId id="496" r:id="rId41"/>
    <p:sldId id="473" r:id="rId42"/>
    <p:sldId id="410" r:id="rId43"/>
    <p:sldId id="474" r:id="rId44"/>
    <p:sldId id="405" r:id="rId45"/>
    <p:sldId id="409" r:id="rId46"/>
    <p:sldId id="445" r:id="rId47"/>
    <p:sldId id="277" r:id="rId48"/>
    <p:sldId id="353" r:id="rId4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olgersson" initials="PH" lastIdx="10" clrIdx="0">
    <p:extLst>
      <p:ext uri="{19B8F6BF-5375-455C-9EA6-DF929625EA0E}">
        <p15:presenceInfo xmlns:p15="http://schemas.microsoft.com/office/powerpoint/2012/main" userId="S-1-5-21-1853637497-491971987-2917381224-12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99"/>
    <a:srgbClr val="FEE6CC"/>
    <a:srgbClr val="666666"/>
    <a:srgbClr val="CCCC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81" autoAdjust="0"/>
  </p:normalViewPr>
  <p:slideViewPr>
    <p:cSldViewPr snapToGrid="0" snapToObjects="1">
      <p:cViewPr varScale="1">
        <p:scale>
          <a:sx n="117" d="100"/>
          <a:sy n="117" d="100"/>
        </p:scale>
        <p:origin x="12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 andersson" userId="f7fe82e8b11385a6" providerId="LiveId" clId="{680AEC9B-3623-4CD1-9004-8D0599AFB124}"/>
    <pc:docChg chg="undo redo custSel modSld sldOrd">
      <pc:chgData name="anton andersson" userId="f7fe82e8b11385a6" providerId="LiveId" clId="{680AEC9B-3623-4CD1-9004-8D0599AFB124}" dt="2023-10-02T12:07:48.788" v="238" actId="20577"/>
      <pc:docMkLst>
        <pc:docMk/>
      </pc:docMkLst>
      <pc:sldChg chg="delSp modSp mod">
        <pc:chgData name="anton andersson" userId="f7fe82e8b11385a6" providerId="LiveId" clId="{680AEC9B-3623-4CD1-9004-8D0599AFB124}" dt="2023-10-02T12:05:02.751" v="227" actId="20577"/>
        <pc:sldMkLst>
          <pc:docMk/>
          <pc:sldMk cId="3195882395" sldId="358"/>
        </pc:sldMkLst>
        <pc:spChg chg="mod">
          <ac:chgData name="anton andersson" userId="f7fe82e8b11385a6" providerId="LiveId" clId="{680AEC9B-3623-4CD1-9004-8D0599AFB124}" dt="2023-10-02T12:05:02.751" v="227" actId="20577"/>
          <ac:spMkLst>
            <pc:docMk/>
            <pc:sldMk cId="3195882395" sldId="358"/>
            <ac:spMk id="3" creationId="{8F9C33D6-636D-2953-CA5B-0830ACD5EF50}"/>
          </ac:spMkLst>
        </pc:spChg>
        <pc:spChg chg="mod">
          <ac:chgData name="anton andersson" userId="f7fe82e8b11385a6" providerId="LiveId" clId="{680AEC9B-3623-4CD1-9004-8D0599AFB124}" dt="2023-10-02T12:04:39.218" v="220" actId="20577"/>
          <ac:spMkLst>
            <pc:docMk/>
            <pc:sldMk cId="3195882395" sldId="358"/>
            <ac:spMk id="4" creationId="{7FEFA601-0ECC-842F-708D-FA0029491047}"/>
          </ac:spMkLst>
        </pc:spChg>
        <pc:picChg chg="del mod">
          <ac:chgData name="anton andersson" userId="f7fe82e8b11385a6" providerId="LiveId" clId="{680AEC9B-3623-4CD1-9004-8D0599AFB124}" dt="2023-10-02T12:04:59.054" v="225" actId="478"/>
          <ac:picMkLst>
            <pc:docMk/>
            <pc:sldMk cId="3195882395" sldId="358"/>
            <ac:picMk id="6" creationId="{3C77B721-5145-C42B-B5D9-2418DF48F2B6}"/>
          </ac:picMkLst>
        </pc:picChg>
      </pc:sldChg>
      <pc:sldChg chg="modSp mod">
        <pc:chgData name="anton andersson" userId="f7fe82e8b11385a6" providerId="LiveId" clId="{680AEC9B-3623-4CD1-9004-8D0599AFB124}" dt="2023-10-02T12:07:48.788" v="238" actId="20577"/>
        <pc:sldMkLst>
          <pc:docMk/>
          <pc:sldMk cId="3575223186" sldId="366"/>
        </pc:sldMkLst>
        <pc:spChg chg="mod">
          <ac:chgData name="anton andersson" userId="f7fe82e8b11385a6" providerId="LiveId" clId="{680AEC9B-3623-4CD1-9004-8D0599AFB124}" dt="2023-10-02T12:07:48.788" v="238" actId="20577"/>
          <ac:spMkLst>
            <pc:docMk/>
            <pc:sldMk cId="3575223186" sldId="366"/>
            <ac:spMk id="12" creationId="{65B9FB45-7F63-94DC-2922-EE33D0B10C1F}"/>
          </ac:spMkLst>
        </pc:spChg>
      </pc:sldChg>
      <pc:sldChg chg="modSp mod">
        <pc:chgData name="anton andersson" userId="f7fe82e8b11385a6" providerId="LiveId" clId="{680AEC9B-3623-4CD1-9004-8D0599AFB124}" dt="2023-10-02T11:02:11.096" v="99" actId="20577"/>
        <pc:sldMkLst>
          <pc:docMk/>
          <pc:sldMk cId="1852085964" sldId="376"/>
        </pc:sldMkLst>
        <pc:spChg chg="mod">
          <ac:chgData name="anton andersson" userId="f7fe82e8b11385a6" providerId="LiveId" clId="{680AEC9B-3623-4CD1-9004-8D0599AFB124}" dt="2023-10-02T11:02:11.096" v="99" actId="20577"/>
          <ac:spMkLst>
            <pc:docMk/>
            <pc:sldMk cId="1852085964" sldId="376"/>
            <ac:spMk id="3" creationId="{17CAF049-E540-CAC4-B568-9F194EC9F0ED}"/>
          </ac:spMkLst>
        </pc:spChg>
      </pc:sldChg>
      <pc:sldChg chg="ord">
        <pc:chgData name="anton andersson" userId="f7fe82e8b11385a6" providerId="LiveId" clId="{680AEC9B-3623-4CD1-9004-8D0599AFB124}" dt="2023-10-02T10:59:03.408" v="1"/>
        <pc:sldMkLst>
          <pc:docMk/>
          <pc:sldMk cId="3534853286" sldId="387"/>
        </pc:sldMkLst>
      </pc:sldChg>
      <pc:sldChg chg="modSp mod">
        <pc:chgData name="anton andersson" userId="f7fe82e8b11385a6" providerId="LiveId" clId="{680AEC9B-3623-4CD1-9004-8D0599AFB124}" dt="2023-10-02T11:02:38.858" v="103" actId="20577"/>
        <pc:sldMkLst>
          <pc:docMk/>
          <pc:sldMk cId="1628957569" sldId="388"/>
        </pc:sldMkLst>
        <pc:spChg chg="mod">
          <ac:chgData name="anton andersson" userId="f7fe82e8b11385a6" providerId="LiveId" clId="{680AEC9B-3623-4CD1-9004-8D0599AFB124}" dt="2023-10-02T11:02:38.858" v="103" actId="20577"/>
          <ac:spMkLst>
            <pc:docMk/>
            <pc:sldMk cId="1628957569" sldId="388"/>
            <ac:spMk id="15" creationId="{73DB4534-6A2A-64E8-0412-D30F4AA409DE}"/>
          </ac:spMkLst>
        </pc:spChg>
      </pc:sldChg>
      <pc:sldChg chg="modSp mod">
        <pc:chgData name="anton andersson" userId="f7fe82e8b11385a6" providerId="LiveId" clId="{680AEC9B-3623-4CD1-9004-8D0599AFB124}" dt="2023-10-02T11:19:34.814" v="206" actId="20577"/>
        <pc:sldMkLst>
          <pc:docMk/>
          <pc:sldMk cId="757792959" sldId="409"/>
        </pc:sldMkLst>
        <pc:spChg chg="mod">
          <ac:chgData name="anton andersson" userId="f7fe82e8b11385a6" providerId="LiveId" clId="{680AEC9B-3623-4CD1-9004-8D0599AFB124}" dt="2023-10-02T11:19:34.814" v="206" actId="20577"/>
          <ac:spMkLst>
            <pc:docMk/>
            <pc:sldMk cId="757792959" sldId="409"/>
            <ac:spMk id="9" creationId="{C5E41D1B-99F0-F661-9F4A-A17980309308}"/>
          </ac:spMkLst>
        </pc:spChg>
      </pc:sldChg>
      <pc:sldChg chg="delSp mod">
        <pc:chgData name="anton andersson" userId="f7fe82e8b11385a6" providerId="LiveId" clId="{680AEC9B-3623-4CD1-9004-8D0599AFB124}" dt="2023-10-02T11:12:21.629" v="104" actId="478"/>
        <pc:sldMkLst>
          <pc:docMk/>
          <pc:sldMk cId="502459433" sldId="410"/>
        </pc:sldMkLst>
        <pc:spChg chg="del">
          <ac:chgData name="anton andersson" userId="f7fe82e8b11385a6" providerId="LiveId" clId="{680AEC9B-3623-4CD1-9004-8D0599AFB124}" dt="2023-10-02T11:12:21.629" v="104" actId="478"/>
          <ac:spMkLst>
            <pc:docMk/>
            <pc:sldMk cId="502459433" sldId="410"/>
            <ac:spMk id="13" creationId="{6176E2E9-62E8-EB54-0CEB-4CDB9FDC3D39}"/>
          </ac:spMkLst>
        </pc:spChg>
      </pc:sldChg>
    </pc:docChg>
  </pc:docChgLst>
  <pc:docChgLst>
    <pc:chgData name="anton andersson" userId="f7fe82e8b11385a6" providerId="LiveId" clId="{511B5940-5F51-4BA6-85B5-8D791ECB373C}"/>
    <pc:docChg chg="undo redo custSel addSld delSld modSld sldOrd">
      <pc:chgData name="anton andersson" userId="f7fe82e8b11385a6" providerId="LiveId" clId="{511B5940-5F51-4BA6-85B5-8D791ECB373C}" dt="2023-09-18T13:10:12.768" v="7547" actId="20577"/>
      <pc:docMkLst>
        <pc:docMk/>
      </pc:docMkLst>
      <pc:sldChg chg="add">
        <pc:chgData name="anton andersson" userId="f7fe82e8b11385a6" providerId="LiveId" clId="{511B5940-5F51-4BA6-85B5-8D791ECB373C}" dt="2023-09-18T10:27:51.187" v="7135"/>
        <pc:sldMkLst>
          <pc:docMk/>
          <pc:sldMk cId="2109725263" sldId="256"/>
        </pc:sldMkLst>
      </pc:sldChg>
      <pc:sldChg chg="modSp mod">
        <pc:chgData name="anton andersson" userId="f7fe82e8b11385a6" providerId="LiveId" clId="{511B5940-5F51-4BA6-85B5-8D791ECB373C}" dt="2023-09-18T05:10:29.415" v="31" actId="20577"/>
        <pc:sldMkLst>
          <pc:docMk/>
          <pc:sldMk cId="2141996448" sldId="267"/>
        </pc:sldMkLst>
        <pc:spChg chg="mod">
          <ac:chgData name="anton andersson" userId="f7fe82e8b11385a6" providerId="LiveId" clId="{511B5940-5F51-4BA6-85B5-8D791ECB373C}" dt="2023-09-18T05:10:09.191" v="17" actId="20577"/>
          <ac:spMkLst>
            <pc:docMk/>
            <pc:sldMk cId="2141996448" sldId="267"/>
            <ac:spMk id="2" creationId="{83145CF3-C12C-4347-8E68-43E7983404D2}"/>
          </ac:spMkLst>
        </pc:spChg>
        <pc:spChg chg="mod">
          <ac:chgData name="anton andersson" userId="f7fe82e8b11385a6" providerId="LiveId" clId="{511B5940-5F51-4BA6-85B5-8D791ECB373C}" dt="2023-09-18T05:10:29.415" v="31" actId="20577"/>
          <ac:spMkLst>
            <pc:docMk/>
            <pc:sldMk cId="2141996448" sldId="267"/>
            <ac:spMk id="5" creationId="{30E777A6-9513-43F3-BB24-ED0539ADDD88}"/>
          </ac:spMkLst>
        </pc:spChg>
      </pc:sldChg>
      <pc:sldChg chg="modSp mod">
        <pc:chgData name="anton andersson" userId="f7fe82e8b11385a6" providerId="LiveId" clId="{511B5940-5F51-4BA6-85B5-8D791ECB373C}" dt="2023-09-18T09:24:48.608" v="6448" actId="13926"/>
        <pc:sldMkLst>
          <pc:docMk/>
          <pc:sldMk cId="3550436766" sldId="272"/>
        </pc:sldMkLst>
        <pc:spChg chg="mod">
          <ac:chgData name="anton andersson" userId="f7fe82e8b11385a6" providerId="LiveId" clId="{511B5940-5F51-4BA6-85B5-8D791ECB373C}" dt="2023-09-18T05:18:31.569" v="200" actId="20577"/>
          <ac:spMkLst>
            <pc:docMk/>
            <pc:sldMk cId="3550436766" sldId="272"/>
            <ac:spMk id="6" creationId="{8A59AED1-4BAA-47FE-A233-9C2F413DB688}"/>
          </ac:spMkLst>
        </pc:spChg>
        <pc:spChg chg="mod">
          <ac:chgData name="anton andersson" userId="f7fe82e8b11385a6" providerId="LiveId" clId="{511B5940-5F51-4BA6-85B5-8D791ECB373C}" dt="2023-09-18T05:18:36.759" v="206" actId="20577"/>
          <ac:spMkLst>
            <pc:docMk/>
            <pc:sldMk cId="3550436766" sldId="272"/>
            <ac:spMk id="7" creationId="{78972905-E434-5D47-AFD2-FA25DA38A1E7}"/>
          </ac:spMkLst>
        </pc:spChg>
        <pc:graphicFrameChg chg="mod modGraphic">
          <ac:chgData name="anton andersson" userId="f7fe82e8b11385a6" providerId="LiveId" clId="{511B5940-5F51-4BA6-85B5-8D791ECB373C}" dt="2023-09-18T09:24:48.608" v="6448" actId="13926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modSp mod">
        <pc:chgData name="anton andersson" userId="f7fe82e8b11385a6" providerId="LiveId" clId="{511B5940-5F51-4BA6-85B5-8D791ECB373C}" dt="2023-09-18T05:26:57.343" v="309" actId="20577"/>
        <pc:sldMkLst>
          <pc:docMk/>
          <pc:sldMk cId="441834813" sldId="353"/>
        </pc:sldMkLst>
        <pc:spChg chg="mod">
          <ac:chgData name="anton andersson" userId="f7fe82e8b11385a6" providerId="LiveId" clId="{511B5940-5F51-4BA6-85B5-8D791ECB373C}" dt="2023-09-18T05:26:57.343" v="309" actId="20577"/>
          <ac:spMkLst>
            <pc:docMk/>
            <pc:sldMk cId="441834813" sldId="353"/>
            <ac:spMk id="6" creationId="{CFEF36EF-EA79-48B1-8977-F8AA6F2C6BC7}"/>
          </ac:spMkLst>
        </pc:spChg>
      </pc:sldChg>
      <pc:sldChg chg="modSp mod">
        <pc:chgData name="anton andersson" userId="f7fe82e8b11385a6" providerId="LiveId" clId="{511B5940-5F51-4BA6-85B5-8D791ECB373C}" dt="2023-09-18T07:38:27.978" v="3065" actId="20577"/>
        <pc:sldMkLst>
          <pc:docMk/>
          <pc:sldMk cId="3438704562" sldId="357"/>
        </pc:sldMkLst>
        <pc:spChg chg="mod">
          <ac:chgData name="anton andersson" userId="f7fe82e8b11385a6" providerId="LiveId" clId="{511B5940-5F51-4BA6-85B5-8D791ECB373C}" dt="2023-09-18T07:38:27.978" v="3065" actId="20577"/>
          <ac:spMkLst>
            <pc:docMk/>
            <pc:sldMk cId="3438704562" sldId="357"/>
            <ac:spMk id="2" creationId="{845A0B2C-9874-4D40-84AB-D03DD94D0EF7}"/>
          </ac:spMkLst>
        </pc:spChg>
        <pc:spChg chg="mod">
          <ac:chgData name="anton andersson" userId="f7fe82e8b11385a6" providerId="LiveId" clId="{511B5940-5F51-4BA6-85B5-8D791ECB373C}" dt="2023-09-18T05:21:01.809" v="217" actId="20577"/>
          <ac:spMkLst>
            <pc:docMk/>
            <pc:sldMk cId="3438704562" sldId="357"/>
            <ac:spMk id="3" creationId="{8F9C33D6-636D-2953-CA5B-0830ACD5EF50}"/>
          </ac:spMkLst>
        </pc:spChg>
        <pc:spChg chg="mod">
          <ac:chgData name="anton andersson" userId="f7fe82e8b11385a6" providerId="LiveId" clId="{511B5940-5F51-4BA6-85B5-8D791ECB373C}" dt="2023-09-18T05:20:20.116" v="212" actId="20577"/>
          <ac:spMkLst>
            <pc:docMk/>
            <pc:sldMk cId="3438704562" sldId="357"/>
            <ac:spMk id="5" creationId="{9C9A6C68-A957-5445-AF95-E1487816FF78}"/>
          </ac:spMkLst>
        </pc:spChg>
        <pc:spChg chg="mod">
          <ac:chgData name="anton andersson" userId="f7fe82e8b11385a6" providerId="LiveId" clId="{511B5940-5F51-4BA6-85B5-8D791ECB373C}" dt="2023-09-18T05:23:15.746" v="246" actId="20577"/>
          <ac:spMkLst>
            <pc:docMk/>
            <pc:sldMk cId="3438704562" sldId="357"/>
            <ac:spMk id="7" creationId="{FB94CF56-CED9-87F9-A758-DBE6D41DBAAB}"/>
          </ac:spMkLst>
        </pc:spChg>
        <pc:picChg chg="mod">
          <ac:chgData name="anton andersson" userId="f7fe82e8b11385a6" providerId="LiveId" clId="{511B5940-5F51-4BA6-85B5-8D791ECB373C}" dt="2023-09-18T05:22:57.438" v="241" actId="1076"/>
          <ac:picMkLst>
            <pc:docMk/>
            <pc:sldMk cId="3438704562" sldId="357"/>
            <ac:picMk id="11" creationId="{85A645A5-2BB0-423E-8025-06DBF12B2B20}"/>
          </ac:picMkLst>
        </pc:picChg>
      </pc:sldChg>
      <pc:sldChg chg="addSp modSp mod">
        <pc:chgData name="anton andersson" userId="f7fe82e8b11385a6" providerId="LiveId" clId="{511B5940-5F51-4BA6-85B5-8D791ECB373C}" dt="2023-09-18T07:38:34.328" v="3068" actId="20577"/>
        <pc:sldMkLst>
          <pc:docMk/>
          <pc:sldMk cId="3195882395" sldId="358"/>
        </pc:sldMkLst>
        <pc:spChg chg="mod">
          <ac:chgData name="anton andersson" userId="f7fe82e8b11385a6" providerId="LiveId" clId="{511B5940-5F51-4BA6-85B5-8D791ECB373C}" dt="2023-09-18T07:38:34.328" v="3068" actId="20577"/>
          <ac:spMkLst>
            <pc:docMk/>
            <pc:sldMk cId="3195882395" sldId="358"/>
            <ac:spMk id="2" creationId="{845A0B2C-9874-4D40-84AB-D03DD94D0EF7}"/>
          </ac:spMkLst>
        </pc:spChg>
        <pc:spChg chg="mod">
          <ac:chgData name="anton andersson" userId="f7fe82e8b11385a6" providerId="LiveId" clId="{511B5940-5F51-4BA6-85B5-8D791ECB373C}" dt="2023-09-18T07:17:34.847" v="2405" actId="20577"/>
          <ac:spMkLst>
            <pc:docMk/>
            <pc:sldMk cId="3195882395" sldId="358"/>
            <ac:spMk id="3" creationId="{8F9C33D6-636D-2953-CA5B-0830ACD5EF50}"/>
          </ac:spMkLst>
        </pc:spChg>
        <pc:spChg chg="add mod">
          <ac:chgData name="anton andersson" userId="f7fe82e8b11385a6" providerId="LiveId" clId="{511B5940-5F51-4BA6-85B5-8D791ECB373C}" dt="2023-09-18T05:34:05.202" v="490" actId="1076"/>
          <ac:spMkLst>
            <pc:docMk/>
            <pc:sldMk cId="3195882395" sldId="358"/>
            <ac:spMk id="4" creationId="{7FEFA601-0ECC-842F-708D-FA0029491047}"/>
          </ac:spMkLst>
        </pc:spChg>
        <pc:picChg chg="mod">
          <ac:chgData name="anton andersson" userId="f7fe82e8b11385a6" providerId="LiveId" clId="{511B5940-5F51-4BA6-85B5-8D791ECB373C}" dt="2023-09-18T05:34:54.403" v="511" actId="1076"/>
          <ac:picMkLst>
            <pc:docMk/>
            <pc:sldMk cId="3195882395" sldId="358"/>
            <ac:picMk id="6" creationId="{3C77B721-5145-C42B-B5D9-2418DF48F2B6}"/>
          </ac:picMkLst>
        </pc:picChg>
      </pc:sldChg>
      <pc:sldChg chg="del">
        <pc:chgData name="anton andersson" userId="f7fe82e8b11385a6" providerId="LiveId" clId="{511B5940-5F51-4BA6-85B5-8D791ECB373C}" dt="2023-09-18T06:00:44.465" v="1453" actId="2696"/>
        <pc:sldMkLst>
          <pc:docMk/>
          <pc:sldMk cId="3200203084" sldId="359"/>
        </pc:sldMkLst>
      </pc:sldChg>
      <pc:sldChg chg="del">
        <pc:chgData name="anton andersson" userId="f7fe82e8b11385a6" providerId="LiveId" clId="{511B5940-5F51-4BA6-85B5-8D791ECB373C}" dt="2023-09-18T06:00:44.465" v="1453" actId="2696"/>
        <pc:sldMkLst>
          <pc:docMk/>
          <pc:sldMk cId="1376401567" sldId="360"/>
        </pc:sldMkLst>
      </pc:sldChg>
      <pc:sldChg chg="del">
        <pc:chgData name="anton andersson" userId="f7fe82e8b11385a6" providerId="LiveId" clId="{511B5940-5F51-4BA6-85B5-8D791ECB373C}" dt="2023-09-18T06:00:44.465" v="1453" actId="2696"/>
        <pc:sldMkLst>
          <pc:docMk/>
          <pc:sldMk cId="3874953213" sldId="363"/>
        </pc:sldMkLst>
      </pc:sldChg>
      <pc:sldChg chg="addSp delSp modSp mod ord">
        <pc:chgData name="anton andersson" userId="f7fe82e8b11385a6" providerId="LiveId" clId="{511B5940-5F51-4BA6-85B5-8D791ECB373C}" dt="2023-09-18T10:40:49.907" v="7496" actId="108"/>
        <pc:sldMkLst>
          <pc:docMk/>
          <pc:sldMk cId="3575223186" sldId="366"/>
        </pc:sldMkLst>
        <pc:spChg chg="mod">
          <ac:chgData name="anton andersson" userId="f7fe82e8b11385a6" providerId="LiveId" clId="{511B5940-5F51-4BA6-85B5-8D791ECB373C}" dt="2023-09-18T08:51:33.990" v="4532" actId="13926"/>
          <ac:spMkLst>
            <pc:docMk/>
            <pc:sldMk cId="3575223186" sldId="366"/>
            <ac:spMk id="2" creationId="{845A0B2C-9874-4D40-84AB-D03DD94D0EF7}"/>
          </ac:spMkLst>
        </pc:spChg>
        <pc:spChg chg="add mod">
          <ac:chgData name="anton andersson" userId="f7fe82e8b11385a6" providerId="LiveId" clId="{511B5940-5F51-4BA6-85B5-8D791ECB373C}" dt="2023-09-18T08:50:33.907" v="4530" actId="1076"/>
          <ac:spMkLst>
            <pc:docMk/>
            <pc:sldMk cId="3575223186" sldId="366"/>
            <ac:spMk id="3" creationId="{44186EAF-993A-EFBB-2F6F-BE2A1A0679A0}"/>
          </ac:spMkLst>
        </pc:spChg>
        <pc:spChg chg="add mod">
          <ac:chgData name="anton andersson" userId="f7fe82e8b11385a6" providerId="LiveId" clId="{511B5940-5F51-4BA6-85B5-8D791ECB373C}" dt="2023-09-18T10:40:49.907" v="7496" actId="108"/>
          <ac:spMkLst>
            <pc:docMk/>
            <pc:sldMk cId="3575223186" sldId="366"/>
            <ac:spMk id="6" creationId="{B8524159-0D5C-C7CE-EAE7-78EFC0E32F55}"/>
          </ac:spMkLst>
        </pc:spChg>
        <pc:spChg chg="mod">
          <ac:chgData name="anton andersson" userId="f7fe82e8b11385a6" providerId="LiveId" clId="{511B5940-5F51-4BA6-85B5-8D791ECB373C}" dt="2023-09-18T08:50:09.260" v="4490" actId="1076"/>
          <ac:spMkLst>
            <pc:docMk/>
            <pc:sldMk cId="3575223186" sldId="366"/>
            <ac:spMk id="12" creationId="{65B9FB45-7F63-94DC-2922-EE33D0B10C1F}"/>
          </ac:spMkLst>
        </pc:spChg>
        <pc:picChg chg="del mod">
          <ac:chgData name="anton andersson" userId="f7fe82e8b11385a6" providerId="LiveId" clId="{511B5940-5F51-4BA6-85B5-8D791ECB373C}" dt="2023-09-18T08:46:08.181" v="4424" actId="478"/>
          <ac:picMkLst>
            <pc:docMk/>
            <pc:sldMk cId="3575223186" sldId="366"/>
            <ac:picMk id="4" creationId="{9F4740C2-E9AB-D848-3BA0-1E7ADED8D821}"/>
          </ac:picMkLst>
        </pc:picChg>
        <pc:picChg chg="add mod">
          <ac:chgData name="anton andersson" userId="f7fe82e8b11385a6" providerId="LiveId" clId="{511B5940-5F51-4BA6-85B5-8D791ECB373C}" dt="2023-09-18T08:50:32.002" v="4529" actId="1076"/>
          <ac:picMkLst>
            <pc:docMk/>
            <pc:sldMk cId="3575223186" sldId="366"/>
            <ac:picMk id="5" creationId="{CB88295F-EE9E-2977-19DE-1D902811508D}"/>
          </ac:picMkLst>
        </pc:picChg>
      </pc:sldChg>
      <pc:sldChg chg="del ord">
        <pc:chgData name="anton andersson" userId="f7fe82e8b11385a6" providerId="LiveId" clId="{511B5940-5F51-4BA6-85B5-8D791ECB373C}" dt="2023-09-18T08:59:49.248" v="4598" actId="2696"/>
        <pc:sldMkLst>
          <pc:docMk/>
          <pc:sldMk cId="2652215284" sldId="369"/>
        </pc:sldMkLst>
      </pc:sldChg>
      <pc:sldChg chg="addSp delSp modSp mod">
        <pc:chgData name="anton andersson" userId="f7fe82e8b11385a6" providerId="LiveId" clId="{511B5940-5F51-4BA6-85B5-8D791ECB373C}" dt="2023-09-18T13:09:42.665" v="7515" actId="20577"/>
        <pc:sldMkLst>
          <pc:docMk/>
          <pc:sldMk cId="2556876793" sldId="372"/>
        </pc:sldMkLst>
        <pc:spChg chg="mod">
          <ac:chgData name="anton andersson" userId="f7fe82e8b11385a6" providerId="LiveId" clId="{511B5940-5F51-4BA6-85B5-8D791ECB373C}" dt="2023-09-18T13:09:42.665" v="7515" actId="20577"/>
          <ac:spMkLst>
            <pc:docMk/>
            <pc:sldMk cId="2556876793" sldId="372"/>
            <ac:spMk id="2" creationId="{845A0B2C-9874-4D40-84AB-D03DD94D0EF7}"/>
          </ac:spMkLst>
        </pc:spChg>
        <pc:spChg chg="del">
          <ac:chgData name="anton andersson" userId="f7fe82e8b11385a6" providerId="LiveId" clId="{511B5940-5F51-4BA6-85B5-8D791ECB373C}" dt="2023-09-18T09:24:56.828" v="6451" actId="478"/>
          <ac:spMkLst>
            <pc:docMk/>
            <pc:sldMk cId="2556876793" sldId="372"/>
            <ac:spMk id="3" creationId="{8F9C33D6-636D-2953-CA5B-0830ACD5EF50}"/>
          </ac:spMkLst>
        </pc:spChg>
        <pc:spChg chg="add del mod">
          <ac:chgData name="anton andersson" userId="f7fe82e8b11385a6" providerId="LiveId" clId="{511B5940-5F51-4BA6-85B5-8D791ECB373C}" dt="2023-09-18T10:13:57.072" v="6618" actId="478"/>
          <ac:spMkLst>
            <pc:docMk/>
            <pc:sldMk cId="2556876793" sldId="372"/>
            <ac:spMk id="6" creationId="{645498DF-C6D2-8D62-F9EA-845A630DE99C}"/>
          </ac:spMkLst>
        </pc:spChg>
        <pc:spChg chg="add mod">
          <ac:chgData name="anton andersson" userId="f7fe82e8b11385a6" providerId="LiveId" clId="{511B5940-5F51-4BA6-85B5-8D791ECB373C}" dt="2023-09-18T10:41:19.351" v="7500" actId="108"/>
          <ac:spMkLst>
            <pc:docMk/>
            <pc:sldMk cId="2556876793" sldId="372"/>
            <ac:spMk id="7" creationId="{2332AB4E-234A-5B89-4AAC-BA53976D187D}"/>
          </ac:spMkLst>
        </pc:spChg>
        <pc:spChg chg="add mod">
          <ac:chgData name="anton andersson" userId="f7fe82e8b11385a6" providerId="LiveId" clId="{511B5940-5F51-4BA6-85B5-8D791ECB373C}" dt="2023-09-18T10:13:57.931" v="6619"/>
          <ac:spMkLst>
            <pc:docMk/>
            <pc:sldMk cId="2556876793" sldId="372"/>
            <ac:spMk id="11" creationId="{A6CD2282-2780-DD92-E11E-26514FB38B8D}"/>
          </ac:spMkLst>
        </pc:spChg>
        <pc:spChg chg="add del mod">
          <ac:chgData name="anton andersson" userId="f7fe82e8b11385a6" providerId="LiveId" clId="{511B5940-5F51-4BA6-85B5-8D791ECB373C}" dt="2023-09-18T10:36:06.980" v="7433" actId="478"/>
          <ac:spMkLst>
            <pc:docMk/>
            <pc:sldMk cId="2556876793" sldId="372"/>
            <ac:spMk id="12" creationId="{401D5279-366C-3CF6-93AD-D9DBEBC24CA2}"/>
          </ac:spMkLst>
        </pc:spChg>
        <pc:spChg chg="add mod">
          <ac:chgData name="anton andersson" userId="f7fe82e8b11385a6" providerId="LiveId" clId="{511B5940-5F51-4BA6-85B5-8D791ECB373C}" dt="2023-09-18T10:36:28.488" v="7441" actId="20577"/>
          <ac:spMkLst>
            <pc:docMk/>
            <pc:sldMk cId="2556876793" sldId="372"/>
            <ac:spMk id="13" creationId="{BE3F2DA3-EEDD-EC4D-E7A7-DB4574EC5C6D}"/>
          </ac:spMkLst>
        </pc:spChg>
        <pc:spChg chg="add mod">
          <ac:chgData name="anton andersson" userId="f7fe82e8b11385a6" providerId="LiveId" clId="{511B5940-5F51-4BA6-85B5-8D791ECB373C}" dt="2023-09-18T10:37:47.775" v="7473" actId="20577"/>
          <ac:spMkLst>
            <pc:docMk/>
            <pc:sldMk cId="2556876793" sldId="372"/>
            <ac:spMk id="14" creationId="{634511F1-E528-09A6-B602-359384BF45A2}"/>
          </ac:spMkLst>
        </pc:spChg>
        <pc:picChg chg="del">
          <ac:chgData name="anton andersson" userId="f7fe82e8b11385a6" providerId="LiveId" clId="{511B5940-5F51-4BA6-85B5-8D791ECB373C}" dt="2023-09-18T09:24:54.559" v="6449" actId="478"/>
          <ac:picMkLst>
            <pc:docMk/>
            <pc:sldMk cId="2556876793" sldId="372"/>
            <ac:picMk id="5" creationId="{CD90F041-B9A2-A97F-6DC1-F4554EECCF46}"/>
          </ac:picMkLst>
        </pc:picChg>
        <pc:picChg chg="add mod">
          <ac:chgData name="anton andersson" userId="f7fe82e8b11385a6" providerId="LiveId" clId="{511B5940-5F51-4BA6-85B5-8D791ECB373C}" dt="2023-09-18T10:13:57.931" v="6619"/>
          <ac:picMkLst>
            <pc:docMk/>
            <pc:sldMk cId="2556876793" sldId="372"/>
            <ac:picMk id="8" creationId="{226D4C86-ADEC-DD1C-BA67-524939DF024C}"/>
          </ac:picMkLst>
        </pc:picChg>
        <pc:picChg chg="del">
          <ac:chgData name="anton andersson" userId="f7fe82e8b11385a6" providerId="LiveId" clId="{511B5940-5F51-4BA6-85B5-8D791ECB373C}" dt="2023-09-18T09:24:55.289" v="6450" actId="478"/>
          <ac:picMkLst>
            <pc:docMk/>
            <pc:sldMk cId="2556876793" sldId="372"/>
            <ac:picMk id="9" creationId="{56B21D98-2A88-AD3C-17E0-65AA53C9D9A7}"/>
          </ac:picMkLst>
        </pc:picChg>
        <pc:picChg chg="add del mod">
          <ac:chgData name="anton andersson" userId="f7fe82e8b11385a6" providerId="LiveId" clId="{511B5940-5F51-4BA6-85B5-8D791ECB373C}" dt="2023-09-18T10:36:05.207" v="7432" actId="478"/>
          <ac:picMkLst>
            <pc:docMk/>
            <pc:sldMk cId="2556876793" sldId="372"/>
            <ac:picMk id="10" creationId="{E5567463-FA8B-267A-1A55-922BA736720C}"/>
          </ac:picMkLst>
        </pc:picChg>
      </pc:sldChg>
      <pc:sldChg chg="modSp mod">
        <pc:chgData name="anton andersson" userId="f7fe82e8b11385a6" providerId="LiveId" clId="{511B5940-5F51-4BA6-85B5-8D791ECB373C}" dt="2023-09-18T07:38:46.059" v="3077" actId="20577"/>
        <pc:sldMkLst>
          <pc:docMk/>
          <pc:sldMk cId="2144896051" sldId="373"/>
        </pc:sldMkLst>
        <pc:spChg chg="mod">
          <ac:chgData name="anton andersson" userId="f7fe82e8b11385a6" providerId="LiveId" clId="{511B5940-5F51-4BA6-85B5-8D791ECB373C}" dt="2023-09-18T07:38:46.059" v="3077" actId="20577"/>
          <ac:spMkLst>
            <pc:docMk/>
            <pc:sldMk cId="2144896051" sldId="373"/>
            <ac:spMk id="2" creationId="{845A0B2C-9874-4D40-84AB-D03DD94D0EF7}"/>
          </ac:spMkLst>
        </pc:spChg>
        <pc:spChg chg="mod">
          <ac:chgData name="anton andersson" userId="f7fe82e8b11385a6" providerId="LiveId" clId="{511B5940-5F51-4BA6-85B5-8D791ECB373C}" dt="2023-09-18T06:05:07.225" v="1464" actId="20577"/>
          <ac:spMkLst>
            <pc:docMk/>
            <pc:sldMk cId="2144896051" sldId="373"/>
            <ac:spMk id="3" creationId="{8F9C33D6-636D-2953-CA5B-0830ACD5EF50}"/>
          </ac:spMkLst>
        </pc:spChg>
      </pc:sldChg>
      <pc:sldChg chg="addSp delSp modSp mod">
        <pc:chgData name="anton andersson" userId="f7fe82e8b11385a6" providerId="LiveId" clId="{511B5940-5F51-4BA6-85B5-8D791ECB373C}" dt="2023-09-18T08:26:28.977" v="3775" actId="1076"/>
        <pc:sldMkLst>
          <pc:docMk/>
          <pc:sldMk cId="208842400" sldId="375"/>
        </pc:sldMkLst>
        <pc:spChg chg="mod">
          <ac:chgData name="anton andersson" userId="f7fe82e8b11385a6" providerId="LiveId" clId="{511B5940-5F51-4BA6-85B5-8D791ECB373C}" dt="2023-09-18T07:39:21.609" v="3086" actId="20577"/>
          <ac:spMkLst>
            <pc:docMk/>
            <pc:sldMk cId="208842400" sldId="375"/>
            <ac:spMk id="9" creationId="{4881F4B3-495A-A42F-701D-216EC1C41FBA}"/>
          </ac:spMkLst>
        </pc:spChg>
        <pc:spChg chg="add mod">
          <ac:chgData name="anton andersson" userId="f7fe82e8b11385a6" providerId="LiveId" clId="{511B5940-5F51-4BA6-85B5-8D791ECB373C}" dt="2023-09-18T07:55:37.445" v="3151" actId="1076"/>
          <ac:spMkLst>
            <pc:docMk/>
            <pc:sldMk cId="208842400" sldId="375"/>
            <ac:spMk id="12" creationId="{4EF06AFC-676F-5600-F22D-B2FB03D9D75C}"/>
          </ac:spMkLst>
        </pc:spChg>
        <pc:picChg chg="add del mod">
          <ac:chgData name="anton andersson" userId="f7fe82e8b11385a6" providerId="LiveId" clId="{511B5940-5F51-4BA6-85B5-8D791ECB373C}" dt="2023-09-18T07:53:32.363" v="3118" actId="478"/>
          <ac:picMkLst>
            <pc:docMk/>
            <pc:sldMk cId="208842400" sldId="375"/>
            <ac:picMk id="4" creationId="{A161D6DA-77DD-9277-9D53-AC59A466FD0C}"/>
          </ac:picMkLst>
        </pc:picChg>
        <pc:picChg chg="add del mod">
          <ac:chgData name="anton andersson" userId="f7fe82e8b11385a6" providerId="LiveId" clId="{511B5940-5F51-4BA6-85B5-8D791ECB373C}" dt="2023-09-18T08:26:12.308" v="3772" actId="478"/>
          <ac:picMkLst>
            <pc:docMk/>
            <pc:sldMk cId="208842400" sldId="375"/>
            <ac:picMk id="6" creationId="{DD27576F-2621-A077-9E39-88DF225324F9}"/>
          </ac:picMkLst>
        </pc:picChg>
        <pc:picChg chg="del">
          <ac:chgData name="anton andersson" userId="f7fe82e8b11385a6" providerId="LiveId" clId="{511B5940-5F51-4BA6-85B5-8D791ECB373C}" dt="2023-09-18T07:52:48.168" v="3114" actId="478"/>
          <ac:picMkLst>
            <pc:docMk/>
            <pc:sldMk cId="208842400" sldId="375"/>
            <ac:picMk id="7" creationId="{30542971-7168-C6B8-EC6C-4FAC4A2F35CE}"/>
          </ac:picMkLst>
        </pc:picChg>
        <pc:picChg chg="del">
          <ac:chgData name="anton andersson" userId="f7fe82e8b11385a6" providerId="LiveId" clId="{511B5940-5F51-4BA6-85B5-8D791ECB373C}" dt="2023-09-18T07:52:47.714" v="3113" actId="478"/>
          <ac:picMkLst>
            <pc:docMk/>
            <pc:sldMk cId="208842400" sldId="375"/>
            <ac:picMk id="11" creationId="{C30E608B-4ADF-9521-4513-8D027BADEF78}"/>
          </ac:picMkLst>
        </pc:picChg>
        <pc:picChg chg="add mod">
          <ac:chgData name="anton andersson" userId="f7fe82e8b11385a6" providerId="LiveId" clId="{511B5940-5F51-4BA6-85B5-8D791ECB373C}" dt="2023-09-18T08:26:28.977" v="3775" actId="1076"/>
          <ac:picMkLst>
            <pc:docMk/>
            <pc:sldMk cId="208842400" sldId="375"/>
            <ac:picMk id="14" creationId="{8A463439-4E24-900B-6765-4654A726A4D4}"/>
          </ac:picMkLst>
        </pc:picChg>
      </pc:sldChg>
      <pc:sldChg chg="addSp delSp modSp add mod">
        <pc:chgData name="anton andersson" userId="f7fe82e8b11385a6" providerId="LiveId" clId="{511B5940-5F51-4BA6-85B5-8D791ECB373C}" dt="2023-09-18T10:40:54.845" v="7497" actId="108"/>
        <pc:sldMkLst>
          <pc:docMk/>
          <pc:sldMk cId="1852085964" sldId="376"/>
        </pc:sldMkLst>
        <pc:spChg chg="mod">
          <ac:chgData name="anton andersson" userId="f7fe82e8b11385a6" providerId="LiveId" clId="{511B5940-5F51-4BA6-85B5-8D791ECB373C}" dt="2023-09-18T09:24:14.606" v="6444" actId="13926"/>
          <ac:spMkLst>
            <pc:docMk/>
            <pc:sldMk cId="1852085964" sldId="376"/>
            <ac:spMk id="2" creationId="{845A0B2C-9874-4D40-84AB-D03DD94D0EF7}"/>
          </ac:spMkLst>
        </pc:spChg>
        <pc:spChg chg="mod">
          <ac:chgData name="anton andersson" userId="f7fe82e8b11385a6" providerId="LiveId" clId="{511B5940-5F51-4BA6-85B5-8D791ECB373C}" dt="2023-09-18T09:15:20.420" v="5632" actId="113"/>
          <ac:spMkLst>
            <pc:docMk/>
            <pc:sldMk cId="1852085964" sldId="376"/>
            <ac:spMk id="3" creationId="{17CAF049-E540-CAC4-B568-9F194EC9F0ED}"/>
          </ac:spMkLst>
        </pc:spChg>
        <pc:spChg chg="mod">
          <ac:chgData name="anton andersson" userId="f7fe82e8b11385a6" providerId="LiveId" clId="{511B5940-5F51-4BA6-85B5-8D791ECB373C}" dt="2023-09-18T10:40:54.845" v="7497" actId="108"/>
          <ac:spMkLst>
            <pc:docMk/>
            <pc:sldMk cId="1852085964" sldId="376"/>
            <ac:spMk id="4" creationId="{DC04B64A-2D09-1EE1-6AB1-60ADE0BA7B6A}"/>
          </ac:spMkLst>
        </pc:spChg>
        <pc:spChg chg="del mod">
          <ac:chgData name="anton andersson" userId="f7fe82e8b11385a6" providerId="LiveId" clId="{511B5940-5F51-4BA6-85B5-8D791ECB373C}" dt="2023-09-18T09:02:25.258" v="4636" actId="478"/>
          <ac:spMkLst>
            <pc:docMk/>
            <pc:sldMk cId="1852085964" sldId="376"/>
            <ac:spMk id="15" creationId="{73DB4534-6A2A-64E8-0412-D30F4AA409DE}"/>
          </ac:spMkLst>
        </pc:spChg>
        <pc:spChg chg="add mod">
          <ac:chgData name="anton andersson" userId="f7fe82e8b11385a6" providerId="LiveId" clId="{511B5940-5F51-4BA6-85B5-8D791ECB373C}" dt="2023-09-18T09:15:37.431" v="5637" actId="14100"/>
          <ac:spMkLst>
            <pc:docMk/>
            <pc:sldMk cId="1852085964" sldId="376"/>
            <ac:spMk id="22" creationId="{5F7EEBE3-2EE3-D842-DD19-2BB2105EA454}"/>
          </ac:spMkLst>
        </pc:spChg>
        <pc:spChg chg="add mod">
          <ac:chgData name="anton andersson" userId="f7fe82e8b11385a6" providerId="LiveId" clId="{511B5940-5F51-4BA6-85B5-8D791ECB373C}" dt="2023-09-18T09:15:44.483" v="5640" actId="20577"/>
          <ac:spMkLst>
            <pc:docMk/>
            <pc:sldMk cId="1852085964" sldId="376"/>
            <ac:spMk id="23" creationId="{473F8AEF-D517-5F53-3290-710F28885126}"/>
          </ac:spMkLst>
        </pc:spChg>
        <pc:spChg chg="add mod">
          <ac:chgData name="anton andersson" userId="f7fe82e8b11385a6" providerId="LiveId" clId="{511B5940-5F51-4BA6-85B5-8D791ECB373C}" dt="2023-09-18T09:15:57.502" v="5644" actId="20577"/>
          <ac:spMkLst>
            <pc:docMk/>
            <pc:sldMk cId="1852085964" sldId="376"/>
            <ac:spMk id="24" creationId="{0C31F1EA-E04B-0AE5-F91C-089C87B7B94D}"/>
          </ac:spMkLst>
        </pc:spChg>
        <pc:spChg chg="add mod">
          <ac:chgData name="anton andersson" userId="f7fe82e8b11385a6" providerId="LiveId" clId="{511B5940-5F51-4BA6-85B5-8D791ECB373C}" dt="2023-09-18T09:16:07.889" v="5649" actId="20577"/>
          <ac:spMkLst>
            <pc:docMk/>
            <pc:sldMk cId="1852085964" sldId="376"/>
            <ac:spMk id="25" creationId="{08D1F163-EE6F-E79E-8571-FEF2809E8C90}"/>
          </ac:spMkLst>
        </pc:spChg>
        <pc:picChg chg="mod">
          <ac:chgData name="anton andersson" userId="f7fe82e8b11385a6" providerId="LiveId" clId="{511B5940-5F51-4BA6-85B5-8D791ECB373C}" dt="2023-09-18T09:03:15.620" v="4654" actId="1076"/>
          <ac:picMkLst>
            <pc:docMk/>
            <pc:sldMk cId="1852085964" sldId="376"/>
            <ac:picMk id="6" creationId="{A4039E50-9E3D-A817-EBDC-7120CB844E47}"/>
          </ac:picMkLst>
        </pc:picChg>
        <pc:picChg chg="add mod ord">
          <ac:chgData name="anton andersson" userId="f7fe82e8b11385a6" providerId="LiveId" clId="{511B5940-5F51-4BA6-85B5-8D791ECB373C}" dt="2023-09-18T09:15:59.853" v="5646" actId="1076"/>
          <ac:picMkLst>
            <pc:docMk/>
            <pc:sldMk cId="1852085964" sldId="376"/>
            <ac:picMk id="7" creationId="{496F11B0-29A5-A63B-135C-50F2F320E395}"/>
          </ac:picMkLst>
        </pc:picChg>
        <pc:picChg chg="del mod">
          <ac:chgData name="anton andersson" userId="f7fe82e8b11385a6" providerId="LiveId" clId="{511B5940-5F51-4BA6-85B5-8D791ECB373C}" dt="2023-09-18T09:02:19.389" v="4631" actId="478"/>
          <ac:picMkLst>
            <pc:docMk/>
            <pc:sldMk cId="1852085964" sldId="376"/>
            <ac:picMk id="8" creationId="{FF23C23C-42C2-CEF4-C4A9-7C6537582D3B}"/>
          </ac:picMkLst>
        </pc:picChg>
        <pc:picChg chg="del mod">
          <ac:chgData name="anton andersson" userId="f7fe82e8b11385a6" providerId="LiveId" clId="{511B5940-5F51-4BA6-85B5-8D791ECB373C}" dt="2023-09-18T09:02:20.657" v="4633" actId="478"/>
          <ac:picMkLst>
            <pc:docMk/>
            <pc:sldMk cId="1852085964" sldId="376"/>
            <ac:picMk id="10" creationId="{A9010BF9-7485-5ED4-D772-5EF90FE14C18}"/>
          </ac:picMkLst>
        </pc:picChg>
        <pc:picChg chg="del mod">
          <ac:chgData name="anton andersson" userId="f7fe82e8b11385a6" providerId="LiveId" clId="{511B5940-5F51-4BA6-85B5-8D791ECB373C}" dt="2023-09-18T09:02:19.958" v="4632" actId="478"/>
          <ac:picMkLst>
            <pc:docMk/>
            <pc:sldMk cId="1852085964" sldId="376"/>
            <ac:picMk id="11" creationId="{7D19D480-FF9C-E04F-3808-E39E0F6FC035}"/>
          </ac:picMkLst>
        </pc:picChg>
        <pc:picChg chg="add mod">
          <ac:chgData name="anton andersson" userId="f7fe82e8b11385a6" providerId="LiveId" clId="{511B5940-5F51-4BA6-85B5-8D791ECB373C}" dt="2023-09-18T09:04:48.997" v="4659" actId="1076"/>
          <ac:picMkLst>
            <pc:docMk/>
            <pc:sldMk cId="1852085964" sldId="376"/>
            <ac:picMk id="12" creationId="{087D606D-7A73-07F0-711B-081AA892F796}"/>
          </ac:picMkLst>
        </pc:picChg>
        <pc:picChg chg="del mod">
          <ac:chgData name="anton andersson" userId="f7fe82e8b11385a6" providerId="LiveId" clId="{511B5940-5F51-4BA6-85B5-8D791ECB373C}" dt="2023-09-18T09:02:21.151" v="4634" actId="478"/>
          <ac:picMkLst>
            <pc:docMk/>
            <pc:sldMk cId="1852085964" sldId="376"/>
            <ac:picMk id="14" creationId="{0DFCB56B-AC60-FB75-FB1F-A69B3A773025}"/>
          </ac:picMkLst>
        </pc:picChg>
        <pc:picChg chg="add del mod">
          <ac:chgData name="anton andersson" userId="f7fe82e8b11385a6" providerId="LiveId" clId="{511B5940-5F51-4BA6-85B5-8D791ECB373C}" dt="2023-09-18T09:16:09.850" v="5650" actId="478"/>
          <ac:picMkLst>
            <pc:docMk/>
            <pc:sldMk cId="1852085964" sldId="376"/>
            <ac:picMk id="17" creationId="{8580FBCC-6687-7BC0-2ED1-B631672FF11F}"/>
          </ac:picMkLst>
        </pc:picChg>
        <pc:picChg chg="add mod">
          <ac:chgData name="anton andersson" userId="f7fe82e8b11385a6" providerId="LiveId" clId="{511B5940-5F51-4BA6-85B5-8D791ECB373C}" dt="2023-09-18T09:06:50.687" v="4671" actId="1076"/>
          <ac:picMkLst>
            <pc:docMk/>
            <pc:sldMk cId="1852085964" sldId="376"/>
            <ac:picMk id="19" creationId="{7F8E2C4E-AA6B-630D-D39D-AB5E887EA2E3}"/>
          </ac:picMkLst>
        </pc:picChg>
        <pc:picChg chg="add mod">
          <ac:chgData name="anton andersson" userId="f7fe82e8b11385a6" providerId="LiveId" clId="{511B5940-5F51-4BA6-85B5-8D791ECB373C}" dt="2023-09-18T09:07:46.436" v="4677" actId="1076"/>
          <ac:picMkLst>
            <pc:docMk/>
            <pc:sldMk cId="1852085964" sldId="376"/>
            <ac:picMk id="21" creationId="{85E3FDEC-F640-9B5D-A090-C3C31AEF8A93}"/>
          </ac:picMkLst>
        </pc:picChg>
      </pc:sldChg>
      <pc:sldChg chg="addSp modSp mod">
        <pc:chgData name="anton andersson" userId="f7fe82e8b11385a6" providerId="LiveId" clId="{511B5940-5F51-4BA6-85B5-8D791ECB373C}" dt="2023-09-18T08:32:46.020" v="3818" actId="404"/>
        <pc:sldMkLst>
          <pc:docMk/>
          <pc:sldMk cId="2415343859" sldId="381"/>
        </pc:sldMkLst>
        <pc:spChg chg="mod">
          <ac:chgData name="anton andersson" userId="f7fe82e8b11385a6" providerId="LiveId" clId="{511B5940-5F51-4BA6-85B5-8D791ECB373C}" dt="2023-09-18T08:32:46.020" v="3818" actId="404"/>
          <ac:spMkLst>
            <pc:docMk/>
            <pc:sldMk cId="2415343859" sldId="381"/>
            <ac:spMk id="2" creationId="{58B10840-FB74-CA24-B3C3-8F3BF4B5D54F}"/>
          </ac:spMkLst>
        </pc:spChg>
        <pc:spChg chg="mod">
          <ac:chgData name="anton andersson" userId="f7fe82e8b11385a6" providerId="LiveId" clId="{511B5940-5F51-4BA6-85B5-8D791ECB373C}" dt="2023-09-18T08:30:58.924" v="3804" actId="13926"/>
          <ac:spMkLst>
            <pc:docMk/>
            <pc:sldMk cId="2415343859" sldId="381"/>
            <ac:spMk id="9" creationId="{4881F4B3-495A-A42F-701D-216EC1C41FBA}"/>
          </ac:spMkLst>
        </pc:spChg>
        <pc:picChg chg="add mod">
          <ac:chgData name="anton andersson" userId="f7fe82e8b11385a6" providerId="LiveId" clId="{511B5940-5F51-4BA6-85B5-8D791ECB373C}" dt="2023-09-18T08:32:44.717" v="3816" actId="1076"/>
          <ac:picMkLst>
            <pc:docMk/>
            <pc:sldMk cId="2415343859" sldId="381"/>
            <ac:picMk id="5" creationId="{0D8C9A6D-1AE5-A50A-AE8A-055217F84A2C}"/>
          </ac:picMkLst>
        </pc:picChg>
      </pc:sldChg>
      <pc:sldChg chg="addSp delSp modSp mod">
        <pc:chgData name="anton andersson" userId="f7fe82e8b11385a6" providerId="LiveId" clId="{511B5940-5F51-4BA6-85B5-8D791ECB373C}" dt="2023-09-18T10:40:41.544" v="7495" actId="1076"/>
        <pc:sldMkLst>
          <pc:docMk/>
          <pc:sldMk cId="4019930012" sldId="384"/>
        </pc:sldMkLst>
        <pc:spChg chg="mod">
          <ac:chgData name="anton andersson" userId="f7fe82e8b11385a6" providerId="LiveId" clId="{511B5940-5F51-4BA6-85B5-8D791ECB373C}" dt="2023-09-18T07:38:50.692" v="3080" actId="20577"/>
          <ac:spMkLst>
            <pc:docMk/>
            <pc:sldMk cId="4019930012" sldId="384"/>
            <ac:spMk id="2" creationId="{845A0B2C-9874-4D40-84AB-D03DD94D0EF7}"/>
          </ac:spMkLst>
        </pc:spChg>
        <pc:spChg chg="mod">
          <ac:chgData name="anton andersson" userId="f7fe82e8b11385a6" providerId="LiveId" clId="{511B5940-5F51-4BA6-85B5-8D791ECB373C}" dt="2023-09-18T06:12:04.029" v="1564" actId="1076"/>
          <ac:spMkLst>
            <pc:docMk/>
            <pc:sldMk cId="4019930012" sldId="384"/>
            <ac:spMk id="7" creationId="{7EE9CC81-4971-E1CF-9D0F-27263EA86DD5}"/>
          </ac:spMkLst>
        </pc:spChg>
        <pc:spChg chg="mod">
          <ac:chgData name="anton andersson" userId="f7fe82e8b11385a6" providerId="LiveId" clId="{511B5940-5F51-4BA6-85B5-8D791ECB373C}" dt="2023-09-18T10:40:36.510" v="7494" actId="108"/>
          <ac:spMkLst>
            <pc:docMk/>
            <pc:sldMk cId="4019930012" sldId="384"/>
            <ac:spMk id="14" creationId="{F48E8DBA-C9AF-FF50-96D5-69DBEBDAEB27}"/>
          </ac:spMkLst>
        </pc:spChg>
        <pc:spChg chg="mod">
          <ac:chgData name="anton andersson" userId="f7fe82e8b11385a6" providerId="LiveId" clId="{511B5940-5F51-4BA6-85B5-8D791ECB373C}" dt="2023-09-18T06:12:18.737" v="1568" actId="1076"/>
          <ac:spMkLst>
            <pc:docMk/>
            <pc:sldMk cId="4019930012" sldId="384"/>
            <ac:spMk id="15" creationId="{922E6009-F2AE-470D-A4B2-8D15201EA1B5}"/>
          </ac:spMkLst>
        </pc:spChg>
        <pc:graphicFrameChg chg="del">
          <ac:chgData name="anton andersson" userId="f7fe82e8b11385a6" providerId="LiveId" clId="{511B5940-5F51-4BA6-85B5-8D791ECB373C}" dt="2023-09-18T06:07:04.977" v="1465" actId="478"/>
          <ac:graphicFrameMkLst>
            <pc:docMk/>
            <pc:sldMk cId="4019930012" sldId="384"/>
            <ac:graphicFrameMk id="4" creationId="{2F1C939E-89C2-D0AD-6E29-54A59FC706C4}"/>
          </ac:graphicFrameMkLst>
        </pc:graphicFrameChg>
        <pc:graphicFrameChg chg="add mod">
          <ac:chgData name="anton andersson" userId="f7fe82e8b11385a6" providerId="LiveId" clId="{511B5940-5F51-4BA6-85B5-8D791ECB373C}" dt="2023-09-18T10:40:41.544" v="7495" actId="1076"/>
          <ac:graphicFrameMkLst>
            <pc:docMk/>
            <pc:sldMk cId="4019930012" sldId="384"/>
            <ac:graphicFrameMk id="6" creationId="{84897289-7CCD-565D-BC05-17525A87EB60}"/>
          </ac:graphicFrameMkLst>
        </pc:graphicFrameChg>
        <pc:graphicFrameChg chg="mod modGraphic">
          <ac:chgData name="anton andersson" userId="f7fe82e8b11385a6" providerId="LiveId" clId="{511B5940-5F51-4BA6-85B5-8D791ECB373C}" dt="2023-09-18T06:12:23.409" v="1569" actId="1076"/>
          <ac:graphicFrameMkLst>
            <pc:docMk/>
            <pc:sldMk cId="4019930012" sldId="384"/>
            <ac:graphicFrameMk id="13" creationId="{1802CAE8-12EC-1026-D595-6DC30A05EEA0}"/>
          </ac:graphicFrameMkLst>
        </pc:graphicFrameChg>
        <pc:picChg chg="add del mod">
          <ac:chgData name="anton andersson" userId="f7fe82e8b11385a6" providerId="LiveId" clId="{511B5940-5F51-4BA6-85B5-8D791ECB373C}" dt="2023-09-18T06:11:39.413" v="1558" actId="478"/>
          <ac:picMkLst>
            <pc:docMk/>
            <pc:sldMk cId="4019930012" sldId="384"/>
            <ac:picMk id="5" creationId="{F5A80EFA-0135-E718-7904-191F9CEA1877}"/>
          </ac:picMkLst>
        </pc:picChg>
      </pc:sldChg>
      <pc:sldChg chg="addSp delSp modSp add mod">
        <pc:chgData name="anton andersson" userId="f7fe82e8b11385a6" providerId="LiveId" clId="{511B5940-5F51-4BA6-85B5-8D791ECB373C}" dt="2023-09-18T07:38:42.622" v="3074" actId="20577"/>
        <pc:sldMkLst>
          <pc:docMk/>
          <pc:sldMk cId="504716879" sldId="386"/>
        </pc:sldMkLst>
        <pc:spChg chg="mod">
          <ac:chgData name="anton andersson" userId="f7fe82e8b11385a6" providerId="LiveId" clId="{511B5940-5F51-4BA6-85B5-8D791ECB373C}" dt="2023-09-18T07:38:42.622" v="3074" actId="20577"/>
          <ac:spMkLst>
            <pc:docMk/>
            <pc:sldMk cId="504716879" sldId="386"/>
            <ac:spMk id="2" creationId="{845A0B2C-9874-4D40-84AB-D03DD94D0EF7}"/>
          </ac:spMkLst>
        </pc:spChg>
        <pc:spChg chg="del mod">
          <ac:chgData name="anton andersson" userId="f7fe82e8b11385a6" providerId="LiveId" clId="{511B5940-5F51-4BA6-85B5-8D791ECB373C}" dt="2023-09-18T05:38:12.480" v="585"/>
          <ac:spMkLst>
            <pc:docMk/>
            <pc:sldMk cId="504716879" sldId="386"/>
            <ac:spMk id="3" creationId="{8F9C33D6-636D-2953-CA5B-0830ACD5EF50}"/>
          </ac:spMkLst>
        </pc:spChg>
        <pc:spChg chg="mod">
          <ac:chgData name="anton andersson" userId="f7fe82e8b11385a6" providerId="LiveId" clId="{511B5940-5F51-4BA6-85B5-8D791ECB373C}" dt="2023-09-18T05:37:49.126" v="580" actId="20577"/>
          <ac:spMkLst>
            <pc:docMk/>
            <pc:sldMk cId="504716879" sldId="386"/>
            <ac:spMk id="4" creationId="{7FEFA601-0ECC-842F-708D-FA0029491047}"/>
          </ac:spMkLst>
        </pc:spChg>
        <pc:spChg chg="add mod">
          <ac:chgData name="anton andersson" userId="f7fe82e8b11385a6" providerId="LiveId" clId="{511B5940-5F51-4BA6-85B5-8D791ECB373C}" dt="2023-09-18T05:59:56.941" v="1449" actId="1076"/>
          <ac:spMkLst>
            <pc:docMk/>
            <pc:sldMk cId="504716879" sldId="386"/>
            <ac:spMk id="7" creationId="{36609CD2-2FE2-1514-AF97-37C7C68F4A0E}"/>
          </ac:spMkLst>
        </pc:spChg>
        <pc:spChg chg="add del mod">
          <ac:chgData name="anton andersson" userId="f7fe82e8b11385a6" providerId="LiveId" clId="{511B5940-5F51-4BA6-85B5-8D791ECB373C}" dt="2023-09-18T06:00:14.263" v="1452" actId="478"/>
          <ac:spMkLst>
            <pc:docMk/>
            <pc:sldMk cId="504716879" sldId="386"/>
            <ac:spMk id="8" creationId="{7435BBD2-8C45-D575-721E-D5E06309F7E4}"/>
          </ac:spMkLst>
        </pc:spChg>
        <pc:spChg chg="add del mod">
          <ac:chgData name="anton andersson" userId="f7fe82e8b11385a6" providerId="LiveId" clId="{511B5940-5F51-4BA6-85B5-8D791ECB373C}" dt="2023-09-18T06:04:25.936" v="1460" actId="478"/>
          <ac:spMkLst>
            <pc:docMk/>
            <pc:sldMk cId="504716879" sldId="386"/>
            <ac:spMk id="9" creationId="{A12348CA-131F-6293-22BD-E21321B22C9B}"/>
          </ac:spMkLst>
        </pc:spChg>
        <pc:spChg chg="add del mod">
          <ac:chgData name="anton andersson" userId="f7fe82e8b11385a6" providerId="LiveId" clId="{511B5940-5F51-4BA6-85B5-8D791ECB373C}" dt="2023-09-18T06:23:37.469" v="1684" actId="478"/>
          <ac:spMkLst>
            <pc:docMk/>
            <pc:sldMk cId="504716879" sldId="386"/>
            <ac:spMk id="10" creationId="{D67C26B4-1451-96EA-B3A5-D57DB4E284F7}"/>
          </ac:spMkLst>
        </pc:spChg>
        <pc:spChg chg="add mod">
          <ac:chgData name="anton andersson" userId="f7fe82e8b11385a6" providerId="LiveId" clId="{511B5940-5F51-4BA6-85B5-8D791ECB373C}" dt="2023-09-18T07:16:19.324" v="2391" actId="113"/>
          <ac:spMkLst>
            <pc:docMk/>
            <pc:sldMk cId="504716879" sldId="386"/>
            <ac:spMk id="11" creationId="{32792E32-F05E-11CA-E1AC-478406C07CDB}"/>
          </ac:spMkLst>
        </pc:spChg>
        <pc:spChg chg="add mod">
          <ac:chgData name="anton andersson" userId="f7fe82e8b11385a6" providerId="LiveId" clId="{511B5940-5F51-4BA6-85B5-8D791ECB373C}" dt="2023-09-18T07:16:32.668" v="2393" actId="113"/>
          <ac:spMkLst>
            <pc:docMk/>
            <pc:sldMk cId="504716879" sldId="386"/>
            <ac:spMk id="12" creationId="{F074BBD0-9DB1-1DE0-F66C-656F5F88A11D}"/>
          </ac:spMkLst>
        </pc:spChg>
        <pc:spChg chg="del">
          <ac:chgData name="anton andersson" userId="f7fe82e8b11385a6" providerId="LiveId" clId="{511B5940-5F51-4BA6-85B5-8D791ECB373C}" dt="2023-09-18T05:52:38.455" v="794" actId="478"/>
          <ac:spMkLst>
            <pc:docMk/>
            <pc:sldMk cId="504716879" sldId="386"/>
            <ac:spMk id="13" creationId="{BE8A6F47-249E-49CE-B172-AC92C1AF9B7D}"/>
          </ac:spMkLst>
        </pc:spChg>
        <pc:spChg chg="add mod">
          <ac:chgData name="anton andersson" userId="f7fe82e8b11385a6" providerId="LiveId" clId="{511B5940-5F51-4BA6-85B5-8D791ECB373C}" dt="2023-09-18T07:16:42.222" v="2395" actId="113"/>
          <ac:spMkLst>
            <pc:docMk/>
            <pc:sldMk cId="504716879" sldId="386"/>
            <ac:spMk id="14" creationId="{3438EC80-8F77-EB9C-CE96-0B0F552BBBFB}"/>
          </ac:spMkLst>
        </pc:spChg>
        <pc:spChg chg="add mod">
          <ac:chgData name="anton andersson" userId="f7fe82e8b11385a6" providerId="LiveId" clId="{511B5940-5F51-4BA6-85B5-8D791ECB373C}" dt="2023-09-18T07:16:55.585" v="2398" actId="113"/>
          <ac:spMkLst>
            <pc:docMk/>
            <pc:sldMk cId="504716879" sldId="386"/>
            <ac:spMk id="15" creationId="{5C8F82C6-981D-BE90-C8EE-EF96FC2A4AA6}"/>
          </ac:spMkLst>
        </pc:spChg>
        <pc:spChg chg="add mod">
          <ac:chgData name="anton andersson" userId="f7fe82e8b11385a6" providerId="LiveId" clId="{511B5940-5F51-4BA6-85B5-8D791ECB373C}" dt="2023-09-18T07:17:01.304" v="2399" actId="113"/>
          <ac:spMkLst>
            <pc:docMk/>
            <pc:sldMk cId="504716879" sldId="386"/>
            <ac:spMk id="16" creationId="{1D9366C6-FE87-19DE-692C-E6A693A81061}"/>
          </ac:spMkLst>
        </pc:spChg>
        <pc:graphicFrameChg chg="add mod modGraphic">
          <ac:chgData name="anton andersson" userId="f7fe82e8b11385a6" providerId="LiveId" clId="{511B5940-5F51-4BA6-85B5-8D791ECB373C}" dt="2023-09-18T07:18:35.483" v="2426" actId="20577"/>
          <ac:graphicFrameMkLst>
            <pc:docMk/>
            <pc:sldMk cId="504716879" sldId="386"/>
            <ac:graphicFrameMk id="5" creationId="{6ABC1158-9994-B53C-B416-54F90E929B1E}"/>
          </ac:graphicFrameMkLst>
        </pc:graphicFrameChg>
        <pc:picChg chg="del">
          <ac:chgData name="anton andersson" userId="f7fe82e8b11385a6" providerId="LiveId" clId="{511B5940-5F51-4BA6-85B5-8D791ECB373C}" dt="2023-09-18T05:38:52.996" v="588" actId="478"/>
          <ac:picMkLst>
            <pc:docMk/>
            <pc:sldMk cId="504716879" sldId="386"/>
            <ac:picMk id="6" creationId="{3C77B721-5145-C42B-B5D9-2418DF48F2B6}"/>
          </ac:picMkLst>
        </pc:picChg>
      </pc:sldChg>
      <pc:sldChg chg="addSp delSp modSp add mod ord">
        <pc:chgData name="anton andersson" userId="f7fe82e8b11385a6" providerId="LiveId" clId="{511B5940-5F51-4BA6-85B5-8D791ECB373C}" dt="2023-09-18T07:38:39.012" v="3071" actId="20577"/>
        <pc:sldMkLst>
          <pc:docMk/>
          <pc:sldMk cId="3534853286" sldId="387"/>
        </pc:sldMkLst>
        <pc:spChg chg="mod">
          <ac:chgData name="anton andersson" userId="f7fe82e8b11385a6" providerId="LiveId" clId="{511B5940-5F51-4BA6-85B5-8D791ECB373C}" dt="2023-09-18T07:38:39.012" v="3071" actId="20577"/>
          <ac:spMkLst>
            <pc:docMk/>
            <pc:sldMk cId="3534853286" sldId="387"/>
            <ac:spMk id="2" creationId="{845A0B2C-9874-4D40-84AB-D03DD94D0EF7}"/>
          </ac:spMkLst>
        </pc:spChg>
        <pc:spChg chg="mod">
          <ac:chgData name="anton andersson" userId="f7fe82e8b11385a6" providerId="LiveId" clId="{511B5940-5F51-4BA6-85B5-8D791ECB373C}" dt="2023-09-18T07:17:55.652" v="2422" actId="20577"/>
          <ac:spMkLst>
            <pc:docMk/>
            <pc:sldMk cId="3534853286" sldId="387"/>
            <ac:spMk id="4" creationId="{7FEFA601-0ECC-842F-708D-FA0029491047}"/>
          </ac:spMkLst>
        </pc:spChg>
        <pc:spChg chg="add mod">
          <ac:chgData name="anton andersson" userId="f7fe82e8b11385a6" providerId="LiveId" clId="{511B5940-5F51-4BA6-85B5-8D791ECB373C}" dt="2023-09-18T07:35:42.317" v="3061" actId="1076"/>
          <ac:spMkLst>
            <pc:docMk/>
            <pc:sldMk cId="3534853286" sldId="387"/>
            <ac:spMk id="5" creationId="{78CF35D9-B281-10CD-DFAC-F5F9B50405DB}"/>
          </ac:spMkLst>
        </pc:spChg>
        <pc:spChg chg="mod">
          <ac:chgData name="anton andersson" userId="f7fe82e8b11385a6" providerId="LiveId" clId="{511B5940-5F51-4BA6-85B5-8D791ECB373C}" dt="2023-09-18T07:33:57.203" v="3060" actId="404"/>
          <ac:spMkLst>
            <pc:docMk/>
            <pc:sldMk cId="3534853286" sldId="387"/>
            <ac:spMk id="7" creationId="{36609CD2-2FE2-1514-AF97-37C7C68F4A0E}"/>
          </ac:spMkLst>
        </pc:spChg>
        <pc:spChg chg="del">
          <ac:chgData name="anton andersson" userId="f7fe82e8b11385a6" providerId="LiveId" clId="{511B5940-5F51-4BA6-85B5-8D791ECB373C}" dt="2023-09-18T06:26:16.427" v="1865" actId="478"/>
          <ac:spMkLst>
            <pc:docMk/>
            <pc:sldMk cId="3534853286" sldId="387"/>
            <ac:spMk id="11" creationId="{32792E32-F05E-11CA-E1AC-478406C07CDB}"/>
          </ac:spMkLst>
        </pc:spChg>
        <pc:spChg chg="del">
          <ac:chgData name="anton andersson" userId="f7fe82e8b11385a6" providerId="LiveId" clId="{511B5940-5F51-4BA6-85B5-8D791ECB373C}" dt="2023-09-18T06:26:17.615" v="1866" actId="478"/>
          <ac:spMkLst>
            <pc:docMk/>
            <pc:sldMk cId="3534853286" sldId="387"/>
            <ac:spMk id="12" creationId="{F074BBD0-9DB1-1DE0-F66C-656F5F88A11D}"/>
          </ac:spMkLst>
        </pc:spChg>
        <pc:spChg chg="del">
          <ac:chgData name="anton andersson" userId="f7fe82e8b11385a6" providerId="LiveId" clId="{511B5940-5F51-4BA6-85B5-8D791ECB373C}" dt="2023-09-18T06:26:19.290" v="1867" actId="478"/>
          <ac:spMkLst>
            <pc:docMk/>
            <pc:sldMk cId="3534853286" sldId="387"/>
            <ac:spMk id="14" creationId="{3438EC80-8F77-EB9C-CE96-0B0F552BBBFB}"/>
          </ac:spMkLst>
        </pc:spChg>
        <pc:spChg chg="del">
          <ac:chgData name="anton andersson" userId="f7fe82e8b11385a6" providerId="LiveId" clId="{511B5940-5F51-4BA6-85B5-8D791ECB373C}" dt="2023-09-18T06:26:21.174" v="1868" actId="478"/>
          <ac:spMkLst>
            <pc:docMk/>
            <pc:sldMk cId="3534853286" sldId="387"/>
            <ac:spMk id="15" creationId="{5C8F82C6-981D-BE90-C8EE-EF96FC2A4AA6}"/>
          </ac:spMkLst>
        </pc:spChg>
        <pc:spChg chg="del mod">
          <ac:chgData name="anton andersson" userId="f7fe82e8b11385a6" providerId="LiveId" clId="{511B5940-5F51-4BA6-85B5-8D791ECB373C}" dt="2023-09-18T06:26:22.597" v="1870" actId="478"/>
          <ac:spMkLst>
            <pc:docMk/>
            <pc:sldMk cId="3534853286" sldId="387"/>
            <ac:spMk id="16" creationId="{1D9366C6-FE87-19DE-692C-E6A693A81061}"/>
          </ac:spMkLst>
        </pc:spChg>
        <pc:graphicFrameChg chg="del">
          <ac:chgData name="anton andersson" userId="f7fe82e8b11385a6" providerId="LiveId" clId="{511B5940-5F51-4BA6-85B5-8D791ECB373C}" dt="2023-09-18T06:26:13.447" v="1864" actId="478"/>
          <ac:graphicFrameMkLst>
            <pc:docMk/>
            <pc:sldMk cId="3534853286" sldId="387"/>
            <ac:graphicFrameMk id="5" creationId="{6ABC1158-9994-B53C-B416-54F90E929B1E}"/>
          </ac:graphicFrameMkLst>
        </pc:graphicFrameChg>
      </pc:sldChg>
      <pc:sldChg chg="addSp delSp modSp add mod">
        <pc:chgData name="anton andersson" userId="f7fe82e8b11385a6" providerId="LiveId" clId="{511B5940-5F51-4BA6-85B5-8D791ECB373C}" dt="2023-09-18T10:41:05.972" v="7498" actId="108"/>
        <pc:sldMkLst>
          <pc:docMk/>
          <pc:sldMk cId="1628957569" sldId="388"/>
        </pc:sldMkLst>
        <pc:spChg chg="mod">
          <ac:chgData name="anton andersson" userId="f7fe82e8b11385a6" providerId="LiveId" clId="{511B5940-5F51-4BA6-85B5-8D791ECB373C}" dt="2023-09-18T09:24:18.242" v="6445" actId="13926"/>
          <ac:spMkLst>
            <pc:docMk/>
            <pc:sldMk cId="1628957569" sldId="388"/>
            <ac:spMk id="2" creationId="{845A0B2C-9874-4D40-84AB-D03DD94D0EF7}"/>
          </ac:spMkLst>
        </pc:spChg>
        <pc:spChg chg="del">
          <ac:chgData name="anton andersson" userId="f7fe82e8b11385a6" providerId="LiveId" clId="{511B5940-5F51-4BA6-85B5-8D791ECB373C}" dt="2023-09-18T09:16:30.967" v="5652" actId="478"/>
          <ac:spMkLst>
            <pc:docMk/>
            <pc:sldMk cId="1628957569" sldId="388"/>
            <ac:spMk id="3" creationId="{17CAF049-E540-CAC4-B568-9F194EC9F0ED}"/>
          </ac:spMkLst>
        </pc:spChg>
        <pc:spChg chg="mod">
          <ac:chgData name="anton andersson" userId="f7fe82e8b11385a6" providerId="LiveId" clId="{511B5940-5F51-4BA6-85B5-8D791ECB373C}" dt="2023-09-18T10:41:05.972" v="7498" actId="108"/>
          <ac:spMkLst>
            <pc:docMk/>
            <pc:sldMk cId="1628957569" sldId="388"/>
            <ac:spMk id="4" creationId="{DC04B64A-2D09-1EE1-6AB1-60ADE0BA7B6A}"/>
          </ac:spMkLst>
        </pc:spChg>
        <pc:spChg chg="mod">
          <ac:chgData name="anton andersson" userId="f7fe82e8b11385a6" providerId="LiveId" clId="{511B5940-5F51-4BA6-85B5-8D791ECB373C}" dt="2023-09-18T09:23:58.329" v="6443" actId="33524"/>
          <ac:spMkLst>
            <pc:docMk/>
            <pc:sldMk cId="1628957569" sldId="388"/>
            <ac:spMk id="15" creationId="{73DB4534-6A2A-64E8-0412-D30F4AA409DE}"/>
          </ac:spMkLst>
        </pc:spChg>
        <pc:picChg chg="del">
          <ac:chgData name="anton andersson" userId="f7fe82e8b11385a6" providerId="LiveId" clId="{511B5940-5F51-4BA6-85B5-8D791ECB373C}" dt="2023-09-18T09:16:29.864" v="5651" actId="478"/>
          <ac:picMkLst>
            <pc:docMk/>
            <pc:sldMk cId="1628957569" sldId="388"/>
            <ac:picMk id="6" creationId="{A4039E50-9E3D-A817-EBDC-7120CB844E47}"/>
          </ac:picMkLst>
        </pc:picChg>
        <pc:picChg chg="del">
          <ac:chgData name="anton andersson" userId="f7fe82e8b11385a6" providerId="LiveId" clId="{511B5940-5F51-4BA6-85B5-8D791ECB373C}" dt="2023-09-18T09:05:51.652" v="4663" actId="478"/>
          <ac:picMkLst>
            <pc:docMk/>
            <pc:sldMk cId="1628957569" sldId="388"/>
            <ac:picMk id="7" creationId="{496F11B0-29A5-A63B-135C-50F2F320E395}"/>
          </ac:picMkLst>
        </pc:picChg>
        <pc:picChg chg="mod">
          <ac:chgData name="anton andersson" userId="f7fe82e8b11385a6" providerId="LiveId" clId="{511B5940-5F51-4BA6-85B5-8D791ECB373C}" dt="2023-09-18T09:17:16.047" v="5669" actId="1076"/>
          <ac:picMkLst>
            <pc:docMk/>
            <pc:sldMk cId="1628957569" sldId="388"/>
            <ac:picMk id="8" creationId="{FF23C23C-42C2-CEF4-C4A9-7C6537582D3B}"/>
          </ac:picMkLst>
        </pc:picChg>
        <pc:picChg chg="add mod">
          <ac:chgData name="anton andersson" userId="f7fe82e8b11385a6" providerId="LiveId" clId="{511B5940-5F51-4BA6-85B5-8D791ECB373C}" dt="2023-09-18T09:17:24.862" v="5672" actId="1076"/>
          <ac:picMkLst>
            <pc:docMk/>
            <pc:sldMk cId="1628957569" sldId="388"/>
            <ac:picMk id="9" creationId="{519F34E4-EB89-E2D3-5E3D-04A114B2EEB5}"/>
          </ac:picMkLst>
        </pc:picChg>
        <pc:picChg chg="mod">
          <ac:chgData name="anton andersson" userId="f7fe82e8b11385a6" providerId="LiveId" clId="{511B5940-5F51-4BA6-85B5-8D791ECB373C}" dt="2023-09-18T09:17:17.583" v="5670" actId="1076"/>
          <ac:picMkLst>
            <pc:docMk/>
            <pc:sldMk cId="1628957569" sldId="388"/>
            <ac:picMk id="10" creationId="{A9010BF9-7485-5ED4-D772-5EF90FE14C18}"/>
          </ac:picMkLst>
        </pc:picChg>
        <pc:picChg chg="mod">
          <ac:chgData name="anton andersson" userId="f7fe82e8b11385a6" providerId="LiveId" clId="{511B5940-5F51-4BA6-85B5-8D791ECB373C}" dt="2023-09-18T09:17:20.584" v="5671" actId="1076"/>
          <ac:picMkLst>
            <pc:docMk/>
            <pc:sldMk cId="1628957569" sldId="388"/>
            <ac:picMk id="11" creationId="{7D19D480-FF9C-E04F-3808-E39E0F6FC035}"/>
          </ac:picMkLst>
        </pc:picChg>
        <pc:picChg chg="add mod">
          <ac:chgData name="anton andersson" userId="f7fe82e8b11385a6" providerId="LiveId" clId="{511B5940-5F51-4BA6-85B5-8D791ECB373C}" dt="2023-09-18T09:17:28.128" v="5673" actId="1076"/>
          <ac:picMkLst>
            <pc:docMk/>
            <pc:sldMk cId="1628957569" sldId="388"/>
            <ac:picMk id="12" creationId="{332F8DB6-A8F5-095E-9179-13B63AFA7D25}"/>
          </ac:picMkLst>
        </pc:picChg>
        <pc:picChg chg="mod">
          <ac:chgData name="anton andersson" userId="f7fe82e8b11385a6" providerId="LiveId" clId="{511B5940-5F51-4BA6-85B5-8D791ECB373C}" dt="2023-09-18T09:17:30.663" v="5674" actId="1076"/>
          <ac:picMkLst>
            <pc:docMk/>
            <pc:sldMk cId="1628957569" sldId="388"/>
            <ac:picMk id="14" creationId="{0DFCB56B-AC60-FB75-FB1F-A69B3A773025}"/>
          </ac:picMkLst>
        </pc:picChg>
      </pc:sldChg>
      <pc:sldChg chg="add del">
        <pc:chgData name="anton andersson" userId="f7fe82e8b11385a6" providerId="LiveId" clId="{511B5940-5F51-4BA6-85B5-8D791ECB373C}" dt="2023-09-18T10:38:29.793" v="7491" actId="2696"/>
        <pc:sldMkLst>
          <pc:docMk/>
          <pc:sldMk cId="1054699505" sldId="389"/>
        </pc:sldMkLst>
      </pc:sldChg>
      <pc:sldChg chg="addSp delSp modSp add mod">
        <pc:chgData name="anton andersson" userId="f7fe82e8b11385a6" providerId="LiveId" clId="{511B5940-5F51-4BA6-85B5-8D791ECB373C}" dt="2023-09-18T13:10:12.768" v="7547" actId="20577"/>
        <pc:sldMkLst>
          <pc:docMk/>
          <pc:sldMk cId="136081402" sldId="390"/>
        </pc:sldMkLst>
        <pc:spChg chg="del mod">
          <ac:chgData name="anton andersson" userId="f7fe82e8b11385a6" providerId="LiveId" clId="{511B5940-5F51-4BA6-85B5-8D791ECB373C}" dt="2023-09-18T10:42:03.865" v="7502" actId="478"/>
          <ac:spMkLst>
            <pc:docMk/>
            <pc:sldMk cId="136081402" sldId="390"/>
            <ac:spMk id="6" creationId="{645498DF-C6D2-8D62-F9EA-845A630DE99C}"/>
          </ac:spMkLst>
        </pc:spChg>
        <pc:spChg chg="add mod">
          <ac:chgData name="anton andersson" userId="f7fe82e8b11385a6" providerId="LiveId" clId="{511B5940-5F51-4BA6-85B5-8D791ECB373C}" dt="2023-09-18T13:10:12.768" v="7547" actId="20577"/>
          <ac:spMkLst>
            <pc:docMk/>
            <pc:sldMk cId="136081402" sldId="390"/>
            <ac:spMk id="10" creationId="{2313FC7F-64A7-7201-75DF-4C7D553A00BA}"/>
          </ac:spMkLst>
        </pc:spChg>
        <pc:picChg chg="add del mod">
          <ac:chgData name="anton andersson" userId="f7fe82e8b11385a6" providerId="LiveId" clId="{511B5940-5F51-4BA6-85B5-8D791ECB373C}" dt="2023-09-18T10:42:57.706" v="7508" actId="478"/>
          <ac:picMkLst>
            <pc:docMk/>
            <pc:sldMk cId="136081402" sldId="390"/>
            <ac:picMk id="4" creationId="{3E8D2DF0-30D3-25A3-8839-A613A6066F8E}"/>
          </ac:picMkLst>
        </pc:picChg>
        <pc:picChg chg="add del mod">
          <ac:chgData name="anton andersson" userId="f7fe82e8b11385a6" providerId="LiveId" clId="{511B5940-5F51-4BA6-85B5-8D791ECB373C}" dt="2023-09-18T10:42:57.088" v="7507" actId="478"/>
          <ac:picMkLst>
            <pc:docMk/>
            <pc:sldMk cId="136081402" sldId="390"/>
            <ac:picMk id="7" creationId="{CA1F8907-D4D8-C76D-3849-18B0F5F55413}"/>
          </ac:picMkLst>
        </pc:picChg>
        <pc:picChg chg="add del mod">
          <ac:chgData name="anton andersson" userId="f7fe82e8b11385a6" providerId="LiveId" clId="{511B5940-5F51-4BA6-85B5-8D791ECB373C}" dt="2023-09-18T10:45:08.699" v="7512" actId="478"/>
          <ac:picMkLst>
            <pc:docMk/>
            <pc:sldMk cId="136081402" sldId="390"/>
            <ac:picMk id="9" creationId="{9F5FAF04-2DF7-8EDD-6649-3C4729CC9A5A}"/>
          </ac:picMkLst>
        </pc:picChg>
      </pc:sldChg>
      <pc:sldChg chg="addSp delSp modSp add mod">
        <pc:chgData name="anton andersson" userId="f7fe82e8b11385a6" providerId="LiveId" clId="{511B5940-5F51-4BA6-85B5-8D791ECB373C}" dt="2023-09-18T13:09:48.576" v="7518" actId="20577"/>
        <pc:sldMkLst>
          <pc:docMk/>
          <pc:sldMk cId="3524338707" sldId="391"/>
        </pc:sldMkLst>
        <pc:spChg chg="mod">
          <ac:chgData name="anton andersson" userId="f7fe82e8b11385a6" providerId="LiveId" clId="{511B5940-5F51-4BA6-85B5-8D791ECB373C}" dt="2023-09-18T13:09:48.576" v="7518" actId="20577"/>
          <ac:spMkLst>
            <pc:docMk/>
            <pc:sldMk cId="3524338707" sldId="391"/>
            <ac:spMk id="2" creationId="{845A0B2C-9874-4D40-84AB-D03DD94D0EF7}"/>
          </ac:spMkLst>
        </pc:spChg>
        <pc:spChg chg="add mod">
          <ac:chgData name="anton andersson" userId="f7fe82e8b11385a6" providerId="LiveId" clId="{511B5940-5F51-4BA6-85B5-8D791ECB373C}" dt="2023-09-18T10:41:24.527" v="7501" actId="108"/>
          <ac:spMkLst>
            <pc:docMk/>
            <pc:sldMk cId="3524338707" sldId="391"/>
            <ac:spMk id="3" creationId="{C2201880-B93E-227F-F32B-4200B1FA2A78}"/>
          </ac:spMkLst>
        </pc:spChg>
        <pc:spChg chg="del">
          <ac:chgData name="anton andersson" userId="f7fe82e8b11385a6" providerId="LiveId" clId="{511B5940-5F51-4BA6-85B5-8D791ECB373C}" dt="2023-09-18T10:14:26.889" v="6620" actId="478"/>
          <ac:spMkLst>
            <pc:docMk/>
            <pc:sldMk cId="3524338707" sldId="391"/>
            <ac:spMk id="6" creationId="{645498DF-C6D2-8D62-F9EA-845A630DE99C}"/>
          </ac:spMkLst>
        </pc:spChg>
        <pc:spChg chg="add del mod">
          <ac:chgData name="anton andersson" userId="f7fe82e8b11385a6" providerId="LiveId" clId="{511B5940-5F51-4BA6-85B5-8D791ECB373C}" dt="2023-09-18T10:16:57.859" v="6651" actId="478"/>
          <ac:spMkLst>
            <pc:docMk/>
            <pc:sldMk cId="3524338707" sldId="391"/>
            <ac:spMk id="7" creationId="{61AA0C12-04ED-4E71-4919-6162B9DE1C36}"/>
          </ac:spMkLst>
        </pc:spChg>
        <pc:spChg chg="add del mod">
          <ac:chgData name="anton andersson" userId="f7fe82e8b11385a6" providerId="LiveId" clId="{511B5940-5F51-4BA6-85B5-8D791ECB373C}" dt="2023-09-18T10:16:59.289" v="6652" actId="478"/>
          <ac:spMkLst>
            <pc:docMk/>
            <pc:sldMk cId="3524338707" sldId="391"/>
            <ac:spMk id="8" creationId="{4DB50CE9-6926-D89C-3359-D0B844CB83D4}"/>
          </ac:spMkLst>
        </pc:spChg>
        <pc:spChg chg="add del mod">
          <ac:chgData name="anton andersson" userId="f7fe82e8b11385a6" providerId="LiveId" clId="{511B5940-5F51-4BA6-85B5-8D791ECB373C}" dt="2023-09-18T10:14:44.349" v="6623" actId="478"/>
          <ac:spMkLst>
            <pc:docMk/>
            <pc:sldMk cId="3524338707" sldId="391"/>
            <ac:spMk id="9" creationId="{CA144F3B-08E2-E2AE-814C-D9E05E312863}"/>
          </ac:spMkLst>
        </pc:spChg>
        <pc:spChg chg="add mod">
          <ac:chgData name="anton andersson" userId="f7fe82e8b11385a6" providerId="LiveId" clId="{511B5940-5F51-4BA6-85B5-8D791ECB373C}" dt="2023-09-18T10:14:54.773" v="6625" actId="1076"/>
          <ac:spMkLst>
            <pc:docMk/>
            <pc:sldMk cId="3524338707" sldId="391"/>
            <ac:spMk id="14" creationId="{8B1AC649-34AD-921E-5978-3D5D40E8CC02}"/>
          </ac:spMkLst>
        </pc:spChg>
        <pc:spChg chg="add mod">
          <ac:chgData name="anton andersson" userId="f7fe82e8b11385a6" providerId="LiveId" clId="{511B5940-5F51-4BA6-85B5-8D791ECB373C}" dt="2023-09-18T10:22:56.040" v="7119" actId="20577"/>
          <ac:spMkLst>
            <pc:docMk/>
            <pc:sldMk cId="3524338707" sldId="391"/>
            <ac:spMk id="15" creationId="{5522622F-84AB-41F6-0C14-968FB721C55E}"/>
          </ac:spMkLst>
        </pc:spChg>
        <pc:spChg chg="add del mod">
          <ac:chgData name="anton andersson" userId="f7fe82e8b11385a6" providerId="LiveId" clId="{511B5940-5F51-4BA6-85B5-8D791ECB373C}" dt="2023-09-18T10:15:02.044" v="6627"/>
          <ac:spMkLst>
            <pc:docMk/>
            <pc:sldMk cId="3524338707" sldId="391"/>
            <ac:spMk id="17" creationId="{177240A9-1C51-28A7-2DC7-ECA16E103DD1}"/>
          </ac:spMkLst>
        </pc:spChg>
        <pc:spChg chg="add del mod">
          <ac:chgData name="anton andersson" userId="f7fe82e8b11385a6" providerId="LiveId" clId="{511B5940-5F51-4BA6-85B5-8D791ECB373C}" dt="2023-09-18T10:15:02.044" v="6627"/>
          <ac:spMkLst>
            <pc:docMk/>
            <pc:sldMk cId="3524338707" sldId="391"/>
            <ac:spMk id="18" creationId="{3CF7D85B-7F51-4059-AB22-91703D8A07BC}"/>
          </ac:spMkLst>
        </pc:spChg>
        <pc:spChg chg="add del mod">
          <ac:chgData name="anton andersson" userId="f7fe82e8b11385a6" providerId="LiveId" clId="{511B5940-5F51-4BA6-85B5-8D791ECB373C}" dt="2023-09-18T10:36:51.486" v="7445" actId="1076"/>
          <ac:spMkLst>
            <pc:docMk/>
            <pc:sldMk cId="3524338707" sldId="391"/>
            <ac:spMk id="19" creationId="{E72DF750-BB03-9EE2-4B41-7629758E9930}"/>
          </ac:spMkLst>
        </pc:spChg>
        <pc:spChg chg="add mod">
          <ac:chgData name="anton andersson" userId="f7fe82e8b11385a6" providerId="LiveId" clId="{511B5940-5F51-4BA6-85B5-8D791ECB373C}" dt="2023-09-18T10:36:59.524" v="7446" actId="1076"/>
          <ac:spMkLst>
            <pc:docMk/>
            <pc:sldMk cId="3524338707" sldId="391"/>
            <ac:spMk id="20" creationId="{A3682780-2952-8A37-704F-F30F332C5B63}"/>
          </ac:spMkLst>
        </pc:spChg>
        <pc:spChg chg="add del mod">
          <ac:chgData name="anton andersson" userId="f7fe82e8b11385a6" providerId="LiveId" clId="{511B5940-5F51-4BA6-85B5-8D791ECB373C}" dt="2023-09-18T10:36:45.463" v="7444" actId="478"/>
          <ac:spMkLst>
            <pc:docMk/>
            <pc:sldMk cId="3524338707" sldId="391"/>
            <ac:spMk id="22" creationId="{8C087DB9-30FD-E534-C45D-9723EFF466CB}"/>
          </ac:spMkLst>
        </pc:spChg>
        <pc:spChg chg="add del mod">
          <ac:chgData name="anton andersson" userId="f7fe82e8b11385a6" providerId="LiveId" clId="{511B5940-5F51-4BA6-85B5-8D791ECB373C}" dt="2023-09-18T10:29:55.888" v="7153" actId="478"/>
          <ac:spMkLst>
            <pc:docMk/>
            <pc:sldMk cId="3524338707" sldId="391"/>
            <ac:spMk id="25" creationId="{06BA6DD1-B8AC-325A-F004-EBAD0BFA11B1}"/>
          </ac:spMkLst>
        </pc:spChg>
        <pc:spChg chg="add del mod">
          <ac:chgData name="anton andersson" userId="f7fe82e8b11385a6" providerId="LiveId" clId="{511B5940-5F51-4BA6-85B5-8D791ECB373C}" dt="2023-09-18T10:36:44.499" v="7443" actId="478"/>
          <ac:spMkLst>
            <pc:docMk/>
            <pc:sldMk cId="3524338707" sldId="391"/>
            <ac:spMk id="26" creationId="{7F284E57-8BB8-25F9-572A-80D0EB4E08AD}"/>
          </ac:spMkLst>
        </pc:spChg>
        <pc:picChg chg="add del mod">
          <ac:chgData name="anton andersson" userId="f7fe82e8b11385a6" providerId="LiveId" clId="{511B5940-5F51-4BA6-85B5-8D791ECB373C}" dt="2023-09-18T10:16:55.933" v="6650" actId="478"/>
          <ac:picMkLst>
            <pc:docMk/>
            <pc:sldMk cId="3524338707" sldId="391"/>
            <ac:picMk id="4" creationId="{218465E5-E119-475C-3099-58D76BC532DE}"/>
          </ac:picMkLst>
        </pc:picChg>
        <pc:picChg chg="add mod">
          <ac:chgData name="anton andersson" userId="f7fe82e8b11385a6" providerId="LiveId" clId="{511B5940-5F51-4BA6-85B5-8D791ECB373C}" dt="2023-09-18T10:20:43.513" v="6938" actId="1076"/>
          <ac:picMkLst>
            <pc:docMk/>
            <pc:sldMk cId="3524338707" sldId="391"/>
            <ac:picMk id="5" creationId="{0D2023FD-3DC1-A559-AEA8-3212238D1CF5}"/>
          </ac:picMkLst>
        </pc:picChg>
        <pc:picChg chg="add mod">
          <ac:chgData name="anton andersson" userId="f7fe82e8b11385a6" providerId="LiveId" clId="{511B5940-5F51-4BA6-85B5-8D791ECB373C}" dt="2023-09-18T10:36:59.524" v="7446" actId="1076"/>
          <ac:picMkLst>
            <pc:docMk/>
            <pc:sldMk cId="3524338707" sldId="391"/>
            <ac:picMk id="10" creationId="{188D5760-995C-3342-8864-F731DECAA544}"/>
          </ac:picMkLst>
        </pc:picChg>
        <pc:picChg chg="add del mod">
          <ac:chgData name="anton andersson" userId="f7fe82e8b11385a6" providerId="LiveId" clId="{511B5940-5F51-4BA6-85B5-8D791ECB373C}" dt="2023-09-18T10:30:04.330" v="7155" actId="478"/>
          <ac:picMkLst>
            <pc:docMk/>
            <pc:sldMk cId="3524338707" sldId="391"/>
            <ac:picMk id="11" creationId="{E8765983-B4B4-2D10-3169-A9182452AE85}"/>
          </ac:picMkLst>
        </pc:picChg>
        <pc:picChg chg="add del mod">
          <ac:chgData name="anton andersson" userId="f7fe82e8b11385a6" providerId="LiveId" clId="{511B5940-5F51-4BA6-85B5-8D791ECB373C}" dt="2023-09-18T10:30:04.937" v="7156" actId="478"/>
          <ac:picMkLst>
            <pc:docMk/>
            <pc:sldMk cId="3524338707" sldId="391"/>
            <ac:picMk id="12" creationId="{4B702C6B-9C74-8079-05B0-5B7B817C1E42}"/>
          </ac:picMkLst>
        </pc:picChg>
        <pc:picChg chg="add mod">
          <ac:chgData name="anton andersson" userId="f7fe82e8b11385a6" providerId="LiveId" clId="{511B5940-5F51-4BA6-85B5-8D791ECB373C}" dt="2023-09-18T10:14:54.773" v="6625" actId="1076"/>
          <ac:picMkLst>
            <pc:docMk/>
            <pc:sldMk cId="3524338707" sldId="391"/>
            <ac:picMk id="13" creationId="{7B4A9E29-51F4-2B94-0A02-E334221DEAF5}"/>
          </ac:picMkLst>
        </pc:picChg>
        <pc:picChg chg="add del mod">
          <ac:chgData name="anton andersson" userId="f7fe82e8b11385a6" providerId="LiveId" clId="{511B5940-5F51-4BA6-85B5-8D791ECB373C}" dt="2023-09-18T10:15:02.044" v="6627"/>
          <ac:picMkLst>
            <pc:docMk/>
            <pc:sldMk cId="3524338707" sldId="391"/>
            <ac:picMk id="16" creationId="{0F20A281-AF07-D518-793A-7A96264C8FE0}"/>
          </ac:picMkLst>
        </pc:picChg>
        <pc:picChg chg="add del mod">
          <ac:chgData name="anton andersson" userId="f7fe82e8b11385a6" providerId="LiveId" clId="{511B5940-5F51-4BA6-85B5-8D791ECB373C}" dt="2023-09-18T10:36:51.486" v="7445" actId="1076"/>
          <ac:picMkLst>
            <pc:docMk/>
            <pc:sldMk cId="3524338707" sldId="391"/>
            <ac:picMk id="23" creationId="{5184F932-6B21-EE24-B651-742B383D9B08}"/>
          </ac:picMkLst>
        </pc:picChg>
        <pc:picChg chg="add del mod">
          <ac:chgData name="anton andersson" userId="f7fe82e8b11385a6" providerId="LiveId" clId="{511B5940-5F51-4BA6-85B5-8D791ECB373C}" dt="2023-09-18T10:36:51.486" v="7445" actId="1076"/>
          <ac:picMkLst>
            <pc:docMk/>
            <pc:sldMk cId="3524338707" sldId="391"/>
            <ac:picMk id="24" creationId="{A506E423-7B58-A950-0DE1-7E4546745C56}"/>
          </ac:picMkLst>
        </pc:picChg>
      </pc:sldChg>
      <pc:sldChg chg="delSp add del mod">
        <pc:chgData name="anton andersson" userId="f7fe82e8b11385a6" providerId="LiveId" clId="{511B5940-5F51-4BA6-85B5-8D791ECB373C}" dt="2023-09-18T10:27:54.844" v="7136" actId="2696"/>
        <pc:sldMkLst>
          <pc:docMk/>
          <pc:sldMk cId="2719536732" sldId="392"/>
        </pc:sldMkLst>
        <pc:spChg chg="del">
          <ac:chgData name="anton andersson" userId="f7fe82e8b11385a6" providerId="LiveId" clId="{511B5940-5F51-4BA6-85B5-8D791ECB373C}" dt="2023-09-18T10:27:06.204" v="7132" actId="478"/>
          <ac:spMkLst>
            <pc:docMk/>
            <pc:sldMk cId="2719536732" sldId="392"/>
            <ac:spMk id="11" creationId="{A6CD2282-2780-DD92-E11E-26514FB38B8D}"/>
          </ac:spMkLst>
        </pc:spChg>
        <pc:spChg chg="del">
          <ac:chgData name="anton andersson" userId="f7fe82e8b11385a6" providerId="LiveId" clId="{511B5940-5F51-4BA6-85B5-8D791ECB373C}" dt="2023-09-18T10:27:08.222" v="7134" actId="478"/>
          <ac:spMkLst>
            <pc:docMk/>
            <pc:sldMk cId="2719536732" sldId="392"/>
            <ac:spMk id="12" creationId="{401D5279-366C-3CF6-93AD-D9DBEBC24CA2}"/>
          </ac:spMkLst>
        </pc:spChg>
        <pc:picChg chg="del">
          <ac:chgData name="anton andersson" userId="f7fe82e8b11385a6" providerId="LiveId" clId="{511B5940-5F51-4BA6-85B5-8D791ECB373C}" dt="2023-09-18T10:27:04.709" v="7131" actId="478"/>
          <ac:picMkLst>
            <pc:docMk/>
            <pc:sldMk cId="2719536732" sldId="392"/>
            <ac:picMk id="8" creationId="{226D4C86-ADEC-DD1C-BA67-524939DF024C}"/>
          </ac:picMkLst>
        </pc:picChg>
        <pc:picChg chg="del">
          <ac:chgData name="anton andersson" userId="f7fe82e8b11385a6" providerId="LiveId" clId="{511B5940-5F51-4BA6-85B5-8D791ECB373C}" dt="2023-09-18T10:27:06.717" v="7133" actId="478"/>
          <ac:picMkLst>
            <pc:docMk/>
            <pc:sldMk cId="2719536732" sldId="392"/>
            <ac:picMk id="10" creationId="{E5567463-FA8B-267A-1A55-922BA736720C}"/>
          </ac:picMkLst>
        </pc:picChg>
      </pc:sldChg>
    </pc:docChg>
  </pc:docChgLst>
  <pc:docChgLst>
    <pc:chgData name="anton andersson" userId="f7fe82e8b11385a6" providerId="LiveId" clId="{85D9BB53-848E-4BB9-9126-44A67D8E28E2}"/>
    <pc:docChg chg="undo custSel addSld delSld modSld sldOrd">
      <pc:chgData name="anton andersson" userId="f7fe82e8b11385a6" providerId="LiveId" clId="{85D9BB53-848E-4BB9-9126-44A67D8E28E2}" dt="2021-12-01T07:46:33.009" v="836" actId="20577"/>
      <pc:docMkLst>
        <pc:docMk/>
      </pc:docMkLst>
      <pc:sldChg chg="addSp delSp modSp mod">
        <pc:chgData name="anton andersson" userId="f7fe82e8b11385a6" providerId="LiveId" clId="{85D9BB53-848E-4BB9-9126-44A67D8E28E2}" dt="2021-12-01T07:36:14.296" v="733" actId="1076"/>
        <pc:sldMkLst>
          <pc:docMk/>
          <pc:sldMk cId="2160508749" sldId="260"/>
        </pc:sldMkLst>
        <pc:spChg chg="mod">
          <ac:chgData name="anton andersson" userId="f7fe82e8b11385a6" providerId="LiveId" clId="{85D9BB53-848E-4BB9-9126-44A67D8E28E2}" dt="2021-12-01T07:31:34.448" v="610" actId="404"/>
          <ac:spMkLst>
            <pc:docMk/>
            <pc:sldMk cId="2160508749" sldId="260"/>
            <ac:spMk id="2" creationId="{845A0B2C-9874-4D40-84AB-D03DD94D0EF7}"/>
          </ac:spMkLst>
        </pc:spChg>
        <pc:spChg chg="mod">
          <ac:chgData name="anton andersson" userId="f7fe82e8b11385a6" providerId="LiveId" clId="{85D9BB53-848E-4BB9-9126-44A67D8E28E2}" dt="2021-12-01T07:33:31.386" v="705" actId="20577"/>
          <ac:spMkLst>
            <pc:docMk/>
            <pc:sldMk cId="2160508749" sldId="260"/>
            <ac:spMk id="4" creationId="{38CE8E8B-38D5-42BB-A7F7-FE24C597B296}"/>
          </ac:spMkLst>
        </pc:spChg>
        <pc:spChg chg="add del mod">
          <ac:chgData name="anton andersson" userId="f7fe82e8b11385a6" providerId="LiveId" clId="{85D9BB53-848E-4BB9-9126-44A67D8E28E2}" dt="2021-12-01T07:34:34.400" v="716" actId="478"/>
          <ac:spMkLst>
            <pc:docMk/>
            <pc:sldMk cId="2160508749" sldId="260"/>
            <ac:spMk id="5" creationId="{8277C9EF-FE17-4846-B56E-1C88B2FA652E}"/>
          </ac:spMkLst>
        </pc:spChg>
        <pc:spChg chg="mod">
          <ac:chgData name="anton andersson" userId="f7fe82e8b11385a6" providerId="LiveId" clId="{85D9BB53-848E-4BB9-9126-44A67D8E28E2}" dt="2021-12-01T07:36:14.296" v="733" actId="1076"/>
          <ac:spMkLst>
            <pc:docMk/>
            <pc:sldMk cId="2160508749" sldId="260"/>
            <ac:spMk id="6" creationId="{67FF259C-227B-484A-9693-3604EF70C132}"/>
          </ac:spMkLst>
        </pc:spChg>
        <pc:graphicFrameChg chg="add del mod">
          <ac:chgData name="anton andersson" userId="f7fe82e8b11385a6" providerId="LiveId" clId="{85D9BB53-848E-4BB9-9126-44A67D8E28E2}" dt="2021-12-01T07:35:37.616" v="728" actId="14100"/>
          <ac:graphicFrameMkLst>
            <pc:docMk/>
            <pc:sldMk cId="2160508749" sldId="260"/>
            <ac:graphicFrameMk id="8" creationId="{B24CEADD-D035-4D97-923E-B9EC8E0736F5}"/>
          </ac:graphicFrameMkLst>
        </pc:graphicFrameChg>
        <pc:graphicFrameChg chg="add mod">
          <ac:chgData name="anton andersson" userId="f7fe82e8b11385a6" providerId="LiveId" clId="{85D9BB53-848E-4BB9-9126-44A67D8E28E2}" dt="2021-12-01T07:35:17.264" v="724"/>
          <ac:graphicFrameMkLst>
            <pc:docMk/>
            <pc:sldMk cId="2160508749" sldId="260"/>
            <ac:graphicFrameMk id="9" creationId="{04493B66-9338-4970-BD24-CAA173282471}"/>
          </ac:graphicFrameMkLst>
        </pc:graphicFrameChg>
        <pc:picChg chg="add mod">
          <ac:chgData name="anton andersson" userId="f7fe82e8b11385a6" providerId="LiveId" clId="{85D9BB53-848E-4BB9-9126-44A67D8E28E2}" dt="2021-12-01T07:35:49.161" v="732" actId="1076"/>
          <ac:picMkLst>
            <pc:docMk/>
            <pc:sldMk cId="2160508749" sldId="260"/>
            <ac:picMk id="13" creationId="{6F423622-0AB2-4B5A-9ABC-5780A67263A2}"/>
          </ac:picMkLst>
        </pc:picChg>
      </pc:sldChg>
      <pc:sldChg chg="modSp mod">
        <pc:chgData name="anton andersson" userId="f7fe82e8b11385a6" providerId="LiveId" clId="{85D9BB53-848E-4BB9-9126-44A67D8E28E2}" dt="2021-12-01T07:30:42.882" v="577" actId="20577"/>
        <pc:sldMkLst>
          <pc:docMk/>
          <pc:sldMk cId="3550436766" sldId="272"/>
        </pc:sldMkLst>
        <pc:graphicFrameChg chg="mod modGraphic">
          <ac:chgData name="anton andersson" userId="f7fe82e8b11385a6" providerId="LiveId" clId="{85D9BB53-848E-4BB9-9126-44A67D8E28E2}" dt="2021-12-01T07:30:42.882" v="577" actId="20577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modSp mod">
        <pc:chgData name="anton andersson" userId="f7fe82e8b11385a6" providerId="LiveId" clId="{85D9BB53-848E-4BB9-9126-44A67D8E28E2}" dt="2021-12-01T07:30:51.742" v="587" actId="20577"/>
        <pc:sldMkLst>
          <pc:docMk/>
          <pc:sldMk cId="1897152753" sldId="328"/>
        </pc:sldMkLst>
        <pc:spChg chg="mod">
          <ac:chgData name="anton andersson" userId="f7fe82e8b11385a6" providerId="LiveId" clId="{85D9BB53-848E-4BB9-9126-44A67D8E28E2}" dt="2021-12-01T07:30:51.742" v="587" actId="20577"/>
          <ac:spMkLst>
            <pc:docMk/>
            <pc:sldMk cId="1897152753" sldId="328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85D9BB53-848E-4BB9-9126-44A67D8E28E2}" dt="2021-12-01T07:38:40.239" v="753" actId="13926"/>
        <pc:sldMkLst>
          <pc:docMk/>
          <pc:sldMk cId="1290427121" sldId="329"/>
        </pc:sldMkLst>
        <pc:spChg chg="mod">
          <ac:chgData name="anton andersson" userId="f7fe82e8b11385a6" providerId="LiveId" clId="{85D9BB53-848E-4BB9-9126-44A67D8E28E2}" dt="2021-12-01T07:38:40.239" v="753" actId="13926"/>
          <ac:spMkLst>
            <pc:docMk/>
            <pc:sldMk cId="1290427121" sldId="329"/>
            <ac:spMk id="2" creationId="{845A0B2C-9874-4D40-84AB-D03DD94D0EF7}"/>
          </ac:spMkLst>
        </pc:spChg>
        <pc:spChg chg="mod">
          <ac:chgData name="anton andersson" userId="f7fe82e8b11385a6" providerId="LiveId" clId="{85D9BB53-848E-4BB9-9126-44A67D8E28E2}" dt="2021-12-01T07:17:32.837" v="552" actId="5793"/>
          <ac:spMkLst>
            <pc:docMk/>
            <pc:sldMk cId="1290427121" sldId="329"/>
            <ac:spMk id="3" creationId="{AE971634-934A-4551-856A-4C898FB5C055}"/>
          </ac:spMkLst>
        </pc:spChg>
      </pc:sldChg>
      <pc:sldChg chg="modSp mod">
        <pc:chgData name="anton andersson" userId="f7fe82e8b11385a6" providerId="LiveId" clId="{85D9BB53-848E-4BB9-9126-44A67D8E28E2}" dt="2021-12-01T07:02:35.856" v="423" actId="20577"/>
        <pc:sldMkLst>
          <pc:docMk/>
          <pc:sldMk cId="2279268140" sldId="330"/>
        </pc:sldMkLst>
        <pc:spChg chg="mod">
          <ac:chgData name="anton andersson" userId="f7fe82e8b11385a6" providerId="LiveId" clId="{85D9BB53-848E-4BB9-9126-44A67D8E28E2}" dt="2021-12-01T06:48:34.740" v="220" actId="27636"/>
          <ac:spMkLst>
            <pc:docMk/>
            <pc:sldMk cId="2279268140" sldId="330"/>
            <ac:spMk id="2" creationId="{845A0B2C-9874-4D40-84AB-D03DD94D0EF7}"/>
          </ac:spMkLst>
        </pc:spChg>
        <pc:spChg chg="mod">
          <ac:chgData name="anton andersson" userId="f7fe82e8b11385a6" providerId="LiveId" clId="{85D9BB53-848E-4BB9-9126-44A67D8E28E2}" dt="2021-12-01T07:02:35.856" v="423" actId="20577"/>
          <ac:spMkLst>
            <pc:docMk/>
            <pc:sldMk cId="2279268140" sldId="330"/>
            <ac:spMk id="3" creationId="{AE971634-934A-4551-856A-4C898FB5C055}"/>
          </ac:spMkLst>
        </pc:spChg>
      </pc:sldChg>
      <pc:sldChg chg="modSp mod">
        <pc:chgData name="anton andersson" userId="f7fe82e8b11385a6" providerId="LiveId" clId="{85D9BB53-848E-4BB9-9126-44A67D8E28E2}" dt="2021-12-01T07:31:57.918" v="614" actId="13926"/>
        <pc:sldMkLst>
          <pc:docMk/>
          <pc:sldMk cId="3803201062" sldId="368"/>
        </pc:sldMkLst>
        <pc:spChg chg="mod">
          <ac:chgData name="anton andersson" userId="f7fe82e8b11385a6" providerId="LiveId" clId="{85D9BB53-848E-4BB9-9126-44A67D8E28E2}" dt="2021-12-01T07:31:57.918" v="614" actId="13926"/>
          <ac:spMkLst>
            <pc:docMk/>
            <pc:sldMk cId="3803201062" sldId="368"/>
            <ac:spMk id="2" creationId="{845A0B2C-9874-4D40-84AB-D03DD94D0EF7}"/>
          </ac:spMkLst>
        </pc:spChg>
      </pc:sldChg>
      <pc:sldChg chg="modSp mod">
        <pc:chgData name="anton andersson" userId="f7fe82e8b11385a6" providerId="LiveId" clId="{85D9BB53-848E-4BB9-9126-44A67D8E28E2}" dt="2021-12-01T07:32:16.141" v="621" actId="404"/>
        <pc:sldMkLst>
          <pc:docMk/>
          <pc:sldMk cId="2084889495" sldId="370"/>
        </pc:sldMkLst>
        <pc:spChg chg="mod">
          <ac:chgData name="anton andersson" userId="f7fe82e8b11385a6" providerId="LiveId" clId="{85D9BB53-848E-4BB9-9126-44A67D8E28E2}" dt="2021-12-01T07:32:16.141" v="621" actId="404"/>
          <ac:spMkLst>
            <pc:docMk/>
            <pc:sldMk cId="2084889495" sldId="370"/>
            <ac:spMk id="2" creationId="{144A68C2-E242-4859-A465-08712C9290C4}"/>
          </ac:spMkLst>
        </pc:spChg>
      </pc:sldChg>
      <pc:sldChg chg="modSp mod">
        <pc:chgData name="anton andersson" userId="f7fe82e8b11385a6" providerId="LiveId" clId="{85D9BB53-848E-4BB9-9126-44A67D8E28E2}" dt="2021-12-01T07:32:05.886" v="617" actId="404"/>
        <pc:sldMkLst>
          <pc:docMk/>
          <pc:sldMk cId="3761791220" sldId="371"/>
        </pc:sldMkLst>
        <pc:spChg chg="mod">
          <ac:chgData name="anton andersson" userId="f7fe82e8b11385a6" providerId="LiveId" clId="{85D9BB53-848E-4BB9-9126-44A67D8E28E2}" dt="2021-12-01T07:32:05.886" v="617" actId="404"/>
          <ac:spMkLst>
            <pc:docMk/>
            <pc:sldMk cId="3761791220" sldId="371"/>
            <ac:spMk id="2" creationId="{845A0B2C-9874-4D40-84AB-D03DD94D0EF7}"/>
          </ac:spMkLst>
        </pc:spChg>
      </pc:sldChg>
      <pc:sldChg chg="modSp mod">
        <pc:chgData name="anton andersson" userId="f7fe82e8b11385a6" providerId="LiveId" clId="{85D9BB53-848E-4BB9-9126-44A67D8E28E2}" dt="2021-12-01T07:32:24.190" v="625" actId="404"/>
        <pc:sldMkLst>
          <pc:docMk/>
          <pc:sldMk cId="1397517318" sldId="372"/>
        </pc:sldMkLst>
        <pc:spChg chg="mod">
          <ac:chgData name="anton andersson" userId="f7fe82e8b11385a6" providerId="LiveId" clId="{85D9BB53-848E-4BB9-9126-44A67D8E28E2}" dt="2021-12-01T07:32:24.190" v="625" actId="404"/>
          <ac:spMkLst>
            <pc:docMk/>
            <pc:sldMk cId="1397517318" sldId="372"/>
            <ac:spMk id="2" creationId="{144A68C2-E242-4859-A465-08712C9290C4}"/>
          </ac:spMkLst>
        </pc:spChg>
      </pc:sldChg>
      <pc:sldChg chg="modSp mod">
        <pc:chgData name="anton andersson" userId="f7fe82e8b11385a6" providerId="LiveId" clId="{85D9BB53-848E-4BB9-9126-44A67D8E28E2}" dt="2021-12-01T06:47:29.856" v="204" actId="27636"/>
        <pc:sldMkLst>
          <pc:docMk/>
          <pc:sldMk cId="309567059" sldId="381"/>
        </pc:sldMkLst>
        <pc:spChg chg="mod">
          <ac:chgData name="anton andersson" userId="f7fe82e8b11385a6" providerId="LiveId" clId="{85D9BB53-848E-4BB9-9126-44A67D8E28E2}" dt="2021-12-01T06:47:29.856" v="204" actId="27636"/>
          <ac:spMkLst>
            <pc:docMk/>
            <pc:sldMk cId="309567059" sldId="381"/>
            <ac:spMk id="2" creationId="{845A0B2C-9874-4D40-84AB-D03DD94D0EF7}"/>
          </ac:spMkLst>
        </pc:spChg>
      </pc:sldChg>
      <pc:sldChg chg="addSp delSp modSp add del mod ord">
        <pc:chgData name="anton andersson" userId="f7fe82e8b11385a6" providerId="LiveId" clId="{85D9BB53-848E-4BB9-9126-44A67D8E28E2}" dt="2021-12-01T07:39:03.776" v="754" actId="2696"/>
        <pc:sldMkLst>
          <pc:docMk/>
          <pc:sldMk cId="2917913407" sldId="382"/>
        </pc:sldMkLst>
        <pc:spChg chg="mod">
          <ac:chgData name="anton andersson" userId="f7fe82e8b11385a6" providerId="LiveId" clId="{85D9BB53-848E-4BB9-9126-44A67D8E28E2}" dt="2021-12-01T07:09:26.969" v="481" actId="13926"/>
          <ac:spMkLst>
            <pc:docMk/>
            <pc:sldMk cId="2917913407" sldId="382"/>
            <ac:spMk id="2" creationId="{845A0B2C-9874-4D40-84AB-D03DD94D0EF7}"/>
          </ac:spMkLst>
        </pc:spChg>
        <pc:spChg chg="mod">
          <ac:chgData name="anton andersson" userId="f7fe82e8b11385a6" providerId="LiveId" clId="{85D9BB53-848E-4BB9-9126-44A67D8E28E2}" dt="2021-12-01T07:09:31.631" v="492" actId="20577"/>
          <ac:spMkLst>
            <pc:docMk/>
            <pc:sldMk cId="2917913407" sldId="382"/>
            <ac:spMk id="4" creationId="{38CE8E8B-38D5-42BB-A7F7-FE24C597B296}"/>
          </ac:spMkLst>
        </pc:spChg>
        <pc:spChg chg="del mod">
          <ac:chgData name="anton andersson" userId="f7fe82e8b11385a6" providerId="LiveId" clId="{85D9BB53-848E-4BB9-9126-44A67D8E28E2}" dt="2021-12-01T07:07:12.221" v="456" actId="478"/>
          <ac:spMkLst>
            <pc:docMk/>
            <pc:sldMk cId="2917913407" sldId="382"/>
            <ac:spMk id="6" creationId="{67FF259C-227B-484A-9693-3604EF70C132}"/>
          </ac:spMkLst>
        </pc:spChg>
        <pc:graphicFrameChg chg="mod">
          <ac:chgData name="anton andersson" userId="f7fe82e8b11385a6" providerId="LiveId" clId="{85D9BB53-848E-4BB9-9126-44A67D8E28E2}" dt="2021-12-01T07:09:02.115" v="479" actId="20577"/>
          <ac:graphicFrameMkLst>
            <pc:docMk/>
            <pc:sldMk cId="2917913407" sldId="382"/>
            <ac:graphicFrameMk id="8" creationId="{B24CEADD-D035-4D97-923E-B9EC8E0736F5}"/>
          </ac:graphicFrameMkLst>
        </pc:graphicFrameChg>
        <pc:graphicFrameChg chg="add del mod">
          <ac:chgData name="anton andersson" userId="f7fe82e8b11385a6" providerId="LiveId" clId="{85D9BB53-848E-4BB9-9126-44A67D8E28E2}" dt="2021-12-01T07:08:40.294" v="473" actId="478"/>
          <ac:graphicFrameMkLst>
            <pc:docMk/>
            <pc:sldMk cId="2917913407" sldId="382"/>
            <ac:graphicFrameMk id="11" creationId="{EA7D4D83-D3A3-4829-8556-CA4E110F4BDC}"/>
          </ac:graphicFrameMkLst>
        </pc:graphicFrameChg>
        <pc:graphicFrameChg chg="add mod">
          <ac:chgData name="anton andersson" userId="f7fe82e8b11385a6" providerId="LiveId" clId="{85D9BB53-848E-4BB9-9126-44A67D8E28E2}" dt="2021-12-01T07:08:56.263" v="478"/>
          <ac:graphicFrameMkLst>
            <pc:docMk/>
            <pc:sldMk cId="2917913407" sldId="382"/>
            <ac:graphicFrameMk id="13" creationId="{9984C971-392E-42B0-8999-B1CC163C0CF5}"/>
          </ac:graphicFrameMkLst>
        </pc:graphicFrameChg>
        <pc:picChg chg="add del mod">
          <ac:chgData name="anton andersson" userId="f7fe82e8b11385a6" providerId="LiveId" clId="{85D9BB53-848E-4BB9-9126-44A67D8E28E2}" dt="2021-12-01T07:35:25.885" v="725" actId="21"/>
          <ac:picMkLst>
            <pc:docMk/>
            <pc:sldMk cId="2917913407" sldId="382"/>
            <ac:picMk id="5" creationId="{6883CD64-E065-4C4B-9A18-D3A309ECA989}"/>
          </ac:picMkLst>
        </pc:picChg>
      </pc:sldChg>
      <pc:sldChg chg="modSp add mod ord">
        <pc:chgData name="anton andersson" userId="f7fe82e8b11385a6" providerId="LiveId" clId="{85D9BB53-848E-4BB9-9126-44A67D8E28E2}" dt="2021-12-01T06:44:57.524" v="153" actId="20577"/>
        <pc:sldMkLst>
          <pc:docMk/>
          <pc:sldMk cId="1313726629" sldId="383"/>
        </pc:sldMkLst>
        <pc:spChg chg="mod">
          <ac:chgData name="anton andersson" userId="f7fe82e8b11385a6" providerId="LiveId" clId="{85D9BB53-848E-4BB9-9126-44A67D8E28E2}" dt="2021-12-01T06:44:57.524" v="153" actId="20577"/>
          <ac:spMkLst>
            <pc:docMk/>
            <pc:sldMk cId="1313726629" sldId="383"/>
            <ac:spMk id="12" creationId="{D11693FE-8633-4CDA-ABA8-92FAAA0C73FA}"/>
          </ac:spMkLst>
        </pc:spChg>
        <pc:spChg chg="mod">
          <ac:chgData name="anton andersson" userId="f7fe82e8b11385a6" providerId="LiveId" clId="{85D9BB53-848E-4BB9-9126-44A67D8E28E2}" dt="2021-12-01T06:44:52.781" v="142" actId="20577"/>
          <ac:spMkLst>
            <pc:docMk/>
            <pc:sldMk cId="1313726629" sldId="383"/>
            <ac:spMk id="14" creationId="{DF2049D6-33EF-411A-8631-A29E54208392}"/>
          </ac:spMkLst>
        </pc:spChg>
      </pc:sldChg>
      <pc:sldChg chg="add del">
        <pc:chgData name="anton andersson" userId="f7fe82e8b11385a6" providerId="LiveId" clId="{85D9BB53-848E-4BB9-9126-44A67D8E28E2}" dt="2021-12-01T06:44:32.529" v="133"/>
        <pc:sldMkLst>
          <pc:docMk/>
          <pc:sldMk cId="2680176568" sldId="383"/>
        </pc:sldMkLst>
      </pc:sldChg>
      <pc:sldChg chg="new del">
        <pc:chgData name="anton andersson" userId="f7fe82e8b11385a6" providerId="LiveId" clId="{85D9BB53-848E-4BB9-9126-44A67D8E28E2}" dt="2021-12-01T07:11:00.430" v="505" actId="2696"/>
        <pc:sldMkLst>
          <pc:docMk/>
          <pc:sldMk cId="2563881587" sldId="384"/>
        </pc:sldMkLst>
      </pc:sldChg>
      <pc:sldChg chg="addSp delSp modSp add del mod">
        <pc:chgData name="anton andersson" userId="f7fe82e8b11385a6" providerId="LiveId" clId="{85D9BB53-848E-4BB9-9126-44A67D8E28E2}" dt="2021-12-01T07:06:57.889" v="453" actId="2696"/>
        <pc:sldMkLst>
          <pc:docMk/>
          <pc:sldMk cId="2568768703" sldId="384"/>
        </pc:sldMkLst>
        <pc:spChg chg="add del mod">
          <ac:chgData name="anton andersson" userId="f7fe82e8b11385a6" providerId="LiveId" clId="{85D9BB53-848E-4BB9-9126-44A67D8E28E2}" dt="2021-12-01T07:04:13.526" v="428" actId="478"/>
          <ac:spMkLst>
            <pc:docMk/>
            <pc:sldMk cId="2568768703" sldId="384"/>
            <ac:spMk id="4" creationId="{7DE7A1C8-EAB5-44E6-8AE3-81BD9022D824}"/>
          </ac:spMkLst>
        </pc:spChg>
        <pc:spChg chg="add del mod">
          <ac:chgData name="anton andersson" userId="f7fe82e8b11385a6" providerId="LiveId" clId="{85D9BB53-848E-4BB9-9126-44A67D8E28E2}" dt="2021-12-01T07:04:30.804" v="435" actId="478"/>
          <ac:spMkLst>
            <pc:docMk/>
            <pc:sldMk cId="2568768703" sldId="384"/>
            <ac:spMk id="6" creationId="{521D05CE-71FD-4A45-9EBF-0FD3E9EB682E}"/>
          </ac:spMkLst>
        </pc:spChg>
        <pc:spChg chg="del">
          <ac:chgData name="anton andersson" userId="f7fe82e8b11385a6" providerId="LiveId" clId="{85D9BB53-848E-4BB9-9126-44A67D8E28E2}" dt="2021-12-01T07:04:11.775" v="427" actId="478"/>
          <ac:spMkLst>
            <pc:docMk/>
            <pc:sldMk cId="2568768703" sldId="384"/>
            <ac:spMk id="20" creationId="{9CAAE480-755F-4721-9C88-70F50CAB6CEF}"/>
          </ac:spMkLst>
        </pc:spChg>
        <pc:spChg chg="del">
          <ac:chgData name="anton andersson" userId="f7fe82e8b11385a6" providerId="LiveId" clId="{85D9BB53-848E-4BB9-9126-44A67D8E28E2}" dt="2021-12-01T07:04:24.987" v="431" actId="478"/>
          <ac:spMkLst>
            <pc:docMk/>
            <pc:sldMk cId="2568768703" sldId="384"/>
            <ac:spMk id="44" creationId="{C0DBC955-87CC-4131-83B5-7785C6D6F94D}"/>
          </ac:spMkLst>
        </pc:spChg>
        <pc:spChg chg="del">
          <ac:chgData name="anton andersson" userId="f7fe82e8b11385a6" providerId="LiveId" clId="{85D9BB53-848E-4BB9-9126-44A67D8E28E2}" dt="2021-12-01T07:04:41.359" v="441" actId="478"/>
          <ac:spMkLst>
            <pc:docMk/>
            <pc:sldMk cId="2568768703" sldId="384"/>
            <ac:spMk id="91" creationId="{6FB34F4F-934C-466E-AA66-385B2F6F9779}"/>
          </ac:spMkLst>
        </pc:spChg>
        <pc:spChg chg="del">
          <ac:chgData name="anton andersson" userId="f7fe82e8b11385a6" providerId="LiveId" clId="{85D9BB53-848E-4BB9-9126-44A67D8E28E2}" dt="2021-12-01T07:04:37.820" v="438" actId="478"/>
          <ac:spMkLst>
            <pc:docMk/>
            <pc:sldMk cId="2568768703" sldId="384"/>
            <ac:spMk id="92" creationId="{1CD43DA9-2CBB-4DD6-9648-AB8484CA4697}"/>
          </ac:spMkLst>
        </pc:spChg>
        <pc:spChg chg="del">
          <ac:chgData name="anton andersson" userId="f7fe82e8b11385a6" providerId="LiveId" clId="{85D9BB53-848E-4BB9-9126-44A67D8E28E2}" dt="2021-12-01T07:04:42.214" v="442" actId="478"/>
          <ac:spMkLst>
            <pc:docMk/>
            <pc:sldMk cId="2568768703" sldId="384"/>
            <ac:spMk id="94" creationId="{0AD25FBC-D439-43F7-B0E2-8C952CE2C0E5}"/>
          </ac:spMkLst>
        </pc:spChg>
        <pc:spChg chg="del">
          <ac:chgData name="anton andersson" userId="f7fe82e8b11385a6" providerId="LiveId" clId="{85D9BB53-848E-4BB9-9126-44A67D8E28E2}" dt="2021-12-01T07:04:51.873" v="447" actId="478"/>
          <ac:spMkLst>
            <pc:docMk/>
            <pc:sldMk cId="2568768703" sldId="384"/>
            <ac:spMk id="95" creationId="{333218ED-5B18-4D2C-8A62-69203FA4014B}"/>
          </ac:spMkLst>
        </pc:spChg>
        <pc:spChg chg="del">
          <ac:chgData name="anton andersson" userId="f7fe82e8b11385a6" providerId="LiveId" clId="{85D9BB53-848E-4BB9-9126-44A67D8E28E2}" dt="2021-12-01T07:04:50.786" v="446" actId="478"/>
          <ac:spMkLst>
            <pc:docMk/>
            <pc:sldMk cId="2568768703" sldId="384"/>
            <ac:spMk id="103" creationId="{1C3AAEAE-DA98-409B-8CE7-38D65FC964AA}"/>
          </ac:spMkLst>
        </pc:spChg>
        <pc:grpChg chg="del">
          <ac:chgData name="anton andersson" userId="f7fe82e8b11385a6" providerId="LiveId" clId="{85D9BB53-848E-4BB9-9126-44A67D8E28E2}" dt="2021-12-01T07:04:26.657" v="432" actId="478"/>
          <ac:grpSpMkLst>
            <pc:docMk/>
            <pc:sldMk cId="2568768703" sldId="384"/>
            <ac:grpSpMk id="2" creationId="{D8070A88-3EDB-49B4-8D5C-82697BBB76FA}"/>
          </ac:grpSpMkLst>
        </pc:grpChg>
        <pc:grpChg chg="del">
          <ac:chgData name="anton andersson" userId="f7fe82e8b11385a6" providerId="LiveId" clId="{85D9BB53-848E-4BB9-9126-44A67D8E28E2}" dt="2021-12-01T07:04:32.925" v="436" actId="478"/>
          <ac:grpSpMkLst>
            <pc:docMk/>
            <pc:sldMk cId="2568768703" sldId="384"/>
            <ac:grpSpMk id="12" creationId="{80683E58-0FCA-4A5E-90B5-F350C8C9703D}"/>
          </ac:grpSpMkLst>
        </pc:grpChg>
        <pc:grpChg chg="del">
          <ac:chgData name="anton andersson" userId="f7fe82e8b11385a6" providerId="LiveId" clId="{85D9BB53-848E-4BB9-9126-44A67D8E28E2}" dt="2021-12-01T07:04:27.930" v="433" actId="478"/>
          <ac:grpSpMkLst>
            <pc:docMk/>
            <pc:sldMk cId="2568768703" sldId="384"/>
            <ac:grpSpMk id="17" creationId="{4DF0ED8A-4FE1-44E3-921B-20505A67BA36}"/>
          </ac:grpSpMkLst>
        </pc:grpChg>
        <pc:grpChg chg="del">
          <ac:chgData name="anton andersson" userId="f7fe82e8b11385a6" providerId="LiveId" clId="{85D9BB53-848E-4BB9-9126-44A67D8E28E2}" dt="2021-12-01T07:04:34.513" v="437" actId="478"/>
          <ac:grpSpMkLst>
            <pc:docMk/>
            <pc:sldMk cId="2568768703" sldId="384"/>
            <ac:grpSpMk id="25" creationId="{A3AB3037-E429-44A5-AC8C-B035D9AD75A5}"/>
          </ac:grpSpMkLst>
        </pc:grpChg>
        <pc:grpChg chg="del">
          <ac:chgData name="anton andersson" userId="f7fe82e8b11385a6" providerId="LiveId" clId="{85D9BB53-848E-4BB9-9126-44A67D8E28E2}" dt="2021-12-01T07:04:22.697" v="430" actId="478"/>
          <ac:grpSpMkLst>
            <pc:docMk/>
            <pc:sldMk cId="2568768703" sldId="384"/>
            <ac:grpSpMk id="26" creationId="{5E112A99-CC7C-451C-A14C-5F2380AF0B78}"/>
          </ac:grpSpMkLst>
        </pc:grpChg>
        <pc:grpChg chg="del">
          <ac:chgData name="anton andersson" userId="f7fe82e8b11385a6" providerId="LiveId" clId="{85D9BB53-848E-4BB9-9126-44A67D8E28E2}" dt="2021-12-01T07:04:47.463" v="445" actId="478"/>
          <ac:grpSpMkLst>
            <pc:docMk/>
            <pc:sldMk cId="2568768703" sldId="384"/>
            <ac:grpSpMk id="29" creationId="{4ABED66F-AFA3-4BB1-8A81-5F8F57CA115F}"/>
          </ac:grpSpMkLst>
        </pc:grpChg>
        <pc:grpChg chg="del">
          <ac:chgData name="anton andersson" userId="f7fe82e8b11385a6" providerId="LiveId" clId="{85D9BB53-848E-4BB9-9126-44A67D8E28E2}" dt="2021-12-01T07:04:46.187" v="444" actId="478"/>
          <ac:grpSpMkLst>
            <pc:docMk/>
            <pc:sldMk cId="2568768703" sldId="384"/>
            <ac:grpSpMk id="30" creationId="{9D787A3D-92A6-4B85-BAFD-6F149A1D9C5B}"/>
          </ac:grpSpMkLst>
        </pc:grpChg>
        <pc:grpChg chg="del">
          <ac:chgData name="anton andersson" userId="f7fe82e8b11385a6" providerId="LiveId" clId="{85D9BB53-848E-4BB9-9126-44A67D8E28E2}" dt="2021-12-01T07:04:38.853" v="439" actId="478"/>
          <ac:grpSpMkLst>
            <pc:docMk/>
            <pc:sldMk cId="2568768703" sldId="384"/>
            <ac:grpSpMk id="32" creationId="{2B39B7AC-CCBA-4025-BD43-34092761FC89}"/>
          </ac:grpSpMkLst>
        </pc:grpChg>
        <pc:grpChg chg="del">
          <ac:chgData name="anton andersson" userId="f7fe82e8b11385a6" providerId="LiveId" clId="{85D9BB53-848E-4BB9-9126-44A67D8E28E2}" dt="2021-12-01T07:04:54.829" v="449" actId="478"/>
          <ac:grpSpMkLst>
            <pc:docMk/>
            <pc:sldMk cId="2568768703" sldId="384"/>
            <ac:grpSpMk id="33" creationId="{8E079104-5C89-4470-A2FE-A58DA5C0821F}"/>
          </ac:grpSpMkLst>
        </pc:grpChg>
        <pc:grpChg chg="del">
          <ac:chgData name="anton andersson" userId="f7fe82e8b11385a6" providerId="LiveId" clId="{85D9BB53-848E-4BB9-9126-44A67D8E28E2}" dt="2021-12-01T07:04:53.122" v="448" actId="478"/>
          <ac:grpSpMkLst>
            <pc:docMk/>
            <pc:sldMk cId="2568768703" sldId="384"/>
            <ac:grpSpMk id="34" creationId="{6B7B44BC-F4ED-47AD-96EA-48E827B2BB70}"/>
          </ac:grpSpMkLst>
        </pc:grpChg>
        <pc:picChg chg="add del mod modCrop">
          <ac:chgData name="anton andersson" userId="f7fe82e8b11385a6" providerId="LiveId" clId="{85D9BB53-848E-4BB9-9126-44A67D8E28E2}" dt="2021-12-01T07:05:42.477" v="452" actId="18131"/>
          <ac:picMkLst>
            <pc:docMk/>
            <pc:sldMk cId="2568768703" sldId="384"/>
            <ac:picMk id="40" creationId="{515395CC-4E94-43FC-98F8-7FD8533BE33E}"/>
          </ac:picMkLst>
        </pc:picChg>
        <pc:cxnChg chg="mod">
          <ac:chgData name="anton andersson" userId="f7fe82e8b11385a6" providerId="LiveId" clId="{85D9BB53-848E-4BB9-9126-44A67D8E28E2}" dt="2021-12-01T07:04:24.987" v="431" actId="478"/>
          <ac:cxnSpMkLst>
            <pc:docMk/>
            <pc:sldMk cId="2568768703" sldId="384"/>
            <ac:cxnSpMk id="45" creationId="{E8E4B37C-0A86-4B28-9952-F483A7C7915B}"/>
          </ac:cxnSpMkLst>
        </pc:cxnChg>
        <pc:cxnChg chg="mod">
          <ac:chgData name="anton andersson" userId="f7fe82e8b11385a6" providerId="LiveId" clId="{85D9BB53-848E-4BB9-9126-44A67D8E28E2}" dt="2021-12-01T07:04:32.925" v="436" actId="478"/>
          <ac:cxnSpMkLst>
            <pc:docMk/>
            <pc:sldMk cId="2568768703" sldId="384"/>
            <ac:cxnSpMk id="54" creationId="{3F212A40-9957-4DB2-AEFD-9056EDBD57E9}"/>
          </ac:cxnSpMkLst>
        </pc:cxnChg>
        <pc:cxnChg chg="mod">
          <ac:chgData name="anton andersson" userId="f7fe82e8b11385a6" providerId="LiveId" clId="{85D9BB53-848E-4BB9-9126-44A67D8E28E2}" dt="2021-12-01T07:04:34.513" v="437" actId="478"/>
          <ac:cxnSpMkLst>
            <pc:docMk/>
            <pc:sldMk cId="2568768703" sldId="384"/>
            <ac:cxnSpMk id="75" creationId="{700C1D95-1265-47C8-95F7-89CABA0CC1F4}"/>
          </ac:cxnSpMkLst>
        </pc:cxnChg>
        <pc:cxnChg chg="del mod">
          <ac:chgData name="anton andersson" userId="f7fe82e8b11385a6" providerId="LiveId" clId="{85D9BB53-848E-4BB9-9126-44A67D8E28E2}" dt="2021-12-01T07:04:20.653" v="429" actId="478"/>
          <ac:cxnSpMkLst>
            <pc:docMk/>
            <pc:sldMk cId="2568768703" sldId="384"/>
            <ac:cxnSpMk id="78" creationId="{B1DFA528-DEB9-43D1-9BAE-2D4F5C5ADF27}"/>
          </ac:cxnSpMkLst>
        </pc:cxnChg>
        <pc:cxnChg chg="mod">
          <ac:chgData name="anton andersson" userId="f7fe82e8b11385a6" providerId="LiveId" clId="{85D9BB53-848E-4BB9-9126-44A67D8E28E2}" dt="2021-12-01T07:04:47.463" v="445" actId="478"/>
          <ac:cxnSpMkLst>
            <pc:docMk/>
            <pc:sldMk cId="2568768703" sldId="384"/>
            <ac:cxnSpMk id="81" creationId="{F357A61B-D243-4CCC-8029-4EEA9DB1DBA8}"/>
          </ac:cxnSpMkLst>
        </pc:cxnChg>
        <pc:cxnChg chg="mod">
          <ac:chgData name="anton andersson" userId="f7fe82e8b11385a6" providerId="LiveId" clId="{85D9BB53-848E-4BB9-9126-44A67D8E28E2}" dt="2021-12-01T07:04:46.187" v="444" actId="478"/>
          <ac:cxnSpMkLst>
            <pc:docMk/>
            <pc:sldMk cId="2568768703" sldId="384"/>
            <ac:cxnSpMk id="87" creationId="{20730DFF-0A1A-408D-84C7-9D71B06DE2D5}"/>
          </ac:cxnSpMkLst>
        </pc:cxnChg>
        <pc:cxnChg chg="mod">
          <ac:chgData name="anton andersson" userId="f7fe82e8b11385a6" providerId="LiveId" clId="{85D9BB53-848E-4BB9-9126-44A67D8E28E2}" dt="2021-12-01T07:04:38.853" v="439" actId="478"/>
          <ac:cxnSpMkLst>
            <pc:docMk/>
            <pc:sldMk cId="2568768703" sldId="384"/>
            <ac:cxnSpMk id="90" creationId="{5144DE94-EB4C-41DE-AD2A-9E1AE3E6D2C5}"/>
          </ac:cxnSpMkLst>
        </pc:cxnChg>
        <pc:cxnChg chg="del">
          <ac:chgData name="anton andersson" userId="f7fe82e8b11385a6" providerId="LiveId" clId="{85D9BB53-848E-4BB9-9126-44A67D8E28E2}" dt="2021-12-01T07:04:40.110" v="440" actId="478"/>
          <ac:cxnSpMkLst>
            <pc:docMk/>
            <pc:sldMk cId="2568768703" sldId="384"/>
            <ac:cxnSpMk id="93" creationId="{339F0953-2893-4BBA-80B2-E3247E0CA0F9}"/>
          </ac:cxnSpMkLst>
        </pc:cxnChg>
        <pc:cxnChg chg="del mod">
          <ac:chgData name="anton andersson" userId="f7fe82e8b11385a6" providerId="LiveId" clId="{85D9BB53-848E-4BB9-9126-44A67D8E28E2}" dt="2021-12-01T07:04:43.580" v="443" actId="478"/>
          <ac:cxnSpMkLst>
            <pc:docMk/>
            <pc:sldMk cId="2568768703" sldId="384"/>
            <ac:cxnSpMk id="96" creationId="{4994D856-6DFE-4BF2-BBC8-8348E245EA60}"/>
          </ac:cxnSpMkLst>
        </pc:cxnChg>
        <pc:cxnChg chg="mod">
          <ac:chgData name="anton andersson" userId="f7fe82e8b11385a6" providerId="LiveId" clId="{85D9BB53-848E-4BB9-9126-44A67D8E28E2}" dt="2021-12-01T07:04:54.829" v="449" actId="478"/>
          <ac:cxnSpMkLst>
            <pc:docMk/>
            <pc:sldMk cId="2568768703" sldId="384"/>
            <ac:cxnSpMk id="99" creationId="{99D6D9E6-922D-4822-A791-BC7A57804BF8}"/>
          </ac:cxnSpMkLst>
        </pc:cxnChg>
        <pc:cxnChg chg="mod">
          <ac:chgData name="anton andersson" userId="f7fe82e8b11385a6" providerId="LiveId" clId="{85D9BB53-848E-4BB9-9126-44A67D8E28E2}" dt="2021-12-01T07:04:53.122" v="448" actId="478"/>
          <ac:cxnSpMkLst>
            <pc:docMk/>
            <pc:sldMk cId="2568768703" sldId="384"/>
            <ac:cxnSpMk id="102" creationId="{D9E00E0A-930C-412B-92AC-60F3CAC4A796}"/>
          </ac:cxnSpMkLst>
        </pc:cxnChg>
      </pc:sldChg>
      <pc:sldChg chg="new del">
        <pc:chgData name="anton andersson" userId="f7fe82e8b11385a6" providerId="LiveId" clId="{85D9BB53-848E-4BB9-9126-44A67D8E28E2}" dt="2021-12-01T07:11:00.430" v="505" actId="2696"/>
        <pc:sldMkLst>
          <pc:docMk/>
          <pc:sldMk cId="1510248135" sldId="385"/>
        </pc:sldMkLst>
      </pc:sldChg>
      <pc:sldChg chg="new del">
        <pc:chgData name="anton andersson" userId="f7fe82e8b11385a6" providerId="LiveId" clId="{85D9BB53-848E-4BB9-9126-44A67D8E28E2}" dt="2021-12-01T07:11:00.430" v="505" actId="2696"/>
        <pc:sldMkLst>
          <pc:docMk/>
          <pc:sldMk cId="4065046794" sldId="386"/>
        </pc:sldMkLst>
      </pc:sldChg>
      <pc:sldChg chg="new del">
        <pc:chgData name="anton andersson" userId="f7fe82e8b11385a6" providerId="LiveId" clId="{85D9BB53-848E-4BB9-9126-44A67D8E28E2}" dt="2021-12-01T07:11:00.430" v="505" actId="2696"/>
        <pc:sldMkLst>
          <pc:docMk/>
          <pc:sldMk cId="3958846642" sldId="387"/>
        </pc:sldMkLst>
      </pc:sldChg>
      <pc:sldChg chg="delSp modSp new del mod">
        <pc:chgData name="anton andersson" userId="f7fe82e8b11385a6" providerId="LiveId" clId="{85D9BB53-848E-4BB9-9126-44A67D8E28E2}" dt="2021-12-01T07:38:31.748" v="752" actId="2696"/>
        <pc:sldMkLst>
          <pc:docMk/>
          <pc:sldMk cId="3150289524" sldId="388"/>
        </pc:sldMkLst>
        <pc:spChg chg="mod">
          <ac:chgData name="anton andersson" userId="f7fe82e8b11385a6" providerId="LiveId" clId="{85D9BB53-848E-4BB9-9126-44A67D8E28E2}" dt="2021-12-01T07:13:15.206" v="534" actId="255"/>
          <ac:spMkLst>
            <pc:docMk/>
            <pc:sldMk cId="3150289524" sldId="388"/>
            <ac:spMk id="2" creationId="{6C25FAFF-66AF-4B56-A9B3-2521022AA63E}"/>
          </ac:spMkLst>
        </pc:spChg>
        <pc:spChg chg="del">
          <ac:chgData name="anton andersson" userId="f7fe82e8b11385a6" providerId="LiveId" clId="{85D9BB53-848E-4BB9-9126-44A67D8E28E2}" dt="2021-12-01T07:10:52.973" v="502" actId="478"/>
          <ac:spMkLst>
            <pc:docMk/>
            <pc:sldMk cId="3150289524" sldId="388"/>
            <ac:spMk id="5" creationId="{6E9D5297-EB12-4585-9E1B-E8EBD90A28BF}"/>
          </ac:spMkLst>
        </pc:spChg>
        <pc:spChg chg="mod">
          <ac:chgData name="anton andersson" userId="f7fe82e8b11385a6" providerId="LiveId" clId="{85D9BB53-848E-4BB9-9126-44A67D8E28E2}" dt="2021-12-01T07:12:06.495" v="529" actId="20577"/>
          <ac:spMkLst>
            <pc:docMk/>
            <pc:sldMk cId="3150289524" sldId="388"/>
            <ac:spMk id="6" creationId="{ED9B47D0-4CF8-4D24-B975-B2936D249F1E}"/>
          </ac:spMkLst>
        </pc:spChg>
        <pc:spChg chg="del">
          <ac:chgData name="anton andersson" userId="f7fe82e8b11385a6" providerId="LiveId" clId="{85D9BB53-848E-4BB9-9126-44A67D8E28E2}" dt="2021-12-01T07:10:54.376" v="503" actId="478"/>
          <ac:spMkLst>
            <pc:docMk/>
            <pc:sldMk cId="3150289524" sldId="388"/>
            <ac:spMk id="7" creationId="{27DA67DC-E988-4EAB-9C80-798585F6B2BD}"/>
          </ac:spMkLst>
        </pc:spChg>
        <pc:spChg chg="del">
          <ac:chgData name="anton andersson" userId="f7fe82e8b11385a6" providerId="LiveId" clId="{85D9BB53-848E-4BB9-9126-44A67D8E28E2}" dt="2021-12-01T07:10:55.895" v="504" actId="478"/>
          <ac:spMkLst>
            <pc:docMk/>
            <pc:sldMk cId="3150289524" sldId="388"/>
            <ac:spMk id="8" creationId="{5F9EDAD8-5EFE-47EA-846E-0B4188C9C91A}"/>
          </ac:spMkLst>
        </pc:spChg>
      </pc:sldChg>
      <pc:sldChg chg="modSp add del mod">
        <pc:chgData name="anton andersson" userId="f7fe82e8b11385a6" providerId="LiveId" clId="{85D9BB53-848E-4BB9-9126-44A67D8E28E2}" dt="2021-12-01T07:38:31.748" v="752" actId="2696"/>
        <pc:sldMkLst>
          <pc:docMk/>
          <pc:sldMk cId="118983493" sldId="389"/>
        </pc:sldMkLst>
        <pc:spChg chg="mod">
          <ac:chgData name="anton andersson" userId="f7fe82e8b11385a6" providerId="LiveId" clId="{85D9BB53-848E-4BB9-9126-44A67D8E28E2}" dt="2021-12-01T07:14:08.757" v="543" actId="20577"/>
          <ac:spMkLst>
            <pc:docMk/>
            <pc:sldMk cId="118983493" sldId="389"/>
            <ac:spMk id="6" creationId="{ED9B47D0-4CF8-4D24-B975-B2936D249F1E}"/>
          </ac:spMkLst>
        </pc:spChg>
      </pc:sldChg>
      <pc:sldChg chg="add del">
        <pc:chgData name="anton andersson" userId="f7fe82e8b11385a6" providerId="LiveId" clId="{85D9BB53-848E-4BB9-9126-44A67D8E28E2}" dt="2021-12-01T07:13:21.259" v="535" actId="2696"/>
        <pc:sldMkLst>
          <pc:docMk/>
          <pc:sldMk cId="994201242" sldId="389"/>
        </pc:sldMkLst>
      </pc:sldChg>
      <pc:sldChg chg="modSp add del mod">
        <pc:chgData name="anton andersson" userId="f7fe82e8b11385a6" providerId="LiveId" clId="{85D9BB53-848E-4BB9-9126-44A67D8E28E2}" dt="2021-12-01T07:38:31.748" v="752" actId="2696"/>
        <pc:sldMkLst>
          <pc:docMk/>
          <pc:sldMk cId="1664076072" sldId="390"/>
        </pc:sldMkLst>
        <pc:spChg chg="mod">
          <ac:chgData name="anton andersson" userId="f7fe82e8b11385a6" providerId="LiveId" clId="{85D9BB53-848E-4BB9-9126-44A67D8E28E2}" dt="2021-12-01T07:14:35.270" v="544"/>
          <ac:spMkLst>
            <pc:docMk/>
            <pc:sldMk cId="1664076072" sldId="390"/>
            <ac:spMk id="6" creationId="{ED9B47D0-4CF8-4D24-B975-B2936D249F1E}"/>
          </ac:spMkLst>
        </pc:spChg>
      </pc:sldChg>
      <pc:sldChg chg="add del">
        <pc:chgData name="anton andersson" userId="f7fe82e8b11385a6" providerId="LiveId" clId="{85D9BB53-848E-4BB9-9126-44A67D8E28E2}" dt="2021-12-01T07:13:21.259" v="535" actId="2696"/>
        <pc:sldMkLst>
          <pc:docMk/>
          <pc:sldMk cId="4017284545" sldId="390"/>
        </pc:sldMkLst>
      </pc:sldChg>
      <pc:sldChg chg="add del ord">
        <pc:chgData name="anton andersson" userId="f7fe82e8b11385a6" providerId="LiveId" clId="{85D9BB53-848E-4BB9-9126-44A67D8E28E2}" dt="2021-12-01T07:38:31.748" v="752" actId="2696"/>
        <pc:sldMkLst>
          <pc:docMk/>
          <pc:sldMk cId="48017529" sldId="391"/>
        </pc:sldMkLst>
      </pc:sldChg>
      <pc:sldChg chg="add del ord">
        <pc:chgData name="anton andersson" userId="f7fe82e8b11385a6" providerId="LiveId" clId="{85D9BB53-848E-4BB9-9126-44A67D8E28E2}" dt="2021-12-01T07:38:31.748" v="752" actId="2696"/>
        <pc:sldMkLst>
          <pc:docMk/>
          <pc:sldMk cId="580557940" sldId="392"/>
        </pc:sldMkLst>
      </pc:sldChg>
      <pc:sldChg chg="delSp modSp new mod">
        <pc:chgData name="anton andersson" userId="f7fe82e8b11385a6" providerId="LiveId" clId="{85D9BB53-848E-4BB9-9126-44A67D8E28E2}" dt="2021-12-01T07:39:54.642" v="759" actId="13926"/>
        <pc:sldMkLst>
          <pc:docMk/>
          <pc:sldMk cId="741323914" sldId="393"/>
        </pc:sldMkLst>
        <pc:spChg chg="mod">
          <ac:chgData name="anton andersson" userId="f7fe82e8b11385a6" providerId="LiveId" clId="{85D9BB53-848E-4BB9-9126-44A67D8E28E2}" dt="2021-12-01T07:39:54.642" v="759" actId="13926"/>
          <ac:spMkLst>
            <pc:docMk/>
            <pc:sldMk cId="741323914" sldId="393"/>
            <ac:spMk id="2" creationId="{DD6BAE1A-B600-41EA-B6FC-B894343EEDE3}"/>
          </ac:spMkLst>
        </pc:spChg>
        <pc:spChg chg="del">
          <ac:chgData name="anton andersson" userId="f7fe82e8b11385a6" providerId="LiveId" clId="{85D9BB53-848E-4BB9-9126-44A67D8E28E2}" dt="2021-12-01T07:37:10.781" v="740" actId="478"/>
          <ac:spMkLst>
            <pc:docMk/>
            <pc:sldMk cId="741323914" sldId="393"/>
            <ac:spMk id="5" creationId="{E7913BAF-F932-4495-ACE7-8F432AAA0DDA}"/>
          </ac:spMkLst>
        </pc:spChg>
        <pc:spChg chg="del">
          <ac:chgData name="anton andersson" userId="f7fe82e8b11385a6" providerId="LiveId" clId="{85D9BB53-848E-4BB9-9126-44A67D8E28E2}" dt="2021-12-01T07:37:12.053" v="741" actId="478"/>
          <ac:spMkLst>
            <pc:docMk/>
            <pc:sldMk cId="741323914" sldId="393"/>
            <ac:spMk id="6" creationId="{D4E2F528-488C-4000-B849-5B8FA3E58BB8}"/>
          </ac:spMkLst>
        </pc:spChg>
        <pc:spChg chg="mod">
          <ac:chgData name="anton andersson" userId="f7fe82e8b11385a6" providerId="LiveId" clId="{85D9BB53-848E-4BB9-9126-44A67D8E28E2}" dt="2021-12-01T07:37:08.190" v="739" actId="20577"/>
          <ac:spMkLst>
            <pc:docMk/>
            <pc:sldMk cId="741323914" sldId="393"/>
            <ac:spMk id="7" creationId="{BD5BAE68-FD85-4064-8DAC-AF11AB732624}"/>
          </ac:spMkLst>
        </pc:spChg>
      </pc:sldChg>
      <pc:sldChg chg="delSp modSp new mod">
        <pc:chgData name="anton andersson" userId="f7fe82e8b11385a6" providerId="LiveId" clId="{85D9BB53-848E-4BB9-9126-44A67D8E28E2}" dt="2021-12-01T07:40:01.431" v="763" actId="404"/>
        <pc:sldMkLst>
          <pc:docMk/>
          <pc:sldMk cId="2569611243" sldId="394"/>
        </pc:sldMkLst>
        <pc:spChg chg="mod">
          <ac:chgData name="anton andersson" userId="f7fe82e8b11385a6" providerId="LiveId" clId="{85D9BB53-848E-4BB9-9126-44A67D8E28E2}" dt="2021-12-01T07:40:01.431" v="763" actId="404"/>
          <ac:spMkLst>
            <pc:docMk/>
            <pc:sldMk cId="2569611243" sldId="394"/>
            <ac:spMk id="2" creationId="{87616F07-B84C-4FAC-9413-CDCD4181125F}"/>
          </ac:spMkLst>
        </pc:spChg>
        <pc:spChg chg="del">
          <ac:chgData name="anton andersson" userId="f7fe82e8b11385a6" providerId="LiveId" clId="{85D9BB53-848E-4BB9-9126-44A67D8E28E2}" dt="2021-12-01T07:37:38.399" v="744" actId="478"/>
          <ac:spMkLst>
            <pc:docMk/>
            <pc:sldMk cId="2569611243" sldId="394"/>
            <ac:spMk id="5" creationId="{D0D7FC3A-15D8-4A67-B60E-BACA0BDCB733}"/>
          </ac:spMkLst>
        </pc:spChg>
        <pc:spChg chg="del">
          <ac:chgData name="anton andersson" userId="f7fe82e8b11385a6" providerId="LiveId" clId="{85D9BB53-848E-4BB9-9126-44A67D8E28E2}" dt="2021-12-01T07:37:40.001" v="745" actId="478"/>
          <ac:spMkLst>
            <pc:docMk/>
            <pc:sldMk cId="2569611243" sldId="394"/>
            <ac:spMk id="6" creationId="{CF5830B9-A37A-469D-8DF2-91A770840B91}"/>
          </ac:spMkLst>
        </pc:spChg>
        <pc:spChg chg="mod">
          <ac:chgData name="anton andersson" userId="f7fe82e8b11385a6" providerId="LiveId" clId="{85D9BB53-848E-4BB9-9126-44A67D8E28E2}" dt="2021-12-01T07:37:36.231" v="743" actId="20577"/>
          <ac:spMkLst>
            <pc:docMk/>
            <pc:sldMk cId="2569611243" sldId="394"/>
            <ac:spMk id="7" creationId="{6CE35402-E5FC-4F53-A5C6-E248F9C7495E}"/>
          </ac:spMkLst>
        </pc:spChg>
      </pc:sldChg>
      <pc:sldChg chg="delSp modSp new mod">
        <pc:chgData name="anton andersson" userId="f7fe82e8b11385a6" providerId="LiveId" clId="{85D9BB53-848E-4BB9-9126-44A67D8E28E2}" dt="2021-12-01T07:40:21.310" v="771" actId="404"/>
        <pc:sldMkLst>
          <pc:docMk/>
          <pc:sldMk cId="681681104" sldId="395"/>
        </pc:sldMkLst>
        <pc:spChg chg="mod">
          <ac:chgData name="anton andersson" userId="f7fe82e8b11385a6" providerId="LiveId" clId="{85D9BB53-848E-4BB9-9126-44A67D8E28E2}" dt="2021-12-01T07:40:21.310" v="771" actId="404"/>
          <ac:spMkLst>
            <pc:docMk/>
            <pc:sldMk cId="681681104" sldId="395"/>
            <ac:spMk id="2" creationId="{664B2B91-1BA7-4565-832F-88F08144AF22}"/>
          </ac:spMkLst>
        </pc:spChg>
        <pc:spChg chg="mod">
          <ac:chgData name="anton andersson" userId="f7fe82e8b11385a6" providerId="LiveId" clId="{85D9BB53-848E-4BB9-9126-44A67D8E28E2}" dt="2021-12-01T07:38:07.895" v="750" actId="20577"/>
          <ac:spMkLst>
            <pc:docMk/>
            <pc:sldMk cId="681681104" sldId="395"/>
            <ac:spMk id="5" creationId="{F315A65B-E108-43F9-8B52-F4A745473084}"/>
          </ac:spMkLst>
        </pc:spChg>
        <pc:spChg chg="del">
          <ac:chgData name="anton andersson" userId="f7fe82e8b11385a6" providerId="LiveId" clId="{85D9BB53-848E-4BB9-9126-44A67D8E28E2}" dt="2021-12-01T07:38:10.734" v="751" actId="478"/>
          <ac:spMkLst>
            <pc:docMk/>
            <pc:sldMk cId="681681104" sldId="395"/>
            <ac:spMk id="6" creationId="{E630B260-530A-489A-A7D7-BEF46F1BAEF5}"/>
          </ac:spMkLst>
        </pc:spChg>
      </pc:sldChg>
      <pc:sldChg chg="delSp modSp new mod">
        <pc:chgData name="anton andersson" userId="f7fe82e8b11385a6" providerId="LiveId" clId="{85D9BB53-848E-4BB9-9126-44A67D8E28E2}" dt="2021-12-01T07:40:14.928" v="767" actId="404"/>
        <pc:sldMkLst>
          <pc:docMk/>
          <pc:sldMk cId="974022870" sldId="396"/>
        </pc:sldMkLst>
        <pc:spChg chg="mod">
          <ac:chgData name="anton andersson" userId="f7fe82e8b11385a6" providerId="LiveId" clId="{85D9BB53-848E-4BB9-9126-44A67D8E28E2}" dt="2021-12-01T07:40:14.928" v="767" actId="404"/>
          <ac:spMkLst>
            <pc:docMk/>
            <pc:sldMk cId="974022870" sldId="396"/>
            <ac:spMk id="2" creationId="{D4DAFDFF-CD68-4021-A57F-2FAF40AF12FA}"/>
          </ac:spMkLst>
        </pc:spChg>
        <pc:spChg chg="mod">
          <ac:chgData name="anton andersson" userId="f7fe82e8b11385a6" providerId="LiveId" clId="{85D9BB53-848E-4BB9-9126-44A67D8E28E2}" dt="2021-12-01T07:37:54.637" v="747" actId="20577"/>
          <ac:spMkLst>
            <pc:docMk/>
            <pc:sldMk cId="974022870" sldId="396"/>
            <ac:spMk id="5" creationId="{D18C1673-60FA-4F83-8907-3DA9605FE9BA}"/>
          </ac:spMkLst>
        </pc:spChg>
        <pc:spChg chg="del">
          <ac:chgData name="anton andersson" userId="f7fe82e8b11385a6" providerId="LiveId" clId="{85D9BB53-848E-4BB9-9126-44A67D8E28E2}" dt="2021-12-01T07:37:56.643" v="748" actId="478"/>
          <ac:spMkLst>
            <pc:docMk/>
            <pc:sldMk cId="974022870" sldId="396"/>
            <ac:spMk id="6" creationId="{53922736-B42D-43A0-A79E-811B8FF4D8C2}"/>
          </ac:spMkLst>
        </pc:spChg>
      </pc:sldChg>
      <pc:sldChg chg="addSp modSp add mod">
        <pc:chgData name="anton andersson" userId="f7fe82e8b11385a6" providerId="LiveId" clId="{85D9BB53-848E-4BB9-9126-44A67D8E28E2}" dt="2021-12-01T07:46:33.009" v="836" actId="20577"/>
        <pc:sldMkLst>
          <pc:docMk/>
          <pc:sldMk cId="3590805727" sldId="397"/>
        </pc:sldMkLst>
        <pc:spChg chg="mod">
          <ac:chgData name="anton andersson" userId="f7fe82e8b11385a6" providerId="LiveId" clId="{85D9BB53-848E-4BB9-9126-44A67D8E28E2}" dt="2021-12-01T07:46:15.351" v="820" actId="20577"/>
          <ac:spMkLst>
            <pc:docMk/>
            <pc:sldMk cId="3590805727" sldId="397"/>
            <ac:spMk id="5" creationId="{F315A65B-E108-43F9-8B52-F4A745473084}"/>
          </ac:spMkLst>
        </pc:spChg>
        <pc:spChg chg="add mod">
          <ac:chgData name="anton andersson" userId="f7fe82e8b11385a6" providerId="LiveId" clId="{85D9BB53-848E-4BB9-9126-44A67D8E28E2}" dt="2021-12-01T07:46:33.009" v="836" actId="20577"/>
          <ac:spMkLst>
            <pc:docMk/>
            <pc:sldMk cId="3590805727" sldId="397"/>
            <ac:spMk id="8" creationId="{1F3B44A1-0BAF-4825-A7C8-18F06B8C7FCB}"/>
          </ac:spMkLst>
        </pc:spChg>
      </pc:sldChg>
    </pc:docChg>
  </pc:docChgLst>
  <pc:docChgLst>
    <pc:chgData name="anton andersson" userId="f7fe82e8b11385a6" providerId="LiveId" clId="{41263C72-99C8-43F1-BAE5-22E6FF9825FB}"/>
    <pc:docChg chg="undo redo custSel addSld delSld modSld sldOrd addSection delSection">
      <pc:chgData name="anton andersson" userId="f7fe82e8b11385a6" providerId="LiveId" clId="{41263C72-99C8-43F1-BAE5-22E6FF9825FB}" dt="2023-09-27T07:30:46.576" v="10133" actId="13926"/>
      <pc:docMkLst>
        <pc:docMk/>
      </pc:docMkLst>
      <pc:sldChg chg="modSp mod">
        <pc:chgData name="anton andersson" userId="f7fe82e8b11385a6" providerId="LiveId" clId="{41263C72-99C8-43F1-BAE5-22E6FF9825FB}" dt="2023-09-26T13:48:11.414" v="8317" actId="2165"/>
        <pc:sldMkLst>
          <pc:docMk/>
          <pc:sldMk cId="3550436766" sldId="272"/>
        </pc:sldMkLst>
        <pc:graphicFrameChg chg="mod modGraphic">
          <ac:chgData name="anton andersson" userId="f7fe82e8b11385a6" providerId="LiveId" clId="{41263C72-99C8-43F1-BAE5-22E6FF9825FB}" dt="2023-09-26T13:48:11.414" v="8317" actId="2165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modSp mod">
        <pc:chgData name="anton andersson" userId="f7fe82e8b11385a6" providerId="LiveId" clId="{41263C72-99C8-43F1-BAE5-22E6FF9825FB}" dt="2023-09-26T12:05:14.901" v="6913" actId="20577"/>
        <pc:sldMkLst>
          <pc:docMk/>
          <pc:sldMk cId="3438704562" sldId="357"/>
        </pc:sldMkLst>
        <pc:spChg chg="mod">
          <ac:chgData name="anton andersson" userId="f7fe82e8b11385a6" providerId="LiveId" clId="{41263C72-99C8-43F1-BAE5-22E6FF9825FB}" dt="2023-09-26T10:50:33.440" v="6474" actId="13926"/>
          <ac:spMkLst>
            <pc:docMk/>
            <pc:sldMk cId="3438704562" sldId="357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2:05:14.901" v="6913" actId="20577"/>
          <ac:spMkLst>
            <pc:docMk/>
            <pc:sldMk cId="3438704562" sldId="357"/>
            <ac:spMk id="3" creationId="{8F9C33D6-636D-2953-CA5B-0830ACD5EF50}"/>
          </ac:spMkLst>
        </pc:spChg>
        <pc:spChg chg="mod">
          <ac:chgData name="anton andersson" userId="f7fe82e8b11385a6" providerId="LiveId" clId="{41263C72-99C8-43F1-BAE5-22E6FF9825FB}" dt="2023-09-26T12:04:53.438" v="6904" actId="1076"/>
          <ac:spMkLst>
            <pc:docMk/>
            <pc:sldMk cId="3438704562" sldId="357"/>
            <ac:spMk id="5" creationId="{9C9A6C68-A957-5445-AF95-E1487816FF78}"/>
          </ac:spMkLst>
        </pc:spChg>
      </pc:sldChg>
      <pc:sldChg chg="modSp mod">
        <pc:chgData name="anton andersson" userId="f7fe82e8b11385a6" providerId="LiveId" clId="{41263C72-99C8-43F1-BAE5-22E6FF9825FB}" dt="2023-09-26T11:08:34.489" v="6692" actId="20577"/>
        <pc:sldMkLst>
          <pc:docMk/>
          <pc:sldMk cId="3195882395" sldId="358"/>
        </pc:sldMkLst>
        <pc:spChg chg="mod">
          <ac:chgData name="anton andersson" userId="f7fe82e8b11385a6" providerId="LiveId" clId="{41263C72-99C8-43F1-BAE5-22E6FF9825FB}" dt="2023-09-26T10:50:37.790" v="6475" actId="13926"/>
          <ac:spMkLst>
            <pc:docMk/>
            <pc:sldMk cId="3195882395" sldId="358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1:08:34.489" v="6692" actId="20577"/>
          <ac:spMkLst>
            <pc:docMk/>
            <pc:sldMk cId="3195882395" sldId="358"/>
            <ac:spMk id="3" creationId="{8F9C33D6-636D-2953-CA5B-0830ACD5EF50}"/>
          </ac:spMkLst>
        </pc:spChg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2525549883" sldId="364"/>
        </pc:sldMkLst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1165550533" sldId="365"/>
        </pc:sldMkLst>
      </pc:sldChg>
      <pc:sldChg chg="modSp mod">
        <pc:chgData name="anton andersson" userId="f7fe82e8b11385a6" providerId="LiveId" clId="{41263C72-99C8-43F1-BAE5-22E6FF9825FB}" dt="2023-09-26T11:27:58.632" v="6761" actId="20577"/>
        <pc:sldMkLst>
          <pc:docMk/>
          <pc:sldMk cId="3575223186" sldId="366"/>
        </pc:sldMkLst>
        <pc:spChg chg="mod">
          <ac:chgData name="anton andersson" userId="f7fe82e8b11385a6" providerId="LiveId" clId="{41263C72-99C8-43F1-BAE5-22E6FF9825FB}" dt="2023-09-26T10:51:01.957" v="6480" actId="13926"/>
          <ac:spMkLst>
            <pc:docMk/>
            <pc:sldMk cId="3575223186" sldId="366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1:27:58.632" v="6761" actId="20577"/>
          <ac:spMkLst>
            <pc:docMk/>
            <pc:sldMk cId="3575223186" sldId="366"/>
            <ac:spMk id="12" creationId="{65B9FB45-7F63-94DC-2922-EE33D0B10C1F}"/>
          </ac:spMkLst>
        </pc:spChg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2392470618" sldId="367"/>
        </pc:sldMkLst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4181901547" sldId="370"/>
        </pc:sldMkLst>
      </pc:sldChg>
      <pc:sldChg chg="modSp mod">
        <pc:chgData name="anton andersson" userId="f7fe82e8b11385a6" providerId="LiveId" clId="{41263C72-99C8-43F1-BAE5-22E6FF9825FB}" dt="2023-09-26T10:51:20.432" v="6483" actId="13926"/>
        <pc:sldMkLst>
          <pc:docMk/>
          <pc:sldMk cId="2556876793" sldId="372"/>
        </pc:sldMkLst>
        <pc:spChg chg="mod">
          <ac:chgData name="anton andersson" userId="f7fe82e8b11385a6" providerId="LiveId" clId="{41263C72-99C8-43F1-BAE5-22E6FF9825FB}" dt="2023-09-26T10:51:20.432" v="6483" actId="13926"/>
          <ac:spMkLst>
            <pc:docMk/>
            <pc:sldMk cId="2556876793" sldId="372"/>
            <ac:spMk id="2" creationId="{845A0B2C-9874-4D40-84AB-D03DD94D0EF7}"/>
          </ac:spMkLst>
        </pc:spChg>
      </pc:sldChg>
      <pc:sldChg chg="modSp mod">
        <pc:chgData name="anton andersson" userId="f7fe82e8b11385a6" providerId="LiveId" clId="{41263C72-99C8-43F1-BAE5-22E6FF9825FB}" dt="2023-09-26T10:50:51.829" v="6478" actId="13926"/>
        <pc:sldMkLst>
          <pc:docMk/>
          <pc:sldMk cId="2144896051" sldId="373"/>
        </pc:sldMkLst>
        <pc:spChg chg="mod">
          <ac:chgData name="anton andersson" userId="f7fe82e8b11385a6" providerId="LiveId" clId="{41263C72-99C8-43F1-BAE5-22E6FF9825FB}" dt="2023-09-26T10:50:51.829" v="6478" actId="13926"/>
          <ac:spMkLst>
            <pc:docMk/>
            <pc:sldMk cId="2144896051" sldId="373"/>
            <ac:spMk id="2" creationId="{845A0B2C-9874-4D40-84AB-D03DD94D0EF7}"/>
          </ac:spMkLst>
        </pc:spChg>
      </pc:sldChg>
      <pc:sldChg chg="del">
        <pc:chgData name="anton andersson" userId="f7fe82e8b11385a6" providerId="LiveId" clId="{41263C72-99C8-43F1-BAE5-22E6FF9825FB}" dt="2023-09-26T08:52:34.368" v="3880" actId="2696"/>
        <pc:sldMkLst>
          <pc:docMk/>
          <pc:sldMk cId="1288612417" sldId="374"/>
        </pc:sldMkLst>
      </pc:sldChg>
      <pc:sldChg chg="addSp delSp modSp mod ord">
        <pc:chgData name="anton andersson" userId="f7fe82e8b11385a6" providerId="LiveId" clId="{41263C72-99C8-43F1-BAE5-22E6FF9825FB}" dt="2023-09-26T10:51:34.240" v="6486" actId="13926"/>
        <pc:sldMkLst>
          <pc:docMk/>
          <pc:sldMk cId="208842400" sldId="375"/>
        </pc:sldMkLst>
        <pc:spChg chg="add mod">
          <ac:chgData name="anton andersson" userId="f7fe82e8b11385a6" providerId="LiveId" clId="{41263C72-99C8-43F1-BAE5-22E6FF9825FB}" dt="2023-09-26T06:30:30.253" v="464" actId="1076"/>
          <ac:spMkLst>
            <pc:docMk/>
            <pc:sldMk cId="208842400" sldId="375"/>
            <ac:spMk id="2" creationId="{55448930-EA07-6BB5-1E6F-2DA6E25841CB}"/>
          </ac:spMkLst>
        </pc:spChg>
        <pc:spChg chg="add del mod">
          <ac:chgData name="anton andersson" userId="f7fe82e8b11385a6" providerId="LiveId" clId="{41263C72-99C8-43F1-BAE5-22E6FF9825FB}" dt="2023-09-26T06:30:44.076" v="467" actId="478"/>
          <ac:spMkLst>
            <pc:docMk/>
            <pc:sldMk cId="208842400" sldId="375"/>
            <ac:spMk id="4" creationId="{8D31C309-1577-F8C6-0496-B9FBFCF65B51}"/>
          </ac:spMkLst>
        </pc:spChg>
        <pc:spChg chg="mod">
          <ac:chgData name="anton andersson" userId="f7fe82e8b11385a6" providerId="LiveId" clId="{41263C72-99C8-43F1-BAE5-22E6FF9825FB}" dt="2023-09-26T10:51:34.240" v="6486" actId="13926"/>
          <ac:spMkLst>
            <pc:docMk/>
            <pc:sldMk cId="208842400" sldId="375"/>
            <ac:spMk id="9" creationId="{4881F4B3-495A-A42F-701D-216EC1C41FBA}"/>
          </ac:spMkLst>
        </pc:spChg>
        <pc:picChg chg="mod">
          <ac:chgData name="anton andersson" userId="f7fe82e8b11385a6" providerId="LiveId" clId="{41263C72-99C8-43F1-BAE5-22E6FF9825FB}" dt="2023-09-26T06:30:17.879" v="454" actId="1076"/>
          <ac:picMkLst>
            <pc:docMk/>
            <pc:sldMk cId="208842400" sldId="375"/>
            <ac:picMk id="14" creationId="{8A463439-4E24-900B-6765-4654A726A4D4}"/>
          </ac:picMkLst>
        </pc:picChg>
      </pc:sldChg>
      <pc:sldChg chg="modSp mod">
        <pc:chgData name="anton andersson" userId="f7fe82e8b11385a6" providerId="LiveId" clId="{41263C72-99C8-43F1-BAE5-22E6FF9825FB}" dt="2023-09-26T11:28:25.684" v="6765" actId="20577"/>
        <pc:sldMkLst>
          <pc:docMk/>
          <pc:sldMk cId="1852085964" sldId="376"/>
        </pc:sldMkLst>
        <pc:spChg chg="mod">
          <ac:chgData name="anton andersson" userId="f7fe82e8b11385a6" providerId="LiveId" clId="{41263C72-99C8-43F1-BAE5-22E6FF9825FB}" dt="2023-09-26T10:51:10.077" v="6481" actId="13926"/>
          <ac:spMkLst>
            <pc:docMk/>
            <pc:sldMk cId="1852085964" sldId="376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1:28:25.684" v="6765" actId="20577"/>
          <ac:spMkLst>
            <pc:docMk/>
            <pc:sldMk cId="1852085964" sldId="376"/>
            <ac:spMk id="3" creationId="{17CAF049-E540-CAC4-B568-9F194EC9F0ED}"/>
          </ac:spMkLst>
        </pc:spChg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1385134988" sldId="377"/>
        </pc:sldMkLst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4148620279" sldId="379"/>
        </pc:sldMkLst>
      </pc:sldChg>
      <pc:sldChg chg="del">
        <pc:chgData name="anton andersson" userId="f7fe82e8b11385a6" providerId="LiveId" clId="{41263C72-99C8-43F1-BAE5-22E6FF9825FB}" dt="2023-09-26T08:52:31.007" v="3879" actId="2696"/>
        <pc:sldMkLst>
          <pc:docMk/>
          <pc:sldMk cId="1622479010" sldId="380"/>
        </pc:sldMkLst>
      </pc:sldChg>
      <pc:sldChg chg="addSp modSp mod ord">
        <pc:chgData name="anton andersson" userId="f7fe82e8b11385a6" providerId="LiveId" clId="{41263C72-99C8-43F1-BAE5-22E6FF9825FB}" dt="2023-09-26T10:51:39.043" v="6487" actId="13926"/>
        <pc:sldMkLst>
          <pc:docMk/>
          <pc:sldMk cId="2415343859" sldId="381"/>
        </pc:sldMkLst>
        <pc:spChg chg="mod">
          <ac:chgData name="anton andersson" userId="f7fe82e8b11385a6" providerId="LiveId" clId="{41263C72-99C8-43F1-BAE5-22E6FF9825FB}" dt="2023-09-26T06:30:38.359" v="465" actId="1076"/>
          <ac:spMkLst>
            <pc:docMk/>
            <pc:sldMk cId="2415343859" sldId="381"/>
            <ac:spMk id="2" creationId="{58B10840-FB74-CA24-B3C3-8F3BF4B5D54F}"/>
          </ac:spMkLst>
        </pc:spChg>
        <pc:spChg chg="add mod">
          <ac:chgData name="anton andersson" userId="f7fe82e8b11385a6" providerId="LiveId" clId="{41263C72-99C8-43F1-BAE5-22E6FF9825FB}" dt="2023-09-26T06:31:06.425" v="514" actId="20577"/>
          <ac:spMkLst>
            <pc:docMk/>
            <pc:sldMk cId="2415343859" sldId="381"/>
            <ac:spMk id="4" creationId="{6D8D37DC-66D9-6FB4-C44F-4D7096C10557}"/>
          </ac:spMkLst>
        </pc:spChg>
        <pc:spChg chg="mod">
          <ac:chgData name="anton andersson" userId="f7fe82e8b11385a6" providerId="LiveId" clId="{41263C72-99C8-43F1-BAE5-22E6FF9825FB}" dt="2023-09-26T10:51:39.043" v="6487" actId="13926"/>
          <ac:spMkLst>
            <pc:docMk/>
            <pc:sldMk cId="2415343859" sldId="381"/>
            <ac:spMk id="9" creationId="{4881F4B3-495A-A42F-701D-216EC1C41FBA}"/>
          </ac:spMkLst>
        </pc:spChg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1681671677" sldId="383"/>
        </pc:sldMkLst>
      </pc:sldChg>
      <pc:sldChg chg="modSp mod">
        <pc:chgData name="anton andersson" userId="f7fe82e8b11385a6" providerId="LiveId" clId="{41263C72-99C8-43F1-BAE5-22E6FF9825FB}" dt="2023-09-26T10:50:55.887" v="6479" actId="13926"/>
        <pc:sldMkLst>
          <pc:docMk/>
          <pc:sldMk cId="4019930012" sldId="384"/>
        </pc:sldMkLst>
        <pc:spChg chg="mod">
          <ac:chgData name="anton andersson" userId="f7fe82e8b11385a6" providerId="LiveId" clId="{41263C72-99C8-43F1-BAE5-22E6FF9825FB}" dt="2023-09-26T10:50:55.887" v="6479" actId="13926"/>
          <ac:spMkLst>
            <pc:docMk/>
            <pc:sldMk cId="4019930012" sldId="384"/>
            <ac:spMk id="2" creationId="{845A0B2C-9874-4D40-84AB-D03DD94D0EF7}"/>
          </ac:spMkLst>
        </pc:spChg>
      </pc:sldChg>
      <pc:sldChg chg="del">
        <pc:chgData name="anton andersson" userId="f7fe82e8b11385a6" providerId="LiveId" clId="{41263C72-99C8-43F1-BAE5-22E6FF9825FB}" dt="2023-09-26T08:52:21.422" v="3878" actId="2696"/>
        <pc:sldMkLst>
          <pc:docMk/>
          <pc:sldMk cId="2323205863" sldId="385"/>
        </pc:sldMkLst>
      </pc:sldChg>
      <pc:sldChg chg="modSp mod">
        <pc:chgData name="anton andersson" userId="f7fe82e8b11385a6" providerId="LiveId" clId="{41263C72-99C8-43F1-BAE5-22E6FF9825FB}" dt="2023-09-26T11:08:57.434" v="6701" actId="20577"/>
        <pc:sldMkLst>
          <pc:docMk/>
          <pc:sldMk cId="504716879" sldId="386"/>
        </pc:sldMkLst>
        <pc:spChg chg="mod">
          <ac:chgData name="anton andersson" userId="f7fe82e8b11385a6" providerId="LiveId" clId="{41263C72-99C8-43F1-BAE5-22E6FF9825FB}" dt="2023-09-26T10:50:46.717" v="6477" actId="13926"/>
          <ac:spMkLst>
            <pc:docMk/>
            <pc:sldMk cId="504716879" sldId="386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1:08:57.434" v="6701" actId="20577"/>
          <ac:spMkLst>
            <pc:docMk/>
            <pc:sldMk cId="504716879" sldId="386"/>
            <ac:spMk id="7" creationId="{36609CD2-2FE2-1514-AF97-37C7C68F4A0E}"/>
          </ac:spMkLst>
        </pc:spChg>
        <pc:spChg chg="mod">
          <ac:chgData name="anton andersson" userId="f7fe82e8b11385a6" providerId="LiveId" clId="{41263C72-99C8-43F1-BAE5-22E6FF9825FB}" dt="2023-09-26T11:02:48.285" v="6517" actId="1076"/>
          <ac:spMkLst>
            <pc:docMk/>
            <pc:sldMk cId="504716879" sldId="386"/>
            <ac:spMk id="11" creationId="{32792E32-F05E-11CA-E1AC-478406C07CDB}"/>
          </ac:spMkLst>
        </pc:spChg>
        <pc:spChg chg="mod">
          <ac:chgData name="anton andersson" userId="f7fe82e8b11385a6" providerId="LiveId" clId="{41263C72-99C8-43F1-BAE5-22E6FF9825FB}" dt="2023-09-26T11:02:48.285" v="6517" actId="1076"/>
          <ac:spMkLst>
            <pc:docMk/>
            <pc:sldMk cId="504716879" sldId="386"/>
            <ac:spMk id="12" creationId="{F074BBD0-9DB1-1DE0-F66C-656F5F88A11D}"/>
          </ac:spMkLst>
        </pc:spChg>
        <pc:spChg chg="mod">
          <ac:chgData name="anton andersson" userId="f7fe82e8b11385a6" providerId="LiveId" clId="{41263C72-99C8-43F1-BAE5-22E6FF9825FB}" dt="2023-09-26T11:02:48.285" v="6517" actId="1076"/>
          <ac:spMkLst>
            <pc:docMk/>
            <pc:sldMk cId="504716879" sldId="386"/>
            <ac:spMk id="14" creationId="{3438EC80-8F77-EB9C-CE96-0B0F552BBBFB}"/>
          </ac:spMkLst>
        </pc:spChg>
        <pc:spChg chg="mod">
          <ac:chgData name="anton andersson" userId="f7fe82e8b11385a6" providerId="LiveId" clId="{41263C72-99C8-43F1-BAE5-22E6FF9825FB}" dt="2023-09-26T11:02:48.285" v="6517" actId="1076"/>
          <ac:spMkLst>
            <pc:docMk/>
            <pc:sldMk cId="504716879" sldId="386"/>
            <ac:spMk id="15" creationId="{5C8F82C6-981D-BE90-C8EE-EF96FC2A4AA6}"/>
          </ac:spMkLst>
        </pc:spChg>
      </pc:sldChg>
      <pc:sldChg chg="modSp mod">
        <pc:chgData name="anton andersson" userId="f7fe82e8b11385a6" providerId="LiveId" clId="{41263C72-99C8-43F1-BAE5-22E6FF9825FB}" dt="2023-09-26T10:50:42.636" v="6476" actId="13926"/>
        <pc:sldMkLst>
          <pc:docMk/>
          <pc:sldMk cId="3534853286" sldId="387"/>
        </pc:sldMkLst>
        <pc:spChg chg="mod">
          <ac:chgData name="anton andersson" userId="f7fe82e8b11385a6" providerId="LiveId" clId="{41263C72-99C8-43F1-BAE5-22E6FF9825FB}" dt="2023-09-26T10:50:42.636" v="6476" actId="13926"/>
          <ac:spMkLst>
            <pc:docMk/>
            <pc:sldMk cId="3534853286" sldId="387"/>
            <ac:spMk id="2" creationId="{845A0B2C-9874-4D40-84AB-D03DD94D0EF7}"/>
          </ac:spMkLst>
        </pc:spChg>
      </pc:sldChg>
      <pc:sldChg chg="modSp mod">
        <pc:chgData name="anton andersson" userId="f7fe82e8b11385a6" providerId="LiveId" clId="{41263C72-99C8-43F1-BAE5-22E6FF9825FB}" dt="2023-09-26T13:32:23.513" v="8204" actId="20577"/>
        <pc:sldMkLst>
          <pc:docMk/>
          <pc:sldMk cId="1628957569" sldId="388"/>
        </pc:sldMkLst>
        <pc:spChg chg="mod">
          <ac:chgData name="anton andersson" userId="f7fe82e8b11385a6" providerId="LiveId" clId="{41263C72-99C8-43F1-BAE5-22E6FF9825FB}" dt="2023-09-26T10:51:14.494" v="6482" actId="13926"/>
          <ac:spMkLst>
            <pc:docMk/>
            <pc:sldMk cId="1628957569" sldId="388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3:32:23.513" v="8204" actId="20577"/>
          <ac:spMkLst>
            <pc:docMk/>
            <pc:sldMk cId="1628957569" sldId="388"/>
            <ac:spMk id="15" creationId="{73DB4534-6A2A-64E8-0412-D30F4AA409DE}"/>
          </ac:spMkLst>
        </pc:spChg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4228714400" sldId="389"/>
        </pc:sldMkLst>
      </pc:sldChg>
      <pc:sldChg chg="addSp delSp modSp del mod">
        <pc:chgData name="anton andersson" userId="f7fe82e8b11385a6" providerId="LiveId" clId="{41263C72-99C8-43F1-BAE5-22E6FF9825FB}" dt="2023-09-27T07:19:50.733" v="10085" actId="2696"/>
        <pc:sldMkLst>
          <pc:docMk/>
          <pc:sldMk cId="136081402" sldId="390"/>
        </pc:sldMkLst>
        <pc:spChg chg="mod">
          <ac:chgData name="anton andersson" userId="f7fe82e8b11385a6" providerId="LiveId" clId="{41263C72-99C8-43F1-BAE5-22E6FF9825FB}" dt="2023-09-26T13:03:19.168" v="7271" actId="13926"/>
          <ac:spMkLst>
            <pc:docMk/>
            <pc:sldMk cId="136081402" sldId="390"/>
            <ac:spMk id="2" creationId="{845A0B2C-9874-4D40-84AB-D03DD94D0EF7}"/>
          </ac:spMkLst>
        </pc:spChg>
        <pc:spChg chg="add mod">
          <ac:chgData name="anton andersson" userId="f7fe82e8b11385a6" providerId="LiveId" clId="{41263C72-99C8-43F1-BAE5-22E6FF9825FB}" dt="2023-09-26T13:03:40.510" v="7296" actId="13926"/>
          <ac:spMkLst>
            <pc:docMk/>
            <pc:sldMk cId="136081402" sldId="390"/>
            <ac:spMk id="3" creationId="{A9EBF81F-87A3-1DB4-AFD4-5BA868C04F9A}"/>
          </ac:spMkLst>
        </pc:spChg>
        <pc:spChg chg="add mod">
          <ac:chgData name="anton andersson" userId="f7fe82e8b11385a6" providerId="LiveId" clId="{41263C72-99C8-43F1-BAE5-22E6FF9825FB}" dt="2023-09-26T06:00:08.562" v="56" actId="20577"/>
          <ac:spMkLst>
            <pc:docMk/>
            <pc:sldMk cId="136081402" sldId="390"/>
            <ac:spMk id="9" creationId="{C56A9E8B-5B14-6CEF-D758-25F74485A5B6}"/>
          </ac:spMkLst>
        </pc:spChg>
        <pc:spChg chg="del">
          <ac:chgData name="anton andersson" userId="f7fe82e8b11385a6" providerId="LiveId" clId="{41263C72-99C8-43F1-BAE5-22E6FF9825FB}" dt="2023-09-26T05:50:52.108" v="0" actId="478"/>
          <ac:spMkLst>
            <pc:docMk/>
            <pc:sldMk cId="136081402" sldId="390"/>
            <ac:spMk id="10" creationId="{2313FC7F-64A7-7201-75DF-4C7D553A00BA}"/>
          </ac:spMkLst>
        </pc:spChg>
        <pc:picChg chg="add del mod">
          <ac:chgData name="anton andersson" userId="f7fe82e8b11385a6" providerId="LiveId" clId="{41263C72-99C8-43F1-BAE5-22E6FF9825FB}" dt="2023-09-26T05:55:01.471" v="7" actId="478"/>
          <ac:picMkLst>
            <pc:docMk/>
            <pc:sldMk cId="136081402" sldId="390"/>
            <ac:picMk id="4" creationId="{59B0246D-C75B-2BAD-C53E-DC1005C3BF03}"/>
          </ac:picMkLst>
        </pc:picChg>
        <pc:picChg chg="add mod">
          <ac:chgData name="anton andersson" userId="f7fe82e8b11385a6" providerId="LiveId" clId="{41263C72-99C8-43F1-BAE5-22E6FF9825FB}" dt="2023-09-26T05:58:24.614" v="15" actId="1076"/>
          <ac:picMkLst>
            <pc:docMk/>
            <pc:sldMk cId="136081402" sldId="390"/>
            <ac:picMk id="6" creationId="{8CB7EFFB-2F1A-2791-238D-E43427211A3D}"/>
          </ac:picMkLst>
        </pc:picChg>
        <pc:picChg chg="add del mod modCrop">
          <ac:chgData name="anton andersson" userId="f7fe82e8b11385a6" providerId="LiveId" clId="{41263C72-99C8-43F1-BAE5-22E6FF9825FB}" dt="2023-09-26T05:59:22.081" v="23" actId="478"/>
          <ac:picMkLst>
            <pc:docMk/>
            <pc:sldMk cId="136081402" sldId="390"/>
            <ac:picMk id="7" creationId="{BEABACB2-DAE5-32C0-352D-820A450C27AE}"/>
          </ac:picMkLst>
        </pc:picChg>
        <pc:picChg chg="add mod">
          <ac:chgData name="anton andersson" userId="f7fe82e8b11385a6" providerId="LiveId" clId="{41263C72-99C8-43F1-BAE5-22E6FF9825FB}" dt="2023-09-26T05:59:43.904" v="27" actId="1076"/>
          <ac:picMkLst>
            <pc:docMk/>
            <pc:sldMk cId="136081402" sldId="390"/>
            <ac:picMk id="8" creationId="{6723630F-622C-11B5-5A01-20E015084C33}"/>
          </ac:picMkLst>
        </pc:picChg>
        <pc:picChg chg="add del mod">
          <ac:chgData name="anton andersson" userId="f7fe82e8b11385a6" providerId="LiveId" clId="{41263C72-99C8-43F1-BAE5-22E6FF9825FB}" dt="2023-09-26T06:02:11.541" v="62" actId="931"/>
          <ac:picMkLst>
            <pc:docMk/>
            <pc:sldMk cId="136081402" sldId="390"/>
            <ac:picMk id="12" creationId="{262FB5E5-1721-78DE-4F15-657C1FEEE675}"/>
          </ac:picMkLst>
        </pc:picChg>
        <pc:picChg chg="add mod">
          <ac:chgData name="anton andersson" userId="f7fe82e8b11385a6" providerId="LiveId" clId="{41263C72-99C8-43F1-BAE5-22E6FF9825FB}" dt="2023-09-26T06:02:29.918" v="65" actId="1076"/>
          <ac:picMkLst>
            <pc:docMk/>
            <pc:sldMk cId="136081402" sldId="390"/>
            <ac:picMk id="14" creationId="{6397AC7C-4EDC-534F-F4A4-5EE47099F5FD}"/>
          </ac:picMkLst>
        </pc:picChg>
        <pc:picChg chg="add del mod">
          <ac:chgData name="anton andersson" userId="f7fe82e8b11385a6" providerId="LiveId" clId="{41263C72-99C8-43F1-BAE5-22E6FF9825FB}" dt="2023-09-26T06:04:26.775" v="71" actId="478"/>
          <ac:picMkLst>
            <pc:docMk/>
            <pc:sldMk cId="136081402" sldId="390"/>
            <ac:picMk id="16" creationId="{C970CDF2-CC03-D142-243B-FA3BC9B460FB}"/>
          </ac:picMkLst>
        </pc:picChg>
        <pc:picChg chg="add mod">
          <ac:chgData name="anton andersson" userId="f7fe82e8b11385a6" providerId="LiveId" clId="{41263C72-99C8-43F1-BAE5-22E6FF9825FB}" dt="2023-09-26T06:04:46.616" v="75" actId="1076"/>
          <ac:picMkLst>
            <pc:docMk/>
            <pc:sldMk cId="136081402" sldId="390"/>
            <ac:picMk id="18" creationId="{A8D4A35D-3CBA-C385-7882-5834DEB82B9C}"/>
          </ac:picMkLst>
        </pc:picChg>
      </pc:sldChg>
      <pc:sldChg chg="addSp delSp modSp mod">
        <pc:chgData name="anton andersson" userId="f7fe82e8b11385a6" providerId="LiveId" clId="{41263C72-99C8-43F1-BAE5-22E6FF9825FB}" dt="2023-09-26T13:13:05.043" v="7680" actId="1076"/>
        <pc:sldMkLst>
          <pc:docMk/>
          <pc:sldMk cId="3524338707" sldId="391"/>
        </pc:sldMkLst>
        <pc:spChg chg="mod">
          <ac:chgData name="anton andersson" userId="f7fe82e8b11385a6" providerId="LiveId" clId="{41263C72-99C8-43F1-BAE5-22E6FF9825FB}" dt="2023-09-26T10:51:25.469" v="6484" actId="13926"/>
          <ac:spMkLst>
            <pc:docMk/>
            <pc:sldMk cId="3524338707" sldId="391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3:13:05.043" v="7680" actId="1076"/>
          <ac:spMkLst>
            <pc:docMk/>
            <pc:sldMk cId="3524338707" sldId="391"/>
            <ac:spMk id="3" creationId="{C2201880-B93E-227F-F32B-4200B1FA2A78}"/>
          </ac:spMkLst>
        </pc:spChg>
        <pc:spChg chg="add del mod">
          <ac:chgData name="anton andersson" userId="f7fe82e8b11385a6" providerId="LiveId" clId="{41263C72-99C8-43F1-BAE5-22E6FF9825FB}" dt="2023-09-26T05:59:57.422" v="29"/>
          <ac:spMkLst>
            <pc:docMk/>
            <pc:sldMk cId="3524338707" sldId="391"/>
            <ac:spMk id="4" creationId="{1A4567FF-F12C-452E-F151-D633A993B4B3}"/>
          </ac:spMkLst>
        </pc:spChg>
        <pc:spChg chg="add mod">
          <ac:chgData name="anton andersson" userId="f7fe82e8b11385a6" providerId="LiveId" clId="{41263C72-99C8-43F1-BAE5-22E6FF9825FB}" dt="2023-09-26T13:13:02.024" v="7679" actId="1076"/>
          <ac:spMkLst>
            <pc:docMk/>
            <pc:sldMk cId="3524338707" sldId="391"/>
            <ac:spMk id="4" creationId="{91673AEF-AE81-8ACB-30A4-52BD1CDA831B}"/>
          </ac:spMkLst>
        </pc:spChg>
        <pc:spChg chg="mod">
          <ac:chgData name="anton andersson" userId="f7fe82e8b11385a6" providerId="LiveId" clId="{41263C72-99C8-43F1-BAE5-22E6FF9825FB}" dt="2023-09-26T13:07:45.339" v="7369" actId="1076"/>
          <ac:spMkLst>
            <pc:docMk/>
            <pc:sldMk cId="3524338707" sldId="391"/>
            <ac:spMk id="19" creationId="{E72DF750-BB03-9EE2-4B41-7629758E9930}"/>
          </ac:spMkLst>
        </pc:spChg>
        <pc:spChg chg="mod">
          <ac:chgData name="anton andersson" userId="f7fe82e8b11385a6" providerId="LiveId" clId="{41263C72-99C8-43F1-BAE5-22E6FF9825FB}" dt="2023-09-26T13:07:49.763" v="7370" actId="1076"/>
          <ac:spMkLst>
            <pc:docMk/>
            <pc:sldMk cId="3524338707" sldId="391"/>
            <ac:spMk id="20" creationId="{A3682780-2952-8A37-704F-F30F332C5B63}"/>
          </ac:spMkLst>
        </pc:spChg>
        <pc:picChg chg="mod">
          <ac:chgData name="anton andersson" userId="f7fe82e8b11385a6" providerId="LiveId" clId="{41263C72-99C8-43F1-BAE5-22E6FF9825FB}" dt="2023-09-26T13:07:45.339" v="7369" actId="1076"/>
          <ac:picMkLst>
            <pc:docMk/>
            <pc:sldMk cId="3524338707" sldId="391"/>
            <ac:picMk id="10" creationId="{188D5760-995C-3342-8864-F731DECAA544}"/>
          </ac:picMkLst>
        </pc:picChg>
        <pc:picChg chg="mod">
          <ac:chgData name="anton andersson" userId="f7fe82e8b11385a6" providerId="LiveId" clId="{41263C72-99C8-43F1-BAE5-22E6FF9825FB}" dt="2023-09-26T13:07:45.339" v="7369" actId="1076"/>
          <ac:picMkLst>
            <pc:docMk/>
            <pc:sldMk cId="3524338707" sldId="391"/>
            <ac:picMk id="23" creationId="{5184F932-6B21-EE24-B651-742B383D9B08}"/>
          </ac:picMkLst>
        </pc:picChg>
        <pc:picChg chg="mod">
          <ac:chgData name="anton andersson" userId="f7fe82e8b11385a6" providerId="LiveId" clId="{41263C72-99C8-43F1-BAE5-22E6FF9825FB}" dt="2023-09-26T13:07:45.339" v="7369" actId="1076"/>
          <ac:picMkLst>
            <pc:docMk/>
            <pc:sldMk cId="3524338707" sldId="391"/>
            <ac:picMk id="24" creationId="{A506E423-7B58-A950-0DE1-7E4546745C56}"/>
          </ac:picMkLst>
        </pc:picChg>
      </pc:sldChg>
      <pc:sldChg chg="addSp delSp modSp add mod ord">
        <pc:chgData name="anton andersson" userId="f7fe82e8b11385a6" providerId="LiveId" clId="{41263C72-99C8-43F1-BAE5-22E6FF9825FB}" dt="2023-09-26T13:00:50.489" v="7218" actId="20577"/>
        <pc:sldMkLst>
          <pc:docMk/>
          <pc:sldMk cId="1303451639" sldId="392"/>
        </pc:sldMkLst>
        <pc:spChg chg="mod">
          <ac:chgData name="anton andersson" userId="f7fe82e8b11385a6" providerId="LiveId" clId="{41263C72-99C8-43F1-BAE5-22E6FF9825FB}" dt="2023-09-26T13:00:50.489" v="7218" actId="20577"/>
          <ac:spMkLst>
            <pc:docMk/>
            <pc:sldMk cId="1303451639" sldId="392"/>
            <ac:spMk id="2" creationId="{845A0B2C-9874-4D40-84AB-D03DD94D0EF7}"/>
          </ac:spMkLst>
        </pc:spChg>
        <pc:spChg chg="add mod">
          <ac:chgData name="anton andersson" userId="f7fe82e8b11385a6" providerId="LiveId" clId="{41263C72-99C8-43F1-BAE5-22E6FF9825FB}" dt="2023-09-26T06:35:16.983" v="551" actId="1076"/>
          <ac:spMkLst>
            <pc:docMk/>
            <pc:sldMk cId="1303451639" sldId="392"/>
            <ac:spMk id="5" creationId="{3033C87C-9C2E-612E-0353-DEE59B505122}"/>
          </ac:spMkLst>
        </pc:spChg>
        <pc:spChg chg="del">
          <ac:chgData name="anton andersson" userId="f7fe82e8b11385a6" providerId="LiveId" clId="{41263C72-99C8-43F1-BAE5-22E6FF9825FB}" dt="2023-09-26T06:08:36.190" v="150" actId="478"/>
          <ac:spMkLst>
            <pc:docMk/>
            <pc:sldMk cId="1303451639" sldId="392"/>
            <ac:spMk id="9" creationId="{C56A9E8B-5B14-6CEF-D758-25F74485A5B6}"/>
          </ac:spMkLst>
        </pc:spChg>
        <pc:spChg chg="add mod">
          <ac:chgData name="anton andersson" userId="f7fe82e8b11385a6" providerId="LiveId" clId="{41263C72-99C8-43F1-BAE5-22E6FF9825FB}" dt="2023-09-26T06:34:57.443" v="548" actId="1076"/>
          <ac:spMkLst>
            <pc:docMk/>
            <pc:sldMk cId="1303451639" sldId="392"/>
            <ac:spMk id="11" creationId="{AA1D9B5F-0B5F-FEF4-F89B-6C196339D390}"/>
          </ac:spMkLst>
        </pc:spChg>
        <pc:spChg chg="add del mod">
          <ac:chgData name="anton andersson" userId="f7fe82e8b11385a6" providerId="LiveId" clId="{41263C72-99C8-43F1-BAE5-22E6FF9825FB}" dt="2023-09-26T06:21:23.579" v="391" actId="478"/>
          <ac:spMkLst>
            <pc:docMk/>
            <pc:sldMk cId="1303451639" sldId="392"/>
            <ac:spMk id="12" creationId="{67DE451B-D350-AE2D-33CB-061C22FFD75F}"/>
          </ac:spMkLst>
        </pc:spChg>
        <pc:spChg chg="add mod">
          <ac:chgData name="anton andersson" userId="f7fe82e8b11385a6" providerId="LiveId" clId="{41263C72-99C8-43F1-BAE5-22E6FF9825FB}" dt="2023-09-26T06:31:42.800" v="521" actId="1076"/>
          <ac:spMkLst>
            <pc:docMk/>
            <pc:sldMk cId="1303451639" sldId="392"/>
            <ac:spMk id="16" creationId="{433E499A-3EB8-385E-0957-5F26537B629C}"/>
          </ac:spMkLst>
        </pc:spChg>
        <pc:spChg chg="add mod">
          <ac:chgData name="anton andersson" userId="f7fe82e8b11385a6" providerId="LiveId" clId="{41263C72-99C8-43F1-BAE5-22E6FF9825FB}" dt="2023-09-26T06:34:42.134" v="545" actId="1076"/>
          <ac:spMkLst>
            <pc:docMk/>
            <pc:sldMk cId="1303451639" sldId="392"/>
            <ac:spMk id="20" creationId="{0DEB79F8-929E-17DD-C562-63CA5A3E29E9}"/>
          </ac:spMkLst>
        </pc:spChg>
        <pc:spChg chg="add del mod">
          <ac:chgData name="anton andersson" userId="f7fe82e8b11385a6" providerId="LiveId" clId="{41263C72-99C8-43F1-BAE5-22E6FF9825FB}" dt="2023-09-26T06:47:16.459" v="612" actId="478"/>
          <ac:spMkLst>
            <pc:docMk/>
            <pc:sldMk cId="1303451639" sldId="392"/>
            <ac:spMk id="21" creationId="{37982AE1-AE8C-A442-D074-E86C103EAF0B}"/>
          </ac:spMkLst>
        </pc:spChg>
        <pc:spChg chg="add mod">
          <ac:chgData name="anton andersson" userId="f7fe82e8b11385a6" providerId="LiveId" clId="{41263C72-99C8-43F1-BAE5-22E6FF9825FB}" dt="2023-09-26T06:46:35.163" v="611" actId="20577"/>
          <ac:spMkLst>
            <pc:docMk/>
            <pc:sldMk cId="1303451639" sldId="392"/>
            <ac:spMk id="26" creationId="{A90E6EC6-62B4-5895-9157-C8CFA8A61692}"/>
          </ac:spMkLst>
        </pc:spChg>
        <pc:picChg chg="add mod">
          <ac:chgData name="anton andersson" userId="f7fe82e8b11385a6" providerId="LiveId" clId="{41263C72-99C8-43F1-BAE5-22E6FF9825FB}" dt="2023-09-26T06:35:04.249" v="549" actId="1076"/>
          <ac:picMkLst>
            <pc:docMk/>
            <pc:sldMk cId="1303451639" sldId="392"/>
            <ac:picMk id="4" creationId="{5365AC4D-E475-D8FD-1621-CFB6995BFA89}"/>
          </ac:picMkLst>
        </pc:picChg>
        <pc:picChg chg="del">
          <ac:chgData name="anton andersson" userId="f7fe82e8b11385a6" providerId="LiveId" clId="{41263C72-99C8-43F1-BAE5-22E6FF9825FB}" dt="2023-09-26T06:08:31.966" v="146" actId="478"/>
          <ac:picMkLst>
            <pc:docMk/>
            <pc:sldMk cId="1303451639" sldId="392"/>
            <ac:picMk id="6" creationId="{8CB7EFFB-2F1A-2791-238D-E43427211A3D}"/>
          </ac:picMkLst>
        </pc:picChg>
        <pc:picChg chg="del">
          <ac:chgData name="anton andersson" userId="f7fe82e8b11385a6" providerId="LiveId" clId="{41263C72-99C8-43F1-BAE5-22E6FF9825FB}" dt="2023-09-26T06:08:32.689" v="147" actId="478"/>
          <ac:picMkLst>
            <pc:docMk/>
            <pc:sldMk cId="1303451639" sldId="392"/>
            <ac:picMk id="8" creationId="{6723630F-622C-11B5-5A01-20E015084C33}"/>
          </ac:picMkLst>
        </pc:picChg>
        <pc:picChg chg="add mod">
          <ac:chgData name="anton andersson" userId="f7fe82e8b11385a6" providerId="LiveId" clId="{41263C72-99C8-43F1-BAE5-22E6FF9825FB}" dt="2023-09-26T06:34:46.944" v="546" actId="1076"/>
          <ac:picMkLst>
            <pc:docMk/>
            <pc:sldMk cId="1303451639" sldId="392"/>
            <ac:picMk id="10" creationId="{AF62BBA5-5526-9375-33F9-CC0FE6FC788E}"/>
          </ac:picMkLst>
        </pc:picChg>
        <pc:picChg chg="del">
          <ac:chgData name="anton andersson" userId="f7fe82e8b11385a6" providerId="LiveId" clId="{41263C72-99C8-43F1-BAE5-22E6FF9825FB}" dt="2023-09-26T06:08:34.008" v="149" actId="478"/>
          <ac:picMkLst>
            <pc:docMk/>
            <pc:sldMk cId="1303451639" sldId="392"/>
            <ac:picMk id="14" creationId="{6397AC7C-4EDC-534F-F4A4-5EE47099F5FD}"/>
          </ac:picMkLst>
        </pc:picChg>
        <pc:picChg chg="add mod">
          <ac:chgData name="anton andersson" userId="f7fe82e8b11385a6" providerId="LiveId" clId="{41263C72-99C8-43F1-BAE5-22E6FF9825FB}" dt="2023-09-26T06:31:56.914" v="524" actId="1076"/>
          <ac:picMkLst>
            <pc:docMk/>
            <pc:sldMk cId="1303451639" sldId="392"/>
            <ac:picMk id="15" creationId="{00ABBEB8-A3B2-89A0-8C9A-3AC89BE062DA}"/>
          </ac:picMkLst>
        </pc:picChg>
        <pc:picChg chg="del">
          <ac:chgData name="anton andersson" userId="f7fe82e8b11385a6" providerId="LiveId" clId="{41263C72-99C8-43F1-BAE5-22E6FF9825FB}" dt="2023-09-26T06:08:33.396" v="148" actId="478"/>
          <ac:picMkLst>
            <pc:docMk/>
            <pc:sldMk cId="1303451639" sldId="392"/>
            <ac:picMk id="18" creationId="{A8D4A35D-3CBA-C385-7882-5834DEB82B9C}"/>
          </ac:picMkLst>
        </pc:picChg>
        <pc:picChg chg="add mod">
          <ac:chgData name="anton andersson" userId="f7fe82e8b11385a6" providerId="LiveId" clId="{41263C72-99C8-43F1-BAE5-22E6FF9825FB}" dt="2023-09-26T06:34:38.099" v="544" actId="1076"/>
          <ac:picMkLst>
            <pc:docMk/>
            <pc:sldMk cId="1303451639" sldId="392"/>
            <ac:picMk id="19" creationId="{28DD1A4E-CE47-6A39-9584-4AF6D9101C91}"/>
          </ac:picMkLst>
        </pc:picChg>
        <pc:picChg chg="add mod">
          <ac:chgData name="anton andersson" userId="f7fe82e8b11385a6" providerId="LiveId" clId="{41263C72-99C8-43F1-BAE5-22E6FF9825FB}" dt="2023-09-26T06:45:23.585" v="567" actId="1076"/>
          <ac:picMkLst>
            <pc:docMk/>
            <pc:sldMk cId="1303451639" sldId="392"/>
            <ac:picMk id="23" creationId="{99935C02-3405-3DA5-E7DF-CB7F26FEF877}"/>
          </ac:picMkLst>
        </pc:picChg>
        <pc:picChg chg="add mod">
          <ac:chgData name="anton andersson" userId="f7fe82e8b11385a6" providerId="LiveId" clId="{41263C72-99C8-43F1-BAE5-22E6FF9825FB}" dt="2023-09-26T06:45:24.745" v="568" actId="1076"/>
          <ac:picMkLst>
            <pc:docMk/>
            <pc:sldMk cId="1303451639" sldId="392"/>
            <ac:picMk id="25" creationId="{02034770-FAC3-137A-E326-AA7962FCFA63}"/>
          </ac:picMkLst>
        </pc:picChg>
      </pc:sldChg>
      <pc:sldChg chg="new del">
        <pc:chgData name="anton andersson" userId="f7fe82e8b11385a6" providerId="LiveId" clId="{41263C72-99C8-43F1-BAE5-22E6FF9825FB}" dt="2023-09-26T06:05:59.445" v="82" actId="680"/>
        <pc:sldMkLst>
          <pc:docMk/>
          <pc:sldMk cId="3585530287" sldId="392"/>
        </pc:sldMkLst>
      </pc:sldChg>
      <pc:sldChg chg="addSp delSp modSp add mod ord">
        <pc:chgData name="anton andersson" userId="f7fe82e8b11385a6" providerId="LiveId" clId="{41263C72-99C8-43F1-BAE5-22E6FF9825FB}" dt="2023-09-26T13:00:53.141" v="7221" actId="20577"/>
        <pc:sldMkLst>
          <pc:docMk/>
          <pc:sldMk cId="306417611" sldId="393"/>
        </pc:sldMkLst>
        <pc:spChg chg="mod">
          <ac:chgData name="anton andersson" userId="f7fe82e8b11385a6" providerId="LiveId" clId="{41263C72-99C8-43F1-BAE5-22E6FF9825FB}" dt="2023-09-26T13:00:53.141" v="7221" actId="20577"/>
          <ac:spMkLst>
            <pc:docMk/>
            <pc:sldMk cId="306417611" sldId="393"/>
            <ac:spMk id="2" creationId="{845A0B2C-9874-4D40-84AB-D03DD94D0EF7}"/>
          </ac:spMkLst>
        </pc:spChg>
        <pc:spChg chg="del">
          <ac:chgData name="anton andersson" userId="f7fe82e8b11385a6" providerId="LiveId" clId="{41263C72-99C8-43F1-BAE5-22E6FF9825FB}" dt="2023-09-26T06:47:31.508" v="626" actId="478"/>
          <ac:spMkLst>
            <pc:docMk/>
            <pc:sldMk cId="306417611" sldId="393"/>
            <ac:spMk id="5" creationId="{3033C87C-9C2E-612E-0353-DEE59B505122}"/>
          </ac:spMkLst>
        </pc:spChg>
        <pc:spChg chg="del mod">
          <ac:chgData name="anton andersson" userId="f7fe82e8b11385a6" providerId="LiveId" clId="{41263C72-99C8-43F1-BAE5-22E6FF9825FB}" dt="2023-09-26T06:47:27.978" v="621" actId="478"/>
          <ac:spMkLst>
            <pc:docMk/>
            <pc:sldMk cId="306417611" sldId="393"/>
            <ac:spMk id="11" creationId="{AA1D9B5F-0B5F-FEF4-F89B-6C196339D390}"/>
          </ac:spMkLst>
        </pc:spChg>
        <pc:spChg chg="del">
          <ac:chgData name="anton andersson" userId="f7fe82e8b11385a6" providerId="LiveId" clId="{41263C72-99C8-43F1-BAE5-22E6FF9825FB}" dt="2023-09-26T06:47:23.910" v="615" actId="478"/>
          <ac:spMkLst>
            <pc:docMk/>
            <pc:sldMk cId="306417611" sldId="393"/>
            <ac:spMk id="16" creationId="{433E499A-3EB8-385E-0957-5F26537B629C}"/>
          </ac:spMkLst>
        </pc:spChg>
        <pc:spChg chg="del">
          <ac:chgData name="anton andersson" userId="f7fe82e8b11385a6" providerId="LiveId" clId="{41263C72-99C8-43F1-BAE5-22E6FF9825FB}" dt="2023-09-26T06:47:30.300" v="625" actId="478"/>
          <ac:spMkLst>
            <pc:docMk/>
            <pc:sldMk cId="306417611" sldId="393"/>
            <ac:spMk id="20" creationId="{0DEB79F8-929E-17DD-C562-63CA5A3E29E9}"/>
          </ac:spMkLst>
        </pc:spChg>
        <pc:spChg chg="del">
          <ac:chgData name="anton andersson" userId="f7fe82e8b11385a6" providerId="LiveId" clId="{41263C72-99C8-43F1-BAE5-22E6FF9825FB}" dt="2023-09-26T06:47:26.737" v="619" actId="478"/>
          <ac:spMkLst>
            <pc:docMk/>
            <pc:sldMk cId="306417611" sldId="393"/>
            <ac:spMk id="26" creationId="{A90E6EC6-62B4-5895-9157-C8CFA8A61692}"/>
          </ac:spMkLst>
        </pc:spChg>
        <pc:spChg chg="add mod">
          <ac:chgData name="anton andersson" userId="f7fe82e8b11385a6" providerId="LiveId" clId="{41263C72-99C8-43F1-BAE5-22E6FF9825FB}" dt="2023-09-26T07:01:35.380" v="763" actId="14100"/>
          <ac:spMkLst>
            <pc:docMk/>
            <pc:sldMk cId="306417611" sldId="393"/>
            <ac:spMk id="34" creationId="{F660F765-2570-A94D-84AB-D93816C817A9}"/>
          </ac:spMkLst>
        </pc:spChg>
        <pc:spChg chg="add mod">
          <ac:chgData name="anton andersson" userId="f7fe82e8b11385a6" providerId="LiveId" clId="{41263C72-99C8-43F1-BAE5-22E6FF9825FB}" dt="2023-09-26T07:02:14.697" v="779" actId="1076"/>
          <ac:spMkLst>
            <pc:docMk/>
            <pc:sldMk cId="306417611" sldId="393"/>
            <ac:spMk id="35" creationId="{6C1292AA-6930-7F4A-2EBA-448C20EA7723}"/>
          </ac:spMkLst>
        </pc:spChg>
        <pc:spChg chg="add mod">
          <ac:chgData name="anton andersson" userId="f7fe82e8b11385a6" providerId="LiveId" clId="{41263C72-99C8-43F1-BAE5-22E6FF9825FB}" dt="2023-09-26T07:02:11.735" v="778" actId="1076"/>
          <ac:spMkLst>
            <pc:docMk/>
            <pc:sldMk cId="306417611" sldId="393"/>
            <ac:spMk id="36" creationId="{5C03EB68-A8AD-E76F-153F-6BADC51F3535}"/>
          </ac:spMkLst>
        </pc:spChg>
        <pc:spChg chg="add mod">
          <ac:chgData name="anton andersson" userId="f7fe82e8b11385a6" providerId="LiveId" clId="{41263C72-99C8-43F1-BAE5-22E6FF9825FB}" dt="2023-09-26T07:01:43.570" v="766" actId="1076"/>
          <ac:spMkLst>
            <pc:docMk/>
            <pc:sldMk cId="306417611" sldId="393"/>
            <ac:spMk id="37" creationId="{CB462BF7-25E5-8E70-741F-7D20745D9283}"/>
          </ac:spMkLst>
        </pc:spChg>
        <pc:spChg chg="add mod">
          <ac:chgData name="anton andersson" userId="f7fe82e8b11385a6" providerId="LiveId" clId="{41263C72-99C8-43F1-BAE5-22E6FF9825FB}" dt="2023-09-26T07:01:48.993" v="768" actId="1076"/>
          <ac:spMkLst>
            <pc:docMk/>
            <pc:sldMk cId="306417611" sldId="393"/>
            <ac:spMk id="38" creationId="{A6081ED1-1CE0-2364-0265-DCA794FF0742}"/>
          </ac:spMkLst>
        </pc:spChg>
        <pc:spChg chg="add mod">
          <ac:chgData name="anton andersson" userId="f7fe82e8b11385a6" providerId="LiveId" clId="{41263C72-99C8-43F1-BAE5-22E6FF9825FB}" dt="2023-09-26T07:03:21.335" v="796" actId="1076"/>
          <ac:spMkLst>
            <pc:docMk/>
            <pc:sldMk cId="306417611" sldId="393"/>
            <ac:spMk id="40" creationId="{72C9239C-8259-1B07-C089-4F7821458177}"/>
          </ac:spMkLst>
        </pc:spChg>
        <pc:spChg chg="add mod">
          <ac:chgData name="anton andersson" userId="f7fe82e8b11385a6" providerId="LiveId" clId="{41263C72-99C8-43F1-BAE5-22E6FF9825FB}" dt="2023-09-26T07:02:59.007" v="791" actId="1076"/>
          <ac:spMkLst>
            <pc:docMk/>
            <pc:sldMk cId="306417611" sldId="393"/>
            <ac:spMk id="42" creationId="{8EBA633F-D12D-B49D-3438-0F91683D9068}"/>
          </ac:spMkLst>
        </pc:spChg>
        <pc:spChg chg="add mod">
          <ac:chgData name="anton andersson" userId="f7fe82e8b11385a6" providerId="LiveId" clId="{41263C72-99C8-43F1-BAE5-22E6FF9825FB}" dt="2023-09-26T07:02:40.474" v="787" actId="1076"/>
          <ac:spMkLst>
            <pc:docMk/>
            <pc:sldMk cId="306417611" sldId="393"/>
            <ac:spMk id="43" creationId="{DB5D91B5-93B1-48AE-DA23-BE19AC7FFC89}"/>
          </ac:spMkLst>
        </pc:spChg>
        <pc:spChg chg="add mod">
          <ac:chgData name="anton andersson" userId="f7fe82e8b11385a6" providerId="LiveId" clId="{41263C72-99C8-43F1-BAE5-22E6FF9825FB}" dt="2023-09-26T07:03:30.604" v="800" actId="1076"/>
          <ac:spMkLst>
            <pc:docMk/>
            <pc:sldMk cId="306417611" sldId="393"/>
            <ac:spMk id="45" creationId="{50B66059-A134-2C74-E9E8-FB497BF448F7}"/>
          </ac:spMkLst>
        </pc:spChg>
        <pc:picChg chg="del mod">
          <ac:chgData name="anton andersson" userId="f7fe82e8b11385a6" providerId="LiveId" clId="{41263C72-99C8-43F1-BAE5-22E6FF9825FB}" dt="2023-09-26T06:47:28.386" v="623" actId="478"/>
          <ac:picMkLst>
            <pc:docMk/>
            <pc:sldMk cId="306417611" sldId="393"/>
            <ac:picMk id="4" creationId="{5365AC4D-E475-D8FD-1621-CFB6995BFA89}"/>
          </ac:picMkLst>
        </pc:picChg>
        <pc:picChg chg="add mod">
          <ac:chgData name="anton andersson" userId="f7fe82e8b11385a6" providerId="LiveId" clId="{41263C72-99C8-43F1-BAE5-22E6FF9825FB}" dt="2023-09-26T06:55:38.919" v="707" actId="1076"/>
          <ac:picMkLst>
            <pc:docMk/>
            <pc:sldMk cId="306417611" sldId="393"/>
            <ac:picMk id="6" creationId="{1C2C0C58-4BB5-4415-4247-C292C1336C03}"/>
          </ac:picMkLst>
        </pc:picChg>
        <pc:picChg chg="add mod">
          <ac:chgData name="anton andersson" userId="f7fe82e8b11385a6" providerId="LiveId" clId="{41263C72-99C8-43F1-BAE5-22E6FF9825FB}" dt="2023-09-26T06:55:40.286" v="709" actId="1076"/>
          <ac:picMkLst>
            <pc:docMk/>
            <pc:sldMk cId="306417611" sldId="393"/>
            <ac:picMk id="8" creationId="{243A19EA-6646-D635-B557-8D939A7C264A}"/>
          </ac:picMkLst>
        </pc:picChg>
        <pc:picChg chg="del">
          <ac:chgData name="anton andersson" userId="f7fe82e8b11385a6" providerId="LiveId" clId="{41263C72-99C8-43F1-BAE5-22E6FF9825FB}" dt="2023-09-26T06:47:24.476" v="616" actId="478"/>
          <ac:picMkLst>
            <pc:docMk/>
            <pc:sldMk cId="306417611" sldId="393"/>
            <ac:picMk id="10" creationId="{AF62BBA5-5526-9375-33F9-CC0FE6FC788E}"/>
          </ac:picMkLst>
        </pc:picChg>
        <pc:picChg chg="add mod">
          <ac:chgData name="anton andersson" userId="f7fe82e8b11385a6" providerId="LiveId" clId="{41263C72-99C8-43F1-BAE5-22E6FF9825FB}" dt="2023-09-26T07:02:07.237" v="776" actId="1076"/>
          <ac:picMkLst>
            <pc:docMk/>
            <pc:sldMk cId="306417611" sldId="393"/>
            <ac:picMk id="12" creationId="{F6307277-9AA6-92BA-0ACD-96275E13B48A}"/>
          </ac:picMkLst>
        </pc:picChg>
        <pc:picChg chg="add mod">
          <ac:chgData name="anton andersson" userId="f7fe82e8b11385a6" providerId="LiveId" clId="{41263C72-99C8-43F1-BAE5-22E6FF9825FB}" dt="2023-09-26T07:02:09.314" v="777" actId="1076"/>
          <ac:picMkLst>
            <pc:docMk/>
            <pc:sldMk cId="306417611" sldId="393"/>
            <ac:picMk id="14" creationId="{BAA40BFA-25C7-C923-259F-796198DE9764}"/>
          </ac:picMkLst>
        </pc:picChg>
        <pc:picChg chg="del">
          <ac:chgData name="anton andersson" userId="f7fe82e8b11385a6" providerId="LiveId" clId="{41263C72-99C8-43F1-BAE5-22E6FF9825FB}" dt="2023-09-26T06:47:22.304" v="614" actId="478"/>
          <ac:picMkLst>
            <pc:docMk/>
            <pc:sldMk cId="306417611" sldId="393"/>
            <ac:picMk id="15" creationId="{00ABBEB8-A3B2-89A0-8C9A-3AC89BE062DA}"/>
          </ac:picMkLst>
        </pc:picChg>
        <pc:picChg chg="add mod">
          <ac:chgData name="anton andersson" userId="f7fe82e8b11385a6" providerId="LiveId" clId="{41263C72-99C8-43F1-BAE5-22E6FF9825FB}" dt="2023-09-26T06:58:26.277" v="728" actId="1076"/>
          <ac:picMkLst>
            <pc:docMk/>
            <pc:sldMk cId="306417611" sldId="393"/>
            <ac:picMk id="18" creationId="{608B6B64-A37D-C855-F18D-3B3D5821A615}"/>
          </ac:picMkLst>
        </pc:picChg>
        <pc:picChg chg="del">
          <ac:chgData name="anton andersson" userId="f7fe82e8b11385a6" providerId="LiveId" clId="{41263C72-99C8-43F1-BAE5-22E6FF9825FB}" dt="2023-09-26T06:47:29.296" v="624" actId="478"/>
          <ac:picMkLst>
            <pc:docMk/>
            <pc:sldMk cId="306417611" sldId="393"/>
            <ac:picMk id="19" creationId="{28DD1A4E-CE47-6A39-9584-4AF6D9101C91}"/>
          </ac:picMkLst>
        </pc:picChg>
        <pc:picChg chg="add mod">
          <ac:chgData name="anton andersson" userId="f7fe82e8b11385a6" providerId="LiveId" clId="{41263C72-99C8-43F1-BAE5-22E6FF9825FB}" dt="2023-09-26T06:58:27.487" v="729" actId="1076"/>
          <ac:picMkLst>
            <pc:docMk/>
            <pc:sldMk cId="306417611" sldId="393"/>
            <ac:picMk id="22" creationId="{87961C3E-B27E-5320-09D0-86FB172F8167}"/>
          </ac:picMkLst>
        </pc:picChg>
        <pc:picChg chg="del">
          <ac:chgData name="anton andersson" userId="f7fe82e8b11385a6" providerId="LiveId" clId="{41263C72-99C8-43F1-BAE5-22E6FF9825FB}" dt="2023-09-26T06:47:24.978" v="617" actId="478"/>
          <ac:picMkLst>
            <pc:docMk/>
            <pc:sldMk cId="306417611" sldId="393"/>
            <ac:picMk id="23" creationId="{99935C02-3405-3DA5-E7DF-CB7F26FEF877}"/>
          </ac:picMkLst>
        </pc:picChg>
        <pc:picChg chg="del">
          <ac:chgData name="anton andersson" userId="f7fe82e8b11385a6" providerId="LiveId" clId="{41263C72-99C8-43F1-BAE5-22E6FF9825FB}" dt="2023-09-26T06:47:25.464" v="618" actId="478"/>
          <ac:picMkLst>
            <pc:docMk/>
            <pc:sldMk cId="306417611" sldId="393"/>
            <ac:picMk id="25" creationId="{02034770-FAC3-137A-E326-AA7962FCFA63}"/>
          </ac:picMkLst>
        </pc:picChg>
        <pc:picChg chg="add mod">
          <ac:chgData name="anton andersson" userId="f7fe82e8b11385a6" providerId="LiveId" clId="{41263C72-99C8-43F1-BAE5-22E6FF9825FB}" dt="2023-09-26T07:03:17.938" v="795" actId="1076"/>
          <ac:picMkLst>
            <pc:docMk/>
            <pc:sldMk cId="306417611" sldId="393"/>
            <ac:picMk id="27" creationId="{162574BD-0700-4249-CFA6-DCF4272280E1}"/>
          </ac:picMkLst>
        </pc:picChg>
        <pc:picChg chg="add mod">
          <ac:chgData name="anton andersson" userId="f7fe82e8b11385a6" providerId="LiveId" clId="{41263C72-99C8-43F1-BAE5-22E6FF9825FB}" dt="2023-09-26T07:02:53.795" v="790" actId="14100"/>
          <ac:picMkLst>
            <pc:docMk/>
            <pc:sldMk cId="306417611" sldId="393"/>
            <ac:picMk id="29" creationId="{64B02246-1309-4F01-2A05-1F0E9D244FCC}"/>
          </ac:picMkLst>
        </pc:picChg>
        <pc:picChg chg="add mod">
          <ac:chgData name="anton andersson" userId="f7fe82e8b11385a6" providerId="LiveId" clId="{41263C72-99C8-43F1-BAE5-22E6FF9825FB}" dt="2023-09-26T07:02:42.295" v="788" actId="1076"/>
          <ac:picMkLst>
            <pc:docMk/>
            <pc:sldMk cId="306417611" sldId="393"/>
            <ac:picMk id="31" creationId="{0705767E-BCFA-92AB-30C8-47E187DC857E}"/>
          </ac:picMkLst>
        </pc:picChg>
        <pc:picChg chg="add mod">
          <ac:chgData name="anton andersson" userId="f7fe82e8b11385a6" providerId="LiveId" clId="{41263C72-99C8-43F1-BAE5-22E6FF9825FB}" dt="2023-09-26T07:03:28.843" v="799" actId="1076"/>
          <ac:picMkLst>
            <pc:docMk/>
            <pc:sldMk cId="306417611" sldId="393"/>
            <ac:picMk id="33" creationId="{BED9ECFD-221F-42F3-B085-484BB6CED047}"/>
          </ac:picMkLst>
        </pc:picChg>
      </pc:sldChg>
      <pc:sldChg chg="add del">
        <pc:chgData name="anton andersson" userId="f7fe82e8b11385a6" providerId="LiveId" clId="{41263C72-99C8-43F1-BAE5-22E6FF9825FB}" dt="2023-09-26T06:06:06.830" v="86" actId="47"/>
        <pc:sldMkLst>
          <pc:docMk/>
          <pc:sldMk cId="3089297068" sldId="393"/>
        </pc:sldMkLst>
      </pc:sldChg>
      <pc:sldChg chg="addSp delSp modSp add mod ord">
        <pc:chgData name="anton andersson" userId="f7fe82e8b11385a6" providerId="LiveId" clId="{41263C72-99C8-43F1-BAE5-22E6FF9825FB}" dt="2023-09-26T13:01:24.191" v="7225" actId="27636"/>
        <pc:sldMkLst>
          <pc:docMk/>
          <pc:sldMk cId="3461545594" sldId="394"/>
        </pc:sldMkLst>
        <pc:spChg chg="mod">
          <ac:chgData name="anton andersson" userId="f7fe82e8b11385a6" providerId="LiveId" clId="{41263C72-99C8-43F1-BAE5-22E6FF9825FB}" dt="2023-09-26T13:01:24.191" v="7225" actId="27636"/>
          <ac:spMkLst>
            <pc:docMk/>
            <pc:sldMk cId="3461545594" sldId="394"/>
            <ac:spMk id="2" creationId="{845A0B2C-9874-4D40-84AB-D03DD94D0EF7}"/>
          </ac:spMkLst>
        </pc:spChg>
        <pc:spChg chg="add del mod">
          <ac:chgData name="anton andersson" userId="f7fe82e8b11385a6" providerId="LiveId" clId="{41263C72-99C8-43F1-BAE5-22E6FF9825FB}" dt="2023-09-26T07:39:54.121" v="1434" actId="478"/>
          <ac:spMkLst>
            <pc:docMk/>
            <pc:sldMk cId="3461545594" sldId="394"/>
            <ac:spMk id="3" creationId="{F71FBFAD-4959-8018-3B2E-76E534462157}"/>
          </ac:spMkLst>
        </pc:spChg>
        <pc:spChg chg="add mod">
          <ac:chgData name="anton andersson" userId="f7fe82e8b11385a6" providerId="LiveId" clId="{41263C72-99C8-43F1-BAE5-22E6FF9825FB}" dt="2023-09-26T07:40:17.865" v="1463" actId="20577"/>
          <ac:spMkLst>
            <pc:docMk/>
            <pc:sldMk cId="3461545594" sldId="394"/>
            <ac:spMk id="5" creationId="{7C83E5C7-25A7-3D13-E9CD-9B74191A4D9D}"/>
          </ac:spMkLst>
        </pc:spChg>
        <pc:spChg chg="add del mod">
          <ac:chgData name="anton andersson" userId="f7fe82e8b11385a6" providerId="LiveId" clId="{41263C72-99C8-43F1-BAE5-22E6FF9825FB}" dt="2023-09-26T08:22:58.644" v="3293" actId="478"/>
          <ac:spMkLst>
            <pc:docMk/>
            <pc:sldMk cId="3461545594" sldId="394"/>
            <ac:spMk id="7" creationId="{CF4CCB14-4E38-1E0E-BA32-77ED93CBC220}"/>
          </ac:spMkLst>
        </pc:spChg>
        <pc:spChg chg="add mod">
          <ac:chgData name="anton andersson" userId="f7fe82e8b11385a6" providerId="LiveId" clId="{41263C72-99C8-43F1-BAE5-22E6FF9825FB}" dt="2023-09-26T08:11:47.302" v="3021" actId="1076"/>
          <ac:spMkLst>
            <pc:docMk/>
            <pc:sldMk cId="3461545594" sldId="394"/>
            <ac:spMk id="9" creationId="{1F13A001-6DB8-E61F-D664-EABB8BB2DB9D}"/>
          </ac:spMkLst>
        </pc:spChg>
        <pc:spChg chg="add mod">
          <ac:chgData name="anton andersson" userId="f7fe82e8b11385a6" providerId="LiveId" clId="{41263C72-99C8-43F1-BAE5-22E6FF9825FB}" dt="2023-09-26T08:14:56.920" v="3080" actId="1076"/>
          <ac:spMkLst>
            <pc:docMk/>
            <pc:sldMk cId="3461545594" sldId="394"/>
            <ac:spMk id="15" creationId="{86D1EC43-BA03-3090-8BD3-D3BEB68835C8}"/>
          </ac:spMkLst>
        </pc:spChg>
        <pc:spChg chg="add mod">
          <ac:chgData name="anton andersson" userId="f7fe82e8b11385a6" providerId="LiveId" clId="{41263C72-99C8-43F1-BAE5-22E6FF9825FB}" dt="2023-09-26T08:16:14.993" v="3091" actId="20577"/>
          <ac:spMkLst>
            <pc:docMk/>
            <pc:sldMk cId="3461545594" sldId="394"/>
            <ac:spMk id="19" creationId="{DBF4F0C5-1C97-0F64-BFE3-11A41C4DEBC8}"/>
          </ac:spMkLst>
        </pc:spChg>
        <pc:spChg chg="add mod">
          <ac:chgData name="anton andersson" userId="f7fe82e8b11385a6" providerId="LiveId" clId="{41263C72-99C8-43F1-BAE5-22E6FF9825FB}" dt="2023-09-26T08:20:12.957" v="3154" actId="1076"/>
          <ac:spMkLst>
            <pc:docMk/>
            <pc:sldMk cId="3461545594" sldId="394"/>
            <ac:spMk id="25" creationId="{427EFF89-2EB3-280B-1FDA-169B32101822}"/>
          </ac:spMkLst>
        </pc:spChg>
        <pc:spChg chg="add mod">
          <ac:chgData name="anton andersson" userId="f7fe82e8b11385a6" providerId="LiveId" clId="{41263C72-99C8-43F1-BAE5-22E6FF9825FB}" dt="2023-09-26T08:30:25.786" v="3503" actId="1076"/>
          <ac:spMkLst>
            <pc:docMk/>
            <pc:sldMk cId="3461545594" sldId="394"/>
            <ac:spMk id="26" creationId="{3AEB586C-FE39-80E7-157E-07C20974E1BA}"/>
          </ac:spMkLst>
        </pc:spChg>
        <pc:spChg chg="add del mod">
          <ac:chgData name="anton andersson" userId="f7fe82e8b11385a6" providerId="LiveId" clId="{41263C72-99C8-43F1-BAE5-22E6FF9825FB}" dt="2023-09-26T08:25:36.472" v="3439" actId="478"/>
          <ac:spMkLst>
            <pc:docMk/>
            <pc:sldMk cId="3461545594" sldId="394"/>
            <ac:spMk id="32" creationId="{CC0A4C70-C2BF-CB11-AF62-A114AC5545CB}"/>
          </ac:spMkLst>
        </pc:spChg>
        <pc:spChg chg="del">
          <ac:chgData name="anton andersson" userId="f7fe82e8b11385a6" providerId="LiveId" clId="{41263C72-99C8-43F1-BAE5-22E6FF9825FB}" dt="2023-09-26T07:06:01.203" v="871" actId="478"/>
          <ac:spMkLst>
            <pc:docMk/>
            <pc:sldMk cId="3461545594" sldId="394"/>
            <ac:spMk id="34" creationId="{F660F765-2570-A94D-84AB-D93816C817A9}"/>
          </ac:spMkLst>
        </pc:spChg>
        <pc:spChg chg="del">
          <ac:chgData name="anton andersson" userId="f7fe82e8b11385a6" providerId="LiveId" clId="{41263C72-99C8-43F1-BAE5-22E6FF9825FB}" dt="2023-09-26T07:06:10.048" v="883" actId="478"/>
          <ac:spMkLst>
            <pc:docMk/>
            <pc:sldMk cId="3461545594" sldId="394"/>
            <ac:spMk id="35" creationId="{6C1292AA-6930-7F4A-2EBA-448C20EA7723}"/>
          </ac:spMkLst>
        </pc:spChg>
        <pc:spChg chg="del">
          <ac:chgData name="anton andersson" userId="f7fe82e8b11385a6" providerId="LiveId" clId="{41263C72-99C8-43F1-BAE5-22E6FF9825FB}" dt="2023-09-26T07:06:10.048" v="883" actId="478"/>
          <ac:spMkLst>
            <pc:docMk/>
            <pc:sldMk cId="3461545594" sldId="394"/>
            <ac:spMk id="36" creationId="{5C03EB68-A8AD-E76F-153F-6BADC51F3535}"/>
          </ac:spMkLst>
        </pc:spChg>
        <pc:spChg chg="del">
          <ac:chgData name="anton andersson" userId="f7fe82e8b11385a6" providerId="LiveId" clId="{41263C72-99C8-43F1-BAE5-22E6FF9825FB}" dt="2023-09-26T07:06:10.048" v="883" actId="478"/>
          <ac:spMkLst>
            <pc:docMk/>
            <pc:sldMk cId="3461545594" sldId="394"/>
            <ac:spMk id="37" creationId="{CB462BF7-25E5-8E70-741F-7D20745D9283}"/>
          </ac:spMkLst>
        </pc:spChg>
        <pc:spChg chg="del">
          <ac:chgData name="anton andersson" userId="f7fe82e8b11385a6" providerId="LiveId" clId="{41263C72-99C8-43F1-BAE5-22E6FF9825FB}" dt="2023-09-26T07:06:10.048" v="883" actId="478"/>
          <ac:spMkLst>
            <pc:docMk/>
            <pc:sldMk cId="3461545594" sldId="394"/>
            <ac:spMk id="38" creationId="{A6081ED1-1CE0-2364-0265-DCA794FF0742}"/>
          </ac:spMkLst>
        </pc:spChg>
        <pc:spChg chg="del">
          <ac:chgData name="anton andersson" userId="f7fe82e8b11385a6" providerId="LiveId" clId="{41263C72-99C8-43F1-BAE5-22E6FF9825FB}" dt="2023-09-26T07:06:12.591" v="885" actId="478"/>
          <ac:spMkLst>
            <pc:docMk/>
            <pc:sldMk cId="3461545594" sldId="394"/>
            <ac:spMk id="40" creationId="{72C9239C-8259-1B07-C089-4F7821458177}"/>
          </ac:spMkLst>
        </pc:spChg>
        <pc:spChg chg="del">
          <ac:chgData name="anton andersson" userId="f7fe82e8b11385a6" providerId="LiveId" clId="{41263C72-99C8-43F1-BAE5-22E6FF9825FB}" dt="2023-09-26T07:06:11.445" v="884" actId="478"/>
          <ac:spMkLst>
            <pc:docMk/>
            <pc:sldMk cId="3461545594" sldId="394"/>
            <ac:spMk id="42" creationId="{8EBA633F-D12D-B49D-3438-0F91683D9068}"/>
          </ac:spMkLst>
        </pc:spChg>
        <pc:spChg chg="del">
          <ac:chgData name="anton andersson" userId="f7fe82e8b11385a6" providerId="LiveId" clId="{41263C72-99C8-43F1-BAE5-22E6FF9825FB}" dt="2023-09-26T07:06:10.048" v="883" actId="478"/>
          <ac:spMkLst>
            <pc:docMk/>
            <pc:sldMk cId="3461545594" sldId="394"/>
            <ac:spMk id="43" creationId="{DB5D91B5-93B1-48AE-DA23-BE19AC7FFC89}"/>
          </ac:spMkLst>
        </pc:spChg>
        <pc:spChg chg="del">
          <ac:chgData name="anton andersson" userId="f7fe82e8b11385a6" providerId="LiveId" clId="{41263C72-99C8-43F1-BAE5-22E6FF9825FB}" dt="2023-09-26T07:06:06.200" v="882" actId="478"/>
          <ac:spMkLst>
            <pc:docMk/>
            <pc:sldMk cId="3461545594" sldId="394"/>
            <ac:spMk id="45" creationId="{50B66059-A134-2C74-E9E8-FB497BF448F7}"/>
          </ac:spMkLst>
        </pc:spChg>
        <pc:graphicFrameChg chg="add del mod">
          <ac:chgData name="anton andersson" userId="f7fe82e8b11385a6" providerId="LiveId" clId="{41263C72-99C8-43F1-BAE5-22E6FF9825FB}" dt="2023-09-26T07:13:45.417" v="1363"/>
          <ac:graphicFrameMkLst>
            <pc:docMk/>
            <pc:sldMk cId="3461545594" sldId="394"/>
            <ac:graphicFrameMk id="4" creationId="{8589224B-838C-8C58-5D42-84F6D834B689}"/>
          </ac:graphicFrameMkLst>
        </pc:graphicFrameChg>
        <pc:graphicFrameChg chg="add mod modGraphic">
          <ac:chgData name="anton andersson" userId="f7fe82e8b11385a6" providerId="LiveId" clId="{41263C72-99C8-43F1-BAE5-22E6FF9825FB}" dt="2023-09-26T08:20:00.455" v="3149" actId="14734"/>
          <ac:graphicFrameMkLst>
            <pc:docMk/>
            <pc:sldMk cId="3461545594" sldId="394"/>
            <ac:graphicFrameMk id="10" creationId="{661049A1-76A4-8C29-8EF3-24874AD3DC10}"/>
          </ac:graphicFrameMkLst>
        </pc:graphicFrameChg>
        <pc:picChg chg="del">
          <ac:chgData name="anton andersson" userId="f7fe82e8b11385a6" providerId="LiveId" clId="{41263C72-99C8-43F1-BAE5-22E6FF9825FB}" dt="2023-09-26T07:05:59.897" v="870" actId="478"/>
          <ac:picMkLst>
            <pc:docMk/>
            <pc:sldMk cId="3461545594" sldId="394"/>
            <ac:picMk id="6" creationId="{1C2C0C58-4BB5-4415-4247-C292C1336C03}"/>
          </ac:picMkLst>
        </pc:picChg>
        <pc:picChg chg="del">
          <ac:chgData name="anton andersson" userId="f7fe82e8b11385a6" providerId="LiveId" clId="{41263C72-99C8-43F1-BAE5-22E6FF9825FB}" dt="2023-09-26T07:05:59.536" v="869" actId="478"/>
          <ac:picMkLst>
            <pc:docMk/>
            <pc:sldMk cId="3461545594" sldId="394"/>
            <ac:picMk id="8" creationId="{243A19EA-6646-D635-B557-8D939A7C264A}"/>
          </ac:picMkLst>
        </pc:picChg>
        <pc:picChg chg="del mod">
          <ac:chgData name="anton andersson" userId="f7fe82e8b11385a6" providerId="LiveId" clId="{41263C72-99C8-43F1-BAE5-22E6FF9825FB}" dt="2023-09-26T07:06:03.433" v="876" actId="478"/>
          <ac:picMkLst>
            <pc:docMk/>
            <pc:sldMk cId="3461545594" sldId="394"/>
            <ac:picMk id="12" creationId="{F6307277-9AA6-92BA-0ACD-96275E13B48A}"/>
          </ac:picMkLst>
        </pc:picChg>
        <pc:picChg chg="add mod">
          <ac:chgData name="anton andersson" userId="f7fe82e8b11385a6" providerId="LiveId" clId="{41263C72-99C8-43F1-BAE5-22E6FF9825FB}" dt="2023-09-26T08:14:05.432" v="3048" actId="1076"/>
          <ac:picMkLst>
            <pc:docMk/>
            <pc:sldMk cId="3461545594" sldId="394"/>
            <ac:picMk id="13" creationId="{C8F3F34D-4CA2-505F-3003-9D7DB858B0CD}"/>
          </ac:picMkLst>
        </pc:picChg>
        <pc:picChg chg="del mod">
          <ac:chgData name="anton andersson" userId="f7fe82e8b11385a6" providerId="LiveId" clId="{41263C72-99C8-43F1-BAE5-22E6FF9825FB}" dt="2023-09-26T07:06:03.770" v="878" actId="478"/>
          <ac:picMkLst>
            <pc:docMk/>
            <pc:sldMk cId="3461545594" sldId="394"/>
            <ac:picMk id="14" creationId="{BAA40BFA-25C7-C923-259F-796198DE9764}"/>
          </ac:picMkLst>
        </pc:picChg>
        <pc:picChg chg="add mod">
          <ac:chgData name="anton andersson" userId="f7fe82e8b11385a6" providerId="LiveId" clId="{41263C72-99C8-43F1-BAE5-22E6FF9825FB}" dt="2023-09-26T08:16:06.760" v="3087" actId="1076"/>
          <ac:picMkLst>
            <pc:docMk/>
            <pc:sldMk cId="3461545594" sldId="394"/>
            <ac:picMk id="17" creationId="{9CEA29AC-6A82-2761-AD89-8041303ED01F}"/>
          </ac:picMkLst>
        </pc:picChg>
        <pc:picChg chg="del">
          <ac:chgData name="anton andersson" userId="f7fe82e8b11385a6" providerId="LiveId" clId="{41263C72-99C8-43F1-BAE5-22E6FF9825FB}" dt="2023-09-26T07:06:02.255" v="873" actId="478"/>
          <ac:picMkLst>
            <pc:docMk/>
            <pc:sldMk cId="3461545594" sldId="394"/>
            <ac:picMk id="18" creationId="{608B6B64-A37D-C855-F18D-3B3D5821A615}"/>
          </ac:picMkLst>
        </pc:picChg>
        <pc:picChg chg="add del mod">
          <ac:chgData name="anton andersson" userId="f7fe82e8b11385a6" providerId="LiveId" clId="{41263C72-99C8-43F1-BAE5-22E6FF9825FB}" dt="2023-09-26T08:18:13.022" v="3100" actId="478"/>
          <ac:picMkLst>
            <pc:docMk/>
            <pc:sldMk cId="3461545594" sldId="394"/>
            <ac:picMk id="21" creationId="{1C3FAA5B-CDA1-A21E-0854-DBC826A02F29}"/>
          </ac:picMkLst>
        </pc:picChg>
        <pc:picChg chg="del">
          <ac:chgData name="anton andersson" userId="f7fe82e8b11385a6" providerId="LiveId" clId="{41263C72-99C8-43F1-BAE5-22E6FF9825FB}" dt="2023-09-26T07:06:02.601" v="874" actId="478"/>
          <ac:picMkLst>
            <pc:docMk/>
            <pc:sldMk cId="3461545594" sldId="394"/>
            <ac:picMk id="22" creationId="{87961C3E-B27E-5320-09D0-86FB172F8167}"/>
          </ac:picMkLst>
        </pc:picChg>
        <pc:picChg chg="add mod">
          <ac:chgData name="anton andersson" userId="f7fe82e8b11385a6" providerId="LiveId" clId="{41263C72-99C8-43F1-BAE5-22E6FF9825FB}" dt="2023-09-26T08:20:10.866" v="3153" actId="1076"/>
          <ac:picMkLst>
            <pc:docMk/>
            <pc:sldMk cId="3461545594" sldId="394"/>
            <ac:picMk id="24" creationId="{706E152A-14CB-B430-3A49-EBCE0DBAD1CE}"/>
          </ac:picMkLst>
        </pc:picChg>
        <pc:picChg chg="del">
          <ac:chgData name="anton andersson" userId="f7fe82e8b11385a6" providerId="LiveId" clId="{41263C72-99C8-43F1-BAE5-22E6FF9825FB}" dt="2023-09-26T07:06:01.753" v="872" actId="478"/>
          <ac:picMkLst>
            <pc:docMk/>
            <pc:sldMk cId="3461545594" sldId="394"/>
            <ac:picMk id="27" creationId="{162574BD-0700-4249-CFA6-DCF4272280E1}"/>
          </ac:picMkLst>
        </pc:picChg>
        <pc:picChg chg="del">
          <ac:chgData name="anton andersson" userId="f7fe82e8b11385a6" providerId="LiveId" clId="{41263C72-99C8-43F1-BAE5-22E6FF9825FB}" dt="2023-09-26T07:06:04.671" v="880" actId="478"/>
          <ac:picMkLst>
            <pc:docMk/>
            <pc:sldMk cId="3461545594" sldId="394"/>
            <ac:picMk id="29" creationId="{64B02246-1309-4F01-2A05-1F0E9D244FCC}"/>
          </ac:picMkLst>
        </pc:picChg>
        <pc:picChg chg="add mod">
          <ac:chgData name="anton andersson" userId="f7fe82e8b11385a6" providerId="LiveId" clId="{41263C72-99C8-43F1-BAE5-22E6FF9825FB}" dt="2023-09-26T08:22:38.867" v="3292" actId="1076"/>
          <ac:picMkLst>
            <pc:docMk/>
            <pc:sldMk cId="3461545594" sldId="394"/>
            <ac:picMk id="30" creationId="{776C93E3-A450-9983-EE57-0269C8A798C3}"/>
          </ac:picMkLst>
        </pc:picChg>
        <pc:picChg chg="del">
          <ac:chgData name="anton andersson" userId="f7fe82e8b11385a6" providerId="LiveId" clId="{41263C72-99C8-43F1-BAE5-22E6FF9825FB}" dt="2023-09-26T07:06:04.337" v="879" actId="478"/>
          <ac:picMkLst>
            <pc:docMk/>
            <pc:sldMk cId="3461545594" sldId="394"/>
            <ac:picMk id="31" creationId="{0705767E-BCFA-92AB-30C8-47E187DC857E}"/>
          </ac:picMkLst>
        </pc:picChg>
        <pc:picChg chg="del">
          <ac:chgData name="anton andersson" userId="f7fe82e8b11385a6" providerId="LiveId" clId="{41263C72-99C8-43F1-BAE5-22E6FF9825FB}" dt="2023-09-26T07:06:05.115" v="881" actId="478"/>
          <ac:picMkLst>
            <pc:docMk/>
            <pc:sldMk cId="3461545594" sldId="394"/>
            <ac:picMk id="33" creationId="{BED9ECFD-221F-42F3-B085-484BB6CED047}"/>
          </ac:picMkLst>
        </pc:picChg>
      </pc:sldChg>
      <pc:sldChg chg="add del">
        <pc:chgData name="anton andersson" userId="f7fe82e8b11385a6" providerId="LiveId" clId="{41263C72-99C8-43F1-BAE5-22E6FF9825FB}" dt="2023-09-26T06:06:08.071" v="87" actId="47"/>
        <pc:sldMkLst>
          <pc:docMk/>
          <pc:sldMk cId="4069820748" sldId="394"/>
        </pc:sldMkLst>
      </pc:sldChg>
      <pc:sldChg chg="delSp modSp add del mod">
        <pc:chgData name="anton andersson" userId="f7fe82e8b11385a6" providerId="LiveId" clId="{41263C72-99C8-43F1-BAE5-22E6FF9825FB}" dt="2023-09-26T08:02:22.214" v="2230" actId="2696"/>
        <pc:sldMkLst>
          <pc:docMk/>
          <pc:sldMk cId="896301863" sldId="395"/>
        </pc:sldMkLst>
        <pc:spChg chg="del mod">
          <ac:chgData name="anton andersson" userId="f7fe82e8b11385a6" providerId="LiveId" clId="{41263C72-99C8-43F1-BAE5-22E6FF9825FB}" dt="2023-09-26T08:00:58.667" v="2227" actId="478"/>
          <ac:spMkLst>
            <pc:docMk/>
            <pc:sldMk cId="896301863" sldId="395"/>
            <ac:spMk id="3" creationId="{F71FBFAD-4959-8018-3B2E-76E534462157}"/>
          </ac:spMkLst>
        </pc:spChg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1770518636" sldId="395"/>
        </pc:sldMkLst>
      </pc:sldChg>
      <pc:sldChg chg="add del">
        <pc:chgData name="anton andersson" userId="f7fe82e8b11385a6" providerId="LiveId" clId="{41263C72-99C8-43F1-BAE5-22E6FF9825FB}" dt="2023-09-26T07:39:45.813" v="1432" actId="2696"/>
        <pc:sldMkLst>
          <pc:docMk/>
          <pc:sldMk cId="3294199018" sldId="395"/>
        </pc:sldMkLst>
      </pc:sldChg>
      <pc:sldChg chg="addSp delSp modSp add mod">
        <pc:chgData name="anton andersson" userId="f7fe82e8b11385a6" providerId="LiveId" clId="{41263C72-99C8-43F1-BAE5-22E6FF9825FB}" dt="2023-09-26T13:01:36.214" v="7231" actId="27636"/>
        <pc:sldMkLst>
          <pc:docMk/>
          <pc:sldMk cId="245734280" sldId="396"/>
        </pc:sldMkLst>
        <pc:spChg chg="mod">
          <ac:chgData name="anton andersson" userId="f7fe82e8b11385a6" providerId="LiveId" clId="{41263C72-99C8-43F1-BAE5-22E6FF9825FB}" dt="2023-09-26T13:01:36.214" v="7231" actId="27636"/>
          <ac:spMkLst>
            <pc:docMk/>
            <pc:sldMk cId="245734280" sldId="396"/>
            <ac:spMk id="2" creationId="{845A0B2C-9874-4D40-84AB-D03DD94D0EF7}"/>
          </ac:spMkLst>
        </pc:spChg>
        <pc:spChg chg="add del mod">
          <ac:chgData name="anton andersson" userId="f7fe82e8b11385a6" providerId="LiveId" clId="{41263C72-99C8-43F1-BAE5-22E6FF9825FB}" dt="2023-09-26T08:41:49.583" v="3687" actId="478"/>
          <ac:spMkLst>
            <pc:docMk/>
            <pc:sldMk cId="245734280" sldId="396"/>
            <ac:spMk id="3" creationId="{A6E4351E-B73D-6589-CB16-DF67208E18DA}"/>
          </ac:spMkLst>
        </pc:spChg>
        <pc:spChg chg="mod">
          <ac:chgData name="anton andersson" userId="f7fe82e8b11385a6" providerId="LiveId" clId="{41263C72-99C8-43F1-BAE5-22E6FF9825FB}" dt="2023-09-26T07:41:41.988" v="1604" actId="20577"/>
          <ac:spMkLst>
            <pc:docMk/>
            <pc:sldMk cId="245734280" sldId="396"/>
            <ac:spMk id="5" creationId="{7C83E5C7-25A7-3D13-E9CD-9B74191A4D9D}"/>
          </ac:spMkLst>
        </pc:spChg>
        <pc:spChg chg="del">
          <ac:chgData name="anton andersson" userId="f7fe82e8b11385a6" providerId="LiveId" clId="{41263C72-99C8-43F1-BAE5-22E6FF9825FB}" dt="2023-09-26T07:41:33" v="1581" actId="478"/>
          <ac:spMkLst>
            <pc:docMk/>
            <pc:sldMk cId="245734280" sldId="396"/>
            <ac:spMk id="7" creationId="{CF4CCB14-4E38-1E0E-BA32-77ED93CBC220}"/>
          </ac:spMkLst>
        </pc:spChg>
        <pc:spChg chg="add mod">
          <ac:chgData name="anton andersson" userId="f7fe82e8b11385a6" providerId="LiveId" clId="{41263C72-99C8-43F1-BAE5-22E6FF9825FB}" dt="2023-09-26T08:49:29.978" v="3779" actId="1076"/>
          <ac:spMkLst>
            <pc:docMk/>
            <pc:sldMk cId="245734280" sldId="396"/>
            <ac:spMk id="10" creationId="{A866522A-4F78-A38F-042C-2AD58E0993D1}"/>
          </ac:spMkLst>
        </pc:spChg>
        <pc:spChg chg="add del mod">
          <ac:chgData name="anton andersson" userId="f7fe82e8b11385a6" providerId="LiveId" clId="{41263C72-99C8-43F1-BAE5-22E6FF9825FB}" dt="2023-09-26T08:49:34.784" v="3781" actId="1076"/>
          <ac:spMkLst>
            <pc:docMk/>
            <pc:sldMk cId="245734280" sldId="396"/>
            <ac:spMk id="11" creationId="{39AB4926-794D-FF5F-410B-D1D96D527B9B}"/>
          </ac:spMkLst>
        </pc:spChg>
        <pc:spChg chg="add del mod">
          <ac:chgData name="anton andersson" userId="f7fe82e8b11385a6" providerId="LiveId" clId="{41263C72-99C8-43F1-BAE5-22E6FF9825FB}" dt="2023-09-26T08:37:58.635" v="3669"/>
          <ac:spMkLst>
            <pc:docMk/>
            <pc:sldMk cId="245734280" sldId="396"/>
            <ac:spMk id="12" creationId="{9A256593-3493-9844-5544-28F722F94203}"/>
          </ac:spMkLst>
        </pc:spChg>
        <pc:spChg chg="add mod">
          <ac:chgData name="anton andersson" userId="f7fe82e8b11385a6" providerId="LiveId" clId="{41263C72-99C8-43F1-BAE5-22E6FF9825FB}" dt="2023-09-26T08:49:40.650" v="3783" actId="1076"/>
          <ac:spMkLst>
            <pc:docMk/>
            <pc:sldMk cId="245734280" sldId="396"/>
            <ac:spMk id="15" creationId="{74A16086-6936-DDF2-2E17-F3F7D4DDC3D2}"/>
          </ac:spMkLst>
        </pc:spChg>
        <pc:spChg chg="add mod">
          <ac:chgData name="anton andersson" userId="f7fe82e8b11385a6" providerId="LiveId" clId="{41263C72-99C8-43F1-BAE5-22E6FF9825FB}" dt="2023-09-26T10:01:03.242" v="4295" actId="1076"/>
          <ac:spMkLst>
            <pc:docMk/>
            <pc:sldMk cId="245734280" sldId="396"/>
            <ac:spMk id="16" creationId="{F4CA1246-3127-A5AD-2071-ADE19D18CC78}"/>
          </ac:spMkLst>
        </pc:spChg>
        <pc:spChg chg="add mod">
          <ac:chgData name="anton andersson" userId="f7fe82e8b11385a6" providerId="LiveId" clId="{41263C72-99C8-43F1-BAE5-22E6FF9825FB}" dt="2023-09-26T10:01:33.613" v="4322" actId="1076"/>
          <ac:spMkLst>
            <pc:docMk/>
            <pc:sldMk cId="245734280" sldId="396"/>
            <ac:spMk id="22" creationId="{97613EA4-4EF0-A8AF-5135-3EF0208B1972}"/>
          </ac:spMkLst>
        </pc:spChg>
        <pc:spChg chg="add mod">
          <ac:chgData name="anton andersson" userId="f7fe82e8b11385a6" providerId="LiveId" clId="{41263C72-99C8-43F1-BAE5-22E6FF9825FB}" dt="2023-09-26T11:30:59.728" v="6843" actId="20577"/>
          <ac:spMkLst>
            <pc:docMk/>
            <pc:sldMk cId="245734280" sldId="396"/>
            <ac:spMk id="23" creationId="{9AF5C4E5-8250-AE59-0A1A-9124EB635690}"/>
          </ac:spMkLst>
        </pc:spChg>
        <pc:picChg chg="add mod">
          <ac:chgData name="anton andersson" userId="f7fe82e8b11385a6" providerId="LiveId" clId="{41263C72-99C8-43F1-BAE5-22E6FF9825FB}" dt="2023-09-26T08:49:31.312" v="3780" actId="1076"/>
          <ac:picMkLst>
            <pc:docMk/>
            <pc:sldMk cId="245734280" sldId="396"/>
            <ac:picMk id="6" creationId="{3D97C5A5-85B8-00C2-0410-1EDD87BCB42C}"/>
          </ac:picMkLst>
        </pc:picChg>
        <pc:picChg chg="add mod">
          <ac:chgData name="anton andersson" userId="f7fe82e8b11385a6" providerId="LiveId" clId="{41263C72-99C8-43F1-BAE5-22E6FF9825FB}" dt="2023-09-26T08:49:37.035" v="3782" actId="1076"/>
          <ac:picMkLst>
            <pc:docMk/>
            <pc:sldMk cId="245734280" sldId="396"/>
            <ac:picMk id="9" creationId="{F59A1974-F642-5CC6-F85D-4914393D061F}"/>
          </ac:picMkLst>
        </pc:picChg>
        <pc:picChg chg="add mod">
          <ac:chgData name="anton andersson" userId="f7fe82e8b11385a6" providerId="LiveId" clId="{41263C72-99C8-43F1-BAE5-22E6FF9825FB}" dt="2023-09-26T08:49:42.049" v="3784" actId="1076"/>
          <ac:picMkLst>
            <pc:docMk/>
            <pc:sldMk cId="245734280" sldId="396"/>
            <ac:picMk id="14" creationId="{2CE65D74-CE82-CE0F-D107-E0C84F0D787D}"/>
          </ac:picMkLst>
        </pc:picChg>
        <pc:picChg chg="add mod">
          <ac:chgData name="anton andersson" userId="f7fe82e8b11385a6" providerId="LiveId" clId="{41263C72-99C8-43F1-BAE5-22E6FF9825FB}" dt="2023-09-26T08:49:46.515" v="3785" actId="1076"/>
          <ac:picMkLst>
            <pc:docMk/>
            <pc:sldMk cId="245734280" sldId="396"/>
            <ac:picMk id="18" creationId="{521D0584-E4E9-65E6-027F-3F93E0579749}"/>
          </ac:picMkLst>
        </pc:picChg>
        <pc:picChg chg="add mod">
          <ac:chgData name="anton andersson" userId="f7fe82e8b11385a6" providerId="LiveId" clId="{41263C72-99C8-43F1-BAE5-22E6FF9825FB}" dt="2023-09-26T08:49:46.515" v="3785" actId="1076"/>
          <ac:picMkLst>
            <pc:docMk/>
            <pc:sldMk cId="245734280" sldId="396"/>
            <ac:picMk id="20" creationId="{491F4DD3-DA2E-9D15-8016-88A68DE81505}"/>
          </ac:picMkLst>
        </pc:picChg>
      </pc:sldChg>
      <pc:sldChg chg="addSp delSp modSp add mod">
        <pc:chgData name="anton andersson" userId="f7fe82e8b11385a6" providerId="LiveId" clId="{41263C72-99C8-43F1-BAE5-22E6FF9825FB}" dt="2023-09-27T07:30:46.576" v="10133" actId="13926"/>
        <pc:sldMkLst>
          <pc:docMk/>
          <pc:sldMk cId="3900868659" sldId="397"/>
        </pc:sldMkLst>
        <pc:spChg chg="mod">
          <ac:chgData name="anton andersson" userId="f7fe82e8b11385a6" providerId="LiveId" clId="{41263C72-99C8-43F1-BAE5-22E6FF9825FB}" dt="2023-09-27T07:30:46.576" v="10133" actId="13926"/>
          <ac:spMkLst>
            <pc:docMk/>
            <pc:sldMk cId="3900868659" sldId="397"/>
            <ac:spMk id="2" creationId="{845A0B2C-9874-4D40-84AB-D03DD94D0EF7}"/>
          </ac:spMkLst>
        </pc:spChg>
        <pc:spChg chg="add mod">
          <ac:chgData name="anton andersson" userId="f7fe82e8b11385a6" providerId="LiveId" clId="{41263C72-99C8-43F1-BAE5-22E6FF9825FB}" dt="2023-09-27T07:30:37.606" v="10132" actId="20577"/>
          <ac:spMkLst>
            <pc:docMk/>
            <pc:sldMk cId="3900868659" sldId="397"/>
            <ac:spMk id="3" creationId="{08F43020-BDBE-E0D3-02BA-5E4B565D7B64}"/>
          </ac:spMkLst>
        </pc:spChg>
        <pc:spChg chg="del mod">
          <ac:chgData name="anton andersson" userId="f7fe82e8b11385a6" providerId="LiveId" clId="{41263C72-99C8-43F1-BAE5-22E6FF9825FB}" dt="2023-09-26T09:09:45.967" v="4040" actId="478"/>
          <ac:spMkLst>
            <pc:docMk/>
            <pc:sldMk cId="3900868659" sldId="397"/>
            <ac:spMk id="3" creationId="{A6E4351E-B73D-6589-CB16-DF67208E18DA}"/>
          </ac:spMkLst>
        </pc:spChg>
        <pc:spChg chg="mod">
          <ac:chgData name="anton andersson" userId="f7fe82e8b11385a6" providerId="LiveId" clId="{41263C72-99C8-43F1-BAE5-22E6FF9825FB}" dt="2023-09-26T07:43:00.675" v="1713" actId="20577"/>
          <ac:spMkLst>
            <pc:docMk/>
            <pc:sldMk cId="3900868659" sldId="397"/>
            <ac:spMk id="5" creationId="{7C83E5C7-25A7-3D13-E9CD-9B74191A4D9D}"/>
          </ac:spMkLst>
        </pc:spChg>
        <pc:spChg chg="add mod">
          <ac:chgData name="anton andersson" userId="f7fe82e8b11385a6" providerId="LiveId" clId="{41263C72-99C8-43F1-BAE5-22E6FF9825FB}" dt="2023-09-26T09:15:58.131" v="4072" actId="1076"/>
          <ac:spMkLst>
            <pc:docMk/>
            <pc:sldMk cId="3900868659" sldId="397"/>
            <ac:spMk id="17" creationId="{8F6AD4CC-D1F0-B352-B6AE-6FC93333C25A}"/>
          </ac:spMkLst>
        </pc:spChg>
        <pc:spChg chg="add mod">
          <ac:chgData name="anton andersson" userId="f7fe82e8b11385a6" providerId="LiveId" clId="{41263C72-99C8-43F1-BAE5-22E6FF9825FB}" dt="2023-09-26T09:15:34.544" v="4065" actId="1076"/>
          <ac:spMkLst>
            <pc:docMk/>
            <pc:sldMk cId="3900868659" sldId="397"/>
            <ac:spMk id="19" creationId="{4D90C77F-3BD3-925A-FA8B-5A69ADA09FCD}"/>
          </ac:spMkLst>
        </pc:spChg>
        <pc:spChg chg="add mod">
          <ac:chgData name="anton andersson" userId="f7fe82e8b11385a6" providerId="LiveId" clId="{41263C72-99C8-43F1-BAE5-22E6FF9825FB}" dt="2023-09-27T07:29:24.752" v="10093" actId="1076"/>
          <ac:spMkLst>
            <pc:docMk/>
            <pc:sldMk cId="3900868659" sldId="397"/>
            <ac:spMk id="21" creationId="{84374A77-5AFA-16C9-D811-315823AFA41D}"/>
          </ac:spMkLst>
        </pc:spChg>
        <pc:spChg chg="add mod">
          <ac:chgData name="anton andersson" userId="f7fe82e8b11385a6" providerId="LiveId" clId="{41263C72-99C8-43F1-BAE5-22E6FF9825FB}" dt="2023-09-27T07:29:09.618" v="10089" actId="1076"/>
          <ac:spMkLst>
            <pc:docMk/>
            <pc:sldMk cId="3900868659" sldId="397"/>
            <ac:spMk id="23" creationId="{FCCC2E52-E7B4-882C-9DC1-6F750956F3E5}"/>
          </ac:spMkLst>
        </pc:spChg>
        <pc:picChg chg="add mod">
          <ac:chgData name="anton andersson" userId="f7fe82e8b11385a6" providerId="LiveId" clId="{41263C72-99C8-43F1-BAE5-22E6FF9825FB}" dt="2023-09-26T09:15:46.551" v="4069" actId="1076"/>
          <ac:picMkLst>
            <pc:docMk/>
            <pc:sldMk cId="3900868659" sldId="397"/>
            <ac:picMk id="6" creationId="{50F6D1D8-0C42-460A-E264-5DA984C165EA}"/>
          </ac:picMkLst>
        </pc:picChg>
        <pc:picChg chg="add mod">
          <ac:chgData name="anton andersson" userId="f7fe82e8b11385a6" providerId="LiveId" clId="{41263C72-99C8-43F1-BAE5-22E6FF9825FB}" dt="2023-09-27T07:29:59.558" v="10097" actId="1076"/>
          <ac:picMkLst>
            <pc:docMk/>
            <pc:sldMk cId="3900868659" sldId="397"/>
            <ac:picMk id="7" creationId="{55462EF3-E07D-D48E-9800-A7BB0C78351B}"/>
          </ac:picMkLst>
        </pc:picChg>
        <pc:picChg chg="add mod">
          <ac:chgData name="anton andersson" userId="f7fe82e8b11385a6" providerId="LiveId" clId="{41263C72-99C8-43F1-BAE5-22E6FF9825FB}" dt="2023-09-26T09:15:53.491" v="4071" actId="1076"/>
          <ac:picMkLst>
            <pc:docMk/>
            <pc:sldMk cId="3900868659" sldId="397"/>
            <ac:picMk id="8" creationId="{CB89A1DA-6EEA-F12E-1C1E-824F4BFA9676}"/>
          </ac:picMkLst>
        </pc:picChg>
        <pc:picChg chg="add mod">
          <ac:chgData name="anton andersson" userId="f7fe82e8b11385a6" providerId="LiveId" clId="{41263C72-99C8-43F1-BAE5-22E6FF9825FB}" dt="2023-09-26T09:15:34.544" v="4065" actId="1076"/>
          <ac:picMkLst>
            <pc:docMk/>
            <pc:sldMk cId="3900868659" sldId="397"/>
            <ac:picMk id="10" creationId="{48B4A042-8158-DE51-DA94-C46523B5EF2D}"/>
          </ac:picMkLst>
        </pc:picChg>
        <pc:picChg chg="add mod">
          <ac:chgData name="anton andersson" userId="f7fe82e8b11385a6" providerId="LiveId" clId="{41263C72-99C8-43F1-BAE5-22E6FF9825FB}" dt="2023-09-26T09:15:34.544" v="4065" actId="1076"/>
          <ac:picMkLst>
            <pc:docMk/>
            <pc:sldMk cId="3900868659" sldId="397"/>
            <ac:picMk id="12" creationId="{C8A0BD96-7D11-E62B-7B43-07BB31D1FF8D}"/>
          </ac:picMkLst>
        </pc:picChg>
        <pc:picChg chg="add mod">
          <ac:chgData name="anton andersson" userId="f7fe82e8b11385a6" providerId="LiveId" clId="{41263C72-99C8-43F1-BAE5-22E6FF9825FB}" dt="2023-09-27T07:29:06.548" v="10088" actId="1076"/>
          <ac:picMkLst>
            <pc:docMk/>
            <pc:sldMk cId="3900868659" sldId="397"/>
            <ac:picMk id="14" creationId="{BFA421A5-6074-6204-6A41-6CAFFAD22166}"/>
          </ac:picMkLst>
        </pc:picChg>
        <pc:picChg chg="add mod">
          <ac:chgData name="anton andersson" userId="f7fe82e8b11385a6" providerId="LiveId" clId="{41263C72-99C8-43F1-BAE5-22E6FF9825FB}" dt="2023-09-27T07:29:18.962" v="10092" actId="1076"/>
          <ac:picMkLst>
            <pc:docMk/>
            <pc:sldMk cId="3900868659" sldId="397"/>
            <ac:picMk id="16" creationId="{C9BDE3B8-119C-4494-1B12-0FEA70229599}"/>
          </ac:picMkLst>
        </pc:picChg>
        <pc:picChg chg="add del mod">
          <ac:chgData name="anton andersson" userId="f7fe82e8b11385a6" providerId="LiveId" clId="{41263C72-99C8-43F1-BAE5-22E6FF9825FB}" dt="2023-09-26T09:14:48.992" v="4049" actId="478"/>
          <ac:picMkLst>
            <pc:docMk/>
            <pc:sldMk cId="3900868659" sldId="397"/>
            <ac:picMk id="25" creationId="{A4C89F15-BA6A-FB7C-50C9-F3970DE46B24}"/>
          </ac:picMkLst>
        </pc:picChg>
        <pc:picChg chg="add del mod">
          <ac:chgData name="anton andersson" userId="f7fe82e8b11385a6" providerId="LiveId" clId="{41263C72-99C8-43F1-BAE5-22E6FF9825FB}" dt="2023-09-26T09:14:48.459" v="4048" actId="478"/>
          <ac:picMkLst>
            <pc:docMk/>
            <pc:sldMk cId="3900868659" sldId="397"/>
            <ac:picMk id="27" creationId="{99C00884-8004-71BD-5BFA-8A3F0F417C3C}"/>
          </ac:picMkLst>
        </pc:picChg>
      </pc:sldChg>
      <pc:sldChg chg="addSp delSp modSp add mod">
        <pc:chgData name="anton andersson" userId="f7fe82e8b11385a6" providerId="LiveId" clId="{41263C72-99C8-43F1-BAE5-22E6FF9825FB}" dt="2023-09-26T13:31:25.369" v="8194" actId="1076"/>
        <pc:sldMkLst>
          <pc:docMk/>
          <pc:sldMk cId="2048044927" sldId="398"/>
        </pc:sldMkLst>
        <pc:spChg chg="mod">
          <ac:chgData name="anton andersson" userId="f7fe82e8b11385a6" providerId="LiveId" clId="{41263C72-99C8-43F1-BAE5-22E6FF9825FB}" dt="2023-09-26T13:01:57.094" v="7243" actId="27636"/>
          <ac:spMkLst>
            <pc:docMk/>
            <pc:sldMk cId="2048044927" sldId="398"/>
            <ac:spMk id="2" creationId="{845A0B2C-9874-4D40-84AB-D03DD94D0EF7}"/>
          </ac:spMkLst>
        </pc:spChg>
        <pc:spChg chg="del mod">
          <ac:chgData name="anton andersson" userId="f7fe82e8b11385a6" providerId="LiveId" clId="{41263C72-99C8-43F1-BAE5-22E6FF9825FB}" dt="2023-09-26T10:17:29.123" v="5749" actId="478"/>
          <ac:spMkLst>
            <pc:docMk/>
            <pc:sldMk cId="2048044927" sldId="398"/>
            <ac:spMk id="3" creationId="{A6E4351E-B73D-6589-CB16-DF67208E18DA}"/>
          </ac:spMkLst>
        </pc:spChg>
        <pc:spChg chg="add mod">
          <ac:chgData name="anton andersson" userId="f7fe82e8b11385a6" providerId="LiveId" clId="{41263C72-99C8-43F1-BAE5-22E6FF9825FB}" dt="2023-09-26T10:21:47.949" v="5764" actId="1076"/>
          <ac:spMkLst>
            <pc:docMk/>
            <pc:sldMk cId="2048044927" sldId="398"/>
            <ac:spMk id="4" creationId="{13CD6AA4-CD81-83E2-BD82-A99159BB2269}"/>
          </ac:spMkLst>
        </pc:spChg>
        <pc:spChg chg="mod">
          <ac:chgData name="anton andersson" userId="f7fe82e8b11385a6" providerId="LiveId" clId="{41263C72-99C8-43F1-BAE5-22E6FF9825FB}" dt="2023-09-26T07:45:23.016" v="1854" actId="20577"/>
          <ac:spMkLst>
            <pc:docMk/>
            <pc:sldMk cId="2048044927" sldId="398"/>
            <ac:spMk id="5" creationId="{7C83E5C7-25A7-3D13-E9CD-9B74191A4D9D}"/>
          </ac:spMkLst>
        </pc:spChg>
        <pc:spChg chg="add mod">
          <ac:chgData name="anton andersson" userId="f7fe82e8b11385a6" providerId="LiveId" clId="{41263C72-99C8-43F1-BAE5-22E6FF9825FB}" dt="2023-09-26T11:32:13.234" v="6900" actId="20577"/>
          <ac:spMkLst>
            <pc:docMk/>
            <pc:sldMk cId="2048044927" sldId="398"/>
            <ac:spMk id="6" creationId="{BD75DAC2-AFCB-A837-414E-95FDAB31722C}"/>
          </ac:spMkLst>
        </pc:spChg>
        <pc:spChg chg="add mod">
          <ac:chgData name="anton andersson" userId="f7fe82e8b11385a6" providerId="LiveId" clId="{41263C72-99C8-43F1-BAE5-22E6FF9825FB}" dt="2023-09-26T13:31:12.198" v="8187" actId="1076"/>
          <ac:spMkLst>
            <pc:docMk/>
            <pc:sldMk cId="2048044927" sldId="398"/>
            <ac:spMk id="13" creationId="{37604ABA-E549-C7EB-C971-CEEC86DAD541}"/>
          </ac:spMkLst>
        </pc:spChg>
        <pc:spChg chg="add del mod">
          <ac:chgData name="anton andersson" userId="f7fe82e8b11385a6" providerId="LiveId" clId="{41263C72-99C8-43F1-BAE5-22E6FF9825FB}" dt="2023-09-26T13:31:01.891" v="8181" actId="478"/>
          <ac:spMkLst>
            <pc:docMk/>
            <pc:sldMk cId="2048044927" sldId="398"/>
            <ac:spMk id="14" creationId="{F0907B22-C1E1-8CD9-FB8B-A93C568B90E9}"/>
          </ac:spMkLst>
        </pc:spChg>
        <pc:spChg chg="add mod">
          <ac:chgData name="anton andersson" userId="f7fe82e8b11385a6" providerId="LiveId" clId="{41263C72-99C8-43F1-BAE5-22E6FF9825FB}" dt="2023-09-26T13:31:21.935" v="8191" actId="1076"/>
          <ac:spMkLst>
            <pc:docMk/>
            <pc:sldMk cId="2048044927" sldId="398"/>
            <ac:spMk id="15" creationId="{B4AEB952-1E88-36E2-7382-8BC1F8E54FDB}"/>
          </ac:spMkLst>
        </pc:spChg>
        <pc:spChg chg="add mod">
          <ac:chgData name="anton andersson" userId="f7fe82e8b11385a6" providerId="LiveId" clId="{41263C72-99C8-43F1-BAE5-22E6FF9825FB}" dt="2023-09-26T10:24:31.336" v="5838" actId="20577"/>
          <ac:spMkLst>
            <pc:docMk/>
            <pc:sldMk cId="2048044927" sldId="398"/>
            <ac:spMk id="20" creationId="{93A3798A-8E86-0709-19F2-EEAE26DAF5BB}"/>
          </ac:spMkLst>
        </pc:spChg>
        <pc:spChg chg="add mod">
          <ac:chgData name="anton andersson" userId="f7fe82e8b11385a6" providerId="LiveId" clId="{41263C72-99C8-43F1-BAE5-22E6FF9825FB}" dt="2023-09-26T10:46:29.445" v="6421" actId="207"/>
          <ac:spMkLst>
            <pc:docMk/>
            <pc:sldMk cId="2048044927" sldId="398"/>
            <ac:spMk id="22" creationId="{2323695B-A6C9-F9F7-1D16-EC5DB1264351}"/>
          </ac:spMkLst>
        </pc:spChg>
        <pc:picChg chg="add del mod">
          <ac:chgData name="anton andersson" userId="f7fe82e8b11385a6" providerId="LiveId" clId="{41263C72-99C8-43F1-BAE5-22E6FF9825FB}" dt="2023-09-26T13:31:02.568" v="8182" actId="478"/>
          <ac:picMkLst>
            <pc:docMk/>
            <pc:sldMk cId="2048044927" sldId="398"/>
            <ac:picMk id="8" creationId="{FA2E1B53-819A-4575-DC46-25EC5B0657F9}"/>
          </ac:picMkLst>
        </pc:picChg>
        <pc:picChg chg="add mod">
          <ac:chgData name="anton andersson" userId="f7fe82e8b11385a6" providerId="LiveId" clId="{41263C72-99C8-43F1-BAE5-22E6FF9825FB}" dt="2023-09-26T13:31:25.369" v="8194" actId="1076"/>
          <ac:picMkLst>
            <pc:docMk/>
            <pc:sldMk cId="2048044927" sldId="398"/>
            <ac:picMk id="10" creationId="{DD217584-5FC9-0D8D-C966-7F3BAB086C82}"/>
          </ac:picMkLst>
        </pc:picChg>
        <pc:picChg chg="add del mod">
          <ac:chgData name="anton andersson" userId="f7fe82e8b11385a6" providerId="LiveId" clId="{41263C72-99C8-43F1-BAE5-22E6FF9825FB}" dt="2023-09-26T13:31:00.323" v="8180" actId="478"/>
          <ac:picMkLst>
            <pc:docMk/>
            <pc:sldMk cId="2048044927" sldId="398"/>
            <ac:picMk id="12" creationId="{542967A5-9192-8C57-EBF5-9D6AE3F46658}"/>
          </ac:picMkLst>
        </pc:picChg>
        <pc:picChg chg="add mod">
          <ac:chgData name="anton andersson" userId="f7fe82e8b11385a6" providerId="LiveId" clId="{41263C72-99C8-43F1-BAE5-22E6FF9825FB}" dt="2023-09-26T10:23:02.127" v="5789" actId="1076"/>
          <ac:picMkLst>
            <pc:docMk/>
            <pc:sldMk cId="2048044927" sldId="398"/>
            <ac:picMk id="17" creationId="{8950E602-5417-397D-93F9-0334CC3E1FB0}"/>
          </ac:picMkLst>
        </pc:picChg>
        <pc:picChg chg="add mod">
          <ac:chgData name="anton andersson" userId="f7fe82e8b11385a6" providerId="LiveId" clId="{41263C72-99C8-43F1-BAE5-22E6FF9825FB}" dt="2023-09-26T10:22:58.906" v="5787" actId="1076"/>
          <ac:picMkLst>
            <pc:docMk/>
            <pc:sldMk cId="2048044927" sldId="398"/>
            <ac:picMk id="19" creationId="{F21CEA93-DB8C-D0CD-0E08-8ED4FD21B32F}"/>
          </ac:picMkLst>
        </pc:picChg>
        <pc:picChg chg="add mod">
          <ac:chgData name="anton andersson" userId="f7fe82e8b11385a6" providerId="LiveId" clId="{41263C72-99C8-43F1-BAE5-22E6FF9825FB}" dt="2023-09-26T13:31:10.247" v="8186" actId="1076"/>
          <ac:picMkLst>
            <pc:docMk/>
            <pc:sldMk cId="2048044927" sldId="398"/>
            <ac:picMk id="23" creationId="{D7B4F649-5F6F-51F9-AF74-F8C1C82B1245}"/>
          </ac:picMkLst>
        </pc:picChg>
      </pc:sldChg>
      <pc:sldChg chg="addSp delSp modSp add mod">
        <pc:chgData name="anton andersson" userId="f7fe82e8b11385a6" providerId="LiveId" clId="{41263C72-99C8-43F1-BAE5-22E6FF9825FB}" dt="2023-09-27T06:45:03.963" v="9855" actId="13926"/>
        <pc:sldMkLst>
          <pc:docMk/>
          <pc:sldMk cId="4229144102" sldId="399"/>
        </pc:sldMkLst>
        <pc:spChg chg="mod">
          <ac:chgData name="anton andersson" userId="f7fe82e8b11385a6" providerId="LiveId" clId="{41263C72-99C8-43F1-BAE5-22E6FF9825FB}" dt="2023-09-27T06:45:03.963" v="9855" actId="13926"/>
          <ac:spMkLst>
            <pc:docMk/>
            <pc:sldMk cId="4229144102" sldId="399"/>
            <ac:spMk id="2" creationId="{845A0B2C-9874-4D40-84AB-D03DD94D0EF7}"/>
          </ac:spMkLst>
        </pc:spChg>
        <pc:spChg chg="del mod">
          <ac:chgData name="anton andersson" userId="f7fe82e8b11385a6" providerId="LiveId" clId="{41263C72-99C8-43F1-BAE5-22E6FF9825FB}" dt="2023-09-27T06:37:37.390" v="9609" actId="478"/>
          <ac:spMkLst>
            <pc:docMk/>
            <pc:sldMk cId="4229144102" sldId="399"/>
            <ac:spMk id="3" creationId="{A6E4351E-B73D-6589-CB16-DF67208E18DA}"/>
          </ac:spMkLst>
        </pc:spChg>
        <pc:spChg chg="add mod">
          <ac:chgData name="anton andersson" userId="f7fe82e8b11385a6" providerId="LiveId" clId="{41263C72-99C8-43F1-BAE5-22E6FF9825FB}" dt="2023-09-27T06:32:30.951" v="9598" actId="20577"/>
          <ac:spMkLst>
            <pc:docMk/>
            <pc:sldMk cId="4229144102" sldId="399"/>
            <ac:spMk id="4" creationId="{F6B4A306-AED4-95E2-8D39-0D0546E3E211}"/>
          </ac:spMkLst>
        </pc:spChg>
        <pc:spChg chg="mod">
          <ac:chgData name="anton andersson" userId="f7fe82e8b11385a6" providerId="LiveId" clId="{41263C72-99C8-43F1-BAE5-22E6FF9825FB}" dt="2023-09-26T07:47:18.883" v="2039" actId="20577"/>
          <ac:spMkLst>
            <pc:docMk/>
            <pc:sldMk cId="4229144102" sldId="399"/>
            <ac:spMk id="5" creationId="{7C83E5C7-25A7-3D13-E9CD-9B74191A4D9D}"/>
          </ac:spMkLst>
        </pc:spChg>
        <pc:spChg chg="add mod">
          <ac:chgData name="anton andersson" userId="f7fe82e8b11385a6" providerId="LiveId" clId="{41263C72-99C8-43F1-BAE5-22E6FF9825FB}" dt="2023-09-27T06:38:39.957" v="9641" actId="1076"/>
          <ac:spMkLst>
            <pc:docMk/>
            <pc:sldMk cId="4229144102" sldId="399"/>
            <ac:spMk id="12" creationId="{D7EC15E6-A90F-8C46-A77D-C059E7F04AC4}"/>
          </ac:spMkLst>
        </pc:spChg>
        <pc:spChg chg="add mod">
          <ac:chgData name="anton andersson" userId="f7fe82e8b11385a6" providerId="LiveId" clId="{41263C72-99C8-43F1-BAE5-22E6FF9825FB}" dt="2023-09-27T06:38:45.451" v="9643" actId="1076"/>
          <ac:spMkLst>
            <pc:docMk/>
            <pc:sldMk cId="4229144102" sldId="399"/>
            <ac:spMk id="13" creationId="{0869D31F-07DF-60FC-65FD-505B48276E18}"/>
          </ac:spMkLst>
        </pc:spChg>
        <pc:spChg chg="add mod">
          <ac:chgData name="anton andersson" userId="f7fe82e8b11385a6" providerId="LiveId" clId="{41263C72-99C8-43F1-BAE5-22E6FF9825FB}" dt="2023-09-27T06:44:55.408" v="9854" actId="20577"/>
          <ac:spMkLst>
            <pc:docMk/>
            <pc:sldMk cId="4229144102" sldId="399"/>
            <ac:spMk id="18" creationId="{1B41424D-C0A3-17B9-A611-E87D4136FC78}"/>
          </ac:spMkLst>
        </pc:spChg>
        <pc:spChg chg="add del mod">
          <ac:chgData name="anton andersson" userId="f7fe82e8b11385a6" providerId="LiveId" clId="{41263C72-99C8-43F1-BAE5-22E6FF9825FB}" dt="2023-09-27T06:39:01.976" v="9646" actId="478"/>
          <ac:spMkLst>
            <pc:docMk/>
            <pc:sldMk cId="4229144102" sldId="399"/>
            <ac:spMk id="20" creationId="{69658126-8F0E-E1A8-132E-F7E0A0645105}"/>
          </ac:spMkLst>
        </pc:spChg>
        <pc:picChg chg="add mod">
          <ac:chgData name="anton andersson" userId="f7fe82e8b11385a6" providerId="LiveId" clId="{41263C72-99C8-43F1-BAE5-22E6FF9825FB}" dt="2023-09-27T06:38:34.387" v="9639" actId="1076"/>
          <ac:picMkLst>
            <pc:docMk/>
            <pc:sldMk cId="4229144102" sldId="399"/>
            <ac:picMk id="7" creationId="{32636FBE-6731-AA7D-B1E7-DD723037E615}"/>
          </ac:picMkLst>
        </pc:picChg>
        <pc:picChg chg="add mod">
          <ac:chgData name="anton andersson" userId="f7fe82e8b11385a6" providerId="LiveId" clId="{41263C72-99C8-43F1-BAE5-22E6FF9825FB}" dt="2023-09-27T06:38:41.225" v="9642" actId="1076"/>
          <ac:picMkLst>
            <pc:docMk/>
            <pc:sldMk cId="4229144102" sldId="399"/>
            <ac:picMk id="9" creationId="{EAA62298-05CA-EBF9-7C2D-CD62AEFEBC58}"/>
          </ac:picMkLst>
        </pc:picChg>
        <pc:picChg chg="add mod">
          <ac:chgData name="anton andersson" userId="f7fe82e8b11385a6" providerId="LiveId" clId="{41263C72-99C8-43F1-BAE5-22E6FF9825FB}" dt="2023-09-27T06:38:36.857" v="9640" actId="1076"/>
          <ac:picMkLst>
            <pc:docMk/>
            <pc:sldMk cId="4229144102" sldId="399"/>
            <ac:picMk id="11" creationId="{39212538-02B0-670C-696A-9A8BD32C9484}"/>
          </ac:picMkLst>
        </pc:picChg>
        <pc:picChg chg="add mod">
          <ac:chgData name="anton andersson" userId="f7fe82e8b11385a6" providerId="LiveId" clId="{41263C72-99C8-43F1-BAE5-22E6FF9825FB}" dt="2023-09-27T06:37:46.418" v="9613" actId="1076"/>
          <ac:picMkLst>
            <pc:docMk/>
            <pc:sldMk cId="4229144102" sldId="399"/>
            <ac:picMk id="15" creationId="{E89B11A4-7EDF-C0FB-F884-CA7DA047CF8A}"/>
          </ac:picMkLst>
        </pc:picChg>
        <pc:picChg chg="add mod">
          <ac:chgData name="anton andersson" userId="f7fe82e8b11385a6" providerId="LiveId" clId="{41263C72-99C8-43F1-BAE5-22E6FF9825FB}" dt="2023-09-27T06:37:45.140" v="9612" actId="1076"/>
          <ac:picMkLst>
            <pc:docMk/>
            <pc:sldMk cId="4229144102" sldId="399"/>
            <ac:picMk id="17" creationId="{D22FAB2D-363C-58AD-BF5F-8381F39148B7}"/>
          </ac:picMkLst>
        </pc:picChg>
      </pc:sldChg>
      <pc:sldChg chg="addSp delSp modSp add del mod">
        <pc:chgData name="anton andersson" userId="f7fe82e8b11385a6" providerId="LiveId" clId="{41263C72-99C8-43F1-BAE5-22E6FF9825FB}" dt="2023-09-26T12:43:59.740" v="7088" actId="2696"/>
        <pc:sldMkLst>
          <pc:docMk/>
          <pc:sldMk cId="2377928488" sldId="400"/>
        </pc:sldMkLst>
        <pc:spChg chg="del">
          <ac:chgData name="anton andersson" userId="f7fe82e8b11385a6" providerId="LiveId" clId="{41263C72-99C8-43F1-BAE5-22E6FF9825FB}" dt="2023-09-26T08:00:04.593" v="2169" actId="478"/>
          <ac:spMkLst>
            <pc:docMk/>
            <pc:sldMk cId="2377928488" sldId="400"/>
            <ac:spMk id="3" creationId="{A6E4351E-B73D-6589-CB16-DF67208E18DA}"/>
          </ac:spMkLst>
        </pc:spChg>
        <pc:spChg chg="mod">
          <ac:chgData name="anton andersson" userId="f7fe82e8b11385a6" providerId="LiveId" clId="{41263C72-99C8-43F1-BAE5-22E6FF9825FB}" dt="2023-09-26T08:00:01.326" v="2168" actId="20577"/>
          <ac:spMkLst>
            <pc:docMk/>
            <pc:sldMk cId="2377928488" sldId="400"/>
            <ac:spMk id="5" creationId="{7C83E5C7-25A7-3D13-E9CD-9B74191A4D9D}"/>
          </ac:spMkLst>
        </pc:spChg>
        <pc:spChg chg="add mod">
          <ac:chgData name="anton andersson" userId="f7fe82e8b11385a6" providerId="LiveId" clId="{41263C72-99C8-43F1-BAE5-22E6FF9825FB}" dt="2023-09-26T08:00:17.921" v="2172" actId="108"/>
          <ac:spMkLst>
            <pc:docMk/>
            <pc:sldMk cId="2377928488" sldId="400"/>
            <ac:spMk id="6" creationId="{B4B142B3-39F6-2558-8F12-34723E866B69}"/>
          </ac:spMkLst>
        </pc:spChg>
      </pc:sldChg>
      <pc:sldChg chg="new del">
        <pc:chgData name="anton andersson" userId="f7fe82e8b11385a6" providerId="LiveId" clId="{41263C72-99C8-43F1-BAE5-22E6FF9825FB}" dt="2023-09-26T08:00:26.637" v="2174" actId="680"/>
        <pc:sldMkLst>
          <pc:docMk/>
          <pc:sldMk cId="261928479" sldId="401"/>
        </pc:sldMkLst>
      </pc:sldChg>
      <pc:sldChg chg="addSp delSp modSp add mod ord">
        <pc:chgData name="anton andersson" userId="f7fe82e8b11385a6" providerId="LiveId" clId="{41263C72-99C8-43F1-BAE5-22E6FF9825FB}" dt="2023-09-26T13:02:10.715" v="7249" actId="20577"/>
        <pc:sldMkLst>
          <pc:docMk/>
          <pc:sldMk cId="3652725455" sldId="401"/>
        </pc:sldMkLst>
        <pc:spChg chg="mod">
          <ac:chgData name="anton andersson" userId="f7fe82e8b11385a6" providerId="LiveId" clId="{41263C72-99C8-43F1-BAE5-22E6FF9825FB}" dt="2023-09-26T13:02:10.715" v="7249" actId="20577"/>
          <ac:spMkLst>
            <pc:docMk/>
            <pc:sldMk cId="3652725455" sldId="401"/>
            <ac:spMk id="2" creationId="{845A0B2C-9874-4D40-84AB-D03DD94D0EF7}"/>
          </ac:spMkLst>
        </pc:spChg>
        <pc:spChg chg="del mod">
          <ac:chgData name="anton andersson" userId="f7fe82e8b11385a6" providerId="LiveId" clId="{41263C72-99C8-43F1-BAE5-22E6FF9825FB}" dt="2023-09-26T10:42:18.605" v="6385" actId="478"/>
          <ac:spMkLst>
            <pc:docMk/>
            <pc:sldMk cId="3652725455" sldId="401"/>
            <ac:spMk id="3" creationId="{A6E4351E-B73D-6589-CB16-DF67208E18DA}"/>
          </ac:spMkLst>
        </pc:spChg>
        <pc:spChg chg="add mod">
          <ac:chgData name="anton andersson" userId="f7fe82e8b11385a6" providerId="LiveId" clId="{41263C72-99C8-43F1-BAE5-22E6FF9825FB}" dt="2023-09-26T10:40:23.418" v="6355" actId="20577"/>
          <ac:spMkLst>
            <pc:docMk/>
            <pc:sldMk cId="3652725455" sldId="401"/>
            <ac:spMk id="4" creationId="{FC84ED9A-224F-797A-708C-6DF5AF76E734}"/>
          </ac:spMkLst>
        </pc:spChg>
        <pc:spChg chg="mod">
          <ac:chgData name="anton andersson" userId="f7fe82e8b11385a6" providerId="LiveId" clId="{41263C72-99C8-43F1-BAE5-22E6FF9825FB}" dt="2023-09-26T08:00:34.854" v="2184" actId="20577"/>
          <ac:spMkLst>
            <pc:docMk/>
            <pc:sldMk cId="3652725455" sldId="401"/>
            <ac:spMk id="5" creationId="{7C83E5C7-25A7-3D13-E9CD-9B74191A4D9D}"/>
          </ac:spMkLst>
        </pc:spChg>
        <pc:spChg chg="add mod">
          <ac:chgData name="anton andersson" userId="f7fe82e8b11385a6" providerId="LiveId" clId="{41263C72-99C8-43F1-BAE5-22E6FF9825FB}" dt="2023-09-26T10:40:30.316" v="6356" actId="1076"/>
          <ac:spMkLst>
            <pc:docMk/>
            <pc:sldMk cId="3652725455" sldId="401"/>
            <ac:spMk id="15" creationId="{4B037263-986B-B80A-499A-F0483B27E4EB}"/>
          </ac:spMkLst>
        </pc:spChg>
        <pc:spChg chg="add mod">
          <ac:chgData name="anton andersson" userId="f7fe82e8b11385a6" providerId="LiveId" clId="{41263C72-99C8-43F1-BAE5-22E6FF9825FB}" dt="2023-09-26T10:40:30.316" v="6356" actId="1076"/>
          <ac:spMkLst>
            <pc:docMk/>
            <pc:sldMk cId="3652725455" sldId="401"/>
            <ac:spMk id="17" creationId="{7098FF50-4AF5-3004-6ACB-51B1708F0E6C}"/>
          </ac:spMkLst>
        </pc:spChg>
        <pc:spChg chg="add mod">
          <ac:chgData name="anton andersson" userId="f7fe82e8b11385a6" providerId="LiveId" clId="{41263C72-99C8-43F1-BAE5-22E6FF9825FB}" dt="2023-09-26T10:41:35.390" v="6382" actId="1076"/>
          <ac:spMkLst>
            <pc:docMk/>
            <pc:sldMk cId="3652725455" sldId="401"/>
            <ac:spMk id="18" creationId="{0E91A888-3465-F4F0-A203-070FA5CFCAB5}"/>
          </ac:spMkLst>
        </pc:spChg>
        <pc:spChg chg="add mod">
          <ac:chgData name="anton andersson" userId="f7fe82e8b11385a6" providerId="LiveId" clId="{41263C72-99C8-43F1-BAE5-22E6FF9825FB}" dt="2023-09-26T10:41:42.474" v="6383" actId="1076"/>
          <ac:spMkLst>
            <pc:docMk/>
            <pc:sldMk cId="3652725455" sldId="401"/>
            <ac:spMk id="22" creationId="{7462D116-745E-18D4-3F57-DC9BA4A55A6D}"/>
          </ac:spMkLst>
        </pc:spChg>
        <pc:spChg chg="add mod">
          <ac:chgData name="anton andersson" userId="f7fe82e8b11385a6" providerId="LiveId" clId="{41263C72-99C8-43F1-BAE5-22E6FF9825FB}" dt="2023-09-26T10:46:03.166" v="6413" actId="20577"/>
          <ac:spMkLst>
            <pc:docMk/>
            <pc:sldMk cId="3652725455" sldId="401"/>
            <ac:spMk id="27" creationId="{365ECF2D-450E-5EFC-E614-65576F4D079C}"/>
          </ac:spMkLst>
        </pc:spChg>
        <pc:spChg chg="add mod">
          <ac:chgData name="anton andersson" userId="f7fe82e8b11385a6" providerId="LiveId" clId="{41263C72-99C8-43F1-BAE5-22E6FF9825FB}" dt="2023-09-26T10:46:51.092" v="6434" actId="20577"/>
          <ac:spMkLst>
            <pc:docMk/>
            <pc:sldMk cId="3652725455" sldId="401"/>
            <ac:spMk id="28" creationId="{01C2F41A-F043-9260-A522-CBE2DBA73F7B}"/>
          </ac:spMkLst>
        </pc:spChg>
        <pc:picChg chg="add mod">
          <ac:chgData name="anton andersson" userId="f7fe82e8b11385a6" providerId="LiveId" clId="{41263C72-99C8-43F1-BAE5-22E6FF9825FB}" dt="2023-09-26T10:40:30.316" v="6356" actId="1076"/>
          <ac:picMkLst>
            <pc:docMk/>
            <pc:sldMk cId="3652725455" sldId="401"/>
            <ac:picMk id="7" creationId="{4C037DAE-F8D7-F797-235F-5734A37DC8D0}"/>
          </ac:picMkLst>
        </pc:picChg>
        <pc:picChg chg="add mod">
          <ac:chgData name="anton andersson" userId="f7fe82e8b11385a6" providerId="LiveId" clId="{41263C72-99C8-43F1-BAE5-22E6FF9825FB}" dt="2023-09-26T10:40:30.316" v="6356" actId="1076"/>
          <ac:picMkLst>
            <pc:docMk/>
            <pc:sldMk cId="3652725455" sldId="401"/>
            <ac:picMk id="9" creationId="{012BD6B5-D7AC-1D3E-259C-D09E3178519C}"/>
          </ac:picMkLst>
        </pc:picChg>
        <pc:picChg chg="add mod">
          <ac:chgData name="anton andersson" userId="f7fe82e8b11385a6" providerId="LiveId" clId="{41263C72-99C8-43F1-BAE5-22E6FF9825FB}" dt="2023-09-26T10:41:35.390" v="6382" actId="1076"/>
          <ac:picMkLst>
            <pc:docMk/>
            <pc:sldMk cId="3652725455" sldId="401"/>
            <ac:picMk id="11" creationId="{E83F98A7-0D0E-43D0-177E-5070A43AC386}"/>
          </ac:picMkLst>
        </pc:picChg>
        <pc:picChg chg="add mod">
          <ac:chgData name="anton andersson" userId="f7fe82e8b11385a6" providerId="LiveId" clId="{41263C72-99C8-43F1-BAE5-22E6FF9825FB}" dt="2023-09-26T10:41:35.390" v="6382" actId="1076"/>
          <ac:picMkLst>
            <pc:docMk/>
            <pc:sldMk cId="3652725455" sldId="401"/>
            <ac:picMk id="13" creationId="{9E7B53FD-4F37-374B-DDD2-88A05E5CFDDE}"/>
          </ac:picMkLst>
        </pc:picChg>
        <pc:picChg chg="add mod">
          <ac:chgData name="anton andersson" userId="f7fe82e8b11385a6" providerId="LiveId" clId="{41263C72-99C8-43F1-BAE5-22E6FF9825FB}" dt="2023-09-26T10:41:44.184" v="6384" actId="1076"/>
          <ac:picMkLst>
            <pc:docMk/>
            <pc:sldMk cId="3652725455" sldId="401"/>
            <ac:picMk id="20" creationId="{656FE15A-2E96-C9EB-8539-12B09567AB70}"/>
          </ac:picMkLst>
        </pc:picChg>
        <pc:picChg chg="add mod">
          <ac:chgData name="anton andersson" userId="f7fe82e8b11385a6" providerId="LiveId" clId="{41263C72-99C8-43F1-BAE5-22E6FF9825FB}" dt="2023-09-26T10:44:50.872" v="6397" actId="1076"/>
          <ac:picMkLst>
            <pc:docMk/>
            <pc:sldMk cId="3652725455" sldId="401"/>
            <ac:picMk id="24" creationId="{4728414F-792A-B96B-A61A-AF408FE141D2}"/>
          </ac:picMkLst>
        </pc:picChg>
        <pc:picChg chg="add mod">
          <ac:chgData name="anton andersson" userId="f7fe82e8b11385a6" providerId="LiveId" clId="{41263C72-99C8-43F1-BAE5-22E6FF9825FB}" dt="2023-09-26T10:44:54.080" v="6399" actId="1076"/>
          <ac:picMkLst>
            <pc:docMk/>
            <pc:sldMk cId="3652725455" sldId="401"/>
            <ac:picMk id="26" creationId="{11EA5CC6-528E-FF75-C654-E9DA8BF46F44}"/>
          </ac:picMkLst>
        </pc:picChg>
      </pc:sldChg>
      <pc:sldChg chg="addSp delSp modSp add mod ord">
        <pc:chgData name="anton andersson" userId="f7fe82e8b11385a6" providerId="LiveId" clId="{41263C72-99C8-43F1-BAE5-22E6FF9825FB}" dt="2023-09-26T13:06:43.325" v="7365" actId="2166"/>
        <pc:sldMkLst>
          <pc:docMk/>
          <pc:sldMk cId="1582223387" sldId="402"/>
        </pc:sldMkLst>
        <pc:spChg chg="mod">
          <ac:chgData name="anton andersson" userId="f7fe82e8b11385a6" providerId="LiveId" clId="{41263C72-99C8-43F1-BAE5-22E6FF9825FB}" dt="2023-09-26T13:01:27.292" v="7227" actId="27636"/>
          <ac:spMkLst>
            <pc:docMk/>
            <pc:sldMk cId="1582223387" sldId="402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08:26:11.939" v="3459" actId="20577"/>
          <ac:spMkLst>
            <pc:docMk/>
            <pc:sldMk cId="1582223387" sldId="402"/>
            <ac:spMk id="5" creationId="{7C83E5C7-25A7-3D13-E9CD-9B74191A4D9D}"/>
          </ac:spMkLst>
        </pc:spChg>
        <pc:spChg chg="del">
          <ac:chgData name="anton andersson" userId="f7fe82e8b11385a6" providerId="LiveId" clId="{41263C72-99C8-43F1-BAE5-22E6FF9825FB}" dt="2023-09-26T08:25:51.429" v="3442" actId="478"/>
          <ac:spMkLst>
            <pc:docMk/>
            <pc:sldMk cId="1582223387" sldId="402"/>
            <ac:spMk id="9" creationId="{1F13A001-6DB8-E61F-D664-EABB8BB2DB9D}"/>
          </ac:spMkLst>
        </pc:spChg>
        <pc:spChg chg="del">
          <ac:chgData name="anton andersson" userId="f7fe82e8b11385a6" providerId="LiveId" clId="{41263C72-99C8-43F1-BAE5-22E6FF9825FB}" dt="2023-09-26T08:26:00.771" v="3448" actId="478"/>
          <ac:spMkLst>
            <pc:docMk/>
            <pc:sldMk cId="1582223387" sldId="402"/>
            <ac:spMk id="15" creationId="{86D1EC43-BA03-3090-8BD3-D3BEB68835C8}"/>
          </ac:spMkLst>
        </pc:spChg>
        <pc:spChg chg="del">
          <ac:chgData name="anton andersson" userId="f7fe82e8b11385a6" providerId="LiveId" clId="{41263C72-99C8-43F1-BAE5-22E6FF9825FB}" dt="2023-09-26T08:25:59.342" v="3446" actId="478"/>
          <ac:spMkLst>
            <pc:docMk/>
            <pc:sldMk cId="1582223387" sldId="402"/>
            <ac:spMk id="19" creationId="{DBF4F0C5-1C97-0F64-BFE3-11A41C4DEBC8}"/>
          </ac:spMkLst>
        </pc:spChg>
        <pc:spChg chg="del">
          <ac:chgData name="anton andersson" userId="f7fe82e8b11385a6" providerId="LiveId" clId="{41263C72-99C8-43F1-BAE5-22E6FF9825FB}" dt="2023-09-26T08:26:01.951" v="3449" actId="478"/>
          <ac:spMkLst>
            <pc:docMk/>
            <pc:sldMk cId="1582223387" sldId="402"/>
            <ac:spMk id="25" creationId="{427EFF89-2EB3-280B-1FDA-169B32101822}"/>
          </ac:spMkLst>
        </pc:spChg>
        <pc:spChg chg="del">
          <ac:chgData name="anton andersson" userId="f7fe82e8b11385a6" providerId="LiveId" clId="{41263C72-99C8-43F1-BAE5-22E6FF9825FB}" dt="2023-09-26T08:25:56.078" v="3443" actId="478"/>
          <ac:spMkLst>
            <pc:docMk/>
            <pc:sldMk cId="1582223387" sldId="402"/>
            <ac:spMk id="26" creationId="{3AEB586C-FE39-80E7-157E-07C20974E1BA}"/>
          </ac:spMkLst>
        </pc:spChg>
        <pc:graphicFrameChg chg="add mod modGraphic">
          <ac:chgData name="anton andersson" userId="f7fe82e8b11385a6" providerId="LiveId" clId="{41263C72-99C8-43F1-BAE5-22E6FF9825FB}" dt="2023-09-26T13:06:43.325" v="7365" actId="2166"/>
          <ac:graphicFrameMkLst>
            <pc:docMk/>
            <pc:sldMk cId="1582223387" sldId="402"/>
            <ac:graphicFrameMk id="3" creationId="{D7B4FA04-207D-4AD6-6D2B-ED90A9E1362E}"/>
          </ac:graphicFrameMkLst>
        </pc:graphicFrameChg>
        <pc:graphicFrameChg chg="del">
          <ac:chgData name="anton andersson" userId="f7fe82e8b11385a6" providerId="LiveId" clId="{41263C72-99C8-43F1-BAE5-22E6FF9825FB}" dt="2023-09-26T08:25:49.432" v="3441" actId="478"/>
          <ac:graphicFrameMkLst>
            <pc:docMk/>
            <pc:sldMk cId="1582223387" sldId="402"/>
            <ac:graphicFrameMk id="10" creationId="{661049A1-76A4-8C29-8EF3-24874AD3DC10}"/>
          </ac:graphicFrameMkLst>
        </pc:graphicFrameChg>
        <pc:picChg chg="add mod">
          <ac:chgData name="anton andersson" userId="f7fe82e8b11385a6" providerId="LiveId" clId="{41263C72-99C8-43F1-BAE5-22E6FF9825FB}" dt="2023-09-26T08:27:30.608" v="3461"/>
          <ac:picMkLst>
            <pc:docMk/>
            <pc:sldMk cId="1582223387" sldId="402"/>
            <ac:picMk id="4" creationId="{434F256B-8FBD-D60D-C962-7821283948B2}"/>
          </ac:picMkLst>
        </pc:picChg>
        <pc:picChg chg="add mod">
          <ac:chgData name="anton andersson" userId="f7fe82e8b11385a6" providerId="LiveId" clId="{41263C72-99C8-43F1-BAE5-22E6FF9825FB}" dt="2023-09-26T08:27:30.608" v="3461"/>
          <ac:picMkLst>
            <pc:docMk/>
            <pc:sldMk cId="1582223387" sldId="402"/>
            <ac:picMk id="6" creationId="{3B3B3EA7-2F37-5D33-536D-1849961D89D5}"/>
          </ac:picMkLst>
        </pc:picChg>
        <pc:picChg chg="add mod">
          <ac:chgData name="anton andersson" userId="f7fe82e8b11385a6" providerId="LiveId" clId="{41263C72-99C8-43F1-BAE5-22E6FF9825FB}" dt="2023-09-26T08:27:30.608" v="3461"/>
          <ac:picMkLst>
            <pc:docMk/>
            <pc:sldMk cId="1582223387" sldId="402"/>
            <ac:picMk id="7" creationId="{38F3912B-11AB-AC3B-E082-AAC097FB49B4}"/>
          </ac:picMkLst>
        </pc:picChg>
        <pc:picChg chg="add mod">
          <ac:chgData name="anton andersson" userId="f7fe82e8b11385a6" providerId="LiveId" clId="{41263C72-99C8-43F1-BAE5-22E6FF9825FB}" dt="2023-09-26T08:27:30.608" v="3461"/>
          <ac:picMkLst>
            <pc:docMk/>
            <pc:sldMk cId="1582223387" sldId="402"/>
            <ac:picMk id="8" creationId="{D4F6E80B-1A37-C3A1-C48B-96C8FF6C14E0}"/>
          </ac:picMkLst>
        </pc:picChg>
        <pc:picChg chg="del">
          <ac:chgData name="anton andersson" userId="f7fe82e8b11385a6" providerId="LiveId" clId="{41263C72-99C8-43F1-BAE5-22E6FF9825FB}" dt="2023-09-26T08:25:59.876" v="3447" actId="478"/>
          <ac:picMkLst>
            <pc:docMk/>
            <pc:sldMk cId="1582223387" sldId="402"/>
            <ac:picMk id="13" creationId="{C8F3F34D-4CA2-505F-3003-9D7DB858B0CD}"/>
          </ac:picMkLst>
        </pc:picChg>
        <pc:picChg chg="del">
          <ac:chgData name="anton andersson" userId="f7fe82e8b11385a6" providerId="LiveId" clId="{41263C72-99C8-43F1-BAE5-22E6FF9825FB}" dt="2023-09-26T08:25:57.882" v="3445" actId="478"/>
          <ac:picMkLst>
            <pc:docMk/>
            <pc:sldMk cId="1582223387" sldId="402"/>
            <ac:picMk id="17" creationId="{9CEA29AC-6A82-2761-AD89-8041303ED01F}"/>
          </ac:picMkLst>
        </pc:picChg>
        <pc:picChg chg="del">
          <ac:chgData name="anton andersson" userId="f7fe82e8b11385a6" providerId="LiveId" clId="{41263C72-99C8-43F1-BAE5-22E6FF9825FB}" dt="2023-09-26T08:25:57.192" v="3444" actId="478"/>
          <ac:picMkLst>
            <pc:docMk/>
            <pc:sldMk cId="1582223387" sldId="402"/>
            <ac:picMk id="24" creationId="{706E152A-14CB-B430-3A49-EBCE0DBAD1CE}"/>
          </ac:picMkLst>
        </pc:picChg>
        <pc:picChg chg="del">
          <ac:chgData name="anton andersson" userId="f7fe82e8b11385a6" providerId="LiveId" clId="{41263C72-99C8-43F1-BAE5-22E6FF9825FB}" dt="2023-09-26T08:26:03.697" v="3450" actId="478"/>
          <ac:picMkLst>
            <pc:docMk/>
            <pc:sldMk cId="1582223387" sldId="402"/>
            <ac:picMk id="30" creationId="{776C93E3-A450-9983-EE57-0269C8A798C3}"/>
          </ac:picMkLst>
        </pc:picChg>
      </pc:sldChg>
      <pc:sldChg chg="addSp delSp modSp add mod">
        <pc:chgData name="anton andersson" userId="f7fe82e8b11385a6" providerId="LiveId" clId="{41263C72-99C8-43F1-BAE5-22E6FF9825FB}" dt="2023-09-26T13:01:52.755" v="7239" actId="27636"/>
        <pc:sldMkLst>
          <pc:docMk/>
          <pc:sldMk cId="2454924621" sldId="403"/>
        </pc:sldMkLst>
        <pc:spChg chg="mod">
          <ac:chgData name="anton andersson" userId="f7fe82e8b11385a6" providerId="LiveId" clId="{41263C72-99C8-43F1-BAE5-22E6FF9825FB}" dt="2023-09-26T13:01:52.755" v="7239" actId="27636"/>
          <ac:spMkLst>
            <pc:docMk/>
            <pc:sldMk cId="2454924621" sldId="403"/>
            <ac:spMk id="2" creationId="{845A0B2C-9874-4D40-84AB-D03DD94D0EF7}"/>
          </ac:spMkLst>
        </pc:spChg>
        <pc:spChg chg="add mod">
          <ac:chgData name="anton andersson" userId="f7fe82e8b11385a6" providerId="LiveId" clId="{41263C72-99C8-43F1-BAE5-22E6FF9825FB}" dt="2023-09-26T09:21:49.070" v="4285"/>
          <ac:spMkLst>
            <pc:docMk/>
            <pc:sldMk cId="2454924621" sldId="403"/>
            <ac:spMk id="15" creationId="{29AAB4DA-5701-7BE8-377D-A514A4D0198F}"/>
          </ac:spMkLst>
        </pc:spChg>
        <pc:spChg chg="del">
          <ac:chgData name="anton andersson" userId="f7fe82e8b11385a6" providerId="LiveId" clId="{41263C72-99C8-43F1-BAE5-22E6FF9825FB}" dt="2023-09-26T09:16:04.545" v="4075" actId="478"/>
          <ac:spMkLst>
            <pc:docMk/>
            <pc:sldMk cId="2454924621" sldId="403"/>
            <ac:spMk id="17" creationId="{8F6AD4CC-D1F0-B352-B6AE-6FC93333C25A}"/>
          </ac:spMkLst>
        </pc:spChg>
        <pc:spChg chg="add mod">
          <ac:chgData name="anton andersson" userId="f7fe82e8b11385a6" providerId="LiveId" clId="{41263C72-99C8-43F1-BAE5-22E6FF9825FB}" dt="2023-09-26T09:21:46.028" v="4284" actId="20577"/>
          <ac:spMkLst>
            <pc:docMk/>
            <pc:sldMk cId="2454924621" sldId="403"/>
            <ac:spMk id="18" creationId="{5AB5FEBE-795D-E788-F707-72AF6A7186AC}"/>
          </ac:spMkLst>
        </pc:spChg>
        <pc:spChg chg="del">
          <ac:chgData name="anton andersson" userId="f7fe82e8b11385a6" providerId="LiveId" clId="{41263C72-99C8-43F1-BAE5-22E6FF9825FB}" dt="2023-09-26T09:16:06.317" v="4078" actId="478"/>
          <ac:spMkLst>
            <pc:docMk/>
            <pc:sldMk cId="2454924621" sldId="403"/>
            <ac:spMk id="19" creationId="{4D90C77F-3BD3-925A-FA8B-5A69ADA09FCD}"/>
          </ac:spMkLst>
        </pc:spChg>
        <pc:spChg chg="add mod">
          <ac:chgData name="anton andersson" userId="f7fe82e8b11385a6" providerId="LiveId" clId="{41263C72-99C8-43F1-BAE5-22E6FF9825FB}" dt="2023-09-26T09:22:00.237" v="4286" actId="1076"/>
          <ac:spMkLst>
            <pc:docMk/>
            <pc:sldMk cId="2454924621" sldId="403"/>
            <ac:spMk id="20" creationId="{0B9390C9-F8CD-D3A8-77B9-D09755750254}"/>
          </ac:spMkLst>
        </pc:spChg>
        <pc:spChg chg="del">
          <ac:chgData name="anton andersson" userId="f7fe82e8b11385a6" providerId="LiveId" clId="{41263C72-99C8-43F1-BAE5-22E6FF9825FB}" dt="2023-09-26T09:16:08.051" v="4081" actId="478"/>
          <ac:spMkLst>
            <pc:docMk/>
            <pc:sldMk cId="2454924621" sldId="403"/>
            <ac:spMk id="21" creationId="{84374A77-5AFA-16C9-D811-315823AFA41D}"/>
          </ac:spMkLst>
        </pc:spChg>
        <pc:spChg chg="del">
          <ac:chgData name="anton andersson" userId="f7fe82e8b11385a6" providerId="LiveId" clId="{41263C72-99C8-43F1-BAE5-22E6FF9825FB}" dt="2023-09-26T09:16:09.449" v="4082" actId="478"/>
          <ac:spMkLst>
            <pc:docMk/>
            <pc:sldMk cId="2454924621" sldId="403"/>
            <ac:spMk id="23" creationId="{FCCC2E52-E7B4-882C-9DC1-6F750956F3E5}"/>
          </ac:spMkLst>
        </pc:spChg>
        <pc:picChg chg="add mod">
          <ac:chgData name="anton andersson" userId="f7fe82e8b11385a6" providerId="LiveId" clId="{41263C72-99C8-43F1-BAE5-22E6FF9825FB}" dt="2023-09-26T09:18:33.685" v="4109" actId="1076"/>
          <ac:picMkLst>
            <pc:docMk/>
            <pc:sldMk cId="2454924621" sldId="403"/>
            <ac:picMk id="4" creationId="{E464A960-86E9-0075-28E5-11617C01DC9B}"/>
          </ac:picMkLst>
        </pc:picChg>
        <pc:picChg chg="del">
          <ac:chgData name="anton andersson" userId="f7fe82e8b11385a6" providerId="LiveId" clId="{41263C72-99C8-43F1-BAE5-22E6FF9825FB}" dt="2023-09-26T09:16:02.917" v="4073" actId="478"/>
          <ac:picMkLst>
            <pc:docMk/>
            <pc:sldMk cId="2454924621" sldId="403"/>
            <ac:picMk id="6" creationId="{50F6D1D8-0C42-460A-E264-5DA984C165EA}"/>
          </ac:picMkLst>
        </pc:picChg>
        <pc:picChg chg="del">
          <ac:chgData name="anton andersson" userId="f7fe82e8b11385a6" providerId="LiveId" clId="{41263C72-99C8-43F1-BAE5-22E6FF9825FB}" dt="2023-09-26T09:16:03.415" v="4074" actId="478"/>
          <ac:picMkLst>
            <pc:docMk/>
            <pc:sldMk cId="2454924621" sldId="403"/>
            <ac:picMk id="8" creationId="{CB89A1DA-6EEA-F12E-1C1E-824F4BFA9676}"/>
          </ac:picMkLst>
        </pc:picChg>
        <pc:picChg chg="add del mod">
          <ac:chgData name="anton andersson" userId="f7fe82e8b11385a6" providerId="LiveId" clId="{41263C72-99C8-43F1-BAE5-22E6FF9825FB}" dt="2023-09-26T09:17:43.920" v="4093" actId="478"/>
          <ac:picMkLst>
            <pc:docMk/>
            <pc:sldMk cId="2454924621" sldId="403"/>
            <ac:picMk id="9" creationId="{B44E5FCA-0AC5-2AB9-D56F-4958FD28B209}"/>
          </ac:picMkLst>
        </pc:picChg>
        <pc:picChg chg="del">
          <ac:chgData name="anton andersson" userId="f7fe82e8b11385a6" providerId="LiveId" clId="{41263C72-99C8-43F1-BAE5-22E6FF9825FB}" dt="2023-09-26T09:16:04.984" v="4076" actId="478"/>
          <ac:picMkLst>
            <pc:docMk/>
            <pc:sldMk cId="2454924621" sldId="403"/>
            <ac:picMk id="10" creationId="{48B4A042-8158-DE51-DA94-C46523B5EF2D}"/>
          </ac:picMkLst>
        </pc:picChg>
        <pc:picChg chg="del">
          <ac:chgData name="anton andersson" userId="f7fe82e8b11385a6" providerId="LiveId" clId="{41263C72-99C8-43F1-BAE5-22E6FF9825FB}" dt="2023-09-26T09:16:05.407" v="4077" actId="478"/>
          <ac:picMkLst>
            <pc:docMk/>
            <pc:sldMk cId="2454924621" sldId="403"/>
            <ac:picMk id="12" creationId="{C8A0BD96-7D11-E62B-7B43-07BB31D1FF8D}"/>
          </ac:picMkLst>
        </pc:picChg>
        <pc:picChg chg="add mod">
          <ac:chgData name="anton andersson" userId="f7fe82e8b11385a6" providerId="LiveId" clId="{41263C72-99C8-43F1-BAE5-22E6FF9825FB}" dt="2023-09-26T09:18:25.724" v="4105" actId="1076"/>
          <ac:picMkLst>
            <pc:docMk/>
            <pc:sldMk cId="2454924621" sldId="403"/>
            <ac:picMk id="13" creationId="{12EFB9A2-8763-B5EF-37BC-7DE2D8FF7220}"/>
          </ac:picMkLst>
        </pc:picChg>
        <pc:picChg chg="del">
          <ac:chgData name="anton andersson" userId="f7fe82e8b11385a6" providerId="LiveId" clId="{41263C72-99C8-43F1-BAE5-22E6FF9825FB}" dt="2023-09-26T09:16:07.083" v="4080" actId="478"/>
          <ac:picMkLst>
            <pc:docMk/>
            <pc:sldMk cId="2454924621" sldId="403"/>
            <ac:picMk id="14" creationId="{BFA421A5-6074-6204-6A41-6CAFFAD22166}"/>
          </ac:picMkLst>
        </pc:picChg>
        <pc:picChg chg="del">
          <ac:chgData name="anton andersson" userId="f7fe82e8b11385a6" providerId="LiveId" clId="{41263C72-99C8-43F1-BAE5-22E6FF9825FB}" dt="2023-09-26T09:16:06.718" v="4079" actId="478"/>
          <ac:picMkLst>
            <pc:docMk/>
            <pc:sldMk cId="2454924621" sldId="403"/>
            <ac:picMk id="16" creationId="{C9BDE3B8-119C-4494-1B12-0FEA70229599}"/>
          </ac:picMkLst>
        </pc:picChg>
        <pc:picChg chg="mod">
          <ac:chgData name="anton andersson" userId="f7fe82e8b11385a6" providerId="LiveId" clId="{41263C72-99C8-43F1-BAE5-22E6FF9825FB}" dt="2023-09-26T09:18:28.679" v="4106" actId="1076"/>
          <ac:picMkLst>
            <pc:docMk/>
            <pc:sldMk cId="2454924621" sldId="403"/>
            <ac:picMk id="25" creationId="{A4C89F15-BA6A-FB7C-50C9-F3970DE46B24}"/>
          </ac:picMkLst>
        </pc:picChg>
        <pc:picChg chg="mod">
          <ac:chgData name="anton andersson" userId="f7fe82e8b11385a6" providerId="LiveId" clId="{41263C72-99C8-43F1-BAE5-22E6FF9825FB}" dt="2023-09-26T09:18:32.453" v="4108" actId="1076"/>
          <ac:picMkLst>
            <pc:docMk/>
            <pc:sldMk cId="2454924621" sldId="403"/>
            <ac:picMk id="27" creationId="{99C00884-8004-71BD-5BFA-8A3F0F417C3C}"/>
          </ac:picMkLst>
        </pc:picChg>
        <pc:inkChg chg="add del">
          <ac:chgData name="anton andersson" userId="f7fe82e8b11385a6" providerId="LiveId" clId="{41263C72-99C8-43F1-BAE5-22E6FF9825FB}" dt="2023-09-26T09:22:20.793" v="4288" actId="9405"/>
          <ac:inkMkLst>
            <pc:docMk/>
            <pc:sldMk cId="2454924621" sldId="403"/>
            <ac:inkMk id="22" creationId="{157694C1-C50B-8D74-7E21-135FB7BC6603}"/>
          </ac:inkMkLst>
        </pc:inkChg>
        <pc:cxnChg chg="add mod">
          <ac:chgData name="anton andersson" userId="f7fe82e8b11385a6" providerId="LiveId" clId="{41263C72-99C8-43F1-BAE5-22E6FF9825FB}" dt="2023-09-26T09:22:47.006" v="4290" actId="13822"/>
          <ac:cxnSpMkLst>
            <pc:docMk/>
            <pc:sldMk cId="2454924621" sldId="403"/>
            <ac:cxnSpMk id="26" creationId="{DA886F7D-9DC5-FFD4-66C4-7833FB8003AB}"/>
          </ac:cxnSpMkLst>
        </pc:cxnChg>
        <pc:cxnChg chg="add mod">
          <ac:chgData name="anton andersson" userId="f7fe82e8b11385a6" providerId="LiveId" clId="{41263C72-99C8-43F1-BAE5-22E6FF9825FB}" dt="2023-09-26T09:22:56.607" v="4292" actId="1076"/>
          <ac:cxnSpMkLst>
            <pc:docMk/>
            <pc:sldMk cId="2454924621" sldId="403"/>
            <ac:cxnSpMk id="28" creationId="{4DAD34DC-1FA3-3E98-24B9-089FBEC66497}"/>
          </ac:cxnSpMkLst>
        </pc:cxnChg>
      </pc:sldChg>
      <pc:sldChg chg="addSp delSp modSp add del mod">
        <pc:chgData name="anton andersson" userId="f7fe82e8b11385a6" providerId="LiveId" clId="{41263C72-99C8-43F1-BAE5-22E6FF9825FB}" dt="2023-09-27T06:15:24.681" v="8622" actId="2696"/>
        <pc:sldMkLst>
          <pc:docMk/>
          <pc:sldMk cId="3028885741" sldId="404"/>
        </pc:sldMkLst>
        <pc:spChg chg="mod">
          <ac:chgData name="anton andersson" userId="f7fe82e8b11385a6" providerId="LiveId" clId="{41263C72-99C8-43F1-BAE5-22E6FF9825FB}" dt="2023-09-26T13:02:31.993" v="7255" actId="20577"/>
          <ac:spMkLst>
            <pc:docMk/>
            <pc:sldMk cId="3028885741" sldId="404"/>
            <ac:spMk id="2" creationId="{845A0B2C-9874-4D40-84AB-D03DD94D0EF7}"/>
          </ac:spMkLst>
        </pc:spChg>
        <pc:spChg chg="add mod">
          <ac:chgData name="anton andersson" userId="f7fe82e8b11385a6" providerId="LiveId" clId="{41263C72-99C8-43F1-BAE5-22E6FF9825FB}" dt="2023-09-26T13:17:46.395" v="7685"/>
          <ac:spMkLst>
            <pc:docMk/>
            <pc:sldMk cId="3028885741" sldId="404"/>
            <ac:spMk id="3" creationId="{03D0FEB2-A5F8-8870-7EEE-59F6E36626D7}"/>
          </ac:spMkLst>
        </pc:spChg>
        <pc:spChg chg="del">
          <ac:chgData name="anton andersson" userId="f7fe82e8b11385a6" providerId="LiveId" clId="{41263C72-99C8-43F1-BAE5-22E6FF9825FB}" dt="2023-09-26T10:47:57.634" v="6447" actId="478"/>
          <ac:spMkLst>
            <pc:docMk/>
            <pc:sldMk cId="3028885741" sldId="404"/>
            <ac:spMk id="5" creationId="{7C83E5C7-25A7-3D13-E9CD-9B74191A4D9D}"/>
          </ac:spMkLst>
        </pc:spChg>
        <pc:spChg chg="del">
          <ac:chgData name="anton andersson" userId="f7fe82e8b11385a6" providerId="LiveId" clId="{41263C72-99C8-43F1-BAE5-22E6FF9825FB}" dt="2023-09-26T10:47:58.774" v="6448" actId="478"/>
          <ac:spMkLst>
            <pc:docMk/>
            <pc:sldMk cId="3028885741" sldId="404"/>
            <ac:spMk id="6" creationId="{B4B142B3-39F6-2558-8F12-34723E866B69}"/>
          </ac:spMkLst>
        </pc:spChg>
        <pc:spChg chg="add mod">
          <ac:chgData name="anton andersson" userId="f7fe82e8b11385a6" providerId="LiveId" clId="{41263C72-99C8-43F1-BAE5-22E6FF9825FB}" dt="2023-09-26T13:29:13.135" v="8147" actId="14100"/>
          <ac:spMkLst>
            <pc:docMk/>
            <pc:sldMk cId="3028885741" sldId="404"/>
            <ac:spMk id="7" creationId="{2EBEDDF8-9D7D-1B33-9CFB-FD7EAC3EAFC8}"/>
          </ac:spMkLst>
        </pc:spChg>
        <pc:graphicFrameChg chg="add mod modGraphic">
          <ac:chgData name="anton andersson" userId="f7fe82e8b11385a6" providerId="LiveId" clId="{41263C72-99C8-43F1-BAE5-22E6FF9825FB}" dt="2023-09-26T13:29:49.778" v="8170" actId="20577"/>
          <ac:graphicFrameMkLst>
            <pc:docMk/>
            <pc:sldMk cId="3028885741" sldId="404"/>
            <ac:graphicFrameMk id="4" creationId="{D389253B-D901-5B30-1FFD-2590CB88BAAF}"/>
          </ac:graphicFrameMkLst>
        </pc:graphicFrameChg>
      </pc:sldChg>
      <pc:sldChg chg="addSp modSp add mod">
        <pc:chgData name="anton andersson" userId="f7fe82e8b11385a6" providerId="LiveId" clId="{41263C72-99C8-43F1-BAE5-22E6FF9825FB}" dt="2023-09-26T13:38:05.644" v="8230"/>
        <pc:sldMkLst>
          <pc:docMk/>
          <pc:sldMk cId="724334422" sldId="405"/>
        </pc:sldMkLst>
        <pc:spChg chg="mod">
          <ac:chgData name="anton andersson" userId="f7fe82e8b11385a6" providerId="LiveId" clId="{41263C72-99C8-43F1-BAE5-22E6FF9825FB}" dt="2023-09-26T13:02:35.758" v="7258" actId="20577"/>
          <ac:spMkLst>
            <pc:docMk/>
            <pc:sldMk cId="724334422" sldId="405"/>
            <ac:spMk id="2" creationId="{845A0B2C-9874-4D40-84AB-D03DD94D0EF7}"/>
          </ac:spMkLst>
        </pc:spChg>
        <pc:spChg chg="add mod">
          <ac:chgData name="anton andersson" userId="f7fe82e8b11385a6" providerId="LiveId" clId="{41263C72-99C8-43F1-BAE5-22E6FF9825FB}" dt="2023-09-26T13:36:36.917" v="8224" actId="20577"/>
          <ac:spMkLst>
            <pc:docMk/>
            <pc:sldMk cId="724334422" sldId="405"/>
            <ac:spMk id="3" creationId="{3616BB6B-C463-7D0E-9482-3227C2A0E56A}"/>
          </ac:spMkLst>
        </pc:spChg>
        <pc:spChg chg="add mod">
          <ac:chgData name="anton andersson" userId="f7fe82e8b11385a6" providerId="LiveId" clId="{41263C72-99C8-43F1-BAE5-22E6FF9825FB}" dt="2023-09-26T13:35:28.651" v="8214" actId="20577"/>
          <ac:spMkLst>
            <pc:docMk/>
            <pc:sldMk cId="724334422" sldId="405"/>
            <ac:spMk id="4" creationId="{ADDE3104-C12B-B474-C672-531833F3C32A}"/>
          </ac:spMkLst>
        </pc:spChg>
        <pc:spChg chg="add mod">
          <ac:chgData name="anton andersson" userId="f7fe82e8b11385a6" providerId="LiveId" clId="{41263C72-99C8-43F1-BAE5-22E6FF9825FB}" dt="2023-09-26T13:34:44.553" v="8205"/>
          <ac:spMkLst>
            <pc:docMk/>
            <pc:sldMk cId="724334422" sldId="405"/>
            <ac:spMk id="5" creationId="{2EA8E522-3F53-28D4-6CD4-C27090DC2A43}"/>
          </ac:spMkLst>
        </pc:spChg>
        <pc:spChg chg="add mod">
          <ac:chgData name="anton andersson" userId="f7fe82e8b11385a6" providerId="LiveId" clId="{41263C72-99C8-43F1-BAE5-22E6FF9825FB}" dt="2023-09-26T13:38:05.644" v="8230"/>
          <ac:spMkLst>
            <pc:docMk/>
            <pc:sldMk cId="724334422" sldId="405"/>
            <ac:spMk id="8" creationId="{453C376C-C4C2-52C8-A8D6-EE09B7AEEF68}"/>
          </ac:spMkLst>
        </pc:spChg>
        <pc:picChg chg="add mod">
          <ac:chgData name="anton andersson" userId="f7fe82e8b11385a6" providerId="LiveId" clId="{41263C72-99C8-43F1-BAE5-22E6FF9825FB}" dt="2023-09-26T13:34:44.553" v="8205"/>
          <ac:picMkLst>
            <pc:docMk/>
            <pc:sldMk cId="724334422" sldId="405"/>
            <ac:picMk id="6" creationId="{D3201B2D-DE00-883C-6231-C06257903F78}"/>
          </ac:picMkLst>
        </pc:picChg>
        <pc:picChg chg="add mod">
          <ac:chgData name="anton andersson" userId="f7fe82e8b11385a6" providerId="LiveId" clId="{41263C72-99C8-43F1-BAE5-22E6FF9825FB}" dt="2023-09-26T13:34:44.553" v="8205"/>
          <ac:picMkLst>
            <pc:docMk/>
            <pc:sldMk cId="724334422" sldId="405"/>
            <ac:picMk id="7" creationId="{EEFF1F0D-1099-DB08-BDB8-EE1A9A8543E6}"/>
          </ac:picMkLst>
        </pc:picChg>
      </pc:sldChg>
      <pc:sldChg chg="modSp add del mod">
        <pc:chgData name="anton andersson" userId="f7fe82e8b11385a6" providerId="LiveId" clId="{41263C72-99C8-43F1-BAE5-22E6FF9825FB}" dt="2023-09-26T13:47:57.524" v="8316" actId="2696"/>
        <pc:sldMkLst>
          <pc:docMk/>
          <pc:sldMk cId="3924583129" sldId="406"/>
        </pc:sldMkLst>
        <pc:spChg chg="mod">
          <ac:chgData name="anton andersson" userId="f7fe82e8b11385a6" providerId="LiveId" clId="{41263C72-99C8-43F1-BAE5-22E6FF9825FB}" dt="2023-09-26T13:02:40.314" v="7260" actId="20577"/>
          <ac:spMkLst>
            <pc:docMk/>
            <pc:sldMk cId="3924583129" sldId="406"/>
            <ac:spMk id="2" creationId="{845A0B2C-9874-4D40-84AB-D03DD94D0EF7}"/>
          </ac:spMkLst>
        </pc:spChg>
      </pc:sldChg>
      <pc:sldChg chg="add ord">
        <pc:chgData name="anton andersson" userId="f7fe82e8b11385a6" providerId="LiveId" clId="{41263C72-99C8-43F1-BAE5-22E6FF9825FB}" dt="2023-09-26T13:00:27.394" v="7213"/>
        <pc:sldMkLst>
          <pc:docMk/>
          <pc:sldMk cId="3254058994" sldId="407"/>
        </pc:sldMkLst>
      </pc:sldChg>
      <pc:sldChg chg="modSp add del mod">
        <pc:chgData name="anton andersson" userId="f7fe82e8b11385a6" providerId="LiveId" clId="{41263C72-99C8-43F1-BAE5-22E6FF9825FB}" dt="2023-09-26T12:43:26.122" v="7087" actId="2696"/>
        <pc:sldMkLst>
          <pc:docMk/>
          <pc:sldMk cId="3337262509" sldId="407"/>
        </pc:sldMkLst>
        <pc:spChg chg="mod">
          <ac:chgData name="anton andersson" userId="f7fe82e8b11385a6" providerId="LiveId" clId="{41263C72-99C8-43F1-BAE5-22E6FF9825FB}" dt="2023-09-26T12:07:05.396" v="6965" actId="20577"/>
          <ac:spMkLst>
            <pc:docMk/>
            <pc:sldMk cId="3337262509" sldId="407"/>
            <ac:spMk id="3" creationId="{A6E4351E-B73D-6589-CB16-DF67208E18DA}"/>
          </ac:spMkLst>
        </pc:spChg>
        <pc:spChg chg="mod">
          <ac:chgData name="anton andersson" userId="f7fe82e8b11385a6" providerId="LiveId" clId="{41263C72-99C8-43F1-BAE5-22E6FF9825FB}" dt="2023-09-26T12:06:53.289" v="6926" actId="20577"/>
          <ac:spMkLst>
            <pc:docMk/>
            <pc:sldMk cId="3337262509" sldId="407"/>
            <ac:spMk id="5" creationId="{7C83E5C7-25A7-3D13-E9CD-9B74191A4D9D}"/>
          </ac:spMkLst>
        </pc:spChg>
      </pc:sldChg>
      <pc:sldChg chg="addSp delSp modSp add mod">
        <pc:chgData name="anton andersson" userId="f7fe82e8b11385a6" providerId="LiveId" clId="{41263C72-99C8-43F1-BAE5-22E6FF9825FB}" dt="2023-09-27T06:09:05.745" v="8577" actId="13926"/>
        <pc:sldMkLst>
          <pc:docMk/>
          <pc:sldMk cId="2523118019" sldId="408"/>
        </pc:sldMkLst>
        <pc:spChg chg="mod">
          <ac:chgData name="anton andersson" userId="f7fe82e8b11385a6" providerId="LiveId" clId="{41263C72-99C8-43F1-BAE5-22E6FF9825FB}" dt="2023-09-27T06:09:05.745" v="8577" actId="13926"/>
          <ac:spMkLst>
            <pc:docMk/>
            <pc:sldMk cId="2523118019" sldId="408"/>
            <ac:spMk id="2" creationId="{845A0B2C-9874-4D40-84AB-D03DD94D0EF7}"/>
          </ac:spMkLst>
        </pc:spChg>
        <pc:spChg chg="mod">
          <ac:chgData name="anton andersson" userId="f7fe82e8b11385a6" providerId="LiveId" clId="{41263C72-99C8-43F1-BAE5-22E6FF9825FB}" dt="2023-09-26T13:04:58.137" v="7349" actId="20577"/>
          <ac:spMkLst>
            <pc:docMk/>
            <pc:sldMk cId="2523118019" sldId="408"/>
            <ac:spMk id="5" creationId="{7C83E5C7-25A7-3D13-E9CD-9B74191A4D9D}"/>
          </ac:spMkLst>
        </pc:spChg>
        <pc:spChg chg="add mod">
          <ac:chgData name="anton andersson" userId="f7fe82e8b11385a6" providerId="LiveId" clId="{41263C72-99C8-43F1-BAE5-22E6FF9825FB}" dt="2023-09-27T06:00:10.916" v="8471" actId="1076"/>
          <ac:spMkLst>
            <pc:docMk/>
            <pc:sldMk cId="2523118019" sldId="408"/>
            <ac:spMk id="8" creationId="{9720AD42-1EBA-1513-1F38-E8B9F75F7133}"/>
          </ac:spMkLst>
        </pc:spChg>
        <pc:spChg chg="add mod">
          <ac:chgData name="anton andersson" userId="f7fe82e8b11385a6" providerId="LiveId" clId="{41263C72-99C8-43F1-BAE5-22E6FF9825FB}" dt="2023-09-27T06:00:10.916" v="8471" actId="1076"/>
          <ac:spMkLst>
            <pc:docMk/>
            <pc:sldMk cId="2523118019" sldId="408"/>
            <ac:spMk id="11" creationId="{68338046-542F-788E-EF50-C2D295E6E670}"/>
          </ac:spMkLst>
        </pc:spChg>
        <pc:spChg chg="add mod">
          <ac:chgData name="anton andersson" userId="f7fe82e8b11385a6" providerId="LiveId" clId="{41263C72-99C8-43F1-BAE5-22E6FF9825FB}" dt="2023-09-27T06:00:59.604" v="8524" actId="20577"/>
          <ac:spMkLst>
            <pc:docMk/>
            <pc:sldMk cId="2523118019" sldId="408"/>
            <ac:spMk id="13" creationId="{23A25C16-C29A-7BC1-74E9-9D2CBCBC633A}"/>
          </ac:spMkLst>
        </pc:spChg>
        <pc:spChg chg="add mod">
          <ac:chgData name="anton andersson" userId="f7fe82e8b11385a6" providerId="LiveId" clId="{41263C72-99C8-43F1-BAE5-22E6FF9825FB}" dt="2023-09-27T06:01:19.654" v="8549" actId="14100"/>
          <ac:spMkLst>
            <pc:docMk/>
            <pc:sldMk cId="2523118019" sldId="408"/>
            <ac:spMk id="14" creationId="{BC66A019-40AE-21F3-1363-BDAB02D7975B}"/>
          </ac:spMkLst>
        </pc:spChg>
        <pc:spChg chg="del">
          <ac:chgData name="anton andersson" userId="f7fe82e8b11385a6" providerId="LiveId" clId="{41263C72-99C8-43F1-BAE5-22E6FF9825FB}" dt="2023-09-26T13:05:09.803" v="7357" actId="478"/>
          <ac:spMkLst>
            <pc:docMk/>
            <pc:sldMk cId="2523118019" sldId="408"/>
            <ac:spMk id="15" creationId="{29AAB4DA-5701-7BE8-377D-A514A4D0198F}"/>
          </ac:spMkLst>
        </pc:spChg>
        <pc:spChg chg="add mod">
          <ac:chgData name="anton andersson" userId="f7fe82e8b11385a6" providerId="LiveId" clId="{41263C72-99C8-43F1-BAE5-22E6FF9825FB}" dt="2023-09-27T06:00:10.916" v="8471" actId="1076"/>
          <ac:spMkLst>
            <pc:docMk/>
            <pc:sldMk cId="2523118019" sldId="408"/>
            <ac:spMk id="16" creationId="{1F7E252F-734C-F495-0B65-A0BAD96B9E79}"/>
          </ac:spMkLst>
        </pc:spChg>
        <pc:spChg chg="add del mod">
          <ac:chgData name="anton andersson" userId="f7fe82e8b11385a6" providerId="LiveId" clId="{41263C72-99C8-43F1-BAE5-22E6FF9825FB}" dt="2023-09-27T05:59:11.987" v="8464" actId="478"/>
          <ac:spMkLst>
            <pc:docMk/>
            <pc:sldMk cId="2523118019" sldId="408"/>
            <ac:spMk id="17" creationId="{890D433E-F61F-4461-7425-44312A053FD0}"/>
          </ac:spMkLst>
        </pc:spChg>
        <pc:spChg chg="del">
          <ac:chgData name="anton andersson" userId="f7fe82e8b11385a6" providerId="LiveId" clId="{41263C72-99C8-43F1-BAE5-22E6FF9825FB}" dt="2023-09-26T13:05:10.860" v="7358" actId="478"/>
          <ac:spMkLst>
            <pc:docMk/>
            <pc:sldMk cId="2523118019" sldId="408"/>
            <ac:spMk id="18" creationId="{5AB5FEBE-795D-E788-F707-72AF6A7186AC}"/>
          </ac:spMkLst>
        </pc:spChg>
        <pc:spChg chg="del">
          <ac:chgData name="anton andersson" userId="f7fe82e8b11385a6" providerId="LiveId" clId="{41263C72-99C8-43F1-BAE5-22E6FF9825FB}" dt="2023-09-26T13:05:11.894" v="7359" actId="478"/>
          <ac:spMkLst>
            <pc:docMk/>
            <pc:sldMk cId="2523118019" sldId="408"/>
            <ac:spMk id="20" creationId="{0B9390C9-F8CD-D3A8-77B9-D09755750254}"/>
          </ac:spMkLst>
        </pc:spChg>
        <pc:spChg chg="add mod">
          <ac:chgData name="anton andersson" userId="f7fe82e8b11385a6" providerId="LiveId" clId="{41263C72-99C8-43F1-BAE5-22E6FF9825FB}" dt="2023-09-27T06:08:50.047" v="8576" actId="1076"/>
          <ac:spMkLst>
            <pc:docMk/>
            <pc:sldMk cId="2523118019" sldId="408"/>
            <ac:spMk id="21" creationId="{16FBD645-653B-CF38-8314-2145C76BBAC5}"/>
          </ac:spMkLst>
        </pc:spChg>
        <pc:graphicFrameChg chg="add del mod">
          <ac:chgData name="anton andersson" userId="f7fe82e8b11385a6" providerId="LiveId" clId="{41263C72-99C8-43F1-BAE5-22E6FF9825FB}" dt="2023-09-26T14:18:00.606" v="8323" actId="478"/>
          <ac:graphicFrameMkLst>
            <pc:docMk/>
            <pc:sldMk cId="2523118019" sldId="408"/>
            <ac:graphicFrameMk id="6" creationId="{15F28CD8-735B-246F-2950-3EFD2907ADB1}"/>
          </ac:graphicFrameMkLst>
        </pc:graphicFrameChg>
        <pc:picChg chg="add mod">
          <ac:chgData name="anton andersson" userId="f7fe82e8b11385a6" providerId="LiveId" clId="{41263C72-99C8-43F1-BAE5-22E6FF9825FB}" dt="2023-09-27T06:00:10.916" v="8471" actId="1076"/>
          <ac:picMkLst>
            <pc:docMk/>
            <pc:sldMk cId="2523118019" sldId="408"/>
            <ac:picMk id="3" creationId="{FA756CC8-71B4-9A27-7178-9EDB8B7ACA3B}"/>
          </ac:picMkLst>
        </pc:picChg>
        <pc:picChg chg="del">
          <ac:chgData name="anton andersson" userId="f7fe82e8b11385a6" providerId="LiveId" clId="{41263C72-99C8-43F1-BAE5-22E6FF9825FB}" dt="2023-09-26T13:05:05.206" v="7353" actId="478"/>
          <ac:picMkLst>
            <pc:docMk/>
            <pc:sldMk cId="2523118019" sldId="408"/>
            <ac:picMk id="4" creationId="{E464A960-86E9-0075-28E5-11617C01DC9B}"/>
          </ac:picMkLst>
        </pc:picChg>
        <pc:picChg chg="add del mod">
          <ac:chgData name="anton andersson" userId="f7fe82e8b11385a6" providerId="LiveId" clId="{41263C72-99C8-43F1-BAE5-22E6FF9825FB}" dt="2023-09-27T06:06:46.515" v="8551" actId="478"/>
          <ac:picMkLst>
            <pc:docMk/>
            <pc:sldMk cId="2523118019" sldId="408"/>
            <ac:picMk id="6" creationId="{E74B7884-617E-DBDA-B8F5-C20BE4D5D025}"/>
          </ac:picMkLst>
        </pc:picChg>
        <pc:picChg chg="add mod">
          <ac:chgData name="anton andersson" userId="f7fe82e8b11385a6" providerId="LiveId" clId="{41263C72-99C8-43F1-BAE5-22E6FF9825FB}" dt="2023-09-27T06:00:10.916" v="8471" actId="1076"/>
          <ac:picMkLst>
            <pc:docMk/>
            <pc:sldMk cId="2523118019" sldId="408"/>
            <ac:picMk id="9" creationId="{EEABC240-A969-03D2-80C2-D0409F0FAC32}"/>
          </ac:picMkLst>
        </pc:picChg>
        <pc:picChg chg="add del mod">
          <ac:chgData name="anton andersson" userId="f7fe82e8b11385a6" providerId="LiveId" clId="{41263C72-99C8-43F1-BAE5-22E6FF9825FB}" dt="2023-09-27T06:06:46.009" v="8550" actId="478"/>
          <ac:picMkLst>
            <pc:docMk/>
            <pc:sldMk cId="2523118019" sldId="408"/>
            <ac:picMk id="10" creationId="{AC9A98BE-139F-0A57-110C-0B2A60105EE1}"/>
          </ac:picMkLst>
        </pc:picChg>
        <pc:picChg chg="add mod">
          <ac:chgData name="anton andersson" userId="f7fe82e8b11385a6" providerId="LiveId" clId="{41263C72-99C8-43F1-BAE5-22E6FF9825FB}" dt="2023-09-27T06:00:10.916" v="8471" actId="1076"/>
          <ac:picMkLst>
            <pc:docMk/>
            <pc:sldMk cId="2523118019" sldId="408"/>
            <ac:picMk id="12" creationId="{079AC1E4-DB73-6EFF-0DDA-354E910D3906}"/>
          </ac:picMkLst>
        </pc:picChg>
        <pc:picChg chg="del">
          <ac:chgData name="anton andersson" userId="f7fe82e8b11385a6" providerId="LiveId" clId="{41263C72-99C8-43F1-BAE5-22E6FF9825FB}" dt="2023-09-26T13:05:05.584" v="7354" actId="478"/>
          <ac:picMkLst>
            <pc:docMk/>
            <pc:sldMk cId="2523118019" sldId="408"/>
            <ac:picMk id="13" creationId="{12EFB9A2-8763-B5EF-37BC-7DE2D8FF7220}"/>
          </ac:picMkLst>
        </pc:picChg>
        <pc:picChg chg="add mod">
          <ac:chgData name="anton andersson" userId="f7fe82e8b11385a6" providerId="LiveId" clId="{41263C72-99C8-43F1-BAE5-22E6FF9825FB}" dt="2023-09-27T06:07:37.909" v="8564" actId="1076"/>
          <ac:picMkLst>
            <pc:docMk/>
            <pc:sldMk cId="2523118019" sldId="408"/>
            <ac:picMk id="18" creationId="{0FF54C9F-34D5-1FE6-25A8-1922F229AA59}"/>
          </ac:picMkLst>
        </pc:picChg>
        <pc:picChg chg="add mod">
          <ac:chgData name="anton andersson" userId="f7fe82e8b11385a6" providerId="LiveId" clId="{41263C72-99C8-43F1-BAE5-22E6FF9825FB}" dt="2023-09-27T06:07:25.310" v="8559" actId="1076"/>
          <ac:picMkLst>
            <pc:docMk/>
            <pc:sldMk cId="2523118019" sldId="408"/>
            <ac:picMk id="20" creationId="{A0733517-8706-92C0-89D9-D5332F101EC5}"/>
          </ac:picMkLst>
        </pc:picChg>
        <pc:picChg chg="del">
          <ac:chgData name="anton andersson" userId="f7fe82e8b11385a6" providerId="LiveId" clId="{41263C72-99C8-43F1-BAE5-22E6FF9825FB}" dt="2023-09-26T13:05:04.323" v="7351" actId="478"/>
          <ac:picMkLst>
            <pc:docMk/>
            <pc:sldMk cId="2523118019" sldId="408"/>
            <ac:picMk id="25" creationId="{A4C89F15-BA6A-FB7C-50C9-F3970DE46B24}"/>
          </ac:picMkLst>
        </pc:picChg>
        <pc:picChg chg="del">
          <ac:chgData name="anton andersson" userId="f7fe82e8b11385a6" providerId="LiveId" clId="{41263C72-99C8-43F1-BAE5-22E6FF9825FB}" dt="2023-09-26T13:05:04.787" v="7352" actId="478"/>
          <ac:picMkLst>
            <pc:docMk/>
            <pc:sldMk cId="2523118019" sldId="408"/>
            <ac:picMk id="27" creationId="{99C00884-8004-71BD-5BFA-8A3F0F417C3C}"/>
          </ac:picMkLst>
        </pc:picChg>
        <pc:cxnChg chg="del">
          <ac:chgData name="anton andersson" userId="f7fe82e8b11385a6" providerId="LiveId" clId="{41263C72-99C8-43F1-BAE5-22E6FF9825FB}" dt="2023-09-26T13:05:07.710" v="7356" actId="478"/>
          <ac:cxnSpMkLst>
            <pc:docMk/>
            <pc:sldMk cId="2523118019" sldId="408"/>
            <ac:cxnSpMk id="26" creationId="{DA886F7D-9DC5-FFD4-66C4-7833FB8003AB}"/>
          </ac:cxnSpMkLst>
        </pc:cxnChg>
        <pc:cxnChg chg="del">
          <ac:chgData name="anton andersson" userId="f7fe82e8b11385a6" providerId="LiveId" clId="{41263C72-99C8-43F1-BAE5-22E6FF9825FB}" dt="2023-09-26T13:05:06.307" v="7355" actId="478"/>
          <ac:cxnSpMkLst>
            <pc:docMk/>
            <pc:sldMk cId="2523118019" sldId="408"/>
            <ac:cxnSpMk id="28" creationId="{4DAD34DC-1FA3-3E98-24B9-089FBEC66497}"/>
          </ac:cxnSpMkLst>
        </pc:cxnChg>
      </pc:sldChg>
      <pc:sldChg chg="addSp delSp modSp add mod">
        <pc:chgData name="anton andersson" userId="f7fe82e8b11385a6" providerId="LiveId" clId="{41263C72-99C8-43F1-BAE5-22E6FF9825FB}" dt="2023-09-26T13:45:24.043" v="8315" actId="33524"/>
        <pc:sldMkLst>
          <pc:docMk/>
          <pc:sldMk cId="757792959" sldId="409"/>
        </pc:sldMkLst>
        <pc:spChg chg="del">
          <ac:chgData name="anton andersson" userId="f7fe82e8b11385a6" providerId="LiveId" clId="{41263C72-99C8-43F1-BAE5-22E6FF9825FB}" dt="2023-09-26T13:37:13.302" v="8226" actId="478"/>
          <ac:spMkLst>
            <pc:docMk/>
            <pc:sldMk cId="757792959" sldId="409"/>
            <ac:spMk id="3" creationId="{3616BB6B-C463-7D0E-9482-3227C2A0E56A}"/>
          </ac:spMkLst>
        </pc:spChg>
        <pc:spChg chg="del">
          <ac:chgData name="anton andersson" userId="f7fe82e8b11385a6" providerId="LiveId" clId="{41263C72-99C8-43F1-BAE5-22E6FF9825FB}" dt="2023-09-26T13:37:14.735" v="8227" actId="478"/>
          <ac:spMkLst>
            <pc:docMk/>
            <pc:sldMk cId="757792959" sldId="409"/>
            <ac:spMk id="4" creationId="{ADDE3104-C12B-B474-C672-531833F3C32A}"/>
          </ac:spMkLst>
        </pc:spChg>
        <pc:spChg chg="del">
          <ac:chgData name="anton andersson" userId="f7fe82e8b11385a6" providerId="LiveId" clId="{41263C72-99C8-43F1-BAE5-22E6FF9825FB}" dt="2023-09-26T13:37:13.302" v="8226" actId="478"/>
          <ac:spMkLst>
            <pc:docMk/>
            <pc:sldMk cId="757792959" sldId="409"/>
            <ac:spMk id="5" creationId="{2EA8E522-3F53-28D4-6CD4-C27090DC2A43}"/>
          </ac:spMkLst>
        </pc:spChg>
        <pc:spChg chg="mod">
          <ac:chgData name="anton andersson" userId="f7fe82e8b11385a6" providerId="LiveId" clId="{41263C72-99C8-43F1-BAE5-22E6FF9825FB}" dt="2023-09-26T13:38:13.235" v="8231" actId="108"/>
          <ac:spMkLst>
            <pc:docMk/>
            <pc:sldMk cId="757792959" sldId="409"/>
            <ac:spMk id="8" creationId="{453C376C-C4C2-52C8-A8D6-EE09B7AEEF68}"/>
          </ac:spMkLst>
        </pc:spChg>
        <pc:spChg chg="add mod">
          <ac:chgData name="anton andersson" userId="f7fe82e8b11385a6" providerId="LiveId" clId="{41263C72-99C8-43F1-BAE5-22E6FF9825FB}" dt="2023-09-26T13:38:26.041" v="8232"/>
          <ac:spMkLst>
            <pc:docMk/>
            <pc:sldMk cId="757792959" sldId="409"/>
            <ac:spMk id="9" creationId="{C5E41D1B-99F0-F661-9F4A-A17980309308}"/>
          </ac:spMkLst>
        </pc:spChg>
        <pc:spChg chg="add mod">
          <ac:chgData name="anton andersson" userId="f7fe82e8b11385a6" providerId="LiveId" clId="{41263C72-99C8-43F1-BAE5-22E6FF9825FB}" dt="2023-09-26T13:45:24.043" v="8315" actId="33524"/>
          <ac:spMkLst>
            <pc:docMk/>
            <pc:sldMk cId="757792959" sldId="409"/>
            <ac:spMk id="10" creationId="{13F30B33-CEFD-E2D2-CFEC-9A8E785112FD}"/>
          </ac:spMkLst>
        </pc:spChg>
        <pc:picChg chg="del">
          <ac:chgData name="anton andersson" userId="f7fe82e8b11385a6" providerId="LiveId" clId="{41263C72-99C8-43F1-BAE5-22E6FF9825FB}" dt="2023-09-26T13:37:13.302" v="8226" actId="478"/>
          <ac:picMkLst>
            <pc:docMk/>
            <pc:sldMk cId="757792959" sldId="409"/>
            <ac:picMk id="6" creationId="{D3201B2D-DE00-883C-6231-C06257903F78}"/>
          </ac:picMkLst>
        </pc:picChg>
        <pc:picChg chg="del">
          <ac:chgData name="anton andersson" userId="f7fe82e8b11385a6" providerId="LiveId" clId="{41263C72-99C8-43F1-BAE5-22E6FF9825FB}" dt="2023-09-26T13:37:13.302" v="8226" actId="478"/>
          <ac:picMkLst>
            <pc:docMk/>
            <pc:sldMk cId="757792959" sldId="409"/>
            <ac:picMk id="7" creationId="{EEFF1F0D-1099-DB08-BDB8-EE1A9A8543E6}"/>
          </ac:picMkLst>
        </pc:picChg>
      </pc:sldChg>
      <pc:sldChg chg="addSp delSp modSp add mod">
        <pc:chgData name="anton andersson" userId="f7fe82e8b11385a6" providerId="LiveId" clId="{41263C72-99C8-43F1-BAE5-22E6FF9825FB}" dt="2023-09-26T13:45:10.704" v="8314" actId="1076"/>
        <pc:sldMkLst>
          <pc:docMk/>
          <pc:sldMk cId="502459433" sldId="410"/>
        </pc:sldMkLst>
        <pc:spChg chg="mod">
          <ac:chgData name="anton andersson" userId="f7fe82e8b11385a6" providerId="LiveId" clId="{41263C72-99C8-43F1-BAE5-22E6FF9825FB}" dt="2023-09-26T13:43:17.523" v="8284" actId="1076"/>
          <ac:spMkLst>
            <pc:docMk/>
            <pc:sldMk cId="502459433" sldId="410"/>
            <ac:spMk id="3" creationId="{03D0FEB2-A5F8-8870-7EEE-59F6E36626D7}"/>
          </ac:spMkLst>
        </pc:spChg>
        <pc:spChg chg="mod">
          <ac:chgData name="anton andersson" userId="f7fe82e8b11385a6" providerId="LiveId" clId="{41263C72-99C8-43F1-BAE5-22E6FF9825FB}" dt="2023-09-26T13:43:26.066" v="8287" actId="1076"/>
          <ac:spMkLst>
            <pc:docMk/>
            <pc:sldMk cId="502459433" sldId="410"/>
            <ac:spMk id="7" creationId="{2EBEDDF8-9D7D-1B33-9CFB-FD7EAC3EAFC8}"/>
          </ac:spMkLst>
        </pc:spChg>
        <pc:spChg chg="add mod">
          <ac:chgData name="anton andersson" userId="f7fe82e8b11385a6" providerId="LiveId" clId="{41263C72-99C8-43F1-BAE5-22E6FF9825FB}" dt="2023-09-26T13:44:56.030" v="8307" actId="1076"/>
          <ac:spMkLst>
            <pc:docMk/>
            <pc:sldMk cId="502459433" sldId="410"/>
            <ac:spMk id="11" creationId="{F63AAEAE-1CFA-A690-E6AF-5A1717F23BC2}"/>
          </ac:spMkLst>
        </pc:spChg>
        <pc:spChg chg="add mod">
          <ac:chgData name="anton andersson" userId="f7fe82e8b11385a6" providerId="LiveId" clId="{41263C72-99C8-43F1-BAE5-22E6FF9825FB}" dt="2023-09-26T13:44:40.322" v="8304" actId="1076"/>
          <ac:spMkLst>
            <pc:docMk/>
            <pc:sldMk cId="502459433" sldId="410"/>
            <ac:spMk id="13" creationId="{6176E2E9-62E8-EB54-0CEB-4CDB9FDC3D39}"/>
          </ac:spMkLst>
        </pc:spChg>
        <pc:graphicFrameChg chg="del">
          <ac:chgData name="anton andersson" userId="f7fe82e8b11385a6" providerId="LiveId" clId="{41263C72-99C8-43F1-BAE5-22E6FF9825FB}" dt="2023-09-26T13:39:45.933" v="8234" actId="478"/>
          <ac:graphicFrameMkLst>
            <pc:docMk/>
            <pc:sldMk cId="502459433" sldId="410"/>
            <ac:graphicFrameMk id="4" creationId="{D389253B-D901-5B30-1FFD-2590CB88BAAF}"/>
          </ac:graphicFrameMkLst>
        </pc:graphicFrameChg>
        <pc:graphicFrameChg chg="add mod modGraphic">
          <ac:chgData name="anton andersson" userId="f7fe82e8b11385a6" providerId="LiveId" clId="{41263C72-99C8-43F1-BAE5-22E6FF9825FB}" dt="2023-09-26T13:43:08.273" v="8282" actId="1076"/>
          <ac:graphicFrameMkLst>
            <pc:docMk/>
            <pc:sldMk cId="502459433" sldId="410"/>
            <ac:graphicFrameMk id="5" creationId="{096B1363-FDB9-15F0-E399-5C7E5A34DAA1}"/>
          </ac:graphicFrameMkLst>
        </pc:graphicFrameChg>
        <pc:picChg chg="add mod">
          <ac:chgData name="anton andersson" userId="f7fe82e8b11385a6" providerId="LiveId" clId="{41263C72-99C8-43F1-BAE5-22E6FF9825FB}" dt="2023-09-26T13:43:35.653" v="8289" actId="1076"/>
          <ac:picMkLst>
            <pc:docMk/>
            <pc:sldMk cId="502459433" sldId="410"/>
            <ac:picMk id="6" creationId="{1044D980-71CE-3A3E-51B4-A1DC80A94FF7}"/>
          </ac:picMkLst>
        </pc:picChg>
        <pc:picChg chg="add mod">
          <ac:chgData name="anton andersson" userId="f7fe82e8b11385a6" providerId="LiveId" clId="{41263C72-99C8-43F1-BAE5-22E6FF9825FB}" dt="2023-09-26T13:44:35.649" v="8303" actId="1076"/>
          <ac:picMkLst>
            <pc:docMk/>
            <pc:sldMk cId="502459433" sldId="410"/>
            <ac:picMk id="8" creationId="{DB6A140E-918C-EB14-8EF4-8800661F082D}"/>
          </ac:picMkLst>
        </pc:picChg>
        <pc:picChg chg="add mod">
          <ac:chgData name="anton andersson" userId="f7fe82e8b11385a6" providerId="LiveId" clId="{41263C72-99C8-43F1-BAE5-22E6FF9825FB}" dt="2023-09-26T13:43:35.653" v="8289" actId="1076"/>
          <ac:picMkLst>
            <pc:docMk/>
            <pc:sldMk cId="502459433" sldId="410"/>
            <ac:picMk id="9" creationId="{EC8CE710-EFDD-E8ED-88E9-4D064F9498D3}"/>
          </ac:picMkLst>
        </pc:picChg>
        <pc:picChg chg="add mod">
          <ac:chgData name="anton andersson" userId="f7fe82e8b11385a6" providerId="LiveId" clId="{41263C72-99C8-43F1-BAE5-22E6FF9825FB}" dt="2023-09-26T13:45:10.704" v="8314" actId="1076"/>
          <ac:picMkLst>
            <pc:docMk/>
            <pc:sldMk cId="502459433" sldId="410"/>
            <ac:picMk id="14" creationId="{61B09054-1565-0218-2567-498D476E9C2C}"/>
          </ac:picMkLst>
        </pc:picChg>
        <pc:picChg chg="add mod">
          <ac:chgData name="anton andersson" userId="f7fe82e8b11385a6" providerId="LiveId" clId="{41263C72-99C8-43F1-BAE5-22E6FF9825FB}" dt="2023-09-26T13:45:08.854" v="8313" actId="1076"/>
          <ac:picMkLst>
            <pc:docMk/>
            <pc:sldMk cId="502459433" sldId="410"/>
            <ac:picMk id="15" creationId="{2302F925-7A58-66F4-3165-5087F32AC52F}"/>
          </ac:picMkLst>
        </pc:picChg>
        <pc:picChg chg="add mod">
          <ac:chgData name="anton andersson" userId="f7fe82e8b11385a6" providerId="LiveId" clId="{41263C72-99C8-43F1-BAE5-22E6FF9825FB}" dt="2023-09-26T13:45:05.695" v="8311" actId="1076"/>
          <ac:picMkLst>
            <pc:docMk/>
            <pc:sldMk cId="502459433" sldId="410"/>
            <ac:picMk id="16" creationId="{25FF3616-2DA6-F6E5-088B-453F50D9A69D}"/>
          </ac:picMkLst>
        </pc:picChg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2071145860" sldId="411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3300679308" sldId="412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2619231405" sldId="413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3840140752" sldId="414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554203799" sldId="415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3654172287" sldId="416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802736726" sldId="417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3082575778" sldId="418"/>
        </pc:sldMkLst>
      </pc:sldChg>
      <pc:sldChg chg="add">
        <pc:chgData name="anton andersson" userId="f7fe82e8b11385a6" providerId="LiveId" clId="{41263C72-99C8-43F1-BAE5-22E6FF9825FB}" dt="2023-09-26T13:48:48.828" v="8318"/>
        <pc:sldMkLst>
          <pc:docMk/>
          <pc:sldMk cId="335101308" sldId="419"/>
        </pc:sldMkLst>
      </pc:sldChg>
      <pc:sldChg chg="addSp delSp modSp add mod">
        <pc:chgData name="anton andersson" userId="f7fe82e8b11385a6" providerId="LiveId" clId="{41263C72-99C8-43F1-BAE5-22E6FF9825FB}" dt="2023-09-27T07:19:46.731" v="10084" actId="478"/>
        <pc:sldMkLst>
          <pc:docMk/>
          <pc:sldMk cId="1894246968" sldId="420"/>
        </pc:sldMkLst>
        <pc:spChg chg="mod">
          <ac:chgData name="anton andersson" userId="f7fe82e8b11385a6" providerId="LiveId" clId="{41263C72-99C8-43F1-BAE5-22E6FF9825FB}" dt="2023-09-27T07:19:41.698" v="10083" actId="13926"/>
          <ac:spMkLst>
            <pc:docMk/>
            <pc:sldMk cId="1894246968" sldId="420"/>
            <ac:spMk id="2" creationId="{845A0B2C-9874-4D40-84AB-D03DD94D0EF7}"/>
          </ac:spMkLst>
        </pc:spChg>
        <pc:spChg chg="del">
          <ac:chgData name="anton andersson" userId="f7fe82e8b11385a6" providerId="LiveId" clId="{41263C72-99C8-43F1-BAE5-22E6FF9825FB}" dt="2023-09-27T07:19:46.731" v="10084" actId="478"/>
          <ac:spMkLst>
            <pc:docMk/>
            <pc:sldMk cId="1894246968" sldId="420"/>
            <ac:spMk id="3" creationId="{A9EBF81F-87A3-1DB4-AFD4-5BA868C04F9A}"/>
          </ac:spMkLst>
        </pc:spChg>
        <pc:spChg chg="add mod">
          <ac:chgData name="anton andersson" userId="f7fe82e8b11385a6" providerId="LiveId" clId="{41263C72-99C8-43F1-BAE5-22E6FF9825FB}" dt="2023-09-27T07:11:38.099" v="9974"/>
          <ac:spMkLst>
            <pc:docMk/>
            <pc:sldMk cId="1894246968" sldId="420"/>
            <ac:spMk id="10" creationId="{AA2D6606-0DA0-33A3-C5A8-557092744049}"/>
          </ac:spMkLst>
        </pc:spChg>
        <pc:spChg chg="add mod">
          <ac:chgData name="anton andersson" userId="f7fe82e8b11385a6" providerId="LiveId" clId="{41263C72-99C8-43F1-BAE5-22E6FF9825FB}" dt="2023-09-27T07:09:54.099" v="9961" actId="113"/>
          <ac:spMkLst>
            <pc:docMk/>
            <pc:sldMk cId="1894246968" sldId="420"/>
            <ac:spMk id="12" creationId="{12362AE3-A42B-5FE1-B034-C8490286372E}"/>
          </ac:spMkLst>
        </pc:spChg>
        <pc:spChg chg="add mod">
          <ac:chgData name="anton andersson" userId="f7fe82e8b11385a6" providerId="LiveId" clId="{41263C72-99C8-43F1-BAE5-22E6FF9825FB}" dt="2023-09-27T07:09:57.249" v="9962" actId="113"/>
          <ac:spMkLst>
            <pc:docMk/>
            <pc:sldMk cId="1894246968" sldId="420"/>
            <ac:spMk id="15" creationId="{159CB078-4264-EC57-E496-07AF9C9FE190}"/>
          </ac:spMkLst>
        </pc:spChg>
        <pc:spChg chg="add mod">
          <ac:chgData name="anton andersson" userId="f7fe82e8b11385a6" providerId="LiveId" clId="{41263C72-99C8-43F1-BAE5-22E6FF9825FB}" dt="2023-09-27T07:09:59.891" v="9963" actId="113"/>
          <ac:spMkLst>
            <pc:docMk/>
            <pc:sldMk cId="1894246968" sldId="420"/>
            <ac:spMk id="17" creationId="{B069CBA6-8D3F-E102-F1A5-8D2BE41AF9FD}"/>
          </ac:spMkLst>
        </pc:spChg>
        <pc:spChg chg="add mod">
          <ac:chgData name="anton andersson" userId="f7fe82e8b11385a6" providerId="LiveId" clId="{41263C72-99C8-43F1-BAE5-22E6FF9825FB}" dt="2023-09-27T07:10:03.432" v="9964" actId="113"/>
          <ac:spMkLst>
            <pc:docMk/>
            <pc:sldMk cId="1894246968" sldId="420"/>
            <ac:spMk id="20" creationId="{39B0BA47-A93A-FFE9-930D-B4AED03E352B}"/>
          </ac:spMkLst>
        </pc:spChg>
        <pc:spChg chg="add mod">
          <ac:chgData name="anton andersson" userId="f7fe82e8b11385a6" providerId="LiveId" clId="{41263C72-99C8-43F1-BAE5-22E6FF9825FB}" dt="2023-09-27T07:10:06.299" v="9965" actId="113"/>
          <ac:spMkLst>
            <pc:docMk/>
            <pc:sldMk cId="1894246968" sldId="420"/>
            <ac:spMk id="22" creationId="{CA285AEE-1B64-785F-A6C2-1995C8D31AD0}"/>
          </ac:spMkLst>
        </pc:spChg>
        <pc:spChg chg="add mod">
          <ac:chgData name="anton andersson" userId="f7fe82e8b11385a6" providerId="LiveId" clId="{41263C72-99C8-43F1-BAE5-22E6FF9825FB}" dt="2023-09-27T07:11:32.139" v="9972" actId="14100"/>
          <ac:spMkLst>
            <pc:docMk/>
            <pc:sldMk cId="1894246968" sldId="420"/>
            <ac:spMk id="25" creationId="{9253EA82-451B-E078-15AD-8B40CBCCD4FD}"/>
          </ac:spMkLst>
        </pc:spChg>
        <pc:spChg chg="add mod">
          <ac:chgData name="anton andersson" userId="f7fe82e8b11385a6" providerId="LiveId" clId="{41263C72-99C8-43F1-BAE5-22E6FF9825FB}" dt="2023-09-27T07:11:58.609" v="9976" actId="108"/>
          <ac:spMkLst>
            <pc:docMk/>
            <pc:sldMk cId="1894246968" sldId="420"/>
            <ac:spMk id="26" creationId="{18B9B7A0-AD02-0D93-22AA-DE88596220AC}"/>
          </ac:spMkLst>
        </pc:spChg>
        <pc:spChg chg="add mod">
          <ac:chgData name="anton andersson" userId="f7fe82e8b11385a6" providerId="LiveId" clId="{41263C72-99C8-43F1-BAE5-22E6FF9825FB}" dt="2023-09-27T07:12:13.981" v="9978" actId="1076"/>
          <ac:spMkLst>
            <pc:docMk/>
            <pc:sldMk cId="1894246968" sldId="420"/>
            <ac:spMk id="27" creationId="{C7505578-1AA9-3CB8-F94A-0E18712DA7CB}"/>
          </ac:spMkLst>
        </pc:spChg>
        <pc:spChg chg="add mod">
          <ac:chgData name="anton andersson" userId="f7fe82e8b11385a6" providerId="LiveId" clId="{41263C72-99C8-43F1-BAE5-22E6FF9825FB}" dt="2023-09-27T07:12:23.003" v="9980" actId="1076"/>
          <ac:spMkLst>
            <pc:docMk/>
            <pc:sldMk cId="1894246968" sldId="420"/>
            <ac:spMk id="28" creationId="{359E8576-2E68-1CEA-3253-BC805ED2F429}"/>
          </ac:spMkLst>
        </pc:spChg>
        <pc:spChg chg="add mod">
          <ac:chgData name="anton andersson" userId="f7fe82e8b11385a6" providerId="LiveId" clId="{41263C72-99C8-43F1-BAE5-22E6FF9825FB}" dt="2023-09-27T07:12:31.127" v="9983" actId="14100"/>
          <ac:spMkLst>
            <pc:docMk/>
            <pc:sldMk cId="1894246968" sldId="420"/>
            <ac:spMk id="29" creationId="{2103927B-899F-721B-1BB4-CA353CC9D1E6}"/>
          </ac:spMkLst>
        </pc:spChg>
        <pc:spChg chg="add mod">
          <ac:chgData name="anton andersson" userId="f7fe82e8b11385a6" providerId="LiveId" clId="{41263C72-99C8-43F1-BAE5-22E6FF9825FB}" dt="2023-09-27T07:12:44.345" v="9986" actId="14100"/>
          <ac:spMkLst>
            <pc:docMk/>
            <pc:sldMk cId="1894246968" sldId="420"/>
            <ac:spMk id="30" creationId="{A5816244-C66F-F584-A9ED-0392F7D08925}"/>
          </ac:spMkLst>
        </pc:spChg>
        <pc:spChg chg="add mod">
          <ac:chgData name="anton andersson" userId="f7fe82e8b11385a6" providerId="LiveId" clId="{41263C72-99C8-43F1-BAE5-22E6FF9825FB}" dt="2023-09-27T07:16:58.769" v="10069" actId="1076"/>
          <ac:spMkLst>
            <pc:docMk/>
            <pc:sldMk cId="1894246968" sldId="420"/>
            <ac:spMk id="49" creationId="{BEC1FAB8-B084-A9F9-056E-21374FF3DBC0}"/>
          </ac:spMkLst>
        </pc:spChg>
        <pc:spChg chg="add mod">
          <ac:chgData name="anton andersson" userId="f7fe82e8b11385a6" providerId="LiveId" clId="{41263C72-99C8-43F1-BAE5-22E6FF9825FB}" dt="2023-09-27T07:17:12.328" v="10073" actId="20577"/>
          <ac:spMkLst>
            <pc:docMk/>
            <pc:sldMk cId="1894246968" sldId="420"/>
            <ac:spMk id="51" creationId="{B45ACCFF-7703-80D9-BE76-5A3BA9926EF9}"/>
          </ac:spMkLst>
        </pc:spChg>
        <pc:picChg chg="add mod">
          <ac:chgData name="anton andersson" userId="f7fe82e8b11385a6" providerId="LiveId" clId="{41263C72-99C8-43F1-BAE5-22E6FF9825FB}" dt="2023-09-27T07:15:52.928" v="10015" actId="1076"/>
          <ac:picMkLst>
            <pc:docMk/>
            <pc:sldMk cId="1894246968" sldId="420"/>
            <ac:picMk id="5" creationId="{895AFAD0-A152-B6FD-15F7-340E8497F2D1}"/>
          </ac:picMkLst>
        </pc:picChg>
        <pc:picChg chg="del">
          <ac:chgData name="anton andersson" userId="f7fe82e8b11385a6" providerId="LiveId" clId="{41263C72-99C8-43F1-BAE5-22E6FF9825FB}" dt="2023-09-27T07:03:44.720" v="9896" actId="478"/>
          <ac:picMkLst>
            <pc:docMk/>
            <pc:sldMk cId="1894246968" sldId="420"/>
            <ac:picMk id="6" creationId="{8CB7EFFB-2F1A-2791-238D-E43427211A3D}"/>
          </ac:picMkLst>
        </pc:picChg>
        <pc:picChg chg="mod">
          <ac:chgData name="anton andersson" userId="f7fe82e8b11385a6" providerId="LiveId" clId="{41263C72-99C8-43F1-BAE5-22E6FF9825FB}" dt="2023-09-27T07:16:53.719" v="10068" actId="1076"/>
          <ac:picMkLst>
            <pc:docMk/>
            <pc:sldMk cId="1894246968" sldId="420"/>
            <ac:picMk id="8" creationId="{6723630F-622C-11B5-5A01-20E015084C33}"/>
          </ac:picMkLst>
        </pc:picChg>
        <pc:picChg chg="del mod">
          <ac:chgData name="anton andersson" userId="f7fe82e8b11385a6" providerId="LiveId" clId="{41263C72-99C8-43F1-BAE5-22E6FF9825FB}" dt="2023-09-27T07:15:40.529" v="10010" actId="478"/>
          <ac:picMkLst>
            <pc:docMk/>
            <pc:sldMk cId="1894246968" sldId="420"/>
            <ac:picMk id="18" creationId="{A8D4A35D-3CBA-C385-7882-5834DEB82B9C}"/>
          </ac:picMkLst>
        </pc:picChg>
        <pc:cxnChg chg="add mod">
          <ac:chgData name="anton andersson" userId="f7fe82e8b11385a6" providerId="LiveId" clId="{41263C72-99C8-43F1-BAE5-22E6FF9825FB}" dt="2023-09-27T07:11:22.124" v="9971" actId="208"/>
          <ac:cxnSpMkLst>
            <pc:docMk/>
            <pc:sldMk cId="1894246968" sldId="420"/>
            <ac:cxnSpMk id="24" creationId="{8CFF5F23-2D08-73CD-4718-8B8D1599EA46}"/>
          </ac:cxnSpMkLst>
        </pc:cxnChg>
        <pc:cxnChg chg="add mod">
          <ac:chgData name="anton andersson" userId="f7fe82e8b11385a6" providerId="LiveId" clId="{41263C72-99C8-43F1-BAE5-22E6FF9825FB}" dt="2023-09-27T07:14:03.319" v="9999" actId="14100"/>
          <ac:cxnSpMkLst>
            <pc:docMk/>
            <pc:sldMk cId="1894246968" sldId="420"/>
            <ac:cxnSpMk id="31" creationId="{BF015FA0-6EA3-AE7B-7C48-8F87EAEFBCB8}"/>
          </ac:cxnSpMkLst>
        </pc:cxnChg>
        <pc:cxnChg chg="add mod">
          <ac:chgData name="anton andersson" userId="f7fe82e8b11385a6" providerId="LiveId" clId="{41263C72-99C8-43F1-BAE5-22E6FF9825FB}" dt="2023-09-27T07:13:57.559" v="9998" actId="14100"/>
          <ac:cxnSpMkLst>
            <pc:docMk/>
            <pc:sldMk cId="1894246968" sldId="420"/>
            <ac:cxnSpMk id="33" creationId="{26F03829-BA30-820C-7F60-00FA2BA2006F}"/>
          </ac:cxnSpMkLst>
        </pc:cxnChg>
        <pc:cxnChg chg="add mod">
          <ac:chgData name="anton andersson" userId="f7fe82e8b11385a6" providerId="LiveId" clId="{41263C72-99C8-43F1-BAE5-22E6FF9825FB}" dt="2023-09-27T07:13:50.899" v="9997" actId="14100"/>
          <ac:cxnSpMkLst>
            <pc:docMk/>
            <pc:sldMk cId="1894246968" sldId="420"/>
            <ac:cxnSpMk id="36" creationId="{AFE5D981-F3A8-B66F-E534-ECD7AE72F99E}"/>
          </ac:cxnSpMkLst>
        </pc:cxnChg>
        <pc:cxnChg chg="add mod">
          <ac:chgData name="anton andersson" userId="f7fe82e8b11385a6" providerId="LiveId" clId="{41263C72-99C8-43F1-BAE5-22E6FF9825FB}" dt="2023-09-27T07:14:22.879" v="10002" actId="14100"/>
          <ac:cxnSpMkLst>
            <pc:docMk/>
            <pc:sldMk cId="1894246968" sldId="420"/>
            <ac:cxnSpMk id="41" creationId="{8489D342-3733-C28F-FB13-341EB998B2CD}"/>
          </ac:cxnSpMkLst>
        </pc:cxnChg>
        <pc:cxnChg chg="add mod">
          <ac:chgData name="anton andersson" userId="f7fe82e8b11385a6" providerId="LiveId" clId="{41263C72-99C8-43F1-BAE5-22E6FF9825FB}" dt="2023-09-27T07:14:50.873" v="10006" actId="14100"/>
          <ac:cxnSpMkLst>
            <pc:docMk/>
            <pc:sldMk cId="1894246968" sldId="420"/>
            <ac:cxnSpMk id="43" creationId="{2B7E09DC-4345-7658-BE37-A646C8BA64A8}"/>
          </ac:cxnSpMkLst>
        </pc:cxnChg>
        <pc:cxnChg chg="add mod">
          <ac:chgData name="anton andersson" userId="f7fe82e8b11385a6" providerId="LiveId" clId="{41263C72-99C8-43F1-BAE5-22E6FF9825FB}" dt="2023-09-27T07:15:03.749" v="10009" actId="14100"/>
          <ac:cxnSpMkLst>
            <pc:docMk/>
            <pc:sldMk cId="1894246968" sldId="420"/>
            <ac:cxnSpMk id="46" creationId="{C647A35B-63C1-8965-BCCF-88D9998F4462}"/>
          </ac:cxnSpMkLst>
        </pc:cxnChg>
        <pc:cxnChg chg="add mod">
          <ac:chgData name="anton andersson" userId="f7fe82e8b11385a6" providerId="LiveId" clId="{41263C72-99C8-43F1-BAE5-22E6FF9825FB}" dt="2023-09-27T07:17:06.419" v="10072" actId="14100"/>
          <ac:cxnSpMkLst>
            <pc:docMk/>
            <pc:sldMk cId="1894246968" sldId="420"/>
            <ac:cxnSpMk id="52" creationId="{F8689C85-84A9-5CF3-AADD-81A8FDC1D001}"/>
          </ac:cxnSpMkLst>
        </pc:cxnChg>
        <pc:cxnChg chg="add del mod">
          <ac:chgData name="anton andersson" userId="f7fe82e8b11385a6" providerId="LiveId" clId="{41263C72-99C8-43F1-BAE5-22E6FF9825FB}" dt="2023-09-27T07:19:32.849" v="10082" actId="478"/>
          <ac:cxnSpMkLst>
            <pc:docMk/>
            <pc:sldMk cId="1894246968" sldId="420"/>
            <ac:cxnSpMk id="56" creationId="{945AFDAD-34D5-3269-6BAD-865EEAF96B4D}"/>
          </ac:cxnSpMkLst>
        </pc:cxnChg>
      </pc:sldChg>
      <pc:sldChg chg="delSp modSp add del mod">
        <pc:chgData name="anton andersson" userId="f7fe82e8b11385a6" providerId="LiveId" clId="{41263C72-99C8-43F1-BAE5-22E6FF9825FB}" dt="2023-09-27T06:56:35.240" v="9894" actId="2696"/>
        <pc:sldMkLst>
          <pc:docMk/>
          <pc:sldMk cId="2598759137" sldId="420"/>
        </pc:sldMkLst>
        <pc:spChg chg="mod">
          <ac:chgData name="anton andersson" userId="f7fe82e8b11385a6" providerId="LiveId" clId="{41263C72-99C8-43F1-BAE5-22E6FF9825FB}" dt="2023-09-27T06:54:46.500" v="9886" actId="20577"/>
          <ac:spMkLst>
            <pc:docMk/>
            <pc:sldMk cId="2598759137" sldId="420"/>
            <ac:spMk id="4" creationId="{7FEFA601-0ECC-842F-708D-FA0029491047}"/>
          </ac:spMkLst>
        </pc:spChg>
        <pc:spChg chg="del">
          <ac:chgData name="anton andersson" userId="f7fe82e8b11385a6" providerId="LiveId" clId="{41263C72-99C8-43F1-BAE5-22E6FF9825FB}" dt="2023-09-27T06:54:52.070" v="9887" actId="478"/>
          <ac:spMkLst>
            <pc:docMk/>
            <pc:sldMk cId="2598759137" sldId="420"/>
            <ac:spMk id="7" creationId="{36609CD2-2FE2-1514-AF97-37C7C68F4A0E}"/>
          </ac:spMkLst>
        </pc:spChg>
        <pc:spChg chg="del">
          <ac:chgData name="anton andersson" userId="f7fe82e8b11385a6" providerId="LiveId" clId="{41263C72-99C8-43F1-BAE5-22E6FF9825FB}" dt="2023-09-27T06:54:55.151" v="9889" actId="478"/>
          <ac:spMkLst>
            <pc:docMk/>
            <pc:sldMk cId="2598759137" sldId="420"/>
            <ac:spMk id="11" creationId="{32792E32-F05E-11CA-E1AC-478406C07CDB}"/>
          </ac:spMkLst>
        </pc:spChg>
        <pc:spChg chg="del">
          <ac:chgData name="anton andersson" userId="f7fe82e8b11385a6" providerId="LiveId" clId="{41263C72-99C8-43F1-BAE5-22E6FF9825FB}" dt="2023-09-27T06:54:56.184" v="9890" actId="478"/>
          <ac:spMkLst>
            <pc:docMk/>
            <pc:sldMk cId="2598759137" sldId="420"/>
            <ac:spMk id="12" creationId="{F074BBD0-9DB1-1DE0-F66C-656F5F88A11D}"/>
          </ac:spMkLst>
        </pc:spChg>
        <pc:spChg chg="del">
          <ac:chgData name="anton andersson" userId="f7fe82e8b11385a6" providerId="LiveId" clId="{41263C72-99C8-43F1-BAE5-22E6FF9825FB}" dt="2023-09-27T06:54:57.301" v="9891" actId="478"/>
          <ac:spMkLst>
            <pc:docMk/>
            <pc:sldMk cId="2598759137" sldId="420"/>
            <ac:spMk id="14" creationId="{3438EC80-8F77-EB9C-CE96-0B0F552BBBFB}"/>
          </ac:spMkLst>
        </pc:spChg>
        <pc:spChg chg="del">
          <ac:chgData name="anton andersson" userId="f7fe82e8b11385a6" providerId="LiveId" clId="{41263C72-99C8-43F1-BAE5-22E6FF9825FB}" dt="2023-09-27T06:54:58.565" v="9892" actId="478"/>
          <ac:spMkLst>
            <pc:docMk/>
            <pc:sldMk cId="2598759137" sldId="420"/>
            <ac:spMk id="15" creationId="{5C8F82C6-981D-BE90-C8EE-EF96FC2A4AA6}"/>
          </ac:spMkLst>
        </pc:spChg>
        <pc:spChg chg="del">
          <ac:chgData name="anton andersson" userId="f7fe82e8b11385a6" providerId="LiveId" clId="{41263C72-99C8-43F1-BAE5-22E6FF9825FB}" dt="2023-09-27T06:54:59.731" v="9893" actId="478"/>
          <ac:spMkLst>
            <pc:docMk/>
            <pc:sldMk cId="2598759137" sldId="420"/>
            <ac:spMk id="16" creationId="{1D9366C6-FE87-19DE-692C-E6A693A81061}"/>
          </ac:spMkLst>
        </pc:spChg>
        <pc:graphicFrameChg chg="del">
          <ac:chgData name="anton andersson" userId="f7fe82e8b11385a6" providerId="LiveId" clId="{41263C72-99C8-43F1-BAE5-22E6FF9825FB}" dt="2023-09-27T06:54:53.853" v="9888" actId="478"/>
          <ac:graphicFrameMkLst>
            <pc:docMk/>
            <pc:sldMk cId="2598759137" sldId="420"/>
            <ac:graphicFrameMk id="5" creationId="{6ABC1158-9994-B53C-B416-54F90E929B1E}"/>
          </ac:graphicFrameMkLst>
        </pc:graphicFrameChg>
      </pc:sldChg>
    </pc:docChg>
  </pc:docChgLst>
  <pc:docChgLst>
    <pc:chgData name="anton andersson" userId="f7fe82e8b11385a6" providerId="LiveId" clId="{028DE289-925E-4588-8768-DCC141C6473C}"/>
    <pc:docChg chg="undo custSel addSld delSld modSld sldOrd">
      <pc:chgData name="anton andersson" userId="f7fe82e8b11385a6" providerId="LiveId" clId="{028DE289-925E-4588-8768-DCC141C6473C}" dt="2023-06-07T16:45:46.267" v="5082" actId="20577"/>
      <pc:docMkLst>
        <pc:docMk/>
      </pc:docMkLst>
      <pc:sldChg chg="modSp mod">
        <pc:chgData name="anton andersson" userId="f7fe82e8b11385a6" providerId="LiveId" clId="{028DE289-925E-4588-8768-DCC141C6473C}" dt="2023-06-07T16:18:40.178" v="4671" actId="20577"/>
        <pc:sldMkLst>
          <pc:docMk/>
          <pc:sldMk cId="3550436766" sldId="272"/>
        </pc:sldMkLst>
        <pc:graphicFrameChg chg="mod modGraphic">
          <ac:chgData name="anton andersson" userId="f7fe82e8b11385a6" providerId="LiveId" clId="{028DE289-925E-4588-8768-DCC141C6473C}" dt="2023-06-07T16:18:40.178" v="4671" actId="20577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delSp modSp mod">
        <pc:chgData name="anton andersson" userId="f7fe82e8b11385a6" providerId="LiveId" clId="{028DE289-925E-4588-8768-DCC141C6473C}" dt="2023-06-01T13:26:17.413" v="4542" actId="478"/>
        <pc:sldMkLst>
          <pc:docMk/>
          <pc:sldMk cId="441834813" sldId="353"/>
        </pc:sldMkLst>
        <pc:spChg chg="del">
          <ac:chgData name="anton andersson" userId="f7fe82e8b11385a6" providerId="LiveId" clId="{028DE289-925E-4588-8768-DCC141C6473C}" dt="2023-06-01T13:26:17.413" v="4542" actId="478"/>
          <ac:spMkLst>
            <pc:docMk/>
            <pc:sldMk cId="441834813" sldId="353"/>
            <ac:spMk id="5" creationId="{4B78B478-BF6B-4F13-BEDC-210D18337E98}"/>
          </ac:spMkLst>
        </pc:spChg>
        <pc:spChg chg="mod">
          <ac:chgData name="anton andersson" userId="f7fe82e8b11385a6" providerId="LiveId" clId="{028DE289-925E-4588-8768-DCC141C6473C}" dt="2023-06-01T10:08:50.214" v="1395" actId="20577"/>
          <ac:spMkLst>
            <pc:docMk/>
            <pc:sldMk cId="441834813" sldId="353"/>
            <ac:spMk id="6" creationId="{CFEF36EF-EA79-48B1-8977-F8AA6F2C6BC7}"/>
          </ac:spMkLst>
        </pc:spChg>
      </pc:sldChg>
      <pc:sldChg chg="addSp delSp modSp mod">
        <pc:chgData name="anton andersson" userId="f7fe82e8b11385a6" providerId="LiveId" clId="{028DE289-925E-4588-8768-DCC141C6473C}" dt="2023-06-01T08:29:21.543" v="66" actId="13926"/>
        <pc:sldMkLst>
          <pc:docMk/>
          <pc:sldMk cId="3575223186" sldId="366"/>
        </pc:sldMkLst>
        <pc:spChg chg="mod">
          <ac:chgData name="anton andersson" userId="f7fe82e8b11385a6" providerId="LiveId" clId="{028DE289-925E-4588-8768-DCC141C6473C}" dt="2023-06-01T08:29:21.543" v="66" actId="13926"/>
          <ac:spMkLst>
            <pc:docMk/>
            <pc:sldMk cId="3575223186" sldId="366"/>
            <ac:spMk id="2" creationId="{845A0B2C-9874-4D40-84AB-D03DD94D0EF7}"/>
          </ac:spMkLst>
        </pc:spChg>
        <pc:spChg chg="mod">
          <ac:chgData name="anton andersson" userId="f7fe82e8b11385a6" providerId="LiveId" clId="{028DE289-925E-4588-8768-DCC141C6473C}" dt="2023-06-01T08:29:03.892" v="65" actId="20577"/>
          <ac:spMkLst>
            <pc:docMk/>
            <pc:sldMk cId="3575223186" sldId="366"/>
            <ac:spMk id="12" creationId="{65B9FB45-7F63-94DC-2922-EE33D0B10C1F}"/>
          </ac:spMkLst>
        </pc:spChg>
        <pc:picChg chg="add mod">
          <ac:chgData name="anton andersson" userId="f7fe82e8b11385a6" providerId="LiveId" clId="{028DE289-925E-4588-8768-DCC141C6473C}" dt="2023-06-01T08:28:39.259" v="7" actId="1076"/>
          <ac:picMkLst>
            <pc:docMk/>
            <pc:sldMk cId="3575223186" sldId="366"/>
            <ac:picMk id="4" creationId="{9F4740C2-E9AB-D848-3BA0-1E7ADED8D821}"/>
          </ac:picMkLst>
        </pc:picChg>
        <pc:picChg chg="del">
          <ac:chgData name="anton andersson" userId="f7fe82e8b11385a6" providerId="LiveId" clId="{028DE289-925E-4588-8768-DCC141C6473C}" dt="2023-06-01T08:28:00.929" v="0" actId="478"/>
          <ac:picMkLst>
            <pc:docMk/>
            <pc:sldMk cId="3575223186" sldId="366"/>
            <ac:picMk id="10" creationId="{76AE57CE-A00B-1CD8-0D3F-6C40C8EA8B83}"/>
          </ac:picMkLst>
        </pc:picChg>
      </pc:sldChg>
      <pc:sldChg chg="addSp delSp modSp mod ord">
        <pc:chgData name="anton andersson" userId="f7fe82e8b11385a6" providerId="LiveId" clId="{028DE289-925E-4588-8768-DCC141C6473C}" dt="2023-06-07T16:42:12.764" v="4863" actId="21"/>
        <pc:sldMkLst>
          <pc:docMk/>
          <pc:sldMk cId="4181901547" sldId="370"/>
        </pc:sldMkLst>
        <pc:spChg chg="mod">
          <ac:chgData name="anton andersson" userId="f7fe82e8b11385a6" providerId="LiveId" clId="{028DE289-925E-4588-8768-DCC141C6473C}" dt="2023-06-01T11:46:13.037" v="3512" actId="1076"/>
          <ac:spMkLst>
            <pc:docMk/>
            <pc:sldMk cId="4181901547" sldId="370"/>
            <ac:spMk id="2" creationId="{845A0B2C-9874-4D40-84AB-D03DD94D0EF7}"/>
          </ac:spMkLst>
        </pc:spChg>
        <pc:spChg chg="mod">
          <ac:chgData name="anton andersson" userId="f7fe82e8b11385a6" providerId="LiveId" clId="{028DE289-925E-4588-8768-DCC141C6473C}" dt="2023-06-07T16:42:12.764" v="4863" actId="21"/>
          <ac:spMkLst>
            <pc:docMk/>
            <pc:sldMk cId="4181901547" sldId="370"/>
            <ac:spMk id="3" creationId="{8F9C33D6-636D-2953-CA5B-0830ACD5EF50}"/>
          </ac:spMkLst>
        </pc:spChg>
        <pc:picChg chg="add mod">
          <ac:chgData name="anton andersson" userId="f7fe82e8b11385a6" providerId="LiveId" clId="{028DE289-925E-4588-8768-DCC141C6473C}" dt="2023-06-01T11:40:20.613" v="3212" actId="1076"/>
          <ac:picMkLst>
            <pc:docMk/>
            <pc:sldMk cId="4181901547" sldId="370"/>
            <ac:picMk id="5" creationId="{F05C53E9-E6B9-C60F-BD10-B3F02D38C520}"/>
          </ac:picMkLst>
        </pc:picChg>
        <pc:picChg chg="del">
          <ac:chgData name="anton andersson" userId="f7fe82e8b11385a6" providerId="LiveId" clId="{028DE289-925E-4588-8768-DCC141C6473C}" dt="2023-06-01T11:35:32.732" v="3118" actId="478"/>
          <ac:picMkLst>
            <pc:docMk/>
            <pc:sldMk cId="4181901547" sldId="370"/>
            <ac:picMk id="6" creationId="{BAA891C4-5B18-EB7D-3E71-5F4C42B7C5F5}"/>
          </ac:picMkLst>
        </pc:picChg>
        <pc:picChg chg="del">
          <ac:chgData name="anton andersson" userId="f7fe82e8b11385a6" providerId="LiveId" clId="{028DE289-925E-4588-8768-DCC141C6473C}" dt="2023-06-01T11:35:32.138" v="3117" actId="478"/>
          <ac:picMkLst>
            <pc:docMk/>
            <pc:sldMk cId="4181901547" sldId="370"/>
            <ac:picMk id="8" creationId="{77DF2F4A-2915-EFC9-4F50-7E1B728ACEAF}"/>
          </ac:picMkLst>
        </pc:picChg>
        <pc:picChg chg="add mod">
          <ac:chgData name="anton andersson" userId="f7fe82e8b11385a6" providerId="LiveId" clId="{028DE289-925E-4588-8768-DCC141C6473C}" dt="2023-06-01T11:39:55.336" v="3208" actId="1076"/>
          <ac:picMkLst>
            <pc:docMk/>
            <pc:sldMk cId="4181901547" sldId="370"/>
            <ac:picMk id="9" creationId="{ECE7429B-94FA-3BC9-1FC3-0E37936F0483}"/>
          </ac:picMkLst>
        </pc:picChg>
        <pc:picChg chg="mod">
          <ac:chgData name="anton andersson" userId="f7fe82e8b11385a6" providerId="LiveId" clId="{028DE289-925E-4588-8768-DCC141C6473C}" dt="2023-06-01T11:39:48.685" v="3206" actId="1076"/>
          <ac:picMkLst>
            <pc:docMk/>
            <pc:sldMk cId="4181901547" sldId="370"/>
            <ac:picMk id="10" creationId="{A10FB36F-F4ED-B7FA-D46A-8960C2B67052}"/>
          </ac:picMkLst>
        </pc:picChg>
        <pc:picChg chg="add mod">
          <ac:chgData name="anton andersson" userId="f7fe82e8b11385a6" providerId="LiveId" clId="{028DE289-925E-4588-8768-DCC141C6473C}" dt="2023-06-01T11:40:01.316" v="3210" actId="1076"/>
          <ac:picMkLst>
            <pc:docMk/>
            <pc:sldMk cId="4181901547" sldId="370"/>
            <ac:picMk id="12" creationId="{502D1B92-D1B0-723C-4032-2274A69E7967}"/>
          </ac:picMkLst>
        </pc:picChg>
        <pc:picChg chg="add mod">
          <ac:chgData name="anton andersson" userId="f7fe82e8b11385a6" providerId="LiveId" clId="{028DE289-925E-4588-8768-DCC141C6473C}" dt="2023-06-01T11:40:06.234" v="3211" actId="1076"/>
          <ac:picMkLst>
            <pc:docMk/>
            <pc:sldMk cId="4181901547" sldId="370"/>
            <ac:picMk id="14" creationId="{87091C08-6209-E7DE-68AA-51EFF50B96C8}"/>
          </ac:picMkLst>
        </pc:picChg>
        <pc:picChg chg="add del mod">
          <ac:chgData name="anton andersson" userId="f7fe82e8b11385a6" providerId="LiveId" clId="{028DE289-925E-4588-8768-DCC141C6473C}" dt="2023-06-01T12:00:34.361" v="3547"/>
          <ac:picMkLst>
            <pc:docMk/>
            <pc:sldMk cId="4181901547" sldId="370"/>
            <ac:picMk id="15" creationId="{6DEE69A1-735D-41CC-A9BF-88E214195CAB}"/>
          </ac:picMkLst>
        </pc:picChg>
      </pc:sldChg>
      <pc:sldChg chg="addSp delSp modSp del mod ord">
        <pc:chgData name="anton andersson" userId="f7fe82e8b11385a6" providerId="LiveId" clId="{028DE289-925E-4588-8768-DCC141C6473C}" dt="2023-06-07T16:42:01.849" v="4862" actId="2696"/>
        <pc:sldMkLst>
          <pc:docMk/>
          <pc:sldMk cId="252995178" sldId="371"/>
        </pc:sldMkLst>
        <pc:spChg chg="mod">
          <ac:chgData name="anton andersson" userId="f7fe82e8b11385a6" providerId="LiveId" clId="{028DE289-925E-4588-8768-DCC141C6473C}" dt="2023-06-01T11:48:06.500" v="3538" actId="13926"/>
          <ac:spMkLst>
            <pc:docMk/>
            <pc:sldMk cId="252995178" sldId="371"/>
            <ac:spMk id="2" creationId="{845A0B2C-9874-4D40-84AB-D03DD94D0EF7}"/>
          </ac:spMkLst>
        </pc:spChg>
        <pc:picChg chg="del mod">
          <ac:chgData name="anton andersson" userId="f7fe82e8b11385a6" providerId="LiveId" clId="{028DE289-925E-4588-8768-DCC141C6473C}" dt="2023-06-01T11:48:19.381" v="3539" actId="478"/>
          <ac:picMkLst>
            <pc:docMk/>
            <pc:sldMk cId="252995178" sldId="371"/>
            <ac:picMk id="5" creationId="{3B79ECE0-8E1E-4664-E36C-ED40C1E97E24}"/>
          </ac:picMkLst>
        </pc:picChg>
        <pc:picChg chg="add mod">
          <ac:chgData name="anton andersson" userId="f7fe82e8b11385a6" providerId="LiveId" clId="{028DE289-925E-4588-8768-DCC141C6473C}" dt="2023-06-01T11:48:45.637" v="3545" actId="1076"/>
          <ac:picMkLst>
            <pc:docMk/>
            <pc:sldMk cId="252995178" sldId="371"/>
            <ac:picMk id="6" creationId="{E1A82CAF-4168-DFA5-3EE8-021E6931F04A}"/>
          </ac:picMkLst>
        </pc:picChg>
      </pc:sldChg>
      <pc:sldChg chg="addSp delSp modSp mod ord">
        <pc:chgData name="anton andersson" userId="f7fe82e8b11385a6" providerId="LiveId" clId="{028DE289-925E-4588-8768-DCC141C6473C}" dt="2023-06-01T13:13:00.270" v="4231"/>
        <pc:sldMkLst>
          <pc:docMk/>
          <pc:sldMk cId="2556876793" sldId="372"/>
        </pc:sldMkLst>
        <pc:spChg chg="mod">
          <ac:chgData name="anton andersson" userId="f7fe82e8b11385a6" providerId="LiveId" clId="{028DE289-925E-4588-8768-DCC141C6473C}" dt="2023-06-01T10:19:06.272" v="1506" actId="13926"/>
          <ac:spMkLst>
            <pc:docMk/>
            <pc:sldMk cId="2556876793" sldId="372"/>
            <ac:spMk id="2" creationId="{845A0B2C-9874-4D40-84AB-D03DD94D0EF7}"/>
          </ac:spMkLst>
        </pc:spChg>
        <pc:spChg chg="mod">
          <ac:chgData name="anton andersson" userId="f7fe82e8b11385a6" providerId="LiveId" clId="{028DE289-925E-4588-8768-DCC141C6473C}" dt="2023-06-01T11:47:17.257" v="3536" actId="20577"/>
          <ac:spMkLst>
            <pc:docMk/>
            <pc:sldMk cId="2556876793" sldId="372"/>
            <ac:spMk id="3" creationId="{8F9C33D6-636D-2953-CA5B-0830ACD5EF50}"/>
          </ac:spMkLst>
        </pc:spChg>
        <pc:picChg chg="add mod">
          <ac:chgData name="anton andersson" userId="f7fe82e8b11385a6" providerId="LiveId" clId="{028DE289-925E-4588-8768-DCC141C6473C}" dt="2023-06-01T10:19:38.850" v="1512" actId="1076"/>
          <ac:picMkLst>
            <pc:docMk/>
            <pc:sldMk cId="2556876793" sldId="372"/>
            <ac:picMk id="5" creationId="{CD90F041-B9A2-A97F-6DC1-F4554EECCF46}"/>
          </ac:picMkLst>
        </pc:picChg>
        <pc:picChg chg="del">
          <ac:chgData name="anton andersson" userId="f7fe82e8b11385a6" providerId="LiveId" clId="{028DE289-925E-4588-8768-DCC141C6473C}" dt="2023-06-01T10:19:23.403" v="1507" actId="478"/>
          <ac:picMkLst>
            <pc:docMk/>
            <pc:sldMk cId="2556876793" sldId="372"/>
            <ac:picMk id="6" creationId="{A52A5BB9-FF81-535A-C870-035BF1895239}"/>
          </ac:picMkLst>
        </pc:picChg>
        <pc:picChg chg="del">
          <ac:chgData name="anton andersson" userId="f7fe82e8b11385a6" providerId="LiveId" clId="{028DE289-925E-4588-8768-DCC141C6473C}" dt="2023-06-01T10:20:17.925" v="1513" actId="478"/>
          <ac:picMkLst>
            <pc:docMk/>
            <pc:sldMk cId="2556876793" sldId="372"/>
            <ac:picMk id="8" creationId="{4885A8DE-81D0-261A-6622-459229D7056D}"/>
          </ac:picMkLst>
        </pc:picChg>
        <pc:picChg chg="add mod">
          <ac:chgData name="anton andersson" userId="f7fe82e8b11385a6" providerId="LiveId" clId="{028DE289-925E-4588-8768-DCC141C6473C}" dt="2023-06-01T10:35:44.270" v="1819" actId="1076"/>
          <ac:picMkLst>
            <pc:docMk/>
            <pc:sldMk cId="2556876793" sldId="372"/>
            <ac:picMk id="9" creationId="{56B21D98-2A88-AD3C-17E0-65AA53C9D9A7}"/>
          </ac:picMkLst>
        </pc:picChg>
      </pc:sldChg>
      <pc:sldChg chg="modSp mod ord">
        <pc:chgData name="anton andersson" userId="f7fe82e8b11385a6" providerId="LiveId" clId="{028DE289-925E-4588-8768-DCC141C6473C}" dt="2023-06-01T13:30:12.338" v="4659" actId="108"/>
        <pc:sldMkLst>
          <pc:docMk/>
          <pc:sldMk cId="2144896051" sldId="373"/>
        </pc:sldMkLst>
        <pc:spChg chg="mod">
          <ac:chgData name="anton andersson" userId="f7fe82e8b11385a6" providerId="LiveId" clId="{028DE289-925E-4588-8768-DCC141C6473C}" dt="2023-06-01T13:29:39.166" v="4657" actId="13926"/>
          <ac:spMkLst>
            <pc:docMk/>
            <pc:sldMk cId="2144896051" sldId="373"/>
            <ac:spMk id="2" creationId="{845A0B2C-9874-4D40-84AB-D03DD94D0EF7}"/>
          </ac:spMkLst>
        </pc:spChg>
        <pc:spChg chg="mod">
          <ac:chgData name="anton andersson" userId="f7fe82e8b11385a6" providerId="LiveId" clId="{028DE289-925E-4588-8768-DCC141C6473C}" dt="2023-06-01T13:30:12.338" v="4659" actId="108"/>
          <ac:spMkLst>
            <pc:docMk/>
            <pc:sldMk cId="2144896051" sldId="373"/>
            <ac:spMk id="3" creationId="{8F9C33D6-636D-2953-CA5B-0830ACD5EF50}"/>
          </ac:spMkLst>
        </pc:spChg>
      </pc:sldChg>
      <pc:sldChg chg="addSp delSp modSp mod">
        <pc:chgData name="anton andersson" userId="f7fe82e8b11385a6" providerId="LiveId" clId="{028DE289-925E-4588-8768-DCC141C6473C}" dt="2023-06-01T13:26:06.180" v="4540" actId="478"/>
        <pc:sldMkLst>
          <pc:docMk/>
          <pc:sldMk cId="1288612417" sldId="374"/>
        </pc:sldMkLst>
        <pc:spChg chg="add mod">
          <ac:chgData name="anton andersson" userId="f7fe82e8b11385a6" providerId="LiveId" clId="{028DE289-925E-4588-8768-DCC141C6473C}" dt="2023-06-01T08:41:44.427" v="657" actId="20577"/>
          <ac:spMkLst>
            <pc:docMk/>
            <pc:sldMk cId="1288612417" sldId="374"/>
            <ac:spMk id="2" creationId="{5A029E6D-EFD1-B44D-31AB-D3B8532E3C99}"/>
          </ac:spMkLst>
        </pc:spChg>
        <pc:spChg chg="del">
          <ac:chgData name="anton andersson" userId="f7fe82e8b11385a6" providerId="LiveId" clId="{028DE289-925E-4588-8768-DCC141C6473C}" dt="2023-06-01T13:26:06.180" v="4540" actId="478"/>
          <ac:spMkLst>
            <pc:docMk/>
            <pc:sldMk cId="1288612417" sldId="374"/>
            <ac:spMk id="4" creationId="{77F96380-CB7C-100D-B2A8-E0E1DF72BB8C}"/>
          </ac:spMkLst>
        </pc:spChg>
        <pc:spChg chg="mod">
          <ac:chgData name="anton andersson" userId="f7fe82e8b11385a6" providerId="LiveId" clId="{028DE289-925E-4588-8768-DCC141C6473C}" dt="2023-06-01T08:30:06.805" v="67" actId="13926"/>
          <ac:spMkLst>
            <pc:docMk/>
            <pc:sldMk cId="1288612417" sldId="374"/>
            <ac:spMk id="9" creationId="{4881F4B3-495A-A42F-701D-216EC1C41FBA}"/>
          </ac:spMkLst>
        </pc:spChg>
        <pc:graphicFrameChg chg="add del mod modGraphic">
          <ac:chgData name="anton andersson" userId="f7fe82e8b11385a6" providerId="LiveId" clId="{028DE289-925E-4588-8768-DCC141C6473C}" dt="2023-06-01T08:34:29.130" v="432" actId="478"/>
          <ac:graphicFrameMkLst>
            <pc:docMk/>
            <pc:sldMk cId="1288612417" sldId="374"/>
            <ac:graphicFrameMk id="5" creationId="{DF22F2D9-CBE3-03B4-1066-E263BFD08E34}"/>
          </ac:graphicFrameMkLst>
        </pc:graphicFrameChg>
        <pc:graphicFrameChg chg="add del mod">
          <ac:chgData name="anton andersson" userId="f7fe82e8b11385a6" providerId="LiveId" clId="{028DE289-925E-4588-8768-DCC141C6473C}" dt="2023-06-01T08:36:41.249" v="445" actId="478"/>
          <ac:graphicFrameMkLst>
            <pc:docMk/>
            <pc:sldMk cId="1288612417" sldId="374"/>
            <ac:graphicFrameMk id="6" creationId="{644DC1D8-9C8F-DDAF-0881-AD773C6CA571}"/>
          </ac:graphicFrameMkLst>
        </pc:graphicFrameChg>
        <pc:graphicFrameChg chg="add del mod">
          <ac:chgData name="anton andersson" userId="f7fe82e8b11385a6" providerId="LiveId" clId="{028DE289-925E-4588-8768-DCC141C6473C}" dt="2023-06-01T08:37:19.096" v="454" actId="478"/>
          <ac:graphicFrameMkLst>
            <pc:docMk/>
            <pc:sldMk cId="1288612417" sldId="374"/>
            <ac:graphicFrameMk id="7" creationId="{A09E8AFE-5147-5C91-3694-E904186D0191}"/>
          </ac:graphicFrameMkLst>
        </pc:graphicFrameChg>
        <pc:graphicFrameChg chg="add mod modGraphic">
          <ac:chgData name="anton andersson" userId="f7fe82e8b11385a6" providerId="LiveId" clId="{028DE289-925E-4588-8768-DCC141C6473C}" dt="2023-06-01T08:58:11.851" v="1317" actId="20577"/>
          <ac:graphicFrameMkLst>
            <pc:docMk/>
            <pc:sldMk cId="1288612417" sldId="374"/>
            <ac:graphicFrameMk id="10" creationId="{AC56AEDD-A6A8-7C77-DE46-4530E57A0ADC}"/>
          </ac:graphicFrameMkLst>
        </pc:graphicFrameChg>
      </pc:sldChg>
      <pc:sldChg chg="addSp delSp modSp mod ord">
        <pc:chgData name="anton andersson" userId="f7fe82e8b11385a6" providerId="LiveId" clId="{028DE289-925E-4588-8768-DCC141C6473C}" dt="2023-06-01T13:25:28.488" v="4533" actId="478"/>
        <pc:sldMkLst>
          <pc:docMk/>
          <pc:sldMk cId="208842400" sldId="375"/>
        </pc:sldMkLst>
        <pc:spChg chg="del">
          <ac:chgData name="anton andersson" userId="f7fe82e8b11385a6" providerId="LiveId" clId="{028DE289-925E-4588-8768-DCC141C6473C}" dt="2023-06-01T13:25:28.488" v="4533" actId="478"/>
          <ac:spMkLst>
            <pc:docMk/>
            <pc:sldMk cId="208842400" sldId="375"/>
            <ac:spMk id="4" creationId="{77F96380-CB7C-100D-B2A8-E0E1DF72BB8C}"/>
          </ac:spMkLst>
        </pc:spChg>
        <pc:spChg chg="mod">
          <ac:chgData name="anton andersson" userId="f7fe82e8b11385a6" providerId="LiveId" clId="{028DE289-925E-4588-8768-DCC141C6473C}" dt="2023-06-01T10:05:36.031" v="1338" actId="13926"/>
          <ac:spMkLst>
            <pc:docMk/>
            <pc:sldMk cId="208842400" sldId="375"/>
            <ac:spMk id="9" creationId="{4881F4B3-495A-A42F-701D-216EC1C41FBA}"/>
          </ac:spMkLst>
        </pc:spChg>
        <pc:picChg chg="add del mod">
          <ac:chgData name="anton andersson" userId="f7fe82e8b11385a6" providerId="LiveId" clId="{028DE289-925E-4588-8768-DCC141C6473C}" dt="2023-06-01T10:04:18.297" v="1323" actId="478"/>
          <ac:picMkLst>
            <pc:docMk/>
            <pc:sldMk cId="208842400" sldId="375"/>
            <ac:picMk id="5" creationId="{22B8F7C9-956F-D326-3B4A-C7C63E602266}"/>
          </ac:picMkLst>
        </pc:picChg>
        <pc:picChg chg="add mod">
          <ac:chgData name="anton andersson" userId="f7fe82e8b11385a6" providerId="LiveId" clId="{028DE289-925E-4588-8768-DCC141C6473C}" dt="2023-06-01T10:05:21.817" v="1336" actId="1076"/>
          <ac:picMkLst>
            <pc:docMk/>
            <pc:sldMk cId="208842400" sldId="375"/>
            <ac:picMk id="7" creationId="{30542971-7168-C6B8-EC6C-4FAC4A2F35CE}"/>
          </ac:picMkLst>
        </pc:picChg>
        <pc:picChg chg="add mod">
          <ac:chgData name="anton andersson" userId="f7fe82e8b11385a6" providerId="LiveId" clId="{028DE289-925E-4588-8768-DCC141C6473C}" dt="2023-06-01T10:05:23.318" v="1337" actId="1076"/>
          <ac:picMkLst>
            <pc:docMk/>
            <pc:sldMk cId="208842400" sldId="375"/>
            <ac:picMk id="11" creationId="{C30E608B-4ADF-9521-4513-8D027BADEF78}"/>
          </ac:picMkLst>
        </pc:picChg>
      </pc:sldChg>
      <pc:sldChg chg="addSp delSp modSp del mod ord">
        <pc:chgData name="anton andersson" userId="f7fe82e8b11385a6" providerId="LiveId" clId="{028DE289-925E-4588-8768-DCC141C6473C}" dt="2023-06-07T16:18:11.776" v="4660" actId="2696"/>
        <pc:sldMkLst>
          <pc:docMk/>
          <pc:sldMk cId="3282390275" sldId="376"/>
        </pc:sldMkLst>
        <pc:spChg chg="del">
          <ac:chgData name="anton andersson" userId="f7fe82e8b11385a6" providerId="LiveId" clId="{028DE289-925E-4588-8768-DCC141C6473C}" dt="2023-06-01T13:25:38.542" v="4535" actId="478"/>
          <ac:spMkLst>
            <pc:docMk/>
            <pc:sldMk cId="3282390275" sldId="376"/>
            <ac:spMk id="4" creationId="{77F96380-CB7C-100D-B2A8-E0E1DF72BB8C}"/>
          </ac:spMkLst>
        </pc:spChg>
        <pc:spChg chg="mod">
          <ac:chgData name="anton andersson" userId="f7fe82e8b11385a6" providerId="LiveId" clId="{028DE289-925E-4588-8768-DCC141C6473C}" dt="2023-06-01T10:22:58.235" v="1641" actId="13926"/>
          <ac:spMkLst>
            <pc:docMk/>
            <pc:sldMk cId="3282390275" sldId="376"/>
            <ac:spMk id="9" creationId="{4881F4B3-495A-A42F-701D-216EC1C41FBA}"/>
          </ac:spMkLst>
        </pc:spChg>
        <pc:spChg chg="add mod">
          <ac:chgData name="anton andersson" userId="f7fe82e8b11385a6" providerId="LiveId" clId="{028DE289-925E-4588-8768-DCC141C6473C}" dt="2023-06-01T10:32:05.608" v="1685" actId="14100"/>
          <ac:spMkLst>
            <pc:docMk/>
            <pc:sldMk cId="3282390275" sldId="376"/>
            <ac:spMk id="12" creationId="{92F00901-6D9C-F85E-A3CF-1FBC38AC3CC8}"/>
          </ac:spMkLst>
        </pc:spChg>
        <pc:spChg chg="add mod">
          <ac:chgData name="anton andersson" userId="f7fe82e8b11385a6" providerId="LiveId" clId="{028DE289-925E-4588-8768-DCC141C6473C}" dt="2023-06-01T10:32:13.907" v="1693" actId="20577"/>
          <ac:spMkLst>
            <pc:docMk/>
            <pc:sldMk cId="3282390275" sldId="376"/>
            <ac:spMk id="13" creationId="{B5764801-6DF7-95A1-42EB-0CDFF831A0B9}"/>
          </ac:spMkLst>
        </pc:spChg>
        <pc:picChg chg="add mod">
          <ac:chgData name="anton andersson" userId="f7fe82e8b11385a6" providerId="LiveId" clId="{028DE289-925E-4588-8768-DCC141C6473C}" dt="2023-06-01T10:31:07.149" v="1661" actId="14100"/>
          <ac:picMkLst>
            <pc:docMk/>
            <pc:sldMk cId="3282390275" sldId="376"/>
            <ac:picMk id="5" creationId="{A7A04DE8-D2FD-879E-8197-1461EB8D3141}"/>
          </ac:picMkLst>
        </pc:picChg>
        <pc:picChg chg="add mod">
          <ac:chgData name="anton andersson" userId="f7fe82e8b11385a6" providerId="LiveId" clId="{028DE289-925E-4588-8768-DCC141C6473C}" dt="2023-06-01T10:31:36.935" v="1671" actId="1076"/>
          <ac:picMkLst>
            <pc:docMk/>
            <pc:sldMk cId="3282390275" sldId="376"/>
            <ac:picMk id="6" creationId="{719715F5-9A67-4010-F1ED-5DFBE07A721D}"/>
          </ac:picMkLst>
        </pc:picChg>
        <pc:picChg chg="add mod">
          <ac:chgData name="anton andersson" userId="f7fe82e8b11385a6" providerId="LiveId" clId="{028DE289-925E-4588-8768-DCC141C6473C}" dt="2023-06-01T10:31:16.642" v="1666" actId="1076"/>
          <ac:picMkLst>
            <pc:docMk/>
            <pc:sldMk cId="3282390275" sldId="376"/>
            <ac:picMk id="10" creationId="{0E1E48FD-A232-5FFE-6370-511AEADE6BE7}"/>
          </ac:picMkLst>
        </pc:picChg>
        <pc:picChg chg="add mod">
          <ac:chgData name="anton andersson" userId="f7fe82e8b11385a6" providerId="LiveId" clId="{028DE289-925E-4588-8768-DCC141C6473C}" dt="2023-06-01T10:31:41.810" v="1672" actId="1076"/>
          <ac:picMkLst>
            <pc:docMk/>
            <pc:sldMk cId="3282390275" sldId="376"/>
            <ac:picMk id="11" creationId="{5404ADC2-208E-48BB-016D-54D31AF4D0FE}"/>
          </ac:picMkLst>
        </pc:picChg>
      </pc:sldChg>
      <pc:sldChg chg="addSp delSp modSp mod ord">
        <pc:chgData name="anton andersson" userId="f7fe82e8b11385a6" providerId="LiveId" clId="{028DE289-925E-4588-8768-DCC141C6473C}" dt="2023-06-01T13:13:00.270" v="4231"/>
        <pc:sldMkLst>
          <pc:docMk/>
          <pc:sldMk cId="1385134988" sldId="377"/>
        </pc:sldMkLst>
        <pc:spChg chg="add mod">
          <ac:chgData name="anton andersson" userId="f7fe82e8b11385a6" providerId="LiveId" clId="{028DE289-925E-4588-8768-DCC141C6473C}" dt="2023-06-01T11:47:12.190" v="3532" actId="20577"/>
          <ac:spMkLst>
            <pc:docMk/>
            <pc:sldMk cId="1385134988" sldId="377"/>
            <ac:spMk id="2" creationId="{3676E31D-2931-9C28-58F9-2ECC038E97CD}"/>
          </ac:spMkLst>
        </pc:spChg>
        <pc:spChg chg="mod">
          <ac:chgData name="anton andersson" userId="f7fe82e8b11385a6" providerId="LiveId" clId="{028DE289-925E-4588-8768-DCC141C6473C}" dt="2023-06-01T10:49:49.021" v="2258" actId="1076"/>
          <ac:spMkLst>
            <pc:docMk/>
            <pc:sldMk cId="1385134988" sldId="377"/>
            <ac:spMk id="9" creationId="{4881F4B3-495A-A42F-701D-216EC1C41FBA}"/>
          </ac:spMkLst>
        </pc:spChg>
        <pc:picChg chg="add del mod">
          <ac:chgData name="anton andersson" userId="f7fe82e8b11385a6" providerId="LiveId" clId="{028DE289-925E-4588-8768-DCC141C6473C}" dt="2023-06-01T11:13:51.672" v="2259" actId="478"/>
          <ac:picMkLst>
            <pc:docMk/>
            <pc:sldMk cId="1385134988" sldId="377"/>
            <ac:picMk id="5" creationId="{C2AD5F7E-29C7-5DE7-5DDC-BD053DED43BB}"/>
          </ac:picMkLst>
        </pc:picChg>
        <pc:picChg chg="add del mod">
          <ac:chgData name="anton andersson" userId="f7fe82e8b11385a6" providerId="LiveId" clId="{028DE289-925E-4588-8768-DCC141C6473C}" dt="2023-06-01T11:16:06.804" v="2295" actId="478"/>
          <ac:picMkLst>
            <pc:docMk/>
            <pc:sldMk cId="1385134988" sldId="377"/>
            <ac:picMk id="6" creationId="{7CBE381E-3CF5-7617-6C23-5AC66B60E23C}"/>
          </ac:picMkLst>
        </pc:picChg>
        <pc:picChg chg="add mod">
          <ac:chgData name="anton andersson" userId="f7fe82e8b11385a6" providerId="LiveId" clId="{028DE289-925E-4588-8768-DCC141C6473C}" dt="2023-06-01T11:32:35.349" v="3113" actId="1076"/>
          <ac:picMkLst>
            <pc:docMk/>
            <pc:sldMk cId="1385134988" sldId="377"/>
            <ac:picMk id="10" creationId="{50C8757F-259C-D5BD-D524-D01046B14378}"/>
          </ac:picMkLst>
        </pc:picChg>
        <pc:picChg chg="add mod">
          <ac:chgData name="anton andersson" userId="f7fe82e8b11385a6" providerId="LiveId" clId="{028DE289-925E-4588-8768-DCC141C6473C}" dt="2023-06-01T11:29:26.940" v="3065" actId="1076"/>
          <ac:picMkLst>
            <pc:docMk/>
            <pc:sldMk cId="1385134988" sldId="377"/>
            <ac:picMk id="12" creationId="{4C89BEA9-CB4E-D808-015E-0DC5900A672F}"/>
          </ac:picMkLst>
        </pc:picChg>
        <pc:picChg chg="add mod">
          <ac:chgData name="anton andersson" userId="f7fe82e8b11385a6" providerId="LiveId" clId="{028DE289-925E-4588-8768-DCC141C6473C}" dt="2023-06-01T11:32:31.545" v="3112" actId="1076"/>
          <ac:picMkLst>
            <pc:docMk/>
            <pc:sldMk cId="1385134988" sldId="377"/>
            <ac:picMk id="14" creationId="{D805126B-E48C-4BCF-FEEC-A4972E15BFF3}"/>
          </ac:picMkLst>
        </pc:picChg>
        <pc:picChg chg="add mod">
          <ac:chgData name="anton andersson" userId="f7fe82e8b11385a6" providerId="LiveId" clId="{028DE289-925E-4588-8768-DCC141C6473C}" dt="2023-06-01T11:32:29.912" v="3111" actId="1076"/>
          <ac:picMkLst>
            <pc:docMk/>
            <pc:sldMk cId="1385134988" sldId="377"/>
            <ac:picMk id="16" creationId="{B804BD0C-8191-5154-70C9-CC0E0CB4BDA1}"/>
          </ac:picMkLst>
        </pc:picChg>
      </pc:sldChg>
      <pc:sldChg chg="addSp delSp modSp del mod ord">
        <pc:chgData name="anton andersson" userId="f7fe82e8b11385a6" providerId="LiveId" clId="{028DE289-925E-4588-8768-DCC141C6473C}" dt="2023-06-07T16:18:17.245" v="4661" actId="2696"/>
        <pc:sldMkLst>
          <pc:docMk/>
          <pc:sldMk cId="999103001" sldId="378"/>
        </pc:sldMkLst>
        <pc:spChg chg="del">
          <ac:chgData name="anton andersson" userId="f7fe82e8b11385a6" providerId="LiveId" clId="{028DE289-925E-4588-8768-DCC141C6473C}" dt="2023-06-01T13:25:46.688" v="4537" actId="478"/>
          <ac:spMkLst>
            <pc:docMk/>
            <pc:sldMk cId="999103001" sldId="378"/>
            <ac:spMk id="4" creationId="{77F96380-CB7C-100D-B2A8-E0E1DF72BB8C}"/>
          </ac:spMkLst>
        </pc:spChg>
        <pc:spChg chg="mod">
          <ac:chgData name="anton andersson" userId="f7fe82e8b11385a6" providerId="LiveId" clId="{028DE289-925E-4588-8768-DCC141C6473C}" dt="2023-06-01T10:47:37.665" v="2237" actId="13926"/>
          <ac:spMkLst>
            <pc:docMk/>
            <pc:sldMk cId="999103001" sldId="378"/>
            <ac:spMk id="9" creationId="{4881F4B3-495A-A42F-701D-216EC1C41FBA}"/>
          </ac:spMkLst>
        </pc:spChg>
        <pc:spChg chg="add mod">
          <ac:chgData name="anton andersson" userId="f7fe82e8b11385a6" providerId="LiveId" clId="{028DE289-925E-4588-8768-DCC141C6473C}" dt="2023-06-01T10:48:55.677" v="2252" actId="1076"/>
          <ac:spMkLst>
            <pc:docMk/>
            <pc:sldMk cId="999103001" sldId="378"/>
            <ac:spMk id="12" creationId="{969EAD1D-4637-E305-0FA1-9D669D0ACFBD}"/>
          </ac:spMkLst>
        </pc:spChg>
        <pc:spChg chg="add mod">
          <ac:chgData name="anton andersson" userId="f7fe82e8b11385a6" providerId="LiveId" clId="{028DE289-925E-4588-8768-DCC141C6473C}" dt="2023-06-01T10:48:57.940" v="2253" actId="1076"/>
          <ac:spMkLst>
            <pc:docMk/>
            <pc:sldMk cId="999103001" sldId="378"/>
            <ac:spMk id="13" creationId="{E41D0AD7-3630-34F0-0D72-B47A03765418}"/>
          </ac:spMkLst>
        </pc:spChg>
        <pc:picChg chg="add del mod">
          <ac:chgData name="anton andersson" userId="f7fe82e8b11385a6" providerId="LiveId" clId="{028DE289-925E-4588-8768-DCC141C6473C}" dt="2023-06-01T10:47:57.224" v="2239" actId="478"/>
          <ac:picMkLst>
            <pc:docMk/>
            <pc:sldMk cId="999103001" sldId="378"/>
            <ac:picMk id="5" creationId="{D388CE63-4300-49C6-CC52-98644C8DB4EA}"/>
          </ac:picMkLst>
        </pc:picChg>
        <pc:picChg chg="add mod">
          <ac:chgData name="anton andersson" userId="f7fe82e8b11385a6" providerId="LiveId" clId="{028DE289-925E-4588-8768-DCC141C6473C}" dt="2023-06-01T10:48:14.594" v="2245" actId="14100"/>
          <ac:picMkLst>
            <pc:docMk/>
            <pc:sldMk cId="999103001" sldId="378"/>
            <ac:picMk id="7" creationId="{4CE66605-8D99-A430-54A9-B4A7A92519C5}"/>
          </ac:picMkLst>
        </pc:picChg>
        <pc:picChg chg="add mod">
          <ac:chgData name="anton andersson" userId="f7fe82e8b11385a6" providerId="LiveId" clId="{028DE289-925E-4588-8768-DCC141C6473C}" dt="2023-06-01T10:48:38.196" v="2250" actId="1076"/>
          <ac:picMkLst>
            <pc:docMk/>
            <pc:sldMk cId="999103001" sldId="378"/>
            <ac:picMk id="11" creationId="{8A080D89-F5C7-B969-5406-6258D0C1F94B}"/>
          </ac:picMkLst>
        </pc:picChg>
        <pc:picChg chg="add mod">
          <ac:chgData name="anton andersson" userId="f7fe82e8b11385a6" providerId="LiveId" clId="{028DE289-925E-4588-8768-DCC141C6473C}" dt="2023-06-01T10:49:06.438" v="2255" actId="1076"/>
          <ac:picMkLst>
            <pc:docMk/>
            <pc:sldMk cId="999103001" sldId="378"/>
            <ac:picMk id="14" creationId="{26754761-2FF0-8A61-F5E5-6C46CB4ACB9E}"/>
          </ac:picMkLst>
        </pc:picChg>
        <pc:picChg chg="add mod">
          <ac:chgData name="anton andersson" userId="f7fe82e8b11385a6" providerId="LiveId" clId="{028DE289-925E-4588-8768-DCC141C6473C}" dt="2023-06-01T10:49:06.438" v="2255" actId="1076"/>
          <ac:picMkLst>
            <pc:docMk/>
            <pc:sldMk cId="999103001" sldId="378"/>
            <ac:picMk id="15" creationId="{801D9DA8-837D-9BDF-6C84-177596769926}"/>
          </ac:picMkLst>
        </pc:picChg>
      </pc:sldChg>
      <pc:sldChg chg="addSp delSp modSp mod ord">
        <pc:chgData name="anton andersson" userId="f7fe82e8b11385a6" providerId="LiveId" clId="{028DE289-925E-4588-8768-DCC141C6473C}" dt="2023-06-01T13:25:52.589" v="4538" actId="478"/>
        <pc:sldMkLst>
          <pc:docMk/>
          <pc:sldMk cId="4148620279" sldId="379"/>
        </pc:sldMkLst>
        <pc:spChg chg="del">
          <ac:chgData name="anton andersson" userId="f7fe82e8b11385a6" providerId="LiveId" clId="{028DE289-925E-4588-8768-DCC141C6473C}" dt="2023-06-01T13:25:52.589" v="4538" actId="478"/>
          <ac:spMkLst>
            <pc:docMk/>
            <pc:sldMk cId="4148620279" sldId="379"/>
            <ac:spMk id="4" creationId="{77F96380-CB7C-100D-B2A8-E0E1DF72BB8C}"/>
          </ac:spMkLst>
        </pc:spChg>
        <pc:spChg chg="mod">
          <ac:chgData name="anton andersson" userId="f7fe82e8b11385a6" providerId="LiveId" clId="{028DE289-925E-4588-8768-DCC141C6473C}" dt="2023-06-01T12:10:13.338" v="3548" actId="13926"/>
          <ac:spMkLst>
            <pc:docMk/>
            <pc:sldMk cId="4148620279" sldId="379"/>
            <ac:spMk id="9" creationId="{4881F4B3-495A-A42F-701D-216EC1C41FBA}"/>
          </ac:spMkLst>
        </pc:spChg>
        <pc:spChg chg="add mod">
          <ac:chgData name="anton andersson" userId="f7fe82e8b11385a6" providerId="LiveId" clId="{028DE289-925E-4588-8768-DCC141C6473C}" dt="2023-06-01T12:12:33.873" v="3589" actId="20577"/>
          <ac:spMkLst>
            <pc:docMk/>
            <pc:sldMk cId="4148620279" sldId="379"/>
            <ac:spMk id="14" creationId="{B9C2A920-4780-DD67-AF36-862A77D5AF26}"/>
          </ac:spMkLst>
        </pc:spChg>
        <pc:spChg chg="add mod">
          <ac:chgData name="anton andersson" userId="f7fe82e8b11385a6" providerId="LiveId" clId="{028DE289-925E-4588-8768-DCC141C6473C}" dt="2023-06-01T12:12:30.301" v="3583" actId="1076"/>
          <ac:spMkLst>
            <pc:docMk/>
            <pc:sldMk cId="4148620279" sldId="379"/>
            <ac:spMk id="15" creationId="{FB4E98CC-E7B2-96CD-F28B-B48ED58D97E7}"/>
          </ac:spMkLst>
        </pc:spChg>
        <pc:picChg chg="add mod">
          <ac:chgData name="anton andersson" userId="f7fe82e8b11385a6" providerId="LiveId" clId="{028DE289-925E-4588-8768-DCC141C6473C}" dt="2023-06-01T12:11:08.685" v="3560" actId="1076"/>
          <ac:picMkLst>
            <pc:docMk/>
            <pc:sldMk cId="4148620279" sldId="379"/>
            <ac:picMk id="2" creationId="{743B4F43-BA85-8C42-06A6-8BD1A147B987}"/>
          </ac:picMkLst>
        </pc:picChg>
        <pc:picChg chg="add mod">
          <ac:chgData name="anton andersson" userId="f7fe82e8b11385a6" providerId="LiveId" clId="{028DE289-925E-4588-8768-DCC141C6473C}" dt="2023-06-01T12:11:05.241" v="3558" actId="14100"/>
          <ac:picMkLst>
            <pc:docMk/>
            <pc:sldMk cId="4148620279" sldId="379"/>
            <ac:picMk id="5" creationId="{2CC07CC6-1CB8-D45F-7CCD-67E8DAF091DF}"/>
          </ac:picMkLst>
        </pc:picChg>
        <pc:picChg chg="add del mod">
          <ac:chgData name="anton andersson" userId="f7fe82e8b11385a6" providerId="LiveId" clId="{028DE289-925E-4588-8768-DCC141C6473C}" dt="2023-06-01T12:11:00.981" v="3556" actId="478"/>
          <ac:picMkLst>
            <pc:docMk/>
            <pc:sldMk cId="4148620279" sldId="379"/>
            <ac:picMk id="6" creationId="{3BE58663-F58A-0E1F-9CCE-928985033511}"/>
          </ac:picMkLst>
        </pc:picChg>
        <pc:picChg chg="add del mod">
          <ac:chgData name="anton andersson" userId="f7fe82e8b11385a6" providerId="LiveId" clId="{028DE289-925E-4588-8768-DCC141C6473C}" dt="2023-06-01T12:11:00.458" v="3555" actId="478"/>
          <ac:picMkLst>
            <pc:docMk/>
            <pc:sldMk cId="4148620279" sldId="379"/>
            <ac:picMk id="7" creationId="{104BABAB-303E-0AA6-BA53-2D41F8D442F6}"/>
          </ac:picMkLst>
        </pc:picChg>
        <pc:picChg chg="add mod">
          <ac:chgData name="anton andersson" userId="f7fe82e8b11385a6" providerId="LiveId" clId="{028DE289-925E-4588-8768-DCC141C6473C}" dt="2023-06-01T12:12:01.289" v="3572" actId="1076"/>
          <ac:picMkLst>
            <pc:docMk/>
            <pc:sldMk cId="4148620279" sldId="379"/>
            <ac:picMk id="11" creationId="{6B1CD9A0-0DA8-2B03-ED4F-307AB98CF96B}"/>
          </ac:picMkLst>
        </pc:picChg>
        <pc:picChg chg="add mod">
          <ac:chgData name="anton andersson" userId="f7fe82e8b11385a6" providerId="LiveId" clId="{028DE289-925E-4588-8768-DCC141C6473C}" dt="2023-06-01T12:12:05.907" v="3574" actId="1076"/>
          <ac:picMkLst>
            <pc:docMk/>
            <pc:sldMk cId="4148620279" sldId="379"/>
            <ac:picMk id="13" creationId="{7CDD168B-1437-1891-945A-FF353813B474}"/>
          </ac:picMkLst>
        </pc:picChg>
      </pc:sldChg>
      <pc:sldChg chg="addSp delSp modSp mod">
        <pc:chgData name="anton andersson" userId="f7fe82e8b11385a6" providerId="LiveId" clId="{028DE289-925E-4588-8768-DCC141C6473C}" dt="2023-06-07T16:19:40.245" v="4674" actId="1076"/>
        <pc:sldMkLst>
          <pc:docMk/>
          <pc:sldMk cId="1622479010" sldId="380"/>
        </pc:sldMkLst>
        <pc:spChg chg="add mod">
          <ac:chgData name="anton andersson" userId="f7fe82e8b11385a6" providerId="LiveId" clId="{028DE289-925E-4588-8768-DCC141C6473C}" dt="2023-06-07T16:19:34.137" v="4673" actId="20577"/>
          <ac:spMkLst>
            <pc:docMk/>
            <pc:sldMk cId="1622479010" sldId="380"/>
            <ac:spMk id="2" creationId="{117FDB47-B2EF-E0CF-FD77-DC087517A415}"/>
          </ac:spMkLst>
        </pc:spChg>
        <pc:spChg chg="del">
          <ac:chgData name="anton andersson" userId="f7fe82e8b11385a6" providerId="LiveId" clId="{028DE289-925E-4588-8768-DCC141C6473C}" dt="2023-06-01T13:26:11.287" v="4541" actId="478"/>
          <ac:spMkLst>
            <pc:docMk/>
            <pc:sldMk cId="1622479010" sldId="380"/>
            <ac:spMk id="4" creationId="{77F96380-CB7C-100D-B2A8-E0E1DF72BB8C}"/>
          </ac:spMkLst>
        </pc:spChg>
        <pc:spChg chg="add mod">
          <ac:chgData name="anton andersson" userId="f7fe82e8b11385a6" providerId="LiveId" clId="{028DE289-925E-4588-8768-DCC141C6473C}" dt="2023-06-07T16:19:40.245" v="4674" actId="1076"/>
          <ac:spMkLst>
            <pc:docMk/>
            <pc:sldMk cId="1622479010" sldId="380"/>
            <ac:spMk id="5" creationId="{49089E0F-7807-E966-F733-AAFF9D0740D9}"/>
          </ac:spMkLst>
        </pc:spChg>
        <pc:spChg chg="add del mod">
          <ac:chgData name="anton andersson" userId="f7fe82e8b11385a6" providerId="LiveId" clId="{028DE289-925E-4588-8768-DCC141C6473C}" dt="2023-06-01T12:27:42.597" v="4160"/>
          <ac:spMkLst>
            <pc:docMk/>
            <pc:sldMk cId="1622479010" sldId="380"/>
            <ac:spMk id="7" creationId="{5632647A-DAE0-9DE1-1F46-6CDFD92A3D02}"/>
          </ac:spMkLst>
        </pc:spChg>
        <pc:spChg chg="mod">
          <ac:chgData name="anton andersson" userId="f7fe82e8b11385a6" providerId="LiveId" clId="{028DE289-925E-4588-8768-DCC141C6473C}" dt="2023-06-01T13:27:05.661" v="4543" actId="13926"/>
          <ac:spMkLst>
            <pc:docMk/>
            <pc:sldMk cId="1622479010" sldId="380"/>
            <ac:spMk id="9" creationId="{4881F4B3-495A-A42F-701D-216EC1C41FBA}"/>
          </ac:spMkLst>
        </pc:spChg>
        <pc:graphicFrameChg chg="add del mod">
          <ac:chgData name="anton andersson" userId="f7fe82e8b11385a6" providerId="LiveId" clId="{028DE289-925E-4588-8768-DCC141C6473C}" dt="2023-06-01T12:27:42.597" v="4160"/>
          <ac:graphicFrameMkLst>
            <pc:docMk/>
            <pc:sldMk cId="1622479010" sldId="380"/>
            <ac:graphicFrameMk id="6" creationId="{75F27052-83DC-7D00-AB60-C6AC4D02A377}"/>
          </ac:graphicFrameMkLst>
        </pc:graphicFrameChg>
      </pc:sldChg>
      <pc:sldChg chg="addSp delSp modSp add mod ord">
        <pc:chgData name="anton andersson" userId="f7fe82e8b11385a6" providerId="LiveId" clId="{028DE289-925E-4588-8768-DCC141C6473C}" dt="2023-06-01T13:25:31.614" v="4534" actId="478"/>
        <pc:sldMkLst>
          <pc:docMk/>
          <pc:sldMk cId="2415343859" sldId="381"/>
        </pc:sldMkLst>
        <pc:spChg chg="add mod">
          <ac:chgData name="anton andersson" userId="f7fe82e8b11385a6" providerId="LiveId" clId="{028DE289-925E-4588-8768-DCC141C6473C}" dt="2023-06-01T10:09:30.888" v="1411" actId="20577"/>
          <ac:spMkLst>
            <pc:docMk/>
            <pc:sldMk cId="2415343859" sldId="381"/>
            <ac:spMk id="2" creationId="{58B10840-FB74-CA24-B3C3-8F3BF4B5D54F}"/>
          </ac:spMkLst>
        </pc:spChg>
        <pc:spChg chg="del">
          <ac:chgData name="anton andersson" userId="f7fe82e8b11385a6" providerId="LiveId" clId="{028DE289-925E-4588-8768-DCC141C6473C}" dt="2023-06-01T13:25:31.614" v="4534" actId="478"/>
          <ac:spMkLst>
            <pc:docMk/>
            <pc:sldMk cId="2415343859" sldId="381"/>
            <ac:spMk id="4" creationId="{77F96380-CB7C-100D-B2A8-E0E1DF72BB8C}"/>
          </ac:spMkLst>
        </pc:spChg>
        <pc:picChg chg="del">
          <ac:chgData name="anton andersson" userId="f7fe82e8b11385a6" providerId="LiveId" clId="{028DE289-925E-4588-8768-DCC141C6473C}" dt="2023-06-01T10:06:09.276" v="1340" actId="478"/>
          <ac:picMkLst>
            <pc:docMk/>
            <pc:sldMk cId="2415343859" sldId="381"/>
            <ac:picMk id="7" creationId="{30542971-7168-C6B8-EC6C-4FAC4A2F35CE}"/>
          </ac:picMkLst>
        </pc:picChg>
        <pc:picChg chg="del">
          <ac:chgData name="anton andersson" userId="f7fe82e8b11385a6" providerId="LiveId" clId="{028DE289-925E-4588-8768-DCC141C6473C}" dt="2023-06-01T10:06:09.830" v="1341" actId="478"/>
          <ac:picMkLst>
            <pc:docMk/>
            <pc:sldMk cId="2415343859" sldId="381"/>
            <ac:picMk id="11" creationId="{C30E608B-4ADF-9521-4513-8D027BADEF78}"/>
          </ac:picMkLst>
        </pc:picChg>
      </pc:sldChg>
      <pc:sldChg chg="addSp delSp modSp add del mod ord">
        <pc:chgData name="anton andersson" userId="f7fe82e8b11385a6" providerId="LiveId" clId="{028DE289-925E-4588-8768-DCC141C6473C}" dt="2023-06-07T16:18:11.776" v="4660" actId="2696"/>
        <pc:sldMkLst>
          <pc:docMk/>
          <pc:sldMk cId="2522487098" sldId="382"/>
        </pc:sldMkLst>
        <pc:spChg chg="del">
          <ac:chgData name="anton andersson" userId="f7fe82e8b11385a6" providerId="LiveId" clId="{028DE289-925E-4588-8768-DCC141C6473C}" dt="2023-06-01T13:25:42.629" v="4536" actId="478"/>
          <ac:spMkLst>
            <pc:docMk/>
            <pc:sldMk cId="2522487098" sldId="382"/>
            <ac:spMk id="4" creationId="{77F96380-CB7C-100D-B2A8-E0E1DF72BB8C}"/>
          </ac:spMkLst>
        </pc:spChg>
        <pc:spChg chg="mod">
          <ac:chgData name="anton andersson" userId="f7fe82e8b11385a6" providerId="LiveId" clId="{028DE289-925E-4588-8768-DCC141C6473C}" dt="2023-06-01T10:33:09.937" v="1714" actId="1076"/>
          <ac:spMkLst>
            <pc:docMk/>
            <pc:sldMk cId="2522487098" sldId="382"/>
            <ac:spMk id="12" creationId="{92F00901-6D9C-F85E-A3CF-1FBC38AC3CC8}"/>
          </ac:spMkLst>
        </pc:spChg>
        <pc:spChg chg="mod">
          <ac:chgData name="anton andersson" userId="f7fe82e8b11385a6" providerId="LiveId" clId="{028DE289-925E-4588-8768-DCC141C6473C}" dt="2023-06-01T10:34:30.689" v="1735" actId="20577"/>
          <ac:spMkLst>
            <pc:docMk/>
            <pc:sldMk cId="2522487098" sldId="382"/>
            <ac:spMk id="13" creationId="{B5764801-6DF7-95A1-42EB-0CDFF831A0B9}"/>
          </ac:spMkLst>
        </pc:spChg>
        <pc:picChg chg="del mod">
          <ac:chgData name="anton andersson" userId="f7fe82e8b11385a6" providerId="LiveId" clId="{028DE289-925E-4588-8768-DCC141C6473C}" dt="2023-06-01T10:32:43.070" v="1700" actId="478"/>
          <ac:picMkLst>
            <pc:docMk/>
            <pc:sldMk cId="2522487098" sldId="382"/>
            <ac:picMk id="5" creationId="{A7A04DE8-D2FD-879E-8197-1461EB8D3141}"/>
          </ac:picMkLst>
        </pc:picChg>
        <pc:picChg chg="del">
          <ac:chgData name="anton andersson" userId="f7fe82e8b11385a6" providerId="LiveId" clId="{028DE289-925E-4588-8768-DCC141C6473C}" dt="2023-06-01T10:33:13.029" v="1715" actId="478"/>
          <ac:picMkLst>
            <pc:docMk/>
            <pc:sldMk cId="2522487098" sldId="382"/>
            <ac:picMk id="6" creationId="{719715F5-9A67-4010-F1ED-5DFBE07A721D}"/>
          </ac:picMkLst>
        </pc:picChg>
        <pc:picChg chg="add mod">
          <ac:chgData name="anton andersson" userId="f7fe82e8b11385a6" providerId="LiveId" clId="{028DE289-925E-4588-8768-DCC141C6473C}" dt="2023-06-01T10:33:06.229" v="1713" actId="1076"/>
          <ac:picMkLst>
            <pc:docMk/>
            <pc:sldMk cId="2522487098" sldId="382"/>
            <ac:picMk id="7" creationId="{50A1477D-2EED-7312-A4DA-C76942F3EAEA}"/>
          </ac:picMkLst>
        </pc:picChg>
        <pc:picChg chg="del">
          <ac:chgData name="anton andersson" userId="f7fe82e8b11385a6" providerId="LiveId" clId="{028DE289-925E-4588-8768-DCC141C6473C}" dt="2023-06-01T10:33:49.316" v="1722" actId="478"/>
          <ac:picMkLst>
            <pc:docMk/>
            <pc:sldMk cId="2522487098" sldId="382"/>
            <ac:picMk id="10" creationId="{0E1E48FD-A232-5FFE-6370-511AEADE6BE7}"/>
          </ac:picMkLst>
        </pc:picChg>
        <pc:picChg chg="del mod">
          <ac:chgData name="anton andersson" userId="f7fe82e8b11385a6" providerId="LiveId" clId="{028DE289-925E-4588-8768-DCC141C6473C}" dt="2023-06-01T10:33:51.860" v="1724" actId="478"/>
          <ac:picMkLst>
            <pc:docMk/>
            <pc:sldMk cId="2522487098" sldId="382"/>
            <ac:picMk id="11" creationId="{5404ADC2-208E-48BB-016D-54D31AF4D0FE}"/>
          </ac:picMkLst>
        </pc:picChg>
        <pc:picChg chg="add mod">
          <ac:chgData name="anton andersson" userId="f7fe82e8b11385a6" providerId="LiveId" clId="{028DE289-925E-4588-8768-DCC141C6473C}" dt="2023-06-01T10:33:39.699" v="1721" actId="1076"/>
          <ac:picMkLst>
            <pc:docMk/>
            <pc:sldMk cId="2522487098" sldId="382"/>
            <ac:picMk id="15" creationId="{7A7BF82F-E5AF-324F-F99B-6DFF1EF88E1D}"/>
          </ac:picMkLst>
        </pc:picChg>
        <pc:picChg chg="add mod">
          <ac:chgData name="anton andersson" userId="f7fe82e8b11385a6" providerId="LiveId" clId="{028DE289-925E-4588-8768-DCC141C6473C}" dt="2023-06-01T10:34:14.877" v="1729" actId="1076"/>
          <ac:picMkLst>
            <pc:docMk/>
            <pc:sldMk cId="2522487098" sldId="382"/>
            <ac:picMk id="17" creationId="{8221BD5D-CBA1-4C6F-5874-7FA37E704610}"/>
          </ac:picMkLst>
        </pc:picChg>
        <pc:picChg chg="add mod">
          <ac:chgData name="anton andersson" userId="f7fe82e8b11385a6" providerId="LiveId" clId="{028DE289-925E-4588-8768-DCC141C6473C}" dt="2023-06-01T10:34:27.107" v="1731" actId="1076"/>
          <ac:picMkLst>
            <pc:docMk/>
            <pc:sldMk cId="2522487098" sldId="382"/>
            <ac:picMk id="18" creationId="{0D750E02-30A6-39B8-12D4-F294C692FE52}"/>
          </ac:picMkLst>
        </pc:picChg>
      </pc:sldChg>
      <pc:sldChg chg="addSp delSp modSp add mod ord">
        <pc:chgData name="anton andersson" userId="f7fe82e8b11385a6" providerId="LiveId" clId="{028DE289-925E-4588-8768-DCC141C6473C}" dt="2023-06-01T13:25:58.877" v="4539" actId="478"/>
        <pc:sldMkLst>
          <pc:docMk/>
          <pc:sldMk cId="1681671677" sldId="383"/>
        </pc:sldMkLst>
        <pc:spChg chg="del">
          <ac:chgData name="anton andersson" userId="f7fe82e8b11385a6" providerId="LiveId" clId="{028DE289-925E-4588-8768-DCC141C6473C}" dt="2023-06-01T13:25:58.877" v="4539" actId="478"/>
          <ac:spMkLst>
            <pc:docMk/>
            <pc:sldMk cId="1681671677" sldId="383"/>
            <ac:spMk id="4" creationId="{77F96380-CB7C-100D-B2A8-E0E1DF72BB8C}"/>
          </ac:spMkLst>
        </pc:spChg>
        <pc:spChg chg="add mod">
          <ac:chgData name="anton andersson" userId="f7fe82e8b11385a6" providerId="LiveId" clId="{028DE289-925E-4588-8768-DCC141C6473C}" dt="2023-06-01T12:13:51.533" v="3618" actId="20577"/>
          <ac:spMkLst>
            <pc:docMk/>
            <pc:sldMk cId="1681671677" sldId="383"/>
            <ac:spMk id="14" creationId="{E0E23B47-4C7C-D7FB-F8DB-5356813D088B}"/>
          </ac:spMkLst>
        </pc:spChg>
        <pc:spChg chg="add mod">
          <ac:chgData name="anton andersson" userId="f7fe82e8b11385a6" providerId="LiveId" clId="{028DE289-925E-4588-8768-DCC141C6473C}" dt="2023-06-01T12:14:04.974" v="3624" actId="20577"/>
          <ac:spMkLst>
            <pc:docMk/>
            <pc:sldMk cId="1681671677" sldId="383"/>
            <ac:spMk id="15" creationId="{59832ADC-4593-5A13-A057-25B5F2FFD923}"/>
          </ac:spMkLst>
        </pc:spChg>
        <pc:picChg chg="del">
          <ac:chgData name="anton andersson" userId="f7fe82e8b11385a6" providerId="LiveId" clId="{028DE289-925E-4588-8768-DCC141C6473C}" dt="2023-06-01T12:12:39.763" v="3590" actId="478"/>
          <ac:picMkLst>
            <pc:docMk/>
            <pc:sldMk cId="1681671677" sldId="383"/>
            <ac:picMk id="2" creationId="{743B4F43-BA85-8C42-06A6-8BD1A147B987}"/>
          </ac:picMkLst>
        </pc:picChg>
        <pc:picChg chg="del">
          <ac:chgData name="anton andersson" userId="f7fe82e8b11385a6" providerId="LiveId" clId="{028DE289-925E-4588-8768-DCC141C6473C}" dt="2023-06-01T12:12:40.213" v="3591" actId="478"/>
          <ac:picMkLst>
            <pc:docMk/>
            <pc:sldMk cId="1681671677" sldId="383"/>
            <ac:picMk id="5" creationId="{2CC07CC6-1CB8-D45F-7CCD-67E8DAF091DF}"/>
          </ac:picMkLst>
        </pc:picChg>
        <pc:picChg chg="mod">
          <ac:chgData name="anton andersson" userId="f7fe82e8b11385a6" providerId="LiveId" clId="{028DE289-925E-4588-8768-DCC141C6473C}" dt="2023-06-01T12:12:57.034" v="3598" actId="1076"/>
          <ac:picMkLst>
            <pc:docMk/>
            <pc:sldMk cId="1681671677" sldId="383"/>
            <ac:picMk id="6" creationId="{3BE58663-F58A-0E1F-9CCE-928985033511}"/>
          </ac:picMkLst>
        </pc:picChg>
        <pc:picChg chg="mod">
          <ac:chgData name="anton andersson" userId="f7fe82e8b11385a6" providerId="LiveId" clId="{028DE289-925E-4588-8768-DCC141C6473C}" dt="2023-06-01T12:12:48.183" v="3593" actId="14100"/>
          <ac:picMkLst>
            <pc:docMk/>
            <pc:sldMk cId="1681671677" sldId="383"/>
            <ac:picMk id="7" creationId="{104BABAB-303E-0AA6-BA53-2D41F8D442F6}"/>
          </ac:picMkLst>
        </pc:picChg>
        <pc:picChg chg="add mod">
          <ac:chgData name="anton andersson" userId="f7fe82e8b11385a6" providerId="LiveId" clId="{028DE289-925E-4588-8768-DCC141C6473C}" dt="2023-06-01T12:13:15.055" v="3603" actId="1076"/>
          <ac:picMkLst>
            <pc:docMk/>
            <pc:sldMk cId="1681671677" sldId="383"/>
            <ac:picMk id="11" creationId="{824C770D-A1C1-BF3F-EF01-0E76C8151346}"/>
          </ac:picMkLst>
        </pc:picChg>
        <pc:picChg chg="add mod">
          <ac:chgData name="anton andersson" userId="f7fe82e8b11385a6" providerId="LiveId" clId="{028DE289-925E-4588-8768-DCC141C6473C}" dt="2023-06-01T12:13:42.766" v="3610" actId="1076"/>
          <ac:picMkLst>
            <pc:docMk/>
            <pc:sldMk cId="1681671677" sldId="383"/>
            <ac:picMk id="13" creationId="{B824609D-A56C-479B-9C0B-87DFE366B7C3}"/>
          </ac:picMkLst>
        </pc:picChg>
      </pc:sldChg>
      <pc:sldChg chg="addSp delSp modSp add mod">
        <pc:chgData name="anton andersson" userId="f7fe82e8b11385a6" providerId="LiveId" clId="{028DE289-925E-4588-8768-DCC141C6473C}" dt="2023-06-07T16:36:38.926" v="4828" actId="1076"/>
        <pc:sldMkLst>
          <pc:docMk/>
          <pc:sldMk cId="4019930012" sldId="384"/>
        </pc:sldMkLst>
        <pc:spChg chg="del">
          <ac:chgData name="anton andersson" userId="f7fe82e8b11385a6" providerId="LiveId" clId="{028DE289-925E-4588-8768-DCC141C6473C}" dt="2023-06-07T16:22:27.820" v="4676" actId="478"/>
          <ac:spMkLst>
            <pc:docMk/>
            <pc:sldMk cId="4019930012" sldId="384"/>
            <ac:spMk id="3" creationId="{8F9C33D6-636D-2953-CA5B-0830ACD5EF50}"/>
          </ac:spMkLst>
        </pc:spChg>
        <pc:spChg chg="add mod">
          <ac:chgData name="anton andersson" userId="f7fe82e8b11385a6" providerId="LiveId" clId="{028DE289-925E-4588-8768-DCC141C6473C}" dt="2023-06-07T16:32:14.023" v="4709" actId="1076"/>
          <ac:spMkLst>
            <pc:docMk/>
            <pc:sldMk cId="4019930012" sldId="384"/>
            <ac:spMk id="7" creationId="{7EE9CC81-4971-E1CF-9D0F-27263EA86DD5}"/>
          </ac:spMkLst>
        </pc:spChg>
        <pc:spChg chg="add del mod">
          <ac:chgData name="anton andersson" userId="f7fe82e8b11385a6" providerId="LiveId" clId="{028DE289-925E-4588-8768-DCC141C6473C}" dt="2023-06-07T16:28:04.032" v="4694" actId="478"/>
          <ac:spMkLst>
            <pc:docMk/>
            <pc:sldMk cId="4019930012" sldId="384"/>
            <ac:spMk id="10" creationId="{BB8BCB02-A8F6-E67F-E83F-C10E05077FB2}"/>
          </ac:spMkLst>
        </pc:spChg>
        <pc:spChg chg="add del mod">
          <ac:chgData name="anton andersson" userId="f7fe82e8b11385a6" providerId="LiveId" clId="{028DE289-925E-4588-8768-DCC141C6473C}" dt="2023-06-07T16:28:17.814" v="4697" actId="478"/>
          <ac:spMkLst>
            <pc:docMk/>
            <pc:sldMk cId="4019930012" sldId="384"/>
            <ac:spMk id="12" creationId="{3A4523E3-00F8-36C2-7325-0ABAC495BC35}"/>
          </ac:spMkLst>
        </pc:spChg>
        <pc:spChg chg="add mod">
          <ac:chgData name="anton andersson" userId="f7fe82e8b11385a6" providerId="LiveId" clId="{028DE289-925E-4588-8768-DCC141C6473C}" dt="2023-06-07T16:32:51.941" v="4769" actId="404"/>
          <ac:spMkLst>
            <pc:docMk/>
            <pc:sldMk cId="4019930012" sldId="384"/>
            <ac:spMk id="14" creationId="{F48E8DBA-C9AF-FF50-96D5-69DBEBDAEB27}"/>
          </ac:spMkLst>
        </pc:spChg>
        <pc:spChg chg="add mod">
          <ac:chgData name="anton andersson" userId="f7fe82e8b11385a6" providerId="LiveId" clId="{028DE289-925E-4588-8768-DCC141C6473C}" dt="2023-06-07T16:36:35.295" v="4827" actId="1076"/>
          <ac:spMkLst>
            <pc:docMk/>
            <pc:sldMk cId="4019930012" sldId="384"/>
            <ac:spMk id="15" creationId="{922E6009-F2AE-470D-A4B2-8D15201EA1B5}"/>
          </ac:spMkLst>
        </pc:spChg>
        <pc:graphicFrameChg chg="add mod modGraphic">
          <ac:chgData name="anton andersson" userId="f7fe82e8b11385a6" providerId="LiveId" clId="{028DE289-925E-4588-8768-DCC141C6473C}" dt="2023-06-07T16:32:18.298" v="4711" actId="1076"/>
          <ac:graphicFrameMkLst>
            <pc:docMk/>
            <pc:sldMk cId="4019930012" sldId="384"/>
            <ac:graphicFrameMk id="4" creationId="{2F1C939E-89C2-D0AD-6E29-54A59FC706C4}"/>
          </ac:graphicFrameMkLst>
        </pc:graphicFrameChg>
        <pc:graphicFrameChg chg="add mod modGraphic">
          <ac:chgData name="anton andersson" userId="f7fe82e8b11385a6" providerId="LiveId" clId="{028DE289-925E-4588-8768-DCC141C6473C}" dt="2023-06-07T16:36:38.926" v="4828" actId="1076"/>
          <ac:graphicFrameMkLst>
            <pc:docMk/>
            <pc:sldMk cId="4019930012" sldId="384"/>
            <ac:graphicFrameMk id="13" creationId="{1802CAE8-12EC-1026-D595-6DC30A05EEA0}"/>
          </ac:graphicFrameMkLst>
        </pc:graphicFrameChg>
        <pc:picChg chg="del">
          <ac:chgData name="anton andersson" userId="f7fe82e8b11385a6" providerId="LiveId" clId="{028DE289-925E-4588-8768-DCC141C6473C}" dt="2023-06-07T16:22:29.340" v="4678" actId="478"/>
          <ac:picMkLst>
            <pc:docMk/>
            <pc:sldMk cId="4019930012" sldId="384"/>
            <ac:picMk id="5" creationId="{F9879D0A-1C0A-1594-BB06-E561BA28B609}"/>
          </ac:picMkLst>
        </pc:picChg>
        <pc:picChg chg="del">
          <ac:chgData name="anton andersson" userId="f7fe82e8b11385a6" providerId="LiveId" clId="{028DE289-925E-4588-8768-DCC141C6473C}" dt="2023-06-07T16:22:28.752" v="4677" actId="478"/>
          <ac:picMkLst>
            <pc:docMk/>
            <pc:sldMk cId="4019930012" sldId="384"/>
            <ac:picMk id="9" creationId="{60094A0C-A304-6A1E-5F7D-CF38873DB16B}"/>
          </ac:picMkLst>
        </pc:picChg>
      </pc:sldChg>
      <pc:sldChg chg="addSp delSp modSp add mod">
        <pc:chgData name="anton andersson" userId="f7fe82e8b11385a6" providerId="LiveId" clId="{028DE289-925E-4588-8768-DCC141C6473C}" dt="2023-06-07T16:45:46.267" v="5082" actId="20577"/>
        <pc:sldMkLst>
          <pc:docMk/>
          <pc:sldMk cId="2323205863" sldId="385"/>
        </pc:sldMkLst>
        <pc:spChg chg="mod">
          <ac:chgData name="anton andersson" userId="f7fe82e8b11385a6" providerId="LiveId" clId="{028DE289-925E-4588-8768-DCC141C6473C}" dt="2023-06-07T16:41:25.553" v="4847" actId="20577"/>
          <ac:spMkLst>
            <pc:docMk/>
            <pc:sldMk cId="2323205863" sldId="385"/>
            <ac:spMk id="3" creationId="{8F9C33D6-636D-2953-CA5B-0830ACD5EF50}"/>
          </ac:spMkLst>
        </pc:spChg>
        <pc:spChg chg="add del mod">
          <ac:chgData name="anton andersson" userId="f7fe82e8b11385a6" providerId="LiveId" clId="{028DE289-925E-4588-8768-DCC141C6473C}" dt="2023-06-07T16:45:46.267" v="5082" actId="20577"/>
          <ac:spMkLst>
            <pc:docMk/>
            <pc:sldMk cId="2323205863" sldId="385"/>
            <ac:spMk id="11" creationId="{679587ED-8AB8-EF4F-2E9C-7DCDC9FE2CBF}"/>
          </ac:spMkLst>
        </pc:spChg>
        <pc:picChg chg="add del mod">
          <ac:chgData name="anton andersson" userId="f7fe82e8b11385a6" providerId="LiveId" clId="{028DE289-925E-4588-8768-DCC141C6473C}" dt="2023-06-07T16:39:27.082" v="4836" actId="478"/>
          <ac:picMkLst>
            <pc:docMk/>
            <pc:sldMk cId="2323205863" sldId="385"/>
            <ac:picMk id="5" creationId="{A6836766-ADAB-4F99-0E9F-660D8E98911C}"/>
          </ac:picMkLst>
        </pc:picChg>
        <pc:picChg chg="del">
          <ac:chgData name="anton andersson" userId="f7fe82e8b11385a6" providerId="LiveId" clId="{028DE289-925E-4588-8768-DCC141C6473C}" dt="2023-06-07T16:38:58.116" v="4830" actId="478"/>
          <ac:picMkLst>
            <pc:docMk/>
            <pc:sldMk cId="2323205863" sldId="385"/>
            <ac:picMk id="6" creationId="{E1A82CAF-4168-DFA5-3EE8-021E6931F04A}"/>
          </ac:picMkLst>
        </pc:picChg>
        <pc:picChg chg="add mod">
          <ac:chgData name="anton andersson" userId="f7fe82e8b11385a6" providerId="LiveId" clId="{028DE289-925E-4588-8768-DCC141C6473C}" dt="2023-06-07T16:42:44.245" v="4871" actId="14100"/>
          <ac:picMkLst>
            <pc:docMk/>
            <pc:sldMk cId="2323205863" sldId="385"/>
            <ac:picMk id="8" creationId="{77FC5502-4A8B-07A3-A67B-BD4D74F24A98}"/>
          </ac:picMkLst>
        </pc:picChg>
        <pc:picChg chg="add mod">
          <ac:chgData name="anton andersson" userId="f7fe82e8b11385a6" providerId="LiveId" clId="{028DE289-925E-4588-8768-DCC141C6473C}" dt="2023-06-07T16:41:20.555" v="4846" actId="1076"/>
          <ac:picMkLst>
            <pc:docMk/>
            <pc:sldMk cId="2323205863" sldId="385"/>
            <ac:picMk id="9" creationId="{616179B8-14D0-98AE-5E54-21908F50D81D}"/>
          </ac:picMkLst>
        </pc:picChg>
        <pc:picChg chg="add del mod">
          <ac:chgData name="anton andersson" userId="f7fe82e8b11385a6" providerId="LiveId" clId="{028DE289-925E-4588-8768-DCC141C6473C}" dt="2023-06-07T16:41:32.637" v="4850" actId="478"/>
          <ac:picMkLst>
            <pc:docMk/>
            <pc:sldMk cId="2323205863" sldId="385"/>
            <ac:picMk id="10" creationId="{7C6000A0-6F45-A377-0F9E-41F956241D0D}"/>
          </ac:picMkLst>
        </pc:picChg>
      </pc:sldChg>
    </pc:docChg>
  </pc:docChgLst>
  <pc:docChgLst>
    <pc:chgData name="anton andersson" userId="f7fe82e8b11385a6" providerId="LiveId" clId="{F45437D6-7743-4A72-A588-99F1B1AB4C68}"/>
    <pc:docChg chg="undo redo custSel addSld delSld modSld sldOrd">
      <pc:chgData name="anton andersson" userId="f7fe82e8b11385a6" providerId="LiveId" clId="{F45437D6-7743-4A72-A588-99F1B1AB4C68}" dt="2021-11-19T14:34:34.918" v="5052" actId="13926"/>
      <pc:docMkLst>
        <pc:docMk/>
      </pc:docMkLst>
      <pc:sldChg chg="delSp modSp mod">
        <pc:chgData name="anton andersson" userId="f7fe82e8b11385a6" providerId="LiveId" clId="{F45437D6-7743-4A72-A588-99F1B1AB4C68}" dt="2021-11-19T07:22:35.804" v="3303" actId="13926"/>
        <pc:sldMkLst>
          <pc:docMk/>
          <pc:sldMk cId="2077360395" sldId="256"/>
        </pc:sldMkLst>
        <pc:spChg chg="mod">
          <ac:chgData name="anton andersson" userId="f7fe82e8b11385a6" providerId="LiveId" clId="{F45437D6-7743-4A72-A588-99F1B1AB4C68}" dt="2021-11-19T07:22:35.804" v="3303" actId="13926"/>
          <ac:spMkLst>
            <pc:docMk/>
            <pc:sldMk cId="2077360395" sldId="256"/>
            <ac:spMk id="20" creationId="{9CAAE480-755F-4721-9C88-70F50CAB6CEF}"/>
          </ac:spMkLst>
        </pc:spChg>
        <pc:spChg chg="del">
          <ac:chgData name="anton andersson" userId="f7fe82e8b11385a6" providerId="LiveId" clId="{F45437D6-7743-4A72-A588-99F1B1AB4C68}" dt="2021-11-12T09:15:27.023" v="2325" actId="478"/>
          <ac:spMkLst>
            <pc:docMk/>
            <pc:sldMk cId="2077360395" sldId="256"/>
            <ac:spMk id="22" creationId="{A95735ED-0D6C-4B51-A068-5E13C5D2D9EA}"/>
          </ac:spMkLst>
        </pc:spChg>
      </pc:sldChg>
      <pc:sldChg chg="delSp modSp mod">
        <pc:chgData name="anton andersson" userId="f7fe82e8b11385a6" providerId="LiveId" clId="{F45437D6-7743-4A72-A588-99F1B1AB4C68}" dt="2021-11-19T07:22:26.745" v="3301" actId="13926"/>
        <pc:sldMkLst>
          <pc:docMk/>
          <pc:sldMk cId="1078776804" sldId="258"/>
        </pc:sldMkLst>
        <pc:spChg chg="mod">
          <ac:chgData name="anton andersson" userId="f7fe82e8b11385a6" providerId="LiveId" clId="{F45437D6-7743-4A72-A588-99F1B1AB4C68}" dt="2021-11-19T07:22:26.745" v="3301" actId="13926"/>
          <ac:spMkLst>
            <pc:docMk/>
            <pc:sldMk cId="1078776804" sldId="258"/>
            <ac:spMk id="9" creationId="{48E9634D-1EA9-424C-9F3C-EBF8E97AEA7A}"/>
          </ac:spMkLst>
        </pc:spChg>
        <pc:spChg chg="del">
          <ac:chgData name="anton andersson" userId="f7fe82e8b11385a6" providerId="LiveId" clId="{F45437D6-7743-4A72-A588-99F1B1AB4C68}" dt="2021-11-12T09:15:34.193" v="2327" actId="478"/>
          <ac:spMkLst>
            <pc:docMk/>
            <pc:sldMk cId="1078776804" sldId="258"/>
            <ac:spMk id="10" creationId="{0C0B2117-5CC9-4AEE-8CC3-97C76F631E85}"/>
          </ac:spMkLst>
        </pc:spChg>
      </pc:sldChg>
      <pc:sldChg chg="modSp mod">
        <pc:chgData name="anton andersson" userId="f7fe82e8b11385a6" providerId="LiveId" clId="{F45437D6-7743-4A72-A588-99F1B1AB4C68}" dt="2021-11-19T09:54:30.197" v="4455" actId="20577"/>
        <pc:sldMkLst>
          <pc:docMk/>
          <pc:sldMk cId="2160508749" sldId="260"/>
        </pc:sldMkLst>
        <pc:spChg chg="mod">
          <ac:chgData name="anton andersson" userId="f7fe82e8b11385a6" providerId="LiveId" clId="{F45437D6-7743-4A72-A588-99F1B1AB4C68}" dt="2021-11-12T09:02:24.245" v="1798"/>
          <ac:spMkLst>
            <pc:docMk/>
            <pc:sldMk cId="2160508749" sldId="260"/>
            <ac:spMk id="6" creationId="{67FF259C-227B-484A-9693-3604EF70C132}"/>
          </ac:spMkLst>
        </pc:spChg>
        <pc:graphicFrameChg chg="mod">
          <ac:chgData name="anton andersson" userId="f7fe82e8b11385a6" providerId="LiveId" clId="{F45437D6-7743-4A72-A588-99F1B1AB4C68}" dt="2021-11-19T09:54:30.197" v="4455" actId="20577"/>
          <ac:graphicFrameMkLst>
            <pc:docMk/>
            <pc:sldMk cId="2160508749" sldId="260"/>
            <ac:graphicFrameMk id="8" creationId="{B24CEADD-D035-4D97-923E-B9EC8E0736F5}"/>
          </ac:graphicFrameMkLst>
        </pc:graphicFrameChg>
      </pc:sldChg>
      <pc:sldChg chg="delSp modSp mod">
        <pc:chgData name="anton andersson" userId="f7fe82e8b11385a6" providerId="LiveId" clId="{F45437D6-7743-4A72-A588-99F1B1AB4C68}" dt="2021-11-19T07:38:44.970" v="3708" actId="13926"/>
        <pc:sldMkLst>
          <pc:docMk/>
          <pc:sldMk cId="1391598297" sldId="261"/>
        </pc:sldMkLst>
        <pc:spChg chg="mod">
          <ac:chgData name="anton andersson" userId="f7fe82e8b11385a6" providerId="LiveId" clId="{F45437D6-7743-4A72-A588-99F1B1AB4C68}" dt="2021-11-19T07:38:44.970" v="3708" actId="13926"/>
          <ac:spMkLst>
            <pc:docMk/>
            <pc:sldMk cId="1391598297" sldId="261"/>
            <ac:spMk id="2" creationId="{845A0B2C-9874-4D40-84AB-D03DD94D0EF7}"/>
          </ac:spMkLst>
        </pc:spChg>
        <pc:spChg chg="del">
          <ac:chgData name="anton andersson" userId="f7fe82e8b11385a6" providerId="LiveId" clId="{F45437D6-7743-4A72-A588-99F1B1AB4C68}" dt="2021-11-10T06:35:14.831" v="1" actId="478"/>
          <ac:spMkLst>
            <pc:docMk/>
            <pc:sldMk cId="1391598297" sldId="261"/>
            <ac:spMk id="5" creationId="{77DA0AD6-AAC4-4C17-80B6-375A9E000DFE}"/>
          </ac:spMkLst>
        </pc:spChg>
        <pc:spChg chg="del">
          <ac:chgData name="anton andersson" userId="f7fe82e8b11385a6" providerId="LiveId" clId="{F45437D6-7743-4A72-A588-99F1B1AB4C68}" dt="2021-11-10T06:35:12.993" v="0" actId="478"/>
          <ac:spMkLst>
            <pc:docMk/>
            <pc:sldMk cId="1391598297" sldId="261"/>
            <ac:spMk id="6" creationId="{E186A6FF-EAD3-4C25-BC50-09F4078FF47F}"/>
          </ac:spMkLst>
        </pc:spChg>
      </pc:sldChg>
      <pc:sldChg chg="modSp mod">
        <pc:chgData name="anton andersson" userId="f7fe82e8b11385a6" providerId="LiveId" clId="{F45437D6-7743-4A72-A588-99F1B1AB4C68}" dt="2021-11-19T07:38:38.349" v="3707" actId="13926"/>
        <pc:sldMkLst>
          <pc:docMk/>
          <pc:sldMk cId="912145056" sldId="263"/>
        </pc:sldMkLst>
        <pc:spChg chg="mod">
          <ac:chgData name="anton andersson" userId="f7fe82e8b11385a6" providerId="LiveId" clId="{F45437D6-7743-4A72-A588-99F1B1AB4C68}" dt="2021-11-19T07:38:38.349" v="3707" actId="13926"/>
          <ac:spMkLst>
            <pc:docMk/>
            <pc:sldMk cId="912145056" sldId="263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0T06:36:55.786" v="6" actId="27636"/>
          <ac:spMkLst>
            <pc:docMk/>
            <pc:sldMk cId="912145056" sldId="263"/>
            <ac:spMk id="3" creationId="{AE971634-934A-4551-856A-4C898FB5C055}"/>
          </ac:spMkLst>
        </pc:spChg>
      </pc:sldChg>
      <pc:sldChg chg="addSp delSp modSp mod">
        <pc:chgData name="anton andersson" userId="f7fe82e8b11385a6" providerId="LiveId" clId="{F45437D6-7743-4A72-A588-99F1B1AB4C68}" dt="2021-11-19T14:34:34.918" v="5052" actId="13926"/>
        <pc:sldMkLst>
          <pc:docMk/>
          <pc:sldMk cId="2569356516" sldId="264"/>
        </pc:sldMkLst>
        <pc:spChg chg="mod">
          <ac:chgData name="anton andersson" userId="f7fe82e8b11385a6" providerId="LiveId" clId="{F45437D6-7743-4A72-A588-99F1B1AB4C68}" dt="2021-11-19T14:34:34.918" v="5052" actId="13926"/>
          <ac:spMkLst>
            <pc:docMk/>
            <pc:sldMk cId="2569356516" sldId="264"/>
            <ac:spMk id="2" creationId="{951C75CF-4B20-4BD9-B900-786250849311}"/>
          </ac:spMkLst>
        </pc:spChg>
        <pc:spChg chg="mod">
          <ac:chgData name="anton andersson" userId="f7fe82e8b11385a6" providerId="LiveId" clId="{F45437D6-7743-4A72-A588-99F1B1AB4C68}" dt="2021-11-19T14:32:38.103" v="5042" actId="20577"/>
          <ac:spMkLst>
            <pc:docMk/>
            <pc:sldMk cId="2569356516" sldId="264"/>
            <ac:spMk id="3" creationId="{05F6A770-F48C-48F2-813B-EBC22AEBFD1D}"/>
          </ac:spMkLst>
        </pc:spChg>
        <pc:spChg chg="del mod">
          <ac:chgData name="anton andersson" userId="f7fe82e8b11385a6" providerId="LiveId" clId="{F45437D6-7743-4A72-A588-99F1B1AB4C68}" dt="2021-11-19T14:34:03.065" v="5048" actId="478"/>
          <ac:spMkLst>
            <pc:docMk/>
            <pc:sldMk cId="2569356516" sldId="264"/>
            <ac:spMk id="6" creationId="{3DD5F598-CA21-4CCC-95A5-0E0799D844D4}"/>
          </ac:spMkLst>
        </pc:spChg>
        <pc:spChg chg="del">
          <ac:chgData name="anton andersson" userId="f7fe82e8b11385a6" providerId="LiveId" clId="{F45437D6-7743-4A72-A588-99F1B1AB4C68}" dt="2021-11-19T14:32:46.910" v="5044" actId="478"/>
          <ac:spMkLst>
            <pc:docMk/>
            <pc:sldMk cId="2569356516" sldId="264"/>
            <ac:spMk id="7" creationId="{232F9824-9560-4AE5-B86A-F63A64F8CB2F}"/>
          </ac:spMkLst>
        </pc:spChg>
        <pc:picChg chg="add mod">
          <ac:chgData name="anton andersson" userId="f7fe82e8b11385a6" providerId="LiveId" clId="{F45437D6-7743-4A72-A588-99F1B1AB4C68}" dt="2021-11-19T14:33:53.265" v="5046" actId="1076"/>
          <ac:picMkLst>
            <pc:docMk/>
            <pc:sldMk cId="2569356516" sldId="264"/>
            <ac:picMk id="8" creationId="{12E0DD2C-B34E-488A-B4A0-9F75CAEC5F12}"/>
          </ac:picMkLst>
        </pc:picChg>
        <pc:picChg chg="add mod">
          <ac:chgData name="anton andersson" userId="f7fe82e8b11385a6" providerId="LiveId" clId="{F45437D6-7743-4A72-A588-99F1B1AB4C68}" dt="2021-11-19T14:34:21.005" v="5051" actId="1076"/>
          <ac:picMkLst>
            <pc:docMk/>
            <pc:sldMk cId="2569356516" sldId="264"/>
            <ac:picMk id="10" creationId="{EF06D46E-837E-47B7-A406-2CA1AD257BDB}"/>
          </ac:picMkLst>
        </pc:picChg>
      </pc:sldChg>
      <pc:sldChg chg="addSp delSp modSp mod">
        <pc:chgData name="anton andersson" userId="f7fe82e8b11385a6" providerId="LiveId" clId="{F45437D6-7743-4A72-A588-99F1B1AB4C68}" dt="2021-11-12T08:02:02.842" v="1226" actId="20577"/>
        <pc:sldMkLst>
          <pc:docMk/>
          <pc:sldMk cId="2141996448" sldId="267"/>
        </pc:sldMkLst>
        <pc:spChg chg="mod">
          <ac:chgData name="anton andersson" userId="f7fe82e8b11385a6" providerId="LiveId" clId="{F45437D6-7743-4A72-A588-99F1B1AB4C68}" dt="2021-11-12T08:02:02.842" v="1226" actId="20577"/>
          <ac:spMkLst>
            <pc:docMk/>
            <pc:sldMk cId="2141996448" sldId="267"/>
            <ac:spMk id="2" creationId="{83145CF3-C12C-4347-8E68-43E7983404D2}"/>
          </ac:spMkLst>
        </pc:spChg>
        <pc:spChg chg="add del">
          <ac:chgData name="anton andersson" userId="f7fe82e8b11385a6" providerId="LiveId" clId="{F45437D6-7743-4A72-A588-99F1B1AB4C68}" dt="2021-11-12T07:54:27.990" v="1207" actId="478"/>
          <ac:spMkLst>
            <pc:docMk/>
            <pc:sldMk cId="2141996448" sldId="267"/>
            <ac:spMk id="3" creationId="{9D51EF2D-F832-4781-89C3-3F5E4843BF42}"/>
          </ac:spMkLst>
        </pc:spChg>
      </pc:sldChg>
      <pc:sldChg chg="modSp mod">
        <pc:chgData name="anton andersson" userId="f7fe82e8b11385a6" providerId="LiveId" clId="{F45437D6-7743-4A72-A588-99F1B1AB4C68}" dt="2021-11-17T13:56:16.847" v="2356" actId="20577"/>
        <pc:sldMkLst>
          <pc:docMk/>
          <pc:sldMk cId="3550436766" sldId="272"/>
        </pc:sldMkLst>
        <pc:spChg chg="mod">
          <ac:chgData name="anton andersson" userId="f7fe82e8b11385a6" providerId="LiveId" clId="{F45437D6-7743-4A72-A588-99F1B1AB4C68}" dt="2021-11-12T07:54:24.835" v="1205"/>
          <ac:spMkLst>
            <pc:docMk/>
            <pc:sldMk cId="3550436766" sldId="272"/>
            <ac:spMk id="6" creationId="{8A59AED1-4BAA-47FE-A233-9C2F413DB688}"/>
          </ac:spMkLst>
        </pc:spChg>
        <pc:graphicFrameChg chg="mod modGraphic">
          <ac:chgData name="anton andersson" userId="f7fe82e8b11385a6" providerId="LiveId" clId="{F45437D6-7743-4A72-A588-99F1B1AB4C68}" dt="2021-11-17T13:56:16.847" v="2356" actId="20577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delSp modSp mod">
        <pc:chgData name="anton andersson" userId="f7fe82e8b11385a6" providerId="LiveId" clId="{F45437D6-7743-4A72-A588-99F1B1AB4C68}" dt="2021-11-19T09:25:06.984" v="3943" actId="14100"/>
        <pc:sldMkLst>
          <pc:docMk/>
          <pc:sldMk cId="509436930" sldId="324"/>
        </pc:sldMkLst>
        <pc:spChg chg="mod">
          <ac:chgData name="anton andersson" userId="f7fe82e8b11385a6" providerId="LiveId" clId="{F45437D6-7743-4A72-A588-99F1B1AB4C68}" dt="2021-11-19T07:22:31.109" v="3302" actId="13926"/>
          <ac:spMkLst>
            <pc:docMk/>
            <pc:sldMk cId="509436930" sldId="324"/>
            <ac:spMk id="20" creationId="{9CAAE480-755F-4721-9C88-70F50CAB6CEF}"/>
          </ac:spMkLst>
        </pc:spChg>
        <pc:spChg chg="del">
          <ac:chgData name="anton andersson" userId="f7fe82e8b11385a6" providerId="LiveId" clId="{F45437D6-7743-4A72-A588-99F1B1AB4C68}" dt="2021-11-12T09:15:31.085" v="2326" actId="478"/>
          <ac:spMkLst>
            <pc:docMk/>
            <pc:sldMk cId="509436930" sldId="324"/>
            <ac:spMk id="22" creationId="{A95735ED-0D6C-4B51-A068-5E13C5D2D9EA}"/>
          </ac:spMkLst>
        </pc:spChg>
        <pc:spChg chg="mod">
          <ac:chgData name="anton andersson" userId="f7fe82e8b11385a6" providerId="LiveId" clId="{F45437D6-7743-4A72-A588-99F1B1AB4C68}" dt="2021-11-19T09:25:06.984" v="3943" actId="14100"/>
          <ac:spMkLst>
            <pc:docMk/>
            <pc:sldMk cId="509436930" sldId="324"/>
            <ac:spMk id="101" creationId="{B9D8748E-20D3-483B-8B95-2B530EF60F22}"/>
          </ac:spMkLst>
        </pc:spChg>
        <pc:cxnChg chg="mod">
          <ac:chgData name="anton andersson" userId="f7fe82e8b11385a6" providerId="LiveId" clId="{F45437D6-7743-4A72-A588-99F1B1AB4C68}" dt="2021-11-19T09:25:06.984" v="3943" actId="14100"/>
          <ac:cxnSpMkLst>
            <pc:docMk/>
            <pc:sldMk cId="509436930" sldId="324"/>
            <ac:cxnSpMk id="102" creationId="{D9E00E0A-930C-412B-92AC-60F3CAC4A796}"/>
          </ac:cxnSpMkLst>
        </pc:cxnChg>
      </pc:sldChg>
      <pc:sldChg chg="delSp modSp mod">
        <pc:chgData name="anton andersson" userId="f7fe82e8b11385a6" providerId="LiveId" clId="{F45437D6-7743-4A72-A588-99F1B1AB4C68}" dt="2021-11-19T07:38:52.764" v="3709" actId="13926"/>
        <pc:sldMkLst>
          <pc:docMk/>
          <pc:sldMk cId="3101776055" sldId="325"/>
        </pc:sldMkLst>
        <pc:spChg chg="mod">
          <ac:chgData name="anton andersson" userId="f7fe82e8b11385a6" providerId="LiveId" clId="{F45437D6-7743-4A72-A588-99F1B1AB4C68}" dt="2021-11-19T07:38:52.764" v="3709" actId="13926"/>
          <ac:spMkLst>
            <pc:docMk/>
            <pc:sldMk cId="3101776055" sldId="325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2T09:11:21.462" v="2324" actId="27636"/>
          <ac:spMkLst>
            <pc:docMk/>
            <pc:sldMk cId="3101776055" sldId="325"/>
            <ac:spMk id="3" creationId="{AE971634-934A-4551-856A-4C898FB5C055}"/>
          </ac:spMkLst>
        </pc:spChg>
        <pc:spChg chg="del">
          <ac:chgData name="anton andersson" userId="f7fe82e8b11385a6" providerId="LiveId" clId="{F45437D6-7743-4A72-A588-99F1B1AB4C68}" dt="2021-11-10T06:36:12.336" v="3" actId="478"/>
          <ac:spMkLst>
            <pc:docMk/>
            <pc:sldMk cId="3101776055" sldId="325"/>
            <ac:spMk id="5" creationId="{A7F106A5-52B4-4ADA-81F6-4C0EA280E311}"/>
          </ac:spMkLst>
        </pc:spChg>
        <pc:spChg chg="del">
          <ac:chgData name="anton andersson" userId="f7fe82e8b11385a6" providerId="LiveId" clId="{F45437D6-7743-4A72-A588-99F1B1AB4C68}" dt="2021-11-10T06:36:09.597" v="2" actId="478"/>
          <ac:spMkLst>
            <pc:docMk/>
            <pc:sldMk cId="3101776055" sldId="325"/>
            <ac:spMk id="6" creationId="{B594C28A-904A-4FB4-A734-3085F45D35DA}"/>
          </ac:spMkLst>
        </pc:spChg>
      </pc:sldChg>
      <pc:sldChg chg="addSp delSp modSp mod modClrScheme chgLayout">
        <pc:chgData name="anton andersson" userId="f7fe82e8b11385a6" providerId="LiveId" clId="{F45437D6-7743-4A72-A588-99F1B1AB4C68}" dt="2021-11-19T14:21:16.449" v="4603" actId="20577"/>
        <pc:sldMkLst>
          <pc:docMk/>
          <pc:sldMk cId="2474903073" sldId="327"/>
        </pc:sldMkLst>
        <pc:spChg chg="mod">
          <ac:chgData name="anton andersson" userId="f7fe82e8b11385a6" providerId="LiveId" clId="{F45437D6-7743-4A72-A588-99F1B1AB4C68}" dt="2021-11-19T07:13:57.546" v="3266" actId="13926"/>
          <ac:spMkLst>
            <pc:docMk/>
            <pc:sldMk cId="2474903073" sldId="327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9T14:21:16.449" v="4603" actId="20577"/>
          <ac:spMkLst>
            <pc:docMk/>
            <pc:sldMk cId="2474903073" sldId="327"/>
            <ac:spMk id="3" creationId="{AE971634-934A-4551-856A-4C898FB5C055}"/>
          </ac:spMkLst>
        </pc:spChg>
        <pc:spChg chg="del mod">
          <ac:chgData name="anton andersson" userId="f7fe82e8b11385a6" providerId="LiveId" clId="{F45437D6-7743-4A72-A588-99F1B1AB4C68}" dt="2021-11-19T06:52:33.166" v="3069" actId="478"/>
          <ac:spMkLst>
            <pc:docMk/>
            <pc:sldMk cId="2474903073" sldId="327"/>
            <ac:spMk id="4" creationId="{0685D588-32E4-42DC-ABDD-768D4064C53C}"/>
          </ac:spMkLst>
        </pc:spChg>
        <pc:spChg chg="mod ord">
          <ac:chgData name="anton andersson" userId="f7fe82e8b11385a6" providerId="LiveId" clId="{F45437D6-7743-4A72-A588-99F1B1AB4C68}" dt="2021-11-19T06:53:41.107" v="3083" actId="26606"/>
          <ac:spMkLst>
            <pc:docMk/>
            <pc:sldMk cId="2474903073" sldId="327"/>
            <ac:spMk id="5" creationId="{F6F61DD4-EAA9-4E08-8B88-0C57D3EAC596}"/>
          </ac:spMkLst>
        </pc:spChg>
        <pc:spChg chg="mod">
          <ac:chgData name="anton andersson" userId="f7fe82e8b11385a6" providerId="LiveId" clId="{F45437D6-7743-4A72-A588-99F1B1AB4C68}" dt="2021-11-19T06:53:41.107" v="3083" actId="26606"/>
          <ac:spMkLst>
            <pc:docMk/>
            <pc:sldMk cId="2474903073" sldId="327"/>
            <ac:spMk id="10" creationId="{569BF748-4608-4727-A3FD-C6FA21B11ED5}"/>
          </ac:spMkLst>
        </pc:spChg>
        <pc:spChg chg="mod">
          <ac:chgData name="anton andersson" userId="f7fe82e8b11385a6" providerId="LiveId" clId="{F45437D6-7743-4A72-A588-99F1B1AB4C68}" dt="2021-11-19T06:53:41.107" v="3083" actId="26606"/>
          <ac:spMkLst>
            <pc:docMk/>
            <pc:sldMk cId="2474903073" sldId="327"/>
            <ac:spMk id="12" creationId="{324D0276-B7E0-47F4-BD12-58D413C004E4}"/>
          </ac:spMkLst>
        </pc:spChg>
        <pc:spChg chg="mod ord">
          <ac:chgData name="anton andersson" userId="f7fe82e8b11385a6" providerId="LiveId" clId="{F45437D6-7743-4A72-A588-99F1B1AB4C68}" dt="2021-11-19T06:53:41.107" v="3083" actId="26606"/>
          <ac:spMkLst>
            <pc:docMk/>
            <pc:sldMk cId="2474903073" sldId="327"/>
            <ac:spMk id="14" creationId="{AA54D4B7-E749-4043-A3DB-7F3CFCAB61BE}"/>
          </ac:spMkLst>
        </pc:spChg>
        <pc:spChg chg="add del mod">
          <ac:chgData name="anton andersson" userId="f7fe82e8b11385a6" providerId="LiveId" clId="{F45437D6-7743-4A72-A588-99F1B1AB4C68}" dt="2021-11-19T06:53:41.107" v="3083" actId="26606"/>
          <ac:spMkLst>
            <pc:docMk/>
            <pc:sldMk cId="2474903073" sldId="327"/>
            <ac:spMk id="19" creationId="{0B685E91-4C3F-4E99-BED9-17F9D3AAA2B5}"/>
          </ac:spMkLst>
        </pc:spChg>
        <pc:picChg chg="add mod ord">
          <ac:chgData name="anton andersson" userId="f7fe82e8b11385a6" providerId="LiveId" clId="{F45437D6-7743-4A72-A588-99F1B1AB4C68}" dt="2021-11-19T06:53:41.107" v="3083" actId="26606"/>
          <ac:picMkLst>
            <pc:docMk/>
            <pc:sldMk cId="2474903073" sldId="327"/>
            <ac:picMk id="7" creationId="{64F35137-D569-44F5-8A6F-97532418419A}"/>
          </ac:picMkLst>
        </pc:picChg>
      </pc:sldChg>
      <pc:sldChg chg="modSp mod">
        <pc:chgData name="anton andersson" userId="f7fe82e8b11385a6" providerId="LiveId" clId="{F45437D6-7743-4A72-A588-99F1B1AB4C68}" dt="2021-11-10T06:39:58.317" v="29" actId="20577"/>
        <pc:sldMkLst>
          <pc:docMk/>
          <pc:sldMk cId="1897152753" sldId="328"/>
        </pc:sldMkLst>
        <pc:spChg chg="mod">
          <ac:chgData name="anton andersson" userId="f7fe82e8b11385a6" providerId="LiveId" clId="{F45437D6-7743-4A72-A588-99F1B1AB4C68}" dt="2021-11-10T06:39:58.317" v="29" actId="20577"/>
          <ac:spMkLst>
            <pc:docMk/>
            <pc:sldMk cId="1897152753" sldId="328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F45437D6-7743-4A72-A588-99F1B1AB4C68}" dt="2021-11-12T09:28:32.282" v="2353" actId="20577"/>
        <pc:sldMkLst>
          <pc:docMk/>
          <pc:sldMk cId="1290427121" sldId="329"/>
        </pc:sldMkLst>
        <pc:spChg chg="mod">
          <ac:chgData name="anton andersson" userId="f7fe82e8b11385a6" providerId="LiveId" clId="{F45437D6-7743-4A72-A588-99F1B1AB4C68}" dt="2021-11-12T09:28:32.282" v="2353" actId="20577"/>
          <ac:spMkLst>
            <pc:docMk/>
            <pc:sldMk cId="1290427121" sldId="329"/>
            <ac:spMk id="3" creationId="{AE971634-934A-4551-856A-4C898FB5C055}"/>
          </ac:spMkLst>
        </pc:spChg>
        <pc:spChg chg="mod">
          <ac:chgData name="anton andersson" userId="f7fe82e8b11385a6" providerId="LiveId" clId="{F45437D6-7743-4A72-A588-99F1B1AB4C68}" dt="2021-11-12T09:06:13.124" v="2010" actId="20577"/>
          <ac:spMkLst>
            <pc:docMk/>
            <pc:sldMk cId="1290427121" sldId="329"/>
            <ac:spMk id="40" creationId="{FFC996E7-F946-465D-9491-7BF260644B0B}"/>
          </ac:spMkLst>
        </pc:spChg>
        <pc:spChg chg="mod">
          <ac:chgData name="anton andersson" userId="f7fe82e8b11385a6" providerId="LiveId" clId="{F45437D6-7743-4A72-A588-99F1B1AB4C68}" dt="2021-11-12T08:37:20.580" v="1435" actId="207"/>
          <ac:spMkLst>
            <pc:docMk/>
            <pc:sldMk cId="1290427121" sldId="329"/>
            <ac:spMk id="41" creationId="{627B594B-D3BC-4453-A1CC-356F93056072}"/>
          </ac:spMkLst>
        </pc:spChg>
      </pc:sldChg>
      <pc:sldChg chg="modSp mod">
        <pc:chgData name="anton andersson" userId="f7fe82e8b11385a6" providerId="LiveId" clId="{F45437D6-7743-4A72-A588-99F1B1AB4C68}" dt="2021-11-12T09:07:01.531" v="2034" actId="27636"/>
        <pc:sldMkLst>
          <pc:docMk/>
          <pc:sldMk cId="2279268140" sldId="330"/>
        </pc:sldMkLst>
        <pc:spChg chg="mod">
          <ac:chgData name="anton andersson" userId="f7fe82e8b11385a6" providerId="LiveId" clId="{F45437D6-7743-4A72-A588-99F1B1AB4C68}" dt="2021-11-12T09:06:43.588" v="2023" actId="113"/>
          <ac:spMkLst>
            <pc:docMk/>
            <pc:sldMk cId="2279268140" sldId="330"/>
            <ac:spMk id="3" creationId="{AE971634-934A-4551-856A-4C898FB5C055}"/>
          </ac:spMkLst>
        </pc:spChg>
        <pc:spChg chg="mod">
          <ac:chgData name="anton andersson" userId="f7fe82e8b11385a6" providerId="LiveId" clId="{F45437D6-7743-4A72-A588-99F1B1AB4C68}" dt="2021-11-12T09:07:01.531" v="2034" actId="27636"/>
          <ac:spMkLst>
            <pc:docMk/>
            <pc:sldMk cId="2279268140" sldId="330"/>
            <ac:spMk id="6" creationId="{67FF259C-227B-484A-9693-3604EF70C132}"/>
          </ac:spMkLst>
        </pc:spChg>
      </pc:sldChg>
      <pc:sldChg chg="modSp mod">
        <pc:chgData name="anton andersson" userId="f7fe82e8b11385a6" providerId="LiveId" clId="{F45437D6-7743-4A72-A588-99F1B1AB4C68}" dt="2021-11-10T06:42:18.829" v="36" actId="20577"/>
        <pc:sldMkLst>
          <pc:docMk/>
          <pc:sldMk cId="1631873189" sldId="331"/>
        </pc:sldMkLst>
        <pc:spChg chg="mod">
          <ac:chgData name="anton andersson" userId="f7fe82e8b11385a6" providerId="LiveId" clId="{F45437D6-7743-4A72-A588-99F1B1AB4C68}" dt="2021-11-10T06:42:18.829" v="36" actId="20577"/>
          <ac:spMkLst>
            <pc:docMk/>
            <pc:sldMk cId="1631873189" sldId="331"/>
            <ac:spMk id="14" creationId="{DF2049D6-33EF-411A-8631-A29E54208392}"/>
          </ac:spMkLst>
        </pc:spChg>
      </pc:sldChg>
      <pc:sldChg chg="modSp mod">
        <pc:chgData name="anton andersson" userId="f7fe82e8b11385a6" providerId="LiveId" clId="{F45437D6-7743-4A72-A588-99F1B1AB4C68}" dt="2021-11-10T06:42:25.706" v="38" actId="20577"/>
        <pc:sldMkLst>
          <pc:docMk/>
          <pc:sldMk cId="4250734370" sldId="332"/>
        </pc:sldMkLst>
        <pc:spChg chg="mod">
          <ac:chgData name="anton andersson" userId="f7fe82e8b11385a6" providerId="LiveId" clId="{F45437D6-7743-4A72-A588-99F1B1AB4C68}" dt="2021-11-10T06:42:25.706" v="38" actId="20577"/>
          <ac:spMkLst>
            <pc:docMk/>
            <pc:sldMk cId="4250734370" sldId="332"/>
            <ac:spMk id="14" creationId="{DF2049D6-33EF-411A-8631-A29E54208392}"/>
          </ac:spMkLst>
        </pc:spChg>
      </pc:sldChg>
      <pc:sldChg chg="addSp delSp modSp mod">
        <pc:chgData name="anton andersson" userId="f7fe82e8b11385a6" providerId="LiveId" clId="{F45437D6-7743-4A72-A588-99F1B1AB4C68}" dt="2021-11-19T14:21:22.580" v="4605" actId="20577"/>
        <pc:sldMkLst>
          <pc:docMk/>
          <pc:sldMk cId="1095273014" sldId="333"/>
        </pc:sldMkLst>
        <pc:spChg chg="mod">
          <ac:chgData name="anton andersson" userId="f7fe82e8b11385a6" providerId="LiveId" clId="{F45437D6-7743-4A72-A588-99F1B1AB4C68}" dt="2021-11-19T09:37:20.001" v="4249" actId="13926"/>
          <ac:spMkLst>
            <pc:docMk/>
            <pc:sldMk cId="1095273014" sldId="333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9T14:21:22.580" v="4605" actId="20577"/>
          <ac:spMkLst>
            <pc:docMk/>
            <pc:sldMk cId="1095273014" sldId="333"/>
            <ac:spMk id="3" creationId="{AE971634-934A-4551-856A-4C898FB5C055}"/>
          </ac:spMkLst>
        </pc:spChg>
        <pc:spChg chg="add del mod">
          <ac:chgData name="anton andersson" userId="f7fe82e8b11385a6" providerId="LiveId" clId="{F45437D6-7743-4A72-A588-99F1B1AB4C68}" dt="2021-11-12T09:01:45.317" v="1794" actId="478"/>
          <ac:spMkLst>
            <pc:docMk/>
            <pc:sldMk cId="1095273014" sldId="333"/>
            <ac:spMk id="6" creationId="{C9CC9DA7-EF6B-4261-B511-6E460FC9EE88}"/>
          </ac:spMkLst>
        </pc:spChg>
        <pc:spChg chg="add del mod">
          <ac:chgData name="anton andersson" userId="f7fe82e8b11385a6" providerId="LiveId" clId="{F45437D6-7743-4A72-A588-99F1B1AB4C68}" dt="2021-11-19T07:23:07.596" v="3304" actId="478"/>
          <ac:spMkLst>
            <pc:docMk/>
            <pc:sldMk cId="1095273014" sldId="333"/>
            <ac:spMk id="9" creationId="{B6C2D879-B0A1-467B-8A35-9893970C5A0B}"/>
          </ac:spMkLst>
        </pc:spChg>
        <pc:spChg chg="mod">
          <ac:chgData name="anton andersson" userId="f7fe82e8b11385a6" providerId="LiveId" clId="{F45437D6-7743-4A72-A588-99F1B1AB4C68}" dt="2021-11-12T07:54:23.247" v="1204"/>
          <ac:spMkLst>
            <pc:docMk/>
            <pc:sldMk cId="1095273014" sldId="333"/>
            <ac:spMk id="10" creationId="{D052856C-B4A3-4328-A6F4-C5B858FF0F49}"/>
          </ac:spMkLst>
        </pc:spChg>
        <pc:spChg chg="del mod">
          <ac:chgData name="anton andersson" userId="f7fe82e8b11385a6" providerId="LiveId" clId="{F45437D6-7743-4A72-A588-99F1B1AB4C68}" dt="2021-11-12T09:01:37.268" v="1792" actId="478"/>
          <ac:spMkLst>
            <pc:docMk/>
            <pc:sldMk cId="1095273014" sldId="333"/>
            <ac:spMk id="14" creationId="{85C3783B-3B0E-46F3-86C0-AF3E29387D31}"/>
          </ac:spMkLst>
        </pc:spChg>
        <pc:picChg chg="add mod">
          <ac:chgData name="anton andersson" userId="f7fe82e8b11385a6" providerId="LiveId" clId="{F45437D6-7743-4A72-A588-99F1B1AB4C68}" dt="2021-11-19T07:24:51.109" v="3318" actId="14100"/>
          <ac:picMkLst>
            <pc:docMk/>
            <pc:sldMk cId="1095273014" sldId="333"/>
            <ac:picMk id="6" creationId="{3038E475-0770-4C2C-B5A5-B7439298FFA8}"/>
          </ac:picMkLst>
        </pc:picChg>
        <pc:picChg chg="add del mod">
          <ac:chgData name="anton andersson" userId="f7fe82e8b11385a6" providerId="LiveId" clId="{F45437D6-7743-4A72-A588-99F1B1AB4C68}" dt="2021-11-19T07:24:21.035" v="3312" actId="478"/>
          <ac:picMkLst>
            <pc:docMk/>
            <pc:sldMk cId="1095273014" sldId="333"/>
            <ac:picMk id="8" creationId="{8AC14C53-6B57-477F-BBFC-349324989578}"/>
          </ac:picMkLst>
        </pc:picChg>
        <pc:picChg chg="add mod">
          <ac:chgData name="anton andersson" userId="f7fe82e8b11385a6" providerId="LiveId" clId="{F45437D6-7743-4A72-A588-99F1B1AB4C68}" dt="2021-11-19T07:24:54.364" v="3320" actId="1076"/>
          <ac:picMkLst>
            <pc:docMk/>
            <pc:sldMk cId="1095273014" sldId="333"/>
            <ac:picMk id="13" creationId="{71CEE8A1-3EDC-4990-BD54-1BEAEF571E02}"/>
          </ac:picMkLst>
        </pc:picChg>
      </pc:sldChg>
      <pc:sldChg chg="addSp delSp modSp mod modClrScheme chgLayout">
        <pc:chgData name="anton andersson" userId="f7fe82e8b11385a6" providerId="LiveId" clId="{F45437D6-7743-4A72-A588-99F1B1AB4C68}" dt="2021-11-19T07:28:23.251" v="3330" actId="13926"/>
        <pc:sldMkLst>
          <pc:docMk/>
          <pc:sldMk cId="125812850" sldId="335"/>
        </pc:sldMkLst>
        <pc:spChg chg="mod">
          <ac:chgData name="anton andersson" userId="f7fe82e8b11385a6" providerId="LiveId" clId="{F45437D6-7743-4A72-A588-99F1B1AB4C68}" dt="2021-11-19T07:28:23.251" v="3330" actId="13926"/>
          <ac:spMkLst>
            <pc:docMk/>
            <pc:sldMk cId="125812850" sldId="335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9T07:28:02.385" v="3329" actId="26606"/>
          <ac:spMkLst>
            <pc:docMk/>
            <pc:sldMk cId="125812850" sldId="335"/>
            <ac:spMk id="3" creationId="{AE971634-934A-4551-856A-4C898FB5C055}"/>
          </ac:spMkLst>
        </pc:spChg>
        <pc:spChg chg="del mod ord">
          <ac:chgData name="anton andersson" userId="f7fe82e8b11385a6" providerId="LiveId" clId="{F45437D6-7743-4A72-A588-99F1B1AB4C68}" dt="2021-11-19T07:27:58.461" v="3328" actId="478"/>
          <ac:spMkLst>
            <pc:docMk/>
            <pc:sldMk cId="125812850" sldId="335"/>
            <ac:spMk id="4" creationId="{0685D588-32E4-42DC-ABDD-768D4064C53C}"/>
          </ac:spMkLst>
        </pc:spChg>
        <pc:spChg chg="mod ord">
          <ac:chgData name="anton andersson" userId="f7fe82e8b11385a6" providerId="LiveId" clId="{F45437D6-7743-4A72-A588-99F1B1AB4C68}" dt="2021-11-19T07:28:02.385" v="3329" actId="26606"/>
          <ac:spMkLst>
            <pc:docMk/>
            <pc:sldMk cId="125812850" sldId="335"/>
            <ac:spMk id="5" creationId="{F6F61DD4-EAA9-4E08-8B88-0C57D3EAC596}"/>
          </ac:spMkLst>
        </pc:spChg>
        <pc:spChg chg="add del mod">
          <ac:chgData name="anton andersson" userId="f7fe82e8b11385a6" providerId="LiveId" clId="{F45437D6-7743-4A72-A588-99F1B1AB4C68}" dt="2021-11-19T07:27:51.593" v="3324" actId="26606"/>
          <ac:spMkLst>
            <pc:docMk/>
            <pc:sldMk cId="125812850" sldId="335"/>
            <ac:spMk id="12" creationId="{66063023-3C23-4DA4-B26C-74C63D082F61}"/>
          </ac:spMkLst>
        </pc:spChg>
        <pc:spChg chg="add del mod">
          <ac:chgData name="anton andersson" userId="f7fe82e8b11385a6" providerId="LiveId" clId="{F45437D6-7743-4A72-A588-99F1B1AB4C68}" dt="2021-11-19T07:27:51.593" v="3324" actId="26606"/>
          <ac:spMkLst>
            <pc:docMk/>
            <pc:sldMk cId="125812850" sldId="335"/>
            <ac:spMk id="14" creationId="{3F1F3106-880C-4C13-A603-E363F84D2636}"/>
          </ac:spMkLst>
        </pc:spChg>
        <pc:spChg chg="add del mod">
          <ac:chgData name="anton andersson" userId="f7fe82e8b11385a6" providerId="LiveId" clId="{F45437D6-7743-4A72-A588-99F1B1AB4C68}" dt="2021-11-19T07:27:51.593" v="3324" actId="26606"/>
          <ac:spMkLst>
            <pc:docMk/>
            <pc:sldMk cId="125812850" sldId="335"/>
            <ac:spMk id="16" creationId="{F7C6BB44-71B4-40F1-91F5-ED2DEA47E660}"/>
          </ac:spMkLst>
        </pc:spChg>
        <pc:spChg chg="add del mod">
          <ac:chgData name="anton andersson" userId="f7fe82e8b11385a6" providerId="LiveId" clId="{F45437D6-7743-4A72-A588-99F1B1AB4C68}" dt="2021-11-19T07:27:53.936" v="3326" actId="26606"/>
          <ac:spMkLst>
            <pc:docMk/>
            <pc:sldMk cId="125812850" sldId="335"/>
            <ac:spMk id="18" creationId="{294994A3-E994-4A85-A391-239544B10BF5}"/>
          </ac:spMkLst>
        </pc:spChg>
        <pc:spChg chg="add del mod">
          <ac:chgData name="anton andersson" userId="f7fe82e8b11385a6" providerId="LiveId" clId="{F45437D6-7743-4A72-A588-99F1B1AB4C68}" dt="2021-11-19T07:27:53.936" v="3326" actId="26606"/>
          <ac:spMkLst>
            <pc:docMk/>
            <pc:sldMk cId="125812850" sldId="335"/>
            <ac:spMk id="19" creationId="{412FF1BE-BF7B-4367-A5F5-7BF48ED58A16}"/>
          </ac:spMkLst>
        </pc:spChg>
        <pc:spChg chg="add del mod">
          <ac:chgData name="anton andersson" userId="f7fe82e8b11385a6" providerId="LiveId" clId="{F45437D6-7743-4A72-A588-99F1B1AB4C68}" dt="2021-11-19T07:27:53.936" v="3326" actId="26606"/>
          <ac:spMkLst>
            <pc:docMk/>
            <pc:sldMk cId="125812850" sldId="335"/>
            <ac:spMk id="20" creationId="{EAC2F8E9-A93E-4FA2-B5FB-F376B7639ED3}"/>
          </ac:spMkLst>
        </pc:spChg>
        <pc:spChg chg="add mod">
          <ac:chgData name="anton andersson" userId="f7fe82e8b11385a6" providerId="LiveId" clId="{F45437D6-7743-4A72-A588-99F1B1AB4C68}" dt="2021-11-19T07:28:02.385" v="3329" actId="26606"/>
          <ac:spMkLst>
            <pc:docMk/>
            <pc:sldMk cId="125812850" sldId="335"/>
            <ac:spMk id="22" creationId="{66063023-3C23-4DA4-B26C-74C63D082F61}"/>
          </ac:spMkLst>
        </pc:spChg>
        <pc:spChg chg="add mod">
          <ac:chgData name="anton andersson" userId="f7fe82e8b11385a6" providerId="LiveId" clId="{F45437D6-7743-4A72-A588-99F1B1AB4C68}" dt="2021-11-19T07:28:02.385" v="3329" actId="26606"/>
          <ac:spMkLst>
            <pc:docMk/>
            <pc:sldMk cId="125812850" sldId="335"/>
            <ac:spMk id="23" creationId="{3F1F3106-880C-4C13-A603-E363F84D2636}"/>
          </ac:spMkLst>
        </pc:spChg>
        <pc:spChg chg="add mod">
          <ac:chgData name="anton andersson" userId="f7fe82e8b11385a6" providerId="LiveId" clId="{F45437D6-7743-4A72-A588-99F1B1AB4C68}" dt="2021-11-19T07:28:02.385" v="3329" actId="26606"/>
          <ac:spMkLst>
            <pc:docMk/>
            <pc:sldMk cId="125812850" sldId="335"/>
            <ac:spMk id="24" creationId="{F7C6BB44-71B4-40F1-91F5-ED2DEA47E660}"/>
          </ac:spMkLst>
        </pc:spChg>
        <pc:picChg chg="add mod">
          <ac:chgData name="anton andersson" userId="f7fe82e8b11385a6" providerId="LiveId" clId="{F45437D6-7743-4A72-A588-99F1B1AB4C68}" dt="2021-11-19T07:28:02.385" v="3329" actId="26606"/>
          <ac:picMkLst>
            <pc:docMk/>
            <pc:sldMk cId="125812850" sldId="335"/>
            <ac:picMk id="7" creationId="{8B01E654-8EDC-47CD-9805-FAACB7B66B5E}"/>
          </ac:picMkLst>
        </pc:picChg>
      </pc:sldChg>
      <pc:sldChg chg="modSp mod">
        <pc:chgData name="anton andersson" userId="f7fe82e8b11385a6" providerId="LiveId" clId="{F45437D6-7743-4A72-A588-99F1B1AB4C68}" dt="2021-11-19T09:34:32.430" v="4056" actId="108"/>
        <pc:sldMkLst>
          <pc:docMk/>
          <pc:sldMk cId="441834813" sldId="353"/>
        </pc:sldMkLst>
        <pc:spChg chg="mod">
          <ac:chgData name="anton andersson" userId="f7fe82e8b11385a6" providerId="LiveId" clId="{F45437D6-7743-4A72-A588-99F1B1AB4C68}" dt="2021-11-19T09:34:32.430" v="4056" actId="108"/>
          <ac:spMkLst>
            <pc:docMk/>
            <pc:sldMk cId="441834813" sldId="353"/>
            <ac:spMk id="6" creationId="{CFEF36EF-EA79-48B1-8977-F8AA6F2C6BC7}"/>
          </ac:spMkLst>
        </pc:spChg>
      </pc:sldChg>
      <pc:sldChg chg="modSp mod">
        <pc:chgData name="anton andersson" userId="f7fe82e8b11385a6" providerId="LiveId" clId="{F45437D6-7743-4A72-A588-99F1B1AB4C68}" dt="2021-11-19T14:02:28.540" v="4488" actId="13926"/>
        <pc:sldMkLst>
          <pc:docMk/>
          <pc:sldMk cId="3803201062" sldId="368"/>
        </pc:sldMkLst>
        <pc:spChg chg="mod">
          <ac:chgData name="anton andersson" userId="f7fe82e8b11385a6" providerId="LiveId" clId="{F45437D6-7743-4A72-A588-99F1B1AB4C68}" dt="2021-11-19T14:02:28.540" v="4488" actId="13926"/>
          <ac:spMkLst>
            <pc:docMk/>
            <pc:sldMk cId="3803201062" sldId="368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9T08:21:56.708" v="3900" actId="20577"/>
          <ac:spMkLst>
            <pc:docMk/>
            <pc:sldMk cId="3803201062" sldId="368"/>
            <ac:spMk id="50" creationId="{90072AD8-D3C9-4827-B402-9F5902373658}"/>
          </ac:spMkLst>
        </pc:spChg>
      </pc:sldChg>
      <pc:sldChg chg="modSp mod">
        <pc:chgData name="anton andersson" userId="f7fe82e8b11385a6" providerId="LiveId" clId="{F45437D6-7743-4A72-A588-99F1B1AB4C68}" dt="2021-11-19T08:20:40.732" v="3896" actId="20577"/>
        <pc:sldMkLst>
          <pc:docMk/>
          <pc:sldMk cId="14236020" sldId="369"/>
        </pc:sldMkLst>
        <pc:spChg chg="mod">
          <ac:chgData name="anton andersson" userId="f7fe82e8b11385a6" providerId="LiveId" clId="{F45437D6-7743-4A72-A588-99F1B1AB4C68}" dt="2021-11-19T08:20:40.732" v="3896" actId="20577"/>
          <ac:spMkLst>
            <pc:docMk/>
            <pc:sldMk cId="14236020" sldId="369"/>
            <ac:spMk id="18" creationId="{580A2883-82B4-4A6A-B1F0-BADBFBD2A870}"/>
          </ac:spMkLst>
        </pc:spChg>
      </pc:sldChg>
      <pc:sldChg chg="modSp mod">
        <pc:chgData name="anton andersson" userId="f7fe82e8b11385a6" providerId="LiveId" clId="{F45437D6-7743-4A72-A588-99F1B1AB4C68}" dt="2021-11-19T14:03:28.348" v="4491" actId="20577"/>
        <pc:sldMkLst>
          <pc:docMk/>
          <pc:sldMk cId="2084889495" sldId="370"/>
        </pc:sldMkLst>
        <pc:spChg chg="mod">
          <ac:chgData name="anton andersson" userId="f7fe82e8b11385a6" providerId="LiveId" clId="{F45437D6-7743-4A72-A588-99F1B1AB4C68}" dt="2021-11-19T14:03:07.639" v="4490" actId="13926"/>
          <ac:spMkLst>
            <pc:docMk/>
            <pc:sldMk cId="2084889495" sldId="370"/>
            <ac:spMk id="2" creationId="{144A68C2-E242-4859-A465-08712C9290C4}"/>
          </ac:spMkLst>
        </pc:spChg>
        <pc:spChg chg="mod">
          <ac:chgData name="anton andersson" userId="f7fe82e8b11385a6" providerId="LiveId" clId="{F45437D6-7743-4A72-A588-99F1B1AB4C68}" dt="2021-11-19T14:03:28.348" v="4491" actId="20577"/>
          <ac:spMkLst>
            <pc:docMk/>
            <pc:sldMk cId="2084889495" sldId="370"/>
            <ac:spMk id="6" creationId="{FBA3B45C-DB3E-4EDA-B5AD-EB063337767C}"/>
          </ac:spMkLst>
        </pc:spChg>
      </pc:sldChg>
      <pc:sldChg chg="modSp mod">
        <pc:chgData name="anton andersson" userId="f7fe82e8b11385a6" providerId="LiveId" clId="{F45437D6-7743-4A72-A588-99F1B1AB4C68}" dt="2021-11-19T07:37:23.879" v="3704" actId="13926"/>
        <pc:sldMkLst>
          <pc:docMk/>
          <pc:sldMk cId="3761791220" sldId="371"/>
        </pc:sldMkLst>
        <pc:spChg chg="mod">
          <ac:chgData name="anton andersson" userId="f7fe82e8b11385a6" providerId="LiveId" clId="{F45437D6-7743-4A72-A588-99F1B1AB4C68}" dt="2021-11-19T07:37:23.879" v="3704" actId="13926"/>
          <ac:spMkLst>
            <pc:docMk/>
            <pc:sldMk cId="3761791220" sldId="371"/>
            <ac:spMk id="2" creationId="{845A0B2C-9874-4D40-84AB-D03DD94D0EF7}"/>
          </ac:spMkLst>
        </pc:spChg>
        <pc:graphicFrameChg chg="mod modGraphic">
          <ac:chgData name="anton andersson" userId="f7fe82e8b11385a6" providerId="LiveId" clId="{F45437D6-7743-4A72-A588-99F1B1AB4C68}" dt="2021-11-12T08:51:06.424" v="1747" actId="108"/>
          <ac:graphicFrameMkLst>
            <pc:docMk/>
            <pc:sldMk cId="3761791220" sldId="371"/>
            <ac:graphicFrameMk id="40" creationId="{BC79D659-9EF6-46D2-8198-7EA666E33E74}"/>
          </ac:graphicFrameMkLst>
        </pc:graphicFrameChg>
      </pc:sldChg>
      <pc:sldChg chg="modSp mod">
        <pc:chgData name="anton andersson" userId="f7fe82e8b11385a6" providerId="LiveId" clId="{F45437D6-7743-4A72-A588-99F1B1AB4C68}" dt="2021-11-19T14:03:47.419" v="4493" actId="13926"/>
        <pc:sldMkLst>
          <pc:docMk/>
          <pc:sldMk cId="1397517318" sldId="372"/>
        </pc:sldMkLst>
        <pc:spChg chg="mod">
          <ac:chgData name="anton andersson" userId="f7fe82e8b11385a6" providerId="LiveId" clId="{F45437D6-7743-4A72-A588-99F1B1AB4C68}" dt="2021-11-19T14:03:47.419" v="4493" actId="13926"/>
          <ac:spMkLst>
            <pc:docMk/>
            <pc:sldMk cId="1397517318" sldId="372"/>
            <ac:spMk id="2" creationId="{144A68C2-E242-4859-A465-08712C9290C4}"/>
          </ac:spMkLst>
        </pc:spChg>
        <pc:spChg chg="mod">
          <ac:chgData name="anton andersson" userId="f7fe82e8b11385a6" providerId="LiveId" clId="{F45437D6-7743-4A72-A588-99F1B1AB4C68}" dt="2021-11-19T14:03:36.768" v="4492" actId="20577"/>
          <ac:spMkLst>
            <pc:docMk/>
            <pc:sldMk cId="1397517318" sldId="372"/>
            <ac:spMk id="6" creationId="{FBA3B45C-DB3E-4EDA-B5AD-EB063337767C}"/>
          </ac:spMkLst>
        </pc:spChg>
      </pc:sldChg>
      <pc:sldChg chg="modSp mod">
        <pc:chgData name="anton andersson" userId="f7fe82e8b11385a6" providerId="LiveId" clId="{F45437D6-7743-4A72-A588-99F1B1AB4C68}" dt="2021-11-10T06:42:29.209" v="40" actId="20577"/>
        <pc:sldMkLst>
          <pc:docMk/>
          <pc:sldMk cId="1520588460" sldId="373"/>
        </pc:sldMkLst>
        <pc:spChg chg="mod">
          <ac:chgData name="anton andersson" userId="f7fe82e8b11385a6" providerId="LiveId" clId="{F45437D6-7743-4A72-A588-99F1B1AB4C68}" dt="2021-11-10T06:42:29.209" v="40" actId="20577"/>
          <ac:spMkLst>
            <pc:docMk/>
            <pc:sldMk cId="1520588460" sldId="373"/>
            <ac:spMk id="14" creationId="{DF2049D6-33EF-411A-8631-A29E54208392}"/>
          </ac:spMkLst>
        </pc:spChg>
      </pc:sldChg>
      <pc:sldChg chg="modSp mod">
        <pc:chgData name="anton andersson" userId="f7fe82e8b11385a6" providerId="LiveId" clId="{F45437D6-7743-4A72-A588-99F1B1AB4C68}" dt="2021-11-10T06:42:33.324" v="42" actId="20577"/>
        <pc:sldMkLst>
          <pc:docMk/>
          <pc:sldMk cId="2947598255" sldId="374"/>
        </pc:sldMkLst>
        <pc:spChg chg="mod">
          <ac:chgData name="anton andersson" userId="f7fe82e8b11385a6" providerId="LiveId" clId="{F45437D6-7743-4A72-A588-99F1B1AB4C68}" dt="2021-11-10T06:42:33.324" v="42" actId="20577"/>
          <ac:spMkLst>
            <pc:docMk/>
            <pc:sldMk cId="2947598255" sldId="374"/>
            <ac:spMk id="14" creationId="{DF2049D6-33EF-411A-8631-A29E54208392}"/>
          </ac:spMkLst>
        </pc:spChg>
      </pc:sldChg>
      <pc:sldChg chg="modSp add mod ord">
        <pc:chgData name="anton andersson" userId="f7fe82e8b11385a6" providerId="LiveId" clId="{F45437D6-7743-4A72-A588-99F1B1AB4C68}" dt="2021-11-17T13:56:09.523" v="2355" actId="20577"/>
        <pc:sldMkLst>
          <pc:docMk/>
          <pc:sldMk cId="3348876590" sldId="375"/>
        </pc:sldMkLst>
        <pc:spChg chg="mod">
          <ac:chgData name="anton andersson" userId="f7fe82e8b11385a6" providerId="LiveId" clId="{F45437D6-7743-4A72-A588-99F1B1AB4C68}" dt="2021-11-17T13:56:09.523" v="2355" actId="20577"/>
          <ac:spMkLst>
            <pc:docMk/>
            <pc:sldMk cId="3348876590" sldId="375"/>
            <ac:spMk id="12" creationId="{D11693FE-8633-4CDA-ABA8-92FAAA0C73FA}"/>
          </ac:spMkLst>
        </pc:spChg>
      </pc:sldChg>
      <pc:sldChg chg="new del">
        <pc:chgData name="anton andersson" userId="f7fe82e8b11385a6" providerId="LiveId" clId="{F45437D6-7743-4A72-A588-99F1B1AB4C68}" dt="2021-11-10T06:42:09.975" v="31" actId="680"/>
        <pc:sldMkLst>
          <pc:docMk/>
          <pc:sldMk cId="3765029625" sldId="375"/>
        </pc:sldMkLst>
      </pc:sldChg>
      <pc:sldChg chg="addSp delSp modSp add mod">
        <pc:chgData name="anton andersson" userId="f7fe82e8b11385a6" providerId="LiveId" clId="{F45437D6-7743-4A72-A588-99F1B1AB4C68}" dt="2021-11-19T07:38:25.572" v="3705" actId="13926"/>
        <pc:sldMkLst>
          <pc:docMk/>
          <pc:sldMk cId="1116040998" sldId="376"/>
        </pc:sldMkLst>
        <pc:spChg chg="mod">
          <ac:chgData name="anton andersson" userId="f7fe82e8b11385a6" providerId="LiveId" clId="{F45437D6-7743-4A72-A588-99F1B1AB4C68}" dt="2021-11-19T07:38:25.572" v="3705" actId="13926"/>
          <ac:spMkLst>
            <pc:docMk/>
            <pc:sldMk cId="1116040998" sldId="376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0T08:01:25.208" v="1112" actId="20577"/>
          <ac:spMkLst>
            <pc:docMk/>
            <pc:sldMk cId="1116040998" sldId="376"/>
            <ac:spMk id="3" creationId="{AE971634-934A-4551-856A-4C898FB5C055}"/>
          </ac:spMkLst>
        </pc:spChg>
        <pc:spChg chg="mod">
          <ac:chgData name="anton andersson" userId="f7fe82e8b11385a6" providerId="LiveId" clId="{F45437D6-7743-4A72-A588-99F1B1AB4C68}" dt="2021-11-10T06:45:49.574" v="150" actId="20577"/>
          <ac:spMkLst>
            <pc:docMk/>
            <pc:sldMk cId="1116040998" sldId="376"/>
            <ac:spMk id="4" creationId="{38CE8E8B-38D5-42BB-A7F7-FE24C597B296}"/>
          </ac:spMkLst>
        </pc:spChg>
        <pc:spChg chg="del">
          <ac:chgData name="anton andersson" userId="f7fe82e8b11385a6" providerId="LiveId" clId="{F45437D6-7743-4A72-A588-99F1B1AB4C68}" dt="2021-11-10T07:26:04.399" v="721" actId="478"/>
          <ac:spMkLst>
            <pc:docMk/>
            <pc:sldMk cId="1116040998" sldId="376"/>
            <ac:spMk id="6" creationId="{67FF259C-227B-484A-9693-3604EF70C132}"/>
          </ac:spMkLst>
        </pc:spChg>
        <pc:spChg chg="add mod">
          <ac:chgData name="anton andersson" userId="f7fe82e8b11385a6" providerId="LiveId" clId="{F45437D6-7743-4A72-A588-99F1B1AB4C68}" dt="2021-11-10T07:20:12.919" v="575" actId="1076"/>
          <ac:spMkLst>
            <pc:docMk/>
            <pc:sldMk cId="1116040998" sldId="376"/>
            <ac:spMk id="12" creationId="{72FB8507-1631-493B-836F-C4B87EE43671}"/>
          </ac:spMkLst>
        </pc:spChg>
        <pc:spChg chg="add mod">
          <ac:chgData name="anton andersson" userId="f7fe82e8b11385a6" providerId="LiveId" clId="{F45437D6-7743-4A72-A588-99F1B1AB4C68}" dt="2021-11-10T07:20:30.475" v="580" actId="1076"/>
          <ac:spMkLst>
            <pc:docMk/>
            <pc:sldMk cId="1116040998" sldId="376"/>
            <ac:spMk id="13" creationId="{70A48624-66C8-4E43-BF0F-9E36A1E03DE2}"/>
          </ac:spMkLst>
        </pc:spChg>
        <pc:spChg chg="add mod">
          <ac:chgData name="anton andersson" userId="f7fe82e8b11385a6" providerId="LiveId" clId="{F45437D6-7743-4A72-A588-99F1B1AB4C68}" dt="2021-11-10T07:20:49.445" v="587" actId="1076"/>
          <ac:spMkLst>
            <pc:docMk/>
            <pc:sldMk cId="1116040998" sldId="376"/>
            <ac:spMk id="14" creationId="{E6032360-B5B0-4921-A58C-92C3D5A380FB}"/>
          </ac:spMkLst>
        </pc:spChg>
        <pc:spChg chg="add mod">
          <ac:chgData name="anton andersson" userId="f7fe82e8b11385a6" providerId="LiveId" clId="{F45437D6-7743-4A72-A588-99F1B1AB4C68}" dt="2021-11-10T07:24:58.011" v="686" actId="1076"/>
          <ac:spMkLst>
            <pc:docMk/>
            <pc:sldMk cId="1116040998" sldId="376"/>
            <ac:spMk id="15" creationId="{ABACCA5F-5385-488E-AA80-65B1A8C87473}"/>
          </ac:spMkLst>
        </pc:spChg>
        <pc:spChg chg="add mod">
          <ac:chgData name="anton andersson" userId="f7fe82e8b11385a6" providerId="LiveId" clId="{F45437D6-7743-4A72-A588-99F1B1AB4C68}" dt="2021-11-10T07:25:40.911" v="720" actId="1076"/>
          <ac:spMkLst>
            <pc:docMk/>
            <pc:sldMk cId="1116040998" sldId="376"/>
            <ac:spMk id="16" creationId="{2E8E92BD-68C7-4A9F-AD31-1B4AC79D46F4}"/>
          </ac:spMkLst>
        </pc:spChg>
        <pc:picChg chg="add mod">
          <ac:chgData name="anton andersson" userId="f7fe82e8b11385a6" providerId="LiveId" clId="{F45437D6-7743-4A72-A588-99F1B1AB4C68}" dt="2021-11-10T07:24:53.614" v="684" actId="1076"/>
          <ac:picMkLst>
            <pc:docMk/>
            <pc:sldMk cId="1116040998" sldId="376"/>
            <ac:picMk id="7" creationId="{2E9CFD52-B86B-4C56-8835-E675BC9378CA}"/>
          </ac:picMkLst>
        </pc:picChg>
        <pc:picChg chg="add mod">
          <ac:chgData name="anton andersson" userId="f7fe82e8b11385a6" providerId="LiveId" clId="{F45437D6-7743-4A72-A588-99F1B1AB4C68}" dt="2021-11-10T07:24:55.452" v="685" actId="1076"/>
          <ac:picMkLst>
            <pc:docMk/>
            <pc:sldMk cId="1116040998" sldId="376"/>
            <ac:picMk id="9" creationId="{F35C555A-5519-4DB3-BE64-4ECD42D62214}"/>
          </ac:picMkLst>
        </pc:picChg>
        <pc:picChg chg="add mod">
          <ac:chgData name="anton andersson" userId="f7fe82e8b11385a6" providerId="LiveId" clId="{F45437D6-7743-4A72-A588-99F1B1AB4C68}" dt="2021-11-10T07:25:00.192" v="687" actId="1076"/>
          <ac:picMkLst>
            <pc:docMk/>
            <pc:sldMk cId="1116040998" sldId="376"/>
            <ac:picMk id="11" creationId="{5E1896D2-10CB-43ED-97CF-CEC066C1A295}"/>
          </ac:picMkLst>
        </pc:picChg>
      </pc:sldChg>
      <pc:sldChg chg="addSp delSp modSp add mod">
        <pc:chgData name="anton andersson" userId="f7fe82e8b11385a6" providerId="LiveId" clId="{F45437D6-7743-4A72-A588-99F1B1AB4C68}" dt="2021-11-19T07:13:49.674" v="3265" actId="13926"/>
        <pc:sldMkLst>
          <pc:docMk/>
          <pc:sldMk cId="2426873232" sldId="377"/>
        </pc:sldMkLst>
        <pc:spChg chg="mod">
          <ac:chgData name="anton andersson" userId="f7fe82e8b11385a6" providerId="LiveId" clId="{F45437D6-7743-4A72-A588-99F1B1AB4C68}" dt="2021-11-19T07:13:49.674" v="3265" actId="13926"/>
          <ac:spMkLst>
            <pc:docMk/>
            <pc:sldMk cId="2426873232" sldId="377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0T07:37:43.960" v="734" actId="6549"/>
          <ac:spMkLst>
            <pc:docMk/>
            <pc:sldMk cId="2426873232" sldId="377"/>
            <ac:spMk id="3" creationId="{AE971634-934A-4551-856A-4C898FB5C055}"/>
          </ac:spMkLst>
        </pc:spChg>
        <pc:spChg chg="mod">
          <ac:chgData name="anton andersson" userId="f7fe82e8b11385a6" providerId="LiveId" clId="{F45437D6-7743-4A72-A588-99F1B1AB4C68}" dt="2021-11-10T07:27:16.713" v="733" actId="20577"/>
          <ac:spMkLst>
            <pc:docMk/>
            <pc:sldMk cId="2426873232" sldId="377"/>
            <ac:spMk id="4" creationId="{38CE8E8B-38D5-42BB-A7F7-FE24C597B296}"/>
          </ac:spMkLst>
        </pc:spChg>
        <pc:spChg chg="add del mod">
          <ac:chgData name="anton andersson" userId="f7fe82e8b11385a6" providerId="LiveId" clId="{F45437D6-7743-4A72-A588-99F1B1AB4C68}" dt="2021-11-18T15:08:58.856" v="2373" actId="478"/>
          <ac:spMkLst>
            <pc:docMk/>
            <pc:sldMk cId="2426873232" sldId="377"/>
            <ac:spMk id="9" creationId="{8D39033A-9018-4CB6-AA9B-A36A70F725D8}"/>
          </ac:spMkLst>
        </pc:spChg>
        <pc:spChg chg="add mod">
          <ac:chgData name="anton andersson" userId="f7fe82e8b11385a6" providerId="LiveId" clId="{F45437D6-7743-4A72-A588-99F1B1AB4C68}" dt="2021-11-18T15:11:34.670" v="2443" actId="27636"/>
          <ac:spMkLst>
            <pc:docMk/>
            <pc:sldMk cId="2426873232" sldId="377"/>
            <ac:spMk id="10" creationId="{0D46E3B8-86F8-46BA-85A9-C3CEBD46E964}"/>
          </ac:spMkLst>
        </pc:spChg>
        <pc:spChg chg="del">
          <ac:chgData name="anton andersson" userId="f7fe82e8b11385a6" providerId="LiveId" clId="{F45437D6-7743-4A72-A588-99F1B1AB4C68}" dt="2021-11-10T07:37:47.315" v="738" actId="478"/>
          <ac:spMkLst>
            <pc:docMk/>
            <pc:sldMk cId="2426873232" sldId="377"/>
            <ac:spMk id="15" creationId="{ABACCA5F-5385-488E-AA80-65B1A8C87473}"/>
          </ac:spMkLst>
        </pc:spChg>
        <pc:spChg chg="del">
          <ac:chgData name="anton andersson" userId="f7fe82e8b11385a6" providerId="LiveId" clId="{F45437D6-7743-4A72-A588-99F1B1AB4C68}" dt="2021-11-10T07:37:48.255" v="739" actId="478"/>
          <ac:spMkLst>
            <pc:docMk/>
            <pc:sldMk cId="2426873232" sldId="377"/>
            <ac:spMk id="16" creationId="{2E8E92BD-68C7-4A9F-AD31-1B4AC79D46F4}"/>
          </ac:spMkLst>
        </pc:spChg>
        <pc:spChg chg="add mod">
          <ac:chgData name="anton andersson" userId="f7fe82e8b11385a6" providerId="LiveId" clId="{F45437D6-7743-4A72-A588-99F1B1AB4C68}" dt="2021-11-18T15:20:55.528" v="2830" actId="1076"/>
          <ac:spMkLst>
            <pc:docMk/>
            <pc:sldMk cId="2426873232" sldId="377"/>
            <ac:spMk id="17" creationId="{FD6283F2-79F8-46A2-A7C4-7F6972AEB8FE}"/>
          </ac:spMkLst>
        </pc:spChg>
        <pc:spChg chg="add del mod">
          <ac:chgData name="anton andersson" userId="f7fe82e8b11385a6" providerId="LiveId" clId="{F45437D6-7743-4A72-A588-99F1B1AB4C68}" dt="2021-11-18T15:20:48.165" v="2827" actId="478"/>
          <ac:spMkLst>
            <pc:docMk/>
            <pc:sldMk cId="2426873232" sldId="377"/>
            <ac:spMk id="18" creationId="{1F3E1389-12AD-45B5-9FFE-78227DDE48C3}"/>
          </ac:spMkLst>
        </pc:spChg>
        <pc:picChg chg="add mod">
          <ac:chgData name="anton andersson" userId="f7fe82e8b11385a6" providerId="LiveId" clId="{F45437D6-7743-4A72-A588-99F1B1AB4C68}" dt="2021-11-18T15:21:45.361" v="2835" actId="1076"/>
          <ac:picMkLst>
            <pc:docMk/>
            <pc:sldMk cId="2426873232" sldId="377"/>
            <ac:picMk id="6" creationId="{0B7CBE88-BABD-4938-BD15-3AD08E70ACDF}"/>
          </ac:picMkLst>
        </pc:picChg>
        <pc:picChg chg="del">
          <ac:chgData name="anton andersson" userId="f7fe82e8b11385a6" providerId="LiveId" clId="{F45437D6-7743-4A72-A588-99F1B1AB4C68}" dt="2021-11-10T07:37:44.878" v="735" actId="478"/>
          <ac:picMkLst>
            <pc:docMk/>
            <pc:sldMk cId="2426873232" sldId="377"/>
            <ac:picMk id="7" creationId="{2E9CFD52-B86B-4C56-8835-E675BC9378CA}"/>
          </ac:picMkLst>
        </pc:picChg>
        <pc:picChg chg="del">
          <ac:chgData name="anton andersson" userId="f7fe82e8b11385a6" providerId="LiveId" clId="{F45437D6-7743-4A72-A588-99F1B1AB4C68}" dt="2021-11-10T07:37:45.347" v="736" actId="478"/>
          <ac:picMkLst>
            <pc:docMk/>
            <pc:sldMk cId="2426873232" sldId="377"/>
            <ac:picMk id="9" creationId="{F35C555A-5519-4DB3-BE64-4ECD42D62214}"/>
          </ac:picMkLst>
        </pc:picChg>
        <pc:picChg chg="add del mod">
          <ac:chgData name="anton andersson" userId="f7fe82e8b11385a6" providerId="LiveId" clId="{F45437D6-7743-4A72-A588-99F1B1AB4C68}" dt="2021-11-18T15:11:43.117" v="2444" actId="478"/>
          <ac:picMkLst>
            <pc:docMk/>
            <pc:sldMk cId="2426873232" sldId="377"/>
            <ac:picMk id="11" creationId="{5DFDED3D-7512-497E-8D98-2A5B2A5D1F36}"/>
          </ac:picMkLst>
        </pc:picChg>
        <pc:picChg chg="del">
          <ac:chgData name="anton andersson" userId="f7fe82e8b11385a6" providerId="LiveId" clId="{F45437D6-7743-4A72-A588-99F1B1AB4C68}" dt="2021-11-10T07:37:45.795" v="737" actId="478"/>
          <ac:picMkLst>
            <pc:docMk/>
            <pc:sldMk cId="2426873232" sldId="377"/>
            <ac:picMk id="11" creationId="{5E1896D2-10CB-43ED-97CF-CEC066C1A295}"/>
          </ac:picMkLst>
        </pc:picChg>
        <pc:picChg chg="add del mod">
          <ac:chgData name="anton andersson" userId="f7fe82e8b11385a6" providerId="LiveId" clId="{F45437D6-7743-4A72-A588-99F1B1AB4C68}" dt="2021-11-18T15:11:43.692" v="2445" actId="478"/>
          <ac:picMkLst>
            <pc:docMk/>
            <pc:sldMk cId="2426873232" sldId="377"/>
            <ac:picMk id="15" creationId="{13DFE96E-9B10-4674-960E-46C2A1D229D5}"/>
          </ac:picMkLst>
        </pc:picChg>
        <pc:picChg chg="add del mod">
          <ac:chgData name="anton andersson" userId="f7fe82e8b11385a6" providerId="LiveId" clId="{F45437D6-7743-4A72-A588-99F1B1AB4C68}" dt="2021-11-18T15:11:44.452" v="2446" actId="478"/>
          <ac:picMkLst>
            <pc:docMk/>
            <pc:sldMk cId="2426873232" sldId="377"/>
            <ac:picMk id="16" creationId="{5D0D8843-5061-4D0F-AFD7-63EA98BA45DD}"/>
          </ac:picMkLst>
        </pc:picChg>
      </pc:sldChg>
      <pc:sldChg chg="addSp modSp add mod">
        <pc:chgData name="anton andersson" userId="f7fe82e8b11385a6" providerId="LiveId" clId="{F45437D6-7743-4A72-A588-99F1B1AB4C68}" dt="2021-11-19T08:00:31.158" v="3894" actId="13926"/>
        <pc:sldMkLst>
          <pc:docMk/>
          <pc:sldMk cId="3891106969" sldId="378"/>
        </pc:sldMkLst>
        <pc:spChg chg="mod">
          <ac:chgData name="anton andersson" userId="f7fe82e8b11385a6" providerId="LiveId" clId="{F45437D6-7743-4A72-A588-99F1B1AB4C68}" dt="2021-11-17T13:56:31.993" v="2358" actId="20577"/>
          <ac:spMkLst>
            <pc:docMk/>
            <pc:sldMk cId="3891106969" sldId="378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0T07:38:08.957" v="768" actId="20577"/>
          <ac:spMkLst>
            <pc:docMk/>
            <pc:sldMk cId="3891106969" sldId="378"/>
            <ac:spMk id="4" creationId="{38CE8E8B-38D5-42BB-A7F7-FE24C597B296}"/>
          </ac:spMkLst>
        </pc:spChg>
        <pc:spChg chg="add mod">
          <ac:chgData name="anton andersson" userId="f7fe82e8b11385a6" providerId="LiveId" clId="{F45437D6-7743-4A72-A588-99F1B1AB4C68}" dt="2021-11-19T07:58:55.772" v="3765" actId="1076"/>
          <ac:spMkLst>
            <pc:docMk/>
            <pc:sldMk cId="3891106969" sldId="378"/>
            <ac:spMk id="8" creationId="{C5FC020E-10E7-40FD-8625-71A0447F9A3F}"/>
          </ac:spMkLst>
        </pc:spChg>
        <pc:spChg chg="add mod">
          <ac:chgData name="anton andersson" userId="f7fe82e8b11385a6" providerId="LiveId" clId="{F45437D6-7743-4A72-A588-99F1B1AB4C68}" dt="2021-11-19T08:00:31.158" v="3894" actId="13926"/>
          <ac:spMkLst>
            <pc:docMk/>
            <pc:sldMk cId="3891106969" sldId="378"/>
            <ac:spMk id="9" creationId="{66078559-FCF3-49D0-A985-7A455DBF54BC}"/>
          </ac:spMkLst>
        </pc:spChg>
      </pc:sldChg>
      <pc:sldChg chg="addSp delSp modSp add mod">
        <pc:chgData name="anton andersson" userId="f7fe82e8b11385a6" providerId="LiveId" clId="{F45437D6-7743-4A72-A588-99F1B1AB4C68}" dt="2021-11-19T07:38:31.889" v="3706" actId="13926"/>
        <pc:sldMkLst>
          <pc:docMk/>
          <pc:sldMk cId="341096995" sldId="379"/>
        </pc:sldMkLst>
        <pc:spChg chg="mod">
          <ac:chgData name="anton andersson" userId="f7fe82e8b11385a6" providerId="LiveId" clId="{F45437D6-7743-4A72-A588-99F1B1AB4C68}" dt="2021-11-19T07:38:31.889" v="3706" actId="13926"/>
          <ac:spMkLst>
            <pc:docMk/>
            <pc:sldMk cId="341096995" sldId="379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0T07:40:27.260" v="782" actId="20577"/>
          <ac:spMkLst>
            <pc:docMk/>
            <pc:sldMk cId="341096995" sldId="379"/>
            <ac:spMk id="4" creationId="{38CE8E8B-38D5-42BB-A7F7-FE24C597B296}"/>
          </ac:spMkLst>
        </pc:spChg>
        <pc:spChg chg="add mod">
          <ac:chgData name="anton andersson" userId="f7fe82e8b11385a6" providerId="LiveId" clId="{F45437D6-7743-4A72-A588-99F1B1AB4C68}" dt="2021-11-17T13:57:04.547" v="2369" actId="20577"/>
          <ac:spMkLst>
            <pc:docMk/>
            <pc:sldMk cId="341096995" sldId="379"/>
            <ac:spMk id="8" creationId="{B6A4630F-9D45-4F3A-AA1D-28ABBFCB48FB}"/>
          </ac:spMkLst>
        </pc:spChg>
        <pc:spChg chg="add mod">
          <ac:chgData name="anton andersson" userId="f7fe82e8b11385a6" providerId="LiveId" clId="{F45437D6-7743-4A72-A588-99F1B1AB4C68}" dt="2021-11-10T07:59:16.697" v="1043" actId="1076"/>
          <ac:spMkLst>
            <pc:docMk/>
            <pc:sldMk cId="341096995" sldId="379"/>
            <ac:spMk id="10" creationId="{DA6CD86F-9336-4EE2-8767-06F05411E657}"/>
          </ac:spMkLst>
        </pc:spChg>
        <pc:spChg chg="del">
          <ac:chgData name="anton andersson" userId="f7fe82e8b11385a6" providerId="LiveId" clId="{F45437D6-7743-4A72-A588-99F1B1AB4C68}" dt="2021-11-10T08:00:17.790" v="1044" actId="478"/>
          <ac:spMkLst>
            <pc:docMk/>
            <pc:sldMk cId="341096995" sldId="379"/>
            <ac:spMk id="12" creationId="{72FB8507-1631-493B-836F-C4B87EE43671}"/>
          </ac:spMkLst>
        </pc:spChg>
        <pc:picChg chg="add mod">
          <ac:chgData name="anton andersson" userId="f7fe82e8b11385a6" providerId="LiveId" clId="{F45437D6-7743-4A72-A588-99F1B1AB4C68}" dt="2021-11-10T07:57:28.069" v="1023" actId="1076"/>
          <ac:picMkLst>
            <pc:docMk/>
            <pc:sldMk cId="341096995" sldId="379"/>
            <ac:picMk id="9" creationId="{E0CB86BC-491A-4FB7-8B40-72BC819C880B}"/>
          </ac:picMkLst>
        </pc:picChg>
      </pc:sldChg>
      <pc:sldChg chg="addSp modSp add mod">
        <pc:chgData name="anton andersson" userId="f7fe82e8b11385a6" providerId="LiveId" clId="{F45437D6-7743-4A72-A588-99F1B1AB4C68}" dt="2021-11-19T08:32:28.356" v="3941" actId="20577"/>
        <pc:sldMkLst>
          <pc:docMk/>
          <pc:sldMk cId="1259294631" sldId="380"/>
        </pc:sldMkLst>
        <pc:spChg chg="mod">
          <ac:chgData name="anton andersson" userId="f7fe82e8b11385a6" providerId="LiveId" clId="{F45437D6-7743-4A72-A588-99F1B1AB4C68}" dt="2021-11-17T13:56:39.430" v="2360" actId="20577"/>
          <ac:spMkLst>
            <pc:docMk/>
            <pc:sldMk cId="1259294631" sldId="380"/>
            <ac:spMk id="2" creationId="{845A0B2C-9874-4D40-84AB-D03DD94D0EF7}"/>
          </ac:spMkLst>
        </pc:spChg>
        <pc:spChg chg="mod">
          <ac:chgData name="anton andersson" userId="f7fe82e8b11385a6" providerId="LiveId" clId="{F45437D6-7743-4A72-A588-99F1B1AB4C68}" dt="2021-11-10T07:40:37.980" v="805" actId="20577"/>
          <ac:spMkLst>
            <pc:docMk/>
            <pc:sldMk cId="1259294631" sldId="380"/>
            <ac:spMk id="4" creationId="{38CE8E8B-38D5-42BB-A7F7-FE24C597B296}"/>
          </ac:spMkLst>
        </pc:spChg>
        <pc:spChg chg="add mod">
          <ac:chgData name="anton andersson" userId="f7fe82e8b11385a6" providerId="LiveId" clId="{F45437D6-7743-4A72-A588-99F1B1AB4C68}" dt="2021-11-19T08:32:28.356" v="3941" actId="20577"/>
          <ac:spMkLst>
            <pc:docMk/>
            <pc:sldMk cId="1259294631" sldId="380"/>
            <ac:spMk id="8" creationId="{381D48C6-5111-4E85-875F-4AAA217A51ED}"/>
          </ac:spMkLst>
        </pc:spChg>
      </pc:sldChg>
      <pc:sldChg chg="modSp mod">
        <pc:chgData name="anton andersson" userId="f7fe82e8b11385a6" providerId="LiveId" clId="{F45437D6-7743-4A72-A588-99F1B1AB4C68}" dt="2021-11-19T14:02:58.077" v="4489" actId="13926"/>
        <pc:sldMkLst>
          <pc:docMk/>
          <pc:sldMk cId="309567059" sldId="381"/>
        </pc:sldMkLst>
        <pc:spChg chg="mod">
          <ac:chgData name="anton andersson" userId="f7fe82e8b11385a6" providerId="LiveId" clId="{F45437D6-7743-4A72-A588-99F1B1AB4C68}" dt="2021-11-19T14:02:58.077" v="4489" actId="13926"/>
          <ac:spMkLst>
            <pc:docMk/>
            <pc:sldMk cId="309567059" sldId="381"/>
            <ac:spMk id="2" creationId="{845A0B2C-9874-4D40-84AB-D03DD94D0EF7}"/>
          </ac:spMkLst>
        </pc:spChg>
      </pc:sldChg>
    </pc:docChg>
  </pc:docChgLst>
  <pc:docChgLst>
    <pc:chgData name="anton andersson" userId="f7fe82e8b11385a6" providerId="LiveId" clId="{D333FACD-E8F9-4A19-8F52-AD5C615D9B59}"/>
    <pc:docChg chg="undo custSel delSld modSld sldOrd">
      <pc:chgData name="anton andersson" userId="f7fe82e8b11385a6" providerId="LiveId" clId="{D333FACD-E8F9-4A19-8F52-AD5C615D9B59}" dt="2021-12-06T08:39:48.294" v="3304" actId="13926"/>
      <pc:docMkLst>
        <pc:docMk/>
      </pc:docMkLst>
      <pc:sldChg chg="addSp modSp mod">
        <pc:chgData name="anton andersson" userId="f7fe82e8b11385a6" providerId="LiveId" clId="{D333FACD-E8F9-4A19-8F52-AD5C615D9B59}" dt="2021-12-06T08:21:20.222" v="3275" actId="13926"/>
        <pc:sldMkLst>
          <pc:docMk/>
          <pc:sldMk cId="2077360395" sldId="256"/>
        </pc:sldMkLst>
        <pc:spChg chg="mod">
          <ac:chgData name="anton andersson" userId="f7fe82e8b11385a6" providerId="LiveId" clId="{D333FACD-E8F9-4A19-8F52-AD5C615D9B59}" dt="2021-12-06T08:21:20.222" v="3275" actId="13926"/>
          <ac:spMkLst>
            <pc:docMk/>
            <pc:sldMk cId="2077360395" sldId="256"/>
            <ac:spMk id="20" creationId="{9CAAE480-755F-4721-9C88-70F50CAB6CEF}"/>
          </ac:spMkLst>
        </pc:spChg>
        <pc:spChg chg="mod">
          <ac:chgData name="anton andersson" userId="f7fe82e8b11385a6" providerId="LiveId" clId="{D333FACD-E8F9-4A19-8F52-AD5C615D9B59}" dt="2021-12-06T06:44:21.194" v="607" actId="1076"/>
          <ac:spMkLst>
            <pc:docMk/>
            <pc:sldMk cId="2077360395" sldId="256"/>
            <ac:spMk id="38" creationId="{312B36A4-12AF-4ED4-8354-4125A0F09F34}"/>
          </ac:spMkLst>
        </pc:spChg>
        <pc:spChg chg="add mod">
          <ac:chgData name="anton andersson" userId="f7fe82e8b11385a6" providerId="LiveId" clId="{D333FACD-E8F9-4A19-8F52-AD5C615D9B59}" dt="2021-12-06T06:45:00.344" v="645" actId="20577"/>
          <ac:spMkLst>
            <pc:docMk/>
            <pc:sldMk cId="2077360395" sldId="256"/>
            <ac:spMk id="40" creationId="{01F05967-A6ED-44D2-A357-7D3A25AA2F80}"/>
          </ac:spMkLst>
        </pc:spChg>
        <pc:spChg chg="mod">
          <ac:chgData name="anton andersson" userId="f7fe82e8b11385a6" providerId="LiveId" clId="{D333FACD-E8F9-4A19-8F52-AD5C615D9B59}" dt="2021-12-06T06:58:34.027" v="1333" actId="20577"/>
          <ac:spMkLst>
            <pc:docMk/>
            <pc:sldMk cId="2077360395" sldId="256"/>
            <ac:spMk id="51" creationId="{44C6C9E3-5B7F-4A4E-8240-F788A9C988B4}"/>
          </ac:spMkLst>
        </pc:spChg>
        <pc:spChg chg="mod">
          <ac:chgData name="anton andersson" userId="f7fe82e8b11385a6" providerId="LiveId" clId="{D333FACD-E8F9-4A19-8F52-AD5C615D9B59}" dt="2021-12-06T06:51:57.432" v="1187" actId="14100"/>
          <ac:spMkLst>
            <pc:docMk/>
            <pc:sldMk cId="2077360395" sldId="256"/>
            <ac:spMk id="62" creationId="{3EB34748-6B34-48D7-9BCF-1FD67D3F980C}"/>
          </ac:spMkLst>
        </pc:spChg>
        <pc:cxnChg chg="mod">
          <ac:chgData name="anton andersson" userId="f7fe82e8b11385a6" providerId="LiveId" clId="{D333FACD-E8F9-4A19-8F52-AD5C615D9B59}" dt="2021-12-06T06:51:57.432" v="1187" actId="14100"/>
          <ac:cxnSpMkLst>
            <pc:docMk/>
            <pc:sldMk cId="2077360395" sldId="256"/>
            <ac:cxnSpMk id="71" creationId="{60C6D639-C7DC-4BE8-832D-E17320163CC5}"/>
          </ac:cxnSpMkLst>
        </pc:cxnChg>
      </pc:sldChg>
      <pc:sldChg chg="modSp mod">
        <pc:chgData name="anton andersson" userId="f7fe82e8b11385a6" providerId="LiveId" clId="{D333FACD-E8F9-4A19-8F52-AD5C615D9B59}" dt="2021-12-06T08:21:30.895" v="3277" actId="13926"/>
        <pc:sldMkLst>
          <pc:docMk/>
          <pc:sldMk cId="1078776804" sldId="258"/>
        </pc:sldMkLst>
        <pc:spChg chg="mod">
          <ac:chgData name="anton andersson" userId="f7fe82e8b11385a6" providerId="LiveId" clId="{D333FACD-E8F9-4A19-8F52-AD5C615D9B59}" dt="2021-12-06T08:21:30.895" v="3277" actId="13926"/>
          <ac:spMkLst>
            <pc:docMk/>
            <pc:sldMk cId="1078776804" sldId="258"/>
            <ac:spMk id="9" creationId="{48E9634D-1EA9-424C-9F3C-EBF8E97AEA7A}"/>
          </ac:spMkLst>
        </pc:spChg>
      </pc:sldChg>
      <pc:sldChg chg="addSp delSp modSp mod">
        <pc:chgData name="anton andersson" userId="f7fe82e8b11385a6" providerId="LiveId" clId="{D333FACD-E8F9-4A19-8F52-AD5C615D9B59}" dt="2021-12-06T08:21:51.149" v="3281" actId="13926"/>
        <pc:sldMkLst>
          <pc:docMk/>
          <pc:sldMk cId="2160508749" sldId="260"/>
        </pc:sldMkLst>
        <pc:spChg chg="mod">
          <ac:chgData name="anton andersson" userId="f7fe82e8b11385a6" providerId="LiveId" clId="{D333FACD-E8F9-4A19-8F52-AD5C615D9B59}" dt="2021-12-06T08:21:51.149" v="3281" actId="13926"/>
          <ac:spMkLst>
            <pc:docMk/>
            <pc:sldMk cId="2160508749" sldId="260"/>
            <ac:spMk id="2" creationId="{845A0B2C-9874-4D40-84AB-D03DD94D0EF7}"/>
          </ac:spMkLst>
        </pc:spChg>
        <pc:spChg chg="del">
          <ac:chgData name="anton andersson" userId="f7fe82e8b11385a6" providerId="LiveId" clId="{D333FACD-E8F9-4A19-8F52-AD5C615D9B59}" dt="2021-12-01T09:09:17.257" v="10" actId="478"/>
          <ac:spMkLst>
            <pc:docMk/>
            <pc:sldMk cId="2160508749" sldId="260"/>
            <ac:spMk id="6" creationId="{67FF259C-227B-484A-9693-3604EF70C132}"/>
          </ac:spMkLst>
        </pc:spChg>
        <pc:graphicFrameChg chg="mod">
          <ac:chgData name="anton andersson" userId="f7fe82e8b11385a6" providerId="LiveId" clId="{D333FACD-E8F9-4A19-8F52-AD5C615D9B59}" dt="2021-12-06T08:10:49.833" v="3191" actId="20577"/>
          <ac:graphicFrameMkLst>
            <pc:docMk/>
            <pc:sldMk cId="2160508749" sldId="260"/>
            <ac:graphicFrameMk id="9" creationId="{04493B66-9338-4970-BD24-CAA173282471}"/>
          </ac:graphicFrameMkLst>
        </pc:graphicFrameChg>
        <pc:picChg chg="add mod">
          <ac:chgData name="anton andersson" userId="f7fe82e8b11385a6" providerId="LiveId" clId="{D333FACD-E8F9-4A19-8F52-AD5C615D9B59}" dt="2021-12-01T09:09:35.966" v="15" actId="1076"/>
          <ac:picMkLst>
            <pc:docMk/>
            <pc:sldMk cId="2160508749" sldId="260"/>
            <ac:picMk id="5" creationId="{63162964-7B8F-4F89-9D89-EAF78E0FBE0D}"/>
          </ac:picMkLst>
        </pc:picChg>
      </pc:sldChg>
      <pc:sldChg chg="modSp mod">
        <pc:chgData name="anton andersson" userId="f7fe82e8b11385a6" providerId="LiveId" clId="{D333FACD-E8F9-4A19-8F52-AD5C615D9B59}" dt="2021-12-06T08:23:18.324" v="3298" actId="13926"/>
        <pc:sldMkLst>
          <pc:docMk/>
          <pc:sldMk cId="1391598297" sldId="261"/>
        </pc:sldMkLst>
        <pc:spChg chg="mod">
          <ac:chgData name="anton andersson" userId="f7fe82e8b11385a6" providerId="LiveId" clId="{D333FACD-E8F9-4A19-8F52-AD5C615D9B59}" dt="2021-12-06T08:23:18.324" v="3298" actId="13926"/>
          <ac:spMkLst>
            <pc:docMk/>
            <pc:sldMk cId="1391598297" sldId="261"/>
            <ac:spMk id="2" creationId="{845A0B2C-9874-4D40-84AB-D03DD94D0EF7}"/>
          </ac:spMkLst>
        </pc:spChg>
      </pc:sldChg>
      <pc:sldChg chg="delSp modSp mod">
        <pc:chgData name="anton andersson" userId="f7fe82e8b11385a6" providerId="LiveId" clId="{D333FACD-E8F9-4A19-8F52-AD5C615D9B59}" dt="2021-12-06T08:23:13.328" v="3297" actId="13926"/>
        <pc:sldMkLst>
          <pc:docMk/>
          <pc:sldMk cId="912145056" sldId="263"/>
        </pc:sldMkLst>
        <pc:spChg chg="mod">
          <ac:chgData name="anton andersson" userId="f7fe82e8b11385a6" providerId="LiveId" clId="{D333FACD-E8F9-4A19-8F52-AD5C615D9B59}" dt="2021-12-06T08:23:13.328" v="3297" actId="13926"/>
          <ac:spMkLst>
            <pc:docMk/>
            <pc:sldMk cId="912145056" sldId="263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6T08:19:55.239" v="3274" actId="27636"/>
          <ac:spMkLst>
            <pc:docMk/>
            <pc:sldMk cId="912145056" sldId="263"/>
            <ac:spMk id="3" creationId="{AE971634-934A-4551-856A-4C898FB5C055}"/>
          </ac:spMkLst>
        </pc:spChg>
        <pc:spChg chg="del">
          <ac:chgData name="anton andersson" userId="f7fe82e8b11385a6" providerId="LiveId" clId="{D333FACD-E8F9-4A19-8F52-AD5C615D9B59}" dt="2021-12-06T08:18:09.583" v="3218" actId="478"/>
          <ac:spMkLst>
            <pc:docMk/>
            <pc:sldMk cId="912145056" sldId="263"/>
            <ac:spMk id="8" creationId="{39645F49-F663-4502-B52D-B17B2E755917}"/>
          </ac:spMkLst>
        </pc:spChg>
      </pc:sldChg>
      <pc:sldChg chg="modSp mod">
        <pc:chgData name="anton andersson" userId="f7fe82e8b11385a6" providerId="LiveId" clId="{D333FACD-E8F9-4A19-8F52-AD5C615D9B59}" dt="2021-12-06T08:23:22.405" v="3299" actId="13926"/>
        <pc:sldMkLst>
          <pc:docMk/>
          <pc:sldMk cId="2569356516" sldId="264"/>
        </pc:sldMkLst>
        <pc:spChg chg="mod">
          <ac:chgData name="anton andersson" userId="f7fe82e8b11385a6" providerId="LiveId" clId="{D333FACD-E8F9-4A19-8F52-AD5C615D9B59}" dt="2021-12-06T08:23:22.405" v="3299" actId="13926"/>
          <ac:spMkLst>
            <pc:docMk/>
            <pc:sldMk cId="2569356516" sldId="264"/>
            <ac:spMk id="2" creationId="{951C75CF-4B20-4BD9-B900-786250849311}"/>
          </ac:spMkLst>
        </pc:spChg>
      </pc:sldChg>
      <pc:sldChg chg="addSp delSp modSp mod">
        <pc:chgData name="anton andersson" userId="f7fe82e8b11385a6" providerId="LiveId" clId="{D333FACD-E8F9-4A19-8F52-AD5C615D9B59}" dt="2021-12-06T08:21:25.594" v="3276" actId="13926"/>
        <pc:sldMkLst>
          <pc:docMk/>
          <pc:sldMk cId="509436930" sldId="324"/>
        </pc:sldMkLst>
        <pc:spChg chg="mod">
          <ac:chgData name="anton andersson" userId="f7fe82e8b11385a6" providerId="LiveId" clId="{D333FACD-E8F9-4A19-8F52-AD5C615D9B59}" dt="2021-12-06T08:21:25.594" v="3276" actId="13926"/>
          <ac:spMkLst>
            <pc:docMk/>
            <pc:sldMk cId="509436930" sldId="324"/>
            <ac:spMk id="20" creationId="{9CAAE480-755F-4721-9C88-70F50CAB6CEF}"/>
          </ac:spMkLst>
        </pc:spChg>
        <pc:spChg chg="mod">
          <ac:chgData name="anton andersson" userId="f7fe82e8b11385a6" providerId="LiveId" clId="{D333FACD-E8F9-4A19-8F52-AD5C615D9B59}" dt="2021-12-06T07:23:12.235" v="2113" actId="20577"/>
          <ac:spMkLst>
            <pc:docMk/>
            <pc:sldMk cId="509436930" sldId="324"/>
            <ac:spMk id="44" creationId="{C0DBC955-87CC-4131-83B5-7785C6D6F94D}"/>
          </ac:spMkLst>
        </pc:spChg>
        <pc:spChg chg="add mod">
          <ac:chgData name="anton andersson" userId="f7fe82e8b11385a6" providerId="LiveId" clId="{D333FACD-E8F9-4A19-8F52-AD5C615D9B59}" dt="2021-12-06T06:41:37.747" v="517" actId="1076"/>
          <ac:spMkLst>
            <pc:docMk/>
            <pc:sldMk cId="509436930" sldId="324"/>
            <ac:spMk id="51" creationId="{0C45C7C1-F6E7-4A8B-A627-FCFF179A100B}"/>
          </ac:spMkLst>
        </pc:spChg>
        <pc:spChg chg="add mod">
          <ac:chgData name="anton andersson" userId="f7fe82e8b11385a6" providerId="LiveId" clId="{D333FACD-E8F9-4A19-8F52-AD5C615D9B59}" dt="2021-12-06T06:43:10.029" v="599" actId="14100"/>
          <ac:spMkLst>
            <pc:docMk/>
            <pc:sldMk cId="509436930" sldId="324"/>
            <ac:spMk id="56" creationId="{5A907146-3586-4CEE-8E54-ECF21E70321C}"/>
          </ac:spMkLst>
        </pc:spChg>
        <pc:spChg chg="mod">
          <ac:chgData name="anton andersson" userId="f7fe82e8b11385a6" providerId="LiveId" clId="{D333FACD-E8F9-4A19-8F52-AD5C615D9B59}" dt="2021-12-06T06:41:53.802" v="519" actId="1076"/>
          <ac:spMkLst>
            <pc:docMk/>
            <pc:sldMk cId="509436930" sldId="324"/>
            <ac:spMk id="57" creationId="{49452F4C-AE21-475A-A47C-59CE909E4C4F}"/>
          </ac:spMkLst>
        </pc:spChg>
        <pc:spChg chg="mod">
          <ac:chgData name="anton andersson" userId="f7fe82e8b11385a6" providerId="LiveId" clId="{D333FACD-E8F9-4A19-8F52-AD5C615D9B59}" dt="2021-12-06T06:43:13.475" v="600"/>
          <ac:spMkLst>
            <pc:docMk/>
            <pc:sldMk cId="509436930" sldId="324"/>
            <ac:spMk id="60" creationId="{389DD360-98D7-4CF9-92FB-A4F33034A541}"/>
          </ac:spMkLst>
        </pc:spChg>
        <pc:spChg chg="mod">
          <ac:chgData name="anton andersson" userId="f7fe82e8b11385a6" providerId="LiveId" clId="{D333FACD-E8F9-4A19-8F52-AD5C615D9B59}" dt="2021-12-06T06:43:13.475" v="600"/>
          <ac:spMkLst>
            <pc:docMk/>
            <pc:sldMk cId="509436930" sldId="324"/>
            <ac:spMk id="61" creationId="{D7F3006E-E2C2-464D-836B-51434553F510}"/>
          </ac:spMkLst>
        </pc:spChg>
        <pc:spChg chg="mod">
          <ac:chgData name="anton andersson" userId="f7fe82e8b11385a6" providerId="LiveId" clId="{D333FACD-E8F9-4A19-8F52-AD5C615D9B59}" dt="2021-12-06T06:42:04.515" v="522" actId="1076"/>
          <ac:spMkLst>
            <pc:docMk/>
            <pc:sldMk cId="509436930" sldId="324"/>
            <ac:spMk id="74" creationId="{757201E8-0DB3-42A4-94D7-9A6D647C67EA}"/>
          </ac:spMkLst>
        </pc:spChg>
        <pc:spChg chg="mod">
          <ac:chgData name="anton andersson" userId="f7fe82e8b11385a6" providerId="LiveId" clId="{D333FACD-E8F9-4A19-8F52-AD5C615D9B59}" dt="2021-12-06T06:42:33.505" v="527" actId="1076"/>
          <ac:spMkLst>
            <pc:docMk/>
            <pc:sldMk cId="509436930" sldId="324"/>
            <ac:spMk id="92" creationId="{1CD43DA9-2CBB-4DD6-9648-AB8484CA4697}"/>
          </ac:spMkLst>
        </pc:spChg>
        <pc:spChg chg="mod">
          <ac:chgData name="anton andersson" userId="f7fe82e8b11385a6" providerId="LiveId" clId="{D333FACD-E8F9-4A19-8F52-AD5C615D9B59}" dt="2021-12-06T06:54:13.861" v="1234" actId="20577"/>
          <ac:spMkLst>
            <pc:docMk/>
            <pc:sldMk cId="509436930" sldId="324"/>
            <ac:spMk id="97" creationId="{59B0374E-3928-4706-B5CA-68F7A15DE038}"/>
          </ac:spMkLst>
        </pc:spChg>
        <pc:spChg chg="mod">
          <ac:chgData name="anton andersson" userId="f7fe82e8b11385a6" providerId="LiveId" clId="{D333FACD-E8F9-4A19-8F52-AD5C615D9B59}" dt="2021-12-06T06:43:48.153" v="605" actId="1076"/>
          <ac:spMkLst>
            <pc:docMk/>
            <pc:sldMk cId="509436930" sldId="324"/>
            <ac:spMk id="98" creationId="{91CBE59B-F302-4C39-8FAC-6B2099061974}"/>
          </ac:spMkLst>
        </pc:spChg>
        <pc:spChg chg="mod">
          <ac:chgData name="anton andersson" userId="f7fe82e8b11385a6" providerId="LiveId" clId="{D333FACD-E8F9-4A19-8F52-AD5C615D9B59}" dt="2021-12-06T06:57:49.428" v="1317" actId="1076"/>
          <ac:spMkLst>
            <pc:docMk/>
            <pc:sldMk cId="509436930" sldId="324"/>
            <ac:spMk id="101" creationId="{B9D8748E-20D3-483B-8B95-2B530EF60F22}"/>
          </ac:spMkLst>
        </pc:spChg>
        <pc:spChg chg="del">
          <ac:chgData name="anton andersson" userId="f7fe82e8b11385a6" providerId="LiveId" clId="{D333FACD-E8F9-4A19-8F52-AD5C615D9B59}" dt="2021-12-06T08:02:46.286" v="3091" actId="478"/>
          <ac:spMkLst>
            <pc:docMk/>
            <pc:sldMk cId="509436930" sldId="324"/>
            <ac:spMk id="103" creationId="{1C3AAEAE-DA98-409B-8CE7-38D65FC964AA}"/>
          </ac:spMkLst>
        </pc:spChg>
        <pc:grpChg chg="mod">
          <ac:chgData name="anton andersson" userId="f7fe82e8b11385a6" providerId="LiveId" clId="{D333FACD-E8F9-4A19-8F52-AD5C615D9B59}" dt="2021-12-06T06:41:47.424" v="518" actId="1076"/>
          <ac:grpSpMkLst>
            <pc:docMk/>
            <pc:sldMk cId="509436930" sldId="324"/>
            <ac:grpSpMk id="17" creationId="{4DF0ED8A-4FE1-44E3-921B-20505A67BA36}"/>
          </ac:grpSpMkLst>
        </pc:grpChg>
        <pc:grpChg chg="add del mod">
          <ac:chgData name="anton andersson" userId="f7fe82e8b11385a6" providerId="LiveId" clId="{D333FACD-E8F9-4A19-8F52-AD5C615D9B59}" dt="2021-12-06T06:43:15.911" v="601"/>
          <ac:grpSpMkLst>
            <pc:docMk/>
            <pc:sldMk cId="509436930" sldId="324"/>
            <ac:grpSpMk id="59" creationId="{A289457B-5FED-4B89-9111-C20C0FA1EA53}"/>
          </ac:grpSpMkLst>
        </pc:grpChg>
        <pc:cxnChg chg="mod">
          <ac:chgData name="anton andersson" userId="f7fe82e8b11385a6" providerId="LiveId" clId="{D333FACD-E8F9-4A19-8F52-AD5C615D9B59}" dt="2021-12-06T06:41:59.061" v="521" actId="14100"/>
          <ac:cxnSpMkLst>
            <pc:docMk/>
            <pc:sldMk cId="509436930" sldId="324"/>
            <ac:cxnSpMk id="58" creationId="{4AC313E5-D975-4271-97F2-6CDEE42F35E0}"/>
          </ac:cxnSpMkLst>
        </pc:cxnChg>
        <pc:cxnChg chg="mod">
          <ac:chgData name="anton andersson" userId="f7fe82e8b11385a6" providerId="LiveId" clId="{D333FACD-E8F9-4A19-8F52-AD5C615D9B59}" dt="2021-12-06T06:43:13.475" v="600"/>
          <ac:cxnSpMkLst>
            <pc:docMk/>
            <pc:sldMk cId="509436930" sldId="324"/>
            <ac:cxnSpMk id="62" creationId="{C72072D1-6220-48A7-8092-41175CF79624}"/>
          </ac:cxnSpMkLst>
        </pc:cxnChg>
        <pc:cxnChg chg="add mod">
          <ac:chgData name="anton andersson" userId="f7fe82e8b11385a6" providerId="LiveId" clId="{D333FACD-E8F9-4A19-8F52-AD5C615D9B59}" dt="2021-12-06T06:43:25.033" v="604" actId="14100"/>
          <ac:cxnSpMkLst>
            <pc:docMk/>
            <pc:sldMk cId="509436930" sldId="324"/>
            <ac:cxnSpMk id="63" creationId="{57C0412D-5A61-491D-8D5F-E8636995AF64}"/>
          </ac:cxnSpMkLst>
        </pc:cxnChg>
        <pc:cxnChg chg="mod">
          <ac:chgData name="anton andersson" userId="f7fe82e8b11385a6" providerId="LiveId" clId="{D333FACD-E8F9-4A19-8F52-AD5C615D9B59}" dt="2021-12-06T06:42:07.137" v="523" actId="14100"/>
          <ac:cxnSpMkLst>
            <pc:docMk/>
            <pc:sldMk cId="509436930" sldId="324"/>
            <ac:cxnSpMk id="75" creationId="{700C1D95-1265-47C8-95F7-89CABA0CC1F4}"/>
          </ac:cxnSpMkLst>
        </pc:cxnChg>
        <pc:cxnChg chg="mod">
          <ac:chgData name="anton andersson" userId="f7fe82e8b11385a6" providerId="LiveId" clId="{D333FACD-E8F9-4A19-8F52-AD5C615D9B59}" dt="2021-12-06T06:54:13.861" v="1234" actId="20577"/>
          <ac:cxnSpMkLst>
            <pc:docMk/>
            <pc:sldMk cId="509436930" sldId="324"/>
            <ac:cxnSpMk id="99" creationId="{99D6D9E6-922D-4822-A791-BC7A57804BF8}"/>
          </ac:cxnSpMkLst>
        </pc:cxnChg>
        <pc:cxnChg chg="mod">
          <ac:chgData name="anton andersson" userId="f7fe82e8b11385a6" providerId="LiveId" clId="{D333FACD-E8F9-4A19-8F52-AD5C615D9B59}" dt="2021-12-06T06:57:49.428" v="1317" actId="1076"/>
          <ac:cxnSpMkLst>
            <pc:docMk/>
            <pc:sldMk cId="509436930" sldId="324"/>
            <ac:cxnSpMk id="102" creationId="{D9E00E0A-930C-412B-92AC-60F3CAC4A796}"/>
          </ac:cxnSpMkLst>
        </pc:cxnChg>
      </pc:sldChg>
      <pc:sldChg chg="modSp mod">
        <pc:chgData name="anton andersson" userId="f7fe82e8b11385a6" providerId="LiveId" clId="{D333FACD-E8F9-4A19-8F52-AD5C615D9B59}" dt="2021-12-06T08:23:27.065" v="3300" actId="13926"/>
        <pc:sldMkLst>
          <pc:docMk/>
          <pc:sldMk cId="3101776055" sldId="325"/>
        </pc:sldMkLst>
        <pc:spChg chg="mod">
          <ac:chgData name="anton andersson" userId="f7fe82e8b11385a6" providerId="LiveId" clId="{D333FACD-E8F9-4A19-8F52-AD5C615D9B59}" dt="2021-12-06T08:23:27.065" v="3300" actId="13926"/>
          <ac:spMkLst>
            <pc:docMk/>
            <pc:sldMk cId="3101776055" sldId="325"/>
            <ac:spMk id="2" creationId="{845A0B2C-9874-4D40-84AB-D03DD94D0EF7}"/>
          </ac:spMkLst>
        </pc:spChg>
      </pc:sldChg>
      <pc:sldChg chg="modSp mod">
        <pc:chgData name="anton andersson" userId="f7fe82e8b11385a6" providerId="LiveId" clId="{D333FACD-E8F9-4A19-8F52-AD5C615D9B59}" dt="2021-12-06T08:21:36.147" v="3278" actId="13926"/>
        <pc:sldMkLst>
          <pc:docMk/>
          <pc:sldMk cId="2474903073" sldId="327"/>
        </pc:sldMkLst>
        <pc:spChg chg="mod">
          <ac:chgData name="anton andersson" userId="f7fe82e8b11385a6" providerId="LiveId" clId="{D333FACD-E8F9-4A19-8F52-AD5C615D9B59}" dt="2021-12-06T08:21:36.147" v="3278" actId="13926"/>
          <ac:spMkLst>
            <pc:docMk/>
            <pc:sldMk cId="2474903073" sldId="327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6T08:06:45.762" v="3135" actId="20577"/>
          <ac:spMkLst>
            <pc:docMk/>
            <pc:sldMk cId="2474903073" sldId="327"/>
            <ac:spMk id="3" creationId="{AE971634-934A-4551-856A-4C898FB5C055}"/>
          </ac:spMkLst>
        </pc:spChg>
      </pc:sldChg>
      <pc:sldChg chg="modSp mod">
        <pc:chgData name="anton andersson" userId="f7fe82e8b11385a6" providerId="LiveId" clId="{D333FACD-E8F9-4A19-8F52-AD5C615D9B59}" dt="2021-12-06T08:22:41.922" v="3291" actId="13926"/>
        <pc:sldMkLst>
          <pc:docMk/>
          <pc:sldMk cId="1290427121" sldId="329"/>
        </pc:sldMkLst>
        <pc:spChg chg="mod">
          <ac:chgData name="anton andersson" userId="f7fe82e8b11385a6" providerId="LiveId" clId="{D333FACD-E8F9-4A19-8F52-AD5C615D9B59}" dt="2021-12-06T08:22:41.922" v="3291" actId="13926"/>
          <ac:spMkLst>
            <pc:docMk/>
            <pc:sldMk cId="1290427121" sldId="329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3T08:18:33.841" v="212" actId="20577"/>
          <ac:spMkLst>
            <pc:docMk/>
            <pc:sldMk cId="1290427121" sldId="329"/>
            <ac:spMk id="3" creationId="{AE971634-934A-4551-856A-4C898FB5C055}"/>
          </ac:spMkLst>
        </pc:spChg>
      </pc:sldChg>
      <pc:sldChg chg="delSp modSp mod">
        <pc:chgData name="anton andersson" userId="f7fe82e8b11385a6" providerId="LiveId" clId="{D333FACD-E8F9-4A19-8F52-AD5C615D9B59}" dt="2021-12-06T08:22:47.403" v="3292" actId="13926"/>
        <pc:sldMkLst>
          <pc:docMk/>
          <pc:sldMk cId="2279268140" sldId="330"/>
        </pc:sldMkLst>
        <pc:spChg chg="mod">
          <ac:chgData name="anton andersson" userId="f7fe82e8b11385a6" providerId="LiveId" clId="{D333FACD-E8F9-4A19-8F52-AD5C615D9B59}" dt="2021-12-06T08:22:47.403" v="3292" actId="13926"/>
          <ac:spMkLst>
            <pc:docMk/>
            <pc:sldMk cId="2279268140" sldId="330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6T08:00:53.833" v="3090" actId="20577"/>
          <ac:spMkLst>
            <pc:docMk/>
            <pc:sldMk cId="2279268140" sldId="330"/>
            <ac:spMk id="3" creationId="{AE971634-934A-4551-856A-4C898FB5C055}"/>
          </ac:spMkLst>
        </pc:spChg>
        <pc:spChg chg="mod">
          <ac:chgData name="anton andersson" userId="f7fe82e8b11385a6" providerId="LiveId" clId="{D333FACD-E8F9-4A19-8F52-AD5C615D9B59}" dt="2021-12-06T07:01:04.777" v="1362" actId="20577"/>
          <ac:spMkLst>
            <pc:docMk/>
            <pc:sldMk cId="2279268140" sldId="330"/>
            <ac:spMk id="4" creationId="{38CE8E8B-38D5-42BB-A7F7-FE24C597B296}"/>
          </ac:spMkLst>
        </pc:spChg>
        <pc:spChg chg="del">
          <ac:chgData name="anton andersson" userId="f7fe82e8b11385a6" providerId="LiveId" clId="{D333FACD-E8F9-4A19-8F52-AD5C615D9B59}" dt="2021-12-06T07:53:18.826" v="3081" actId="478"/>
          <ac:spMkLst>
            <pc:docMk/>
            <pc:sldMk cId="2279268140" sldId="330"/>
            <ac:spMk id="6" creationId="{67FF259C-227B-484A-9693-3604EF70C132}"/>
          </ac:spMkLst>
        </pc:spChg>
      </pc:sldChg>
      <pc:sldChg chg="modSp mod">
        <pc:chgData name="anton andersson" userId="f7fe82e8b11385a6" providerId="LiveId" clId="{D333FACD-E8F9-4A19-8F52-AD5C615D9B59}" dt="2021-12-06T08:21:40.837" v="3279" actId="13926"/>
        <pc:sldMkLst>
          <pc:docMk/>
          <pc:sldMk cId="1095273014" sldId="333"/>
        </pc:sldMkLst>
        <pc:spChg chg="mod">
          <ac:chgData name="anton andersson" userId="f7fe82e8b11385a6" providerId="LiveId" clId="{D333FACD-E8F9-4A19-8F52-AD5C615D9B59}" dt="2021-12-06T08:21:40.837" v="3279" actId="13926"/>
          <ac:spMkLst>
            <pc:docMk/>
            <pc:sldMk cId="1095273014" sldId="333"/>
            <ac:spMk id="2" creationId="{845A0B2C-9874-4D40-84AB-D03DD94D0EF7}"/>
          </ac:spMkLst>
        </pc:spChg>
      </pc:sldChg>
      <pc:sldChg chg="modSp mod">
        <pc:chgData name="anton andersson" userId="f7fe82e8b11385a6" providerId="LiveId" clId="{D333FACD-E8F9-4A19-8F52-AD5C615D9B59}" dt="2021-12-06T08:21:45.895" v="3280" actId="13926"/>
        <pc:sldMkLst>
          <pc:docMk/>
          <pc:sldMk cId="125812850" sldId="335"/>
        </pc:sldMkLst>
        <pc:spChg chg="mod">
          <ac:chgData name="anton andersson" userId="f7fe82e8b11385a6" providerId="LiveId" clId="{D333FACD-E8F9-4A19-8F52-AD5C615D9B59}" dt="2021-12-06T08:21:45.895" v="3280" actId="13926"/>
          <ac:spMkLst>
            <pc:docMk/>
            <pc:sldMk cId="125812850" sldId="335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6T08:03:28.181" v="3098" actId="20577"/>
          <ac:spMkLst>
            <pc:docMk/>
            <pc:sldMk cId="125812850" sldId="335"/>
            <ac:spMk id="3" creationId="{AE971634-934A-4551-856A-4C898FB5C055}"/>
          </ac:spMkLst>
        </pc:spChg>
      </pc:sldChg>
      <pc:sldChg chg="modSp mod">
        <pc:chgData name="anton andersson" userId="f7fe82e8b11385a6" providerId="LiveId" clId="{D333FACD-E8F9-4A19-8F52-AD5C615D9B59}" dt="2021-12-06T08:22:01.030" v="3283" actId="13926"/>
        <pc:sldMkLst>
          <pc:docMk/>
          <pc:sldMk cId="3803201062" sldId="368"/>
        </pc:sldMkLst>
        <pc:spChg chg="mod">
          <ac:chgData name="anton andersson" userId="f7fe82e8b11385a6" providerId="LiveId" clId="{D333FACD-E8F9-4A19-8F52-AD5C615D9B59}" dt="2021-12-06T08:22:01.030" v="3283" actId="13926"/>
          <ac:spMkLst>
            <pc:docMk/>
            <pc:sldMk cId="3803201062" sldId="368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3T08:24:48.856" v="227" actId="20577"/>
          <ac:spMkLst>
            <pc:docMk/>
            <pc:sldMk cId="3803201062" sldId="368"/>
            <ac:spMk id="4" creationId="{38CE8E8B-38D5-42BB-A7F7-FE24C597B296}"/>
          </ac:spMkLst>
        </pc:spChg>
      </pc:sldChg>
      <pc:sldChg chg="modSp mod ord">
        <pc:chgData name="anton andersson" userId="f7fe82e8b11385a6" providerId="LiveId" clId="{D333FACD-E8F9-4A19-8F52-AD5C615D9B59}" dt="2021-12-06T08:22:06.239" v="3284" actId="13926"/>
        <pc:sldMkLst>
          <pc:docMk/>
          <pc:sldMk cId="2084889495" sldId="370"/>
        </pc:sldMkLst>
        <pc:spChg chg="mod">
          <ac:chgData name="anton andersson" userId="f7fe82e8b11385a6" providerId="LiveId" clId="{D333FACD-E8F9-4A19-8F52-AD5C615D9B59}" dt="2021-12-06T08:22:06.239" v="3284" actId="13926"/>
          <ac:spMkLst>
            <pc:docMk/>
            <pc:sldMk cId="2084889495" sldId="370"/>
            <ac:spMk id="2" creationId="{144A68C2-E242-4859-A465-08712C9290C4}"/>
          </ac:spMkLst>
        </pc:spChg>
        <pc:spChg chg="mod">
          <ac:chgData name="anton andersson" userId="f7fe82e8b11385a6" providerId="LiveId" clId="{D333FACD-E8F9-4A19-8F52-AD5C615D9B59}" dt="2021-12-03T08:25:21.263" v="257" actId="20577"/>
          <ac:spMkLst>
            <pc:docMk/>
            <pc:sldMk cId="2084889495" sldId="370"/>
            <ac:spMk id="5" creationId="{4240ACA8-F76B-474C-83AD-7D7234A4A82D}"/>
          </ac:spMkLst>
        </pc:spChg>
      </pc:sldChg>
      <pc:sldChg chg="modSp mod">
        <pc:chgData name="anton andersson" userId="f7fe82e8b11385a6" providerId="LiveId" clId="{D333FACD-E8F9-4A19-8F52-AD5C615D9B59}" dt="2021-12-06T08:22:11.641" v="3285" actId="13926"/>
        <pc:sldMkLst>
          <pc:docMk/>
          <pc:sldMk cId="3761791220" sldId="371"/>
        </pc:sldMkLst>
        <pc:spChg chg="mod">
          <ac:chgData name="anton andersson" userId="f7fe82e8b11385a6" providerId="LiveId" clId="{D333FACD-E8F9-4A19-8F52-AD5C615D9B59}" dt="2021-12-06T08:22:11.641" v="3285" actId="13926"/>
          <ac:spMkLst>
            <pc:docMk/>
            <pc:sldMk cId="3761791220" sldId="371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3T08:25:15.104" v="242" actId="20577"/>
          <ac:spMkLst>
            <pc:docMk/>
            <pc:sldMk cId="3761791220" sldId="371"/>
            <ac:spMk id="4" creationId="{38CE8E8B-38D5-42BB-A7F7-FE24C597B296}"/>
          </ac:spMkLst>
        </pc:spChg>
      </pc:sldChg>
      <pc:sldChg chg="modSp mod ord">
        <pc:chgData name="anton andersson" userId="f7fe82e8b11385a6" providerId="LiveId" clId="{D333FACD-E8F9-4A19-8F52-AD5C615D9B59}" dt="2021-12-06T08:22:17.003" v="3286" actId="13926"/>
        <pc:sldMkLst>
          <pc:docMk/>
          <pc:sldMk cId="1397517318" sldId="372"/>
        </pc:sldMkLst>
        <pc:spChg chg="mod">
          <ac:chgData name="anton andersson" userId="f7fe82e8b11385a6" providerId="LiveId" clId="{D333FACD-E8F9-4A19-8F52-AD5C615D9B59}" dt="2021-12-06T08:22:17.003" v="3286" actId="13926"/>
          <ac:spMkLst>
            <pc:docMk/>
            <pc:sldMk cId="1397517318" sldId="372"/>
            <ac:spMk id="2" creationId="{144A68C2-E242-4859-A465-08712C9290C4}"/>
          </ac:spMkLst>
        </pc:spChg>
        <pc:spChg chg="mod">
          <ac:chgData name="anton andersson" userId="f7fe82e8b11385a6" providerId="LiveId" clId="{D333FACD-E8F9-4A19-8F52-AD5C615D9B59}" dt="2021-12-03T08:25:27.841" v="272" actId="20577"/>
          <ac:spMkLst>
            <pc:docMk/>
            <pc:sldMk cId="1397517318" sldId="372"/>
            <ac:spMk id="5" creationId="{4240ACA8-F76B-474C-83AD-7D7234A4A82D}"/>
          </ac:spMkLst>
        </pc:spChg>
      </pc:sldChg>
      <pc:sldChg chg="modSp mod">
        <pc:chgData name="anton andersson" userId="f7fe82e8b11385a6" providerId="LiveId" clId="{D333FACD-E8F9-4A19-8F52-AD5C615D9B59}" dt="2021-12-06T08:22:53.258" v="3293" actId="13926"/>
        <pc:sldMkLst>
          <pc:docMk/>
          <pc:sldMk cId="1116040998" sldId="376"/>
        </pc:sldMkLst>
        <pc:spChg chg="mod">
          <ac:chgData name="anton andersson" userId="f7fe82e8b11385a6" providerId="LiveId" clId="{D333FACD-E8F9-4A19-8F52-AD5C615D9B59}" dt="2021-12-06T08:22:53.258" v="3293" actId="13926"/>
          <ac:spMkLst>
            <pc:docMk/>
            <pc:sldMk cId="1116040998" sldId="376"/>
            <ac:spMk id="2" creationId="{845A0B2C-9874-4D40-84AB-D03DD94D0EF7}"/>
          </ac:spMkLst>
        </pc:spChg>
      </pc:sldChg>
      <pc:sldChg chg="modSp mod">
        <pc:chgData name="anton andersson" userId="f7fe82e8b11385a6" providerId="LiveId" clId="{D333FACD-E8F9-4A19-8F52-AD5C615D9B59}" dt="2021-12-06T08:22:58.209" v="3294" actId="13926"/>
        <pc:sldMkLst>
          <pc:docMk/>
          <pc:sldMk cId="2426873232" sldId="377"/>
        </pc:sldMkLst>
        <pc:spChg chg="mod">
          <ac:chgData name="anton andersson" userId="f7fe82e8b11385a6" providerId="LiveId" clId="{D333FACD-E8F9-4A19-8F52-AD5C615D9B59}" dt="2021-12-06T08:22:58.209" v="3294" actId="13926"/>
          <ac:spMkLst>
            <pc:docMk/>
            <pc:sldMk cId="2426873232" sldId="377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6T06:54:48.604" v="1266" actId="20577"/>
          <ac:spMkLst>
            <pc:docMk/>
            <pc:sldMk cId="2426873232" sldId="377"/>
            <ac:spMk id="4" creationId="{38CE8E8B-38D5-42BB-A7F7-FE24C597B296}"/>
          </ac:spMkLst>
        </pc:spChg>
        <pc:spChg chg="mod">
          <ac:chgData name="anton andersson" userId="f7fe82e8b11385a6" providerId="LiveId" clId="{D333FACD-E8F9-4A19-8F52-AD5C615D9B59}" dt="2021-12-06T06:55:30.670" v="1300" actId="20577"/>
          <ac:spMkLst>
            <pc:docMk/>
            <pc:sldMk cId="2426873232" sldId="377"/>
            <ac:spMk id="10" creationId="{0D46E3B8-86F8-46BA-85A9-C3CEBD46E964}"/>
          </ac:spMkLst>
        </pc:spChg>
      </pc:sldChg>
      <pc:sldChg chg="delSp modSp mod">
        <pc:chgData name="anton andersson" userId="f7fe82e8b11385a6" providerId="LiveId" clId="{D333FACD-E8F9-4A19-8F52-AD5C615D9B59}" dt="2021-12-06T08:23:07.862" v="3296" actId="13926"/>
        <pc:sldMkLst>
          <pc:docMk/>
          <pc:sldMk cId="3891106969" sldId="378"/>
        </pc:sldMkLst>
        <pc:spChg chg="mod">
          <ac:chgData name="anton andersson" userId="f7fe82e8b11385a6" providerId="LiveId" clId="{D333FACD-E8F9-4A19-8F52-AD5C615D9B59}" dt="2021-12-06T08:23:07.862" v="3296" actId="13926"/>
          <ac:spMkLst>
            <pc:docMk/>
            <pc:sldMk cId="3891106969" sldId="378"/>
            <ac:spMk id="2" creationId="{845A0B2C-9874-4D40-84AB-D03DD94D0EF7}"/>
          </ac:spMkLst>
        </pc:spChg>
        <pc:spChg chg="mod">
          <ac:chgData name="anton andersson" userId="f7fe82e8b11385a6" providerId="LiveId" clId="{D333FACD-E8F9-4A19-8F52-AD5C615D9B59}" dt="2021-12-06T07:36:36.529" v="2647" actId="20577"/>
          <ac:spMkLst>
            <pc:docMk/>
            <pc:sldMk cId="3891106969" sldId="378"/>
            <ac:spMk id="4" creationId="{38CE8E8B-38D5-42BB-A7F7-FE24C597B296}"/>
          </ac:spMkLst>
        </pc:spChg>
        <pc:spChg chg="del mod">
          <ac:chgData name="anton andersson" userId="f7fe82e8b11385a6" providerId="LiveId" clId="{D333FACD-E8F9-4A19-8F52-AD5C615D9B59}" dt="2021-12-06T07:35:03.310" v="2628" actId="478"/>
          <ac:spMkLst>
            <pc:docMk/>
            <pc:sldMk cId="3891106969" sldId="378"/>
            <ac:spMk id="8" creationId="{C5FC020E-10E7-40FD-8625-71A0447F9A3F}"/>
          </ac:spMkLst>
        </pc:spChg>
        <pc:spChg chg="mod">
          <ac:chgData name="anton andersson" userId="f7fe82e8b11385a6" providerId="LiveId" clId="{D333FACD-E8F9-4A19-8F52-AD5C615D9B59}" dt="2021-12-06T08:16:57.294" v="3192" actId="20577"/>
          <ac:spMkLst>
            <pc:docMk/>
            <pc:sldMk cId="3891106969" sldId="378"/>
            <ac:spMk id="9" creationId="{66078559-FCF3-49D0-A985-7A455DBF54BC}"/>
          </ac:spMkLst>
        </pc:spChg>
      </pc:sldChg>
      <pc:sldChg chg="modSp mod ord">
        <pc:chgData name="anton andersson" userId="f7fe82e8b11385a6" providerId="LiveId" clId="{D333FACD-E8F9-4A19-8F52-AD5C615D9B59}" dt="2021-12-06T08:23:03.678" v="3295" actId="13926"/>
        <pc:sldMkLst>
          <pc:docMk/>
          <pc:sldMk cId="341096995" sldId="379"/>
        </pc:sldMkLst>
        <pc:spChg chg="mod">
          <ac:chgData name="anton andersson" userId="f7fe82e8b11385a6" providerId="LiveId" clId="{D333FACD-E8F9-4A19-8F52-AD5C615D9B59}" dt="2021-12-06T08:23:03.678" v="3295" actId="13926"/>
          <ac:spMkLst>
            <pc:docMk/>
            <pc:sldMk cId="341096995" sldId="379"/>
            <ac:spMk id="2" creationId="{845A0B2C-9874-4D40-84AB-D03DD94D0EF7}"/>
          </ac:spMkLst>
        </pc:spChg>
      </pc:sldChg>
      <pc:sldChg chg="addSp modSp del mod">
        <pc:chgData name="anton andersson" userId="f7fe82e8b11385a6" providerId="LiveId" clId="{D333FACD-E8F9-4A19-8F52-AD5C615D9B59}" dt="2021-12-06T07:39:12.061" v="2728" actId="2696"/>
        <pc:sldMkLst>
          <pc:docMk/>
          <pc:sldMk cId="1259294631" sldId="380"/>
        </pc:sldMkLst>
        <pc:spChg chg="add mod">
          <ac:chgData name="anton andersson" userId="f7fe82e8b11385a6" providerId="LiveId" clId="{D333FACD-E8F9-4A19-8F52-AD5C615D9B59}" dt="2021-12-03T09:04:47.413" v="441" actId="20577"/>
          <ac:spMkLst>
            <pc:docMk/>
            <pc:sldMk cId="1259294631" sldId="380"/>
            <ac:spMk id="9" creationId="{B3003F01-DD4C-42E7-B996-D518B2C7887B}"/>
          </ac:spMkLst>
        </pc:spChg>
      </pc:sldChg>
      <pc:sldChg chg="modSp mod ord">
        <pc:chgData name="anton andersson" userId="f7fe82e8b11385a6" providerId="LiveId" clId="{D333FACD-E8F9-4A19-8F52-AD5C615D9B59}" dt="2021-12-06T08:21:56.270" v="3282" actId="13926"/>
        <pc:sldMkLst>
          <pc:docMk/>
          <pc:sldMk cId="309567059" sldId="381"/>
        </pc:sldMkLst>
        <pc:spChg chg="mod">
          <ac:chgData name="anton andersson" userId="f7fe82e8b11385a6" providerId="LiveId" clId="{D333FACD-E8F9-4A19-8F52-AD5C615D9B59}" dt="2021-12-06T08:21:56.270" v="3282" actId="13926"/>
          <ac:spMkLst>
            <pc:docMk/>
            <pc:sldMk cId="309567059" sldId="381"/>
            <ac:spMk id="2" creationId="{845A0B2C-9874-4D40-84AB-D03DD94D0EF7}"/>
          </ac:spMkLst>
        </pc:spChg>
      </pc:sldChg>
      <pc:sldChg chg="addSp delSp modSp mod">
        <pc:chgData name="anton andersson" userId="f7fe82e8b11385a6" providerId="LiveId" clId="{D333FACD-E8F9-4A19-8F52-AD5C615D9B59}" dt="2021-12-06T08:22:36.254" v="3290" actId="13926"/>
        <pc:sldMkLst>
          <pc:docMk/>
          <pc:sldMk cId="681681104" sldId="395"/>
        </pc:sldMkLst>
        <pc:spChg chg="mod">
          <ac:chgData name="anton andersson" userId="f7fe82e8b11385a6" providerId="LiveId" clId="{D333FACD-E8F9-4A19-8F52-AD5C615D9B59}" dt="2021-12-06T08:22:36.254" v="3290" actId="13926"/>
          <ac:spMkLst>
            <pc:docMk/>
            <pc:sldMk cId="681681104" sldId="395"/>
            <ac:spMk id="2" creationId="{664B2B91-1BA7-4565-832F-88F08144AF22}"/>
          </ac:spMkLst>
        </pc:spChg>
        <pc:spChg chg="add del mod">
          <ac:chgData name="anton andersson" userId="f7fe82e8b11385a6" providerId="LiveId" clId="{D333FACD-E8F9-4A19-8F52-AD5C615D9B59}" dt="2021-12-06T07:09:16.002" v="1380" actId="478"/>
          <ac:spMkLst>
            <pc:docMk/>
            <pc:sldMk cId="681681104" sldId="395"/>
            <ac:spMk id="8" creationId="{5E12841A-7BCA-4ACB-BB9C-AC2EC0E40CF1}"/>
          </ac:spMkLst>
        </pc:spChg>
        <pc:spChg chg="add mod">
          <ac:chgData name="anton andersson" userId="f7fe82e8b11385a6" providerId="LiveId" clId="{D333FACD-E8F9-4A19-8F52-AD5C615D9B59}" dt="2021-12-06T08:04:56.467" v="3125" actId="20577"/>
          <ac:spMkLst>
            <pc:docMk/>
            <pc:sldMk cId="681681104" sldId="395"/>
            <ac:spMk id="9" creationId="{A5A04E7F-34D3-47F6-9DAD-C55349C1CB2B}"/>
          </ac:spMkLst>
        </pc:spChg>
      </pc:sldChg>
      <pc:sldChg chg="addSp delSp modSp mod">
        <pc:chgData name="anton andersson" userId="f7fe82e8b11385a6" providerId="LiveId" clId="{D333FACD-E8F9-4A19-8F52-AD5C615D9B59}" dt="2021-12-06T08:39:48.294" v="3304" actId="13926"/>
        <pc:sldMkLst>
          <pc:docMk/>
          <pc:sldMk cId="3590805727" sldId="397"/>
        </pc:sldMkLst>
        <pc:spChg chg="mod">
          <ac:chgData name="anton andersson" userId="f7fe82e8b11385a6" providerId="LiveId" clId="{D333FACD-E8F9-4A19-8F52-AD5C615D9B59}" dt="2021-12-06T08:39:48.294" v="3304" actId="13926"/>
          <ac:spMkLst>
            <pc:docMk/>
            <pc:sldMk cId="3590805727" sldId="397"/>
            <ac:spMk id="2" creationId="{664B2B91-1BA7-4565-832F-88F08144AF22}"/>
          </ac:spMkLst>
        </pc:spChg>
        <pc:spChg chg="del mod">
          <ac:chgData name="anton andersson" userId="f7fe82e8b11385a6" providerId="LiveId" clId="{D333FACD-E8F9-4A19-8F52-AD5C615D9B59}" dt="2021-12-06T07:17:37.072" v="1538" actId="478"/>
          <ac:spMkLst>
            <pc:docMk/>
            <pc:sldMk cId="3590805727" sldId="397"/>
            <ac:spMk id="8" creationId="{1F3B44A1-0BAF-4825-A7C8-18F06B8C7FCB}"/>
          </ac:spMkLst>
        </pc:spChg>
        <pc:spChg chg="add mod">
          <ac:chgData name="anton andersson" userId="f7fe82e8b11385a6" providerId="LiveId" clId="{D333FACD-E8F9-4A19-8F52-AD5C615D9B59}" dt="2021-12-06T08:39:41.846" v="3303" actId="20577"/>
          <ac:spMkLst>
            <pc:docMk/>
            <pc:sldMk cId="3590805727" sldId="397"/>
            <ac:spMk id="9" creationId="{4E2BF2CE-78A8-41AF-84F2-D39E9A94EA62}"/>
          </ac:spMkLst>
        </pc:spChg>
      </pc:sldChg>
      <pc:sldChg chg="modSp mod">
        <pc:chgData name="anton andersson" userId="f7fe82e8b11385a6" providerId="LiveId" clId="{D333FACD-E8F9-4A19-8F52-AD5C615D9B59}" dt="2021-12-06T08:22:21.577" v="3287" actId="13926"/>
        <pc:sldMkLst>
          <pc:docMk/>
          <pc:sldMk cId="1049661892" sldId="398"/>
        </pc:sldMkLst>
        <pc:spChg chg="mod">
          <ac:chgData name="anton andersson" userId="f7fe82e8b11385a6" providerId="LiveId" clId="{D333FACD-E8F9-4A19-8F52-AD5C615D9B59}" dt="2021-12-06T08:22:21.577" v="3287" actId="13926"/>
          <ac:spMkLst>
            <pc:docMk/>
            <pc:sldMk cId="1049661892" sldId="398"/>
            <ac:spMk id="8" creationId="{F0B60A15-9FEE-4E4D-8BDA-E2E24B516F69}"/>
          </ac:spMkLst>
        </pc:spChg>
      </pc:sldChg>
      <pc:sldChg chg="addSp delSp modSp mod">
        <pc:chgData name="anton andersson" userId="f7fe82e8b11385a6" providerId="LiveId" clId="{D333FACD-E8F9-4A19-8F52-AD5C615D9B59}" dt="2021-12-06T08:22:31.121" v="3289" actId="13926"/>
        <pc:sldMkLst>
          <pc:docMk/>
          <pc:sldMk cId="1150066099" sldId="399"/>
        </pc:sldMkLst>
        <pc:spChg chg="add mod">
          <ac:chgData name="anton andersson" userId="f7fe82e8b11385a6" providerId="LiveId" clId="{D333FACD-E8F9-4A19-8F52-AD5C615D9B59}" dt="2021-12-06T07:02:36.399" v="1377" actId="20577"/>
          <ac:spMkLst>
            <pc:docMk/>
            <pc:sldMk cId="1150066099" sldId="399"/>
            <ac:spMk id="3" creationId="{52BF876A-81BD-4DC8-A35B-DD4BB18AAD76}"/>
          </ac:spMkLst>
        </pc:spChg>
        <pc:spChg chg="mod">
          <ac:chgData name="anton andersson" userId="f7fe82e8b11385a6" providerId="LiveId" clId="{D333FACD-E8F9-4A19-8F52-AD5C615D9B59}" dt="2021-12-06T08:22:31.121" v="3289" actId="13926"/>
          <ac:spMkLst>
            <pc:docMk/>
            <pc:sldMk cId="1150066099" sldId="399"/>
            <ac:spMk id="8" creationId="{F0B60A15-9FEE-4E4D-8BDA-E2E24B516F69}"/>
          </ac:spMkLst>
        </pc:spChg>
        <pc:spChg chg="add del mod">
          <ac:chgData name="anton andersson" userId="f7fe82e8b11385a6" providerId="LiveId" clId="{D333FACD-E8F9-4A19-8F52-AD5C615D9B59}" dt="2021-12-06T06:49:52.242" v="1183" actId="478"/>
          <ac:spMkLst>
            <pc:docMk/>
            <pc:sldMk cId="1150066099" sldId="399"/>
            <ac:spMk id="15" creationId="{7CC18E65-E975-4708-942E-3430D6E54F99}"/>
          </ac:spMkLst>
        </pc:spChg>
        <pc:spChg chg="add del mod">
          <ac:chgData name="anton andersson" userId="f7fe82e8b11385a6" providerId="LiveId" clId="{D333FACD-E8F9-4A19-8F52-AD5C615D9B59}" dt="2021-12-06T06:49:55.419" v="1184" actId="478"/>
          <ac:spMkLst>
            <pc:docMk/>
            <pc:sldMk cId="1150066099" sldId="399"/>
            <ac:spMk id="17" creationId="{C2593359-2167-4770-B4AB-C552CB8D8CE9}"/>
          </ac:spMkLst>
        </pc:spChg>
        <pc:spChg chg="add del mod">
          <ac:chgData name="anton andersson" userId="f7fe82e8b11385a6" providerId="LiveId" clId="{D333FACD-E8F9-4A19-8F52-AD5C615D9B59}" dt="2021-12-06T07:02:49.070" v="1378" actId="478"/>
          <ac:spMkLst>
            <pc:docMk/>
            <pc:sldMk cId="1150066099" sldId="399"/>
            <ac:spMk id="18" creationId="{D380D966-79F8-4469-B4A7-5141A21C00CA}"/>
          </ac:spMkLst>
        </pc:spChg>
        <pc:graphicFrameChg chg="del">
          <ac:chgData name="anton andersson" userId="f7fe82e8b11385a6" providerId="LiveId" clId="{D333FACD-E8F9-4A19-8F52-AD5C615D9B59}" dt="2021-12-06T06:45:42.274" v="646" actId="478"/>
          <ac:graphicFrameMkLst>
            <pc:docMk/>
            <pc:sldMk cId="1150066099" sldId="399"/>
            <ac:graphicFrameMk id="40" creationId="{BC79D659-9EF6-46D2-8198-7EA666E33E74}"/>
          </ac:graphicFrameMkLst>
        </pc:graphicFrameChg>
      </pc:sldChg>
      <pc:sldChg chg="modSp mod ord">
        <pc:chgData name="anton andersson" userId="f7fe82e8b11385a6" providerId="LiveId" clId="{D333FACD-E8F9-4A19-8F52-AD5C615D9B59}" dt="2021-12-06T08:22:26.657" v="3288" actId="13926"/>
        <pc:sldMkLst>
          <pc:docMk/>
          <pc:sldMk cId="561979881" sldId="400"/>
        </pc:sldMkLst>
        <pc:spChg chg="mod">
          <ac:chgData name="anton andersson" userId="f7fe82e8b11385a6" providerId="LiveId" clId="{D333FACD-E8F9-4A19-8F52-AD5C615D9B59}" dt="2021-12-06T08:22:26.657" v="3288" actId="13926"/>
          <ac:spMkLst>
            <pc:docMk/>
            <pc:sldMk cId="561979881" sldId="400"/>
            <ac:spMk id="2" creationId="{144A68C2-E242-4859-A465-08712C9290C4}"/>
          </ac:spMkLst>
        </pc:spChg>
      </pc:sldChg>
    </pc:docChg>
  </pc:docChgLst>
  <pc:docChgLst>
    <pc:chgData name="anton andersson" userId="f7fe82e8b11385a6" providerId="LiveId" clId="{20DB74D3-F0FE-41E2-9777-14D0406BB725}"/>
    <pc:docChg chg="custSel delSld modSld">
      <pc:chgData name="anton andersson" userId="f7fe82e8b11385a6" providerId="LiveId" clId="{20DB74D3-F0FE-41E2-9777-14D0406BB725}" dt="2022-02-08T12:47:17.309" v="687" actId="1076"/>
      <pc:docMkLst>
        <pc:docMk/>
      </pc:docMkLst>
      <pc:sldChg chg="del">
        <pc:chgData name="anton andersson" userId="f7fe82e8b11385a6" providerId="LiveId" clId="{20DB74D3-F0FE-41E2-9777-14D0406BB725}" dt="2022-02-08T12:20:42.101" v="540" actId="2696"/>
        <pc:sldMkLst>
          <pc:docMk/>
          <pc:sldMk cId="2047162698" sldId="355"/>
        </pc:sldMkLst>
      </pc:sldChg>
      <pc:sldChg chg="del">
        <pc:chgData name="anton andersson" userId="f7fe82e8b11385a6" providerId="LiveId" clId="{20DB74D3-F0FE-41E2-9777-14D0406BB725}" dt="2022-02-08T12:21:05.220" v="541" actId="2696"/>
        <pc:sldMkLst>
          <pc:docMk/>
          <pc:sldMk cId="1670369879" sldId="356"/>
        </pc:sldMkLst>
      </pc:sldChg>
      <pc:sldChg chg="modSp mod">
        <pc:chgData name="anton andersson" userId="f7fe82e8b11385a6" providerId="LiveId" clId="{20DB74D3-F0FE-41E2-9777-14D0406BB725}" dt="2022-02-08T12:23:56.882" v="575" actId="20577"/>
        <pc:sldMkLst>
          <pc:docMk/>
          <pc:sldMk cId="3482996621" sldId="367"/>
        </pc:sldMkLst>
        <pc:spChg chg="mod">
          <ac:chgData name="anton andersson" userId="f7fe82e8b11385a6" providerId="LiveId" clId="{20DB74D3-F0FE-41E2-9777-14D0406BB725}" dt="2022-02-08T12:23:56.882" v="575" actId="20577"/>
          <ac:spMkLst>
            <pc:docMk/>
            <pc:sldMk cId="3482996621" sldId="367"/>
            <ac:spMk id="5" creationId="{3AC48F12-9E7B-402C-9AEC-6DFACF62AE03}"/>
          </ac:spMkLst>
        </pc:spChg>
        <pc:spChg chg="mod">
          <ac:chgData name="anton andersson" userId="f7fe82e8b11385a6" providerId="LiveId" clId="{20DB74D3-F0FE-41E2-9777-14D0406BB725}" dt="2022-02-08T12:22:13.264" v="543" actId="20577"/>
          <ac:spMkLst>
            <pc:docMk/>
            <pc:sldMk cId="3482996621" sldId="367"/>
            <ac:spMk id="11" creationId="{084B35C4-2A0D-42CB-9DC1-FAEC79B73854}"/>
          </ac:spMkLst>
        </pc:spChg>
      </pc:sldChg>
      <pc:sldChg chg="addSp delSp modSp mod">
        <pc:chgData name="anton andersson" userId="f7fe82e8b11385a6" providerId="LiveId" clId="{20DB74D3-F0FE-41E2-9777-14D0406BB725}" dt="2022-02-08T12:28:52.804" v="582" actId="1076"/>
        <pc:sldMkLst>
          <pc:docMk/>
          <pc:sldMk cId="2316934161" sldId="368"/>
        </pc:sldMkLst>
        <pc:picChg chg="add mod">
          <ac:chgData name="anton andersson" userId="f7fe82e8b11385a6" providerId="LiveId" clId="{20DB74D3-F0FE-41E2-9777-14D0406BB725}" dt="2022-02-08T12:28:52.804" v="582" actId="1076"/>
          <ac:picMkLst>
            <pc:docMk/>
            <pc:sldMk cId="2316934161" sldId="368"/>
            <ac:picMk id="5" creationId="{AC3D6E0E-01FA-4CF1-B3CA-629E70DF5CB9}"/>
          </ac:picMkLst>
        </pc:picChg>
        <pc:picChg chg="del">
          <ac:chgData name="anton andersson" userId="f7fe82e8b11385a6" providerId="LiveId" clId="{20DB74D3-F0FE-41E2-9777-14D0406BB725}" dt="2022-02-08T12:28:15.178" v="577" actId="478"/>
          <ac:picMkLst>
            <pc:docMk/>
            <pc:sldMk cId="2316934161" sldId="368"/>
            <ac:picMk id="7" creationId="{9E7233C7-4899-49E1-998F-B50853B1F76F}"/>
          </ac:picMkLst>
        </pc:picChg>
      </pc:sldChg>
      <pc:sldChg chg="modSp mod">
        <pc:chgData name="anton andersson" userId="f7fe82e8b11385a6" providerId="LiveId" clId="{20DB74D3-F0FE-41E2-9777-14D0406BB725}" dt="2022-02-08T12:47:00.129" v="686" actId="20577"/>
        <pc:sldMkLst>
          <pc:docMk/>
          <pc:sldMk cId="4062867962" sldId="372"/>
        </pc:sldMkLst>
        <pc:spChg chg="mod">
          <ac:chgData name="anton andersson" userId="f7fe82e8b11385a6" providerId="LiveId" clId="{20DB74D3-F0FE-41E2-9777-14D0406BB725}" dt="2022-02-08T12:47:00.129" v="686" actId="20577"/>
          <ac:spMkLst>
            <pc:docMk/>
            <pc:sldMk cId="4062867962" sldId="372"/>
            <ac:spMk id="10" creationId="{5FB47051-91F8-4C51-9C5E-6A75F963830C}"/>
          </ac:spMkLst>
        </pc:spChg>
      </pc:sldChg>
      <pc:sldChg chg="modSp mod">
        <pc:chgData name="anton andersson" userId="f7fe82e8b11385a6" providerId="LiveId" clId="{20DB74D3-F0FE-41E2-9777-14D0406BB725}" dt="2022-02-08T12:41:13.851" v="624" actId="20577"/>
        <pc:sldMkLst>
          <pc:docMk/>
          <pc:sldMk cId="3548226499" sldId="377"/>
        </pc:sldMkLst>
        <pc:spChg chg="mod">
          <ac:chgData name="anton andersson" userId="f7fe82e8b11385a6" providerId="LiveId" clId="{20DB74D3-F0FE-41E2-9777-14D0406BB725}" dt="2022-02-08T12:41:13.851" v="624" actId="20577"/>
          <ac:spMkLst>
            <pc:docMk/>
            <pc:sldMk cId="3548226499" sldId="377"/>
            <ac:spMk id="11" creationId="{320C7083-D49C-488A-BC37-DBD8168B8CF1}"/>
          </ac:spMkLst>
        </pc:spChg>
      </pc:sldChg>
      <pc:sldChg chg="modSp mod">
        <pc:chgData name="anton andersson" userId="f7fe82e8b11385a6" providerId="LiveId" clId="{20DB74D3-F0FE-41E2-9777-14D0406BB725}" dt="2022-02-08T12:41:36.768" v="630" actId="20577"/>
        <pc:sldMkLst>
          <pc:docMk/>
          <pc:sldMk cId="1357849510" sldId="378"/>
        </pc:sldMkLst>
        <pc:spChg chg="mod">
          <ac:chgData name="anton andersson" userId="f7fe82e8b11385a6" providerId="LiveId" clId="{20DB74D3-F0FE-41E2-9777-14D0406BB725}" dt="2022-02-08T12:41:36.768" v="630" actId="20577"/>
          <ac:spMkLst>
            <pc:docMk/>
            <pc:sldMk cId="1357849510" sldId="378"/>
            <ac:spMk id="5" creationId="{2E3840FE-FC21-40D5-857A-C9025495D0E0}"/>
          </ac:spMkLst>
        </pc:spChg>
      </pc:sldChg>
      <pc:sldChg chg="addSp delSp modSp mod">
        <pc:chgData name="anton andersson" userId="f7fe82e8b11385a6" providerId="LiveId" clId="{20DB74D3-F0FE-41E2-9777-14D0406BB725}" dt="2022-02-08T12:35:13.123" v="593" actId="13926"/>
        <pc:sldMkLst>
          <pc:docMk/>
          <pc:sldMk cId="3852882805" sldId="379"/>
        </pc:sldMkLst>
        <pc:spChg chg="mod">
          <ac:chgData name="anton andersson" userId="f7fe82e8b11385a6" providerId="LiveId" clId="{20DB74D3-F0FE-41E2-9777-14D0406BB725}" dt="2022-02-08T12:35:13.123" v="593" actId="13926"/>
          <ac:spMkLst>
            <pc:docMk/>
            <pc:sldMk cId="3852882805" sldId="379"/>
            <ac:spMk id="12" creationId="{EAC623BF-B0CE-4C72-8337-AF6F3948FB6F}"/>
          </ac:spMkLst>
        </pc:spChg>
        <pc:picChg chg="del">
          <ac:chgData name="anton andersson" userId="f7fe82e8b11385a6" providerId="LiveId" clId="{20DB74D3-F0FE-41E2-9777-14D0406BB725}" dt="2022-02-08T12:33:56.149" v="583" actId="478"/>
          <ac:picMkLst>
            <pc:docMk/>
            <pc:sldMk cId="3852882805" sldId="379"/>
            <ac:picMk id="5" creationId="{1033E5D0-38F9-4610-8240-E4F9ECCCD267}"/>
          </ac:picMkLst>
        </pc:picChg>
        <pc:picChg chg="add mod">
          <ac:chgData name="anton andersson" userId="f7fe82e8b11385a6" providerId="LiveId" clId="{20DB74D3-F0FE-41E2-9777-14D0406BB725}" dt="2022-02-08T12:34:40.054" v="586" actId="1076"/>
          <ac:picMkLst>
            <pc:docMk/>
            <pc:sldMk cId="3852882805" sldId="379"/>
            <ac:picMk id="6" creationId="{570510A1-08C1-48C2-B7AA-8439FD0E96DA}"/>
          </ac:picMkLst>
        </pc:picChg>
      </pc:sldChg>
      <pc:sldChg chg="addSp delSp modSp mod">
        <pc:chgData name="anton andersson" userId="f7fe82e8b11385a6" providerId="LiveId" clId="{20DB74D3-F0FE-41E2-9777-14D0406BB725}" dt="2022-02-08T12:36:48.316" v="602"/>
        <pc:sldMkLst>
          <pc:docMk/>
          <pc:sldMk cId="2348344351" sldId="380"/>
        </pc:sldMkLst>
        <pc:spChg chg="mod">
          <ac:chgData name="anton andersson" userId="f7fe82e8b11385a6" providerId="LiveId" clId="{20DB74D3-F0FE-41E2-9777-14D0406BB725}" dt="2022-02-08T12:36:48.316" v="602"/>
          <ac:spMkLst>
            <pc:docMk/>
            <pc:sldMk cId="2348344351" sldId="380"/>
            <ac:spMk id="11" creationId="{84FED706-CAB5-4520-87D3-C252DE8F9E67}"/>
          </ac:spMkLst>
        </pc:spChg>
        <pc:picChg chg="add mod">
          <ac:chgData name="anton andersson" userId="f7fe82e8b11385a6" providerId="LiveId" clId="{20DB74D3-F0FE-41E2-9777-14D0406BB725}" dt="2022-02-08T12:36:18.880" v="601" actId="1076"/>
          <ac:picMkLst>
            <pc:docMk/>
            <pc:sldMk cId="2348344351" sldId="380"/>
            <ac:picMk id="5" creationId="{F33A7EF0-755C-4C85-A3F6-2D383218E371}"/>
          </ac:picMkLst>
        </pc:picChg>
        <pc:picChg chg="del">
          <ac:chgData name="anton andersson" userId="f7fe82e8b11385a6" providerId="LiveId" clId="{20DB74D3-F0FE-41E2-9777-14D0406BB725}" dt="2022-02-08T12:35:38.790" v="594" actId="478"/>
          <ac:picMkLst>
            <pc:docMk/>
            <pc:sldMk cId="2348344351" sldId="380"/>
            <ac:picMk id="13" creationId="{37060CC3-E6DC-442E-9BF0-B6428BB107BE}"/>
          </ac:picMkLst>
        </pc:picChg>
      </pc:sldChg>
      <pc:sldChg chg="modSp mod">
        <pc:chgData name="anton andersson" userId="f7fe82e8b11385a6" providerId="LiveId" clId="{20DB74D3-F0FE-41E2-9777-14D0406BB725}" dt="2022-02-08T12:43:40.873" v="660"/>
        <pc:sldMkLst>
          <pc:docMk/>
          <pc:sldMk cId="142839442" sldId="382"/>
        </pc:sldMkLst>
        <pc:spChg chg="mod">
          <ac:chgData name="anton andersson" userId="f7fe82e8b11385a6" providerId="LiveId" clId="{20DB74D3-F0FE-41E2-9777-14D0406BB725}" dt="2022-02-08T12:43:40.873" v="660"/>
          <ac:spMkLst>
            <pc:docMk/>
            <pc:sldMk cId="142839442" sldId="382"/>
            <ac:spMk id="5" creationId="{3AC48F12-9E7B-402C-9AEC-6DFACF62AE03}"/>
          </ac:spMkLst>
        </pc:spChg>
        <pc:spChg chg="mod">
          <ac:chgData name="anton andersson" userId="f7fe82e8b11385a6" providerId="LiveId" clId="{20DB74D3-F0FE-41E2-9777-14D0406BB725}" dt="2022-02-08T12:21:59.349" v="542" actId="20577"/>
          <ac:spMkLst>
            <pc:docMk/>
            <pc:sldMk cId="142839442" sldId="382"/>
            <ac:spMk id="11" creationId="{084B35C4-2A0D-42CB-9DC1-FAEC79B73854}"/>
          </ac:spMkLst>
        </pc:spChg>
      </pc:sldChg>
      <pc:sldChg chg="addSp delSp modSp mod">
        <pc:chgData name="anton andersson" userId="f7fe82e8b11385a6" providerId="LiveId" clId="{20DB74D3-F0FE-41E2-9777-14D0406BB725}" dt="2022-02-08T12:38:17.965" v="614" actId="13926"/>
        <pc:sldMkLst>
          <pc:docMk/>
          <pc:sldMk cId="2216338731" sldId="384"/>
        </pc:sldMkLst>
        <pc:spChg chg="mod">
          <ac:chgData name="anton andersson" userId="f7fe82e8b11385a6" providerId="LiveId" clId="{20DB74D3-F0FE-41E2-9777-14D0406BB725}" dt="2022-02-08T12:38:17.965" v="614" actId="13926"/>
          <ac:spMkLst>
            <pc:docMk/>
            <pc:sldMk cId="2216338731" sldId="384"/>
            <ac:spMk id="11" creationId="{B183190F-6E7A-427A-B9F1-FD3556113091}"/>
          </ac:spMkLst>
        </pc:spChg>
        <pc:picChg chg="add mod">
          <ac:chgData name="anton andersson" userId="f7fe82e8b11385a6" providerId="LiveId" clId="{20DB74D3-F0FE-41E2-9777-14D0406BB725}" dt="2022-02-08T12:37:36.269" v="607" actId="1076"/>
          <ac:picMkLst>
            <pc:docMk/>
            <pc:sldMk cId="2216338731" sldId="384"/>
            <ac:picMk id="5" creationId="{68D885AF-A70E-4563-A576-82CDD1054A79}"/>
          </ac:picMkLst>
        </pc:picChg>
        <pc:picChg chg="del">
          <ac:chgData name="anton andersson" userId="f7fe82e8b11385a6" providerId="LiveId" clId="{20DB74D3-F0FE-41E2-9777-14D0406BB725}" dt="2022-02-08T12:37:03.026" v="603" actId="478"/>
          <ac:picMkLst>
            <pc:docMk/>
            <pc:sldMk cId="2216338731" sldId="384"/>
            <ac:picMk id="6" creationId="{779DBE08-9F33-463C-8FF3-41C8FC6DF14C}"/>
          </ac:picMkLst>
        </pc:picChg>
      </pc:sldChg>
      <pc:sldChg chg="modSp mod">
        <pc:chgData name="anton andersson" userId="f7fe82e8b11385a6" providerId="LiveId" clId="{20DB74D3-F0FE-41E2-9777-14D0406BB725}" dt="2022-02-08T12:46:46.511" v="677" actId="20577"/>
        <pc:sldMkLst>
          <pc:docMk/>
          <pc:sldMk cId="3373813292" sldId="385"/>
        </pc:sldMkLst>
        <pc:spChg chg="mod">
          <ac:chgData name="anton andersson" userId="f7fe82e8b11385a6" providerId="LiveId" clId="{20DB74D3-F0FE-41E2-9777-14D0406BB725}" dt="2022-02-08T12:46:46.511" v="677" actId="20577"/>
          <ac:spMkLst>
            <pc:docMk/>
            <pc:sldMk cId="3373813292" sldId="385"/>
            <ac:spMk id="10" creationId="{5FB47051-91F8-4C51-9C5E-6A75F963830C}"/>
          </ac:spMkLst>
        </pc:spChg>
      </pc:sldChg>
      <pc:sldChg chg="addSp delSp modSp mod">
        <pc:chgData name="anton andersson" userId="f7fe82e8b11385a6" providerId="LiveId" clId="{20DB74D3-F0FE-41E2-9777-14D0406BB725}" dt="2022-02-08T12:47:17.309" v="687" actId="1076"/>
        <pc:sldMkLst>
          <pc:docMk/>
          <pc:sldMk cId="1091660515" sldId="386"/>
        </pc:sldMkLst>
        <pc:spChg chg="mod">
          <ac:chgData name="anton andersson" userId="f7fe82e8b11385a6" providerId="LiveId" clId="{20DB74D3-F0FE-41E2-9777-14D0406BB725}" dt="2022-02-08T12:39:19.740" v="620"/>
          <ac:spMkLst>
            <pc:docMk/>
            <pc:sldMk cId="1091660515" sldId="386"/>
            <ac:spMk id="11" creationId="{AC5AFB96-B72A-450C-B624-0C0EE347BE26}"/>
          </ac:spMkLst>
        </pc:spChg>
        <pc:spChg chg="mod">
          <ac:chgData name="anton andersson" userId="f7fe82e8b11385a6" providerId="LiveId" clId="{20DB74D3-F0FE-41E2-9777-14D0406BB725}" dt="2022-02-08T12:47:17.309" v="687" actId="1076"/>
          <ac:spMkLst>
            <pc:docMk/>
            <pc:sldMk cId="1091660515" sldId="386"/>
            <ac:spMk id="15" creationId="{9DD5FCE7-FA09-4278-B4F1-176296A63D19}"/>
          </ac:spMkLst>
        </pc:spChg>
        <pc:picChg chg="add mod">
          <ac:chgData name="anton andersson" userId="f7fe82e8b11385a6" providerId="LiveId" clId="{20DB74D3-F0FE-41E2-9777-14D0406BB725}" dt="2022-02-08T12:38:58.036" v="619" actId="14100"/>
          <ac:picMkLst>
            <pc:docMk/>
            <pc:sldMk cId="1091660515" sldId="386"/>
            <ac:picMk id="5" creationId="{1B00E3C9-0D48-44AB-BF4D-3570AE0FC319}"/>
          </ac:picMkLst>
        </pc:picChg>
        <pc:picChg chg="del">
          <ac:chgData name="anton andersson" userId="f7fe82e8b11385a6" providerId="LiveId" clId="{20DB74D3-F0FE-41E2-9777-14D0406BB725}" dt="2022-02-08T12:38:32.434" v="615" actId="478"/>
          <ac:picMkLst>
            <pc:docMk/>
            <pc:sldMk cId="1091660515" sldId="386"/>
            <ac:picMk id="6" creationId="{26969219-6C33-4E74-A001-4F4B4BE0D53F}"/>
          </ac:picMkLst>
        </pc:picChg>
      </pc:sldChg>
      <pc:sldChg chg="del">
        <pc:chgData name="anton andersson" userId="f7fe82e8b11385a6" providerId="LiveId" clId="{20DB74D3-F0FE-41E2-9777-14D0406BB725}" dt="2022-02-08T12:18:43.662" v="534" actId="2696"/>
        <pc:sldMkLst>
          <pc:docMk/>
          <pc:sldMk cId="2397045640" sldId="389"/>
        </pc:sldMkLst>
      </pc:sldChg>
      <pc:sldChg chg="modSp mod">
        <pc:chgData name="anton andersson" userId="f7fe82e8b11385a6" providerId="LiveId" clId="{20DB74D3-F0FE-41E2-9777-14D0406BB725}" dt="2022-02-08T12:20:22.970" v="539" actId="20577"/>
        <pc:sldMkLst>
          <pc:docMk/>
          <pc:sldMk cId="1726414983" sldId="392"/>
        </pc:sldMkLst>
        <pc:spChg chg="mod">
          <ac:chgData name="anton andersson" userId="f7fe82e8b11385a6" providerId="LiveId" clId="{20DB74D3-F0FE-41E2-9777-14D0406BB725}" dt="2022-02-08T12:20:22.970" v="539" actId="20577"/>
          <ac:spMkLst>
            <pc:docMk/>
            <pc:sldMk cId="1726414983" sldId="392"/>
            <ac:spMk id="5" creationId="{2E3840FE-FC21-40D5-857A-C9025495D0E0}"/>
          </ac:spMkLst>
        </pc:spChg>
      </pc:sldChg>
    </pc:docChg>
  </pc:docChgLst>
  <pc:docChgLst>
    <pc:chgData name="anton andersson" userId="f7fe82e8b11385a6" providerId="LiveId" clId="{8156F203-B67B-4560-83AE-63060D0FD481}"/>
    <pc:docChg chg="undo custSel addSld delSld modSld">
      <pc:chgData name="anton andersson" userId="f7fe82e8b11385a6" providerId="LiveId" clId="{8156F203-B67B-4560-83AE-63060D0FD481}" dt="2022-09-13T07:53:08.249" v="11256" actId="20577"/>
      <pc:docMkLst>
        <pc:docMk/>
      </pc:docMkLst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912145056" sldId="263"/>
        </pc:sldMkLst>
      </pc:sldChg>
      <pc:sldChg chg="modSp mod">
        <pc:chgData name="anton andersson" userId="f7fe82e8b11385a6" providerId="LiveId" clId="{8156F203-B67B-4560-83AE-63060D0FD481}" dt="2022-09-06T06:22:36.238" v="9" actId="20577"/>
        <pc:sldMkLst>
          <pc:docMk/>
          <pc:sldMk cId="2141996448" sldId="267"/>
        </pc:sldMkLst>
        <pc:spChg chg="mod">
          <ac:chgData name="anton andersson" userId="f7fe82e8b11385a6" providerId="LiveId" clId="{8156F203-B67B-4560-83AE-63060D0FD481}" dt="2022-09-06T06:22:23.923" v="1"/>
          <ac:spMkLst>
            <pc:docMk/>
            <pc:sldMk cId="2141996448" sldId="267"/>
            <ac:spMk id="2" creationId="{83145CF3-C12C-4347-8E68-43E7983404D2}"/>
          </ac:spMkLst>
        </pc:spChg>
        <pc:spChg chg="mod">
          <ac:chgData name="anton andersson" userId="f7fe82e8b11385a6" providerId="LiveId" clId="{8156F203-B67B-4560-83AE-63060D0FD481}" dt="2022-09-06T06:22:36.238" v="9" actId="20577"/>
          <ac:spMkLst>
            <pc:docMk/>
            <pc:sldMk cId="2141996448" sldId="267"/>
            <ac:spMk id="5" creationId="{30E777A6-9513-43F3-BB24-ED0539ADDD88}"/>
          </ac:spMkLst>
        </pc:spChg>
      </pc:sldChg>
      <pc:sldChg chg="modSp mod">
        <pc:chgData name="anton andersson" userId="f7fe82e8b11385a6" providerId="LiveId" clId="{8156F203-B67B-4560-83AE-63060D0FD481}" dt="2022-09-12T11:03:10.943" v="10704" actId="2165"/>
        <pc:sldMkLst>
          <pc:docMk/>
          <pc:sldMk cId="3550436766" sldId="272"/>
        </pc:sldMkLst>
        <pc:spChg chg="mod">
          <ac:chgData name="anton andersson" userId="f7fe82e8b11385a6" providerId="LiveId" clId="{8156F203-B67B-4560-83AE-63060D0FD481}" dt="2022-09-06T06:23:30.008" v="19" actId="14100"/>
          <ac:spMkLst>
            <pc:docMk/>
            <pc:sldMk cId="3550436766" sldId="272"/>
            <ac:spMk id="6" creationId="{8A59AED1-4BAA-47FE-A233-9C2F413DB688}"/>
          </ac:spMkLst>
        </pc:spChg>
        <pc:spChg chg="mod">
          <ac:chgData name="anton andersson" userId="f7fe82e8b11385a6" providerId="LiveId" clId="{8156F203-B67B-4560-83AE-63060D0FD481}" dt="2022-09-06T06:22:49.003" v="13" actId="20577"/>
          <ac:spMkLst>
            <pc:docMk/>
            <pc:sldMk cId="3550436766" sldId="272"/>
            <ac:spMk id="7" creationId="{78972905-E434-5D47-AFD2-FA25DA38A1E7}"/>
          </ac:spMkLst>
        </pc:spChg>
        <pc:graphicFrameChg chg="mod modGraphic">
          <ac:chgData name="anton andersson" userId="f7fe82e8b11385a6" providerId="LiveId" clId="{8156F203-B67B-4560-83AE-63060D0FD481}" dt="2022-09-12T11:03:10.943" v="10704" actId="2165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modSp del mod">
        <pc:chgData name="anton andersson" userId="f7fe82e8b11385a6" providerId="LiveId" clId="{8156F203-B67B-4560-83AE-63060D0FD481}" dt="2022-09-12T11:31:20.114" v="11186" actId="2696"/>
        <pc:sldMkLst>
          <pc:docMk/>
          <pc:sldMk cId="4256703955" sldId="293"/>
        </pc:sldMkLst>
        <pc:spChg chg="mod">
          <ac:chgData name="anton andersson" userId="f7fe82e8b11385a6" providerId="LiveId" clId="{8156F203-B67B-4560-83AE-63060D0FD481}" dt="2022-09-06T06:24:57.436" v="24" actId="20577"/>
          <ac:spMkLst>
            <pc:docMk/>
            <pc:sldMk cId="4256703955" sldId="293"/>
            <ac:spMk id="12" creationId="{D11693FE-8633-4CDA-ABA8-92FAAA0C73FA}"/>
          </ac:spMkLst>
        </pc:sp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054877483" sldId="326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897152753" sldId="328"/>
        </pc:sldMkLst>
      </pc:sldChg>
      <pc:sldChg chg="modSp mod">
        <pc:chgData name="anton andersson" userId="f7fe82e8b11385a6" providerId="LiveId" clId="{8156F203-B67B-4560-83AE-63060D0FD481}" dt="2022-09-13T07:30:41.438" v="11187" actId="108"/>
        <pc:sldMkLst>
          <pc:docMk/>
          <pc:sldMk cId="441834813" sldId="353"/>
        </pc:sldMkLst>
        <pc:spChg chg="mod">
          <ac:chgData name="anton andersson" userId="f7fe82e8b11385a6" providerId="LiveId" clId="{8156F203-B67B-4560-83AE-63060D0FD481}" dt="2022-09-13T07:30:41.438" v="11187" actId="108"/>
          <ac:spMkLst>
            <pc:docMk/>
            <pc:sldMk cId="441834813" sldId="353"/>
            <ac:spMk id="6" creationId="{CFEF36EF-EA79-48B1-8977-F8AA6F2C6BC7}"/>
          </ac:spMkLst>
        </pc:spChg>
        <pc:spChg chg="mod">
          <ac:chgData name="anton andersson" userId="f7fe82e8b11385a6" providerId="LiveId" clId="{8156F203-B67B-4560-83AE-63060D0FD481}" dt="2022-09-06T06:23:02.081" v="17" actId="20577"/>
          <ac:spMkLst>
            <pc:docMk/>
            <pc:sldMk cId="441834813" sldId="353"/>
            <ac:spMk id="10" creationId="{38A5AF1C-CD2B-3242-88CF-04FA26AED57A}"/>
          </ac:spMkLst>
        </pc:spChg>
      </pc:sldChg>
      <pc:sldChg chg="delSp modSp mod">
        <pc:chgData name="anton andersson" userId="f7fe82e8b11385a6" providerId="LiveId" clId="{8156F203-B67B-4560-83AE-63060D0FD481}" dt="2022-09-11T10:10:57.976" v="7522" actId="1076"/>
        <pc:sldMkLst>
          <pc:docMk/>
          <pc:sldMk cId="3438704562" sldId="357"/>
        </pc:sldMkLst>
        <pc:spChg chg="mod">
          <ac:chgData name="anton andersson" userId="f7fe82e8b11385a6" providerId="LiveId" clId="{8156F203-B67B-4560-83AE-63060D0FD481}" dt="2022-09-06T06:25:15.967" v="32" actId="20577"/>
          <ac:spMkLst>
            <pc:docMk/>
            <pc:sldMk cId="3438704562" sldId="357"/>
            <ac:spMk id="2" creationId="{845A0B2C-9874-4D40-84AB-D03DD94D0EF7}"/>
          </ac:spMkLst>
        </pc:spChg>
        <pc:spChg chg="mod">
          <ac:chgData name="anton andersson" userId="f7fe82e8b11385a6" providerId="LiveId" clId="{8156F203-B67B-4560-83AE-63060D0FD481}" dt="2022-09-11T10:10:57.976" v="7522" actId="1076"/>
          <ac:spMkLst>
            <pc:docMk/>
            <pc:sldMk cId="3438704562" sldId="357"/>
            <ac:spMk id="5" creationId="{9C9A6C68-A957-5445-AF95-E1487816FF78}"/>
          </ac:spMkLst>
        </pc:spChg>
        <pc:spChg chg="mod">
          <ac:chgData name="anton andersson" userId="f7fe82e8b11385a6" providerId="LiveId" clId="{8156F203-B67B-4560-83AE-63060D0FD481}" dt="2022-09-06T06:25:13.785" v="30" actId="20577"/>
          <ac:spMkLst>
            <pc:docMk/>
            <pc:sldMk cId="3438704562" sldId="357"/>
            <ac:spMk id="11" creationId="{8D8FF8E5-9A42-40BA-A84C-DF4340E7051F}"/>
          </ac:spMkLst>
        </pc:spChg>
        <pc:spChg chg="del mod">
          <ac:chgData name="anton andersson" userId="f7fe82e8b11385a6" providerId="LiveId" clId="{8156F203-B67B-4560-83AE-63060D0FD481}" dt="2022-09-06T06:25:07.458" v="28"/>
          <ac:spMkLst>
            <pc:docMk/>
            <pc:sldMk cId="3438704562" sldId="357"/>
            <ac:spMk id="12" creationId="{50B40AC6-9718-4175-A5CF-88ECE999D785}"/>
          </ac:spMkLst>
        </pc:spChg>
        <pc:spChg chg="mod">
          <ac:chgData name="anton andersson" userId="f7fe82e8b11385a6" providerId="LiveId" clId="{8156F203-B67B-4560-83AE-63060D0FD481}" dt="2022-09-06T06:25:03.100" v="25" actId="20577"/>
          <ac:spMkLst>
            <pc:docMk/>
            <pc:sldMk cId="3438704562" sldId="357"/>
            <ac:spMk id="13" creationId="{BE8A6F47-249E-49CE-B172-AC92C1AF9B7D}"/>
          </ac:spMkLst>
        </pc:spChg>
        <pc:picChg chg="del">
          <ac:chgData name="anton andersson" userId="f7fe82e8b11385a6" providerId="LiveId" clId="{8156F203-B67B-4560-83AE-63060D0FD481}" dt="2022-09-06T06:25:17.510" v="33" actId="478"/>
          <ac:picMkLst>
            <pc:docMk/>
            <pc:sldMk cId="3438704562" sldId="357"/>
            <ac:picMk id="14" creationId="{76D03DA6-8E12-4E38-AF76-A625B305AA2D}"/>
          </ac:picMkLst>
        </pc:pic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2332145124" sldId="358"/>
        </pc:sldMkLst>
      </pc:sldChg>
      <pc:sldChg chg="modSp mod">
        <pc:chgData name="anton andersson" userId="f7fe82e8b11385a6" providerId="LiveId" clId="{8156F203-B67B-4560-83AE-63060D0FD481}" dt="2022-09-12T07:45:33.639" v="9034" actId="1076"/>
        <pc:sldMkLst>
          <pc:docMk/>
          <pc:sldMk cId="3195882395" sldId="358"/>
        </pc:sldMkLst>
        <pc:spChg chg="mod">
          <ac:chgData name="anton andersson" userId="f7fe82e8b11385a6" providerId="LiveId" clId="{8156F203-B67B-4560-83AE-63060D0FD481}" dt="2022-09-12T07:45:33.639" v="9034" actId="1076"/>
          <ac:spMkLst>
            <pc:docMk/>
            <pc:sldMk cId="3195882395" sldId="358"/>
            <ac:spMk id="3" creationId="{8F9C33D6-636D-2953-CA5B-0830ACD5EF50}"/>
          </ac:spMkLst>
        </pc:spChg>
      </pc:sldChg>
      <pc:sldChg chg="modSp mod">
        <pc:chgData name="anton andersson" userId="f7fe82e8b11385a6" providerId="LiveId" clId="{8156F203-B67B-4560-83AE-63060D0FD481}" dt="2022-09-12T07:46:49.922" v="9076" actId="20577"/>
        <pc:sldMkLst>
          <pc:docMk/>
          <pc:sldMk cId="3200203084" sldId="359"/>
        </pc:sldMkLst>
        <pc:spChg chg="mod">
          <ac:chgData name="anton andersson" userId="f7fe82e8b11385a6" providerId="LiveId" clId="{8156F203-B67B-4560-83AE-63060D0FD481}" dt="2022-09-12T07:46:49.922" v="9076" actId="20577"/>
          <ac:spMkLst>
            <pc:docMk/>
            <pc:sldMk cId="3200203084" sldId="359"/>
            <ac:spMk id="3" creationId="{8F9C33D6-636D-2953-CA5B-0830ACD5EF50}"/>
          </ac:spMkLst>
        </pc:spChg>
      </pc:sldChg>
      <pc:sldChg chg="modSp mod">
        <pc:chgData name="anton andersson" userId="f7fe82e8b11385a6" providerId="LiveId" clId="{8156F203-B67B-4560-83AE-63060D0FD481}" dt="2022-09-12T07:47:36.135" v="9088" actId="20577"/>
        <pc:sldMkLst>
          <pc:docMk/>
          <pc:sldMk cId="1376401567" sldId="360"/>
        </pc:sldMkLst>
        <pc:spChg chg="mod">
          <ac:chgData name="anton andersson" userId="f7fe82e8b11385a6" providerId="LiveId" clId="{8156F203-B67B-4560-83AE-63060D0FD481}" dt="2022-09-12T07:47:36.135" v="9088" actId="20577"/>
          <ac:spMkLst>
            <pc:docMk/>
            <pc:sldMk cId="1376401567" sldId="360"/>
            <ac:spMk id="3" creationId="{8F9C33D6-636D-2953-CA5B-0830ACD5EF50}"/>
          </ac:spMkLst>
        </pc:sp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4040901395" sldId="361"/>
        </pc:sldMkLst>
      </pc:sldChg>
      <pc:sldChg chg="modSp mod">
        <pc:chgData name="anton andersson" userId="f7fe82e8b11385a6" providerId="LiveId" clId="{8156F203-B67B-4560-83AE-63060D0FD481}" dt="2022-09-12T10:31:09.798" v="9765" actId="1076"/>
        <pc:sldMkLst>
          <pc:docMk/>
          <pc:sldMk cId="3874953213" sldId="363"/>
        </pc:sldMkLst>
        <pc:spChg chg="mod">
          <ac:chgData name="anton andersson" userId="f7fe82e8b11385a6" providerId="LiveId" clId="{8156F203-B67B-4560-83AE-63060D0FD481}" dt="2022-09-12T10:31:09.798" v="9765" actId="1076"/>
          <ac:spMkLst>
            <pc:docMk/>
            <pc:sldMk cId="3874953213" sldId="363"/>
            <ac:spMk id="3" creationId="{8F9C33D6-636D-2953-CA5B-0830ACD5EF50}"/>
          </ac:spMkLst>
        </pc:spChg>
      </pc:sldChg>
      <pc:sldChg chg="modSp mod">
        <pc:chgData name="anton andersson" userId="f7fe82e8b11385a6" providerId="LiveId" clId="{8156F203-B67B-4560-83AE-63060D0FD481}" dt="2022-09-12T10:48:16.350" v="10688" actId="14100"/>
        <pc:sldMkLst>
          <pc:docMk/>
          <pc:sldMk cId="1165550533" sldId="365"/>
        </pc:sldMkLst>
        <pc:spChg chg="mod">
          <ac:chgData name="anton andersson" userId="f7fe82e8b11385a6" providerId="LiveId" clId="{8156F203-B67B-4560-83AE-63060D0FD481}" dt="2022-09-12T10:48:16.350" v="10688" actId="14100"/>
          <ac:spMkLst>
            <pc:docMk/>
            <pc:sldMk cId="1165550533" sldId="365"/>
            <ac:spMk id="3" creationId="{8F9C33D6-636D-2953-CA5B-0830ACD5EF50}"/>
          </ac:spMkLst>
        </pc:spChg>
      </pc:sldChg>
      <pc:sldChg chg="modSp new del mod">
        <pc:chgData name="anton andersson" userId="f7fe82e8b11385a6" providerId="LiveId" clId="{8156F203-B67B-4560-83AE-63060D0FD481}" dt="2022-09-10T13:34:26.184" v="526" actId="2696"/>
        <pc:sldMkLst>
          <pc:docMk/>
          <pc:sldMk cId="2841271884" sldId="366"/>
        </pc:sldMkLst>
        <pc:spChg chg="mod">
          <ac:chgData name="anton andersson" userId="f7fe82e8b11385a6" providerId="LiveId" clId="{8156F203-B67B-4560-83AE-63060D0FD481}" dt="2022-09-10T13:34:24.290" v="525"/>
          <ac:spMkLst>
            <pc:docMk/>
            <pc:sldMk cId="2841271884" sldId="366"/>
            <ac:spMk id="2" creationId="{67B08869-9A77-D3D8-D984-07FD19FA8D77}"/>
          </ac:spMkLst>
        </pc:spChg>
      </pc:sldChg>
      <pc:sldChg chg="addSp delSp modSp add mod">
        <pc:chgData name="anton andersson" userId="f7fe82e8b11385a6" providerId="LiveId" clId="{8156F203-B67B-4560-83AE-63060D0FD481}" dt="2022-09-13T07:50:33.566" v="11234" actId="20577"/>
        <pc:sldMkLst>
          <pc:docMk/>
          <pc:sldMk cId="3575223186" sldId="366"/>
        </pc:sldMkLst>
        <pc:spChg chg="mod">
          <ac:chgData name="anton andersson" userId="f7fe82e8b11385a6" providerId="LiveId" clId="{8156F203-B67B-4560-83AE-63060D0FD481}" dt="2022-09-10T14:46:47.667" v="3775" actId="1076"/>
          <ac:spMkLst>
            <pc:docMk/>
            <pc:sldMk cId="3575223186" sldId="366"/>
            <ac:spMk id="2" creationId="{845A0B2C-9874-4D40-84AB-D03DD94D0EF7}"/>
          </ac:spMkLst>
        </pc:spChg>
        <pc:spChg chg="del mod">
          <ac:chgData name="anton andersson" userId="f7fe82e8b11385a6" providerId="LiveId" clId="{8156F203-B67B-4560-83AE-63060D0FD481}" dt="2022-09-10T14:33:22.815" v="2880" actId="478"/>
          <ac:spMkLst>
            <pc:docMk/>
            <pc:sldMk cId="3575223186" sldId="366"/>
            <ac:spMk id="3" creationId="{8F9C33D6-636D-2953-CA5B-0830ACD5EF50}"/>
          </ac:spMkLst>
        </pc:spChg>
        <pc:spChg chg="add mod">
          <ac:chgData name="anton andersson" userId="f7fe82e8b11385a6" providerId="LiveId" clId="{8156F203-B67B-4560-83AE-63060D0FD481}" dt="2022-09-13T07:50:33.566" v="11234" actId="20577"/>
          <ac:spMkLst>
            <pc:docMk/>
            <pc:sldMk cId="3575223186" sldId="366"/>
            <ac:spMk id="12" creationId="{65B9FB45-7F63-94DC-2922-EE33D0B10C1F}"/>
          </ac:spMkLst>
        </pc:spChg>
        <pc:picChg chg="add del mod">
          <ac:chgData name="anton andersson" userId="f7fe82e8b11385a6" providerId="LiveId" clId="{8156F203-B67B-4560-83AE-63060D0FD481}" dt="2022-09-10T14:09:17.234" v="1245" actId="478"/>
          <ac:picMkLst>
            <pc:docMk/>
            <pc:sldMk cId="3575223186" sldId="366"/>
            <ac:picMk id="5" creationId="{17BE4BDD-9463-3DC8-EF92-44D774AF6BCA}"/>
          </ac:picMkLst>
        </pc:picChg>
        <pc:picChg chg="add del mod">
          <ac:chgData name="anton andersson" userId="f7fe82e8b11385a6" providerId="LiveId" clId="{8156F203-B67B-4560-83AE-63060D0FD481}" dt="2022-09-10T14:33:52.702" v="2882" actId="478"/>
          <ac:picMkLst>
            <pc:docMk/>
            <pc:sldMk cId="3575223186" sldId="366"/>
            <ac:picMk id="7" creationId="{A0EE29A5-739F-704B-6AB5-452AF14D20E9}"/>
          </ac:picMkLst>
        </pc:picChg>
        <pc:picChg chg="del">
          <ac:chgData name="anton andersson" userId="f7fe82e8b11385a6" providerId="LiveId" clId="{8156F203-B67B-4560-83AE-63060D0FD481}" dt="2022-09-10T13:34:30.967" v="528" actId="478"/>
          <ac:picMkLst>
            <pc:docMk/>
            <pc:sldMk cId="3575223186" sldId="366"/>
            <ac:picMk id="8" creationId="{8177FE8C-AC30-142B-96A8-08518B8095A6}"/>
          </ac:picMkLst>
        </pc:picChg>
        <pc:picChg chg="add mod">
          <ac:chgData name="anton andersson" userId="f7fe82e8b11385a6" providerId="LiveId" clId="{8156F203-B67B-4560-83AE-63060D0FD481}" dt="2022-09-10T14:46:33.849" v="3770" actId="14100"/>
          <ac:picMkLst>
            <pc:docMk/>
            <pc:sldMk cId="3575223186" sldId="366"/>
            <ac:picMk id="10" creationId="{76AE57CE-A00B-1CD8-0D3F-6C40C8EA8B83}"/>
          </ac:picMkLst>
        </pc:picChg>
      </pc:sldChg>
      <pc:sldChg chg="modSp add mod">
        <pc:chgData name="anton andersson" userId="f7fe82e8b11385a6" providerId="LiveId" clId="{8156F203-B67B-4560-83AE-63060D0FD481}" dt="2022-09-12T07:56:34.854" v="9532" actId="20577"/>
        <pc:sldMkLst>
          <pc:docMk/>
          <pc:sldMk cId="2392470618" sldId="367"/>
        </pc:sldMkLst>
        <pc:spChg chg="mod">
          <ac:chgData name="anton andersson" userId="f7fe82e8b11385a6" providerId="LiveId" clId="{8156F203-B67B-4560-83AE-63060D0FD481}" dt="2022-09-12T07:56:34.854" v="9532" actId="20577"/>
          <ac:spMkLst>
            <pc:docMk/>
            <pc:sldMk cId="2392470618" sldId="367"/>
            <ac:spMk id="3" creationId="{8F9C33D6-636D-2953-CA5B-0830ACD5EF50}"/>
          </ac:spMkLst>
        </pc:sp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3482996621" sldId="367"/>
        </pc:sldMkLst>
      </pc:sldChg>
      <pc:sldChg chg="delSp modSp add del mod">
        <pc:chgData name="anton andersson" userId="f7fe82e8b11385a6" providerId="LiveId" clId="{8156F203-B67B-4560-83AE-63060D0FD481}" dt="2022-09-10T14:40:50.788" v="3619" actId="2696"/>
        <pc:sldMkLst>
          <pc:docMk/>
          <pc:sldMk cId="467622043" sldId="368"/>
        </pc:sldMkLst>
        <pc:spChg chg="del mod">
          <ac:chgData name="anton andersson" userId="f7fe82e8b11385a6" providerId="LiveId" clId="{8156F203-B67B-4560-83AE-63060D0FD481}" dt="2022-09-10T14:38:29.322" v="3440"/>
          <ac:spMkLst>
            <pc:docMk/>
            <pc:sldMk cId="467622043" sldId="368"/>
            <ac:spMk id="3" creationId="{8F9C33D6-636D-2953-CA5B-0830ACD5EF50}"/>
          </ac:spMkLst>
        </pc:sp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2316934161" sldId="368"/>
        </pc:sldMkLst>
      </pc:sldChg>
      <pc:sldChg chg="addSp modSp add mod">
        <pc:chgData name="anton andersson" userId="f7fe82e8b11385a6" providerId="LiveId" clId="{8156F203-B67B-4560-83AE-63060D0FD481}" dt="2022-09-12T07:56:27.210" v="9530" actId="20577"/>
        <pc:sldMkLst>
          <pc:docMk/>
          <pc:sldMk cId="2652215284" sldId="369"/>
        </pc:sldMkLst>
        <pc:spChg chg="mod">
          <ac:chgData name="anton andersson" userId="f7fe82e8b11385a6" providerId="LiveId" clId="{8156F203-B67B-4560-83AE-63060D0FD481}" dt="2022-09-12T07:56:27.210" v="9530" actId="20577"/>
          <ac:spMkLst>
            <pc:docMk/>
            <pc:sldMk cId="2652215284" sldId="369"/>
            <ac:spMk id="3" creationId="{8F9C33D6-636D-2953-CA5B-0830ACD5EF50}"/>
          </ac:spMkLst>
        </pc:spChg>
        <pc:picChg chg="add mod">
          <ac:chgData name="anton andersson" userId="f7fe82e8b11385a6" providerId="LiveId" clId="{8156F203-B67B-4560-83AE-63060D0FD481}" dt="2022-09-10T15:02:51.922" v="4979" actId="1076"/>
          <ac:picMkLst>
            <pc:docMk/>
            <pc:sldMk cId="2652215284" sldId="369"/>
            <ac:picMk id="5" creationId="{2867EE06-211D-C749-59C3-A0D9257FA5F4}"/>
          </ac:picMkLst>
        </pc:picChg>
        <pc:picChg chg="add mod">
          <ac:chgData name="anton andersson" userId="f7fe82e8b11385a6" providerId="LiveId" clId="{8156F203-B67B-4560-83AE-63060D0FD481}" dt="2022-09-10T15:02:52.809" v="4980" actId="1076"/>
          <ac:picMkLst>
            <pc:docMk/>
            <pc:sldMk cId="2652215284" sldId="369"/>
            <ac:picMk id="7" creationId="{BE5835A1-D7DE-606E-2C95-6D6D8C274473}"/>
          </ac:picMkLst>
        </pc:pic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119246951" sldId="370"/>
        </pc:sldMkLst>
      </pc:sldChg>
      <pc:sldChg chg="addSp delSp modSp add mod">
        <pc:chgData name="anton andersson" userId="f7fe82e8b11385a6" providerId="LiveId" clId="{8156F203-B67B-4560-83AE-63060D0FD481}" dt="2022-09-11T09:56:08.254" v="6910" actId="20577"/>
        <pc:sldMkLst>
          <pc:docMk/>
          <pc:sldMk cId="4181901547" sldId="370"/>
        </pc:sldMkLst>
        <pc:spChg chg="mod">
          <ac:chgData name="anton andersson" userId="f7fe82e8b11385a6" providerId="LiveId" clId="{8156F203-B67B-4560-83AE-63060D0FD481}" dt="2022-09-11T09:33:37.375" v="5153" actId="20577"/>
          <ac:spMkLst>
            <pc:docMk/>
            <pc:sldMk cId="4181901547" sldId="370"/>
            <ac:spMk id="2" creationId="{845A0B2C-9874-4D40-84AB-D03DD94D0EF7}"/>
          </ac:spMkLst>
        </pc:spChg>
        <pc:spChg chg="mod">
          <ac:chgData name="anton andersson" userId="f7fe82e8b11385a6" providerId="LiveId" clId="{8156F203-B67B-4560-83AE-63060D0FD481}" dt="2022-09-11T09:56:08.254" v="6910" actId="20577"/>
          <ac:spMkLst>
            <pc:docMk/>
            <pc:sldMk cId="4181901547" sldId="370"/>
            <ac:spMk id="3" creationId="{8F9C33D6-636D-2953-CA5B-0830ACD5EF50}"/>
          </ac:spMkLst>
        </pc:spChg>
        <pc:picChg chg="del">
          <ac:chgData name="anton andersson" userId="f7fe82e8b11385a6" providerId="LiveId" clId="{8156F203-B67B-4560-83AE-63060D0FD481}" dt="2022-09-11T09:33:40.359" v="5154" actId="478"/>
          <ac:picMkLst>
            <pc:docMk/>
            <pc:sldMk cId="4181901547" sldId="370"/>
            <ac:picMk id="5" creationId="{17BE4BDD-9463-3DC8-EF92-44D774AF6BCA}"/>
          </ac:picMkLst>
        </pc:picChg>
        <pc:picChg chg="add mod">
          <ac:chgData name="anton andersson" userId="f7fe82e8b11385a6" providerId="LiveId" clId="{8156F203-B67B-4560-83AE-63060D0FD481}" dt="2022-09-11T09:46:40.827" v="6168" actId="1076"/>
          <ac:picMkLst>
            <pc:docMk/>
            <pc:sldMk cId="4181901547" sldId="370"/>
            <ac:picMk id="6" creationId="{BAA891C4-5B18-EB7D-3E71-5F4C42B7C5F5}"/>
          </ac:picMkLst>
        </pc:picChg>
        <pc:picChg chg="add mod">
          <ac:chgData name="anton andersson" userId="f7fe82e8b11385a6" providerId="LiveId" clId="{8156F203-B67B-4560-83AE-63060D0FD481}" dt="2022-09-11T09:49:31.829" v="6193" actId="1076"/>
          <ac:picMkLst>
            <pc:docMk/>
            <pc:sldMk cId="4181901547" sldId="370"/>
            <ac:picMk id="8" creationId="{77DF2F4A-2915-EFC9-4F50-7E1B728ACEAF}"/>
          </ac:picMkLst>
        </pc:picChg>
        <pc:picChg chg="add mod">
          <ac:chgData name="anton andersson" userId="f7fe82e8b11385a6" providerId="LiveId" clId="{8156F203-B67B-4560-83AE-63060D0FD481}" dt="2022-09-11T09:49:37.692" v="6195" actId="1076"/>
          <ac:picMkLst>
            <pc:docMk/>
            <pc:sldMk cId="4181901547" sldId="370"/>
            <ac:picMk id="10" creationId="{A10FB36F-F4ED-B7FA-D46A-8960C2B67052}"/>
          </ac:picMkLst>
        </pc:picChg>
      </pc:sldChg>
      <pc:sldChg chg="addSp modSp add mod">
        <pc:chgData name="anton andersson" userId="f7fe82e8b11385a6" providerId="LiveId" clId="{8156F203-B67B-4560-83AE-63060D0FD481}" dt="2022-09-11T09:48:50" v="6190" actId="14100"/>
        <pc:sldMkLst>
          <pc:docMk/>
          <pc:sldMk cId="252995178" sldId="371"/>
        </pc:sldMkLst>
        <pc:spChg chg="mod">
          <ac:chgData name="anton andersson" userId="f7fe82e8b11385a6" providerId="LiveId" clId="{8156F203-B67B-4560-83AE-63060D0FD481}" dt="2022-09-11T09:48:44.605" v="6188" actId="1076"/>
          <ac:spMkLst>
            <pc:docMk/>
            <pc:sldMk cId="252995178" sldId="371"/>
            <ac:spMk id="3" creationId="{8F9C33D6-636D-2953-CA5B-0830ACD5EF50}"/>
          </ac:spMkLst>
        </pc:spChg>
        <pc:picChg chg="add mod">
          <ac:chgData name="anton andersson" userId="f7fe82e8b11385a6" providerId="LiveId" clId="{8156F203-B67B-4560-83AE-63060D0FD481}" dt="2022-09-11T09:48:50" v="6190" actId="14100"/>
          <ac:picMkLst>
            <pc:docMk/>
            <pc:sldMk cId="252995178" sldId="371"/>
            <ac:picMk id="5" creationId="{3B79ECE0-8E1E-4664-E36C-ED40C1E97E24}"/>
          </ac:picMkLst>
        </pc:picChg>
      </pc:sldChg>
      <pc:sldChg chg="addSp delSp modSp add mod">
        <pc:chgData name="anton andersson" userId="f7fe82e8b11385a6" providerId="LiveId" clId="{8156F203-B67B-4560-83AE-63060D0FD481}" dt="2022-09-13T07:53:08.249" v="11256" actId="20577"/>
        <pc:sldMkLst>
          <pc:docMk/>
          <pc:sldMk cId="2556876793" sldId="372"/>
        </pc:sldMkLst>
        <pc:spChg chg="mod">
          <ac:chgData name="anton andersson" userId="f7fe82e8b11385a6" providerId="LiveId" clId="{8156F203-B67B-4560-83AE-63060D0FD481}" dt="2022-09-11T10:00:19.407" v="6978" actId="1076"/>
          <ac:spMkLst>
            <pc:docMk/>
            <pc:sldMk cId="2556876793" sldId="372"/>
            <ac:spMk id="2" creationId="{845A0B2C-9874-4D40-84AB-D03DD94D0EF7}"/>
          </ac:spMkLst>
        </pc:spChg>
        <pc:spChg chg="mod ord">
          <ac:chgData name="anton andersson" userId="f7fe82e8b11385a6" providerId="LiveId" clId="{8156F203-B67B-4560-83AE-63060D0FD481}" dt="2022-09-13T07:53:08.249" v="11256" actId="20577"/>
          <ac:spMkLst>
            <pc:docMk/>
            <pc:sldMk cId="2556876793" sldId="372"/>
            <ac:spMk id="3" creationId="{8F9C33D6-636D-2953-CA5B-0830ACD5EF50}"/>
          </ac:spMkLst>
        </pc:spChg>
        <pc:picChg chg="del">
          <ac:chgData name="anton andersson" userId="f7fe82e8b11385a6" providerId="LiveId" clId="{8156F203-B67B-4560-83AE-63060D0FD481}" dt="2022-09-11T09:50:19.250" v="6209" actId="478"/>
          <ac:picMkLst>
            <pc:docMk/>
            <pc:sldMk cId="2556876793" sldId="372"/>
            <ac:picMk id="5" creationId="{3B79ECE0-8E1E-4664-E36C-ED40C1E97E24}"/>
          </ac:picMkLst>
        </pc:picChg>
        <pc:picChg chg="add mod">
          <ac:chgData name="anton andersson" userId="f7fe82e8b11385a6" providerId="LiveId" clId="{8156F203-B67B-4560-83AE-63060D0FD481}" dt="2022-09-11T10:19:48.213" v="7829" actId="1076"/>
          <ac:picMkLst>
            <pc:docMk/>
            <pc:sldMk cId="2556876793" sldId="372"/>
            <ac:picMk id="6" creationId="{A52A5BB9-FF81-535A-C870-035BF1895239}"/>
          </ac:picMkLst>
        </pc:picChg>
        <pc:picChg chg="add mod">
          <ac:chgData name="anton andersson" userId="f7fe82e8b11385a6" providerId="LiveId" clId="{8156F203-B67B-4560-83AE-63060D0FD481}" dt="2022-09-11T10:18:37.330" v="7680" actId="14100"/>
          <ac:picMkLst>
            <pc:docMk/>
            <pc:sldMk cId="2556876793" sldId="372"/>
            <ac:picMk id="8" creationId="{4885A8DE-81D0-261A-6622-459229D7056D}"/>
          </ac:picMkLst>
        </pc:pic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4062867962" sldId="372"/>
        </pc:sldMkLst>
      </pc:sldChg>
      <pc:sldChg chg="addSp delSp modSp add mod">
        <pc:chgData name="anton andersson" userId="f7fe82e8b11385a6" providerId="LiveId" clId="{8156F203-B67B-4560-83AE-63060D0FD481}" dt="2022-09-11T10:09:25.845" v="7470" actId="20577"/>
        <pc:sldMkLst>
          <pc:docMk/>
          <pc:sldMk cId="2144896051" sldId="373"/>
        </pc:sldMkLst>
        <pc:spChg chg="mod">
          <ac:chgData name="anton andersson" userId="f7fe82e8b11385a6" providerId="LiveId" clId="{8156F203-B67B-4560-83AE-63060D0FD481}" dt="2022-09-11T10:09:25.845" v="7470" actId="20577"/>
          <ac:spMkLst>
            <pc:docMk/>
            <pc:sldMk cId="2144896051" sldId="373"/>
            <ac:spMk id="2" creationId="{845A0B2C-9874-4D40-84AB-D03DD94D0EF7}"/>
          </ac:spMkLst>
        </pc:spChg>
        <pc:spChg chg="mod">
          <ac:chgData name="anton andersson" userId="f7fe82e8b11385a6" providerId="LiveId" clId="{8156F203-B67B-4560-83AE-63060D0FD481}" dt="2022-09-11T10:07:36.234" v="7436" actId="20577"/>
          <ac:spMkLst>
            <pc:docMk/>
            <pc:sldMk cId="2144896051" sldId="373"/>
            <ac:spMk id="3" creationId="{8F9C33D6-636D-2953-CA5B-0830ACD5EF50}"/>
          </ac:spMkLst>
        </pc:spChg>
        <pc:picChg chg="add mod">
          <ac:chgData name="anton andersson" userId="f7fe82e8b11385a6" providerId="LiveId" clId="{8156F203-B67B-4560-83AE-63060D0FD481}" dt="2022-09-11T10:09:09.275" v="7445" actId="14100"/>
          <ac:picMkLst>
            <pc:docMk/>
            <pc:sldMk cId="2144896051" sldId="373"/>
            <ac:picMk id="5" creationId="{F9879D0A-1C0A-1594-BB06-E561BA28B609}"/>
          </ac:picMkLst>
        </pc:picChg>
        <pc:picChg chg="del">
          <ac:chgData name="anton andersson" userId="f7fe82e8b11385a6" providerId="LiveId" clId="{8156F203-B67B-4560-83AE-63060D0FD481}" dt="2022-09-11T10:00:54.796" v="6980" actId="478"/>
          <ac:picMkLst>
            <pc:docMk/>
            <pc:sldMk cId="2144896051" sldId="373"/>
            <ac:picMk id="6" creationId="{A52A5BB9-FF81-535A-C870-035BF1895239}"/>
          </ac:picMkLst>
        </pc:picChg>
        <pc:picChg chg="del">
          <ac:chgData name="anton andersson" userId="f7fe82e8b11385a6" providerId="LiveId" clId="{8156F203-B67B-4560-83AE-63060D0FD481}" dt="2022-09-11T10:00:55.816" v="6981" actId="478"/>
          <ac:picMkLst>
            <pc:docMk/>
            <pc:sldMk cId="2144896051" sldId="373"/>
            <ac:picMk id="8" creationId="{4885A8DE-81D0-261A-6622-459229D7056D}"/>
          </ac:picMkLst>
        </pc:picChg>
        <pc:picChg chg="add mod">
          <ac:chgData name="anton andersson" userId="f7fe82e8b11385a6" providerId="LiveId" clId="{8156F203-B67B-4560-83AE-63060D0FD481}" dt="2022-09-11T10:09:04.940" v="7443" actId="1076"/>
          <ac:picMkLst>
            <pc:docMk/>
            <pc:sldMk cId="2144896051" sldId="373"/>
            <ac:picMk id="9" creationId="{60094A0C-A304-6A1E-5F7D-CF38873DB16B}"/>
          </ac:picMkLst>
        </pc:picChg>
      </pc:sldChg>
      <pc:sldChg chg="addSp delSp modSp add del mod">
        <pc:chgData name="anton andersson" userId="f7fe82e8b11385a6" providerId="LiveId" clId="{8156F203-B67B-4560-83AE-63060D0FD481}" dt="2022-09-12T11:02:53.611" v="10703" actId="2696"/>
        <pc:sldMkLst>
          <pc:docMk/>
          <pc:sldMk cId="3725358274" sldId="374"/>
        </pc:sldMkLst>
        <pc:spChg chg="mod">
          <ac:chgData name="anton andersson" userId="f7fe82e8b11385a6" providerId="LiveId" clId="{8156F203-B67B-4560-83AE-63060D0FD481}" dt="2022-09-11T10:10:04.818" v="7515" actId="20577"/>
          <ac:spMkLst>
            <pc:docMk/>
            <pc:sldMk cId="3725358274" sldId="374"/>
            <ac:spMk id="2" creationId="{845A0B2C-9874-4D40-84AB-D03DD94D0EF7}"/>
          </ac:spMkLst>
        </pc:spChg>
        <pc:spChg chg="mod">
          <ac:chgData name="anton andersson" userId="f7fe82e8b11385a6" providerId="LiveId" clId="{8156F203-B67B-4560-83AE-63060D0FD481}" dt="2022-09-11T10:10:13.984" v="7518" actId="20577"/>
          <ac:spMkLst>
            <pc:docMk/>
            <pc:sldMk cId="3725358274" sldId="374"/>
            <ac:spMk id="3" creationId="{8F9C33D6-636D-2953-CA5B-0830ACD5EF50}"/>
          </ac:spMkLst>
        </pc:spChg>
        <pc:spChg chg="add mod">
          <ac:chgData name="anton andersson" userId="f7fe82e8b11385a6" providerId="LiveId" clId="{8156F203-B67B-4560-83AE-63060D0FD481}" dt="2022-09-12T06:32:17.770" v="8453" actId="20577"/>
          <ac:spMkLst>
            <pc:docMk/>
            <pc:sldMk cId="3725358274" sldId="374"/>
            <ac:spMk id="6" creationId="{1B5DDE97-C2B8-184B-B513-913F6BFDC4AE}"/>
          </ac:spMkLst>
        </pc:spChg>
        <pc:picChg chg="del">
          <ac:chgData name="anton andersson" userId="f7fe82e8b11385a6" providerId="LiveId" clId="{8156F203-B67B-4560-83AE-63060D0FD481}" dt="2022-09-11T10:10:09.563" v="7517" actId="478"/>
          <ac:picMkLst>
            <pc:docMk/>
            <pc:sldMk cId="3725358274" sldId="374"/>
            <ac:picMk id="5" creationId="{F9879D0A-1C0A-1594-BB06-E561BA28B609}"/>
          </ac:picMkLst>
        </pc:picChg>
        <pc:picChg chg="add mod">
          <ac:chgData name="anton andersson" userId="f7fe82e8b11385a6" providerId="LiveId" clId="{8156F203-B67B-4560-83AE-63060D0FD481}" dt="2022-09-12T06:29:38.147" v="8354" actId="1076"/>
          <ac:picMkLst>
            <pc:docMk/>
            <pc:sldMk cId="3725358274" sldId="374"/>
            <ac:picMk id="8" creationId="{217665DB-2DEE-6B38-B672-3991A8C0E77D}"/>
          </ac:picMkLst>
        </pc:picChg>
        <pc:picChg chg="del">
          <ac:chgData name="anton andersson" userId="f7fe82e8b11385a6" providerId="LiveId" clId="{8156F203-B67B-4560-83AE-63060D0FD481}" dt="2022-09-11T10:10:09.029" v="7516" actId="478"/>
          <ac:picMkLst>
            <pc:docMk/>
            <pc:sldMk cId="3725358274" sldId="374"/>
            <ac:picMk id="9" creationId="{60094A0C-A304-6A1E-5F7D-CF38873DB16B}"/>
          </ac:picMkLst>
        </pc:picChg>
      </pc:sldChg>
      <pc:sldChg chg="addSp delSp modSp add del mod">
        <pc:chgData name="anton andersson" userId="f7fe82e8b11385a6" providerId="LiveId" clId="{8156F203-B67B-4560-83AE-63060D0FD481}" dt="2022-09-12T06:41:00.502" v="8807" actId="2696"/>
        <pc:sldMkLst>
          <pc:docMk/>
          <pc:sldMk cId="2254981906" sldId="375"/>
        </pc:sldMkLst>
        <pc:spChg chg="mod">
          <ac:chgData name="anton andersson" userId="f7fe82e8b11385a6" providerId="LiveId" clId="{8156F203-B67B-4560-83AE-63060D0FD481}" dt="2022-09-11T10:20:20.609" v="7849" actId="20577"/>
          <ac:spMkLst>
            <pc:docMk/>
            <pc:sldMk cId="2254981906" sldId="375"/>
            <ac:spMk id="2" creationId="{845A0B2C-9874-4D40-84AB-D03DD94D0EF7}"/>
          </ac:spMkLst>
        </pc:spChg>
        <pc:spChg chg="mod">
          <ac:chgData name="anton andersson" userId="f7fe82e8b11385a6" providerId="LiveId" clId="{8156F203-B67B-4560-83AE-63060D0FD481}" dt="2022-09-12T06:39:21.929" v="8695" actId="20577"/>
          <ac:spMkLst>
            <pc:docMk/>
            <pc:sldMk cId="2254981906" sldId="375"/>
            <ac:spMk id="3" creationId="{8F9C33D6-636D-2953-CA5B-0830ACD5EF50}"/>
          </ac:spMkLst>
        </pc:spChg>
        <pc:graphicFrameChg chg="add del mod">
          <ac:chgData name="anton andersson" userId="f7fe82e8b11385a6" providerId="LiveId" clId="{8156F203-B67B-4560-83AE-63060D0FD481}" dt="2022-09-12T06:38:46.562" v="8642" actId="478"/>
          <ac:graphicFrameMkLst>
            <pc:docMk/>
            <pc:sldMk cId="2254981906" sldId="375"/>
            <ac:graphicFrameMk id="4" creationId="{F52AAE72-CBFB-E7BB-E436-CD718B1F34CA}"/>
          </ac:graphicFrameMkLst>
        </pc:graphicFrameChg>
      </pc:sldChg>
      <pc:sldChg chg="addSp delSp modSp add mod">
        <pc:chgData name="anton andersson" userId="f7fe82e8b11385a6" providerId="LiveId" clId="{8156F203-B67B-4560-83AE-63060D0FD481}" dt="2022-09-12T11:16:28.991" v="10861" actId="1076"/>
        <pc:sldMkLst>
          <pc:docMk/>
          <pc:sldMk cId="752836251" sldId="376"/>
        </pc:sldMkLst>
        <pc:spChg chg="mod">
          <ac:chgData name="anton andersson" userId="f7fe82e8b11385a6" providerId="LiveId" clId="{8156F203-B67B-4560-83AE-63060D0FD481}" dt="2022-09-11T10:20:38.830" v="7852" actId="207"/>
          <ac:spMkLst>
            <pc:docMk/>
            <pc:sldMk cId="752836251" sldId="376"/>
            <ac:spMk id="2" creationId="{845A0B2C-9874-4D40-84AB-D03DD94D0EF7}"/>
          </ac:spMkLst>
        </pc:spChg>
        <pc:spChg chg="del mod">
          <ac:chgData name="anton andersson" userId="f7fe82e8b11385a6" providerId="LiveId" clId="{8156F203-B67B-4560-83AE-63060D0FD481}" dt="2022-09-12T10:56:41.276" v="10693" actId="478"/>
          <ac:spMkLst>
            <pc:docMk/>
            <pc:sldMk cId="752836251" sldId="376"/>
            <ac:spMk id="3" creationId="{8F9C33D6-636D-2953-CA5B-0830ACD5EF50}"/>
          </ac:spMkLst>
        </pc:spChg>
        <pc:spChg chg="add mod">
          <ac:chgData name="anton andersson" userId="f7fe82e8b11385a6" providerId="LiveId" clId="{8156F203-B67B-4560-83AE-63060D0FD481}" dt="2022-09-12T11:16:28.991" v="10861" actId="1076"/>
          <ac:spMkLst>
            <pc:docMk/>
            <pc:sldMk cId="752836251" sldId="376"/>
            <ac:spMk id="10" creationId="{54517C2F-10FC-185C-26DE-641FCFCE9BD1}"/>
          </ac:spMkLst>
        </pc:spChg>
        <pc:graphicFrameChg chg="add del mod modGraphic">
          <ac:chgData name="anton andersson" userId="f7fe82e8b11385a6" providerId="LiveId" clId="{8156F203-B67B-4560-83AE-63060D0FD481}" dt="2022-09-12T07:25:49.950" v="9019" actId="478"/>
          <ac:graphicFrameMkLst>
            <pc:docMk/>
            <pc:sldMk cId="752836251" sldId="376"/>
            <ac:graphicFrameMk id="4" creationId="{9863CAC4-8632-BD02-0862-67ABDDF93137}"/>
          </ac:graphicFrameMkLst>
        </pc:graphicFrameChg>
        <pc:graphicFrameChg chg="add del mod modGraphic">
          <ac:chgData name="anton andersson" userId="f7fe82e8b11385a6" providerId="LiveId" clId="{8156F203-B67B-4560-83AE-63060D0FD481}" dt="2022-09-12T07:26:06.695" v="9023" actId="478"/>
          <ac:graphicFrameMkLst>
            <pc:docMk/>
            <pc:sldMk cId="752836251" sldId="376"/>
            <ac:graphicFrameMk id="5" creationId="{ED94AFAE-7DF5-E6BE-8EC2-48D8BD4AC61D}"/>
          </ac:graphicFrameMkLst>
        </pc:graphicFrameChg>
        <pc:graphicFrameChg chg="add del mod modGraphic">
          <ac:chgData name="anton andersson" userId="f7fe82e8b11385a6" providerId="LiveId" clId="{8156F203-B67B-4560-83AE-63060D0FD481}" dt="2022-09-12T10:49:40.300" v="10690" actId="478"/>
          <ac:graphicFrameMkLst>
            <pc:docMk/>
            <pc:sldMk cId="752836251" sldId="376"/>
            <ac:graphicFrameMk id="6" creationId="{5B0177FC-C365-C09B-105A-9F04A6E8BF70}"/>
          </ac:graphicFrameMkLst>
        </pc:graphicFrameChg>
        <pc:picChg chg="add del mod">
          <ac:chgData name="anton andersson" userId="f7fe82e8b11385a6" providerId="LiveId" clId="{8156F203-B67B-4560-83AE-63060D0FD481}" dt="2022-09-12T11:02:15.437" v="10699" actId="478"/>
          <ac:picMkLst>
            <pc:docMk/>
            <pc:sldMk cId="752836251" sldId="376"/>
            <ac:picMk id="5" creationId="{EE60BAF8-2740-38B6-8DED-B61C8545B84F}"/>
          </ac:picMkLst>
        </pc:picChg>
        <pc:picChg chg="add mod">
          <ac:chgData name="anton andersson" userId="f7fe82e8b11385a6" providerId="LiveId" clId="{8156F203-B67B-4560-83AE-63060D0FD481}" dt="2022-09-12T11:02:38.258" v="10701" actId="1076"/>
          <ac:picMkLst>
            <pc:docMk/>
            <pc:sldMk cId="752836251" sldId="376"/>
            <ac:picMk id="8" creationId="{D600E58E-8B7F-AB65-3EA5-29DE307D3BB0}"/>
          </ac:picMkLst>
        </pc:picChg>
      </pc:sldChg>
      <pc:sldChg chg="addSp delSp modSp add mod">
        <pc:chgData name="anton andersson" userId="f7fe82e8b11385a6" providerId="LiveId" clId="{8156F203-B67B-4560-83AE-63060D0FD481}" dt="2022-09-12T10:39:54.581" v="9952" actId="1076"/>
        <pc:sldMkLst>
          <pc:docMk/>
          <pc:sldMk cId="331883159" sldId="377"/>
        </pc:sldMkLst>
        <pc:spChg chg="del">
          <ac:chgData name="anton andersson" userId="f7fe82e8b11385a6" providerId="LiveId" clId="{8156F203-B67B-4560-83AE-63060D0FD481}" dt="2022-09-12T10:34:08.227" v="9767" actId="478"/>
          <ac:spMkLst>
            <pc:docMk/>
            <pc:sldMk cId="331883159" sldId="377"/>
            <ac:spMk id="3" creationId="{8F9C33D6-636D-2953-CA5B-0830ACD5EF50}"/>
          </ac:spMkLst>
        </pc:spChg>
        <pc:spChg chg="add mod">
          <ac:chgData name="anton andersson" userId="f7fe82e8b11385a6" providerId="LiveId" clId="{8156F203-B67B-4560-83AE-63060D0FD481}" dt="2022-09-12T10:39:52.085" v="9951" actId="1076"/>
          <ac:spMkLst>
            <pc:docMk/>
            <pc:sldMk cId="331883159" sldId="377"/>
            <ac:spMk id="10" creationId="{B98B63C8-E5AD-1577-7AD0-46D54F4F4F70}"/>
          </ac:spMkLst>
        </pc:spChg>
        <pc:picChg chg="add del mod">
          <ac:chgData name="anton andersson" userId="f7fe82e8b11385a6" providerId="LiveId" clId="{8156F203-B67B-4560-83AE-63060D0FD481}" dt="2022-09-12T10:36:55.942" v="9774" actId="478"/>
          <ac:picMkLst>
            <pc:docMk/>
            <pc:sldMk cId="331883159" sldId="377"/>
            <ac:picMk id="5" creationId="{9269B4B7-A870-C890-2808-AFB9E1DF0120}"/>
          </ac:picMkLst>
        </pc:picChg>
        <pc:picChg chg="del">
          <ac:chgData name="anton andersson" userId="f7fe82e8b11385a6" providerId="LiveId" clId="{8156F203-B67B-4560-83AE-63060D0FD481}" dt="2022-09-12T10:34:11.102" v="9768" actId="478"/>
          <ac:picMkLst>
            <pc:docMk/>
            <pc:sldMk cId="331883159" sldId="377"/>
            <ac:picMk id="6" creationId="{3C77B721-5145-C42B-B5D9-2418DF48F2B6}"/>
          </ac:picMkLst>
        </pc:picChg>
        <pc:picChg chg="add mod">
          <ac:chgData name="anton andersson" userId="f7fe82e8b11385a6" providerId="LiveId" clId="{8156F203-B67B-4560-83AE-63060D0FD481}" dt="2022-09-12T10:39:54.581" v="9952" actId="1076"/>
          <ac:picMkLst>
            <pc:docMk/>
            <pc:sldMk cId="331883159" sldId="377"/>
            <ac:picMk id="8" creationId="{B599BE73-D078-FDC5-69A0-E6AAFAC3C451}"/>
          </ac:picMkLst>
        </pc:pic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3548226499" sldId="377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357849510" sldId="378"/>
        </pc:sldMkLst>
      </pc:sldChg>
      <pc:sldChg chg="modSp add mod">
        <pc:chgData name="anton andersson" userId="f7fe82e8b11385a6" providerId="LiveId" clId="{8156F203-B67B-4560-83AE-63060D0FD481}" dt="2022-09-12T11:26:16.284" v="11185" actId="113"/>
        <pc:sldMkLst>
          <pc:docMk/>
          <pc:sldMk cId="4144584349" sldId="378"/>
        </pc:sldMkLst>
        <pc:graphicFrameChg chg="modGraphic">
          <ac:chgData name="anton andersson" userId="f7fe82e8b11385a6" providerId="LiveId" clId="{8156F203-B67B-4560-83AE-63060D0FD481}" dt="2022-09-12T11:26:16.284" v="11185" actId="113"/>
          <ac:graphicFrameMkLst>
            <pc:docMk/>
            <pc:sldMk cId="4144584349" sldId="378"/>
            <ac:graphicFrameMk id="6" creationId="{5B0177FC-C365-C09B-105A-9F04A6E8BF70}"/>
          </ac:graphicFrameMkLst>
        </pc:graphicFrameChg>
      </pc:sldChg>
      <pc:sldChg chg="addSp delSp modSp add mod">
        <pc:chgData name="anton andersson" userId="f7fe82e8b11385a6" providerId="LiveId" clId="{8156F203-B67B-4560-83AE-63060D0FD481}" dt="2022-09-12T11:17:07.835" v="10968" actId="1076"/>
        <pc:sldMkLst>
          <pc:docMk/>
          <pc:sldMk cId="1250602656" sldId="379"/>
        </pc:sldMkLst>
        <pc:spChg chg="del mod">
          <ac:chgData name="anton andersson" userId="f7fe82e8b11385a6" providerId="LiveId" clId="{8156F203-B67B-4560-83AE-63060D0FD481}" dt="2022-09-12T11:09:11.486" v="10826" actId="478"/>
          <ac:spMkLst>
            <pc:docMk/>
            <pc:sldMk cId="1250602656" sldId="379"/>
            <ac:spMk id="10" creationId="{54517C2F-10FC-185C-26DE-641FCFCE9BD1}"/>
          </ac:spMkLst>
        </pc:spChg>
        <pc:spChg chg="add mod">
          <ac:chgData name="anton andersson" userId="f7fe82e8b11385a6" providerId="LiveId" clId="{8156F203-B67B-4560-83AE-63060D0FD481}" dt="2022-09-12T11:17:07.835" v="10968" actId="1076"/>
          <ac:spMkLst>
            <pc:docMk/>
            <pc:sldMk cId="1250602656" sldId="379"/>
            <ac:spMk id="16" creationId="{0DC96EDD-1D8B-0BF0-7737-95D170F230E4}"/>
          </ac:spMkLst>
        </pc:spChg>
        <pc:picChg chg="add del mod">
          <ac:chgData name="anton andersson" userId="f7fe82e8b11385a6" providerId="LiveId" clId="{8156F203-B67B-4560-83AE-63060D0FD481}" dt="2022-09-12T11:10:21.666" v="10832" actId="478"/>
          <ac:picMkLst>
            <pc:docMk/>
            <pc:sldMk cId="1250602656" sldId="379"/>
            <ac:picMk id="4" creationId="{21E77D00-485B-17C1-4531-08752E03F392}"/>
          </ac:picMkLst>
        </pc:picChg>
        <pc:picChg chg="add del mod">
          <ac:chgData name="anton andersson" userId="f7fe82e8b11385a6" providerId="LiveId" clId="{8156F203-B67B-4560-83AE-63060D0FD481}" dt="2022-09-12T11:15:21.118" v="10846" actId="478"/>
          <ac:picMkLst>
            <pc:docMk/>
            <pc:sldMk cId="1250602656" sldId="379"/>
            <ac:picMk id="6" creationId="{D9398163-2D11-FFB3-7728-90F0EBD1EB10}"/>
          </ac:picMkLst>
        </pc:picChg>
        <pc:picChg chg="del">
          <ac:chgData name="anton andersson" userId="f7fe82e8b11385a6" providerId="LiveId" clId="{8156F203-B67B-4560-83AE-63060D0FD481}" dt="2022-09-12T11:08:53.555" v="10824" actId="478"/>
          <ac:picMkLst>
            <pc:docMk/>
            <pc:sldMk cId="1250602656" sldId="379"/>
            <ac:picMk id="8" creationId="{D600E58E-8B7F-AB65-3EA5-29DE307D3BB0}"/>
          </ac:picMkLst>
        </pc:picChg>
        <pc:picChg chg="add mod">
          <ac:chgData name="anton andersson" userId="f7fe82e8b11385a6" providerId="LiveId" clId="{8156F203-B67B-4560-83AE-63060D0FD481}" dt="2022-09-12T11:16:09.018" v="10856" actId="14100"/>
          <ac:picMkLst>
            <pc:docMk/>
            <pc:sldMk cId="1250602656" sldId="379"/>
            <ac:picMk id="9" creationId="{7F663246-F576-B18A-1CE4-F2490AEDC124}"/>
          </ac:picMkLst>
        </pc:picChg>
        <pc:picChg chg="add mod">
          <ac:chgData name="anton andersson" userId="f7fe82e8b11385a6" providerId="LiveId" clId="{8156F203-B67B-4560-83AE-63060D0FD481}" dt="2022-09-12T11:16:20.458" v="10860" actId="1076"/>
          <ac:picMkLst>
            <pc:docMk/>
            <pc:sldMk cId="1250602656" sldId="379"/>
            <ac:picMk id="12" creationId="{23CABB65-DBA8-CF95-DC88-CE108605E114}"/>
          </ac:picMkLst>
        </pc:picChg>
        <pc:picChg chg="add mod">
          <ac:chgData name="anton andersson" userId="f7fe82e8b11385a6" providerId="LiveId" clId="{8156F203-B67B-4560-83AE-63060D0FD481}" dt="2022-09-12T11:16:16.262" v="10859" actId="1076"/>
          <ac:picMkLst>
            <pc:docMk/>
            <pc:sldMk cId="1250602656" sldId="379"/>
            <ac:picMk id="14" creationId="{E6042536-9083-C950-7147-B5B11D973896}"/>
          </ac:picMkLst>
        </pc:pic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3852882805" sldId="379"/>
        </pc:sldMkLst>
      </pc:sldChg>
      <pc:sldChg chg="addSp delSp modSp add mod">
        <pc:chgData name="anton andersson" userId="f7fe82e8b11385a6" providerId="LiveId" clId="{8156F203-B67B-4560-83AE-63060D0FD481}" dt="2022-09-12T11:22:07.369" v="11006" actId="1076"/>
        <pc:sldMkLst>
          <pc:docMk/>
          <pc:sldMk cId="1755412768" sldId="380"/>
        </pc:sldMkLst>
        <pc:spChg chg="mod">
          <ac:chgData name="anton andersson" userId="f7fe82e8b11385a6" providerId="LiveId" clId="{8156F203-B67B-4560-83AE-63060D0FD481}" dt="2022-09-12T11:21:59.367" v="11003" actId="1076"/>
          <ac:spMkLst>
            <pc:docMk/>
            <pc:sldMk cId="1755412768" sldId="380"/>
            <ac:spMk id="16" creationId="{0DC96EDD-1D8B-0BF0-7737-95D170F230E4}"/>
          </ac:spMkLst>
        </pc:spChg>
        <pc:picChg chg="add mod">
          <ac:chgData name="anton andersson" userId="f7fe82e8b11385a6" providerId="LiveId" clId="{8156F203-B67B-4560-83AE-63060D0FD481}" dt="2022-09-12T11:22:07.369" v="11006" actId="1076"/>
          <ac:picMkLst>
            <pc:docMk/>
            <pc:sldMk cId="1755412768" sldId="380"/>
            <ac:picMk id="4" creationId="{1D2CBEDB-4923-2367-E126-5543C049BAE8}"/>
          </ac:picMkLst>
        </pc:picChg>
        <pc:picChg chg="add mod">
          <ac:chgData name="anton andersson" userId="f7fe82e8b11385a6" providerId="LiveId" clId="{8156F203-B67B-4560-83AE-63060D0FD481}" dt="2022-09-12T11:22:03.509" v="11005" actId="1076"/>
          <ac:picMkLst>
            <pc:docMk/>
            <pc:sldMk cId="1755412768" sldId="380"/>
            <ac:picMk id="6" creationId="{5252F10E-713F-317F-D097-D56E86AEB5B9}"/>
          </ac:picMkLst>
        </pc:picChg>
        <pc:picChg chg="del mod">
          <ac:chgData name="anton andersson" userId="f7fe82e8b11385a6" providerId="LiveId" clId="{8156F203-B67B-4560-83AE-63060D0FD481}" dt="2022-09-12T11:19:50.477" v="10971" actId="478"/>
          <ac:picMkLst>
            <pc:docMk/>
            <pc:sldMk cId="1755412768" sldId="380"/>
            <ac:picMk id="9" creationId="{7F663246-F576-B18A-1CE4-F2490AEDC124}"/>
          </ac:picMkLst>
        </pc:picChg>
        <pc:picChg chg="del">
          <ac:chgData name="anton andersson" userId="f7fe82e8b11385a6" providerId="LiveId" clId="{8156F203-B67B-4560-83AE-63060D0FD481}" dt="2022-09-12T11:19:50.980" v="10972" actId="478"/>
          <ac:picMkLst>
            <pc:docMk/>
            <pc:sldMk cId="1755412768" sldId="380"/>
            <ac:picMk id="12" creationId="{23CABB65-DBA8-CF95-DC88-CE108605E114}"/>
          </ac:picMkLst>
        </pc:picChg>
        <pc:picChg chg="del">
          <ac:chgData name="anton andersson" userId="f7fe82e8b11385a6" providerId="LiveId" clId="{8156F203-B67B-4560-83AE-63060D0FD481}" dt="2022-09-12T11:19:51.446" v="10973" actId="478"/>
          <ac:picMkLst>
            <pc:docMk/>
            <pc:sldMk cId="1755412768" sldId="380"/>
            <ac:picMk id="14" creationId="{E6042536-9083-C950-7147-B5B11D973896}"/>
          </ac:picMkLst>
        </pc:picChg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2348344351" sldId="380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42839442" sldId="382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582955397" sldId="383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2216338731" sldId="384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3373813292" sldId="385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091660515" sldId="386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484463414" sldId="388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2495351075" sldId="390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2320280844" sldId="391"/>
        </pc:sldMkLst>
      </pc:sldChg>
      <pc:sldChg chg="del">
        <pc:chgData name="anton andersson" userId="f7fe82e8b11385a6" providerId="LiveId" clId="{8156F203-B67B-4560-83AE-63060D0FD481}" dt="2022-09-06T06:22:05.172" v="0" actId="2696"/>
        <pc:sldMkLst>
          <pc:docMk/>
          <pc:sldMk cId="1726414983" sldId="392"/>
        </pc:sldMkLst>
      </pc:sldChg>
    </pc:docChg>
  </pc:docChgLst>
  <pc:docChgLst>
    <pc:chgData name="anton andersson" userId="f7fe82e8b11385a6" providerId="LiveId" clId="{B4A24C04-11CB-4264-A2E9-99908958A0F9}"/>
    <pc:docChg chg="undo custSel modSld">
      <pc:chgData name="anton andersson" userId="f7fe82e8b11385a6" providerId="LiveId" clId="{B4A24C04-11CB-4264-A2E9-99908958A0F9}" dt="2021-12-07T10:23:08.348" v="951" actId="20577"/>
      <pc:docMkLst>
        <pc:docMk/>
      </pc:docMkLst>
      <pc:sldChg chg="modSp mod delCm">
        <pc:chgData name="anton andersson" userId="f7fe82e8b11385a6" providerId="LiveId" clId="{B4A24C04-11CB-4264-A2E9-99908958A0F9}" dt="2021-12-07T09:48:23.979" v="184" actId="20577"/>
        <pc:sldMkLst>
          <pc:docMk/>
          <pc:sldMk cId="2077360395" sldId="256"/>
        </pc:sldMkLst>
        <pc:spChg chg="mod">
          <ac:chgData name="anton andersson" userId="f7fe82e8b11385a6" providerId="LiveId" clId="{B4A24C04-11CB-4264-A2E9-99908958A0F9}" dt="2021-12-07T09:47:07.432" v="141" actId="20577"/>
          <ac:spMkLst>
            <pc:docMk/>
            <pc:sldMk cId="2077360395" sldId="256"/>
            <ac:spMk id="4" creationId="{CFC5A8FB-3FEC-45EE-9449-C988C80E7A4A}"/>
          </ac:spMkLst>
        </pc:spChg>
        <pc:spChg chg="mod">
          <ac:chgData name="anton andersson" userId="f7fe82e8b11385a6" providerId="LiveId" clId="{B4A24C04-11CB-4264-A2E9-99908958A0F9}" dt="2021-12-07T09:48:17.917" v="181" actId="14100"/>
          <ac:spMkLst>
            <pc:docMk/>
            <pc:sldMk cId="2077360395" sldId="256"/>
            <ac:spMk id="13" creationId="{46CAB369-7E2C-4044-9F66-138DABCFE301}"/>
          </ac:spMkLst>
        </pc:spChg>
        <pc:spChg chg="mod">
          <ac:chgData name="anton andersson" userId="f7fe82e8b11385a6" providerId="LiveId" clId="{B4A24C04-11CB-4264-A2E9-99908958A0F9}" dt="2021-12-07T09:46:32.142" v="119" actId="33524"/>
          <ac:spMkLst>
            <pc:docMk/>
            <pc:sldMk cId="2077360395" sldId="256"/>
            <ac:spMk id="20" creationId="{9CAAE480-755F-4721-9C88-70F50CAB6CEF}"/>
          </ac:spMkLst>
        </pc:spChg>
        <pc:spChg chg="mod">
          <ac:chgData name="anton andersson" userId="f7fe82e8b11385a6" providerId="LiveId" clId="{B4A24C04-11CB-4264-A2E9-99908958A0F9}" dt="2021-12-07T09:47:52.512" v="171" actId="20577"/>
          <ac:spMkLst>
            <pc:docMk/>
            <pc:sldMk cId="2077360395" sldId="256"/>
            <ac:spMk id="37" creationId="{99E904E6-FA3F-46A5-A9F8-E2F3883CDA7D}"/>
          </ac:spMkLst>
        </pc:spChg>
        <pc:spChg chg="mod">
          <ac:chgData name="anton andersson" userId="f7fe82e8b11385a6" providerId="LiveId" clId="{B4A24C04-11CB-4264-A2E9-99908958A0F9}" dt="2021-12-07T09:47:42.247" v="165" actId="20577"/>
          <ac:spMkLst>
            <pc:docMk/>
            <pc:sldMk cId="2077360395" sldId="256"/>
            <ac:spMk id="38" creationId="{312B36A4-12AF-4ED4-8354-4125A0F09F34}"/>
          </ac:spMkLst>
        </pc:spChg>
        <pc:spChg chg="mod">
          <ac:chgData name="anton andersson" userId="f7fe82e8b11385a6" providerId="LiveId" clId="{B4A24C04-11CB-4264-A2E9-99908958A0F9}" dt="2021-12-07T09:46:39.499" v="123" actId="20577"/>
          <ac:spMkLst>
            <pc:docMk/>
            <pc:sldMk cId="2077360395" sldId="256"/>
            <ac:spMk id="39" creationId="{824E7675-53FF-4CBC-923F-05D4F28BB39B}"/>
          </ac:spMkLst>
        </pc:spChg>
        <pc:spChg chg="mod">
          <ac:chgData name="anton andersson" userId="f7fe82e8b11385a6" providerId="LiveId" clId="{B4A24C04-11CB-4264-A2E9-99908958A0F9}" dt="2021-12-07T09:48:00.507" v="177" actId="20577"/>
          <ac:spMkLst>
            <pc:docMk/>
            <pc:sldMk cId="2077360395" sldId="256"/>
            <ac:spMk id="40" creationId="{01F05967-A6ED-44D2-A357-7D3A25AA2F80}"/>
          </ac:spMkLst>
        </pc:spChg>
        <pc:spChg chg="mod">
          <ac:chgData name="anton andersson" userId="f7fe82e8b11385a6" providerId="LiveId" clId="{B4A24C04-11CB-4264-A2E9-99908958A0F9}" dt="2021-12-07T09:48:23.979" v="184" actId="20577"/>
          <ac:spMkLst>
            <pc:docMk/>
            <pc:sldMk cId="2077360395" sldId="256"/>
            <ac:spMk id="41" creationId="{DB1D8E47-E3A4-4F65-96EC-7DCCE7DAF422}"/>
          </ac:spMkLst>
        </pc:spChg>
        <pc:spChg chg="mod">
          <ac:chgData name="anton andersson" userId="f7fe82e8b11385a6" providerId="LiveId" clId="{B4A24C04-11CB-4264-A2E9-99908958A0F9}" dt="2021-12-07T09:47:36.834" v="161" actId="20577"/>
          <ac:spMkLst>
            <pc:docMk/>
            <pc:sldMk cId="2077360395" sldId="256"/>
            <ac:spMk id="47" creationId="{A747C140-0B29-4384-8EBA-CE8F943C015F}"/>
          </ac:spMkLst>
        </pc:spChg>
        <pc:spChg chg="mod">
          <ac:chgData name="anton andersson" userId="f7fe82e8b11385a6" providerId="LiveId" clId="{B4A24C04-11CB-4264-A2E9-99908958A0F9}" dt="2021-12-07T09:47:26.288" v="153" actId="20577"/>
          <ac:spMkLst>
            <pc:docMk/>
            <pc:sldMk cId="2077360395" sldId="256"/>
            <ac:spMk id="51" creationId="{44C6C9E3-5B7F-4A4E-8240-F788A9C988B4}"/>
          </ac:spMkLst>
        </pc:spChg>
        <pc:spChg chg="mod">
          <ac:chgData name="anton andersson" userId="f7fe82e8b11385a6" providerId="LiveId" clId="{B4A24C04-11CB-4264-A2E9-99908958A0F9}" dt="2021-12-07T09:46:55.521" v="135" actId="20577"/>
          <ac:spMkLst>
            <pc:docMk/>
            <pc:sldMk cId="2077360395" sldId="256"/>
            <ac:spMk id="52" creationId="{EAF9E28E-ABD3-43E8-978D-BFED1127F4A9}"/>
          </ac:spMkLst>
        </pc:spChg>
        <pc:spChg chg="mod">
          <ac:chgData name="anton andersson" userId="f7fe82e8b11385a6" providerId="LiveId" clId="{B4A24C04-11CB-4264-A2E9-99908958A0F9}" dt="2021-12-07T09:46:42.074" v="125" actId="20577"/>
          <ac:spMkLst>
            <pc:docMk/>
            <pc:sldMk cId="2077360395" sldId="256"/>
            <ac:spMk id="60" creationId="{D78DF6A3-6432-4FAE-B5D0-8EE847A0D01A}"/>
          </ac:spMkLst>
        </pc:spChg>
        <pc:spChg chg="mod">
          <ac:chgData name="anton andersson" userId="f7fe82e8b11385a6" providerId="LiveId" clId="{B4A24C04-11CB-4264-A2E9-99908958A0F9}" dt="2021-12-07T09:47:13.092" v="145" actId="20577"/>
          <ac:spMkLst>
            <pc:docMk/>
            <pc:sldMk cId="2077360395" sldId="256"/>
            <ac:spMk id="61" creationId="{110012AE-370F-4473-B893-98E7422E646E}"/>
          </ac:spMkLst>
        </pc:spChg>
        <pc:spChg chg="mod">
          <ac:chgData name="anton andersson" userId="f7fe82e8b11385a6" providerId="LiveId" clId="{B4A24C04-11CB-4264-A2E9-99908958A0F9}" dt="2021-12-07T09:47:20.275" v="149" actId="20577"/>
          <ac:spMkLst>
            <pc:docMk/>
            <pc:sldMk cId="2077360395" sldId="256"/>
            <ac:spMk id="62" creationId="{3EB34748-6B34-48D7-9BCF-1FD67D3F980C}"/>
          </ac:spMkLst>
        </pc:spChg>
        <pc:cxnChg chg="mod">
          <ac:chgData name="anton andersson" userId="f7fe82e8b11385a6" providerId="LiveId" clId="{B4A24C04-11CB-4264-A2E9-99908958A0F9}" dt="2021-12-07T09:48:20.808" v="182" actId="14100"/>
          <ac:cxnSpMkLst>
            <pc:docMk/>
            <pc:sldMk cId="2077360395" sldId="256"/>
            <ac:cxnSpMk id="28" creationId="{46F1926F-874C-40D6-ACAF-D2B076E87D16}"/>
          </ac:cxnSpMkLst>
        </pc:cxnChg>
        <pc:cxnChg chg="mod">
          <ac:chgData name="anton andersson" userId="f7fe82e8b11385a6" providerId="LiveId" clId="{B4A24C04-11CB-4264-A2E9-99908958A0F9}" dt="2021-12-07T09:48:23.894" v="183" actId="20577"/>
          <ac:cxnSpMkLst>
            <pc:docMk/>
            <pc:sldMk cId="2077360395" sldId="256"/>
            <ac:cxnSpMk id="43" creationId="{61718150-3C40-45B4-8FCC-713695ADF043}"/>
          </ac:cxnSpMkLst>
        </pc:cxnChg>
        <pc:cxnChg chg="mod">
          <ac:chgData name="anton andersson" userId="f7fe82e8b11385a6" providerId="LiveId" clId="{B4A24C04-11CB-4264-A2E9-99908958A0F9}" dt="2021-12-07T09:47:28.933" v="154" actId="20577"/>
          <ac:cxnSpMkLst>
            <pc:docMk/>
            <pc:sldMk cId="2077360395" sldId="256"/>
            <ac:cxnSpMk id="48" creationId="{58C08B39-914C-4C70-8855-6A3BC8BAE19D}"/>
          </ac:cxnSpMkLst>
        </pc:cxnChg>
        <pc:cxnChg chg="mod">
          <ac:chgData name="anton andersson" userId="f7fe82e8b11385a6" providerId="LiveId" clId="{B4A24C04-11CB-4264-A2E9-99908958A0F9}" dt="2021-12-07T09:46:44.681" v="126" actId="20577"/>
          <ac:cxnSpMkLst>
            <pc:docMk/>
            <pc:sldMk cId="2077360395" sldId="256"/>
            <ac:cxnSpMk id="53" creationId="{9B214794-3DC9-4307-A1B5-72B82CC13C3F}"/>
          </ac:cxnSpMkLst>
        </pc:cxnChg>
        <pc:cxnChg chg="mod">
          <ac:chgData name="anton andersson" userId="f7fe82e8b11385a6" providerId="LiveId" clId="{B4A24C04-11CB-4264-A2E9-99908958A0F9}" dt="2021-12-07T09:46:41.989" v="124" actId="20577"/>
          <ac:cxnSpMkLst>
            <pc:docMk/>
            <pc:sldMk cId="2077360395" sldId="256"/>
            <ac:cxnSpMk id="63" creationId="{7ECB98D9-1E03-4A63-B96C-0688A4CE8DB3}"/>
          </ac:cxnSpMkLst>
        </pc:cxnChg>
      </pc:sldChg>
      <pc:sldChg chg="modSp mod">
        <pc:chgData name="anton andersson" userId="f7fe82e8b11385a6" providerId="LiveId" clId="{B4A24C04-11CB-4264-A2E9-99908958A0F9}" dt="2021-12-07T10:09:02.785" v="742" actId="20577"/>
        <pc:sldMkLst>
          <pc:docMk/>
          <pc:sldMk cId="1078776804" sldId="258"/>
        </pc:sldMkLst>
        <pc:spChg chg="mod">
          <ac:chgData name="anton andersson" userId="f7fe82e8b11385a6" providerId="LiveId" clId="{B4A24C04-11CB-4264-A2E9-99908958A0F9}" dt="2021-12-07T09:51:03.883" v="286" actId="14100"/>
          <ac:spMkLst>
            <pc:docMk/>
            <pc:sldMk cId="1078776804" sldId="258"/>
            <ac:spMk id="6" creationId="{2B3AA3BC-BB12-437F-9D52-EBAD525FC2FC}"/>
          </ac:spMkLst>
        </pc:spChg>
        <pc:spChg chg="mod">
          <ac:chgData name="anton andersson" userId="f7fe82e8b11385a6" providerId="LiveId" clId="{B4A24C04-11CB-4264-A2E9-99908958A0F9}" dt="2021-12-07T10:09:02.785" v="742" actId="20577"/>
          <ac:spMkLst>
            <pc:docMk/>
            <pc:sldMk cId="1078776804" sldId="258"/>
            <ac:spMk id="7" creationId="{C1011039-7325-4A04-A15B-12F4EFEB20C1}"/>
          </ac:spMkLst>
        </pc:spChg>
        <pc:spChg chg="mod">
          <ac:chgData name="anton andersson" userId="f7fe82e8b11385a6" providerId="LiveId" clId="{B4A24C04-11CB-4264-A2E9-99908958A0F9}" dt="2021-12-07T09:51:31.610" v="300" actId="33524"/>
          <ac:spMkLst>
            <pc:docMk/>
            <pc:sldMk cId="1078776804" sldId="258"/>
            <ac:spMk id="9" creationId="{48E9634D-1EA9-424C-9F3C-EBF8E97AEA7A}"/>
          </ac:spMkLst>
        </pc:spChg>
        <pc:cxnChg chg="mod">
          <ac:chgData name="anton andersson" userId="f7fe82e8b11385a6" providerId="LiveId" clId="{B4A24C04-11CB-4264-A2E9-99908958A0F9}" dt="2021-12-07T09:51:03.883" v="286" actId="14100"/>
          <ac:cxnSpMkLst>
            <pc:docMk/>
            <pc:sldMk cId="1078776804" sldId="258"/>
            <ac:cxnSpMk id="8" creationId="{1CFF0FD8-AE61-42E4-A837-773FF1F67AEF}"/>
          </ac:cxnSpMkLst>
        </pc:cxnChg>
      </pc:sldChg>
      <pc:sldChg chg="modSp mod">
        <pc:chgData name="anton andersson" userId="f7fe82e8b11385a6" providerId="LiveId" clId="{B4A24C04-11CB-4264-A2E9-99908958A0F9}" dt="2021-12-07T09:57:15.542" v="427" actId="20577"/>
        <pc:sldMkLst>
          <pc:docMk/>
          <pc:sldMk cId="2160508749" sldId="260"/>
        </pc:sldMkLst>
        <pc:spChg chg="mod">
          <ac:chgData name="anton andersson" userId="f7fe82e8b11385a6" providerId="LiveId" clId="{B4A24C04-11CB-4264-A2E9-99908958A0F9}" dt="2021-12-07T09:55:03.966" v="373" actId="20577"/>
          <ac:spMkLst>
            <pc:docMk/>
            <pc:sldMk cId="2160508749" sldId="260"/>
            <ac:spMk id="2" creationId="{845A0B2C-9874-4D40-84AB-D03DD94D0EF7}"/>
          </ac:spMkLst>
        </pc:spChg>
        <pc:spChg chg="mod">
          <ac:chgData name="anton andersson" userId="f7fe82e8b11385a6" providerId="LiveId" clId="{B4A24C04-11CB-4264-A2E9-99908958A0F9}" dt="2021-12-07T09:57:15.542" v="427" actId="20577"/>
          <ac:spMkLst>
            <pc:docMk/>
            <pc:sldMk cId="2160508749" sldId="260"/>
            <ac:spMk id="4" creationId="{38CE8E8B-38D5-42BB-A7F7-FE24C597B296}"/>
          </ac:spMkLst>
        </pc:spChg>
        <pc:graphicFrameChg chg="mod">
          <ac:chgData name="anton andersson" userId="f7fe82e8b11385a6" providerId="LiveId" clId="{B4A24C04-11CB-4264-A2E9-99908958A0F9}" dt="2021-12-07T09:56:18.057" v="393" actId="20577"/>
          <ac:graphicFrameMkLst>
            <pc:docMk/>
            <pc:sldMk cId="2160508749" sldId="260"/>
            <ac:graphicFrameMk id="8" creationId="{B24CEADD-D035-4D97-923E-B9EC8E0736F5}"/>
          </ac:graphicFrameMkLst>
        </pc:graphicFrameChg>
        <pc:graphicFrameChg chg="mod">
          <ac:chgData name="anton andersson" userId="f7fe82e8b11385a6" providerId="LiveId" clId="{B4A24C04-11CB-4264-A2E9-99908958A0F9}" dt="2021-12-07T09:57:05.140" v="425" actId="20577"/>
          <ac:graphicFrameMkLst>
            <pc:docMk/>
            <pc:sldMk cId="2160508749" sldId="260"/>
            <ac:graphicFrameMk id="9" creationId="{04493B66-9338-4970-BD24-CAA173282471}"/>
          </ac:graphicFrameMkLst>
        </pc:graphicFrameChg>
      </pc:sldChg>
      <pc:sldChg chg="modSp mod delCm">
        <pc:chgData name="anton andersson" userId="f7fe82e8b11385a6" providerId="LiveId" clId="{B4A24C04-11CB-4264-A2E9-99908958A0F9}" dt="2021-12-07T10:09:36.033" v="755" actId="20577"/>
        <pc:sldMkLst>
          <pc:docMk/>
          <pc:sldMk cId="1391598297" sldId="261"/>
        </pc:sldMkLst>
        <pc:spChg chg="mod">
          <ac:chgData name="anton andersson" userId="f7fe82e8b11385a6" providerId="LiveId" clId="{B4A24C04-11CB-4264-A2E9-99908958A0F9}" dt="2021-12-07T10:09:23.816" v="750" actId="20577"/>
          <ac:spMkLst>
            <pc:docMk/>
            <pc:sldMk cId="1391598297" sldId="261"/>
            <ac:spMk id="2" creationId="{845A0B2C-9874-4D40-84AB-D03DD94D0EF7}"/>
          </ac:spMkLst>
        </pc:spChg>
        <pc:spChg chg="mod">
          <ac:chgData name="anton andersson" userId="f7fe82e8b11385a6" providerId="LiveId" clId="{B4A24C04-11CB-4264-A2E9-99908958A0F9}" dt="2021-12-07T10:09:36.033" v="755" actId="20577"/>
          <ac:spMkLst>
            <pc:docMk/>
            <pc:sldMk cId="1391598297" sldId="261"/>
            <ac:spMk id="3" creationId="{AE971634-934A-4551-856A-4C898FB5C055}"/>
          </ac:spMkLst>
        </pc:spChg>
      </pc:sldChg>
      <pc:sldChg chg="modSp mod">
        <pc:chgData name="anton andersson" userId="f7fe82e8b11385a6" providerId="LiveId" clId="{B4A24C04-11CB-4264-A2E9-99908958A0F9}" dt="2021-12-07T10:08:49.564" v="741" actId="20577"/>
        <pc:sldMkLst>
          <pc:docMk/>
          <pc:sldMk cId="912145056" sldId="263"/>
        </pc:sldMkLst>
        <pc:spChg chg="mod">
          <ac:chgData name="anton andersson" userId="f7fe82e8b11385a6" providerId="LiveId" clId="{B4A24C04-11CB-4264-A2E9-99908958A0F9}" dt="2021-12-07T10:08:49.564" v="741" actId="20577"/>
          <ac:spMkLst>
            <pc:docMk/>
            <pc:sldMk cId="912145056" sldId="263"/>
            <ac:spMk id="3" creationId="{AE971634-934A-4551-856A-4C898FB5C055}"/>
          </ac:spMkLst>
        </pc:spChg>
      </pc:sldChg>
      <pc:sldChg chg="modSp mod">
        <pc:chgData name="anton andersson" userId="f7fe82e8b11385a6" providerId="LiveId" clId="{B4A24C04-11CB-4264-A2E9-99908958A0F9}" dt="2021-12-07T10:10:37.217" v="827" actId="20577"/>
        <pc:sldMkLst>
          <pc:docMk/>
          <pc:sldMk cId="2569356516" sldId="264"/>
        </pc:sldMkLst>
        <pc:spChg chg="mod">
          <ac:chgData name="anton andersson" userId="f7fe82e8b11385a6" providerId="LiveId" clId="{B4A24C04-11CB-4264-A2E9-99908958A0F9}" dt="2021-12-07T10:09:51.277" v="761" actId="20577"/>
          <ac:spMkLst>
            <pc:docMk/>
            <pc:sldMk cId="2569356516" sldId="264"/>
            <ac:spMk id="2" creationId="{951C75CF-4B20-4BD9-B900-786250849311}"/>
          </ac:spMkLst>
        </pc:spChg>
        <pc:spChg chg="mod">
          <ac:chgData name="anton andersson" userId="f7fe82e8b11385a6" providerId="LiveId" clId="{B4A24C04-11CB-4264-A2E9-99908958A0F9}" dt="2021-12-07T10:10:37.217" v="827" actId="20577"/>
          <ac:spMkLst>
            <pc:docMk/>
            <pc:sldMk cId="2569356516" sldId="264"/>
            <ac:spMk id="3" creationId="{05F6A770-F48C-48F2-813B-EBC22AEBFD1D}"/>
          </ac:spMkLst>
        </pc:spChg>
      </pc:sldChg>
      <pc:sldChg chg="modSp mod">
        <pc:chgData name="anton andersson" userId="f7fe82e8b11385a6" providerId="LiveId" clId="{B4A24C04-11CB-4264-A2E9-99908958A0F9}" dt="2021-12-07T09:44:36.843" v="54" actId="20577"/>
        <pc:sldMkLst>
          <pc:docMk/>
          <pc:sldMk cId="2141996448" sldId="267"/>
        </pc:sldMkLst>
        <pc:spChg chg="mod">
          <ac:chgData name="anton andersson" userId="f7fe82e8b11385a6" providerId="LiveId" clId="{B4A24C04-11CB-4264-A2E9-99908958A0F9}" dt="2021-12-07T09:44:36.843" v="54" actId="20577"/>
          <ac:spMkLst>
            <pc:docMk/>
            <pc:sldMk cId="2141996448" sldId="267"/>
            <ac:spMk id="5" creationId="{30E777A6-9513-43F3-BB24-ED0539ADDD88}"/>
          </ac:spMkLst>
        </pc:spChg>
      </pc:sldChg>
      <pc:sldChg chg="modSp mod">
        <pc:chgData name="anton andersson" userId="f7fe82e8b11385a6" providerId="LiveId" clId="{B4A24C04-11CB-4264-A2E9-99908958A0F9}" dt="2021-12-07T09:45:57.124" v="102" actId="20577"/>
        <pc:sldMkLst>
          <pc:docMk/>
          <pc:sldMk cId="3550436766" sldId="272"/>
        </pc:sldMkLst>
        <pc:spChg chg="mod">
          <ac:chgData name="anton andersson" userId="f7fe82e8b11385a6" providerId="LiveId" clId="{B4A24C04-11CB-4264-A2E9-99908958A0F9}" dt="2021-12-07T09:45:57.124" v="102" actId="20577"/>
          <ac:spMkLst>
            <pc:docMk/>
            <pc:sldMk cId="3550436766" sldId="272"/>
            <ac:spMk id="7" creationId="{78972905-E434-5D47-AFD2-FA25DA38A1E7}"/>
          </ac:spMkLst>
        </pc:spChg>
        <pc:graphicFrameChg chg="modGraphic">
          <ac:chgData name="anton andersson" userId="f7fe82e8b11385a6" providerId="LiveId" clId="{B4A24C04-11CB-4264-A2E9-99908958A0F9}" dt="2021-12-07T09:45:46.895" v="91" actId="20577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addSp delSp modSp mod">
        <pc:chgData name="anton andersson" userId="f7fe82e8b11385a6" providerId="LiveId" clId="{B4A24C04-11CB-4264-A2E9-99908958A0F9}" dt="2021-12-07T09:51:50.266" v="306" actId="478"/>
        <pc:sldMkLst>
          <pc:docMk/>
          <pc:sldMk cId="4256703955" sldId="293"/>
        </pc:sldMkLst>
        <pc:spChg chg="add del">
          <ac:chgData name="anton andersson" userId="f7fe82e8b11385a6" providerId="LiveId" clId="{B4A24C04-11CB-4264-A2E9-99908958A0F9}" dt="2021-12-07T09:51:50.266" v="306" actId="478"/>
          <ac:spMkLst>
            <pc:docMk/>
            <pc:sldMk cId="4256703955" sldId="293"/>
            <ac:spMk id="10" creationId="{1CCB1AEE-A06D-4938-95DD-62DEE574A394}"/>
          </ac:spMkLst>
        </pc:spChg>
        <pc:spChg chg="mod">
          <ac:chgData name="anton andersson" userId="f7fe82e8b11385a6" providerId="LiveId" clId="{B4A24C04-11CB-4264-A2E9-99908958A0F9}" dt="2021-12-07T09:46:19.422" v="112" actId="33524"/>
          <ac:spMkLst>
            <pc:docMk/>
            <pc:sldMk cId="4256703955" sldId="293"/>
            <ac:spMk id="12" creationId="{D11693FE-8633-4CDA-ABA8-92FAAA0C73FA}"/>
          </ac:spMkLst>
        </pc:spChg>
      </pc:sldChg>
      <pc:sldChg chg="addSp modSp mod delCm">
        <pc:chgData name="anton andersson" userId="f7fe82e8b11385a6" providerId="LiveId" clId="{B4A24C04-11CB-4264-A2E9-99908958A0F9}" dt="2021-12-07T10:22:43.165" v="910" actId="20577"/>
        <pc:sldMkLst>
          <pc:docMk/>
          <pc:sldMk cId="509436930" sldId="324"/>
        </pc:sldMkLst>
        <pc:spChg chg="mod">
          <ac:chgData name="anton andersson" userId="f7fe82e8b11385a6" providerId="LiveId" clId="{B4A24C04-11CB-4264-A2E9-99908958A0F9}" dt="2021-12-07T09:49:02.747" v="204" actId="33524"/>
          <ac:spMkLst>
            <pc:docMk/>
            <pc:sldMk cId="509436930" sldId="324"/>
            <ac:spMk id="20" creationId="{9CAAE480-755F-4721-9C88-70F50CAB6CEF}"/>
          </ac:spMkLst>
        </pc:spChg>
        <pc:spChg chg="mod">
          <ac:chgData name="anton andersson" userId="f7fe82e8b11385a6" providerId="LiveId" clId="{B4A24C04-11CB-4264-A2E9-99908958A0F9}" dt="2021-12-07T09:49:10.588" v="208" actId="20577"/>
          <ac:spMkLst>
            <pc:docMk/>
            <pc:sldMk cId="509436930" sldId="324"/>
            <ac:spMk id="44" creationId="{C0DBC955-87CC-4131-83B5-7785C6D6F94D}"/>
          </ac:spMkLst>
        </pc:spChg>
        <pc:spChg chg="mod">
          <ac:chgData name="anton andersson" userId="f7fe82e8b11385a6" providerId="LiveId" clId="{B4A24C04-11CB-4264-A2E9-99908958A0F9}" dt="2021-12-07T09:50:55.355" v="284" actId="20577"/>
          <ac:spMkLst>
            <pc:docMk/>
            <pc:sldMk cId="509436930" sldId="324"/>
            <ac:spMk id="50" creationId="{A38962E4-006E-4AF2-8990-D65E242EE667}"/>
          </ac:spMkLst>
        </pc:spChg>
        <pc:spChg chg="add mod">
          <ac:chgData name="anton andersson" userId="f7fe82e8b11385a6" providerId="LiveId" clId="{B4A24C04-11CB-4264-A2E9-99908958A0F9}" dt="2021-12-07T09:49:40.722" v="230" actId="20577"/>
          <ac:spMkLst>
            <pc:docMk/>
            <pc:sldMk cId="509436930" sldId="324"/>
            <ac:spMk id="53" creationId="{454779FE-A9D9-4C7B-8B2C-B981E238F7A8}"/>
          </ac:spMkLst>
        </pc:spChg>
        <pc:spChg chg="mod">
          <ac:chgData name="anton andersson" userId="f7fe82e8b11385a6" providerId="LiveId" clId="{B4A24C04-11CB-4264-A2E9-99908958A0F9}" dt="2021-12-07T09:50:49.278" v="278" actId="20577"/>
          <ac:spMkLst>
            <pc:docMk/>
            <pc:sldMk cId="509436930" sldId="324"/>
            <ac:spMk id="57" creationId="{49452F4C-AE21-475A-A47C-59CE909E4C4F}"/>
          </ac:spMkLst>
        </pc:spChg>
        <pc:spChg chg="add mod">
          <ac:chgData name="anton andersson" userId="f7fe82e8b11385a6" providerId="LiveId" clId="{B4A24C04-11CB-4264-A2E9-99908958A0F9}" dt="2021-12-07T10:22:43.165" v="910" actId="20577"/>
          <ac:spMkLst>
            <pc:docMk/>
            <pc:sldMk cId="509436930" sldId="324"/>
            <ac:spMk id="59" creationId="{1698E273-A14F-4CBA-8A35-69BD736E2BCC}"/>
          </ac:spMkLst>
        </pc:spChg>
        <pc:spChg chg="mod">
          <ac:chgData name="anton andersson" userId="f7fe82e8b11385a6" providerId="LiveId" clId="{B4A24C04-11CB-4264-A2E9-99908958A0F9}" dt="2021-12-07T09:50:37.159" v="270" actId="20577"/>
          <ac:spMkLst>
            <pc:docMk/>
            <pc:sldMk cId="509436930" sldId="324"/>
            <ac:spMk id="74" creationId="{757201E8-0DB3-42A4-94D7-9A6D647C67EA}"/>
          </ac:spMkLst>
        </pc:spChg>
        <pc:spChg chg="mod">
          <ac:chgData name="anton andersson" userId="f7fe82e8b11385a6" providerId="LiveId" clId="{B4A24C04-11CB-4264-A2E9-99908958A0F9}" dt="2021-12-07T09:49:16.063" v="212" actId="20577"/>
          <ac:spMkLst>
            <pc:docMk/>
            <pc:sldMk cId="509436930" sldId="324"/>
            <ac:spMk id="77" creationId="{226B1D88-450B-4B1A-8398-2B0BA126952F}"/>
          </ac:spMkLst>
        </pc:spChg>
        <pc:spChg chg="mod">
          <ac:chgData name="anton andersson" userId="f7fe82e8b11385a6" providerId="LiveId" clId="{B4A24C04-11CB-4264-A2E9-99908958A0F9}" dt="2021-12-07T09:49:34.941" v="228" actId="20577"/>
          <ac:spMkLst>
            <pc:docMk/>
            <pc:sldMk cId="509436930" sldId="324"/>
            <ac:spMk id="80" creationId="{7942CBDE-B1DB-45A9-BEC0-CA0B7553D863}"/>
          </ac:spMkLst>
        </pc:spChg>
        <pc:spChg chg="mod">
          <ac:chgData name="anton andersson" userId="f7fe82e8b11385a6" providerId="LiveId" clId="{B4A24C04-11CB-4264-A2E9-99908958A0F9}" dt="2021-12-07T09:49:28.852" v="222" actId="20577"/>
          <ac:spMkLst>
            <pc:docMk/>
            <pc:sldMk cId="509436930" sldId="324"/>
            <ac:spMk id="86" creationId="{2A2CEEBA-5E09-4057-B9E3-E8814BFCF53C}"/>
          </ac:spMkLst>
        </pc:spChg>
        <pc:spChg chg="mod">
          <ac:chgData name="anton andersson" userId="f7fe82e8b11385a6" providerId="LiveId" clId="{B4A24C04-11CB-4264-A2E9-99908958A0F9}" dt="2021-12-07T09:50:25.125" v="260" actId="20577"/>
          <ac:spMkLst>
            <pc:docMk/>
            <pc:sldMk cId="509436930" sldId="324"/>
            <ac:spMk id="89" creationId="{61C5B68E-74F0-43D8-8B79-38C5950D1004}"/>
          </ac:spMkLst>
        </pc:spChg>
        <pc:spChg chg="mod">
          <ac:chgData name="anton andersson" userId="f7fe82e8b11385a6" providerId="LiveId" clId="{B4A24C04-11CB-4264-A2E9-99908958A0F9}" dt="2021-12-07T09:50:32.270" v="266" actId="20577"/>
          <ac:spMkLst>
            <pc:docMk/>
            <pc:sldMk cId="509436930" sldId="324"/>
            <ac:spMk id="92" creationId="{1CD43DA9-2CBB-4DD6-9648-AB8484CA4697}"/>
          </ac:spMkLst>
        </pc:spChg>
        <pc:spChg chg="mod">
          <ac:chgData name="anton andersson" userId="f7fe82e8b11385a6" providerId="LiveId" clId="{B4A24C04-11CB-4264-A2E9-99908958A0F9}" dt="2021-12-07T09:49:44.393" v="232" actId="20577"/>
          <ac:spMkLst>
            <pc:docMk/>
            <pc:sldMk cId="509436930" sldId="324"/>
            <ac:spMk id="95" creationId="{333218ED-5B18-4D2C-8A62-69203FA4014B}"/>
          </ac:spMkLst>
        </pc:spChg>
        <pc:spChg chg="mod">
          <ac:chgData name="anton andersson" userId="f7fe82e8b11385a6" providerId="LiveId" clId="{B4A24C04-11CB-4264-A2E9-99908958A0F9}" dt="2021-12-07T09:50:11.963" v="250" actId="20577"/>
          <ac:spMkLst>
            <pc:docMk/>
            <pc:sldMk cId="509436930" sldId="324"/>
            <ac:spMk id="97" creationId="{59B0374E-3928-4706-B5CA-68F7A15DE038}"/>
          </ac:spMkLst>
        </pc:spChg>
        <pc:spChg chg="mod">
          <ac:chgData name="anton andersson" userId="f7fe82e8b11385a6" providerId="LiveId" clId="{B4A24C04-11CB-4264-A2E9-99908958A0F9}" dt="2021-12-07T09:49:53.738" v="236" actId="20577"/>
          <ac:spMkLst>
            <pc:docMk/>
            <pc:sldMk cId="509436930" sldId="324"/>
            <ac:spMk id="101" creationId="{B9D8748E-20D3-483B-8B95-2B530EF60F22}"/>
          </ac:spMkLst>
        </pc:spChg>
      </pc:sldChg>
      <pc:sldChg chg="modSp mod">
        <pc:chgData name="anton andersson" userId="f7fe82e8b11385a6" providerId="LiveId" clId="{B4A24C04-11CB-4264-A2E9-99908958A0F9}" dt="2021-12-07T10:10:56.539" v="833" actId="20577"/>
        <pc:sldMkLst>
          <pc:docMk/>
          <pc:sldMk cId="3101776055" sldId="325"/>
        </pc:sldMkLst>
        <pc:spChg chg="mod">
          <ac:chgData name="anton andersson" userId="f7fe82e8b11385a6" providerId="LiveId" clId="{B4A24C04-11CB-4264-A2E9-99908958A0F9}" dt="2021-12-07T10:10:56.539" v="833" actId="20577"/>
          <ac:spMkLst>
            <pc:docMk/>
            <pc:sldMk cId="3101776055" sldId="325"/>
            <ac:spMk id="3" creationId="{AE971634-934A-4551-856A-4C898FB5C055}"/>
          </ac:spMkLst>
        </pc:spChg>
      </pc:sldChg>
      <pc:sldChg chg="modSp mod">
        <pc:chgData name="anton andersson" userId="f7fe82e8b11385a6" providerId="LiveId" clId="{B4A24C04-11CB-4264-A2E9-99908958A0F9}" dt="2021-12-07T09:51:37.755" v="304" actId="20577"/>
        <pc:sldMkLst>
          <pc:docMk/>
          <pc:sldMk cId="1054877483" sldId="326"/>
        </pc:sldMkLst>
        <pc:spChg chg="mod">
          <ac:chgData name="anton andersson" userId="f7fe82e8b11385a6" providerId="LiveId" clId="{B4A24C04-11CB-4264-A2E9-99908958A0F9}" dt="2021-12-07T09:51:37.755" v="304" actId="20577"/>
          <ac:spMkLst>
            <pc:docMk/>
            <pc:sldMk cId="1054877483" sldId="326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B4A24C04-11CB-4264-A2E9-99908958A0F9}" dt="2021-12-07T09:52:16.299" v="310" actId="20577"/>
        <pc:sldMkLst>
          <pc:docMk/>
          <pc:sldMk cId="2474903073" sldId="327"/>
        </pc:sldMkLst>
        <pc:spChg chg="mod">
          <ac:chgData name="anton andersson" userId="f7fe82e8b11385a6" providerId="LiveId" clId="{B4A24C04-11CB-4264-A2E9-99908958A0F9}" dt="2021-12-07T09:52:16.299" v="310" actId="20577"/>
          <ac:spMkLst>
            <pc:docMk/>
            <pc:sldMk cId="2474903073" sldId="327"/>
            <ac:spMk id="2" creationId="{845A0B2C-9874-4D40-84AB-D03DD94D0EF7}"/>
          </ac:spMkLst>
        </pc:spChg>
      </pc:sldChg>
      <pc:sldChg chg="modSp mod">
        <pc:chgData name="anton andersson" userId="f7fe82e8b11385a6" providerId="LiveId" clId="{B4A24C04-11CB-4264-A2E9-99908958A0F9}" dt="2021-12-07T09:54:52.657" v="365" actId="20577"/>
        <pc:sldMkLst>
          <pc:docMk/>
          <pc:sldMk cId="1897152753" sldId="328"/>
        </pc:sldMkLst>
        <pc:spChg chg="mod">
          <ac:chgData name="anton andersson" userId="f7fe82e8b11385a6" providerId="LiveId" clId="{B4A24C04-11CB-4264-A2E9-99908958A0F9}" dt="2021-12-07T09:54:52.657" v="365" actId="20577"/>
          <ac:spMkLst>
            <pc:docMk/>
            <pc:sldMk cId="1897152753" sldId="328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B4A24C04-11CB-4264-A2E9-99908958A0F9}" dt="2021-12-07T10:02:19.521" v="565" actId="20577"/>
        <pc:sldMkLst>
          <pc:docMk/>
          <pc:sldMk cId="1290427121" sldId="329"/>
        </pc:sldMkLst>
        <pc:spChg chg="mod">
          <ac:chgData name="anton andersson" userId="f7fe82e8b11385a6" providerId="LiveId" clId="{B4A24C04-11CB-4264-A2E9-99908958A0F9}" dt="2021-12-07T10:01:50.027" v="542" actId="20577"/>
          <ac:spMkLst>
            <pc:docMk/>
            <pc:sldMk cId="1290427121" sldId="329"/>
            <ac:spMk id="2" creationId="{845A0B2C-9874-4D40-84AB-D03DD94D0EF7}"/>
          </ac:spMkLst>
        </pc:spChg>
        <pc:spChg chg="mod">
          <ac:chgData name="anton andersson" userId="f7fe82e8b11385a6" providerId="LiveId" clId="{B4A24C04-11CB-4264-A2E9-99908958A0F9}" dt="2021-12-07T10:02:19.521" v="565" actId="20577"/>
          <ac:spMkLst>
            <pc:docMk/>
            <pc:sldMk cId="1290427121" sldId="329"/>
            <ac:spMk id="3" creationId="{AE971634-934A-4551-856A-4C898FB5C055}"/>
          </ac:spMkLst>
        </pc:spChg>
        <pc:spChg chg="mod">
          <ac:chgData name="anton andersson" userId="f7fe82e8b11385a6" providerId="LiveId" clId="{B4A24C04-11CB-4264-A2E9-99908958A0F9}" dt="2021-12-07T10:02:05.372" v="557" actId="20577"/>
          <ac:spMkLst>
            <pc:docMk/>
            <pc:sldMk cId="1290427121" sldId="329"/>
            <ac:spMk id="4" creationId="{38CE8E8B-38D5-42BB-A7F7-FE24C597B296}"/>
          </ac:spMkLst>
        </pc:spChg>
      </pc:sldChg>
      <pc:sldChg chg="modSp mod">
        <pc:chgData name="anton andersson" userId="f7fe82e8b11385a6" providerId="LiveId" clId="{B4A24C04-11CB-4264-A2E9-99908958A0F9}" dt="2021-12-07T10:03:09.953" v="591" actId="20577"/>
        <pc:sldMkLst>
          <pc:docMk/>
          <pc:sldMk cId="2279268140" sldId="330"/>
        </pc:sldMkLst>
        <pc:spChg chg="mod">
          <ac:chgData name="anton andersson" userId="f7fe82e8b11385a6" providerId="LiveId" clId="{B4A24C04-11CB-4264-A2E9-99908958A0F9}" dt="2021-12-07T10:01:55.245" v="543"/>
          <ac:spMkLst>
            <pc:docMk/>
            <pc:sldMk cId="2279268140" sldId="330"/>
            <ac:spMk id="2" creationId="{845A0B2C-9874-4D40-84AB-D03DD94D0EF7}"/>
          </ac:spMkLst>
        </pc:spChg>
        <pc:spChg chg="mod">
          <ac:chgData name="anton andersson" userId="f7fe82e8b11385a6" providerId="LiveId" clId="{B4A24C04-11CB-4264-A2E9-99908958A0F9}" dt="2021-12-07T10:03:09.953" v="591" actId="20577"/>
          <ac:spMkLst>
            <pc:docMk/>
            <pc:sldMk cId="2279268140" sldId="330"/>
            <ac:spMk id="3" creationId="{AE971634-934A-4551-856A-4C898FB5C055}"/>
          </ac:spMkLst>
        </pc:spChg>
        <pc:spChg chg="mod">
          <ac:chgData name="anton andersson" userId="f7fe82e8b11385a6" providerId="LiveId" clId="{B4A24C04-11CB-4264-A2E9-99908958A0F9}" dt="2021-12-07T10:02:31.080" v="569" actId="20577"/>
          <ac:spMkLst>
            <pc:docMk/>
            <pc:sldMk cId="2279268140" sldId="330"/>
            <ac:spMk id="4" creationId="{38CE8E8B-38D5-42BB-A7F7-FE24C597B296}"/>
          </ac:spMkLst>
        </pc:spChg>
      </pc:sldChg>
      <pc:sldChg chg="modSp mod">
        <pc:chgData name="anton andersson" userId="f7fe82e8b11385a6" providerId="LiveId" clId="{B4A24C04-11CB-4264-A2E9-99908958A0F9}" dt="2021-12-07T10:07:56.884" v="722" actId="20577"/>
        <pc:sldMkLst>
          <pc:docMk/>
          <pc:sldMk cId="1631873189" sldId="331"/>
        </pc:sldMkLst>
        <pc:spChg chg="mod">
          <ac:chgData name="anton andersson" userId="f7fe82e8b11385a6" providerId="LiveId" clId="{B4A24C04-11CB-4264-A2E9-99908958A0F9}" dt="2021-12-07T10:07:56.884" v="722" actId="20577"/>
          <ac:spMkLst>
            <pc:docMk/>
            <pc:sldMk cId="1631873189" sldId="331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B4A24C04-11CB-4264-A2E9-99908958A0F9}" dt="2021-12-07T10:09:13.687" v="746" actId="20577"/>
        <pc:sldMkLst>
          <pc:docMk/>
          <pc:sldMk cId="4250734370" sldId="332"/>
        </pc:sldMkLst>
        <pc:spChg chg="mod">
          <ac:chgData name="anton andersson" userId="f7fe82e8b11385a6" providerId="LiveId" clId="{B4A24C04-11CB-4264-A2E9-99908958A0F9}" dt="2021-12-07T10:09:13.687" v="746" actId="20577"/>
          <ac:spMkLst>
            <pc:docMk/>
            <pc:sldMk cId="4250734370" sldId="332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B4A24C04-11CB-4264-A2E9-99908958A0F9}" dt="2021-12-07T09:53:15.028" v="328" actId="20577"/>
        <pc:sldMkLst>
          <pc:docMk/>
          <pc:sldMk cId="1095273014" sldId="333"/>
        </pc:sldMkLst>
        <pc:spChg chg="mod">
          <ac:chgData name="anton andersson" userId="f7fe82e8b11385a6" providerId="LiveId" clId="{B4A24C04-11CB-4264-A2E9-99908958A0F9}" dt="2021-12-07T09:52:49.359" v="318" actId="20577"/>
          <ac:spMkLst>
            <pc:docMk/>
            <pc:sldMk cId="1095273014" sldId="333"/>
            <ac:spMk id="2" creationId="{845A0B2C-9874-4D40-84AB-D03DD94D0EF7}"/>
          </ac:spMkLst>
        </pc:spChg>
        <pc:spChg chg="mod">
          <ac:chgData name="anton andersson" userId="f7fe82e8b11385a6" providerId="LiveId" clId="{B4A24C04-11CB-4264-A2E9-99908958A0F9}" dt="2021-12-07T09:53:15.028" v="328" actId="20577"/>
          <ac:spMkLst>
            <pc:docMk/>
            <pc:sldMk cId="1095273014" sldId="333"/>
            <ac:spMk id="3" creationId="{AE971634-934A-4551-856A-4C898FB5C055}"/>
          </ac:spMkLst>
        </pc:spChg>
      </pc:sldChg>
      <pc:sldChg chg="modSp mod delCm">
        <pc:chgData name="anton andersson" userId="f7fe82e8b11385a6" providerId="LiveId" clId="{B4A24C04-11CB-4264-A2E9-99908958A0F9}" dt="2021-12-07T09:54:42.250" v="359" actId="1592"/>
        <pc:sldMkLst>
          <pc:docMk/>
          <pc:sldMk cId="125812850" sldId="335"/>
        </pc:sldMkLst>
        <pc:spChg chg="mod">
          <ac:chgData name="anton andersson" userId="f7fe82e8b11385a6" providerId="LiveId" clId="{B4A24C04-11CB-4264-A2E9-99908958A0F9}" dt="2021-12-07T09:53:30.763" v="332" actId="20577"/>
          <ac:spMkLst>
            <pc:docMk/>
            <pc:sldMk cId="125812850" sldId="335"/>
            <ac:spMk id="2" creationId="{845A0B2C-9874-4D40-84AB-D03DD94D0EF7}"/>
          </ac:spMkLst>
        </pc:spChg>
        <pc:spChg chg="mod">
          <ac:chgData name="anton andersson" userId="f7fe82e8b11385a6" providerId="LiveId" clId="{B4A24C04-11CB-4264-A2E9-99908958A0F9}" dt="2021-12-07T09:54:32.399" v="358" actId="20577"/>
          <ac:spMkLst>
            <pc:docMk/>
            <pc:sldMk cId="125812850" sldId="335"/>
            <ac:spMk id="3" creationId="{AE971634-934A-4551-856A-4C898FB5C055}"/>
          </ac:spMkLst>
        </pc:spChg>
      </pc:sldChg>
      <pc:sldChg chg="modSp mod">
        <pc:chgData name="anton andersson" userId="f7fe82e8b11385a6" providerId="LiveId" clId="{B4A24C04-11CB-4264-A2E9-99908958A0F9}" dt="2021-12-07T10:13:04.579" v="859" actId="20577"/>
        <pc:sldMkLst>
          <pc:docMk/>
          <pc:sldMk cId="3803201062" sldId="368"/>
        </pc:sldMkLst>
        <pc:spChg chg="mod">
          <ac:chgData name="anton andersson" userId="f7fe82e8b11385a6" providerId="LiveId" clId="{B4A24C04-11CB-4264-A2E9-99908958A0F9}" dt="2021-12-07T09:55:35.815" v="377"/>
          <ac:spMkLst>
            <pc:docMk/>
            <pc:sldMk cId="3803201062" sldId="368"/>
            <ac:spMk id="2" creationId="{845A0B2C-9874-4D40-84AB-D03DD94D0EF7}"/>
          </ac:spMkLst>
        </pc:spChg>
        <pc:graphicFrameChg chg="modGraphic">
          <ac:chgData name="anton andersson" userId="f7fe82e8b11385a6" providerId="LiveId" clId="{B4A24C04-11CB-4264-A2E9-99908958A0F9}" dt="2021-12-07T10:13:04.579" v="859" actId="20577"/>
          <ac:graphicFrameMkLst>
            <pc:docMk/>
            <pc:sldMk cId="3803201062" sldId="368"/>
            <ac:graphicFrameMk id="40" creationId="{BC79D659-9EF6-46D2-8198-7EA666E33E74}"/>
          </ac:graphicFrameMkLst>
        </pc:graphicFrameChg>
      </pc:sldChg>
      <pc:sldChg chg="modSp mod">
        <pc:chgData name="anton andersson" userId="f7fe82e8b11385a6" providerId="LiveId" clId="{B4A24C04-11CB-4264-A2E9-99908958A0F9}" dt="2021-12-07T09:59:10.910" v="454" actId="20577"/>
        <pc:sldMkLst>
          <pc:docMk/>
          <pc:sldMk cId="2084889495" sldId="370"/>
        </pc:sldMkLst>
        <pc:spChg chg="mod">
          <ac:chgData name="anton andersson" userId="f7fe82e8b11385a6" providerId="LiveId" clId="{B4A24C04-11CB-4264-A2E9-99908958A0F9}" dt="2021-12-07T09:55:39.925" v="378"/>
          <ac:spMkLst>
            <pc:docMk/>
            <pc:sldMk cId="2084889495" sldId="370"/>
            <ac:spMk id="2" creationId="{144A68C2-E242-4859-A465-08712C9290C4}"/>
          </ac:spMkLst>
        </pc:spChg>
        <pc:spChg chg="mod">
          <ac:chgData name="anton andersson" userId="f7fe82e8b11385a6" providerId="LiveId" clId="{B4A24C04-11CB-4264-A2E9-99908958A0F9}" dt="2021-12-07T09:59:10.910" v="454" actId="20577"/>
          <ac:spMkLst>
            <pc:docMk/>
            <pc:sldMk cId="2084889495" sldId="370"/>
            <ac:spMk id="6" creationId="{FBA3B45C-DB3E-4EDA-B5AD-EB063337767C}"/>
          </ac:spMkLst>
        </pc:spChg>
      </pc:sldChg>
      <pc:sldChg chg="modSp mod">
        <pc:chgData name="anton andersson" userId="f7fe82e8b11385a6" providerId="LiveId" clId="{B4A24C04-11CB-4264-A2E9-99908958A0F9}" dt="2021-12-07T09:55:42.877" v="379"/>
        <pc:sldMkLst>
          <pc:docMk/>
          <pc:sldMk cId="3761791220" sldId="371"/>
        </pc:sldMkLst>
        <pc:spChg chg="mod">
          <ac:chgData name="anton andersson" userId="f7fe82e8b11385a6" providerId="LiveId" clId="{B4A24C04-11CB-4264-A2E9-99908958A0F9}" dt="2021-12-07T09:55:42.877" v="379"/>
          <ac:spMkLst>
            <pc:docMk/>
            <pc:sldMk cId="3761791220" sldId="371"/>
            <ac:spMk id="2" creationId="{845A0B2C-9874-4D40-84AB-D03DD94D0EF7}"/>
          </ac:spMkLst>
        </pc:spChg>
      </pc:sldChg>
      <pc:sldChg chg="modSp mod">
        <pc:chgData name="anton andersson" userId="f7fe82e8b11385a6" providerId="LiveId" clId="{B4A24C04-11CB-4264-A2E9-99908958A0F9}" dt="2021-12-07T09:59:20.255" v="456" actId="20577"/>
        <pc:sldMkLst>
          <pc:docMk/>
          <pc:sldMk cId="1397517318" sldId="372"/>
        </pc:sldMkLst>
        <pc:spChg chg="mod">
          <ac:chgData name="anton andersson" userId="f7fe82e8b11385a6" providerId="LiveId" clId="{B4A24C04-11CB-4264-A2E9-99908958A0F9}" dt="2021-12-07T09:55:45.652" v="380"/>
          <ac:spMkLst>
            <pc:docMk/>
            <pc:sldMk cId="1397517318" sldId="372"/>
            <ac:spMk id="2" creationId="{144A68C2-E242-4859-A465-08712C9290C4}"/>
          </ac:spMkLst>
        </pc:spChg>
        <pc:spChg chg="mod">
          <ac:chgData name="anton andersson" userId="f7fe82e8b11385a6" providerId="LiveId" clId="{B4A24C04-11CB-4264-A2E9-99908958A0F9}" dt="2021-12-07T09:59:20.255" v="456" actId="20577"/>
          <ac:spMkLst>
            <pc:docMk/>
            <pc:sldMk cId="1397517318" sldId="372"/>
            <ac:spMk id="6" creationId="{FBA3B45C-DB3E-4EDA-B5AD-EB063337767C}"/>
          </ac:spMkLst>
        </pc:spChg>
      </pc:sldChg>
      <pc:sldChg chg="modSp mod">
        <pc:chgData name="anton andersson" userId="f7fe82e8b11385a6" providerId="LiveId" clId="{B4A24C04-11CB-4264-A2E9-99908958A0F9}" dt="2021-12-07T10:09:47.844" v="759" actId="20577"/>
        <pc:sldMkLst>
          <pc:docMk/>
          <pc:sldMk cId="1520588460" sldId="373"/>
        </pc:sldMkLst>
        <pc:spChg chg="mod">
          <ac:chgData name="anton andersson" userId="f7fe82e8b11385a6" providerId="LiveId" clId="{B4A24C04-11CB-4264-A2E9-99908958A0F9}" dt="2021-12-07T10:09:47.844" v="759" actId="20577"/>
          <ac:spMkLst>
            <pc:docMk/>
            <pc:sldMk cId="1520588460" sldId="373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B4A24C04-11CB-4264-A2E9-99908958A0F9}" dt="2021-12-07T10:04:55.662" v="635" actId="20577"/>
        <pc:sldMkLst>
          <pc:docMk/>
          <pc:sldMk cId="1116040998" sldId="376"/>
        </pc:sldMkLst>
        <pc:spChg chg="mod">
          <ac:chgData name="anton andersson" userId="f7fe82e8b11385a6" providerId="LiveId" clId="{B4A24C04-11CB-4264-A2E9-99908958A0F9}" dt="2021-12-07T10:04:18.439" v="621" actId="20577"/>
          <ac:spMkLst>
            <pc:docMk/>
            <pc:sldMk cId="1116040998" sldId="376"/>
            <ac:spMk id="3" creationId="{AE971634-934A-4551-856A-4C898FB5C055}"/>
          </ac:spMkLst>
        </pc:spChg>
        <pc:spChg chg="mod">
          <ac:chgData name="anton andersson" userId="f7fe82e8b11385a6" providerId="LiveId" clId="{B4A24C04-11CB-4264-A2E9-99908958A0F9}" dt="2021-12-07T10:03:38.286" v="597" actId="20577"/>
          <ac:spMkLst>
            <pc:docMk/>
            <pc:sldMk cId="1116040998" sldId="376"/>
            <ac:spMk id="4" creationId="{38CE8E8B-38D5-42BB-A7F7-FE24C597B296}"/>
          </ac:spMkLst>
        </pc:spChg>
        <pc:spChg chg="mod">
          <ac:chgData name="anton andersson" userId="f7fe82e8b11385a6" providerId="LiveId" clId="{B4A24C04-11CB-4264-A2E9-99908958A0F9}" dt="2021-12-07T10:04:36.151" v="625" actId="20577"/>
          <ac:spMkLst>
            <pc:docMk/>
            <pc:sldMk cId="1116040998" sldId="376"/>
            <ac:spMk id="15" creationId="{ABACCA5F-5385-488E-AA80-65B1A8C87473}"/>
          </ac:spMkLst>
        </pc:spChg>
        <pc:spChg chg="mod">
          <ac:chgData name="anton andersson" userId="f7fe82e8b11385a6" providerId="LiveId" clId="{B4A24C04-11CB-4264-A2E9-99908958A0F9}" dt="2021-12-07T10:04:55.662" v="635" actId="20577"/>
          <ac:spMkLst>
            <pc:docMk/>
            <pc:sldMk cId="1116040998" sldId="376"/>
            <ac:spMk id="16" creationId="{2E8E92BD-68C7-4A9F-AD31-1B4AC79D46F4}"/>
          </ac:spMkLst>
        </pc:spChg>
      </pc:sldChg>
      <pc:sldChg chg="modSp mod delCm">
        <pc:chgData name="anton andersson" userId="f7fe82e8b11385a6" providerId="LiveId" clId="{B4A24C04-11CB-4264-A2E9-99908958A0F9}" dt="2021-12-07T10:06:18.629" v="676" actId="20577"/>
        <pc:sldMkLst>
          <pc:docMk/>
          <pc:sldMk cId="2426873232" sldId="377"/>
        </pc:sldMkLst>
        <pc:spChg chg="mod">
          <ac:chgData name="anton andersson" userId="f7fe82e8b11385a6" providerId="LiveId" clId="{B4A24C04-11CB-4264-A2E9-99908958A0F9}" dt="2021-12-07T10:05:17.653" v="642" actId="20577"/>
          <ac:spMkLst>
            <pc:docMk/>
            <pc:sldMk cId="2426873232" sldId="377"/>
            <ac:spMk id="4" creationId="{38CE8E8B-38D5-42BB-A7F7-FE24C597B296}"/>
          </ac:spMkLst>
        </pc:spChg>
        <pc:spChg chg="mod">
          <ac:chgData name="anton andersson" userId="f7fe82e8b11385a6" providerId="LiveId" clId="{B4A24C04-11CB-4264-A2E9-99908958A0F9}" dt="2021-12-07T10:06:11.149" v="674" actId="20577"/>
          <ac:spMkLst>
            <pc:docMk/>
            <pc:sldMk cId="2426873232" sldId="377"/>
            <ac:spMk id="10" creationId="{0D46E3B8-86F8-46BA-85A9-C3CEBD46E964}"/>
          </ac:spMkLst>
        </pc:spChg>
        <pc:spChg chg="mod">
          <ac:chgData name="anton andersson" userId="f7fe82e8b11385a6" providerId="LiveId" clId="{B4A24C04-11CB-4264-A2E9-99908958A0F9}" dt="2021-12-07T10:06:18.629" v="676" actId="20577"/>
          <ac:spMkLst>
            <pc:docMk/>
            <pc:sldMk cId="2426873232" sldId="377"/>
            <ac:spMk id="17" creationId="{FD6283F2-79F8-46A2-A7C4-7F6972AEB8FE}"/>
          </ac:spMkLst>
        </pc:spChg>
      </pc:sldChg>
      <pc:sldChg chg="modSp mod">
        <pc:chgData name="anton andersson" userId="f7fe82e8b11385a6" providerId="LiveId" clId="{B4A24C04-11CB-4264-A2E9-99908958A0F9}" dt="2021-12-07T10:07:47.763" v="720" actId="20577"/>
        <pc:sldMkLst>
          <pc:docMk/>
          <pc:sldMk cId="3891106969" sldId="378"/>
        </pc:sldMkLst>
        <pc:spChg chg="mod">
          <ac:chgData name="anton andersson" userId="f7fe82e8b11385a6" providerId="LiveId" clId="{B4A24C04-11CB-4264-A2E9-99908958A0F9}" dt="2021-12-07T10:07:23.635" v="703" actId="20577"/>
          <ac:spMkLst>
            <pc:docMk/>
            <pc:sldMk cId="3891106969" sldId="378"/>
            <ac:spMk id="4" creationId="{38CE8E8B-38D5-42BB-A7F7-FE24C597B296}"/>
          </ac:spMkLst>
        </pc:spChg>
        <pc:spChg chg="mod">
          <ac:chgData name="anton andersson" userId="f7fe82e8b11385a6" providerId="LiveId" clId="{B4A24C04-11CB-4264-A2E9-99908958A0F9}" dt="2021-12-07T10:07:47.763" v="720" actId="20577"/>
          <ac:spMkLst>
            <pc:docMk/>
            <pc:sldMk cId="3891106969" sldId="378"/>
            <ac:spMk id="9" creationId="{66078559-FCF3-49D0-A985-7A455DBF54BC}"/>
          </ac:spMkLst>
        </pc:spChg>
      </pc:sldChg>
      <pc:sldChg chg="modSp mod delCm">
        <pc:chgData name="anton andersson" userId="f7fe82e8b11385a6" providerId="LiveId" clId="{B4A24C04-11CB-4264-A2E9-99908958A0F9}" dt="2021-12-07T10:07:16.247" v="701" actId="20577"/>
        <pc:sldMkLst>
          <pc:docMk/>
          <pc:sldMk cId="341096995" sldId="379"/>
        </pc:sldMkLst>
        <pc:spChg chg="mod">
          <ac:chgData name="anton andersson" userId="f7fe82e8b11385a6" providerId="LiveId" clId="{B4A24C04-11CB-4264-A2E9-99908958A0F9}" dt="2021-12-07T10:06:34.567" v="682" actId="20577"/>
          <ac:spMkLst>
            <pc:docMk/>
            <pc:sldMk cId="341096995" sldId="379"/>
            <ac:spMk id="4" creationId="{38CE8E8B-38D5-42BB-A7F7-FE24C597B296}"/>
          </ac:spMkLst>
        </pc:spChg>
        <pc:spChg chg="mod">
          <ac:chgData name="anton andersson" userId="f7fe82e8b11385a6" providerId="LiveId" clId="{B4A24C04-11CB-4264-A2E9-99908958A0F9}" dt="2021-12-07T10:07:05.343" v="699" actId="20577"/>
          <ac:spMkLst>
            <pc:docMk/>
            <pc:sldMk cId="341096995" sldId="379"/>
            <ac:spMk id="8" creationId="{B6A4630F-9D45-4F3A-AA1D-28ABBFCB48FB}"/>
          </ac:spMkLst>
        </pc:spChg>
        <pc:spChg chg="mod">
          <ac:chgData name="anton andersson" userId="f7fe82e8b11385a6" providerId="LiveId" clId="{B4A24C04-11CB-4264-A2E9-99908958A0F9}" dt="2021-12-07T10:07:16.247" v="701" actId="20577"/>
          <ac:spMkLst>
            <pc:docMk/>
            <pc:sldMk cId="341096995" sldId="379"/>
            <ac:spMk id="10" creationId="{DA6CD86F-9336-4EE2-8767-06F05411E657}"/>
          </ac:spMkLst>
        </pc:spChg>
      </pc:sldChg>
      <pc:sldChg chg="modSp mod">
        <pc:chgData name="anton andersson" userId="f7fe82e8b11385a6" providerId="LiveId" clId="{B4A24C04-11CB-4264-A2E9-99908958A0F9}" dt="2021-12-07T09:55:26.422" v="376" actId="404"/>
        <pc:sldMkLst>
          <pc:docMk/>
          <pc:sldMk cId="309567059" sldId="381"/>
        </pc:sldMkLst>
        <pc:spChg chg="mod">
          <ac:chgData name="anton andersson" userId="f7fe82e8b11385a6" providerId="LiveId" clId="{B4A24C04-11CB-4264-A2E9-99908958A0F9}" dt="2021-12-07T09:55:26.422" v="376" actId="404"/>
          <ac:spMkLst>
            <pc:docMk/>
            <pc:sldMk cId="309567059" sldId="381"/>
            <ac:spMk id="2" creationId="{845A0B2C-9874-4D40-84AB-D03DD94D0EF7}"/>
          </ac:spMkLst>
        </pc:spChg>
      </pc:sldChg>
      <pc:sldChg chg="modSp mod">
        <pc:chgData name="anton andersson" userId="f7fe82e8b11385a6" providerId="LiveId" clId="{B4A24C04-11CB-4264-A2E9-99908958A0F9}" dt="2021-12-07T10:01:38.570" v="534" actId="20577"/>
        <pc:sldMkLst>
          <pc:docMk/>
          <pc:sldMk cId="1313726629" sldId="383"/>
        </pc:sldMkLst>
        <pc:spChg chg="mod">
          <ac:chgData name="anton andersson" userId="f7fe82e8b11385a6" providerId="LiveId" clId="{B4A24C04-11CB-4264-A2E9-99908958A0F9}" dt="2021-12-07T10:01:38.570" v="534" actId="20577"/>
          <ac:spMkLst>
            <pc:docMk/>
            <pc:sldMk cId="1313726629" sldId="383"/>
            <ac:spMk id="12" creationId="{D11693FE-8633-4CDA-ABA8-92FAAA0C73FA}"/>
          </ac:spMkLst>
        </pc:spChg>
      </pc:sldChg>
      <pc:sldChg chg="modSp mod">
        <pc:chgData name="anton andersson" userId="f7fe82e8b11385a6" providerId="LiveId" clId="{B4A24C04-11CB-4264-A2E9-99908958A0F9}" dt="2021-12-07T10:00:21.192" v="480" actId="20577"/>
        <pc:sldMkLst>
          <pc:docMk/>
          <pc:sldMk cId="681681104" sldId="395"/>
        </pc:sldMkLst>
        <pc:spChg chg="mod">
          <ac:chgData name="anton andersson" userId="f7fe82e8b11385a6" providerId="LiveId" clId="{B4A24C04-11CB-4264-A2E9-99908958A0F9}" dt="2021-12-07T09:55:56.745" v="384"/>
          <ac:spMkLst>
            <pc:docMk/>
            <pc:sldMk cId="681681104" sldId="395"/>
            <ac:spMk id="2" creationId="{664B2B91-1BA7-4565-832F-88F08144AF22}"/>
          </ac:spMkLst>
        </pc:spChg>
        <pc:spChg chg="mod">
          <ac:chgData name="anton andersson" userId="f7fe82e8b11385a6" providerId="LiveId" clId="{B4A24C04-11CB-4264-A2E9-99908958A0F9}" dt="2021-12-07T10:00:00.652" v="474" actId="20577"/>
          <ac:spMkLst>
            <pc:docMk/>
            <pc:sldMk cId="681681104" sldId="395"/>
            <ac:spMk id="5" creationId="{F315A65B-E108-43F9-8B52-F4A745473084}"/>
          </ac:spMkLst>
        </pc:spChg>
        <pc:spChg chg="mod">
          <ac:chgData name="anton andersson" userId="f7fe82e8b11385a6" providerId="LiveId" clId="{B4A24C04-11CB-4264-A2E9-99908958A0F9}" dt="2021-12-07T10:00:21.192" v="480" actId="20577"/>
          <ac:spMkLst>
            <pc:docMk/>
            <pc:sldMk cId="681681104" sldId="395"/>
            <ac:spMk id="9" creationId="{A5A04E7F-34D3-47F6-9DAD-C55349C1CB2B}"/>
          </ac:spMkLst>
        </pc:spChg>
      </pc:sldChg>
      <pc:sldChg chg="modSp mod">
        <pc:chgData name="anton andersson" userId="f7fe82e8b11385a6" providerId="LiveId" clId="{B4A24C04-11CB-4264-A2E9-99908958A0F9}" dt="2021-12-07T10:23:08.348" v="951" actId="20577"/>
        <pc:sldMkLst>
          <pc:docMk/>
          <pc:sldMk cId="3590805727" sldId="397"/>
        </pc:sldMkLst>
        <pc:spChg chg="mod">
          <ac:chgData name="anton andersson" userId="f7fe82e8b11385a6" providerId="LiveId" clId="{B4A24C04-11CB-4264-A2E9-99908958A0F9}" dt="2021-12-07T09:55:59.567" v="385"/>
          <ac:spMkLst>
            <pc:docMk/>
            <pc:sldMk cId="3590805727" sldId="397"/>
            <ac:spMk id="2" creationId="{664B2B91-1BA7-4565-832F-88F08144AF22}"/>
          </ac:spMkLst>
        </pc:spChg>
        <pc:spChg chg="mod">
          <ac:chgData name="anton andersson" userId="f7fe82e8b11385a6" providerId="LiveId" clId="{B4A24C04-11CB-4264-A2E9-99908958A0F9}" dt="2021-12-07T10:23:08.348" v="951" actId="20577"/>
          <ac:spMkLst>
            <pc:docMk/>
            <pc:sldMk cId="3590805727" sldId="397"/>
            <ac:spMk id="9" creationId="{4E2BF2CE-78A8-41AF-84F2-D39E9A94EA62}"/>
          </ac:spMkLst>
        </pc:spChg>
      </pc:sldChg>
      <pc:sldChg chg="modSp mod delCm modCm">
        <pc:chgData name="anton andersson" userId="f7fe82e8b11385a6" providerId="LiveId" clId="{B4A24C04-11CB-4264-A2E9-99908958A0F9}" dt="2021-12-07T10:12:23.547" v="841" actId="1592"/>
        <pc:sldMkLst>
          <pc:docMk/>
          <pc:sldMk cId="1049661892" sldId="398"/>
        </pc:sldMkLst>
        <pc:spChg chg="mod">
          <ac:chgData name="anton andersson" userId="f7fe82e8b11385a6" providerId="LiveId" clId="{B4A24C04-11CB-4264-A2E9-99908958A0F9}" dt="2021-12-07T09:58:47.443" v="446" actId="20577"/>
          <ac:spMkLst>
            <pc:docMk/>
            <pc:sldMk cId="1049661892" sldId="398"/>
            <ac:spMk id="4" creationId="{38CE8E8B-38D5-42BB-A7F7-FE24C597B296}"/>
          </ac:spMkLst>
        </pc:spChg>
        <pc:spChg chg="mod">
          <ac:chgData name="anton andersson" userId="f7fe82e8b11385a6" providerId="LiveId" clId="{B4A24C04-11CB-4264-A2E9-99908958A0F9}" dt="2021-12-07T09:55:49.575" v="381"/>
          <ac:spMkLst>
            <pc:docMk/>
            <pc:sldMk cId="1049661892" sldId="398"/>
            <ac:spMk id="8" creationId="{F0B60A15-9FEE-4E4D-8BDA-E2E24B516F69}"/>
          </ac:spMkLst>
        </pc:spChg>
        <pc:graphicFrameChg chg="modGraphic">
          <ac:chgData name="anton andersson" userId="f7fe82e8b11385a6" providerId="LiveId" clId="{B4A24C04-11CB-4264-A2E9-99908958A0F9}" dt="2021-12-07T10:12:16.322" v="840" actId="20577"/>
          <ac:graphicFrameMkLst>
            <pc:docMk/>
            <pc:sldMk cId="1049661892" sldId="398"/>
            <ac:graphicFrameMk id="40" creationId="{BC79D659-9EF6-46D2-8198-7EA666E33E74}"/>
          </ac:graphicFrameMkLst>
        </pc:graphicFrameChg>
      </pc:sldChg>
      <pc:sldChg chg="modSp mod">
        <pc:chgData name="anton andersson" userId="f7fe82e8b11385a6" providerId="LiveId" clId="{B4A24C04-11CB-4264-A2E9-99908958A0F9}" dt="2021-12-07T09:59:50.499" v="468" actId="20577"/>
        <pc:sldMkLst>
          <pc:docMk/>
          <pc:sldMk cId="1150066099" sldId="399"/>
        </pc:sldMkLst>
        <pc:spChg chg="mod">
          <ac:chgData name="anton andersson" userId="f7fe82e8b11385a6" providerId="LiveId" clId="{B4A24C04-11CB-4264-A2E9-99908958A0F9}" dt="2021-12-07T09:59:50.499" v="468" actId="20577"/>
          <ac:spMkLst>
            <pc:docMk/>
            <pc:sldMk cId="1150066099" sldId="399"/>
            <ac:spMk id="4" creationId="{38CE8E8B-38D5-42BB-A7F7-FE24C597B296}"/>
          </ac:spMkLst>
        </pc:spChg>
        <pc:spChg chg="mod">
          <ac:chgData name="anton andersson" userId="f7fe82e8b11385a6" providerId="LiveId" clId="{B4A24C04-11CB-4264-A2E9-99908958A0F9}" dt="2021-12-07T09:55:54.640" v="383"/>
          <ac:spMkLst>
            <pc:docMk/>
            <pc:sldMk cId="1150066099" sldId="399"/>
            <ac:spMk id="8" creationId="{F0B60A15-9FEE-4E4D-8BDA-E2E24B516F69}"/>
          </ac:spMkLst>
        </pc:spChg>
      </pc:sldChg>
      <pc:sldChg chg="modSp mod">
        <pc:chgData name="anton andersson" userId="f7fe82e8b11385a6" providerId="LiveId" clId="{B4A24C04-11CB-4264-A2E9-99908958A0F9}" dt="2021-12-07T09:59:34.972" v="462" actId="20577"/>
        <pc:sldMkLst>
          <pc:docMk/>
          <pc:sldMk cId="561979881" sldId="400"/>
        </pc:sldMkLst>
        <pc:spChg chg="mod">
          <ac:chgData name="anton andersson" userId="f7fe82e8b11385a6" providerId="LiveId" clId="{B4A24C04-11CB-4264-A2E9-99908958A0F9}" dt="2021-12-07T09:55:52.636" v="382"/>
          <ac:spMkLst>
            <pc:docMk/>
            <pc:sldMk cId="561979881" sldId="400"/>
            <ac:spMk id="2" creationId="{144A68C2-E242-4859-A465-08712C9290C4}"/>
          </ac:spMkLst>
        </pc:spChg>
        <pc:spChg chg="mod">
          <ac:chgData name="anton andersson" userId="f7fe82e8b11385a6" providerId="LiveId" clId="{B4A24C04-11CB-4264-A2E9-99908958A0F9}" dt="2021-12-07T09:59:01.034" v="452" actId="20577"/>
          <ac:spMkLst>
            <pc:docMk/>
            <pc:sldMk cId="561979881" sldId="400"/>
            <ac:spMk id="5" creationId="{4240ACA8-F76B-474C-83AD-7D7234A4A82D}"/>
          </ac:spMkLst>
        </pc:spChg>
        <pc:spChg chg="mod">
          <ac:chgData name="anton andersson" userId="f7fe82e8b11385a6" providerId="LiveId" clId="{B4A24C04-11CB-4264-A2E9-99908958A0F9}" dt="2021-12-07T09:59:34.972" v="462" actId="20577"/>
          <ac:spMkLst>
            <pc:docMk/>
            <pc:sldMk cId="561979881" sldId="400"/>
            <ac:spMk id="6" creationId="{FBA3B45C-DB3E-4EDA-B5AD-EB063337767C}"/>
          </ac:spMkLst>
        </pc:spChg>
      </pc:sldChg>
    </pc:docChg>
  </pc:docChgLst>
  <pc:docChgLst>
    <pc:chgData name="anton andersson" userId="f7fe82e8b11385a6" providerId="LiveId" clId="{37A29EDF-B8AE-4D1A-97A6-E48FA04F5D0A}"/>
    <pc:docChg chg="undo custSel modSld">
      <pc:chgData name="anton andersson" userId="f7fe82e8b11385a6" providerId="LiveId" clId="{37A29EDF-B8AE-4D1A-97A6-E48FA04F5D0A}" dt="2022-09-06T07:23:02.571" v="571" actId="20577"/>
      <pc:docMkLst>
        <pc:docMk/>
      </pc:docMkLst>
      <pc:sldChg chg="modSp mod">
        <pc:chgData name="anton andersson" userId="f7fe82e8b11385a6" providerId="LiveId" clId="{37A29EDF-B8AE-4D1A-97A6-E48FA04F5D0A}" dt="2022-09-06T06:27:34.866" v="2" actId="5793"/>
        <pc:sldMkLst>
          <pc:docMk/>
          <pc:sldMk cId="2141996448" sldId="267"/>
        </pc:sldMkLst>
        <pc:spChg chg="mod">
          <ac:chgData name="anton andersson" userId="f7fe82e8b11385a6" providerId="LiveId" clId="{37A29EDF-B8AE-4D1A-97A6-E48FA04F5D0A}" dt="2022-09-06T06:27:34.866" v="2" actId="5793"/>
          <ac:spMkLst>
            <pc:docMk/>
            <pc:sldMk cId="2141996448" sldId="267"/>
            <ac:spMk id="2" creationId="{83145CF3-C12C-4347-8E68-43E7983404D2}"/>
          </ac:spMkLst>
        </pc:spChg>
      </pc:sldChg>
      <pc:sldChg chg="modSp mod">
        <pc:chgData name="anton andersson" userId="f7fe82e8b11385a6" providerId="LiveId" clId="{37A29EDF-B8AE-4D1A-97A6-E48FA04F5D0A}" dt="2022-09-06T06:56:56.793" v="393" actId="313"/>
        <pc:sldMkLst>
          <pc:docMk/>
          <pc:sldMk cId="3550436766" sldId="272"/>
        </pc:sldMkLst>
        <pc:spChg chg="mod">
          <ac:chgData name="anton andersson" userId="f7fe82e8b11385a6" providerId="LiveId" clId="{37A29EDF-B8AE-4D1A-97A6-E48FA04F5D0A}" dt="2022-09-06T06:28:42.740" v="5" actId="20577"/>
          <ac:spMkLst>
            <pc:docMk/>
            <pc:sldMk cId="3550436766" sldId="272"/>
            <ac:spMk id="6" creationId="{8A59AED1-4BAA-47FE-A233-9C2F413DB688}"/>
          </ac:spMkLst>
        </pc:spChg>
        <pc:graphicFrameChg chg="mod modGraphic">
          <ac:chgData name="anton andersson" userId="f7fe82e8b11385a6" providerId="LiveId" clId="{37A29EDF-B8AE-4D1A-97A6-E48FA04F5D0A}" dt="2022-09-06T06:56:56.793" v="393" actId="313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modSp mod">
        <pc:chgData name="anton andersson" userId="f7fe82e8b11385a6" providerId="LiveId" clId="{37A29EDF-B8AE-4D1A-97A6-E48FA04F5D0A}" dt="2022-09-06T06:57:18.328" v="395" actId="20577"/>
        <pc:sldMkLst>
          <pc:docMk/>
          <pc:sldMk cId="4256703955" sldId="293"/>
        </pc:sldMkLst>
        <pc:spChg chg="mod">
          <ac:chgData name="anton andersson" userId="f7fe82e8b11385a6" providerId="LiveId" clId="{37A29EDF-B8AE-4D1A-97A6-E48FA04F5D0A}" dt="2022-09-06T06:57:18.328" v="395" actId="20577"/>
          <ac:spMkLst>
            <pc:docMk/>
            <pc:sldMk cId="4256703955" sldId="293"/>
            <ac:spMk id="12" creationId="{D11693FE-8633-4CDA-ABA8-92FAAA0C73FA}"/>
          </ac:spMkLst>
        </pc:spChg>
      </pc:sldChg>
      <pc:sldChg chg="addSp delSp modSp mod">
        <pc:chgData name="anton andersson" userId="f7fe82e8b11385a6" providerId="LiveId" clId="{37A29EDF-B8AE-4D1A-97A6-E48FA04F5D0A}" dt="2022-09-06T07:23:02.571" v="571" actId="20577"/>
        <pc:sldMkLst>
          <pc:docMk/>
          <pc:sldMk cId="3438704562" sldId="357"/>
        </pc:sldMkLst>
        <pc:spChg chg="mod">
          <ac:chgData name="anton andersson" userId="f7fe82e8b11385a6" providerId="LiveId" clId="{37A29EDF-B8AE-4D1A-97A6-E48FA04F5D0A}" dt="2022-09-06T06:58:07.334" v="397" actId="207"/>
          <ac:spMkLst>
            <pc:docMk/>
            <pc:sldMk cId="3438704562" sldId="357"/>
            <ac:spMk id="2" creationId="{845A0B2C-9874-4D40-84AB-D03DD94D0EF7}"/>
          </ac:spMkLst>
        </pc:spChg>
        <pc:spChg chg="add mod">
          <ac:chgData name="anton andersson" userId="f7fe82e8b11385a6" providerId="LiveId" clId="{37A29EDF-B8AE-4D1A-97A6-E48FA04F5D0A}" dt="2022-09-06T07:03:26.660" v="520" actId="20577"/>
          <ac:spMkLst>
            <pc:docMk/>
            <pc:sldMk cId="3438704562" sldId="357"/>
            <ac:spMk id="3" creationId="{8F9C33D6-636D-2953-CA5B-0830ACD5EF50}"/>
          </ac:spMkLst>
        </pc:spChg>
        <pc:spChg chg="add mod">
          <ac:chgData name="anton andersson" userId="f7fe82e8b11385a6" providerId="LiveId" clId="{37A29EDF-B8AE-4D1A-97A6-E48FA04F5D0A}" dt="2022-09-06T07:23:02.571" v="571" actId="20577"/>
          <ac:spMkLst>
            <pc:docMk/>
            <pc:sldMk cId="3438704562" sldId="357"/>
            <ac:spMk id="5" creationId="{9C9A6C68-A957-5445-AF95-E1487816FF78}"/>
          </ac:spMkLst>
        </pc:spChg>
        <pc:spChg chg="add mod">
          <ac:chgData name="anton andersson" userId="f7fe82e8b11385a6" providerId="LiveId" clId="{37A29EDF-B8AE-4D1A-97A6-E48FA04F5D0A}" dt="2022-09-06T07:21:39.625" v="565" actId="1076"/>
          <ac:spMkLst>
            <pc:docMk/>
            <pc:sldMk cId="3438704562" sldId="357"/>
            <ac:spMk id="7" creationId="{FB94CF56-CED9-87F9-A758-DBE6D41DBAAB}"/>
          </ac:spMkLst>
        </pc:spChg>
        <pc:spChg chg="add">
          <ac:chgData name="anton andersson" userId="f7fe82e8b11385a6" providerId="LiveId" clId="{37A29EDF-B8AE-4D1A-97A6-E48FA04F5D0A}" dt="2022-09-06T07:04:24.844" v="551"/>
          <ac:spMkLst>
            <pc:docMk/>
            <pc:sldMk cId="3438704562" sldId="357"/>
            <ac:spMk id="8" creationId="{7CBB6546-ED3F-2DB2-C174-8B84191E7A5B}"/>
          </ac:spMkLst>
        </pc:spChg>
        <pc:spChg chg="add mod">
          <ac:chgData name="anton andersson" userId="f7fe82e8b11385a6" providerId="LiveId" clId="{37A29EDF-B8AE-4D1A-97A6-E48FA04F5D0A}" dt="2022-09-06T07:04:31.603" v="553"/>
          <ac:spMkLst>
            <pc:docMk/>
            <pc:sldMk cId="3438704562" sldId="357"/>
            <ac:spMk id="9" creationId="{930E8193-0103-69CE-5BA3-19FE5E835B26}"/>
          </ac:spMkLst>
        </pc:spChg>
        <pc:spChg chg="del">
          <ac:chgData name="anton andersson" userId="f7fe82e8b11385a6" providerId="LiveId" clId="{37A29EDF-B8AE-4D1A-97A6-E48FA04F5D0A}" dt="2022-09-06T07:07:25.045" v="562" actId="478"/>
          <ac:spMkLst>
            <pc:docMk/>
            <pc:sldMk cId="3438704562" sldId="357"/>
            <ac:spMk id="11" creationId="{8D8FF8E5-9A42-40BA-A84C-DF4340E7051F}"/>
          </ac:spMkLst>
        </pc:spChg>
      </pc:sldChg>
    </pc:docChg>
  </pc:docChgLst>
  <pc:docChgLst>
    <pc:chgData name="anton andersson" userId="f7fe82e8b11385a6" providerId="LiveId" clId="{776FEACB-D82A-4758-9B99-DE71FDE06854}"/>
    <pc:docChg chg="undo redo custSel addSld delSld modSld sldOrd addSection delSection">
      <pc:chgData name="anton andersson" userId="f7fe82e8b11385a6" providerId="LiveId" clId="{776FEACB-D82A-4758-9B99-DE71FDE06854}" dt="2022-02-08T12:03:44.387" v="20147" actId="20577"/>
      <pc:docMkLst>
        <pc:docMk/>
      </pc:docMkLst>
      <pc:sldChg chg="del">
        <pc:chgData name="anton andersson" userId="f7fe82e8b11385a6" providerId="LiveId" clId="{776FEACB-D82A-4758-9B99-DE71FDE06854}" dt="2022-01-31T10:36:09.680" v="14" actId="2696"/>
        <pc:sldMkLst>
          <pc:docMk/>
          <pc:sldMk cId="2077360395" sldId="256"/>
        </pc:sldMkLst>
      </pc:sldChg>
      <pc:sldChg chg="del">
        <pc:chgData name="anton andersson" userId="f7fe82e8b11385a6" providerId="LiveId" clId="{776FEACB-D82A-4758-9B99-DE71FDE06854}" dt="2022-01-31T10:36:09.680" v="14" actId="2696"/>
        <pc:sldMkLst>
          <pc:docMk/>
          <pc:sldMk cId="1078776804" sldId="258"/>
        </pc:sldMkLst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2160508749" sldId="260"/>
        </pc:sldMkLst>
      </pc:sldChg>
      <pc:sldChg chg="del">
        <pc:chgData name="anton andersson" userId="f7fe82e8b11385a6" providerId="LiveId" clId="{776FEACB-D82A-4758-9B99-DE71FDE06854}" dt="2022-01-31T10:36:46.935" v="19" actId="2696"/>
        <pc:sldMkLst>
          <pc:docMk/>
          <pc:sldMk cId="1391598297" sldId="261"/>
        </pc:sldMkLst>
      </pc:sldChg>
      <pc:sldChg chg="addSp modSp mod">
        <pc:chgData name="anton andersson" userId="f7fe82e8b11385a6" providerId="LiveId" clId="{776FEACB-D82A-4758-9B99-DE71FDE06854}" dt="2022-02-03T06:05:45.118" v="17230"/>
        <pc:sldMkLst>
          <pc:docMk/>
          <pc:sldMk cId="912145056" sldId="263"/>
        </pc:sldMkLst>
        <pc:spChg chg="mod">
          <ac:chgData name="anton andersson" userId="f7fe82e8b11385a6" providerId="LiveId" clId="{776FEACB-D82A-4758-9B99-DE71FDE06854}" dt="2022-02-03T06:05:45.118" v="17230"/>
          <ac:spMkLst>
            <pc:docMk/>
            <pc:sldMk cId="912145056" sldId="263"/>
            <ac:spMk id="2" creationId="{845A0B2C-9874-4D40-84AB-D03DD94D0EF7}"/>
          </ac:spMkLst>
        </pc:spChg>
        <pc:spChg chg="mod">
          <ac:chgData name="anton andersson" userId="f7fe82e8b11385a6" providerId="LiveId" clId="{776FEACB-D82A-4758-9B99-DE71FDE06854}" dt="2022-02-01T09:56:28.738" v="13916" actId="20577"/>
          <ac:spMkLst>
            <pc:docMk/>
            <pc:sldMk cId="912145056" sldId="263"/>
            <ac:spMk id="3" creationId="{AE971634-934A-4551-856A-4C898FB5C055}"/>
          </ac:spMkLst>
        </pc:spChg>
        <pc:spChg chg="add mod">
          <ac:chgData name="anton andersson" userId="f7fe82e8b11385a6" providerId="LiveId" clId="{776FEACB-D82A-4758-9B99-DE71FDE06854}" dt="2022-02-01T09:53:38.622" v="13750" actId="20577"/>
          <ac:spMkLst>
            <pc:docMk/>
            <pc:sldMk cId="912145056" sldId="263"/>
            <ac:spMk id="8" creationId="{232977E2-A16A-4F45-9F80-FE10ECEF2BC6}"/>
          </ac:spMkLst>
        </pc:spChg>
      </pc:sldChg>
      <pc:sldChg chg="del">
        <pc:chgData name="anton andersson" userId="f7fe82e8b11385a6" providerId="LiveId" clId="{776FEACB-D82A-4758-9B99-DE71FDE06854}" dt="2022-01-31T10:38:31.187" v="20" actId="2696"/>
        <pc:sldMkLst>
          <pc:docMk/>
          <pc:sldMk cId="2569356516" sldId="264"/>
        </pc:sldMkLst>
      </pc:sldChg>
      <pc:sldChg chg="modSp mod">
        <pc:chgData name="anton andersson" userId="f7fe82e8b11385a6" providerId="LiveId" clId="{776FEACB-D82A-4758-9B99-DE71FDE06854}" dt="2022-01-31T10:35:57.002" v="13" actId="20577"/>
        <pc:sldMkLst>
          <pc:docMk/>
          <pc:sldMk cId="2141996448" sldId="267"/>
        </pc:sldMkLst>
        <pc:spChg chg="mod">
          <ac:chgData name="anton andersson" userId="f7fe82e8b11385a6" providerId="LiveId" clId="{776FEACB-D82A-4758-9B99-DE71FDE06854}" dt="2022-01-31T10:35:08.765" v="5" actId="20577"/>
          <ac:spMkLst>
            <pc:docMk/>
            <pc:sldMk cId="2141996448" sldId="267"/>
            <ac:spMk id="2" creationId="{83145CF3-C12C-4347-8E68-43E7983404D2}"/>
          </ac:spMkLst>
        </pc:spChg>
        <pc:spChg chg="mod">
          <ac:chgData name="anton andersson" userId="f7fe82e8b11385a6" providerId="LiveId" clId="{776FEACB-D82A-4758-9B99-DE71FDE06854}" dt="2022-01-31T10:35:57.002" v="13" actId="20577"/>
          <ac:spMkLst>
            <pc:docMk/>
            <pc:sldMk cId="2141996448" sldId="267"/>
            <ac:spMk id="5" creationId="{30E777A6-9513-43F3-BB24-ED0539ADDD88}"/>
          </ac:spMkLst>
        </pc:spChg>
      </pc:sldChg>
      <pc:sldChg chg="modSp mod">
        <pc:chgData name="anton andersson" userId="f7fe82e8b11385a6" providerId="LiveId" clId="{776FEACB-D82A-4758-9B99-DE71FDE06854}" dt="2022-02-03T06:09:11.266" v="17260" actId="207"/>
        <pc:sldMkLst>
          <pc:docMk/>
          <pc:sldMk cId="3550436766" sldId="272"/>
        </pc:sldMkLst>
        <pc:spChg chg="mod">
          <ac:chgData name="anton andersson" userId="f7fe82e8b11385a6" providerId="LiveId" clId="{776FEACB-D82A-4758-9B99-DE71FDE06854}" dt="2022-01-31T10:42:33.526" v="121" actId="14100"/>
          <ac:spMkLst>
            <pc:docMk/>
            <pc:sldMk cId="3550436766" sldId="272"/>
            <ac:spMk id="6" creationId="{8A59AED1-4BAA-47FE-A233-9C2F413DB688}"/>
          </ac:spMkLst>
        </pc:spChg>
        <pc:spChg chg="mod">
          <ac:chgData name="anton andersson" userId="f7fe82e8b11385a6" providerId="LiveId" clId="{776FEACB-D82A-4758-9B99-DE71FDE06854}" dt="2022-01-31T10:41:47.743" v="107" actId="20577"/>
          <ac:spMkLst>
            <pc:docMk/>
            <pc:sldMk cId="3550436766" sldId="272"/>
            <ac:spMk id="7" creationId="{78972905-E434-5D47-AFD2-FA25DA38A1E7}"/>
          </ac:spMkLst>
        </pc:spChg>
        <pc:graphicFrameChg chg="mod modGraphic">
          <ac:chgData name="anton andersson" userId="f7fe82e8b11385a6" providerId="LiveId" clId="{776FEACB-D82A-4758-9B99-DE71FDE06854}" dt="2022-02-03T06:09:11.266" v="17260" actId="207"/>
          <ac:graphicFrameMkLst>
            <pc:docMk/>
            <pc:sldMk cId="3550436766" sldId="272"/>
            <ac:graphicFrameMk id="8" creationId="{6785EE1E-4A1C-4346-83D0-84014F8F230F}"/>
          </ac:graphicFrameMkLst>
        </pc:graphicFrameChg>
      </pc:sldChg>
      <pc:sldChg chg="addSp delSp modSp mod">
        <pc:chgData name="anton andersson" userId="f7fe82e8b11385a6" providerId="LiveId" clId="{776FEACB-D82A-4758-9B99-DE71FDE06854}" dt="2022-01-31T12:02:45.746" v="353" actId="478"/>
        <pc:sldMkLst>
          <pc:docMk/>
          <pc:sldMk cId="4256703955" sldId="293"/>
        </pc:sldMkLst>
        <pc:spChg chg="add del mod">
          <ac:chgData name="anton andersson" userId="f7fe82e8b11385a6" providerId="LiveId" clId="{776FEACB-D82A-4758-9B99-DE71FDE06854}" dt="2022-01-31T12:02:45.746" v="353" actId="478"/>
          <ac:spMkLst>
            <pc:docMk/>
            <pc:sldMk cId="4256703955" sldId="293"/>
            <ac:spMk id="2" creationId="{64A82763-6D0F-4CA7-8CDD-BD202A80A796}"/>
          </ac:spMkLst>
        </pc:spChg>
        <pc:spChg chg="mod">
          <ac:chgData name="anton andersson" userId="f7fe82e8b11385a6" providerId="LiveId" clId="{776FEACB-D82A-4758-9B99-DE71FDE06854}" dt="2022-01-31T10:44:05.600" v="165" actId="20577"/>
          <ac:spMkLst>
            <pc:docMk/>
            <pc:sldMk cId="4256703955" sldId="293"/>
            <ac:spMk id="12" creationId="{D11693FE-8633-4CDA-ABA8-92FAAA0C73FA}"/>
          </ac:spMkLst>
        </pc:spChg>
      </pc:sldChg>
      <pc:sldChg chg="del">
        <pc:chgData name="anton andersson" userId="f7fe82e8b11385a6" providerId="LiveId" clId="{776FEACB-D82A-4758-9B99-DE71FDE06854}" dt="2022-01-31T10:36:09.680" v="14" actId="2696"/>
        <pc:sldMkLst>
          <pc:docMk/>
          <pc:sldMk cId="509436930" sldId="324"/>
        </pc:sldMkLst>
      </pc:sldChg>
      <pc:sldChg chg="del">
        <pc:chgData name="anton andersson" userId="f7fe82e8b11385a6" providerId="LiveId" clId="{776FEACB-D82A-4758-9B99-DE71FDE06854}" dt="2022-01-31T10:38:31.187" v="20" actId="2696"/>
        <pc:sldMkLst>
          <pc:docMk/>
          <pc:sldMk cId="3101776055" sldId="325"/>
        </pc:sldMkLst>
      </pc:sldChg>
      <pc:sldChg chg="modSp mod">
        <pc:chgData name="anton andersson" userId="f7fe82e8b11385a6" providerId="LiveId" clId="{776FEACB-D82A-4758-9B99-DE71FDE06854}" dt="2022-02-03T06:06:44.901" v="17246" actId="207"/>
        <pc:sldMkLst>
          <pc:docMk/>
          <pc:sldMk cId="1054877483" sldId="326"/>
        </pc:sldMkLst>
        <pc:spChg chg="mod">
          <ac:chgData name="anton andersson" userId="f7fe82e8b11385a6" providerId="LiveId" clId="{776FEACB-D82A-4758-9B99-DE71FDE06854}" dt="2022-02-03T06:06:44.901" v="17246" actId="207"/>
          <ac:spMkLst>
            <pc:docMk/>
            <pc:sldMk cId="1054877483" sldId="326"/>
            <ac:spMk id="12" creationId="{D11693FE-8633-4CDA-ABA8-92FAAA0C73FA}"/>
          </ac:spMkLst>
        </pc:spChg>
      </pc:sldChg>
      <pc:sldChg chg="del">
        <pc:chgData name="anton andersson" userId="f7fe82e8b11385a6" providerId="LiveId" clId="{776FEACB-D82A-4758-9B99-DE71FDE06854}" dt="2022-01-31T10:36:22.511" v="15" actId="2696"/>
        <pc:sldMkLst>
          <pc:docMk/>
          <pc:sldMk cId="2474903073" sldId="327"/>
        </pc:sldMkLst>
      </pc:sldChg>
      <pc:sldChg chg="modSp mod">
        <pc:chgData name="anton andersson" userId="f7fe82e8b11385a6" providerId="LiveId" clId="{776FEACB-D82A-4758-9B99-DE71FDE06854}" dt="2022-02-03T06:06:01.032" v="17233" actId="207"/>
        <pc:sldMkLst>
          <pc:docMk/>
          <pc:sldMk cId="1897152753" sldId="328"/>
        </pc:sldMkLst>
        <pc:spChg chg="mod">
          <ac:chgData name="anton andersson" userId="f7fe82e8b11385a6" providerId="LiveId" clId="{776FEACB-D82A-4758-9B99-DE71FDE06854}" dt="2022-02-03T06:06:01.032" v="17233" actId="207"/>
          <ac:spMkLst>
            <pc:docMk/>
            <pc:sldMk cId="1897152753" sldId="328"/>
            <ac:spMk id="12" creationId="{D11693FE-8633-4CDA-ABA8-92FAAA0C73FA}"/>
          </ac:spMkLst>
        </pc:spChg>
      </pc:sldChg>
      <pc:sldChg chg="del">
        <pc:chgData name="anton andersson" userId="f7fe82e8b11385a6" providerId="LiveId" clId="{776FEACB-D82A-4758-9B99-DE71FDE06854}" dt="2022-01-31T10:36:33.930" v="17" actId="2696"/>
        <pc:sldMkLst>
          <pc:docMk/>
          <pc:sldMk cId="1290427121" sldId="329"/>
        </pc:sldMkLst>
      </pc:sldChg>
      <pc:sldChg chg="del">
        <pc:chgData name="anton andersson" userId="f7fe82e8b11385a6" providerId="LiveId" clId="{776FEACB-D82A-4758-9B99-DE71FDE06854}" dt="2022-01-31T10:36:33.930" v="17" actId="2696"/>
        <pc:sldMkLst>
          <pc:docMk/>
          <pc:sldMk cId="2279268140" sldId="330"/>
        </pc:sldMkLst>
      </pc:sldChg>
      <pc:sldChg chg="del">
        <pc:chgData name="anton andersson" userId="f7fe82e8b11385a6" providerId="LiveId" clId="{776FEACB-D82A-4758-9B99-DE71FDE06854}" dt="2022-01-31T10:44:23.107" v="166" actId="2696"/>
        <pc:sldMkLst>
          <pc:docMk/>
          <pc:sldMk cId="1631873189" sldId="331"/>
        </pc:sldMkLst>
      </pc:sldChg>
      <pc:sldChg chg="del">
        <pc:chgData name="anton andersson" userId="f7fe82e8b11385a6" providerId="LiveId" clId="{776FEACB-D82A-4758-9B99-DE71FDE06854}" dt="2022-01-31T10:44:26.670" v="167" actId="2696"/>
        <pc:sldMkLst>
          <pc:docMk/>
          <pc:sldMk cId="4250734370" sldId="332"/>
        </pc:sldMkLst>
      </pc:sldChg>
      <pc:sldChg chg="del">
        <pc:chgData name="anton andersson" userId="f7fe82e8b11385a6" providerId="LiveId" clId="{776FEACB-D82A-4758-9B99-DE71FDE06854}" dt="2022-01-31T10:36:22.511" v="15" actId="2696"/>
        <pc:sldMkLst>
          <pc:docMk/>
          <pc:sldMk cId="1095273014" sldId="333"/>
        </pc:sldMkLst>
      </pc:sldChg>
      <pc:sldChg chg="del">
        <pc:chgData name="anton andersson" userId="f7fe82e8b11385a6" providerId="LiveId" clId="{776FEACB-D82A-4758-9B99-DE71FDE06854}" dt="2022-01-31T10:36:22.511" v="15" actId="2696"/>
        <pc:sldMkLst>
          <pc:docMk/>
          <pc:sldMk cId="125812850" sldId="335"/>
        </pc:sldMkLst>
      </pc:sldChg>
      <pc:sldChg chg="addSp delSp modSp mod">
        <pc:chgData name="anton andersson" userId="f7fe82e8b11385a6" providerId="LiveId" clId="{776FEACB-D82A-4758-9B99-DE71FDE06854}" dt="2022-02-08T07:58:51.980" v="17434" actId="108"/>
        <pc:sldMkLst>
          <pc:docMk/>
          <pc:sldMk cId="441834813" sldId="353"/>
        </pc:sldMkLst>
        <pc:spChg chg="mod">
          <ac:chgData name="anton andersson" userId="f7fe82e8b11385a6" providerId="LiveId" clId="{776FEACB-D82A-4758-9B99-DE71FDE06854}" dt="2022-02-03T06:02:54.653" v="17146" actId="20577"/>
          <ac:spMkLst>
            <pc:docMk/>
            <pc:sldMk cId="441834813" sldId="353"/>
            <ac:spMk id="2" creationId="{CD0FB8EB-1974-4F1B-9F83-4FDD9AB6C8B2}"/>
          </ac:spMkLst>
        </pc:spChg>
        <pc:spChg chg="mod">
          <ac:chgData name="anton andersson" userId="f7fe82e8b11385a6" providerId="LiveId" clId="{776FEACB-D82A-4758-9B99-DE71FDE06854}" dt="2022-02-08T07:58:51.980" v="17434" actId="108"/>
          <ac:spMkLst>
            <pc:docMk/>
            <pc:sldMk cId="441834813" sldId="353"/>
            <ac:spMk id="6" creationId="{CFEF36EF-EA79-48B1-8977-F8AA6F2C6BC7}"/>
          </ac:spMkLst>
        </pc:spChg>
        <pc:spChg chg="add del mod">
          <ac:chgData name="anton andersson" userId="f7fe82e8b11385a6" providerId="LiveId" clId="{776FEACB-D82A-4758-9B99-DE71FDE06854}" dt="2022-02-03T06:02:50.805" v="17135" actId="478"/>
          <ac:spMkLst>
            <pc:docMk/>
            <pc:sldMk cId="441834813" sldId="353"/>
            <ac:spMk id="7" creationId="{0D14AFD4-54E8-4033-A37B-61B522F4B1C8}"/>
          </ac:spMkLst>
        </pc:spChg>
        <pc:spChg chg="del">
          <ac:chgData name="anton andersson" userId="f7fe82e8b11385a6" providerId="LiveId" clId="{776FEACB-D82A-4758-9B99-DE71FDE06854}" dt="2022-02-03T06:02:46.334" v="17134" actId="478"/>
          <ac:spMkLst>
            <pc:docMk/>
            <pc:sldMk cId="441834813" sldId="353"/>
            <ac:spMk id="8" creationId="{F9694C8D-3712-49FB-B071-2180F2DC8118}"/>
          </ac:spMkLst>
        </pc:spChg>
        <pc:spChg chg="mod">
          <ac:chgData name="anton andersson" userId="f7fe82e8b11385a6" providerId="LiveId" clId="{776FEACB-D82A-4758-9B99-DE71FDE06854}" dt="2022-01-31T10:42:05.031" v="115" actId="20577"/>
          <ac:spMkLst>
            <pc:docMk/>
            <pc:sldMk cId="441834813" sldId="353"/>
            <ac:spMk id="10" creationId="{38A5AF1C-CD2B-3242-88CF-04FA26AED57A}"/>
          </ac:spMkLst>
        </pc:spChg>
      </pc:sldChg>
      <pc:sldChg chg="new del">
        <pc:chgData name="anton andersson" userId="f7fe82e8b11385a6" providerId="LiveId" clId="{776FEACB-D82A-4758-9B99-DE71FDE06854}" dt="2022-01-31T10:48:20.094" v="169" actId="680"/>
        <pc:sldMkLst>
          <pc:docMk/>
          <pc:sldMk cId="1305190129" sldId="354"/>
        </pc:sldMkLst>
      </pc:sldChg>
      <pc:sldChg chg="new del">
        <pc:chgData name="anton andersson" userId="f7fe82e8b11385a6" providerId="LiveId" clId="{776FEACB-D82A-4758-9B99-DE71FDE06854}" dt="2022-01-31T10:49:06.199" v="176" actId="2696"/>
        <pc:sldMkLst>
          <pc:docMk/>
          <pc:sldMk cId="1312836092" sldId="354"/>
        </pc:sldMkLst>
      </pc:sldChg>
      <pc:sldChg chg="addSp delSp modSp add mod setBg">
        <pc:chgData name="anton andersson" userId="f7fe82e8b11385a6" providerId="LiveId" clId="{776FEACB-D82A-4758-9B99-DE71FDE06854}" dt="2022-01-31T13:05:40.043" v="2180" actId="20577"/>
        <pc:sldMkLst>
          <pc:docMk/>
          <pc:sldMk cId="2047162698" sldId="355"/>
        </pc:sldMkLst>
        <pc:spChg chg="mod">
          <ac:chgData name="anton andersson" userId="f7fe82e8b11385a6" providerId="LiveId" clId="{776FEACB-D82A-4758-9B99-DE71FDE06854}" dt="2022-01-31T11:51:45.905" v="181" actId="207"/>
          <ac:spMkLst>
            <pc:docMk/>
            <pc:sldMk cId="2047162698" sldId="355"/>
            <ac:spMk id="2" creationId="{845A0B2C-9874-4D40-84AB-D03DD94D0EF7}"/>
          </ac:spMkLst>
        </pc:spChg>
        <pc:spChg chg="del">
          <ac:chgData name="anton andersson" userId="f7fe82e8b11385a6" providerId="LiveId" clId="{776FEACB-D82A-4758-9B99-DE71FDE06854}" dt="2022-01-31T11:51:52.219" v="182" actId="478"/>
          <ac:spMkLst>
            <pc:docMk/>
            <pc:sldMk cId="2047162698" sldId="355"/>
            <ac:spMk id="3" creationId="{AE971634-934A-4551-856A-4C898FB5C055}"/>
          </ac:spMkLst>
        </pc:spChg>
        <pc:spChg chg="del">
          <ac:chgData name="anton andersson" userId="f7fe82e8b11385a6" providerId="LiveId" clId="{776FEACB-D82A-4758-9B99-DE71FDE06854}" dt="2022-01-31T11:51:20.824" v="179" actId="478"/>
          <ac:spMkLst>
            <pc:docMk/>
            <pc:sldMk cId="2047162698" sldId="355"/>
            <ac:spMk id="7" creationId="{16EEA83A-4842-4B0C-A40C-6F81A1228E3A}"/>
          </ac:spMkLst>
        </pc:spChg>
        <pc:spChg chg="add del mod">
          <ac:chgData name="anton andersson" userId="f7fe82e8b11385a6" providerId="LiveId" clId="{776FEACB-D82A-4758-9B99-DE71FDE06854}" dt="2022-01-31T11:52:10.039" v="193" actId="478"/>
          <ac:spMkLst>
            <pc:docMk/>
            <pc:sldMk cId="2047162698" sldId="355"/>
            <ac:spMk id="8" creationId="{343EC83E-2F2D-4160-AC11-5CB3E424A8D3}"/>
          </ac:spMkLst>
        </pc:spChg>
        <pc:spChg chg="add del mod">
          <ac:chgData name="anton andersson" userId="f7fe82e8b11385a6" providerId="LiveId" clId="{776FEACB-D82A-4758-9B99-DE71FDE06854}" dt="2022-01-31T12:02:17.830" v="303"/>
          <ac:spMkLst>
            <pc:docMk/>
            <pc:sldMk cId="2047162698" sldId="355"/>
            <ac:spMk id="9" creationId="{08035BF6-3A0E-457F-8CC9-4D51A5D8C0D2}"/>
          </ac:spMkLst>
        </pc:spChg>
        <pc:spChg chg="add mod">
          <ac:chgData name="anton andersson" userId="f7fe82e8b11385a6" providerId="LiveId" clId="{776FEACB-D82A-4758-9B99-DE71FDE06854}" dt="2022-01-31T11:59:37.039" v="275" actId="20577"/>
          <ac:spMkLst>
            <pc:docMk/>
            <pc:sldMk cId="2047162698" sldId="355"/>
            <ac:spMk id="11" creationId="{8D8FF8E5-9A42-40BA-A84C-DF4340E7051F}"/>
          </ac:spMkLst>
        </pc:spChg>
        <pc:spChg chg="add mod">
          <ac:chgData name="anton andersson" userId="f7fe82e8b11385a6" providerId="LiveId" clId="{776FEACB-D82A-4758-9B99-DE71FDE06854}" dt="2022-01-31T13:05:40.043" v="2180" actId="20577"/>
          <ac:spMkLst>
            <pc:docMk/>
            <pc:sldMk cId="2047162698" sldId="355"/>
            <ac:spMk id="12" creationId="{50B40AC6-9718-4175-A5CF-88ECE999D785}"/>
          </ac:spMkLst>
        </pc:spChg>
        <pc:spChg chg="add del mod">
          <ac:chgData name="anton andersson" userId="f7fe82e8b11385a6" providerId="LiveId" clId="{776FEACB-D82A-4758-9B99-DE71FDE06854}" dt="2022-01-31T12:37:30.026" v="1258" actId="478"/>
          <ac:spMkLst>
            <pc:docMk/>
            <pc:sldMk cId="2047162698" sldId="355"/>
            <ac:spMk id="13" creationId="{BE8A6F47-249E-49CE-B172-AC92C1AF9B7D}"/>
          </ac:spMkLst>
        </pc:spChg>
        <pc:spChg chg="add del mod">
          <ac:chgData name="anton andersson" userId="f7fe82e8b11385a6" providerId="LiveId" clId="{776FEACB-D82A-4758-9B99-DE71FDE06854}" dt="2022-01-31T12:13:17.698" v="561" actId="478"/>
          <ac:spMkLst>
            <pc:docMk/>
            <pc:sldMk cId="2047162698" sldId="355"/>
            <ac:spMk id="15" creationId="{B69BC3E5-691A-4E89-8E69-B7BB1500421E}"/>
          </ac:spMkLst>
        </pc:spChg>
        <pc:picChg chg="del">
          <ac:chgData name="anton andersson" userId="f7fe82e8b11385a6" providerId="LiveId" clId="{776FEACB-D82A-4758-9B99-DE71FDE06854}" dt="2022-01-31T11:51:18.887" v="178" actId="478"/>
          <ac:picMkLst>
            <pc:docMk/>
            <pc:sldMk cId="2047162698" sldId="355"/>
            <ac:picMk id="4" creationId="{47425A9F-FA71-4C19-9A8C-A90937BBDFC4}"/>
          </ac:picMkLst>
        </pc:picChg>
        <pc:picChg chg="del">
          <ac:chgData name="anton andersson" userId="f7fe82e8b11385a6" providerId="LiveId" clId="{776FEACB-D82A-4758-9B99-DE71FDE06854}" dt="2022-01-31T11:51:17.928" v="177" actId="478"/>
          <ac:picMkLst>
            <pc:docMk/>
            <pc:sldMk cId="2047162698" sldId="355"/>
            <ac:picMk id="6" creationId="{ED9F697E-BB5E-43AC-A915-B3A7C3879688}"/>
          </ac:picMkLst>
        </pc:picChg>
        <pc:picChg chg="add del mod">
          <ac:chgData name="anton andersson" userId="f7fe82e8b11385a6" providerId="LiveId" clId="{776FEACB-D82A-4758-9B99-DE71FDE06854}" dt="2022-01-31T12:37:31.106" v="1259" actId="478"/>
          <ac:picMkLst>
            <pc:docMk/>
            <pc:sldMk cId="2047162698" sldId="355"/>
            <ac:picMk id="14" creationId="{76D03DA6-8E12-4E38-AF76-A625B305AA2D}"/>
          </ac:picMkLst>
        </pc:picChg>
      </pc:sldChg>
      <pc:sldChg chg="add del">
        <pc:chgData name="anton andersson" userId="f7fe82e8b11385a6" providerId="LiveId" clId="{776FEACB-D82A-4758-9B99-DE71FDE06854}" dt="2022-01-31T10:48:59.768" v="174" actId="2696"/>
        <pc:sldMkLst>
          <pc:docMk/>
          <pc:sldMk cId="2337899739" sldId="355"/>
        </pc:sldMkLst>
      </pc:sldChg>
      <pc:sldChg chg="addSp delSp modSp new mod modClrScheme chgLayout">
        <pc:chgData name="anton andersson" userId="f7fe82e8b11385a6" providerId="LiveId" clId="{776FEACB-D82A-4758-9B99-DE71FDE06854}" dt="2022-01-31T12:38:09.355" v="1267" actId="478"/>
        <pc:sldMkLst>
          <pc:docMk/>
          <pc:sldMk cId="1670369879" sldId="356"/>
        </pc:sldMkLst>
        <pc:spChg chg="del">
          <ac:chgData name="anton andersson" userId="f7fe82e8b11385a6" providerId="LiveId" clId="{776FEACB-D82A-4758-9B99-DE71FDE06854}" dt="2022-01-31T12:13:35.227" v="563" actId="478"/>
          <ac:spMkLst>
            <pc:docMk/>
            <pc:sldMk cId="1670369879" sldId="356"/>
            <ac:spMk id="2" creationId="{B553B75B-33EE-4528-BC2B-3F9B85AAB9B1}"/>
          </ac:spMkLst>
        </pc:spChg>
        <pc:spChg chg="mod">
          <ac:chgData name="anton andersson" userId="f7fe82e8b11385a6" providerId="LiveId" clId="{776FEACB-D82A-4758-9B99-DE71FDE06854}" dt="2022-01-31T12:15:14.608" v="590" actId="26606"/>
          <ac:spMkLst>
            <pc:docMk/>
            <pc:sldMk cId="1670369879" sldId="356"/>
            <ac:spMk id="3" creationId="{A7C92DBA-E98B-4483-B75A-45A8B674D71C}"/>
          </ac:spMkLst>
        </pc:spChg>
        <pc:spChg chg="mod">
          <ac:chgData name="anton andersson" userId="f7fe82e8b11385a6" providerId="LiveId" clId="{776FEACB-D82A-4758-9B99-DE71FDE06854}" dt="2022-01-31T12:15:14.608" v="590" actId="26606"/>
          <ac:spMkLst>
            <pc:docMk/>
            <pc:sldMk cId="1670369879" sldId="356"/>
            <ac:spMk id="4" creationId="{958B36C5-EFD3-47D7-802B-0FCED75C08DC}"/>
          </ac:spMkLst>
        </pc:spChg>
        <pc:spChg chg="del">
          <ac:chgData name="anton andersson" userId="f7fe82e8b11385a6" providerId="LiveId" clId="{776FEACB-D82A-4758-9B99-DE71FDE06854}" dt="2022-01-31T12:13:37.785" v="565" actId="478"/>
          <ac:spMkLst>
            <pc:docMk/>
            <pc:sldMk cId="1670369879" sldId="356"/>
            <ac:spMk id="5" creationId="{D67A5C11-BC0C-4422-9890-351EEC874C3E}"/>
          </ac:spMkLst>
        </pc:spChg>
        <pc:spChg chg="del">
          <ac:chgData name="anton andersson" userId="f7fe82e8b11385a6" providerId="LiveId" clId="{776FEACB-D82A-4758-9B99-DE71FDE06854}" dt="2022-01-31T12:13:38.734" v="566" actId="478"/>
          <ac:spMkLst>
            <pc:docMk/>
            <pc:sldMk cId="1670369879" sldId="356"/>
            <ac:spMk id="6" creationId="{7311D6E4-97A6-49B7-93FE-67AE4DDA8BDC}"/>
          </ac:spMkLst>
        </pc:spChg>
        <pc:spChg chg="del">
          <ac:chgData name="anton andersson" userId="f7fe82e8b11385a6" providerId="LiveId" clId="{776FEACB-D82A-4758-9B99-DE71FDE06854}" dt="2022-01-31T12:13:36.783" v="564" actId="478"/>
          <ac:spMkLst>
            <pc:docMk/>
            <pc:sldMk cId="1670369879" sldId="356"/>
            <ac:spMk id="7" creationId="{76CEAB6A-3BBE-4CB5-8278-5479AA4981A1}"/>
          </ac:spMkLst>
        </pc:spChg>
        <pc:spChg chg="mod ord">
          <ac:chgData name="anton andersson" userId="f7fe82e8b11385a6" providerId="LiveId" clId="{776FEACB-D82A-4758-9B99-DE71FDE06854}" dt="2022-01-31T12:15:14.608" v="590" actId="26606"/>
          <ac:spMkLst>
            <pc:docMk/>
            <pc:sldMk cId="1670369879" sldId="356"/>
            <ac:spMk id="8" creationId="{1B148CBB-8B3A-4061-BDEF-291C8E02AD68}"/>
          </ac:spMkLst>
        </pc:spChg>
        <pc:spChg chg="add mod ord">
          <ac:chgData name="anton andersson" userId="f7fe82e8b11385a6" providerId="LiveId" clId="{776FEACB-D82A-4758-9B99-DE71FDE06854}" dt="2022-01-31T12:26:44.929" v="1231" actId="1076"/>
          <ac:spMkLst>
            <pc:docMk/>
            <pc:sldMk cId="1670369879" sldId="356"/>
            <ac:spMk id="9" creationId="{2132E3A1-51BA-449F-AC23-05B76C47AD0A}"/>
          </ac:spMkLst>
        </pc:spChg>
        <pc:spChg chg="add mod">
          <ac:chgData name="anton andersson" userId="f7fe82e8b11385a6" providerId="LiveId" clId="{776FEACB-D82A-4758-9B99-DE71FDE06854}" dt="2022-01-31T12:26:40.736" v="1230" actId="1076"/>
          <ac:spMkLst>
            <pc:docMk/>
            <pc:sldMk cId="1670369879" sldId="356"/>
            <ac:spMk id="10" creationId="{5FB47051-91F8-4C51-9C5E-6A75F963830C}"/>
          </ac:spMkLst>
        </pc:spChg>
        <pc:spChg chg="add mod">
          <ac:chgData name="anton andersson" userId="f7fe82e8b11385a6" providerId="LiveId" clId="{776FEACB-D82A-4758-9B99-DE71FDE06854}" dt="2022-01-31T12:29:03.807" v="1242" actId="14100"/>
          <ac:spMkLst>
            <pc:docMk/>
            <pc:sldMk cId="1670369879" sldId="356"/>
            <ac:spMk id="12" creationId="{5171A106-DE1E-4B65-9BCE-CB790E8A9E47}"/>
          </ac:spMkLst>
        </pc:spChg>
        <pc:spChg chg="add del mod">
          <ac:chgData name="anton andersson" userId="f7fe82e8b11385a6" providerId="LiveId" clId="{776FEACB-D82A-4758-9B99-DE71FDE06854}" dt="2022-01-31T12:38:07.234" v="1264" actId="478"/>
          <ac:spMkLst>
            <pc:docMk/>
            <pc:sldMk cId="1670369879" sldId="356"/>
            <ac:spMk id="13" creationId="{66C75F8E-3AAC-4E8C-81A1-C2A19CCDD6F1}"/>
          </ac:spMkLst>
        </pc:spChg>
        <pc:spChg chg="add del mod">
          <ac:chgData name="anton andersson" userId="f7fe82e8b11385a6" providerId="LiveId" clId="{776FEACB-D82A-4758-9B99-DE71FDE06854}" dt="2022-01-31T12:38:07.234" v="1266"/>
          <ac:spMkLst>
            <pc:docMk/>
            <pc:sldMk cId="1670369879" sldId="356"/>
            <ac:spMk id="14" creationId="{0371C63A-2834-4107-8DEA-5711BEAFDD8C}"/>
          </ac:spMkLst>
        </pc:spChg>
        <pc:picChg chg="add del mod">
          <ac:chgData name="anton andersson" userId="f7fe82e8b11385a6" providerId="LiveId" clId="{776FEACB-D82A-4758-9B99-DE71FDE06854}" dt="2022-01-31T12:38:09.355" v="1267" actId="478"/>
          <ac:picMkLst>
            <pc:docMk/>
            <pc:sldMk cId="1670369879" sldId="356"/>
            <ac:picMk id="11" creationId="{4E393332-79F1-49C0-B50B-925979CC52B5}"/>
          </ac:picMkLst>
        </pc:picChg>
      </pc:sldChg>
      <pc:sldChg chg="modSp add mod">
        <pc:chgData name="anton andersson" userId="f7fe82e8b11385a6" providerId="LiveId" clId="{776FEACB-D82A-4758-9B99-DE71FDE06854}" dt="2022-01-31T13:06:01.344" v="2181"/>
        <pc:sldMkLst>
          <pc:docMk/>
          <pc:sldMk cId="3438704562" sldId="357"/>
        </pc:sldMkLst>
        <pc:spChg chg="mod">
          <ac:chgData name="anton andersson" userId="f7fe82e8b11385a6" providerId="LiveId" clId="{776FEACB-D82A-4758-9B99-DE71FDE06854}" dt="2022-01-31T13:06:01.344" v="2181"/>
          <ac:spMkLst>
            <pc:docMk/>
            <pc:sldMk cId="3438704562" sldId="357"/>
            <ac:spMk id="12" creationId="{50B40AC6-9718-4175-A5CF-88ECE999D785}"/>
          </ac:spMkLst>
        </pc:spChg>
      </pc:sldChg>
      <pc:sldChg chg="add del">
        <pc:chgData name="anton andersson" userId="f7fe82e8b11385a6" providerId="LiveId" clId="{776FEACB-D82A-4758-9B99-DE71FDE06854}" dt="2022-01-31T12:37:43.230" v="1260" actId="2696"/>
        <pc:sldMkLst>
          <pc:docMk/>
          <pc:sldMk cId="501053142" sldId="358"/>
        </pc:sldMkLst>
      </pc:sldChg>
      <pc:sldChg chg="modSp add mod">
        <pc:chgData name="anton andersson" userId="f7fe82e8b11385a6" providerId="LiveId" clId="{776FEACB-D82A-4758-9B99-DE71FDE06854}" dt="2022-01-31T12:38:24.518" v="1268" actId="13926"/>
        <pc:sldMkLst>
          <pc:docMk/>
          <pc:sldMk cId="2332145124" sldId="358"/>
        </pc:sldMkLst>
        <pc:spChg chg="mod">
          <ac:chgData name="anton andersson" userId="f7fe82e8b11385a6" providerId="LiveId" clId="{776FEACB-D82A-4758-9B99-DE71FDE06854}" dt="2022-01-31T12:38:24.518" v="1268" actId="13926"/>
          <ac:spMkLst>
            <pc:docMk/>
            <pc:sldMk cId="2332145124" sldId="358"/>
            <ac:spMk id="14" creationId="{0371C63A-2834-4107-8DEA-5711BEAFDD8C}"/>
          </ac:spMkLst>
        </pc:spChg>
      </pc:sldChg>
      <pc:sldChg chg="modSp add del mod ord">
        <pc:chgData name="anton andersson" userId="f7fe82e8b11385a6" providerId="LiveId" clId="{776FEACB-D82A-4758-9B99-DE71FDE06854}" dt="2022-01-31T12:50:40.255" v="1618" actId="2696"/>
        <pc:sldMkLst>
          <pc:docMk/>
          <pc:sldMk cId="3625705388" sldId="359"/>
        </pc:sldMkLst>
        <pc:spChg chg="mod">
          <ac:chgData name="anton andersson" userId="f7fe82e8b11385a6" providerId="LiveId" clId="{776FEACB-D82A-4758-9B99-DE71FDE06854}" dt="2022-01-31T12:39:05.316" v="1271" actId="13926"/>
          <ac:spMkLst>
            <pc:docMk/>
            <pc:sldMk cId="3625705388" sldId="359"/>
            <ac:spMk id="14" creationId="{0371C63A-2834-4107-8DEA-5711BEAFDD8C}"/>
          </ac:spMkLst>
        </pc:spChg>
      </pc:sldChg>
      <pc:sldChg chg="addSp delSp modSp add del mod">
        <pc:chgData name="anton andersson" userId="f7fe82e8b11385a6" providerId="LiveId" clId="{776FEACB-D82A-4758-9B99-DE71FDE06854}" dt="2022-02-01T07:40:13.238" v="10273" actId="2696"/>
        <pc:sldMkLst>
          <pc:docMk/>
          <pc:sldMk cId="871079927" sldId="360"/>
        </pc:sldMkLst>
        <pc:spChg chg="add del mod">
          <ac:chgData name="anton andersson" userId="f7fe82e8b11385a6" providerId="LiveId" clId="{776FEACB-D82A-4758-9B99-DE71FDE06854}" dt="2022-01-31T12:44:18.195" v="1358"/>
          <ac:spMkLst>
            <pc:docMk/>
            <pc:sldMk cId="871079927" sldId="360"/>
            <ac:spMk id="2" creationId="{B90A3574-87A1-4E33-A66F-F527BD493490}"/>
          </ac:spMkLst>
        </pc:spChg>
        <pc:spChg chg="add mod">
          <ac:chgData name="anton andersson" userId="f7fe82e8b11385a6" providerId="LiveId" clId="{776FEACB-D82A-4758-9B99-DE71FDE06854}" dt="2022-01-31T13:03:04.641" v="2113" actId="1076"/>
          <ac:spMkLst>
            <pc:docMk/>
            <pc:sldMk cId="871079927" sldId="360"/>
            <ac:spMk id="5" creationId="{F18DC539-3B87-416E-AE9B-291591865291}"/>
          </ac:spMkLst>
        </pc:spChg>
        <pc:spChg chg="mod">
          <ac:chgData name="anton andersson" userId="f7fe82e8b11385a6" providerId="LiveId" clId="{776FEACB-D82A-4758-9B99-DE71FDE06854}" dt="2022-01-31T12:42:04.354" v="1277" actId="1076"/>
          <ac:spMkLst>
            <pc:docMk/>
            <pc:sldMk cId="871079927" sldId="360"/>
            <ac:spMk id="9" creationId="{2132E3A1-51BA-449F-AC23-05B76C47AD0A}"/>
          </ac:spMkLst>
        </pc:spChg>
        <pc:spChg chg="del">
          <ac:chgData name="anton andersson" userId="f7fe82e8b11385a6" providerId="LiveId" clId="{776FEACB-D82A-4758-9B99-DE71FDE06854}" dt="2022-01-31T12:44:39.359" v="1361" actId="478"/>
          <ac:spMkLst>
            <pc:docMk/>
            <pc:sldMk cId="871079927" sldId="360"/>
            <ac:spMk id="12" creationId="{5171A106-DE1E-4B65-9BCE-CB790E8A9E47}"/>
          </ac:spMkLst>
        </pc:spChg>
        <pc:spChg chg="del">
          <ac:chgData name="anton andersson" userId="f7fe82e8b11385a6" providerId="LiveId" clId="{776FEACB-D82A-4758-9B99-DE71FDE06854}" dt="2022-01-31T12:48:53.259" v="1574" actId="478"/>
          <ac:spMkLst>
            <pc:docMk/>
            <pc:sldMk cId="871079927" sldId="360"/>
            <ac:spMk id="13" creationId="{66C75F8E-3AAC-4E8C-81A1-C2A19CCDD6F1}"/>
          </ac:spMkLst>
        </pc:spChg>
        <pc:spChg chg="mod">
          <ac:chgData name="anton andersson" userId="f7fe82e8b11385a6" providerId="LiveId" clId="{776FEACB-D82A-4758-9B99-DE71FDE06854}" dt="2022-01-31T12:53:54.152" v="1826" actId="13926"/>
          <ac:spMkLst>
            <pc:docMk/>
            <pc:sldMk cId="871079927" sldId="360"/>
            <ac:spMk id="14" creationId="{0371C63A-2834-4107-8DEA-5711BEAFDD8C}"/>
          </ac:spMkLst>
        </pc:spChg>
      </pc:sldChg>
      <pc:sldChg chg="new del">
        <pc:chgData name="anton andersson" userId="f7fe82e8b11385a6" providerId="LiveId" clId="{776FEACB-D82A-4758-9B99-DE71FDE06854}" dt="2022-01-31T12:44:22.166" v="1360" actId="680"/>
        <pc:sldMkLst>
          <pc:docMk/>
          <pc:sldMk cId="3606174377" sldId="361"/>
        </pc:sldMkLst>
      </pc:sldChg>
      <pc:sldChg chg="addSp delSp modSp add mod">
        <pc:chgData name="anton andersson" userId="f7fe82e8b11385a6" providerId="LiveId" clId="{776FEACB-D82A-4758-9B99-DE71FDE06854}" dt="2022-02-01T07:44:31.014" v="10366" actId="20577"/>
        <pc:sldMkLst>
          <pc:docMk/>
          <pc:sldMk cId="4040901395" sldId="361"/>
        </pc:sldMkLst>
        <pc:spChg chg="add del mod">
          <ac:chgData name="anton andersson" userId="f7fe82e8b11385a6" providerId="LiveId" clId="{776FEACB-D82A-4758-9B99-DE71FDE06854}" dt="2022-01-31T13:04:18.549" v="2125"/>
          <ac:spMkLst>
            <pc:docMk/>
            <pc:sldMk cId="4040901395" sldId="361"/>
            <ac:spMk id="2" creationId="{B3C76DA0-4D27-4FAA-8417-91E3F86A8E24}"/>
          </ac:spMkLst>
        </pc:spChg>
        <pc:spChg chg="del">
          <ac:chgData name="anton andersson" userId="f7fe82e8b11385a6" providerId="LiveId" clId="{776FEACB-D82A-4758-9B99-DE71FDE06854}" dt="2022-01-31T12:56:30.496" v="1848" actId="478"/>
          <ac:spMkLst>
            <pc:docMk/>
            <pc:sldMk cId="4040901395" sldId="361"/>
            <ac:spMk id="5" creationId="{F18DC539-3B87-416E-AE9B-291591865291}"/>
          </ac:spMkLst>
        </pc:spChg>
        <pc:spChg chg="add mod">
          <ac:chgData name="anton andersson" userId="f7fe82e8b11385a6" providerId="LiveId" clId="{776FEACB-D82A-4758-9B99-DE71FDE06854}" dt="2022-02-01T07:44:31.014" v="10366" actId="20577"/>
          <ac:spMkLst>
            <pc:docMk/>
            <pc:sldMk cId="4040901395" sldId="361"/>
            <ac:spMk id="6" creationId="{C03DAC01-4491-4188-8495-5762CF1417F4}"/>
          </ac:spMkLst>
        </pc:spChg>
        <pc:spChg chg="add del mod">
          <ac:chgData name="anton andersson" userId="f7fe82e8b11385a6" providerId="LiveId" clId="{776FEACB-D82A-4758-9B99-DE71FDE06854}" dt="2022-01-31T13:22:10.485" v="3170" actId="478"/>
          <ac:spMkLst>
            <pc:docMk/>
            <pc:sldMk cId="4040901395" sldId="361"/>
            <ac:spMk id="7" creationId="{23542FEC-64BD-4ABC-99A2-2ABBA45BC55E}"/>
          </ac:spMkLst>
        </pc:spChg>
        <pc:spChg chg="mod">
          <ac:chgData name="anton andersson" userId="f7fe82e8b11385a6" providerId="LiveId" clId="{776FEACB-D82A-4758-9B99-DE71FDE06854}" dt="2022-01-31T13:03:37.601" v="2121" actId="20577"/>
          <ac:spMkLst>
            <pc:docMk/>
            <pc:sldMk cId="4040901395" sldId="361"/>
            <ac:spMk id="10" creationId="{5FB47051-91F8-4C51-9C5E-6A75F963830C}"/>
          </ac:spMkLst>
        </pc:spChg>
        <pc:spChg chg="del">
          <ac:chgData name="anton andersson" userId="f7fe82e8b11385a6" providerId="LiveId" clId="{776FEACB-D82A-4758-9B99-DE71FDE06854}" dt="2022-01-31T12:56:23.551" v="1846" actId="478"/>
          <ac:spMkLst>
            <pc:docMk/>
            <pc:sldMk cId="4040901395" sldId="361"/>
            <ac:spMk id="14" creationId="{0371C63A-2834-4107-8DEA-5711BEAFDD8C}"/>
          </ac:spMkLst>
        </pc:spChg>
        <pc:picChg chg="del">
          <ac:chgData name="anton andersson" userId="f7fe82e8b11385a6" providerId="LiveId" clId="{776FEACB-D82A-4758-9B99-DE71FDE06854}" dt="2022-01-31T12:56:29.231" v="1847" actId="478"/>
          <ac:picMkLst>
            <pc:docMk/>
            <pc:sldMk cId="4040901395" sldId="361"/>
            <ac:picMk id="11" creationId="{4E393332-79F1-49C0-B50B-925979CC52B5}"/>
          </ac:picMkLst>
        </pc:picChg>
      </pc:sldChg>
      <pc:sldChg chg="modSp add del mod ord">
        <pc:chgData name="anton andersson" userId="f7fe82e8b11385a6" providerId="LiveId" clId="{776FEACB-D82A-4758-9B99-DE71FDE06854}" dt="2022-02-01T07:44:40.460" v="10367" actId="2696"/>
        <pc:sldMkLst>
          <pc:docMk/>
          <pc:sldMk cId="709389747" sldId="362"/>
        </pc:sldMkLst>
        <pc:spChg chg="mod">
          <ac:chgData name="anton andersson" userId="f7fe82e8b11385a6" providerId="LiveId" clId="{776FEACB-D82A-4758-9B99-DE71FDE06854}" dt="2022-02-01T06:39:45.855" v="7197" actId="20577"/>
          <ac:spMkLst>
            <pc:docMk/>
            <pc:sldMk cId="709389747" sldId="362"/>
            <ac:spMk id="7" creationId="{23542FEC-64BD-4ABC-99A2-2ABBA45BC55E}"/>
          </ac:spMkLst>
        </pc:spChg>
      </pc:sldChg>
      <pc:sldChg chg="addSp delSp modSp add del mod ord">
        <pc:chgData name="anton andersson" userId="f7fe82e8b11385a6" providerId="LiveId" clId="{776FEACB-D82A-4758-9B99-DE71FDE06854}" dt="2022-02-01T09:44:38.517" v="13305" actId="2696"/>
        <pc:sldMkLst>
          <pc:docMk/>
          <pc:sldMk cId="2905580980" sldId="363"/>
        </pc:sldMkLst>
        <pc:spChg chg="add del mod">
          <ac:chgData name="anton andersson" userId="f7fe82e8b11385a6" providerId="LiveId" clId="{776FEACB-D82A-4758-9B99-DE71FDE06854}" dt="2022-01-31T13:48:07.795" v="3429"/>
          <ac:spMkLst>
            <pc:docMk/>
            <pc:sldMk cId="2905580980" sldId="363"/>
            <ac:spMk id="2" creationId="{8690BBF2-1DB2-4036-AA2B-74A6211D068E}"/>
          </ac:spMkLst>
        </pc:spChg>
        <pc:spChg chg="add mod">
          <ac:chgData name="anton andersson" userId="f7fe82e8b11385a6" providerId="LiveId" clId="{776FEACB-D82A-4758-9B99-DE71FDE06854}" dt="2022-01-31T14:12:23.639" v="5814" actId="1076"/>
          <ac:spMkLst>
            <pc:docMk/>
            <pc:sldMk cId="2905580980" sldId="363"/>
            <ac:spMk id="5" creationId="{3AC48F12-9E7B-402C-9AEC-6DFACF62AE03}"/>
          </ac:spMkLst>
        </pc:spChg>
        <pc:spChg chg="del">
          <ac:chgData name="anton andersson" userId="f7fe82e8b11385a6" providerId="LiveId" clId="{776FEACB-D82A-4758-9B99-DE71FDE06854}" dt="2022-01-31T13:40:15.234" v="3403" actId="478"/>
          <ac:spMkLst>
            <pc:docMk/>
            <pc:sldMk cId="2905580980" sldId="363"/>
            <ac:spMk id="6" creationId="{C03DAC01-4491-4188-8495-5762CF1417F4}"/>
          </ac:spMkLst>
        </pc:spChg>
        <pc:spChg chg="del">
          <ac:chgData name="anton andersson" userId="f7fe82e8b11385a6" providerId="LiveId" clId="{776FEACB-D82A-4758-9B99-DE71FDE06854}" dt="2022-01-31T13:40:16.723" v="3404" actId="478"/>
          <ac:spMkLst>
            <pc:docMk/>
            <pc:sldMk cId="2905580980" sldId="363"/>
            <ac:spMk id="7" creationId="{23542FEC-64BD-4ABC-99A2-2ABBA45BC55E}"/>
          </ac:spMkLst>
        </pc:spChg>
        <pc:spChg chg="mod">
          <ac:chgData name="anton andersson" userId="f7fe82e8b11385a6" providerId="LiveId" clId="{776FEACB-D82A-4758-9B99-DE71FDE06854}" dt="2022-01-31T13:39:04.781" v="3389" actId="207"/>
          <ac:spMkLst>
            <pc:docMk/>
            <pc:sldMk cId="2905580980" sldId="363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1-31T13:48:06.771" v="3427" actId="20577"/>
          <ac:spMkLst>
            <pc:docMk/>
            <pc:sldMk cId="2905580980" sldId="363"/>
            <ac:spMk id="10" creationId="{5FB47051-91F8-4C51-9C5E-6A75F963830C}"/>
          </ac:spMkLst>
        </pc:spChg>
        <pc:spChg chg="add del mod">
          <ac:chgData name="anton andersson" userId="f7fe82e8b11385a6" providerId="LiveId" clId="{776FEACB-D82A-4758-9B99-DE71FDE06854}" dt="2022-01-31T14:18:08.341" v="6419" actId="478"/>
          <ac:spMkLst>
            <pc:docMk/>
            <pc:sldMk cId="2905580980" sldId="363"/>
            <ac:spMk id="11" creationId="{084B35C4-2A0D-42CB-9DC1-FAEC79B73854}"/>
          </ac:spMkLst>
        </pc:spChg>
      </pc:sldChg>
      <pc:sldChg chg="modSp add del mod">
        <pc:chgData name="anton andersson" userId="f7fe82e8b11385a6" providerId="LiveId" clId="{776FEACB-D82A-4758-9B99-DE71FDE06854}" dt="2022-02-01T09:44:38.517" v="13305" actId="2696"/>
        <pc:sldMkLst>
          <pc:docMk/>
          <pc:sldMk cId="3711286894" sldId="364"/>
        </pc:sldMkLst>
        <pc:spChg chg="mod">
          <ac:chgData name="anton andersson" userId="f7fe82e8b11385a6" providerId="LiveId" clId="{776FEACB-D82A-4758-9B99-DE71FDE06854}" dt="2022-02-01T09:43:07.104" v="13280" actId="207"/>
          <ac:spMkLst>
            <pc:docMk/>
            <pc:sldMk cId="3711286894" sldId="364"/>
            <ac:spMk id="11" creationId="{084B35C4-2A0D-42CB-9DC1-FAEC79B73854}"/>
          </ac:spMkLst>
        </pc:spChg>
      </pc:sldChg>
      <pc:sldChg chg="modSp add del mod">
        <pc:chgData name="anton andersson" userId="f7fe82e8b11385a6" providerId="LiveId" clId="{776FEACB-D82A-4758-9B99-DE71FDE06854}" dt="2022-02-01T09:44:38.517" v="13305" actId="2696"/>
        <pc:sldMkLst>
          <pc:docMk/>
          <pc:sldMk cId="3698191232" sldId="365"/>
        </pc:sldMkLst>
        <pc:spChg chg="mod">
          <ac:chgData name="anton andersson" userId="f7fe82e8b11385a6" providerId="LiveId" clId="{776FEACB-D82A-4758-9B99-DE71FDE06854}" dt="2022-02-01T08:14:59.405" v="11135" actId="207"/>
          <ac:spMkLst>
            <pc:docMk/>
            <pc:sldMk cId="3698191232" sldId="365"/>
            <ac:spMk id="11" creationId="{084B35C4-2A0D-42CB-9DC1-FAEC79B73854}"/>
          </ac:spMkLst>
        </pc:spChg>
      </pc:sldChg>
      <pc:sldChg chg="modSp add del mod">
        <pc:chgData name="anton andersson" userId="f7fe82e8b11385a6" providerId="LiveId" clId="{776FEACB-D82A-4758-9B99-DE71FDE06854}" dt="2022-02-01T09:44:38.517" v="13305" actId="2696"/>
        <pc:sldMkLst>
          <pc:docMk/>
          <pc:sldMk cId="2642586823" sldId="366"/>
        </pc:sldMkLst>
        <pc:spChg chg="mod">
          <ac:chgData name="anton andersson" userId="f7fe82e8b11385a6" providerId="LiveId" clId="{776FEACB-D82A-4758-9B99-DE71FDE06854}" dt="2022-02-01T09:43:12.254" v="13281" actId="207"/>
          <ac:spMkLst>
            <pc:docMk/>
            <pc:sldMk cId="2642586823" sldId="366"/>
            <ac:spMk id="11" creationId="{084B35C4-2A0D-42CB-9DC1-FAEC79B73854}"/>
          </ac:spMkLst>
        </pc:spChg>
      </pc:sldChg>
      <pc:sldChg chg="addSp delSp modSp add mod">
        <pc:chgData name="anton andersson" userId="f7fe82e8b11385a6" providerId="LiveId" clId="{776FEACB-D82A-4758-9B99-DE71FDE06854}" dt="2022-02-08T10:44:14.916" v="19240" actId="20577"/>
        <pc:sldMkLst>
          <pc:docMk/>
          <pc:sldMk cId="3482996621" sldId="367"/>
        </pc:sldMkLst>
        <pc:spChg chg="mod">
          <ac:chgData name="anton andersson" userId="f7fe82e8b11385a6" providerId="LiveId" clId="{776FEACB-D82A-4758-9B99-DE71FDE06854}" dt="2022-02-03T06:06:36.734" v="17244"/>
          <ac:spMkLst>
            <pc:docMk/>
            <pc:sldMk cId="3482996621" sldId="367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8T10:44:14.916" v="19240" actId="20577"/>
          <ac:spMkLst>
            <pc:docMk/>
            <pc:sldMk cId="3482996621" sldId="367"/>
            <ac:spMk id="11" creationId="{084B35C4-2A0D-42CB-9DC1-FAEC79B73854}"/>
          </ac:spMkLst>
        </pc:spChg>
        <pc:spChg chg="add del">
          <ac:chgData name="anton andersson" userId="f7fe82e8b11385a6" providerId="LiveId" clId="{776FEACB-D82A-4758-9B99-DE71FDE06854}" dt="2022-02-01T09:43:29.621" v="13284" actId="22"/>
          <ac:spMkLst>
            <pc:docMk/>
            <pc:sldMk cId="3482996621" sldId="367"/>
            <ac:spMk id="12" creationId="{72330778-D777-4CE1-994C-05283CD62EF4}"/>
          </ac:spMkLst>
        </pc:spChg>
      </pc:sldChg>
      <pc:sldChg chg="addSp delSp modSp add mod modClrScheme chgLayout">
        <pc:chgData name="anton andersson" userId="f7fe82e8b11385a6" providerId="LiveId" clId="{776FEACB-D82A-4758-9B99-DE71FDE06854}" dt="2022-02-03T06:06:33.881" v="17243"/>
        <pc:sldMkLst>
          <pc:docMk/>
          <pc:sldMk cId="2316934161" sldId="368"/>
        </pc:sldMkLst>
        <pc:spChg chg="mod">
          <ac:chgData name="anton andersson" userId="f7fe82e8b11385a6" providerId="LiveId" clId="{776FEACB-D82A-4758-9B99-DE71FDE06854}" dt="2022-01-31T15:29:47.163" v="6510" actId="26606"/>
          <ac:spMkLst>
            <pc:docMk/>
            <pc:sldMk cId="2316934161" sldId="368"/>
            <ac:spMk id="3" creationId="{A7C92DBA-E98B-4483-B75A-45A8B674D71C}"/>
          </ac:spMkLst>
        </pc:spChg>
        <pc:spChg chg="mod">
          <ac:chgData name="anton andersson" userId="f7fe82e8b11385a6" providerId="LiveId" clId="{776FEACB-D82A-4758-9B99-DE71FDE06854}" dt="2022-01-31T15:29:47.163" v="6510" actId="26606"/>
          <ac:spMkLst>
            <pc:docMk/>
            <pc:sldMk cId="2316934161" sldId="368"/>
            <ac:spMk id="4" creationId="{958B36C5-EFD3-47D7-802B-0FCED75C08DC}"/>
          </ac:spMkLst>
        </pc:spChg>
        <pc:spChg chg="del">
          <ac:chgData name="anton andersson" userId="f7fe82e8b11385a6" providerId="LiveId" clId="{776FEACB-D82A-4758-9B99-DE71FDE06854}" dt="2022-01-31T14:19:09.959" v="6437" actId="478"/>
          <ac:spMkLst>
            <pc:docMk/>
            <pc:sldMk cId="2316934161" sldId="368"/>
            <ac:spMk id="5" creationId="{3AC48F12-9E7B-402C-9AEC-6DFACF62AE03}"/>
          </ac:spMkLst>
        </pc:spChg>
        <pc:spChg chg="mod ord">
          <ac:chgData name="anton andersson" userId="f7fe82e8b11385a6" providerId="LiveId" clId="{776FEACB-D82A-4758-9B99-DE71FDE06854}" dt="2022-01-31T15:29:47.163" v="6510" actId="26606"/>
          <ac:spMkLst>
            <pc:docMk/>
            <pc:sldMk cId="2316934161" sldId="368"/>
            <ac:spMk id="8" creationId="{1B148CBB-8B3A-4061-BDEF-291C8E02AD68}"/>
          </ac:spMkLst>
        </pc:spChg>
        <pc:spChg chg="mod ord">
          <ac:chgData name="anton andersson" userId="f7fe82e8b11385a6" providerId="LiveId" clId="{776FEACB-D82A-4758-9B99-DE71FDE06854}" dt="2022-02-03T06:06:33.881" v="17243"/>
          <ac:spMkLst>
            <pc:docMk/>
            <pc:sldMk cId="2316934161" sldId="368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06:35:32.514" v="6959" actId="27636"/>
          <ac:spMkLst>
            <pc:docMk/>
            <pc:sldMk cId="2316934161" sldId="368"/>
            <ac:spMk id="10" creationId="{5FB47051-91F8-4C51-9C5E-6A75F963830C}"/>
          </ac:spMkLst>
        </pc:spChg>
        <pc:spChg chg="del mod">
          <ac:chgData name="anton andersson" userId="f7fe82e8b11385a6" providerId="LiveId" clId="{776FEACB-D82A-4758-9B99-DE71FDE06854}" dt="2022-01-31T14:19:08.618" v="6436" actId="478"/>
          <ac:spMkLst>
            <pc:docMk/>
            <pc:sldMk cId="2316934161" sldId="368"/>
            <ac:spMk id="11" creationId="{084B35C4-2A0D-42CB-9DC1-FAEC79B73854}"/>
          </ac:spMkLst>
        </pc:spChg>
        <pc:picChg chg="add del mod">
          <ac:chgData name="anton andersson" userId="f7fe82e8b11385a6" providerId="LiveId" clId="{776FEACB-D82A-4758-9B99-DE71FDE06854}" dt="2022-01-31T15:24:44.048" v="6508" actId="478"/>
          <ac:picMkLst>
            <pc:docMk/>
            <pc:sldMk cId="2316934161" sldId="368"/>
            <ac:picMk id="5" creationId="{15FD4C50-217B-42A8-AC80-333A50176C44}"/>
          </ac:picMkLst>
        </pc:picChg>
        <pc:picChg chg="add mod">
          <ac:chgData name="anton andersson" userId="f7fe82e8b11385a6" providerId="LiveId" clId="{776FEACB-D82A-4758-9B99-DE71FDE06854}" dt="2022-01-31T15:43:06.888" v="6658" actId="1076"/>
          <ac:picMkLst>
            <pc:docMk/>
            <pc:sldMk cId="2316934161" sldId="368"/>
            <ac:picMk id="7" creationId="{9E7233C7-4899-49E1-998F-B50853B1F76F}"/>
          </ac:picMkLst>
        </pc:picChg>
        <pc:inkChg chg="add del">
          <ac:chgData name="anton andersson" userId="f7fe82e8b11385a6" providerId="LiveId" clId="{776FEACB-D82A-4758-9B99-DE71FDE06854}" dt="2022-01-31T15:41:05.135" v="6614" actId="478"/>
          <ac:inkMkLst>
            <pc:docMk/>
            <pc:sldMk cId="2316934161" sldId="368"/>
            <ac:inkMk id="11" creationId="{7B21FFE3-63AF-4E6D-B1A9-AF7A7D9372FA}"/>
          </ac:inkMkLst>
        </pc:inkChg>
        <pc:inkChg chg="add del">
          <ac:chgData name="anton andersson" userId="f7fe82e8b11385a6" providerId="LiveId" clId="{776FEACB-D82A-4758-9B99-DE71FDE06854}" dt="2022-01-31T15:40:47.194" v="6613" actId="9405"/>
          <ac:inkMkLst>
            <pc:docMk/>
            <pc:sldMk cId="2316934161" sldId="368"/>
            <ac:inkMk id="12" creationId="{C53BFD21-561C-4844-9FE1-4FEC79F1E6C0}"/>
          </ac:inkMkLst>
        </pc:inkChg>
        <pc:inkChg chg="add del">
          <ac:chgData name="anton andersson" userId="f7fe82e8b11385a6" providerId="LiveId" clId="{776FEACB-D82A-4758-9B99-DE71FDE06854}" dt="2022-01-31T15:40:46.723" v="6612" actId="9405"/>
          <ac:inkMkLst>
            <pc:docMk/>
            <pc:sldMk cId="2316934161" sldId="368"/>
            <ac:inkMk id="13" creationId="{42DA48E4-98FC-4964-A9B6-B3D6C1D5A9AF}"/>
          </ac:inkMkLst>
        </pc:inkChg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3803201062" sldId="368"/>
        </pc:sldMkLst>
      </pc:sldChg>
      <pc:sldChg chg="new del">
        <pc:chgData name="anton andersson" userId="f7fe82e8b11385a6" providerId="LiveId" clId="{776FEACB-D82A-4758-9B99-DE71FDE06854}" dt="2022-01-31T15:32:38.450" v="6570" actId="680"/>
        <pc:sldMkLst>
          <pc:docMk/>
          <pc:sldMk cId="1619446015" sldId="369"/>
        </pc:sldMkLst>
      </pc:sldChg>
      <pc:sldChg chg="addSp delSp modSp add del mod">
        <pc:chgData name="anton andersson" userId="f7fe82e8b11385a6" providerId="LiveId" clId="{776FEACB-D82A-4758-9B99-DE71FDE06854}" dt="2022-02-01T09:44:51.865" v="13306" actId="2696"/>
        <pc:sldMkLst>
          <pc:docMk/>
          <pc:sldMk cId="2182428565" sldId="369"/>
        </pc:sldMkLst>
        <pc:spChg chg="mod">
          <ac:chgData name="anton andersson" userId="f7fe82e8b11385a6" providerId="LiveId" clId="{776FEACB-D82A-4758-9B99-DE71FDE06854}" dt="2022-01-31T15:33:02.489" v="6606" actId="20577"/>
          <ac:spMkLst>
            <pc:docMk/>
            <pc:sldMk cId="2182428565" sldId="369"/>
            <ac:spMk id="10" creationId="{5FB47051-91F8-4C51-9C5E-6A75F963830C}"/>
          </ac:spMkLst>
        </pc:spChg>
        <pc:spChg chg="add del mod">
          <ac:chgData name="anton andersson" userId="f7fe82e8b11385a6" providerId="LiveId" clId="{776FEACB-D82A-4758-9B99-DE71FDE06854}" dt="2022-02-01T06:39:11.263" v="7190" actId="478"/>
          <ac:spMkLst>
            <pc:docMk/>
            <pc:sldMk cId="2182428565" sldId="369"/>
            <ac:spMk id="11" creationId="{3299A61A-84F8-4893-B6CF-BED0BC2198DA}"/>
          </ac:spMkLst>
        </pc:spChg>
        <pc:spChg chg="add del mod">
          <ac:chgData name="anton andersson" userId="f7fe82e8b11385a6" providerId="LiveId" clId="{776FEACB-D82A-4758-9B99-DE71FDE06854}" dt="2022-01-31T15:44:38.875" v="6667"/>
          <ac:spMkLst>
            <pc:docMk/>
            <pc:sldMk cId="2182428565" sldId="369"/>
            <ac:spMk id="11" creationId="{9F1BFE0E-30F8-4616-9FB3-D56AC01573E7}"/>
          </ac:spMkLst>
        </pc:spChg>
        <pc:spChg chg="add mod">
          <ac:chgData name="anton andersson" userId="f7fe82e8b11385a6" providerId="LiveId" clId="{776FEACB-D82A-4758-9B99-DE71FDE06854}" dt="2022-02-01T09:00:28.871" v="11205" actId="13926"/>
          <ac:spMkLst>
            <pc:docMk/>
            <pc:sldMk cId="2182428565" sldId="369"/>
            <ac:spMk id="12" creationId="{EAC623BF-B0CE-4C72-8337-AF6F3948FB6F}"/>
          </ac:spMkLst>
        </pc:spChg>
        <pc:spChg chg="add mod">
          <ac:chgData name="anton andersson" userId="f7fe82e8b11385a6" providerId="LiveId" clId="{776FEACB-D82A-4758-9B99-DE71FDE06854}" dt="2022-02-01T09:00:58.113" v="11207" actId="13926"/>
          <ac:spMkLst>
            <pc:docMk/>
            <pc:sldMk cId="2182428565" sldId="369"/>
            <ac:spMk id="13" creationId="{2B885DF6-22BC-4639-862A-1B7F33AD8B04}"/>
          </ac:spMkLst>
        </pc:spChg>
        <pc:picChg chg="add mod">
          <ac:chgData name="anton andersson" userId="f7fe82e8b11385a6" providerId="LiveId" clId="{776FEACB-D82A-4758-9B99-DE71FDE06854}" dt="2022-02-01T09:00:10.674" v="11197" actId="1076"/>
          <ac:picMkLst>
            <pc:docMk/>
            <pc:sldMk cId="2182428565" sldId="369"/>
            <ac:picMk id="5" creationId="{1033E5D0-38F9-4610-8240-E4F9ECCCD267}"/>
          </ac:picMkLst>
        </pc:picChg>
        <pc:picChg chg="add del mod">
          <ac:chgData name="anton andersson" userId="f7fe82e8b11385a6" providerId="LiveId" clId="{776FEACB-D82A-4758-9B99-DE71FDE06854}" dt="2022-02-01T08:59:11.032" v="11192" actId="478"/>
          <ac:picMkLst>
            <pc:docMk/>
            <pc:sldMk cId="2182428565" sldId="369"/>
            <ac:picMk id="6" creationId="{ADC65577-6016-438F-8FBD-043527E27A84}"/>
          </ac:picMkLst>
        </pc:picChg>
        <pc:picChg chg="del">
          <ac:chgData name="anton andersson" userId="f7fe82e8b11385a6" providerId="LiveId" clId="{776FEACB-D82A-4758-9B99-DE71FDE06854}" dt="2022-01-31T15:41:53.692" v="6649" actId="478"/>
          <ac:picMkLst>
            <pc:docMk/>
            <pc:sldMk cId="2182428565" sldId="369"/>
            <ac:picMk id="7" creationId="{9E7233C7-4899-49E1-998F-B50853B1F76F}"/>
          </ac:picMkLst>
        </pc:picChg>
        <pc:inkChg chg="add del">
          <ac:chgData name="anton andersson" userId="f7fe82e8b11385a6" providerId="LiveId" clId="{776FEACB-D82A-4758-9B99-DE71FDE06854}" dt="2022-01-31T15:33:33.647" v="6608" actId="9405"/>
          <ac:inkMkLst>
            <pc:docMk/>
            <pc:sldMk cId="2182428565" sldId="369"/>
            <ac:inkMk id="2" creationId="{13459C04-4134-48B6-AACB-F6645CA8DE13}"/>
          </ac:inkMkLst>
        </pc:inkChg>
      </pc:sldChg>
      <pc:sldChg chg="addSp delSp modSp add mod">
        <pc:chgData name="anton andersson" userId="f7fe82e8b11385a6" providerId="LiveId" clId="{776FEACB-D82A-4758-9B99-DE71FDE06854}" dt="2022-02-08T10:58:42.047" v="19998" actId="5793"/>
        <pc:sldMkLst>
          <pc:docMk/>
          <pc:sldMk cId="1119246951" sldId="370"/>
        </pc:sldMkLst>
        <pc:spChg chg="add del mod">
          <ac:chgData name="anton andersson" userId="f7fe82e8b11385a6" providerId="LiveId" clId="{776FEACB-D82A-4758-9B99-DE71FDE06854}" dt="2022-02-01T06:38:33.833" v="7136" actId="478"/>
          <ac:spMkLst>
            <pc:docMk/>
            <pc:sldMk cId="1119246951" sldId="370"/>
            <ac:spMk id="2" creationId="{68638BB3-8B46-4251-9384-CB373A8CDDFC}"/>
          </ac:spMkLst>
        </pc:spChg>
        <pc:spChg chg="add del mod">
          <ac:chgData name="anton andersson" userId="f7fe82e8b11385a6" providerId="LiveId" clId="{776FEACB-D82A-4758-9B99-DE71FDE06854}" dt="2022-02-01T07:09:13.479" v="8395" actId="478"/>
          <ac:spMkLst>
            <pc:docMk/>
            <pc:sldMk cId="1119246951" sldId="370"/>
            <ac:spMk id="5" creationId="{FADBE776-13EB-48AA-A22A-D5FDA5EB8FB2}"/>
          </ac:spMkLst>
        </pc:spChg>
        <pc:spChg chg="add mod">
          <ac:chgData name="anton andersson" userId="f7fe82e8b11385a6" providerId="LiveId" clId="{776FEACB-D82A-4758-9B99-DE71FDE06854}" dt="2022-02-08T10:58:42.047" v="19998" actId="5793"/>
          <ac:spMkLst>
            <pc:docMk/>
            <pc:sldMk cId="1119246951" sldId="370"/>
            <ac:spMk id="7" creationId="{35B6E20E-2F27-4727-89A6-80D59C96A1E7}"/>
          </ac:spMkLst>
        </pc:spChg>
        <pc:spChg chg="mod">
          <ac:chgData name="anton andersson" userId="f7fe82e8b11385a6" providerId="LiveId" clId="{776FEACB-D82A-4758-9B99-DE71FDE06854}" dt="2022-02-03T06:06:22.774" v="17239"/>
          <ac:spMkLst>
            <pc:docMk/>
            <pc:sldMk cId="1119246951" sldId="370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07:32:32.664" v="10043" actId="20577"/>
          <ac:spMkLst>
            <pc:docMk/>
            <pc:sldMk cId="1119246951" sldId="370"/>
            <ac:spMk id="10" creationId="{5FB47051-91F8-4C51-9C5E-6A75F963830C}"/>
          </ac:spMkLst>
        </pc:spChg>
        <pc:spChg chg="del">
          <ac:chgData name="anton andersson" userId="f7fe82e8b11385a6" providerId="LiveId" clId="{776FEACB-D82A-4758-9B99-DE71FDE06854}" dt="2022-02-01T06:36:48.416" v="7048" actId="478"/>
          <ac:spMkLst>
            <pc:docMk/>
            <pc:sldMk cId="1119246951" sldId="370"/>
            <ac:spMk id="12" creationId="{EAC623BF-B0CE-4C72-8337-AF6F3948FB6F}"/>
          </ac:spMkLst>
        </pc:spChg>
        <pc:spChg chg="del">
          <ac:chgData name="anton andersson" userId="f7fe82e8b11385a6" providerId="LiveId" clId="{776FEACB-D82A-4758-9B99-DE71FDE06854}" dt="2022-02-01T06:36:49.628" v="7049" actId="478"/>
          <ac:spMkLst>
            <pc:docMk/>
            <pc:sldMk cId="1119246951" sldId="370"/>
            <ac:spMk id="13" creationId="{2B885DF6-22BC-4639-862A-1B7F33AD8B04}"/>
          </ac:spMkLst>
        </pc:spChg>
        <pc:picChg chg="del">
          <ac:chgData name="anton andersson" userId="f7fe82e8b11385a6" providerId="LiveId" clId="{776FEACB-D82A-4758-9B99-DE71FDE06854}" dt="2022-02-01T06:36:47.107" v="7047" actId="478"/>
          <ac:picMkLst>
            <pc:docMk/>
            <pc:sldMk cId="1119246951" sldId="370"/>
            <ac:picMk id="6" creationId="{ADC65577-6016-438F-8FBD-043527E27A84}"/>
          </ac:picMkLst>
        </pc:picChg>
        <pc:picChg chg="add mod">
          <ac:chgData name="anton andersson" userId="f7fe82e8b11385a6" providerId="LiveId" clId="{776FEACB-D82A-4758-9B99-DE71FDE06854}" dt="2022-02-03T05:42:34.032" v="16444" actId="1076"/>
          <ac:picMkLst>
            <pc:docMk/>
            <pc:sldMk cId="1119246951" sldId="370"/>
            <ac:picMk id="14" creationId="{79153C4F-5241-472D-9B82-015FADF7BE3D}"/>
          </ac:picMkLst>
        </pc:picChg>
        <pc:picChg chg="add mod">
          <ac:chgData name="anton andersson" userId="f7fe82e8b11385a6" providerId="LiveId" clId="{776FEACB-D82A-4758-9B99-DE71FDE06854}" dt="2022-02-03T05:42:28.758" v="16442" actId="1076"/>
          <ac:picMkLst>
            <pc:docMk/>
            <pc:sldMk cId="1119246951" sldId="370"/>
            <ac:picMk id="16" creationId="{AC61371E-2F44-4DB5-907D-F5BC9DE0CFD1}"/>
          </ac:picMkLst>
        </pc:picChg>
      </pc:sldChg>
      <pc:sldChg chg="new del">
        <pc:chgData name="anton andersson" userId="f7fe82e8b11385a6" providerId="LiveId" clId="{776FEACB-D82A-4758-9B99-DE71FDE06854}" dt="2022-02-01T06:36:41.201" v="7045" actId="680"/>
        <pc:sldMkLst>
          <pc:docMk/>
          <pc:sldMk cId="1144378617" sldId="370"/>
        </pc:sldMkLst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2084889495" sldId="370"/>
        </pc:sldMkLst>
      </pc:sldChg>
      <pc:sldChg chg="addSp delSp modSp add del mod">
        <pc:chgData name="anton andersson" userId="f7fe82e8b11385a6" providerId="LiveId" clId="{776FEACB-D82A-4758-9B99-DE71FDE06854}" dt="2022-02-01T06:36:32.741" v="7043" actId="2696"/>
        <pc:sldMkLst>
          <pc:docMk/>
          <pc:sldMk cId="2139422699" sldId="370"/>
        </pc:sldMkLst>
        <pc:spChg chg="add del mod">
          <ac:chgData name="anton andersson" userId="f7fe82e8b11385a6" providerId="LiveId" clId="{776FEACB-D82A-4758-9B99-DE71FDE06854}" dt="2022-02-01T06:35:14.745" v="6941"/>
          <ac:spMkLst>
            <pc:docMk/>
            <pc:sldMk cId="2139422699" sldId="370"/>
            <ac:spMk id="11" creationId="{942DC2A8-2610-42A3-BA20-6BCF7D8F5B28}"/>
          </ac:spMkLst>
        </pc:spChg>
        <pc:spChg chg="add del mod">
          <ac:chgData name="anton andersson" userId="f7fe82e8b11385a6" providerId="LiveId" clId="{776FEACB-D82A-4758-9B99-DE71FDE06854}" dt="2022-02-01T06:36:25.706" v="7042" actId="478"/>
          <ac:spMkLst>
            <pc:docMk/>
            <pc:sldMk cId="2139422699" sldId="370"/>
            <ac:spMk id="14" creationId="{FED74262-7291-4641-ACB1-1B26BE733969}"/>
          </ac:spMkLst>
        </pc:spChg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3761791220" sldId="371"/>
        </pc:sldMkLst>
      </pc:sldChg>
      <pc:sldChg chg="addSp modSp add del mod">
        <pc:chgData name="anton andersson" userId="f7fe82e8b11385a6" providerId="LiveId" clId="{776FEACB-D82A-4758-9B99-DE71FDE06854}" dt="2022-02-01T09:03:17.871" v="11225" actId="2696"/>
        <pc:sldMkLst>
          <pc:docMk/>
          <pc:sldMk cId="4031045009" sldId="371"/>
        </pc:sldMkLst>
        <pc:spChg chg="add mod">
          <ac:chgData name="anton andersson" userId="f7fe82e8b11385a6" providerId="LiveId" clId="{776FEACB-D82A-4758-9B99-DE71FDE06854}" dt="2022-02-01T08:19:45.089" v="11142" actId="20577"/>
          <ac:spMkLst>
            <pc:docMk/>
            <pc:sldMk cId="4031045009" sldId="371"/>
            <ac:spMk id="11" creationId="{FA15AED8-BFD6-4BBF-9B3B-23FF4E74D195}"/>
          </ac:spMkLst>
        </pc:spChg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1397517318" sldId="372"/>
        </pc:sldMkLst>
      </pc:sldChg>
      <pc:sldChg chg="addSp delSp modSp add mod">
        <pc:chgData name="anton andersson" userId="f7fe82e8b11385a6" providerId="LiveId" clId="{776FEACB-D82A-4758-9B99-DE71FDE06854}" dt="2022-02-03T06:06:28.450" v="17241"/>
        <pc:sldMkLst>
          <pc:docMk/>
          <pc:sldMk cId="4062867962" sldId="372"/>
        </pc:sldMkLst>
        <pc:spChg chg="add mod">
          <ac:chgData name="anton andersson" userId="f7fe82e8b11385a6" providerId="LiveId" clId="{776FEACB-D82A-4758-9B99-DE71FDE06854}" dt="2022-02-01T07:07:24.031" v="8287" actId="20577"/>
          <ac:spMkLst>
            <pc:docMk/>
            <pc:sldMk cId="4062867962" sldId="372"/>
            <ac:spMk id="7" creationId="{1E2059AE-FC9F-4731-89B9-3FE10C34AB29}"/>
          </ac:spMkLst>
        </pc:spChg>
        <pc:spChg chg="mod">
          <ac:chgData name="anton andersson" userId="f7fe82e8b11385a6" providerId="LiveId" clId="{776FEACB-D82A-4758-9B99-DE71FDE06854}" dt="2022-02-03T06:06:28.450" v="17241"/>
          <ac:spMkLst>
            <pc:docMk/>
            <pc:sldMk cId="4062867962" sldId="372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07:04:47.336" v="8102" actId="1076"/>
          <ac:spMkLst>
            <pc:docMk/>
            <pc:sldMk cId="4062867962" sldId="372"/>
            <ac:spMk id="10" creationId="{5FB47051-91F8-4C51-9C5E-6A75F963830C}"/>
          </ac:spMkLst>
        </pc:spChg>
        <pc:spChg chg="del">
          <ac:chgData name="anton andersson" userId="f7fe82e8b11385a6" providerId="LiveId" clId="{776FEACB-D82A-4758-9B99-DE71FDE06854}" dt="2022-02-01T06:51:27.055" v="8087" actId="478"/>
          <ac:spMkLst>
            <pc:docMk/>
            <pc:sldMk cId="4062867962" sldId="372"/>
            <ac:spMk id="11" creationId="{FA15AED8-BFD6-4BBF-9B3B-23FF4E74D195}"/>
          </ac:spMkLst>
        </pc:spChg>
        <pc:spChg chg="del">
          <ac:chgData name="anton andersson" userId="f7fe82e8b11385a6" providerId="LiveId" clId="{776FEACB-D82A-4758-9B99-DE71FDE06854}" dt="2022-02-01T06:51:24.713" v="8085" actId="478"/>
          <ac:spMkLst>
            <pc:docMk/>
            <pc:sldMk cId="4062867962" sldId="372"/>
            <ac:spMk id="12" creationId="{EAC623BF-B0CE-4C72-8337-AF6F3948FB6F}"/>
          </ac:spMkLst>
        </pc:spChg>
        <pc:spChg chg="del">
          <ac:chgData name="anton andersson" userId="f7fe82e8b11385a6" providerId="LiveId" clId="{776FEACB-D82A-4758-9B99-DE71FDE06854}" dt="2022-02-01T06:51:25.784" v="8086" actId="478"/>
          <ac:spMkLst>
            <pc:docMk/>
            <pc:sldMk cId="4062867962" sldId="372"/>
            <ac:spMk id="13" creationId="{2B885DF6-22BC-4639-862A-1B7F33AD8B04}"/>
          </ac:spMkLst>
        </pc:spChg>
        <pc:picChg chg="add mod">
          <ac:chgData name="anton andersson" userId="f7fe82e8b11385a6" providerId="LiveId" clId="{776FEACB-D82A-4758-9B99-DE71FDE06854}" dt="2022-02-01T07:04:17.907" v="8101" actId="1076"/>
          <ac:picMkLst>
            <pc:docMk/>
            <pc:sldMk cId="4062867962" sldId="372"/>
            <ac:picMk id="5" creationId="{8C006A74-D442-4C68-A6DA-DD3122356775}"/>
          </ac:picMkLst>
        </pc:picChg>
        <pc:picChg chg="del">
          <ac:chgData name="anton andersson" userId="f7fe82e8b11385a6" providerId="LiveId" clId="{776FEACB-D82A-4758-9B99-DE71FDE06854}" dt="2022-02-01T06:51:29.815" v="8088" actId="478"/>
          <ac:picMkLst>
            <pc:docMk/>
            <pc:sldMk cId="4062867962" sldId="372"/>
            <ac:picMk id="6" creationId="{ADC65577-6016-438F-8FBD-043527E27A84}"/>
          </ac:picMkLst>
        </pc:picChg>
      </pc:sldChg>
      <pc:sldChg chg="del">
        <pc:chgData name="anton andersson" userId="f7fe82e8b11385a6" providerId="LiveId" clId="{776FEACB-D82A-4758-9B99-DE71FDE06854}" dt="2022-01-31T10:38:31.187" v="20" actId="2696"/>
        <pc:sldMkLst>
          <pc:docMk/>
          <pc:sldMk cId="1520588460" sldId="373"/>
        </pc:sldMkLst>
      </pc:sldChg>
      <pc:sldChg chg="addSp delSp modSp add del mod">
        <pc:chgData name="anton andersson" userId="f7fe82e8b11385a6" providerId="LiveId" clId="{776FEACB-D82A-4758-9B99-DE71FDE06854}" dt="2022-02-01T09:45:09.492" v="13307" actId="2696"/>
        <pc:sldMkLst>
          <pc:docMk/>
          <pc:sldMk cId="3346041798" sldId="373"/>
        </pc:sldMkLst>
        <pc:spChg chg="del">
          <ac:chgData name="anton andersson" userId="f7fe82e8b11385a6" providerId="LiveId" clId="{776FEACB-D82A-4758-9B99-DE71FDE06854}" dt="2022-02-01T07:13:43.349" v="8640" actId="478"/>
          <ac:spMkLst>
            <pc:docMk/>
            <pc:sldMk cId="3346041798" sldId="373"/>
            <ac:spMk id="7" creationId="{1E2059AE-FC9F-4731-89B9-3FE10C34AB29}"/>
          </ac:spMkLst>
        </pc:spChg>
        <pc:spChg chg="mod">
          <ac:chgData name="anton andersson" userId="f7fe82e8b11385a6" providerId="LiveId" clId="{776FEACB-D82A-4758-9B99-DE71FDE06854}" dt="2022-02-01T07:13:38.140" v="8639"/>
          <ac:spMkLst>
            <pc:docMk/>
            <pc:sldMk cId="3346041798" sldId="373"/>
            <ac:spMk id="10" creationId="{5FB47051-91F8-4C51-9C5E-6A75F963830C}"/>
          </ac:spMkLst>
        </pc:spChg>
        <pc:spChg chg="add mod">
          <ac:chgData name="anton andersson" userId="f7fe82e8b11385a6" providerId="LiveId" clId="{776FEACB-D82A-4758-9B99-DE71FDE06854}" dt="2022-02-01T09:05:58.770" v="11235"/>
          <ac:spMkLst>
            <pc:docMk/>
            <pc:sldMk cId="3346041798" sldId="373"/>
            <ac:spMk id="11" creationId="{84FED706-CAB5-4520-87D3-C252DE8F9E67}"/>
          </ac:spMkLst>
        </pc:spChg>
        <pc:picChg chg="del">
          <ac:chgData name="anton andersson" userId="f7fe82e8b11385a6" providerId="LiveId" clId="{776FEACB-D82A-4758-9B99-DE71FDE06854}" dt="2022-02-01T07:13:45.133" v="8641" actId="478"/>
          <ac:picMkLst>
            <pc:docMk/>
            <pc:sldMk cId="3346041798" sldId="373"/>
            <ac:picMk id="5" creationId="{8C006A74-D442-4C68-A6DA-DD3122356775}"/>
          </ac:picMkLst>
        </pc:picChg>
        <pc:picChg chg="add del mod">
          <ac:chgData name="anton andersson" userId="f7fe82e8b11385a6" providerId="LiveId" clId="{776FEACB-D82A-4758-9B99-DE71FDE06854}" dt="2022-02-01T09:05:01.288" v="11226" actId="478"/>
          <ac:picMkLst>
            <pc:docMk/>
            <pc:sldMk cId="3346041798" sldId="373"/>
            <ac:picMk id="6" creationId="{4A248CDE-24CE-4753-A3C9-C2186BB6F10A}"/>
          </ac:picMkLst>
        </pc:picChg>
        <pc:picChg chg="add mod">
          <ac:chgData name="anton andersson" userId="f7fe82e8b11385a6" providerId="LiveId" clId="{776FEACB-D82A-4758-9B99-DE71FDE06854}" dt="2022-02-01T09:05:40.927" v="11232" actId="14100"/>
          <ac:picMkLst>
            <pc:docMk/>
            <pc:sldMk cId="3346041798" sldId="373"/>
            <ac:picMk id="13" creationId="{37060CC3-E6DC-442E-9BF0-B6428BB107BE}"/>
          </ac:picMkLst>
        </pc:picChg>
      </pc:sldChg>
      <pc:sldChg chg="addSp modSp add del mod">
        <pc:chgData name="anton andersson" userId="f7fe82e8b11385a6" providerId="LiveId" clId="{776FEACB-D82A-4758-9B99-DE71FDE06854}" dt="2022-02-01T09:06:38.069" v="11243" actId="2696"/>
        <pc:sldMkLst>
          <pc:docMk/>
          <pc:sldMk cId="2203953373" sldId="374"/>
        </pc:sldMkLst>
        <pc:spChg chg="mod">
          <ac:chgData name="anton andersson" userId="f7fe82e8b11385a6" providerId="LiveId" clId="{776FEACB-D82A-4758-9B99-DE71FDE06854}" dt="2022-02-01T08:22:10.666" v="11150"/>
          <ac:spMkLst>
            <pc:docMk/>
            <pc:sldMk cId="2203953373" sldId="374"/>
            <ac:spMk id="11" creationId="{84FED706-CAB5-4520-87D3-C252DE8F9E67}"/>
          </ac:spMkLst>
        </pc:spChg>
        <pc:spChg chg="add mod">
          <ac:chgData name="anton andersson" userId="f7fe82e8b11385a6" providerId="LiveId" clId="{776FEACB-D82A-4758-9B99-DE71FDE06854}" dt="2022-02-01T08:22:14.294" v="11151" actId="1076"/>
          <ac:spMkLst>
            <pc:docMk/>
            <pc:sldMk cId="2203953373" sldId="374"/>
            <ac:spMk id="12" creationId="{3D184DE3-B91B-4BF2-9BDC-9A314FC25873}"/>
          </ac:spMkLst>
        </pc:spChg>
      </pc:sldChg>
      <pc:sldChg chg="del">
        <pc:chgData name="anton andersson" userId="f7fe82e8b11385a6" providerId="LiveId" clId="{776FEACB-D82A-4758-9B99-DE71FDE06854}" dt="2022-01-31T10:38:31.187" v="20" actId="2696"/>
        <pc:sldMkLst>
          <pc:docMk/>
          <pc:sldMk cId="2947598255" sldId="374"/>
        </pc:sldMkLst>
      </pc:sldChg>
      <pc:sldChg chg="addSp delSp modSp add del mod">
        <pc:chgData name="anton andersson" userId="f7fe82e8b11385a6" providerId="LiveId" clId="{776FEACB-D82A-4758-9B99-DE71FDE06854}" dt="2022-02-01T07:43:26.464" v="10360" actId="2696"/>
        <pc:sldMkLst>
          <pc:docMk/>
          <pc:sldMk cId="1283610151" sldId="375"/>
        </pc:sldMkLst>
        <pc:spChg chg="add mod">
          <ac:chgData name="anton andersson" userId="f7fe82e8b11385a6" providerId="LiveId" clId="{776FEACB-D82A-4758-9B99-DE71FDE06854}" dt="2022-02-01T07:41:02.919" v="10282" actId="1076"/>
          <ac:spMkLst>
            <pc:docMk/>
            <pc:sldMk cId="1283610151" sldId="375"/>
            <ac:spMk id="2" creationId="{81954DB0-11FF-4EBC-962C-9594653DA3EC}"/>
          </ac:spMkLst>
        </pc:spChg>
        <pc:spChg chg="del">
          <ac:chgData name="anton andersson" userId="f7fe82e8b11385a6" providerId="LiveId" clId="{776FEACB-D82A-4758-9B99-DE71FDE06854}" dt="2022-02-01T07:35:22.389" v="10122" actId="478"/>
          <ac:spMkLst>
            <pc:docMk/>
            <pc:sldMk cId="1283610151" sldId="375"/>
            <ac:spMk id="7" creationId="{35B6E20E-2F27-4727-89A6-80D59C96A1E7}"/>
          </ac:spMkLst>
        </pc:spChg>
        <pc:spChg chg="mod">
          <ac:chgData name="anton andersson" userId="f7fe82e8b11385a6" providerId="LiveId" clId="{776FEACB-D82A-4758-9B99-DE71FDE06854}" dt="2022-02-01T07:35:01.172" v="10121" actId="20577"/>
          <ac:spMkLst>
            <pc:docMk/>
            <pc:sldMk cId="1283610151" sldId="375"/>
            <ac:spMk id="10" creationId="{5FB47051-91F8-4C51-9C5E-6A75F963830C}"/>
          </ac:spMkLst>
        </pc:spChg>
        <pc:spChg chg="add del mod">
          <ac:chgData name="anton andersson" userId="f7fe82e8b11385a6" providerId="LiveId" clId="{776FEACB-D82A-4758-9B99-DE71FDE06854}" dt="2022-02-01T07:42:03.192" v="10294" actId="478"/>
          <ac:spMkLst>
            <pc:docMk/>
            <pc:sldMk cId="1283610151" sldId="375"/>
            <ac:spMk id="11" creationId="{320C7083-D49C-488A-BC37-DBD8168B8CF1}"/>
          </ac:spMkLst>
        </pc:spChg>
        <pc:picChg chg="add mod">
          <ac:chgData name="anton andersson" userId="f7fe82e8b11385a6" providerId="LiveId" clId="{776FEACB-D82A-4758-9B99-DE71FDE06854}" dt="2022-02-01T07:41:51.112" v="10292" actId="1076"/>
          <ac:picMkLst>
            <pc:docMk/>
            <pc:sldMk cId="1283610151" sldId="375"/>
            <ac:picMk id="12" creationId="{C8588404-0EAB-4561-BB25-DFD2B2FB8991}"/>
          </ac:picMkLst>
        </pc:picChg>
      </pc:sldChg>
      <pc:sldChg chg="del">
        <pc:chgData name="anton andersson" userId="f7fe82e8b11385a6" providerId="LiveId" clId="{776FEACB-D82A-4758-9B99-DE71FDE06854}" dt="2022-01-31T10:44:23.107" v="166" actId="2696"/>
        <pc:sldMkLst>
          <pc:docMk/>
          <pc:sldMk cId="3348876590" sldId="375"/>
        </pc:sldMkLst>
      </pc:sldChg>
      <pc:sldChg chg="del">
        <pc:chgData name="anton andersson" userId="f7fe82e8b11385a6" providerId="LiveId" clId="{776FEACB-D82A-4758-9B99-DE71FDE06854}" dt="2022-01-31T10:36:38.013" v="18" actId="2696"/>
        <pc:sldMkLst>
          <pc:docMk/>
          <pc:sldMk cId="1116040998" sldId="376"/>
        </pc:sldMkLst>
      </pc:sldChg>
      <pc:sldChg chg="addSp delSp modSp add del mod">
        <pc:chgData name="anton andersson" userId="f7fe82e8b11385a6" providerId="LiveId" clId="{776FEACB-D82A-4758-9B99-DE71FDE06854}" dt="2022-02-08T11:02:54.387" v="20013" actId="2696"/>
        <pc:sldMkLst>
          <pc:docMk/>
          <pc:sldMk cId="3307907584" sldId="376"/>
        </pc:sldMkLst>
        <pc:spChg chg="mod">
          <ac:chgData name="anton andersson" userId="f7fe82e8b11385a6" providerId="LiveId" clId="{776FEACB-D82A-4758-9B99-DE71FDE06854}" dt="2022-02-01T07:52:30.257" v="10991" actId="13926"/>
          <ac:spMkLst>
            <pc:docMk/>
            <pc:sldMk cId="3307907584" sldId="376"/>
            <ac:spMk id="2" creationId="{81954DB0-11FF-4EBC-962C-9594653DA3EC}"/>
          </ac:spMkLst>
        </pc:spChg>
        <pc:spChg chg="mod">
          <ac:chgData name="anton andersson" userId="f7fe82e8b11385a6" providerId="LiveId" clId="{776FEACB-D82A-4758-9B99-DE71FDE06854}" dt="2022-02-03T06:06:20.040" v="17238"/>
          <ac:spMkLst>
            <pc:docMk/>
            <pc:sldMk cId="3307907584" sldId="376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8T10:49:50.417" v="19463" actId="20577"/>
          <ac:spMkLst>
            <pc:docMk/>
            <pc:sldMk cId="3307907584" sldId="376"/>
            <ac:spMk id="10" creationId="{5FB47051-91F8-4C51-9C5E-6A75F963830C}"/>
          </ac:spMkLst>
        </pc:spChg>
        <pc:spChg chg="del mod">
          <ac:chgData name="anton andersson" userId="f7fe82e8b11385a6" providerId="LiveId" clId="{776FEACB-D82A-4758-9B99-DE71FDE06854}" dt="2022-02-01T07:52:12.595" v="10987" actId="478"/>
          <ac:spMkLst>
            <pc:docMk/>
            <pc:sldMk cId="3307907584" sldId="376"/>
            <ac:spMk id="11" creationId="{320C7083-D49C-488A-BC37-DBD8168B8CF1}"/>
          </ac:spMkLst>
        </pc:spChg>
        <pc:spChg chg="add del mod">
          <ac:chgData name="anton andersson" userId="f7fe82e8b11385a6" providerId="LiveId" clId="{776FEACB-D82A-4758-9B99-DE71FDE06854}" dt="2022-02-08T10:12:50.616" v="17435" actId="478"/>
          <ac:spMkLst>
            <pc:docMk/>
            <pc:sldMk cId="3307907584" sldId="376"/>
            <ac:spMk id="13" creationId="{1C7A4556-A381-4A7D-A4CF-4954CF0E22E6}"/>
          </ac:spMkLst>
        </pc:spChg>
        <pc:spChg chg="add del mod">
          <ac:chgData name="anton andersson" userId="f7fe82e8b11385a6" providerId="LiveId" clId="{776FEACB-D82A-4758-9B99-DE71FDE06854}" dt="2022-02-08T10:12:52.292" v="17436" actId="478"/>
          <ac:spMkLst>
            <pc:docMk/>
            <pc:sldMk cId="3307907584" sldId="376"/>
            <ac:spMk id="14" creationId="{7A9CFF40-B404-4444-9678-69A9A13FD7E8}"/>
          </ac:spMkLst>
        </pc:spChg>
      </pc:sldChg>
      <pc:sldChg chg="del">
        <pc:chgData name="anton andersson" userId="f7fe82e8b11385a6" providerId="LiveId" clId="{776FEACB-D82A-4758-9B99-DE71FDE06854}" dt="2022-01-31T10:36:38.013" v="18" actId="2696"/>
        <pc:sldMkLst>
          <pc:docMk/>
          <pc:sldMk cId="2426873232" sldId="377"/>
        </pc:sldMkLst>
      </pc:sldChg>
      <pc:sldChg chg="delSp modSp add mod">
        <pc:chgData name="anton andersson" userId="f7fe82e8b11385a6" providerId="LiveId" clId="{776FEACB-D82A-4758-9B99-DE71FDE06854}" dt="2022-02-08T10:57:58.376" v="19992" actId="20577"/>
        <pc:sldMkLst>
          <pc:docMk/>
          <pc:sldMk cId="3548226499" sldId="377"/>
        </pc:sldMkLst>
        <pc:spChg chg="mod">
          <ac:chgData name="anton andersson" userId="f7fe82e8b11385a6" providerId="LiveId" clId="{776FEACB-D82A-4758-9B99-DE71FDE06854}" dt="2022-02-03T06:06:16.233" v="17237"/>
          <ac:spMkLst>
            <pc:docMk/>
            <pc:sldMk cId="3548226499" sldId="377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8T10:49:42.137" v="19457" actId="20577"/>
          <ac:spMkLst>
            <pc:docMk/>
            <pc:sldMk cId="3548226499" sldId="377"/>
            <ac:spMk id="10" creationId="{5FB47051-91F8-4C51-9C5E-6A75F963830C}"/>
          </ac:spMkLst>
        </pc:spChg>
        <pc:spChg chg="mod">
          <ac:chgData name="anton andersson" userId="f7fe82e8b11385a6" providerId="LiveId" clId="{776FEACB-D82A-4758-9B99-DE71FDE06854}" dt="2022-02-08T10:57:58.376" v="19992" actId="20577"/>
          <ac:spMkLst>
            <pc:docMk/>
            <pc:sldMk cId="3548226499" sldId="377"/>
            <ac:spMk id="11" creationId="{320C7083-D49C-488A-BC37-DBD8168B8CF1}"/>
          </ac:spMkLst>
        </pc:spChg>
        <pc:spChg chg="del">
          <ac:chgData name="anton andersson" userId="f7fe82e8b11385a6" providerId="LiveId" clId="{776FEACB-D82A-4758-9B99-DE71FDE06854}" dt="2022-02-08T10:12:57.526" v="17437" actId="478"/>
          <ac:spMkLst>
            <pc:docMk/>
            <pc:sldMk cId="3548226499" sldId="377"/>
            <ac:spMk id="13" creationId="{1C7A4556-A381-4A7D-A4CF-4954CF0E22E6}"/>
          </ac:spMkLst>
        </pc:spChg>
        <pc:spChg chg="del">
          <ac:chgData name="anton andersson" userId="f7fe82e8b11385a6" providerId="LiveId" clId="{776FEACB-D82A-4758-9B99-DE71FDE06854}" dt="2022-02-08T10:12:59.228" v="17438" actId="478"/>
          <ac:spMkLst>
            <pc:docMk/>
            <pc:sldMk cId="3548226499" sldId="377"/>
            <ac:spMk id="14" creationId="{7A9CFF40-B404-4444-9678-69A9A13FD7E8}"/>
          </ac:spMkLst>
        </pc:spChg>
      </pc:sldChg>
      <pc:sldChg chg="addSp delSp modSp add mod">
        <pc:chgData name="anton andersson" userId="f7fe82e8b11385a6" providerId="LiveId" clId="{776FEACB-D82A-4758-9B99-DE71FDE06854}" dt="2022-02-08T11:55:56.111" v="20018" actId="114"/>
        <pc:sldMkLst>
          <pc:docMk/>
          <pc:sldMk cId="1357849510" sldId="378"/>
        </pc:sldMkLst>
        <pc:spChg chg="del">
          <ac:chgData name="anton andersson" userId="f7fe82e8b11385a6" providerId="LiveId" clId="{776FEACB-D82A-4758-9B99-DE71FDE06854}" dt="2022-02-01T07:58:48.889" v="11130" actId="478"/>
          <ac:spMkLst>
            <pc:docMk/>
            <pc:sldMk cId="1357849510" sldId="378"/>
            <ac:spMk id="2" creationId="{81954DB0-11FF-4EBC-962C-9594653DA3EC}"/>
          </ac:spMkLst>
        </pc:spChg>
        <pc:spChg chg="add mod">
          <ac:chgData name="anton andersson" userId="f7fe82e8b11385a6" providerId="LiveId" clId="{776FEACB-D82A-4758-9B99-DE71FDE06854}" dt="2022-02-08T11:55:56.111" v="20018" actId="114"/>
          <ac:spMkLst>
            <pc:docMk/>
            <pc:sldMk cId="1357849510" sldId="378"/>
            <ac:spMk id="5" creationId="{2E3840FE-FC21-40D5-857A-C9025495D0E0}"/>
          </ac:spMkLst>
        </pc:spChg>
        <pc:spChg chg="add del mod">
          <ac:chgData name="anton andersson" userId="f7fe82e8b11385a6" providerId="LiveId" clId="{776FEACB-D82A-4758-9B99-DE71FDE06854}" dt="2022-02-01T09:23:33.807" v="12672"/>
          <ac:spMkLst>
            <pc:docMk/>
            <pc:sldMk cId="1357849510" sldId="378"/>
            <ac:spMk id="6" creationId="{EECC25B5-9E7D-4237-B319-38C96447F856}"/>
          </ac:spMkLst>
        </pc:spChg>
        <pc:spChg chg="add del mod">
          <ac:chgData name="anton andersson" userId="f7fe82e8b11385a6" providerId="LiveId" clId="{776FEACB-D82A-4758-9B99-DE71FDE06854}" dt="2022-02-01T09:23:55.200" v="12675" actId="478"/>
          <ac:spMkLst>
            <pc:docMk/>
            <pc:sldMk cId="1357849510" sldId="378"/>
            <ac:spMk id="7" creationId="{786306B3-7479-4EDC-AA36-BD493DAEDD31}"/>
          </ac:spMkLst>
        </pc:spChg>
        <pc:spChg chg="mod">
          <ac:chgData name="anton andersson" userId="f7fe82e8b11385a6" providerId="LiveId" clId="{776FEACB-D82A-4758-9B99-DE71FDE06854}" dt="2022-02-03T06:06:12.875" v="17236" actId="207"/>
          <ac:spMkLst>
            <pc:docMk/>
            <pc:sldMk cId="1357849510" sldId="378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8T10:20:27.363" v="18163" actId="20577"/>
          <ac:spMkLst>
            <pc:docMk/>
            <pc:sldMk cId="1357849510" sldId="378"/>
            <ac:spMk id="10" creationId="{5FB47051-91F8-4C51-9C5E-6A75F963830C}"/>
          </ac:spMkLst>
        </pc:spChg>
        <pc:spChg chg="del">
          <ac:chgData name="anton andersson" userId="f7fe82e8b11385a6" providerId="LiveId" clId="{776FEACB-D82A-4758-9B99-DE71FDE06854}" dt="2022-02-01T07:58:52.829" v="11133" actId="478"/>
          <ac:spMkLst>
            <pc:docMk/>
            <pc:sldMk cId="1357849510" sldId="378"/>
            <ac:spMk id="11" creationId="{320C7083-D49C-488A-BC37-DBD8168B8CF1}"/>
          </ac:spMkLst>
        </pc:spChg>
        <pc:spChg chg="del">
          <ac:chgData name="anton andersson" userId="f7fe82e8b11385a6" providerId="LiveId" clId="{776FEACB-D82A-4758-9B99-DE71FDE06854}" dt="2022-02-01T07:58:50.261" v="11131" actId="478"/>
          <ac:spMkLst>
            <pc:docMk/>
            <pc:sldMk cId="1357849510" sldId="378"/>
            <ac:spMk id="13" creationId="{1C7A4556-A381-4A7D-A4CF-4954CF0E22E6}"/>
          </ac:spMkLst>
        </pc:spChg>
        <pc:spChg chg="del">
          <ac:chgData name="anton andersson" userId="f7fe82e8b11385a6" providerId="LiveId" clId="{776FEACB-D82A-4758-9B99-DE71FDE06854}" dt="2022-02-01T07:58:51.494" v="11132" actId="478"/>
          <ac:spMkLst>
            <pc:docMk/>
            <pc:sldMk cId="1357849510" sldId="378"/>
            <ac:spMk id="14" creationId="{7A9CFF40-B404-4444-9678-69A9A13FD7E8}"/>
          </ac:spMkLst>
        </pc:spChg>
        <pc:picChg chg="del">
          <ac:chgData name="anton andersson" userId="f7fe82e8b11385a6" providerId="LiveId" clId="{776FEACB-D82A-4758-9B99-DE71FDE06854}" dt="2022-02-01T07:59:00.046" v="11134" actId="478"/>
          <ac:picMkLst>
            <pc:docMk/>
            <pc:sldMk cId="1357849510" sldId="378"/>
            <ac:picMk id="12" creationId="{C8588404-0EAB-4561-BB25-DFD2B2FB8991}"/>
          </ac:picMkLst>
        </pc:picChg>
      </pc:sldChg>
      <pc:sldChg chg="del">
        <pc:chgData name="anton andersson" userId="f7fe82e8b11385a6" providerId="LiveId" clId="{776FEACB-D82A-4758-9B99-DE71FDE06854}" dt="2022-01-31T10:36:38.013" v="18" actId="2696"/>
        <pc:sldMkLst>
          <pc:docMk/>
          <pc:sldMk cId="3891106969" sldId="378"/>
        </pc:sldMkLst>
      </pc:sldChg>
      <pc:sldChg chg="del">
        <pc:chgData name="anton andersson" userId="f7fe82e8b11385a6" providerId="LiveId" clId="{776FEACB-D82A-4758-9B99-DE71FDE06854}" dt="2022-01-31T10:36:38.013" v="18" actId="2696"/>
        <pc:sldMkLst>
          <pc:docMk/>
          <pc:sldMk cId="341096995" sldId="379"/>
        </pc:sldMkLst>
      </pc:sldChg>
      <pc:sldChg chg="addSp modSp add mod">
        <pc:chgData name="anton andersson" userId="f7fe82e8b11385a6" providerId="LiveId" clId="{776FEACB-D82A-4758-9B99-DE71FDE06854}" dt="2022-02-08T11:03:42.486" v="20016" actId="20577"/>
        <pc:sldMkLst>
          <pc:docMk/>
          <pc:sldMk cId="3852882805" sldId="379"/>
        </pc:sldMkLst>
        <pc:spChg chg="mod">
          <ac:chgData name="anton andersson" userId="f7fe82e8b11385a6" providerId="LiveId" clId="{776FEACB-D82A-4758-9B99-DE71FDE06854}" dt="2022-02-03T06:06:31.186" v="17242"/>
          <ac:spMkLst>
            <pc:docMk/>
            <pc:sldMk cId="3852882805" sldId="379"/>
            <ac:spMk id="9" creationId="{2132E3A1-51BA-449F-AC23-05B76C47AD0A}"/>
          </ac:spMkLst>
        </pc:spChg>
        <pc:spChg chg="add mod">
          <ac:chgData name="anton andersson" userId="f7fe82e8b11385a6" providerId="LiveId" clId="{776FEACB-D82A-4758-9B99-DE71FDE06854}" dt="2022-02-08T11:03:42.486" v="20016" actId="20577"/>
          <ac:spMkLst>
            <pc:docMk/>
            <pc:sldMk cId="3852882805" sldId="379"/>
            <ac:spMk id="11" creationId="{9C0A55F4-1759-4CF7-BF16-6CE1BE16725A}"/>
          </ac:spMkLst>
        </pc:spChg>
        <pc:spChg chg="mod">
          <ac:chgData name="anton andersson" userId="f7fe82e8b11385a6" providerId="LiveId" clId="{776FEACB-D82A-4758-9B99-DE71FDE06854}" dt="2022-02-08T10:47:07.720" v="19371" actId="1076"/>
          <ac:spMkLst>
            <pc:docMk/>
            <pc:sldMk cId="3852882805" sldId="379"/>
            <ac:spMk id="12" creationId="{EAC623BF-B0CE-4C72-8337-AF6F3948FB6F}"/>
          </ac:spMkLst>
        </pc:spChg>
        <pc:spChg chg="mod">
          <ac:chgData name="anton andersson" userId="f7fe82e8b11385a6" providerId="LiveId" clId="{776FEACB-D82A-4758-9B99-DE71FDE06854}" dt="2022-02-08T10:47:05.380" v="19370" actId="1076"/>
          <ac:spMkLst>
            <pc:docMk/>
            <pc:sldMk cId="3852882805" sldId="379"/>
            <ac:spMk id="13" creationId="{2B885DF6-22BC-4639-862A-1B7F33AD8B04}"/>
          </ac:spMkLst>
        </pc:spChg>
      </pc:sldChg>
      <pc:sldChg chg="addSp modSp add mod">
        <pc:chgData name="anton andersson" userId="f7fe82e8b11385a6" providerId="LiveId" clId="{776FEACB-D82A-4758-9B99-DE71FDE06854}" dt="2022-02-08T10:49:10.534" v="19451" actId="20577"/>
        <pc:sldMkLst>
          <pc:docMk/>
          <pc:sldMk cId="2348344351" sldId="380"/>
        </pc:sldMkLst>
        <pc:spChg chg="mod">
          <ac:chgData name="anton andersson" userId="f7fe82e8b11385a6" providerId="LiveId" clId="{776FEACB-D82A-4758-9B99-DE71FDE06854}" dt="2022-02-03T06:06:25.479" v="17240"/>
          <ac:spMkLst>
            <pc:docMk/>
            <pc:sldMk cId="2348344351" sldId="380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3T08:24:10.663" v="17347"/>
          <ac:spMkLst>
            <pc:docMk/>
            <pc:sldMk cId="2348344351" sldId="380"/>
            <ac:spMk id="11" creationId="{84FED706-CAB5-4520-87D3-C252DE8F9E67}"/>
          </ac:spMkLst>
        </pc:spChg>
        <pc:spChg chg="add mod">
          <ac:chgData name="anton andersson" userId="f7fe82e8b11385a6" providerId="LiveId" clId="{776FEACB-D82A-4758-9B99-DE71FDE06854}" dt="2022-02-08T10:49:10.534" v="19451" actId="20577"/>
          <ac:spMkLst>
            <pc:docMk/>
            <pc:sldMk cId="2348344351" sldId="380"/>
            <ac:spMk id="12" creationId="{7B3F6CE4-444A-4A70-A528-4FE7462BE7A1}"/>
          </ac:spMkLst>
        </pc:spChg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309567059" sldId="381"/>
        </pc:sldMkLst>
      </pc:sldChg>
      <pc:sldChg chg="modSp add del mod">
        <pc:chgData name="anton andersson" userId="f7fe82e8b11385a6" providerId="LiveId" clId="{776FEACB-D82A-4758-9B99-DE71FDE06854}" dt="2022-02-01T09:43:40.961" v="13288" actId="2696"/>
        <pc:sldMkLst>
          <pc:docMk/>
          <pc:sldMk cId="2511865442" sldId="381"/>
        </pc:sldMkLst>
        <pc:spChg chg="mod">
          <ac:chgData name="anton andersson" userId="f7fe82e8b11385a6" providerId="LiveId" clId="{776FEACB-D82A-4758-9B99-DE71FDE06854}" dt="2022-02-01T09:42:48.148" v="13279" actId="20577"/>
          <ac:spMkLst>
            <pc:docMk/>
            <pc:sldMk cId="2511865442" sldId="381"/>
            <ac:spMk id="5" creationId="{3AC48F12-9E7B-402C-9AEC-6DFACF62AE03}"/>
          </ac:spMkLst>
        </pc:spChg>
        <pc:spChg chg="mod">
          <ac:chgData name="anton andersson" userId="f7fe82e8b11385a6" providerId="LiveId" clId="{776FEACB-D82A-4758-9B99-DE71FDE06854}" dt="2022-02-01T09:42:34.381" v="13275" actId="207"/>
          <ac:spMkLst>
            <pc:docMk/>
            <pc:sldMk cId="2511865442" sldId="381"/>
            <ac:spMk id="9" creationId="{2132E3A1-51BA-449F-AC23-05B76C47AD0A}"/>
          </ac:spMkLst>
        </pc:spChg>
      </pc:sldChg>
      <pc:sldChg chg="modSp add mod ord">
        <pc:chgData name="anton andersson" userId="f7fe82e8b11385a6" providerId="LiveId" clId="{776FEACB-D82A-4758-9B99-DE71FDE06854}" dt="2022-02-03T06:05:47.940" v="17231"/>
        <pc:sldMkLst>
          <pc:docMk/>
          <pc:sldMk cId="142839442" sldId="382"/>
        </pc:sldMkLst>
        <pc:spChg chg="mod">
          <ac:chgData name="anton andersson" userId="f7fe82e8b11385a6" providerId="LiveId" clId="{776FEACB-D82A-4758-9B99-DE71FDE06854}" dt="2022-02-01T13:06:37.708" v="15669" actId="207"/>
          <ac:spMkLst>
            <pc:docMk/>
            <pc:sldMk cId="142839442" sldId="382"/>
            <ac:spMk id="5" creationId="{3AC48F12-9E7B-402C-9AEC-6DFACF62AE03}"/>
          </ac:spMkLst>
        </pc:spChg>
        <pc:spChg chg="mod">
          <ac:chgData name="anton andersson" userId="f7fe82e8b11385a6" providerId="LiveId" clId="{776FEACB-D82A-4758-9B99-DE71FDE06854}" dt="2022-02-03T06:05:47.940" v="17231"/>
          <ac:spMkLst>
            <pc:docMk/>
            <pc:sldMk cId="142839442" sldId="382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13:08:40.187" v="15768" actId="20577"/>
          <ac:spMkLst>
            <pc:docMk/>
            <pc:sldMk cId="142839442" sldId="382"/>
            <ac:spMk id="11" creationId="{084B35C4-2A0D-42CB-9DC1-FAEC79B73854}"/>
          </ac:spMkLst>
        </pc:spChg>
      </pc:sldChg>
      <pc:sldChg chg="addSp delSp modSp add mod ord">
        <pc:chgData name="anton andersson" userId="f7fe82e8b11385a6" providerId="LiveId" clId="{776FEACB-D82A-4758-9B99-DE71FDE06854}" dt="2022-02-03T06:05:42.185" v="17229"/>
        <pc:sldMkLst>
          <pc:docMk/>
          <pc:sldMk cId="582955397" sldId="383"/>
        </pc:sldMkLst>
        <pc:spChg chg="mod">
          <ac:chgData name="anton andersson" userId="f7fe82e8b11385a6" providerId="LiveId" clId="{776FEACB-D82A-4758-9B99-DE71FDE06854}" dt="2022-02-03T06:05:42.185" v="17229"/>
          <ac:spMkLst>
            <pc:docMk/>
            <pc:sldMk cId="582955397" sldId="383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12:23:53.704" v="14321" actId="20577"/>
          <ac:spMkLst>
            <pc:docMk/>
            <pc:sldMk cId="582955397" sldId="383"/>
            <ac:spMk id="10" creationId="{5FB47051-91F8-4C51-9C5E-6A75F963830C}"/>
          </ac:spMkLst>
        </pc:spChg>
        <pc:picChg chg="add mod">
          <ac:chgData name="anton andersson" userId="f7fe82e8b11385a6" providerId="LiveId" clId="{776FEACB-D82A-4758-9B99-DE71FDE06854}" dt="2022-02-01T12:15:28.826" v="14232" actId="1076"/>
          <ac:picMkLst>
            <pc:docMk/>
            <pc:sldMk cId="582955397" sldId="383"/>
            <ac:picMk id="5" creationId="{071E1560-99C5-4EB6-ABF7-759D64AF6AB7}"/>
          </ac:picMkLst>
        </pc:picChg>
        <pc:picChg chg="del">
          <ac:chgData name="anton andersson" userId="f7fe82e8b11385a6" providerId="LiveId" clId="{776FEACB-D82A-4758-9B99-DE71FDE06854}" dt="2022-02-01T12:14:33.132" v="14217" actId="478"/>
          <ac:picMkLst>
            <pc:docMk/>
            <pc:sldMk cId="582955397" sldId="383"/>
            <ac:picMk id="7" creationId="{9E7233C7-4899-49E1-998F-B50853B1F76F}"/>
          </ac:picMkLst>
        </pc:picChg>
      </pc:sldChg>
      <pc:sldChg chg="del">
        <pc:chgData name="anton andersson" userId="f7fe82e8b11385a6" providerId="LiveId" clId="{776FEACB-D82A-4758-9B99-DE71FDE06854}" dt="2022-01-31T10:44:23.107" v="166" actId="2696"/>
        <pc:sldMkLst>
          <pc:docMk/>
          <pc:sldMk cId="1313726629" sldId="383"/>
        </pc:sldMkLst>
      </pc:sldChg>
      <pc:sldChg chg="new del">
        <pc:chgData name="anton andersson" userId="f7fe82e8b11385a6" providerId="LiveId" clId="{776FEACB-D82A-4758-9B99-DE71FDE06854}" dt="2022-02-01T09:56:57.473" v="13918" actId="2696"/>
        <pc:sldMkLst>
          <pc:docMk/>
          <pc:sldMk cId="1609044808" sldId="383"/>
        </pc:sldMkLst>
      </pc:sldChg>
      <pc:sldChg chg="addSp delSp modSp add mod">
        <pc:chgData name="anton andersson" userId="f7fe82e8b11385a6" providerId="LiveId" clId="{776FEACB-D82A-4758-9B99-DE71FDE06854}" dt="2022-02-08T11:59:20.507" v="20020" actId="1076"/>
        <pc:sldMkLst>
          <pc:docMk/>
          <pc:sldMk cId="2216338731" sldId="384"/>
        </pc:sldMkLst>
        <pc:spChg chg="mod">
          <ac:chgData name="anton andersson" userId="f7fe82e8b11385a6" providerId="LiveId" clId="{776FEACB-D82A-4758-9B99-DE71FDE06854}" dt="2022-02-03T06:05:40.078" v="17228"/>
          <ac:spMkLst>
            <pc:docMk/>
            <pc:sldMk cId="2216338731" sldId="384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12:16:19.246" v="14237" actId="20577"/>
          <ac:spMkLst>
            <pc:docMk/>
            <pc:sldMk cId="2216338731" sldId="384"/>
            <ac:spMk id="10" creationId="{5FB47051-91F8-4C51-9C5E-6A75F963830C}"/>
          </ac:spMkLst>
        </pc:spChg>
        <pc:spChg chg="add mod">
          <ac:chgData name="anton andersson" userId="f7fe82e8b11385a6" providerId="LiveId" clId="{776FEACB-D82A-4758-9B99-DE71FDE06854}" dt="2022-02-03T08:25:23.712" v="17370" actId="1076"/>
          <ac:spMkLst>
            <pc:docMk/>
            <pc:sldMk cId="2216338731" sldId="384"/>
            <ac:spMk id="11" creationId="{B183190F-6E7A-427A-B9F1-FD3556113091}"/>
          </ac:spMkLst>
        </pc:spChg>
        <pc:spChg chg="add mod">
          <ac:chgData name="anton andersson" userId="f7fe82e8b11385a6" providerId="LiveId" clId="{776FEACB-D82A-4758-9B99-DE71FDE06854}" dt="2022-02-03T08:25:48.467" v="17390"/>
          <ac:spMkLst>
            <pc:docMk/>
            <pc:sldMk cId="2216338731" sldId="384"/>
            <ac:spMk id="12" creationId="{84E958D1-3713-4B37-8FB2-F1C3399FDCA2}"/>
          </ac:spMkLst>
        </pc:spChg>
        <pc:spChg chg="add mod">
          <ac:chgData name="anton andersson" userId="f7fe82e8b11385a6" providerId="LiveId" clId="{776FEACB-D82A-4758-9B99-DE71FDE06854}" dt="2022-02-08T11:59:20.507" v="20020" actId="1076"/>
          <ac:spMkLst>
            <pc:docMk/>
            <pc:sldMk cId="2216338731" sldId="384"/>
            <ac:spMk id="13" creationId="{77010217-657B-4DB4-8023-A5C34A4A9C58}"/>
          </ac:spMkLst>
        </pc:spChg>
        <pc:spChg chg="add mod">
          <ac:chgData name="anton andersson" userId="f7fe82e8b11385a6" providerId="LiveId" clId="{776FEACB-D82A-4758-9B99-DE71FDE06854}" dt="2022-02-03T08:25:27.225" v="17371" actId="1076"/>
          <ac:spMkLst>
            <pc:docMk/>
            <pc:sldMk cId="2216338731" sldId="384"/>
            <ac:spMk id="14" creationId="{0D8792A1-6BDE-4DA3-BD4F-0C7DC8C5B41E}"/>
          </ac:spMkLst>
        </pc:spChg>
        <pc:picChg chg="del">
          <ac:chgData name="anton andersson" userId="f7fe82e8b11385a6" providerId="LiveId" clId="{776FEACB-D82A-4758-9B99-DE71FDE06854}" dt="2022-02-01T12:16:09.423" v="14235" actId="478"/>
          <ac:picMkLst>
            <pc:docMk/>
            <pc:sldMk cId="2216338731" sldId="384"/>
            <ac:picMk id="5" creationId="{071E1560-99C5-4EB6-ABF7-759D64AF6AB7}"/>
          </ac:picMkLst>
        </pc:picChg>
        <pc:picChg chg="add mod">
          <ac:chgData name="anton andersson" userId="f7fe82e8b11385a6" providerId="LiveId" clId="{776FEACB-D82A-4758-9B99-DE71FDE06854}" dt="2022-02-01T12:17:29.555" v="14242" actId="14100"/>
          <ac:picMkLst>
            <pc:docMk/>
            <pc:sldMk cId="2216338731" sldId="384"/>
            <ac:picMk id="6" creationId="{779DBE08-9F33-463C-8FF3-41C8FC6DF14C}"/>
          </ac:picMkLst>
        </pc:picChg>
      </pc:sldChg>
      <pc:sldChg chg="addSp delSp modSp add mod">
        <pc:chgData name="anton andersson" userId="f7fe82e8b11385a6" providerId="LiveId" clId="{776FEACB-D82A-4758-9B99-DE71FDE06854}" dt="2022-02-03T06:05:36.615" v="17227"/>
        <pc:sldMkLst>
          <pc:docMk/>
          <pc:sldMk cId="3373813292" sldId="385"/>
        </pc:sldMkLst>
        <pc:spChg chg="mod">
          <ac:chgData name="anton andersson" userId="f7fe82e8b11385a6" providerId="LiveId" clId="{776FEACB-D82A-4758-9B99-DE71FDE06854}" dt="2022-02-03T06:05:36.615" v="17227"/>
          <ac:spMkLst>
            <pc:docMk/>
            <pc:sldMk cId="3373813292" sldId="385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1T12:24:05.213" v="14325" actId="20577"/>
          <ac:spMkLst>
            <pc:docMk/>
            <pc:sldMk cId="3373813292" sldId="385"/>
            <ac:spMk id="10" creationId="{5FB47051-91F8-4C51-9C5E-6A75F963830C}"/>
          </ac:spMkLst>
        </pc:spChg>
        <pc:spChg chg="del">
          <ac:chgData name="anton andersson" userId="f7fe82e8b11385a6" providerId="LiveId" clId="{776FEACB-D82A-4758-9B99-DE71FDE06854}" dt="2022-02-01T12:21:54.215" v="14292" actId="478"/>
          <ac:spMkLst>
            <pc:docMk/>
            <pc:sldMk cId="3373813292" sldId="385"/>
            <ac:spMk id="11" creationId="{B183190F-6E7A-427A-B9F1-FD3556113091}"/>
          </ac:spMkLst>
        </pc:spChg>
        <pc:spChg chg="del">
          <ac:chgData name="anton andersson" userId="f7fe82e8b11385a6" providerId="LiveId" clId="{776FEACB-D82A-4758-9B99-DE71FDE06854}" dt="2022-02-01T12:21:52.742" v="14291" actId="478"/>
          <ac:spMkLst>
            <pc:docMk/>
            <pc:sldMk cId="3373813292" sldId="385"/>
            <ac:spMk id="12" creationId="{84E958D1-3713-4B37-8FB2-F1C3399FDCA2}"/>
          </ac:spMkLst>
        </pc:spChg>
        <pc:spChg chg="del">
          <ac:chgData name="anton andersson" userId="f7fe82e8b11385a6" providerId="LiveId" clId="{776FEACB-D82A-4758-9B99-DE71FDE06854}" dt="2022-02-01T12:21:51.524" v="14290" actId="478"/>
          <ac:spMkLst>
            <pc:docMk/>
            <pc:sldMk cId="3373813292" sldId="385"/>
            <ac:spMk id="13" creationId="{77010217-657B-4DB4-8023-A5C34A4A9C58}"/>
          </ac:spMkLst>
        </pc:spChg>
        <pc:spChg chg="del">
          <ac:chgData name="anton andersson" userId="f7fe82e8b11385a6" providerId="LiveId" clId="{776FEACB-D82A-4758-9B99-DE71FDE06854}" dt="2022-02-01T12:21:55.487" v="14293" actId="478"/>
          <ac:spMkLst>
            <pc:docMk/>
            <pc:sldMk cId="3373813292" sldId="385"/>
            <ac:spMk id="14" creationId="{0D8792A1-6BDE-4DA3-BD4F-0C7DC8C5B41E}"/>
          </ac:spMkLst>
        </pc:spChg>
        <pc:picChg chg="add mod">
          <ac:chgData name="anton andersson" userId="f7fe82e8b11385a6" providerId="LiveId" clId="{776FEACB-D82A-4758-9B99-DE71FDE06854}" dt="2022-02-01T12:22:38.745" v="14297" actId="1076"/>
          <ac:picMkLst>
            <pc:docMk/>
            <pc:sldMk cId="3373813292" sldId="385"/>
            <ac:picMk id="5" creationId="{8A188719-17FC-4DD0-8CA1-DF9EBC31F68E}"/>
          </ac:picMkLst>
        </pc:picChg>
        <pc:picChg chg="del">
          <ac:chgData name="anton andersson" userId="f7fe82e8b11385a6" providerId="LiveId" clId="{776FEACB-D82A-4758-9B99-DE71FDE06854}" dt="2022-02-01T12:21:50.122" v="14289" actId="478"/>
          <ac:picMkLst>
            <pc:docMk/>
            <pc:sldMk cId="3373813292" sldId="385"/>
            <ac:picMk id="6" creationId="{779DBE08-9F33-463C-8FF3-41C8FC6DF14C}"/>
          </ac:picMkLst>
        </pc:picChg>
      </pc:sldChg>
      <pc:sldChg chg="addSp delSp modSp add mod">
        <pc:chgData name="anton andersson" userId="f7fe82e8b11385a6" providerId="LiveId" clId="{776FEACB-D82A-4758-9B99-DE71FDE06854}" dt="2022-02-08T12:00:20.915" v="20025" actId="1076"/>
        <pc:sldMkLst>
          <pc:docMk/>
          <pc:sldMk cId="1091660515" sldId="386"/>
        </pc:sldMkLst>
        <pc:spChg chg="mod">
          <ac:chgData name="anton andersson" userId="f7fe82e8b11385a6" providerId="LiveId" clId="{776FEACB-D82A-4758-9B99-DE71FDE06854}" dt="2022-02-03T06:05:33.120" v="17226"/>
          <ac:spMkLst>
            <pc:docMk/>
            <pc:sldMk cId="1091660515" sldId="386"/>
            <ac:spMk id="9" creationId="{2132E3A1-51BA-449F-AC23-05B76C47AD0A}"/>
          </ac:spMkLst>
        </pc:spChg>
        <pc:spChg chg="add mod">
          <ac:chgData name="anton andersson" userId="f7fe82e8b11385a6" providerId="LiveId" clId="{776FEACB-D82A-4758-9B99-DE71FDE06854}" dt="2022-02-03T08:26:15.413" v="17410" actId="1076"/>
          <ac:spMkLst>
            <pc:docMk/>
            <pc:sldMk cId="1091660515" sldId="386"/>
            <ac:spMk id="11" creationId="{AC5AFB96-B72A-450C-B624-0C0EE347BE26}"/>
          </ac:spMkLst>
        </pc:spChg>
        <pc:spChg chg="add mod">
          <ac:chgData name="anton andersson" userId="f7fe82e8b11385a6" providerId="LiveId" clId="{776FEACB-D82A-4758-9B99-DE71FDE06854}" dt="2022-02-03T08:26:17.417" v="17411" actId="1076"/>
          <ac:spMkLst>
            <pc:docMk/>
            <pc:sldMk cId="1091660515" sldId="386"/>
            <ac:spMk id="12" creationId="{B04AFDDE-2D09-49AE-A674-EBD067EDBE42}"/>
          </ac:spMkLst>
        </pc:spChg>
        <pc:spChg chg="add del mod">
          <ac:chgData name="anton andersson" userId="f7fe82e8b11385a6" providerId="LiveId" clId="{776FEACB-D82A-4758-9B99-DE71FDE06854}" dt="2022-02-01T12:26:31.012" v="14342" actId="478"/>
          <ac:spMkLst>
            <pc:docMk/>
            <pc:sldMk cId="1091660515" sldId="386"/>
            <ac:spMk id="13" creationId="{3238F12F-925D-45BE-BAEF-99CBE27A648F}"/>
          </ac:spMkLst>
        </pc:spChg>
        <pc:spChg chg="add mod">
          <ac:chgData name="anton andersson" userId="f7fe82e8b11385a6" providerId="LiveId" clId="{776FEACB-D82A-4758-9B99-DE71FDE06854}" dt="2022-02-08T12:00:20.915" v="20025" actId="1076"/>
          <ac:spMkLst>
            <pc:docMk/>
            <pc:sldMk cId="1091660515" sldId="386"/>
            <ac:spMk id="15" creationId="{9DD5FCE7-FA09-4278-B4F1-176296A63D19}"/>
          </ac:spMkLst>
        </pc:spChg>
        <pc:picChg chg="del">
          <ac:chgData name="anton andersson" userId="f7fe82e8b11385a6" providerId="LiveId" clId="{776FEACB-D82A-4758-9B99-DE71FDE06854}" dt="2022-02-01T12:24:23.049" v="14326" actId="478"/>
          <ac:picMkLst>
            <pc:docMk/>
            <pc:sldMk cId="1091660515" sldId="386"/>
            <ac:picMk id="5" creationId="{8A188719-17FC-4DD0-8CA1-DF9EBC31F68E}"/>
          </ac:picMkLst>
        </pc:picChg>
        <pc:picChg chg="add mod">
          <ac:chgData name="anton andersson" userId="f7fe82e8b11385a6" providerId="LiveId" clId="{776FEACB-D82A-4758-9B99-DE71FDE06854}" dt="2022-02-01T12:25:03.978" v="14330" actId="14100"/>
          <ac:picMkLst>
            <pc:docMk/>
            <pc:sldMk cId="1091660515" sldId="386"/>
            <ac:picMk id="6" creationId="{26969219-6C33-4E74-A001-4F4B4BE0D53F}"/>
          </ac:picMkLst>
        </pc:picChg>
      </pc:sldChg>
      <pc:sldChg chg="addSp delSp modSp add del mod ord">
        <pc:chgData name="anton andersson" userId="f7fe82e8b11385a6" providerId="LiveId" clId="{776FEACB-D82A-4758-9B99-DE71FDE06854}" dt="2022-02-08T12:01:08.734" v="20026" actId="2696"/>
        <pc:sldMkLst>
          <pc:docMk/>
          <pc:sldMk cId="2099816633" sldId="387"/>
        </pc:sldMkLst>
        <pc:spChg chg="mod">
          <ac:chgData name="anton andersson" userId="f7fe82e8b11385a6" providerId="LiveId" clId="{776FEACB-D82A-4758-9B99-DE71FDE06854}" dt="2022-02-03T06:05:28.406" v="17225"/>
          <ac:spMkLst>
            <pc:docMk/>
            <pc:sldMk cId="2099816633" sldId="387"/>
            <ac:spMk id="9" creationId="{2132E3A1-51BA-449F-AC23-05B76C47AD0A}"/>
          </ac:spMkLst>
        </pc:spChg>
        <pc:spChg chg="add del mod">
          <ac:chgData name="anton andersson" userId="f7fe82e8b11385a6" providerId="LiveId" clId="{776FEACB-D82A-4758-9B99-DE71FDE06854}" dt="2022-02-01T12:40:17.860" v="14537" actId="478"/>
          <ac:spMkLst>
            <pc:docMk/>
            <pc:sldMk cId="2099816633" sldId="387"/>
            <ac:spMk id="11" creationId="{15EFCD61-82C0-4CAF-9A4C-6ABE147BBBF1}"/>
          </ac:spMkLst>
        </pc:spChg>
      </pc:sldChg>
      <pc:sldChg chg="delSp modSp add mod">
        <pc:chgData name="anton andersson" userId="f7fe82e8b11385a6" providerId="LiveId" clId="{776FEACB-D82A-4758-9B99-DE71FDE06854}" dt="2022-02-08T12:02:03.171" v="20033" actId="20577"/>
        <pc:sldMkLst>
          <pc:docMk/>
          <pc:sldMk cId="484463414" sldId="388"/>
        </pc:sldMkLst>
        <pc:spChg chg="mod">
          <ac:chgData name="anton andersson" userId="f7fe82e8b11385a6" providerId="LiveId" clId="{776FEACB-D82A-4758-9B99-DE71FDE06854}" dt="2022-02-01T12:40:33.932" v="14538" actId="13926"/>
          <ac:spMkLst>
            <pc:docMk/>
            <pc:sldMk cId="484463414" sldId="388"/>
            <ac:spMk id="2" creationId="{81954DB0-11FF-4EBC-962C-9594653DA3EC}"/>
          </ac:spMkLst>
        </pc:spChg>
        <pc:spChg chg="mod">
          <ac:chgData name="anton andersson" userId="f7fe82e8b11385a6" providerId="LiveId" clId="{776FEACB-D82A-4758-9B99-DE71FDE06854}" dt="2022-02-03T06:05:24.776" v="17224"/>
          <ac:spMkLst>
            <pc:docMk/>
            <pc:sldMk cId="484463414" sldId="388"/>
            <ac:spMk id="9" creationId="{2132E3A1-51BA-449F-AC23-05B76C47AD0A}"/>
          </ac:spMkLst>
        </pc:spChg>
        <pc:spChg chg="mod">
          <ac:chgData name="anton andersson" userId="f7fe82e8b11385a6" providerId="LiveId" clId="{776FEACB-D82A-4758-9B99-DE71FDE06854}" dt="2022-02-08T12:02:03.171" v="20033" actId="20577"/>
          <ac:spMkLst>
            <pc:docMk/>
            <pc:sldMk cId="484463414" sldId="388"/>
            <ac:spMk id="11" creationId="{15EFCD61-82C0-4CAF-9A4C-6ABE147BBBF1}"/>
          </ac:spMkLst>
        </pc:spChg>
        <pc:spChg chg="del mod">
          <ac:chgData name="anton andersson" userId="f7fe82e8b11385a6" providerId="LiveId" clId="{776FEACB-D82A-4758-9B99-DE71FDE06854}" dt="2022-02-08T12:01:21.049" v="20028" actId="478"/>
          <ac:spMkLst>
            <pc:docMk/>
            <pc:sldMk cId="484463414" sldId="388"/>
            <ac:spMk id="13" creationId="{1C7A4556-A381-4A7D-A4CF-4954CF0E22E6}"/>
          </ac:spMkLst>
        </pc:spChg>
        <pc:spChg chg="del">
          <ac:chgData name="anton andersson" userId="f7fe82e8b11385a6" providerId="LiveId" clId="{776FEACB-D82A-4758-9B99-DE71FDE06854}" dt="2022-02-08T12:01:19.731" v="20027" actId="478"/>
          <ac:spMkLst>
            <pc:docMk/>
            <pc:sldMk cId="484463414" sldId="388"/>
            <ac:spMk id="14" creationId="{7A9CFF40-B404-4444-9678-69A9A13FD7E8}"/>
          </ac:spMkLst>
        </pc:spChg>
      </pc:sldChg>
      <pc:sldChg chg="modSp add mod ord">
        <pc:chgData name="anton andersson" userId="f7fe82e8b11385a6" providerId="LiveId" clId="{776FEACB-D82A-4758-9B99-DE71FDE06854}" dt="2022-02-03T08:28:59.096" v="17428" actId="20577"/>
        <pc:sldMkLst>
          <pc:docMk/>
          <pc:sldMk cId="2397045640" sldId="389"/>
        </pc:sldMkLst>
        <pc:spChg chg="mod">
          <ac:chgData name="anton andersson" userId="f7fe82e8b11385a6" providerId="LiveId" clId="{776FEACB-D82A-4758-9B99-DE71FDE06854}" dt="2022-02-03T08:28:59.096" v="17428" actId="20577"/>
          <ac:spMkLst>
            <pc:docMk/>
            <pc:sldMk cId="2397045640" sldId="389"/>
            <ac:spMk id="5" creationId="{2E3840FE-FC21-40D5-857A-C9025495D0E0}"/>
          </ac:spMkLst>
        </pc:spChg>
        <pc:spChg chg="mod">
          <ac:chgData name="anton andersson" userId="f7fe82e8b11385a6" providerId="LiveId" clId="{776FEACB-D82A-4758-9B99-DE71FDE06854}" dt="2022-02-03T06:05:14.212" v="17222" actId="20577"/>
          <ac:spMkLst>
            <pc:docMk/>
            <pc:sldMk cId="2397045640" sldId="389"/>
            <ac:spMk id="9" creationId="{2132E3A1-51BA-449F-AC23-05B76C47AD0A}"/>
          </ac:spMkLst>
        </pc:spChg>
      </pc:sldChg>
      <pc:sldChg chg="addSp delSp modSp new mod">
        <pc:chgData name="anton andersson" userId="f7fe82e8b11385a6" providerId="LiveId" clId="{776FEACB-D82A-4758-9B99-DE71FDE06854}" dt="2022-02-08T07:58:35.107" v="17431" actId="20577"/>
        <pc:sldMkLst>
          <pc:docMk/>
          <pc:sldMk cId="2495351075" sldId="390"/>
        </pc:sldMkLst>
        <pc:spChg chg="mod">
          <ac:chgData name="anton andersson" userId="f7fe82e8b11385a6" providerId="LiveId" clId="{776FEACB-D82A-4758-9B99-DE71FDE06854}" dt="2022-02-03T05:52:32.850" v="16745" actId="20577"/>
          <ac:spMkLst>
            <pc:docMk/>
            <pc:sldMk cId="2495351075" sldId="390"/>
            <ac:spMk id="2" creationId="{32C7EF11-93B4-4359-BC60-C7E18BAFC3C4}"/>
          </ac:spMkLst>
        </pc:spChg>
        <pc:spChg chg="mod">
          <ac:chgData name="anton andersson" userId="f7fe82e8b11385a6" providerId="LiveId" clId="{776FEACB-D82A-4758-9B99-DE71FDE06854}" dt="2022-02-03T05:52:36.484" v="16754" actId="20577"/>
          <ac:spMkLst>
            <pc:docMk/>
            <pc:sldMk cId="2495351075" sldId="390"/>
            <ac:spMk id="5" creationId="{90F3C65C-734F-48DD-91BD-9D0C6C15FE9B}"/>
          </ac:spMkLst>
        </pc:spChg>
        <pc:spChg chg="mod">
          <ac:chgData name="anton andersson" userId="f7fe82e8b11385a6" providerId="LiveId" clId="{776FEACB-D82A-4758-9B99-DE71FDE06854}" dt="2022-02-08T07:58:35.107" v="17431" actId="20577"/>
          <ac:spMkLst>
            <pc:docMk/>
            <pc:sldMk cId="2495351075" sldId="390"/>
            <ac:spMk id="6" creationId="{782BF6E7-0268-459B-A99C-77C67B74248E}"/>
          </ac:spMkLst>
        </pc:spChg>
        <pc:spChg chg="add del">
          <ac:chgData name="anton andersson" userId="f7fe82e8b11385a6" providerId="LiveId" clId="{776FEACB-D82A-4758-9B99-DE71FDE06854}" dt="2022-02-03T05:57:51.383" v="16930"/>
          <ac:spMkLst>
            <pc:docMk/>
            <pc:sldMk cId="2495351075" sldId="390"/>
            <ac:spMk id="8" creationId="{B55CAD4D-E1EA-4061-AA8D-33E97E4D4421}"/>
          </ac:spMkLst>
        </pc:spChg>
        <pc:picChg chg="add del">
          <ac:chgData name="anton andersson" userId="f7fe82e8b11385a6" providerId="LiveId" clId="{776FEACB-D82A-4758-9B99-DE71FDE06854}" dt="2022-02-03T05:57:51.383" v="16930"/>
          <ac:picMkLst>
            <pc:docMk/>
            <pc:sldMk cId="2495351075" sldId="390"/>
            <ac:picMk id="1026" creationId="{33AD0F92-6979-42CF-93C7-A46B22483534}"/>
          </ac:picMkLst>
        </pc:picChg>
      </pc:sldChg>
      <pc:sldChg chg="modSp add mod ord">
        <pc:chgData name="anton andersson" userId="f7fe82e8b11385a6" providerId="LiveId" clId="{776FEACB-D82A-4758-9B99-DE71FDE06854}" dt="2022-02-03T06:08:14.879" v="17253" actId="20577"/>
        <pc:sldMkLst>
          <pc:docMk/>
          <pc:sldMk cId="2320280844" sldId="391"/>
        </pc:sldMkLst>
        <pc:spChg chg="mod">
          <ac:chgData name="anton andersson" userId="f7fe82e8b11385a6" providerId="LiveId" clId="{776FEACB-D82A-4758-9B99-DE71FDE06854}" dt="2022-02-03T06:08:12.684" v="17251" actId="207"/>
          <ac:spMkLst>
            <pc:docMk/>
            <pc:sldMk cId="2320280844" sldId="391"/>
            <ac:spMk id="12" creationId="{D11693FE-8633-4CDA-ABA8-92FAAA0C73FA}"/>
          </ac:spMkLst>
        </pc:spChg>
        <pc:spChg chg="mod">
          <ac:chgData name="anton andersson" userId="f7fe82e8b11385a6" providerId="LiveId" clId="{776FEACB-D82A-4758-9B99-DE71FDE06854}" dt="2022-02-03T06:08:14.879" v="17253" actId="20577"/>
          <ac:spMkLst>
            <pc:docMk/>
            <pc:sldMk cId="2320280844" sldId="391"/>
            <ac:spMk id="14" creationId="{DF2049D6-33EF-411A-8631-A29E54208392}"/>
          </ac:spMkLst>
        </pc:spChg>
      </pc:sldChg>
      <pc:sldChg chg="modSp add mod ord">
        <pc:chgData name="anton andersson" userId="f7fe82e8b11385a6" providerId="LiveId" clId="{776FEACB-D82A-4758-9B99-DE71FDE06854}" dt="2022-02-08T12:03:44.387" v="20147" actId="20577"/>
        <pc:sldMkLst>
          <pc:docMk/>
          <pc:sldMk cId="1726414983" sldId="392"/>
        </pc:sldMkLst>
        <pc:spChg chg="mod">
          <ac:chgData name="anton andersson" userId="f7fe82e8b11385a6" providerId="LiveId" clId="{776FEACB-D82A-4758-9B99-DE71FDE06854}" dt="2022-02-08T12:03:44.387" v="20147" actId="20577"/>
          <ac:spMkLst>
            <pc:docMk/>
            <pc:sldMk cId="1726414983" sldId="392"/>
            <ac:spMk id="5" creationId="{2E3840FE-FC21-40D5-857A-C9025495D0E0}"/>
          </ac:spMkLst>
        </pc:spChg>
        <pc:spChg chg="mod">
          <ac:chgData name="anton andersson" userId="f7fe82e8b11385a6" providerId="LiveId" clId="{776FEACB-D82A-4758-9B99-DE71FDE06854}" dt="2022-02-08T12:02:45.900" v="20037"/>
          <ac:spMkLst>
            <pc:docMk/>
            <pc:sldMk cId="1726414983" sldId="392"/>
            <ac:spMk id="9" creationId="{2132E3A1-51BA-449F-AC23-05B76C47AD0A}"/>
          </ac:spMkLst>
        </pc:spChg>
      </pc:sldChg>
      <pc:sldChg chg="modSp add del mod">
        <pc:chgData name="anton andersson" userId="f7fe82e8b11385a6" providerId="LiveId" clId="{776FEACB-D82A-4758-9B99-DE71FDE06854}" dt="2022-02-08T11:02:35.200" v="20012" actId="2696"/>
        <pc:sldMkLst>
          <pc:docMk/>
          <pc:sldMk cId="2370382378" sldId="392"/>
        </pc:sldMkLst>
        <pc:spChg chg="mod">
          <ac:chgData name="anton andersson" userId="f7fe82e8b11385a6" providerId="LiveId" clId="{776FEACB-D82A-4758-9B99-DE71FDE06854}" dt="2022-02-08T11:02:05.636" v="20011" actId="20577"/>
          <ac:spMkLst>
            <pc:docMk/>
            <pc:sldMk cId="2370382378" sldId="392"/>
            <ac:spMk id="5" creationId="{2E3840FE-FC21-40D5-857A-C9025495D0E0}"/>
          </ac:spMkLst>
        </pc:spChg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681681104" sldId="395"/>
        </pc:sldMkLst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3590805727" sldId="397"/>
        </pc:sldMkLst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1049661892" sldId="398"/>
        </pc:sldMkLst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1150066099" sldId="399"/>
        </pc:sldMkLst>
      </pc:sldChg>
      <pc:sldChg chg="del">
        <pc:chgData name="anton andersson" userId="f7fe82e8b11385a6" providerId="LiveId" clId="{776FEACB-D82A-4758-9B99-DE71FDE06854}" dt="2022-01-31T10:36:29.727" v="16" actId="2696"/>
        <pc:sldMkLst>
          <pc:docMk/>
          <pc:sldMk cId="561979881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2024-04-24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5A434-646A-2746-9BDC-885B2382B3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22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88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44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2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9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80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82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3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5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7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tmp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13" Type="http://schemas.openxmlformats.org/officeDocument/2006/relationships/image" Target="../media/image45.tmp"/><Relationship Id="rId3" Type="http://schemas.openxmlformats.org/officeDocument/2006/relationships/image" Target="../media/image33.tmp"/><Relationship Id="rId7" Type="http://schemas.openxmlformats.org/officeDocument/2006/relationships/image" Target="../media/image39.tmp"/><Relationship Id="rId12" Type="http://schemas.openxmlformats.org/officeDocument/2006/relationships/image" Target="../media/image44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mp"/><Relationship Id="rId11" Type="http://schemas.openxmlformats.org/officeDocument/2006/relationships/image" Target="../media/image43.tmp"/><Relationship Id="rId5" Type="http://schemas.openxmlformats.org/officeDocument/2006/relationships/image" Target="../media/image37.tmp"/><Relationship Id="rId10" Type="http://schemas.openxmlformats.org/officeDocument/2006/relationships/image" Target="../media/image42.tmp"/><Relationship Id="rId4" Type="http://schemas.openxmlformats.org/officeDocument/2006/relationships/image" Target="../media/image36.tmp"/><Relationship Id="rId9" Type="http://schemas.openxmlformats.org/officeDocument/2006/relationships/image" Target="../media/image4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tmp"/><Relationship Id="rId4" Type="http://schemas.openxmlformats.org/officeDocument/2006/relationships/image" Target="../media/image62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tm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13" Type="http://schemas.openxmlformats.org/officeDocument/2006/relationships/image" Target="../media/image73.tmp"/><Relationship Id="rId3" Type="http://schemas.openxmlformats.org/officeDocument/2006/relationships/image" Target="../media/image67.tmp"/><Relationship Id="rId7" Type="http://schemas.openxmlformats.org/officeDocument/2006/relationships/image" Target="../media/image37.tmp"/><Relationship Id="rId12" Type="http://schemas.openxmlformats.org/officeDocument/2006/relationships/image" Target="../media/image72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tmp"/><Relationship Id="rId11" Type="http://schemas.openxmlformats.org/officeDocument/2006/relationships/image" Target="../media/image71.tmp"/><Relationship Id="rId5" Type="http://schemas.openxmlformats.org/officeDocument/2006/relationships/image" Target="../media/image69.tmp"/><Relationship Id="rId10" Type="http://schemas.openxmlformats.org/officeDocument/2006/relationships/image" Target="../media/image70.tmp"/><Relationship Id="rId4" Type="http://schemas.openxmlformats.org/officeDocument/2006/relationships/image" Target="../media/image68.tmp"/><Relationship Id="rId9" Type="http://schemas.openxmlformats.org/officeDocument/2006/relationships/image" Target="../media/image39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tmp"/><Relationship Id="rId13" Type="http://schemas.openxmlformats.org/officeDocument/2006/relationships/image" Target="../media/image69.tmp"/><Relationship Id="rId3" Type="http://schemas.openxmlformats.org/officeDocument/2006/relationships/image" Target="../media/image76.tmp"/><Relationship Id="rId7" Type="http://schemas.openxmlformats.org/officeDocument/2006/relationships/image" Target="../media/image73.tmp"/><Relationship Id="rId12" Type="http://schemas.openxmlformats.org/officeDocument/2006/relationships/image" Target="../media/image39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tmp"/><Relationship Id="rId11" Type="http://schemas.openxmlformats.org/officeDocument/2006/relationships/image" Target="../media/image38.tmp"/><Relationship Id="rId5" Type="http://schemas.openxmlformats.org/officeDocument/2006/relationships/image" Target="../media/image70.tmp"/><Relationship Id="rId10" Type="http://schemas.openxmlformats.org/officeDocument/2006/relationships/image" Target="../media/image37.tmp"/><Relationship Id="rId4" Type="http://schemas.openxmlformats.org/officeDocument/2006/relationships/image" Target="../media/image77.tmp"/><Relationship Id="rId9" Type="http://schemas.openxmlformats.org/officeDocument/2006/relationships/image" Target="../media/image36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7" Type="http://schemas.openxmlformats.org/officeDocument/2006/relationships/image" Target="../media/image83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tmp"/><Relationship Id="rId5" Type="http://schemas.openxmlformats.org/officeDocument/2006/relationships/image" Target="../media/image81.tmp"/><Relationship Id="rId4" Type="http://schemas.openxmlformats.org/officeDocument/2006/relationships/image" Target="../media/image80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tmp"/><Relationship Id="rId4" Type="http://schemas.openxmlformats.org/officeDocument/2006/relationships/image" Target="../media/image8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7" Type="http://schemas.openxmlformats.org/officeDocument/2006/relationships/image" Target="../media/image93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tmp"/><Relationship Id="rId5" Type="http://schemas.openxmlformats.org/officeDocument/2006/relationships/image" Target="../media/image91.tmp"/><Relationship Id="rId4" Type="http://schemas.openxmlformats.org/officeDocument/2006/relationships/image" Target="../media/image90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m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2BF6C-D492-D0D7-56E8-3DC1A9DF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51C02-DD77-8DE6-EAD3-4A311517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US" dirty="0"/>
              <a:t>3. Power distribution and back-up power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BBBB92-2A18-C622-88BA-D3AC804B9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5DE585-7B1E-58E9-3993-80EDA80984F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19047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98" y="213255"/>
            <a:ext cx="10709202" cy="6573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sz="4000" dirty="0">
                <a:solidFill>
                  <a:schemeClr val="tx1"/>
                </a:solidFill>
              </a:rPr>
              <a:t>3. Power distribution and back-up power</a:t>
            </a:r>
            <a:br>
              <a:rPr lang="en-US" sz="3600" b="0" noProof="0" dirty="0">
                <a:solidFill>
                  <a:schemeClr val="bg1"/>
                </a:solidFill>
              </a:rPr>
            </a:br>
            <a:endParaRPr lang="en-US" sz="3600" b="0" noProof="0" dirty="0">
              <a:solidFill>
                <a:schemeClr val="tx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5B9FB45-7F63-94DC-2922-EE33D0B10C1F}"/>
              </a:ext>
            </a:extLst>
          </p:cNvPr>
          <p:cNvSpPr txBox="1"/>
          <p:nvPr/>
        </p:nvSpPr>
        <p:spPr>
          <a:xfrm>
            <a:off x="741398" y="1715915"/>
            <a:ext cx="439393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is a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power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failure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outside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ESS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facility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diesel generators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would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start.</a:t>
            </a:r>
          </a:p>
          <a:p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power feeds to PSS equipment 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are</a:t>
            </a: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backed-up by the diesel generators / centralized UPS for a minimum of 4 hours.</a:t>
            </a:r>
            <a:endParaRPr lang="sv-SE" sz="14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is a requirement from the availability perspective, to avoid a power loss to a PSS control cabinet which would interrupt the operation of the facility.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an event happens where PSS loses power to a control cabinet, 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we will interlock the</a:t>
            </a: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hazardous equipment 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and </a:t>
            </a: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 to a safe state.</a:t>
            </a:r>
          </a:p>
          <a:p>
            <a:endParaRPr lang="en-GB" sz="14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Where our PSS control cabinet is not backed up by centralized UPS and diesel generators, we use our own UPS back-up inside the cabinets.</a:t>
            </a:r>
          </a:p>
          <a:p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4186EAF-993A-EFBB-2F6F-BE2A1A0679A0}"/>
              </a:ext>
            </a:extLst>
          </p:cNvPr>
          <p:cNvSpPr txBox="1"/>
          <p:nvPr/>
        </p:nvSpPr>
        <p:spPr>
          <a:xfrm>
            <a:off x="6903364" y="1206251"/>
            <a:ext cx="4122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Example Target Building power distribution</a:t>
            </a:r>
          </a:p>
          <a:p>
            <a:r>
              <a:rPr lang="en-GB" sz="1400" dirty="0"/>
              <a:t>(Back-up power from diesel generators)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88295F-EE9E-2977-19DE-1D9028115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37" y="1749713"/>
            <a:ext cx="1927479" cy="489503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8524159-0D5C-C7CE-EAE7-78EFC0E32F55}"/>
              </a:ext>
            </a:extLst>
          </p:cNvPr>
          <p:cNvSpPr txBox="1"/>
          <p:nvPr/>
        </p:nvSpPr>
        <p:spPr>
          <a:xfrm>
            <a:off x="741400" y="870594"/>
            <a:ext cx="5275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Back-up Power D02 (Target PSS and Bunker PSS RIO Cabinets for LSS)</a:t>
            </a:r>
          </a:p>
        </p:txBody>
      </p:sp>
    </p:spTree>
    <p:extLst>
      <p:ext uri="{BB962C8B-B14F-4D97-AF65-F5344CB8AC3E}">
        <p14:creationId xmlns:p14="http://schemas.microsoft.com/office/powerpoint/2010/main" val="35752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17959-E601-D209-A85B-33674054C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5CF8E-6AB6-F3AF-CF53-95760A8F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97" y="213255"/>
            <a:ext cx="11289385" cy="6573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US" sz="3600" dirty="0">
                <a:solidFill>
                  <a:schemeClr val="tx1"/>
                </a:solidFill>
              </a:rPr>
              <a:t>3. Power distribution and back-up power</a:t>
            </a:r>
            <a:br>
              <a:rPr lang="en-US" sz="3600" b="0" noProof="0" dirty="0">
                <a:solidFill>
                  <a:schemeClr val="bg1"/>
                </a:solidFill>
              </a:rPr>
            </a:br>
            <a:endParaRPr lang="en-US" sz="3600" b="0" noProof="0" dirty="0">
              <a:solidFill>
                <a:schemeClr val="tx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BA97FA4-4D46-024B-8216-C9A82460FF84}"/>
              </a:ext>
            </a:extLst>
          </p:cNvPr>
          <p:cNvSpPr txBox="1"/>
          <p:nvPr/>
        </p:nvSpPr>
        <p:spPr>
          <a:xfrm>
            <a:off x="741400" y="704959"/>
            <a:ext cx="10170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Back-up Power Bunker PSS PLC Cabinets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B701862-0103-25F2-3B00-39A1BBEC2A87}"/>
              </a:ext>
            </a:extLst>
          </p:cNvPr>
          <p:cNvSpPr txBox="1"/>
          <p:nvPr/>
        </p:nvSpPr>
        <p:spPr>
          <a:xfrm>
            <a:off x="741400" y="1105069"/>
            <a:ext cx="817400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Control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the instrument halls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will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not be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backed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by the diesel generators or a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centralized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UPS.</a:t>
            </a:r>
          </a:p>
          <a:p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is a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power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failure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internal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UPS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shall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back-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 a minimum of 4 hours.</a:t>
            </a:r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is a requirement from the availability perspective, to avoid a power loss to a PSS control cabinet which would interrupt the operation of the facility.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an event happens where PSS loses power to a control cabinet, 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we will interlock the</a:t>
            </a: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hazardous equipment </a:t>
            </a: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and </a:t>
            </a: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 to a safe state.</a:t>
            </a:r>
          </a:p>
          <a:p>
            <a:endParaRPr lang="en-GB" sz="14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400" b="1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UPS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unit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provides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back-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power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the 24VDC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circuits</a:t>
            </a:r>
            <a:b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internally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to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devices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Battery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modules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so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that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replaced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individually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during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operation.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small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leaks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H2 from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battery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modules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SITOP BAT1600, it is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required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have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constant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airflow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which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will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achieved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 fan and filter on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8-year lifetime of battery modules.</a:t>
            </a:r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UPS system is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designed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work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the full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load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4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hours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maintain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voltage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=&gt;23VDC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during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that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period (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shall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be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when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batteries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8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years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old).</a:t>
            </a:r>
            <a:b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sz="1400" i="1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Note: </a:t>
            </a:r>
            <a:r>
              <a:rPr lang="en-US" sz="1400" i="1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minimum buffer voltage required is set to 23VDC since the worst-case voltage tolerance of the system is 21.6VDC for the Fortress Lock and Key Exchange Unit Solenoid.</a:t>
            </a:r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4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more details,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Electrical Verification Report Bunker PSS NWB </a:t>
            </a:r>
            <a: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[3]</a:t>
            </a:r>
            <a:endParaRPr lang="en-US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Electrical Verification Report Bunker PSS SEB </a:t>
            </a:r>
            <a: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Electrical Verification Report Target PSS </a:t>
            </a:r>
            <a: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Bildobjekt 7" descr="En bild som visar elektronik&#10;&#10;Automatiskt genererad beskrivning">
            <a:extLst>
              <a:ext uri="{FF2B5EF4-FFF2-40B4-BE49-F238E27FC236}">
                <a16:creationId xmlns:a16="http://schemas.microsoft.com/office/drawing/2014/main" id="{EB799AD5-FCE1-B5BF-524F-681CA9F3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708" y="3448244"/>
            <a:ext cx="1924149" cy="2119736"/>
          </a:xfrm>
          <a:prstGeom prst="rect">
            <a:avLst/>
          </a:prstGeom>
        </p:spPr>
      </p:pic>
      <p:pic>
        <p:nvPicPr>
          <p:cNvPr id="10" name="Bildobjekt 9" descr="En bild som visar elektronik, batteri, Elektrisk ingenjörskonst, Elkabel&#10;&#10;Automatiskt genererad beskrivning">
            <a:extLst>
              <a:ext uri="{FF2B5EF4-FFF2-40B4-BE49-F238E27FC236}">
                <a16:creationId xmlns:a16="http://schemas.microsoft.com/office/drawing/2014/main" id="{1CF2F665-430A-933D-297C-57E1F445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180" y="1130845"/>
            <a:ext cx="2335420" cy="22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30539-E925-70CC-68D8-FB760558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29633-FD8A-9E11-1DAA-D508291ED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GB" dirty="0"/>
              <a:t>4. System Network architecture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9485AB-065C-DF02-918A-5EE201E31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CD19D9-9F30-ABC5-0037-965966D920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6785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 22">
            <a:extLst>
              <a:ext uri="{FF2B5EF4-FFF2-40B4-BE49-F238E27FC236}">
                <a16:creationId xmlns:a16="http://schemas.microsoft.com/office/drawing/2014/main" id="{F7F82191-74ED-2620-F21B-B9280B10D751}"/>
              </a:ext>
            </a:extLst>
          </p:cNvPr>
          <p:cNvSpPr/>
          <p:nvPr/>
        </p:nvSpPr>
        <p:spPr>
          <a:xfrm>
            <a:off x="4547486" y="1473245"/>
            <a:ext cx="4152901" cy="41413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81F4B3-495A-A42F-701D-216EC1C4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56" y="61820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4. System Network architecture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5448930-EA07-6BB5-1E6F-2DA6E25841CB}"/>
              </a:ext>
            </a:extLst>
          </p:cNvPr>
          <p:cNvSpPr txBox="1"/>
          <p:nvPr/>
        </p:nvSpPr>
        <p:spPr>
          <a:xfrm>
            <a:off x="6859248" y="20290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Overview Nexus PSS </a:t>
            </a:r>
            <a:r>
              <a:rPr lang="en-GB" sz="20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Opt</a:t>
            </a:r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Fiber Ring</a:t>
            </a:r>
          </a:p>
        </p:txBody>
      </p:sp>
      <p:pic>
        <p:nvPicPr>
          <p:cNvPr id="10" name="Bildobjekt 9" descr="En bild som visar elektronik, Elektronisk enhet, dator, maskin&#10;&#10;Automatiskt genererad beskrivning">
            <a:extLst>
              <a:ext uri="{FF2B5EF4-FFF2-40B4-BE49-F238E27FC236}">
                <a16:creationId xmlns:a16="http://schemas.microsoft.com/office/drawing/2014/main" id="{F71D8FB5-E2DA-F537-5EF3-CC0E1DEE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897" y="1220991"/>
            <a:ext cx="643442" cy="641766"/>
          </a:xfrm>
          <a:prstGeom prst="rect">
            <a:avLst/>
          </a:prstGeom>
        </p:spPr>
      </p:pic>
      <p:pic>
        <p:nvPicPr>
          <p:cNvPr id="12" name="Bildobjekt 11" descr="En bild som visar elektronik, maskin, Elektrisk ingenjörskonst, krets&#10;&#10;Automatiskt genererad beskrivning">
            <a:extLst>
              <a:ext uri="{FF2B5EF4-FFF2-40B4-BE49-F238E27FC236}">
                <a16:creationId xmlns:a16="http://schemas.microsoft.com/office/drawing/2014/main" id="{2F859451-DCF6-9B28-751B-C48ACA06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16" y="1473245"/>
            <a:ext cx="416541" cy="681147"/>
          </a:xfrm>
          <a:prstGeom prst="rect">
            <a:avLst/>
          </a:prstGeom>
        </p:spPr>
      </p:pic>
      <p:pic>
        <p:nvPicPr>
          <p:cNvPr id="13" name="Bildobjekt 12" descr="En bild som visar elektronik, maskin, Elektrisk ingenjörskonst, krets&#10;&#10;Automatiskt genererad beskrivning">
            <a:extLst>
              <a:ext uri="{FF2B5EF4-FFF2-40B4-BE49-F238E27FC236}">
                <a16:creationId xmlns:a16="http://schemas.microsoft.com/office/drawing/2014/main" id="{A7E7F654-B4DB-2657-FCA0-62B6B5B79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81" y="1473244"/>
            <a:ext cx="416541" cy="681147"/>
          </a:xfrm>
          <a:prstGeom prst="rect">
            <a:avLst/>
          </a:prstGeom>
        </p:spPr>
      </p:pic>
      <p:pic>
        <p:nvPicPr>
          <p:cNvPr id="14" name="Bildobjekt 13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5221B526-DBCA-44D7-FAE6-507B451C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00" y="2303882"/>
            <a:ext cx="687117" cy="615896"/>
          </a:xfrm>
          <a:prstGeom prst="rect">
            <a:avLst/>
          </a:prstGeom>
        </p:spPr>
      </p:pic>
      <p:pic>
        <p:nvPicPr>
          <p:cNvPr id="15" name="Bildobjekt 14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3344EB79-97DF-039D-DE35-C4A36896B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409" y="3243468"/>
            <a:ext cx="687117" cy="615896"/>
          </a:xfrm>
          <a:prstGeom prst="rect">
            <a:avLst/>
          </a:prstGeom>
        </p:spPr>
      </p:pic>
      <p:pic>
        <p:nvPicPr>
          <p:cNvPr id="16" name="Bildobjekt 15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7E855567-1F64-9295-5483-EA1E3DDCB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61" y="2340216"/>
            <a:ext cx="687117" cy="615896"/>
          </a:xfrm>
          <a:prstGeom prst="rect">
            <a:avLst/>
          </a:prstGeom>
        </p:spPr>
      </p:pic>
      <p:pic>
        <p:nvPicPr>
          <p:cNvPr id="17" name="Bildobjekt 16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ABC8BF36-C7A7-B420-C65A-793DEAB00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599" y="4367588"/>
            <a:ext cx="687117" cy="615896"/>
          </a:xfrm>
          <a:prstGeom prst="rect">
            <a:avLst/>
          </a:prstGeom>
        </p:spPr>
      </p:pic>
      <p:pic>
        <p:nvPicPr>
          <p:cNvPr id="18" name="Bildobjekt 17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53302BC6-107C-55A4-D02A-31E97F09A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117" y="3426604"/>
            <a:ext cx="687117" cy="615896"/>
          </a:xfrm>
          <a:prstGeom prst="rect">
            <a:avLst/>
          </a:prstGeom>
        </p:spPr>
      </p:pic>
      <p:pic>
        <p:nvPicPr>
          <p:cNvPr id="19" name="Bildobjekt 18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1390A6D9-3958-CD68-A648-C4C384288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23" y="5106921"/>
            <a:ext cx="687117" cy="615896"/>
          </a:xfrm>
          <a:prstGeom prst="rect">
            <a:avLst/>
          </a:prstGeom>
        </p:spPr>
      </p:pic>
      <p:pic>
        <p:nvPicPr>
          <p:cNvPr id="20" name="Bildobjekt 19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5CB3E55D-6008-51D8-AB6C-EB4B9FE5A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880" y="5329061"/>
            <a:ext cx="687117" cy="615896"/>
          </a:xfrm>
          <a:prstGeom prst="rect">
            <a:avLst/>
          </a:prstGeom>
        </p:spPr>
      </p:pic>
      <p:pic>
        <p:nvPicPr>
          <p:cNvPr id="21" name="Bildobjekt 20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CC3E12C2-D47A-D716-6464-32BFCCAD9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84" y="4983484"/>
            <a:ext cx="687117" cy="615896"/>
          </a:xfrm>
          <a:prstGeom prst="rect">
            <a:avLst/>
          </a:prstGeom>
        </p:spPr>
      </p:pic>
      <p:pic>
        <p:nvPicPr>
          <p:cNvPr id="22" name="Bildobjekt 21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DF434142-AA21-4A6F-6995-28766235B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01" y="4189763"/>
            <a:ext cx="687117" cy="615896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064E0C77-3DE7-FA5E-4095-51983A9EEAB6}"/>
              </a:ext>
            </a:extLst>
          </p:cNvPr>
          <p:cNvSpPr txBox="1"/>
          <p:nvPr/>
        </p:nvSpPr>
        <p:spPr>
          <a:xfrm>
            <a:off x="5486097" y="3360903"/>
            <a:ext cx="2706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Nexus PSS Opt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. Fiber Ring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Day1 Instruments</a:t>
            </a:r>
            <a:endParaRPr lang="sv-SE" sz="16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6973D8D-8293-6C2A-16D1-3297307C3F2D}"/>
              </a:ext>
            </a:extLst>
          </p:cNvPr>
          <p:cNvSpPr txBox="1"/>
          <p:nvPr/>
        </p:nvSpPr>
        <p:spPr>
          <a:xfrm>
            <a:off x="6300718" y="1869779"/>
            <a:ext cx="643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CPU</a:t>
            </a:r>
            <a:endParaRPr lang="sv-SE" sz="1600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BFC31F1-D1D9-AE4A-7C4F-CDD0423F9C3A}"/>
              </a:ext>
            </a:extLst>
          </p:cNvPr>
          <p:cNvSpPr txBox="1"/>
          <p:nvPr/>
        </p:nvSpPr>
        <p:spPr>
          <a:xfrm>
            <a:off x="7346525" y="2188998"/>
            <a:ext cx="643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IRT</a:t>
            </a:r>
            <a:endParaRPr lang="sv-SE" sz="16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997451E-E461-17BB-7943-234D651E36AD}"/>
              </a:ext>
            </a:extLst>
          </p:cNvPr>
          <p:cNvSpPr txBox="1"/>
          <p:nvPr/>
        </p:nvSpPr>
        <p:spPr>
          <a:xfrm>
            <a:off x="5482680" y="2189935"/>
            <a:ext cx="643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IRT</a:t>
            </a:r>
            <a:endParaRPr lang="sv-SE" sz="1600" dirty="0"/>
          </a:p>
        </p:txBody>
      </p:sp>
      <p:pic>
        <p:nvPicPr>
          <p:cNvPr id="29" name="Bildobjekt 28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40DDEF6F-C93F-0FA6-4EEA-F45720B7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173" y="1626382"/>
            <a:ext cx="687117" cy="615896"/>
          </a:xfrm>
          <a:prstGeom prst="rect">
            <a:avLst/>
          </a:prstGeom>
        </p:spPr>
      </p:pic>
      <p:pic>
        <p:nvPicPr>
          <p:cNvPr id="30" name="Bildobjekt 29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9E25FD11-6F8D-38B8-6CD0-C722C672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136" y="3426116"/>
            <a:ext cx="687117" cy="615896"/>
          </a:xfrm>
          <a:prstGeom prst="rect">
            <a:avLst/>
          </a:prstGeom>
        </p:spPr>
      </p:pic>
      <p:pic>
        <p:nvPicPr>
          <p:cNvPr id="31" name="Bildobjekt 30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4D96CA12-085D-9EDD-0382-61857E07C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173" y="4980678"/>
            <a:ext cx="687117" cy="615896"/>
          </a:xfrm>
          <a:prstGeom prst="rect">
            <a:avLst/>
          </a:prstGeom>
        </p:spPr>
      </p:pic>
      <p:pic>
        <p:nvPicPr>
          <p:cNvPr id="32" name="Bildobjekt 31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CDA19647-63BF-8211-809C-87F5CD389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117" y="5959183"/>
            <a:ext cx="687117" cy="615896"/>
          </a:xfrm>
          <a:prstGeom prst="rect">
            <a:avLst/>
          </a:prstGeom>
        </p:spPr>
      </p:pic>
      <p:pic>
        <p:nvPicPr>
          <p:cNvPr id="33" name="Bildobjekt 32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AA3B2ED1-60F7-B66F-93DA-6D850219A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879" y="6188043"/>
            <a:ext cx="687117" cy="615896"/>
          </a:xfrm>
          <a:prstGeom prst="rect">
            <a:avLst/>
          </a:prstGeom>
        </p:spPr>
      </p:pic>
      <p:pic>
        <p:nvPicPr>
          <p:cNvPr id="34" name="Bildobjekt 33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ECB08993-3F4D-2683-2C9A-64E019C45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113" y="5959183"/>
            <a:ext cx="687117" cy="615896"/>
          </a:xfrm>
          <a:prstGeom prst="rect">
            <a:avLst/>
          </a:prstGeom>
        </p:spPr>
      </p:pic>
      <p:pic>
        <p:nvPicPr>
          <p:cNvPr id="35" name="Bildobjekt 34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E748338E-370B-8CF3-7A29-93CA8A8D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572" y="4980678"/>
            <a:ext cx="687117" cy="615896"/>
          </a:xfrm>
          <a:prstGeom prst="rect">
            <a:avLst/>
          </a:prstGeom>
        </p:spPr>
      </p:pic>
      <p:pic>
        <p:nvPicPr>
          <p:cNvPr id="36" name="Bildobjekt 35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4C9CA7E6-F45A-E5CF-A472-4BEF73BDA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763" y="3243468"/>
            <a:ext cx="687117" cy="615896"/>
          </a:xfrm>
          <a:prstGeom prst="rect">
            <a:avLst/>
          </a:prstGeom>
        </p:spPr>
      </p:pic>
      <p:pic>
        <p:nvPicPr>
          <p:cNvPr id="37" name="Bildobjekt 36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789D00C1-A7CB-83CB-7BFA-494A822AB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683" y="1626382"/>
            <a:ext cx="687117" cy="615896"/>
          </a:xfrm>
          <a:prstGeom prst="rect">
            <a:avLst/>
          </a:prstGeom>
        </p:spPr>
      </p:pic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8DB547EF-4A86-F148-4253-6EAEA31416C5}"/>
              </a:ext>
            </a:extLst>
          </p:cNvPr>
          <p:cNvCxnSpPr>
            <a:cxnSpLocks/>
          </p:cNvCxnSpPr>
          <p:nvPr/>
        </p:nvCxnSpPr>
        <p:spPr>
          <a:xfrm>
            <a:off x="3837157" y="2140336"/>
            <a:ext cx="555884" cy="2038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3AC8F4E5-2580-80C9-0E5E-6DD30535615A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405253" y="3730966"/>
            <a:ext cx="794355" cy="30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477EAAD5-E10C-D900-AC0E-59AB86D4AD3B}"/>
              </a:ext>
            </a:extLst>
          </p:cNvPr>
          <p:cNvCxnSpPr>
            <a:cxnSpLocks/>
          </p:cNvCxnSpPr>
          <p:nvPr/>
        </p:nvCxnSpPr>
        <p:spPr>
          <a:xfrm flipV="1">
            <a:off x="3851373" y="4913880"/>
            <a:ext cx="571688" cy="2668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85189B4A-0E21-445C-11B5-BE2C1DC63F3F}"/>
              </a:ext>
            </a:extLst>
          </p:cNvPr>
          <p:cNvCxnSpPr>
            <a:cxnSpLocks/>
          </p:cNvCxnSpPr>
          <p:nvPr/>
        </p:nvCxnSpPr>
        <p:spPr>
          <a:xfrm flipV="1">
            <a:off x="4943334" y="5761924"/>
            <a:ext cx="420489" cy="3231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koppling 48">
            <a:extLst>
              <a:ext uri="{FF2B5EF4-FFF2-40B4-BE49-F238E27FC236}">
                <a16:creationId xmlns:a16="http://schemas.microsoft.com/office/drawing/2014/main" id="{92BF1B0B-30B4-42A8-E387-32E10CDCD48F}"/>
              </a:ext>
            </a:extLst>
          </p:cNvPr>
          <p:cNvCxnSpPr>
            <a:cxnSpLocks/>
            <a:stCxn id="20" idx="2"/>
            <a:endCxn id="33" idx="0"/>
          </p:cNvCxnSpPr>
          <p:nvPr/>
        </p:nvCxnSpPr>
        <p:spPr>
          <a:xfrm flipH="1">
            <a:off x="6702438" y="5944957"/>
            <a:ext cx="1" cy="2430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koppling 52">
            <a:extLst>
              <a:ext uri="{FF2B5EF4-FFF2-40B4-BE49-F238E27FC236}">
                <a16:creationId xmlns:a16="http://schemas.microsoft.com/office/drawing/2014/main" id="{AB2A671D-2934-952C-EC37-03DE9BA35A30}"/>
              </a:ext>
            </a:extLst>
          </p:cNvPr>
          <p:cNvCxnSpPr>
            <a:cxnSpLocks/>
          </p:cNvCxnSpPr>
          <p:nvPr/>
        </p:nvCxnSpPr>
        <p:spPr>
          <a:xfrm>
            <a:off x="8090500" y="5625395"/>
            <a:ext cx="480613" cy="3465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7604E889-9FB9-0C2E-D776-0A4C3638979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854832" y="4757100"/>
            <a:ext cx="676740" cy="5315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BE27C61A-EC3E-CCB0-E2BA-75AAED0859CF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9082526" y="3536238"/>
            <a:ext cx="788715" cy="151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CC1BFF6D-76D3-3771-D12D-0ACBF98A6183}"/>
              </a:ext>
            </a:extLst>
          </p:cNvPr>
          <p:cNvCxnSpPr>
            <a:cxnSpLocks/>
          </p:cNvCxnSpPr>
          <p:nvPr/>
        </p:nvCxnSpPr>
        <p:spPr>
          <a:xfrm flipV="1">
            <a:off x="8799040" y="2105905"/>
            <a:ext cx="694338" cy="3290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ruta 62">
            <a:extLst>
              <a:ext uri="{FF2B5EF4-FFF2-40B4-BE49-F238E27FC236}">
                <a16:creationId xmlns:a16="http://schemas.microsoft.com/office/drawing/2014/main" id="{1BA68432-16E3-CE96-D1FA-60CAFBE0A26C}"/>
              </a:ext>
            </a:extLst>
          </p:cNvPr>
          <p:cNvSpPr txBox="1"/>
          <p:nvPr/>
        </p:nvSpPr>
        <p:spPr>
          <a:xfrm>
            <a:off x="2222264" y="1775521"/>
            <a:ext cx="987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TS PSS</a:t>
            </a:r>
            <a:endParaRPr lang="sv-SE" sz="1200" dirty="0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920CF172-D1AE-4977-E7C7-5AE19B89C995}"/>
              </a:ext>
            </a:extLst>
          </p:cNvPr>
          <p:cNvSpPr txBox="1"/>
          <p:nvPr/>
        </p:nvSpPr>
        <p:spPr>
          <a:xfrm>
            <a:off x="1711809" y="3551416"/>
            <a:ext cx="987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Bifrost PSS</a:t>
            </a:r>
            <a:endParaRPr lang="sv-SE" sz="1200" dirty="0"/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17F229E1-8E15-3E25-76F5-556BF2653C96}"/>
              </a:ext>
            </a:extLst>
          </p:cNvPr>
          <p:cNvSpPr txBox="1"/>
          <p:nvPr/>
        </p:nvSpPr>
        <p:spPr>
          <a:xfrm>
            <a:off x="2135044" y="5198039"/>
            <a:ext cx="987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Acc</a:t>
            </a:r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PSS</a:t>
            </a:r>
            <a:endParaRPr lang="sv-SE" sz="1200" dirty="0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B1D1571C-E370-21C1-06FC-F31DD6A54567}"/>
              </a:ext>
            </a:extLst>
          </p:cNvPr>
          <p:cNvSpPr txBox="1"/>
          <p:nvPr/>
        </p:nvSpPr>
        <p:spPr>
          <a:xfrm>
            <a:off x="3331894" y="6141661"/>
            <a:ext cx="867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Loki</a:t>
            </a:r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PSS</a:t>
            </a:r>
            <a:endParaRPr lang="sv-SE" sz="1200" dirty="0"/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1EABB411-B43C-70D5-FD2A-3086C7778B85}"/>
              </a:ext>
            </a:extLst>
          </p:cNvPr>
          <p:cNvSpPr txBox="1"/>
          <p:nvPr/>
        </p:nvSpPr>
        <p:spPr>
          <a:xfrm>
            <a:off x="5564326" y="6366428"/>
            <a:ext cx="867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TBL PSS</a:t>
            </a:r>
            <a:endParaRPr lang="sv-SE" sz="1200" dirty="0"/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9B9B4432-E39F-F1CA-C947-75C1DBB2C382}"/>
              </a:ext>
            </a:extLst>
          </p:cNvPr>
          <p:cNvSpPr txBox="1"/>
          <p:nvPr/>
        </p:nvSpPr>
        <p:spPr>
          <a:xfrm>
            <a:off x="9258230" y="6141661"/>
            <a:ext cx="9297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NWB PSS</a:t>
            </a:r>
            <a:endParaRPr lang="sv-SE" sz="1200" dirty="0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E2281CC8-F138-0330-C4C3-7A3152799F68}"/>
              </a:ext>
            </a:extLst>
          </p:cNvPr>
          <p:cNvSpPr txBox="1"/>
          <p:nvPr/>
        </p:nvSpPr>
        <p:spPr>
          <a:xfrm>
            <a:off x="10187962" y="5139150"/>
            <a:ext cx="1141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Dream PSS</a:t>
            </a:r>
            <a:endParaRPr lang="sv-SE" sz="1200" dirty="0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56F02F15-BA8C-85C0-16D8-89A0853AC22F}"/>
              </a:ext>
            </a:extLst>
          </p:cNvPr>
          <p:cNvSpPr txBox="1"/>
          <p:nvPr/>
        </p:nvSpPr>
        <p:spPr>
          <a:xfrm>
            <a:off x="10590880" y="3414634"/>
            <a:ext cx="1141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Odin PSS</a:t>
            </a:r>
            <a:endParaRPr lang="sv-SE" sz="1200" dirty="0"/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CB491B79-3CA1-3574-9367-15C870288DDB}"/>
              </a:ext>
            </a:extLst>
          </p:cNvPr>
          <p:cNvSpPr txBox="1"/>
          <p:nvPr/>
        </p:nvSpPr>
        <p:spPr>
          <a:xfrm>
            <a:off x="10288144" y="1795951"/>
            <a:ext cx="1141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SEB PSS</a:t>
            </a:r>
            <a:endParaRPr lang="sv-SE" sz="1200" dirty="0"/>
          </a:p>
        </p:txBody>
      </p:sp>
      <p:pic>
        <p:nvPicPr>
          <p:cNvPr id="74" name="Bildobjekt 73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B8A5B655-88FD-ACC0-8584-031BA7B2B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666" y="756553"/>
            <a:ext cx="687117" cy="615896"/>
          </a:xfrm>
          <a:prstGeom prst="rect">
            <a:avLst/>
          </a:prstGeom>
        </p:spPr>
      </p:pic>
      <p:cxnSp>
        <p:nvCxnSpPr>
          <p:cNvPr id="75" name="Rak pilkoppling 74">
            <a:extLst>
              <a:ext uri="{FF2B5EF4-FFF2-40B4-BE49-F238E27FC236}">
                <a16:creationId xmlns:a16="http://schemas.microsoft.com/office/drawing/2014/main" id="{69356BCF-AFA2-FE5B-BC21-9406F79020D2}"/>
              </a:ext>
            </a:extLst>
          </p:cNvPr>
          <p:cNvCxnSpPr>
            <a:cxnSpLocks/>
          </p:cNvCxnSpPr>
          <p:nvPr/>
        </p:nvCxnSpPr>
        <p:spPr>
          <a:xfrm flipH="1" flipV="1">
            <a:off x="5040532" y="1128620"/>
            <a:ext cx="323291" cy="37051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pilkoppling 85">
            <a:extLst>
              <a:ext uri="{FF2B5EF4-FFF2-40B4-BE49-F238E27FC236}">
                <a16:creationId xmlns:a16="http://schemas.microsoft.com/office/drawing/2014/main" id="{E57F0468-91A2-9FF5-6601-1C4FFC7C1256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032857" y="1569776"/>
            <a:ext cx="538256" cy="244043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Bildobjekt 93" descr="En bild som visar multimedia, skärmbild, skärm, Skärmenhet&#10;&#10;Automatiskt genererad beskrivning">
            <a:extLst>
              <a:ext uri="{FF2B5EF4-FFF2-40B4-BE49-F238E27FC236}">
                <a16:creationId xmlns:a16="http://schemas.microsoft.com/office/drawing/2014/main" id="{9F448816-0ED4-E2B7-5EAA-3C8C3506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048" y="878927"/>
            <a:ext cx="747690" cy="703600"/>
          </a:xfrm>
          <a:prstGeom prst="rect">
            <a:avLst/>
          </a:prstGeom>
        </p:spPr>
      </p:pic>
      <p:sp>
        <p:nvSpPr>
          <p:cNvPr id="95" name="textruta 94">
            <a:extLst>
              <a:ext uri="{FF2B5EF4-FFF2-40B4-BE49-F238E27FC236}">
                <a16:creationId xmlns:a16="http://schemas.microsoft.com/office/drawing/2014/main" id="{39984F63-CC89-4A93-9D61-63477101263B}"/>
              </a:ext>
            </a:extLst>
          </p:cNvPr>
          <p:cNvSpPr txBox="1"/>
          <p:nvPr/>
        </p:nvSpPr>
        <p:spPr>
          <a:xfrm>
            <a:off x="8204050" y="1199886"/>
            <a:ext cx="530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HMI</a:t>
            </a:r>
            <a:endParaRPr lang="sv-SE" sz="1200" dirty="0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B6C5204E-2178-8B13-2C8D-CD0CE2DD5251}"/>
              </a:ext>
            </a:extLst>
          </p:cNvPr>
          <p:cNvSpPr/>
          <p:nvPr/>
        </p:nvSpPr>
        <p:spPr>
          <a:xfrm rot="895747">
            <a:off x="2040744" y="1554731"/>
            <a:ext cx="3559912" cy="143392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textruta 106">
            <a:extLst>
              <a:ext uri="{FF2B5EF4-FFF2-40B4-BE49-F238E27FC236}">
                <a16:creationId xmlns:a16="http://schemas.microsoft.com/office/drawing/2014/main" id="{EE37C546-9A55-4004-FEFA-F03EA0980C94}"/>
              </a:ext>
            </a:extLst>
          </p:cNvPr>
          <p:cNvSpPr txBox="1"/>
          <p:nvPr/>
        </p:nvSpPr>
        <p:spPr>
          <a:xfrm>
            <a:off x="1959983" y="2731205"/>
            <a:ext cx="18520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Location</a:t>
            </a:r>
            <a: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</a:t>
            </a:r>
            <a:b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Target PSS PLC </a:t>
            </a:r>
            <a:r>
              <a:rPr lang="sv-SE" sz="11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100" i="1" dirty="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2C988FC1-FC98-1D93-D346-5E16B8FF1636}"/>
              </a:ext>
            </a:extLst>
          </p:cNvPr>
          <p:cNvSpPr/>
          <p:nvPr/>
        </p:nvSpPr>
        <p:spPr>
          <a:xfrm rot="1679705">
            <a:off x="6960893" y="5137634"/>
            <a:ext cx="3385132" cy="13959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F3142AF-262F-99FE-C93A-D58E184C844D}"/>
              </a:ext>
            </a:extLst>
          </p:cNvPr>
          <p:cNvSpPr txBox="1"/>
          <p:nvPr/>
        </p:nvSpPr>
        <p:spPr>
          <a:xfrm>
            <a:off x="10158255" y="6254537"/>
            <a:ext cx="18520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Location</a:t>
            </a:r>
            <a: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</a:t>
            </a:r>
            <a:b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NWB PSS PLC </a:t>
            </a:r>
            <a:r>
              <a:rPr lang="sv-SE" sz="11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100" i="1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A1D0B7B-D4DB-2573-9FD2-29EC0B1D191B}"/>
              </a:ext>
            </a:extLst>
          </p:cNvPr>
          <p:cNvSpPr/>
          <p:nvPr/>
        </p:nvSpPr>
        <p:spPr>
          <a:xfrm rot="20609196">
            <a:off x="7668340" y="1584200"/>
            <a:ext cx="3650075" cy="132243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0F5759E-C1A3-BB26-B971-47C1A582F31D}"/>
              </a:ext>
            </a:extLst>
          </p:cNvPr>
          <p:cNvSpPr txBox="1"/>
          <p:nvPr/>
        </p:nvSpPr>
        <p:spPr>
          <a:xfrm>
            <a:off x="10424575" y="2528967"/>
            <a:ext cx="18520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Location</a:t>
            </a:r>
            <a: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</a:t>
            </a:r>
            <a:b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sv-SE" sz="1100" i="1" dirty="0">
                <a:solidFill>
                  <a:srgbClr val="333333"/>
                </a:solidFill>
                <a:latin typeface="Arial" panose="020B0604020202020204" pitchFamily="34" charset="0"/>
              </a:rPr>
              <a:t>SE</a:t>
            </a:r>
            <a:r>
              <a:rPr lang="sv-SE" sz="11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 PSS PLC </a:t>
            </a:r>
            <a:r>
              <a:rPr lang="sv-SE" sz="11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100" i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085A5FB-7DE3-110A-BA5D-541D74CBD0F9}"/>
              </a:ext>
            </a:extLst>
          </p:cNvPr>
          <p:cNvSpPr txBox="1"/>
          <p:nvPr/>
        </p:nvSpPr>
        <p:spPr>
          <a:xfrm>
            <a:off x="251801" y="6351049"/>
            <a:ext cx="73274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more details, see </a:t>
            </a:r>
            <a:b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System Architecture Specification for Personnel Safety Systems </a:t>
            </a:r>
            <a:r>
              <a:rPr lang="en-GB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[6]</a:t>
            </a:r>
          </a:p>
          <a:p>
            <a:endParaRPr lang="en-US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FB7F5-7AB7-8139-337E-04916670D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1FDFA-037D-1A1C-FC27-E71EDF53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sv-SE" sz="3600" dirty="0">
                <a:solidFill>
                  <a:schemeClr val="tx1"/>
                </a:solidFill>
              </a:rPr>
              <a:t>4. </a:t>
            </a:r>
            <a:r>
              <a:rPr lang="en-GB" sz="3600" dirty="0">
                <a:solidFill>
                  <a:schemeClr val="tx1"/>
                </a:solidFill>
              </a:rPr>
              <a:t>System Network architecture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C4FCAC-EC43-F3CD-277B-69DD16CBAE3F}"/>
              </a:ext>
            </a:extLst>
          </p:cNvPr>
          <p:cNvSpPr txBox="1"/>
          <p:nvPr/>
        </p:nvSpPr>
        <p:spPr>
          <a:xfrm>
            <a:off x="586124" y="675690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Communication to HMI in MCR</a:t>
            </a:r>
          </a:p>
        </p:txBody>
      </p:sp>
      <p:pic>
        <p:nvPicPr>
          <p:cNvPr id="8" name="Bildobjekt 7" descr="En bild som visar multimedia, skärmbild, skärm, Skärmenhet&#10;&#10;Automatiskt genererad beskrivning">
            <a:extLst>
              <a:ext uri="{FF2B5EF4-FFF2-40B4-BE49-F238E27FC236}">
                <a16:creationId xmlns:a16="http://schemas.microsoft.com/office/drawing/2014/main" id="{97EC0A40-40A8-75CE-08DA-8C8627DE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344" y="2980600"/>
            <a:ext cx="1761935" cy="1658037"/>
          </a:xfrm>
          <a:prstGeom prst="rect">
            <a:avLst/>
          </a:prstGeom>
        </p:spPr>
      </p:pic>
      <p:pic>
        <p:nvPicPr>
          <p:cNvPr id="11" name="Bildobjekt 10" descr="En bild som visar elektronik, maskin, server, Elkabel&#10;&#10;Automatiskt genererad beskrivning">
            <a:extLst>
              <a:ext uri="{FF2B5EF4-FFF2-40B4-BE49-F238E27FC236}">
                <a16:creationId xmlns:a16="http://schemas.microsoft.com/office/drawing/2014/main" id="{D17EB1F3-6D7A-5C12-A0BF-72266D90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55" y="2993118"/>
            <a:ext cx="1523140" cy="1608841"/>
          </a:xfrm>
          <a:prstGeom prst="rect">
            <a:avLst/>
          </a:prstGeom>
        </p:spPr>
      </p:pic>
      <p:pic>
        <p:nvPicPr>
          <p:cNvPr id="15" name="Bildobjekt 14" descr="En bild som visar kabel&#10;&#10;Automatiskt genererad beskrivning">
            <a:extLst>
              <a:ext uri="{FF2B5EF4-FFF2-40B4-BE49-F238E27FC236}">
                <a16:creationId xmlns:a16="http://schemas.microsoft.com/office/drawing/2014/main" id="{38D037D8-CD9B-C076-A2DB-71196A3E5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59" y="1402161"/>
            <a:ext cx="932929" cy="771652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06E758FB-E304-E2A0-9EC2-0ECF7C9A0C51}"/>
              </a:ext>
            </a:extLst>
          </p:cNvPr>
          <p:cNvSpPr txBox="1"/>
          <p:nvPr/>
        </p:nvSpPr>
        <p:spPr>
          <a:xfrm>
            <a:off x="318151" y="6415634"/>
            <a:ext cx="3718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Communications processor CP 1543-1</a:t>
            </a:r>
            <a:endParaRPr lang="sv-SE" sz="1600" dirty="0"/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B09D1853-3ECF-C0EE-CF28-A1E1F566DF09}"/>
              </a:ext>
            </a:extLst>
          </p:cNvPr>
          <p:cNvCxnSpPr>
            <a:cxnSpLocks/>
          </p:cNvCxnSpPr>
          <p:nvPr/>
        </p:nvCxnSpPr>
        <p:spPr>
          <a:xfrm>
            <a:off x="2996313" y="1196340"/>
            <a:ext cx="17352" cy="51123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6BD592E4-C19F-EC5C-E699-DB1FC4CA8B0C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6469395" y="3797539"/>
            <a:ext cx="2356949" cy="1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729773A7-46FE-9164-C69B-C99B7EEAB0BF}"/>
              </a:ext>
            </a:extLst>
          </p:cNvPr>
          <p:cNvSpPr txBox="1"/>
          <p:nvPr/>
        </p:nvSpPr>
        <p:spPr>
          <a:xfrm>
            <a:off x="318151" y="1149554"/>
            <a:ext cx="2572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Nexus PSS PLC </a:t>
            </a:r>
            <a:r>
              <a:rPr lang="sv-SE" sz="16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600" i="1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0770EE9-5376-E2FC-E8DE-7FF91F493E4A}"/>
              </a:ext>
            </a:extLst>
          </p:cNvPr>
          <p:cNvSpPr txBox="1"/>
          <p:nvPr/>
        </p:nvSpPr>
        <p:spPr>
          <a:xfrm>
            <a:off x="3221307" y="1128951"/>
            <a:ext cx="2132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i="1" dirty="0">
                <a:solidFill>
                  <a:srgbClr val="333333"/>
                </a:solidFill>
                <a:latin typeface="Arial" panose="020B0604020202020204" pitchFamily="34" charset="0"/>
              </a:rPr>
              <a:t>MCR PSS </a:t>
            </a:r>
            <a:r>
              <a:rPr lang="sv-SE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i="1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D14D71E-A810-394F-F3C1-4A1039C3901C}"/>
              </a:ext>
            </a:extLst>
          </p:cNvPr>
          <p:cNvSpPr txBox="1"/>
          <p:nvPr/>
        </p:nvSpPr>
        <p:spPr>
          <a:xfrm>
            <a:off x="8475311" y="4494739"/>
            <a:ext cx="3198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MTP1500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Unified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Comfort Panel 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1E12BAE-1F43-E09A-B287-4E52EFE577A5}"/>
              </a:ext>
            </a:extLst>
          </p:cNvPr>
          <p:cNvSpPr txBox="1"/>
          <p:nvPr/>
        </p:nvSpPr>
        <p:spPr>
          <a:xfrm>
            <a:off x="5824275" y="4507312"/>
            <a:ext cx="24612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SCALANCE XM408-8C </a:t>
            </a:r>
            <a:endParaRPr lang="sv-SE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1CEF944-8963-2959-502D-A38C43CBCE00}"/>
              </a:ext>
            </a:extLst>
          </p:cNvPr>
          <p:cNvCxnSpPr>
            <a:cxnSpLocks/>
          </p:cNvCxnSpPr>
          <p:nvPr/>
        </p:nvCxnSpPr>
        <p:spPr>
          <a:xfrm flipV="1">
            <a:off x="662302" y="2203750"/>
            <a:ext cx="2278127" cy="10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069B9191-3BD2-C496-8C72-BE291BD7ADC2}"/>
              </a:ext>
            </a:extLst>
          </p:cNvPr>
          <p:cNvCxnSpPr>
            <a:cxnSpLocks/>
          </p:cNvCxnSpPr>
          <p:nvPr/>
        </p:nvCxnSpPr>
        <p:spPr>
          <a:xfrm flipV="1">
            <a:off x="731773" y="6308658"/>
            <a:ext cx="2278127" cy="10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Bildobjekt 38" descr="En bild som visar kabel&#10;&#10;Automatiskt genererad beskrivning">
            <a:extLst>
              <a:ext uri="{FF2B5EF4-FFF2-40B4-BE49-F238E27FC236}">
                <a16:creationId xmlns:a16="http://schemas.microsoft.com/office/drawing/2014/main" id="{3EEFCF3D-1949-C6C7-D10E-C944CF400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30" y="2427081"/>
            <a:ext cx="932929" cy="771652"/>
          </a:xfrm>
          <a:prstGeom prst="rect">
            <a:avLst/>
          </a:prstGeom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FC30D1BA-B1FD-EFEB-FCEC-8FA12A6A29F0}"/>
              </a:ext>
            </a:extLst>
          </p:cNvPr>
          <p:cNvSpPr txBox="1"/>
          <p:nvPr/>
        </p:nvSpPr>
        <p:spPr>
          <a:xfrm>
            <a:off x="298388" y="2184137"/>
            <a:ext cx="2873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Acc</a:t>
            </a:r>
            <a:r>
              <a:rPr lang="sv-SE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PSS PSS PLC </a:t>
            </a:r>
            <a:r>
              <a:rPr lang="sv-SE" sz="16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600" i="1" dirty="0"/>
          </a:p>
        </p:txBody>
      </p: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097621C9-9718-0715-3752-2DCCA5160DAE}"/>
              </a:ext>
            </a:extLst>
          </p:cNvPr>
          <p:cNvCxnSpPr>
            <a:cxnSpLocks/>
          </p:cNvCxnSpPr>
          <p:nvPr/>
        </p:nvCxnSpPr>
        <p:spPr>
          <a:xfrm flipV="1">
            <a:off x="692528" y="3204075"/>
            <a:ext cx="2278127" cy="10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Bildobjekt 41" descr="En bild som visar kabel&#10;&#10;Automatiskt genererad beskrivning">
            <a:extLst>
              <a:ext uri="{FF2B5EF4-FFF2-40B4-BE49-F238E27FC236}">
                <a16:creationId xmlns:a16="http://schemas.microsoft.com/office/drawing/2014/main" id="{BF9069AC-258E-8F6F-79E1-0BBA5D0FE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56" y="3427406"/>
            <a:ext cx="932929" cy="771652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68181D14-6A01-3D8C-9A49-029C18F4AEE7}"/>
              </a:ext>
            </a:extLst>
          </p:cNvPr>
          <p:cNvSpPr txBox="1"/>
          <p:nvPr/>
        </p:nvSpPr>
        <p:spPr>
          <a:xfrm>
            <a:off x="318151" y="3155776"/>
            <a:ext cx="2572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TS PSS PLC </a:t>
            </a:r>
            <a:r>
              <a:rPr lang="sv-SE" sz="16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600" i="1" dirty="0"/>
          </a:p>
        </p:txBody>
      </p: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116CDEA2-1B8E-C67A-C033-9B59F4CA2A66}"/>
              </a:ext>
            </a:extLst>
          </p:cNvPr>
          <p:cNvCxnSpPr>
            <a:cxnSpLocks/>
          </p:cNvCxnSpPr>
          <p:nvPr/>
        </p:nvCxnSpPr>
        <p:spPr>
          <a:xfrm flipV="1">
            <a:off x="700290" y="4221447"/>
            <a:ext cx="2278127" cy="10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Bildobjekt 44" descr="En bild som visar kabel&#10;&#10;Automatiskt genererad beskrivning">
            <a:extLst>
              <a:ext uri="{FF2B5EF4-FFF2-40B4-BE49-F238E27FC236}">
                <a16:creationId xmlns:a16="http://schemas.microsoft.com/office/drawing/2014/main" id="{397DD825-D0A6-8079-9439-998001A8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18" y="4444778"/>
            <a:ext cx="932929" cy="771652"/>
          </a:xfrm>
          <a:prstGeom prst="rect">
            <a:avLst/>
          </a:prstGeom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AD673E02-DD92-286B-E046-57B367E15C83}"/>
              </a:ext>
            </a:extLst>
          </p:cNvPr>
          <p:cNvSpPr txBox="1"/>
          <p:nvPr/>
        </p:nvSpPr>
        <p:spPr>
          <a:xfrm>
            <a:off x="316046" y="4211323"/>
            <a:ext cx="2572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NWB PSS PLC </a:t>
            </a:r>
            <a:r>
              <a:rPr lang="sv-SE" sz="16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600" i="1" dirty="0"/>
          </a:p>
        </p:txBody>
      </p: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9B5CB169-09EC-58B7-8CE9-D90F34C2176E}"/>
              </a:ext>
            </a:extLst>
          </p:cNvPr>
          <p:cNvCxnSpPr>
            <a:cxnSpLocks/>
          </p:cNvCxnSpPr>
          <p:nvPr/>
        </p:nvCxnSpPr>
        <p:spPr>
          <a:xfrm flipV="1">
            <a:off x="706064" y="5246166"/>
            <a:ext cx="2278127" cy="10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Bildobjekt 47" descr="En bild som visar kabel&#10;&#10;Automatiskt genererad beskrivning">
            <a:extLst>
              <a:ext uri="{FF2B5EF4-FFF2-40B4-BE49-F238E27FC236}">
                <a16:creationId xmlns:a16="http://schemas.microsoft.com/office/drawing/2014/main" id="{A460BB7A-F4B0-0C80-757F-076A1D5D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92" y="5469497"/>
            <a:ext cx="932929" cy="771652"/>
          </a:xfrm>
          <a:prstGeom prst="rect">
            <a:avLst/>
          </a:prstGeom>
        </p:spPr>
      </p:pic>
      <p:sp>
        <p:nvSpPr>
          <p:cNvPr id="49" name="textruta 48">
            <a:extLst>
              <a:ext uri="{FF2B5EF4-FFF2-40B4-BE49-F238E27FC236}">
                <a16:creationId xmlns:a16="http://schemas.microsoft.com/office/drawing/2014/main" id="{7E61A34B-1EA8-0FDC-82D2-5BC10C2BF3CB}"/>
              </a:ext>
            </a:extLst>
          </p:cNvPr>
          <p:cNvSpPr txBox="1"/>
          <p:nvPr/>
        </p:nvSpPr>
        <p:spPr>
          <a:xfrm>
            <a:off x="316046" y="5216828"/>
            <a:ext cx="2572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SEB PSS PLC </a:t>
            </a:r>
            <a:r>
              <a:rPr lang="sv-SE" sz="16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Cabinet</a:t>
            </a:r>
            <a:endParaRPr lang="sv-SE" sz="1600" i="1" dirty="0"/>
          </a:p>
        </p:txBody>
      </p:sp>
      <p:cxnSp>
        <p:nvCxnSpPr>
          <p:cNvPr id="54" name="Koppling: vinklad 53">
            <a:extLst>
              <a:ext uri="{FF2B5EF4-FFF2-40B4-BE49-F238E27FC236}">
                <a16:creationId xmlns:a16="http://schemas.microsoft.com/office/drawing/2014/main" id="{83281512-F48A-271C-D3CF-CDBA373CCAB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177277" y="1819574"/>
            <a:ext cx="3530548" cy="11735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Rak pilkoppling 64">
            <a:extLst>
              <a:ext uri="{FF2B5EF4-FFF2-40B4-BE49-F238E27FC236}">
                <a16:creationId xmlns:a16="http://schemas.microsoft.com/office/drawing/2014/main" id="{4647CEAE-9B78-835E-7772-F581ECC4D7E6}"/>
              </a:ext>
            </a:extLst>
          </p:cNvPr>
          <p:cNvCxnSpPr>
            <a:cxnSpLocks/>
          </p:cNvCxnSpPr>
          <p:nvPr/>
        </p:nvCxnSpPr>
        <p:spPr>
          <a:xfrm>
            <a:off x="2177277" y="3813232"/>
            <a:ext cx="269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Koppling: vinklad 67">
            <a:extLst>
              <a:ext uri="{FF2B5EF4-FFF2-40B4-BE49-F238E27FC236}">
                <a16:creationId xmlns:a16="http://schemas.microsoft.com/office/drawing/2014/main" id="{1FEC6F33-73D7-8653-3BA9-CE107BD5A01A}"/>
              </a:ext>
            </a:extLst>
          </p:cNvPr>
          <p:cNvCxnSpPr>
            <a:cxnSpLocks/>
          </p:cNvCxnSpPr>
          <p:nvPr/>
        </p:nvCxnSpPr>
        <p:spPr>
          <a:xfrm>
            <a:off x="2184674" y="2683588"/>
            <a:ext cx="3081450" cy="278797"/>
          </a:xfrm>
          <a:prstGeom prst="bentConnector3">
            <a:avLst>
              <a:gd name="adj1" fmla="val 99978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Koppling: vinklad 72">
            <a:extLst>
              <a:ext uri="{FF2B5EF4-FFF2-40B4-BE49-F238E27FC236}">
                <a16:creationId xmlns:a16="http://schemas.microsoft.com/office/drawing/2014/main" id="{3BFF9FF0-D8FB-D5E0-9DB0-C79E16E57A8B}"/>
              </a:ext>
            </a:extLst>
          </p:cNvPr>
          <p:cNvCxnSpPr>
            <a:cxnSpLocks/>
          </p:cNvCxnSpPr>
          <p:nvPr/>
        </p:nvCxnSpPr>
        <p:spPr>
          <a:xfrm flipV="1">
            <a:off x="2193130" y="4601959"/>
            <a:ext cx="3081450" cy="263637"/>
          </a:xfrm>
          <a:prstGeom prst="bentConnector3">
            <a:avLst>
              <a:gd name="adj1" fmla="val 10029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Koppling: vinklad 76">
            <a:extLst>
              <a:ext uri="{FF2B5EF4-FFF2-40B4-BE49-F238E27FC236}">
                <a16:creationId xmlns:a16="http://schemas.microsoft.com/office/drawing/2014/main" id="{277099D2-8647-7069-C99A-2CDD74B2AFB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93130" y="4601959"/>
            <a:ext cx="3514695" cy="12777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Rak koppling 82">
            <a:extLst>
              <a:ext uri="{FF2B5EF4-FFF2-40B4-BE49-F238E27FC236}">
                <a16:creationId xmlns:a16="http://schemas.microsoft.com/office/drawing/2014/main" id="{ED0F0CB6-CA1E-3457-EA7C-49585362B257}"/>
              </a:ext>
            </a:extLst>
          </p:cNvPr>
          <p:cNvCxnSpPr>
            <a:cxnSpLocks/>
          </p:cNvCxnSpPr>
          <p:nvPr/>
        </p:nvCxnSpPr>
        <p:spPr>
          <a:xfrm flipV="1">
            <a:off x="690244" y="1191275"/>
            <a:ext cx="2278127" cy="10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4881F4B3-495A-A42F-701D-216EC1C4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53" y="205221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4. System Network architecture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8D37DC-66D9-6FB4-C44F-4D7096C10557}"/>
              </a:ext>
            </a:extLst>
          </p:cNvPr>
          <p:cNvSpPr txBox="1"/>
          <p:nvPr/>
        </p:nvSpPr>
        <p:spPr>
          <a:xfrm>
            <a:off x="7025383" y="401753"/>
            <a:ext cx="8549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Network Architecture</a:t>
            </a:r>
          </a:p>
        </p:txBody>
      </p:sp>
      <p:pic>
        <p:nvPicPr>
          <p:cNvPr id="13" name="Bildobjekt 12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3F63821B-B3F1-2D03-96E3-9E3D2E14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53" y="5048700"/>
            <a:ext cx="1727445" cy="1407547"/>
          </a:xfrm>
          <a:prstGeom prst="rect">
            <a:avLst/>
          </a:prstGeom>
        </p:spPr>
      </p:pic>
      <p:pic>
        <p:nvPicPr>
          <p:cNvPr id="17" name="Bildobjekt 16" descr="En bild som visar text, diagram, Parallell, skärmbild&#10;&#10;Automatiskt genererad beskrivning">
            <a:extLst>
              <a:ext uri="{FF2B5EF4-FFF2-40B4-BE49-F238E27FC236}">
                <a16:creationId xmlns:a16="http://schemas.microsoft.com/office/drawing/2014/main" id="{982A8F90-3105-8E39-555F-79EEFF3DF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85" y="801863"/>
            <a:ext cx="6436410" cy="5824713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4E2C6EBF-9C1F-AB94-8B20-AAD8FD45EA2E}"/>
              </a:ext>
            </a:extLst>
          </p:cNvPr>
          <p:cNvSpPr txBox="1"/>
          <p:nvPr/>
        </p:nvSpPr>
        <p:spPr>
          <a:xfrm>
            <a:off x="7310817" y="2008497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-TS PSS to HMI in MCR</a:t>
            </a:r>
            <a:endParaRPr lang="sv-SE" sz="900" i="1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26F467F-62D2-BEF1-A982-7D42BB36C040}"/>
              </a:ext>
            </a:extLst>
          </p:cNvPr>
          <p:cNvSpPr txBox="1"/>
          <p:nvPr/>
        </p:nvSpPr>
        <p:spPr>
          <a:xfrm>
            <a:off x="7310816" y="2160897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-Nexus PSS Fiber Ring</a:t>
            </a:r>
            <a:endParaRPr lang="sv-SE" sz="900" i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9FD6298-8030-8310-1810-EA8B4D85782D}"/>
              </a:ext>
            </a:extLst>
          </p:cNvPr>
          <p:cNvSpPr txBox="1"/>
          <p:nvPr/>
        </p:nvSpPr>
        <p:spPr>
          <a:xfrm>
            <a:off x="7310817" y="2313297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-Nexus PSS Fiber Ring</a:t>
            </a:r>
            <a:endParaRPr lang="sv-SE" sz="900" i="1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AD39B3E-FD4B-5EFA-AB2A-0528114B1D84}"/>
              </a:ext>
            </a:extLst>
          </p:cNvPr>
          <p:cNvSpPr txBox="1"/>
          <p:nvPr/>
        </p:nvSpPr>
        <p:spPr>
          <a:xfrm>
            <a:off x="7310817" y="2458003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-TS PSS IOs in MCR</a:t>
            </a:r>
            <a:endParaRPr lang="sv-SE" sz="900" i="1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DEBDB75-E7A8-2400-E09A-7D2DFD0AC094}"/>
              </a:ext>
            </a:extLst>
          </p:cNvPr>
          <p:cNvSpPr txBox="1"/>
          <p:nvPr/>
        </p:nvSpPr>
        <p:spPr>
          <a:xfrm>
            <a:off x="7259740" y="4817868"/>
            <a:ext cx="1556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-TS PSS to HMI in MCR</a:t>
            </a:r>
            <a:endParaRPr lang="sv-SE" sz="900" i="1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56CA38C-688B-D965-6C2F-EEF343C8FED1}"/>
              </a:ext>
            </a:extLst>
          </p:cNvPr>
          <p:cNvSpPr txBox="1"/>
          <p:nvPr/>
        </p:nvSpPr>
        <p:spPr>
          <a:xfrm>
            <a:off x="7259740" y="4137530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-TS PSS IOs in MCR</a:t>
            </a:r>
            <a:endParaRPr lang="sv-SE" sz="900" i="1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DB1D047-E2E5-1072-0300-362EDBD24542}"/>
              </a:ext>
            </a:extLst>
          </p:cNvPr>
          <p:cNvSpPr txBox="1"/>
          <p:nvPr/>
        </p:nvSpPr>
        <p:spPr>
          <a:xfrm>
            <a:off x="496990" y="6626576"/>
            <a:ext cx="18842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HW interface to Bunker PSS</a:t>
            </a:r>
            <a:endParaRPr lang="sv-SE" sz="900" i="1" dirty="0"/>
          </a:p>
        </p:txBody>
      </p:sp>
    </p:spTree>
    <p:extLst>
      <p:ext uri="{BB962C8B-B14F-4D97-AF65-F5344CB8AC3E}">
        <p14:creationId xmlns:p14="http://schemas.microsoft.com/office/powerpoint/2010/main" val="24153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4881F4B3-495A-A42F-701D-216EC1C4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53" y="205221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4. System Network architecture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8D37DC-66D9-6FB4-C44F-4D7096C10557}"/>
              </a:ext>
            </a:extLst>
          </p:cNvPr>
          <p:cNvSpPr txBox="1"/>
          <p:nvPr/>
        </p:nvSpPr>
        <p:spPr>
          <a:xfrm>
            <a:off x="892053" y="801863"/>
            <a:ext cx="8549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Bunker PSS (NWB) Network Architecture</a:t>
            </a:r>
          </a:p>
        </p:txBody>
      </p:sp>
      <p:pic>
        <p:nvPicPr>
          <p:cNvPr id="2" name="Bildobjekt 1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57D75C1A-0CB5-DEC4-8993-CF2ACA64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396" y="5359499"/>
            <a:ext cx="1727445" cy="1407547"/>
          </a:xfrm>
          <a:prstGeom prst="rect">
            <a:avLst/>
          </a:prstGeom>
        </p:spPr>
      </p:pic>
      <p:pic>
        <p:nvPicPr>
          <p:cNvPr id="6" name="Bildobjekt 5" descr="En bild som visar text, diagram, linje, Plan&#10;&#10;Automatiskt genererad beskrivning">
            <a:extLst>
              <a:ext uri="{FF2B5EF4-FFF2-40B4-BE49-F238E27FC236}">
                <a16:creationId xmlns:a16="http://schemas.microsoft.com/office/drawing/2014/main" id="{2CF47058-0551-3D5F-604A-2D5DA6E4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1" y="1476112"/>
            <a:ext cx="5258113" cy="3239908"/>
          </a:xfrm>
          <a:prstGeom prst="rect">
            <a:avLst/>
          </a:prstGeom>
        </p:spPr>
      </p:pic>
      <p:pic>
        <p:nvPicPr>
          <p:cNvPr id="10" name="Bildobjekt 9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45307ADB-FA6C-E54D-A87D-97D4663B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92" y="4930496"/>
            <a:ext cx="3501922" cy="1522879"/>
          </a:xfrm>
          <a:prstGeom prst="rect">
            <a:avLst/>
          </a:prstGeom>
        </p:spPr>
      </p:pic>
      <p:pic>
        <p:nvPicPr>
          <p:cNvPr id="12" name="Bildobjekt 11" descr="En bild som visar text, skärmbild, Rektangel, diagram&#10;&#10;Automatiskt genererad beskrivning">
            <a:extLst>
              <a:ext uri="{FF2B5EF4-FFF2-40B4-BE49-F238E27FC236}">
                <a16:creationId xmlns:a16="http://schemas.microsoft.com/office/drawing/2014/main" id="{4AA2BF76-BF70-F3AD-F783-DEAC68E43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064" y="1476112"/>
            <a:ext cx="3877371" cy="3454384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D63C1A1-5B20-B8E4-F0BA-C58D11243D6F}"/>
              </a:ext>
            </a:extLst>
          </p:cNvPr>
          <p:cNvSpPr txBox="1"/>
          <p:nvPr/>
        </p:nvSpPr>
        <p:spPr>
          <a:xfrm>
            <a:off x="5425636" y="4288408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-NWB PSS to HMI in MCR</a:t>
            </a:r>
            <a:endParaRPr lang="sv-SE" sz="900" i="1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1A91087-18FC-EF65-E1CE-C72FDE2DAF0A}"/>
              </a:ext>
            </a:extLst>
          </p:cNvPr>
          <p:cNvSpPr txBox="1"/>
          <p:nvPr/>
        </p:nvSpPr>
        <p:spPr>
          <a:xfrm>
            <a:off x="5441122" y="3628873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-Nexus PSS Fiber Ring</a:t>
            </a:r>
            <a:endParaRPr lang="sv-SE" sz="900" i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6ACCE41-7444-CD64-2729-515F9759CBCB}"/>
              </a:ext>
            </a:extLst>
          </p:cNvPr>
          <p:cNvSpPr txBox="1"/>
          <p:nvPr/>
        </p:nvSpPr>
        <p:spPr>
          <a:xfrm>
            <a:off x="5441123" y="3848486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-Nexus PSS Fiber Ring</a:t>
            </a:r>
            <a:endParaRPr lang="sv-SE" sz="900" i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7BB2179-E896-574A-0C00-0441F004C9EC}"/>
              </a:ext>
            </a:extLst>
          </p:cNvPr>
          <p:cNvSpPr txBox="1"/>
          <p:nvPr/>
        </p:nvSpPr>
        <p:spPr>
          <a:xfrm>
            <a:off x="5441123" y="4068099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-NWB PSS IOs LSS</a:t>
            </a:r>
            <a:endParaRPr lang="sv-SE" sz="900" i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E462A63-D6BD-8F13-148C-740CD44272D1}"/>
              </a:ext>
            </a:extLst>
          </p:cNvPr>
          <p:cNvSpPr txBox="1"/>
          <p:nvPr/>
        </p:nvSpPr>
        <p:spPr>
          <a:xfrm>
            <a:off x="10641773" y="2755583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-NWB PSS IOs in MCR</a:t>
            </a:r>
            <a:endParaRPr lang="sv-SE" sz="900" i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6685CBB-21C3-C7C9-CD79-74C7259BC0AB}"/>
              </a:ext>
            </a:extLst>
          </p:cNvPr>
          <p:cNvSpPr txBox="1"/>
          <p:nvPr/>
        </p:nvSpPr>
        <p:spPr>
          <a:xfrm>
            <a:off x="10641773" y="3418950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-NWB PSS to HMI in MCR</a:t>
            </a:r>
            <a:endParaRPr lang="sv-SE" sz="900" i="1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D76A9AE-E90A-F9AC-A84F-93BAC8ECA7AF}"/>
              </a:ext>
            </a:extLst>
          </p:cNvPr>
          <p:cNvSpPr txBox="1"/>
          <p:nvPr/>
        </p:nvSpPr>
        <p:spPr>
          <a:xfrm>
            <a:off x="5549262" y="5692859"/>
            <a:ext cx="20550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-NWB PSS IOs LSS</a:t>
            </a:r>
            <a:endParaRPr lang="sv-SE" sz="900" i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EAD722F-C201-C7D5-B4BD-70F46B45DD04}"/>
              </a:ext>
            </a:extLst>
          </p:cNvPr>
          <p:cNvSpPr txBox="1"/>
          <p:nvPr/>
        </p:nvSpPr>
        <p:spPr>
          <a:xfrm>
            <a:off x="5560849" y="5923691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-NWB PSS IOs in MCR</a:t>
            </a:r>
            <a:endParaRPr lang="sv-SE" sz="900" i="1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52AA9ED-556E-5C84-AB59-CAB4F77AA93F}"/>
              </a:ext>
            </a:extLst>
          </p:cNvPr>
          <p:cNvSpPr txBox="1"/>
          <p:nvPr/>
        </p:nvSpPr>
        <p:spPr>
          <a:xfrm>
            <a:off x="496990" y="5417164"/>
            <a:ext cx="18842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HW interface to Target PSS</a:t>
            </a:r>
            <a:endParaRPr lang="sv-SE" sz="900" i="1" dirty="0"/>
          </a:p>
        </p:txBody>
      </p:sp>
    </p:spTree>
    <p:extLst>
      <p:ext uri="{BB962C8B-B14F-4D97-AF65-F5344CB8AC3E}">
        <p14:creationId xmlns:p14="http://schemas.microsoft.com/office/powerpoint/2010/main" val="12749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4881F4B3-495A-A42F-701D-216EC1C4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53" y="205221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4. System Network architecture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8D37DC-66D9-6FB4-C44F-4D7096C10557}"/>
              </a:ext>
            </a:extLst>
          </p:cNvPr>
          <p:cNvSpPr txBox="1"/>
          <p:nvPr/>
        </p:nvSpPr>
        <p:spPr>
          <a:xfrm>
            <a:off x="892053" y="801863"/>
            <a:ext cx="8549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Bunker PSS (SEB) Network Architecture</a:t>
            </a:r>
          </a:p>
        </p:txBody>
      </p:sp>
      <p:pic>
        <p:nvPicPr>
          <p:cNvPr id="2" name="Bildobjekt 1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57D75C1A-0CB5-DEC4-8993-CF2ACA64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396" y="5359499"/>
            <a:ext cx="1727445" cy="1407547"/>
          </a:xfrm>
          <a:prstGeom prst="rect">
            <a:avLst/>
          </a:prstGeom>
        </p:spPr>
      </p:pic>
      <p:pic>
        <p:nvPicPr>
          <p:cNvPr id="12" name="Bildobjekt 11" descr="En bild som visar text, skärmbild, Rektangel, diagram&#10;&#10;Automatiskt genererad beskrivning">
            <a:extLst>
              <a:ext uri="{FF2B5EF4-FFF2-40B4-BE49-F238E27FC236}">
                <a16:creationId xmlns:a16="http://schemas.microsoft.com/office/drawing/2014/main" id="{4AA2BF76-BF70-F3AD-F783-DEAC68E4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63" y="1459202"/>
            <a:ext cx="3858818" cy="3437855"/>
          </a:xfrm>
          <a:prstGeom prst="rect">
            <a:avLst/>
          </a:prstGeom>
        </p:spPr>
      </p:pic>
      <p:pic>
        <p:nvPicPr>
          <p:cNvPr id="8" name="Bildobjekt 7" descr="En bild som visar text, linje, diagram, Teckensnitt&#10;&#10;Automatiskt genererad beskrivning">
            <a:extLst>
              <a:ext uri="{FF2B5EF4-FFF2-40B4-BE49-F238E27FC236}">
                <a16:creationId xmlns:a16="http://schemas.microsoft.com/office/drawing/2014/main" id="{F0587372-452D-9DD4-A6B8-BCE5D28AC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678" y="4897057"/>
            <a:ext cx="3491880" cy="1530265"/>
          </a:xfrm>
          <a:prstGeom prst="rect">
            <a:avLst/>
          </a:prstGeom>
        </p:spPr>
      </p:pic>
      <p:pic>
        <p:nvPicPr>
          <p:cNvPr id="13" name="Bildobjekt 12" descr="En bild som visar text, diagram, nummer, skärmbild&#10;&#10;Automatiskt genererad beskrivning">
            <a:extLst>
              <a:ext uri="{FF2B5EF4-FFF2-40B4-BE49-F238E27FC236}">
                <a16:creationId xmlns:a16="http://schemas.microsoft.com/office/drawing/2014/main" id="{C7F3A7DF-6580-20FC-5D6F-1925CEF9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68" y="1459202"/>
            <a:ext cx="5255816" cy="317214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06096F3-DA27-3FF8-CB6A-F540FABB81AA}"/>
              </a:ext>
            </a:extLst>
          </p:cNvPr>
          <p:cNvSpPr txBox="1"/>
          <p:nvPr/>
        </p:nvSpPr>
        <p:spPr>
          <a:xfrm>
            <a:off x="10641773" y="2572278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-SEB PSS IOs in MCR</a:t>
            </a:r>
            <a:endParaRPr lang="sv-SE" sz="900" i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3685AFF-5A65-EA76-DCC6-5822775B9285}"/>
              </a:ext>
            </a:extLst>
          </p:cNvPr>
          <p:cNvSpPr txBox="1"/>
          <p:nvPr/>
        </p:nvSpPr>
        <p:spPr>
          <a:xfrm>
            <a:off x="10641773" y="3243644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-SEB PSS to HMI in MCR</a:t>
            </a:r>
            <a:endParaRPr lang="sv-SE" sz="900" i="1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280025C-79FF-FBF1-B6FC-89587B87A4B3}"/>
              </a:ext>
            </a:extLst>
          </p:cNvPr>
          <p:cNvSpPr txBox="1"/>
          <p:nvPr/>
        </p:nvSpPr>
        <p:spPr>
          <a:xfrm>
            <a:off x="5410150" y="4193901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-SEB PSS to HMI in MCR</a:t>
            </a:r>
            <a:endParaRPr lang="sv-SE" sz="900" i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B7946E1-BEF1-5120-A479-9DADB1E2E864}"/>
              </a:ext>
            </a:extLst>
          </p:cNvPr>
          <p:cNvSpPr txBox="1"/>
          <p:nvPr/>
        </p:nvSpPr>
        <p:spPr>
          <a:xfrm>
            <a:off x="5425636" y="3534366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-Nexus PSS Fiber Ring</a:t>
            </a:r>
            <a:endParaRPr lang="sv-SE" sz="900" i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EE3A7D0-7CE0-D471-287C-9C64C0ADF8C1}"/>
              </a:ext>
            </a:extLst>
          </p:cNvPr>
          <p:cNvSpPr txBox="1"/>
          <p:nvPr/>
        </p:nvSpPr>
        <p:spPr>
          <a:xfrm>
            <a:off x="5425637" y="3753979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-Nexus PSS Fiber Ring</a:t>
            </a:r>
            <a:endParaRPr lang="sv-SE" sz="900" i="1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F98C9C2-DF8B-0054-5548-289BF677F53D}"/>
              </a:ext>
            </a:extLst>
          </p:cNvPr>
          <p:cNvSpPr txBox="1"/>
          <p:nvPr/>
        </p:nvSpPr>
        <p:spPr>
          <a:xfrm>
            <a:off x="5425637" y="3973592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-SEB PSS IOs LSS</a:t>
            </a:r>
            <a:endParaRPr lang="sv-SE" sz="900" i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DF28B42-C6A4-156A-CD28-F67AC5DCB32B}"/>
              </a:ext>
            </a:extLst>
          </p:cNvPr>
          <p:cNvSpPr txBox="1"/>
          <p:nvPr/>
        </p:nvSpPr>
        <p:spPr>
          <a:xfrm>
            <a:off x="5425637" y="5577443"/>
            <a:ext cx="20550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-SEB PSS IOs LSS</a:t>
            </a:r>
            <a:endParaRPr lang="sv-SE" sz="900" i="1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1744A565-90A4-6AC8-C89C-75D8EEEB29D0}"/>
              </a:ext>
            </a:extLst>
          </p:cNvPr>
          <p:cNvSpPr txBox="1"/>
          <p:nvPr/>
        </p:nvSpPr>
        <p:spPr>
          <a:xfrm>
            <a:off x="5437224" y="5808275"/>
            <a:ext cx="17495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-SEB PSS IOs in MCR</a:t>
            </a:r>
            <a:endParaRPr lang="sv-SE" sz="900" i="1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5FA74E3-6260-A593-BBBB-19A4B1DC4816}"/>
              </a:ext>
            </a:extLst>
          </p:cNvPr>
          <p:cNvSpPr txBox="1"/>
          <p:nvPr/>
        </p:nvSpPr>
        <p:spPr>
          <a:xfrm>
            <a:off x="496990" y="5340875"/>
            <a:ext cx="18842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rgbClr val="333333"/>
                </a:solidFill>
                <a:latin typeface="Arial" panose="020B0604020202020204" pitchFamily="34" charset="0"/>
              </a:rPr>
              <a:t>HW interface to Target PSS</a:t>
            </a:r>
            <a:endParaRPr lang="sv-SE" sz="900" i="1" dirty="0"/>
          </a:p>
        </p:txBody>
      </p:sp>
    </p:spTree>
    <p:extLst>
      <p:ext uri="{BB962C8B-B14F-4D97-AF65-F5344CB8AC3E}">
        <p14:creationId xmlns:p14="http://schemas.microsoft.com/office/powerpoint/2010/main" val="36584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DB6DA-A87A-2800-EB04-0D718D9E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CA521-C54A-CAB7-ACA2-536FD811C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GB" dirty="0"/>
              <a:t>5. </a:t>
            </a:r>
            <a:r>
              <a:rPr lang="en-GB" sz="4400" dirty="0"/>
              <a:t>Target, Bunker PSS Control Cabinets and Field Devices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652B45-E304-BCF6-5FA1-6BA03AA30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EF6EA3-0D1F-EA8C-DD03-860BBABBE6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16155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US" dirty="0"/>
              <a:t>Target PSS and Bunker PSS Electrical and Mechanical Design CDR Presentation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31C2-FEE7-C6D3-79F7-8FBD48049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601678-F9DC-7612-BEF0-93922A76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3" y="54856"/>
            <a:ext cx="11243927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200" dirty="0">
                <a:solidFill>
                  <a:schemeClr val="tx1"/>
                </a:solidFill>
              </a:rPr>
              <a:t>5. Target, Bunker PSS Control Cabinets and Field Devices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97EF1BD-87E0-76ED-4600-ADB47116DD65}"/>
              </a:ext>
            </a:extLst>
          </p:cNvPr>
          <p:cNvSpPr txBox="1"/>
          <p:nvPr/>
        </p:nvSpPr>
        <p:spPr>
          <a:xfrm>
            <a:off x="586124" y="712195"/>
            <a:ext cx="8663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Access to Control Cabinets and Enclosures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16C7E22-8969-A086-DFE0-1B0787B8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34894"/>
              </p:ext>
            </p:extLst>
          </p:nvPr>
        </p:nvGraphicFramePr>
        <p:xfrm>
          <a:off x="672918" y="1538812"/>
          <a:ext cx="7499531" cy="469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618">
                  <a:extLst>
                    <a:ext uri="{9D8B030D-6E8A-4147-A177-3AD203B41FA5}">
                      <a16:colId xmlns:a16="http://schemas.microsoft.com/office/drawing/2014/main" val="513360833"/>
                    </a:ext>
                  </a:extLst>
                </a:gridCol>
                <a:gridCol w="3820764">
                  <a:extLst>
                    <a:ext uri="{9D8B030D-6E8A-4147-A177-3AD203B41FA5}">
                      <a16:colId xmlns:a16="http://schemas.microsoft.com/office/drawing/2014/main" val="3087101605"/>
                    </a:ext>
                  </a:extLst>
                </a:gridCol>
                <a:gridCol w="1962149">
                  <a:extLst>
                    <a:ext uri="{9D8B030D-6E8A-4147-A177-3AD203B41FA5}">
                      <a16:colId xmlns:a16="http://schemas.microsoft.com/office/drawing/2014/main" val="1578994902"/>
                    </a:ext>
                  </a:extLst>
                </a:gridCol>
              </a:tblGrid>
              <a:tr h="391471">
                <a:tc>
                  <a:txBody>
                    <a:bodyPr/>
                    <a:lstStyle/>
                    <a:p>
                      <a:r>
                        <a:rPr lang="sv-SE" dirty="0"/>
                        <a:t>System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Description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Access by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596621"/>
                  </a:ext>
                </a:extLst>
              </a:tr>
              <a:tr h="39147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Target PSS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PLC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Cabinet</a:t>
                      </a:r>
                      <a:endParaRPr lang="sv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7602758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RIO </a:t>
                      </a:r>
                      <a:r>
                        <a:rPr lang="sv-SE" dirty="0" err="1"/>
                        <a:t>Cabinets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8179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PA system </a:t>
                      </a:r>
                      <a:r>
                        <a:rPr lang="sv-SE" dirty="0" err="1"/>
                        <a:t>Cabinet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82692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Key</a:t>
                      </a:r>
                      <a:r>
                        <a:rPr lang="sv-SE" dirty="0"/>
                        <a:t> Exchange </a:t>
                      </a:r>
                      <a:r>
                        <a:rPr lang="sv-SE" dirty="0" err="1"/>
                        <a:t>Cabinet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PSS, MCR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79380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Blue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Light</a:t>
                      </a:r>
                      <a:r>
                        <a:rPr lang="sv-SE" dirty="0"/>
                        <a:t> ICCs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887264"/>
                  </a:ext>
                </a:extLst>
              </a:tr>
              <a:tr h="391471">
                <a:tc rowSpan="4">
                  <a:txBody>
                    <a:bodyPr/>
                    <a:lstStyle/>
                    <a:p>
                      <a:r>
                        <a:rPr lang="sv-SE" dirty="0"/>
                        <a:t>Bunker PSS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PLC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Cabinets</a:t>
                      </a:r>
                      <a:endParaRPr lang="sv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4349329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RIO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Cabinets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55199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Cabinets</a:t>
                      </a: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KEU for </a:t>
                      </a:r>
                      <a:r>
                        <a:rPr lang="sv-S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SCMKs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PSS, MCR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98514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Cabinets for KEU Bypass Key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941219"/>
                  </a:ext>
                </a:extLst>
              </a:tr>
              <a:tr h="3914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MCR PSS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MCR </a:t>
                      </a:r>
                      <a:r>
                        <a:rPr lang="sv-SE" dirty="0" err="1"/>
                        <a:t>Cabinet</a:t>
                      </a:r>
                      <a:r>
                        <a:rPr lang="sv-SE" dirty="0"/>
                        <a:t> (For access to KEU)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PSS, MCR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3839394"/>
                  </a:ext>
                </a:extLst>
              </a:tr>
              <a:tr h="3914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MCR </a:t>
                      </a:r>
                      <a:r>
                        <a:rPr lang="sv-SE" dirty="0" err="1"/>
                        <a:t>Cabinet</a:t>
                      </a:r>
                      <a:r>
                        <a:rPr lang="sv-SE" dirty="0"/>
                        <a:t> (For access IOs)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28716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D0A2D763-FF34-04AF-858D-2F789F3275B9}"/>
              </a:ext>
            </a:extLst>
          </p:cNvPr>
          <p:cNvSpPr txBox="1"/>
          <p:nvPr/>
        </p:nvSpPr>
        <p:spPr>
          <a:xfrm>
            <a:off x="586123" y="1200257"/>
            <a:ext cx="7080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The </a:t>
            </a:r>
            <a:r>
              <a:rPr lang="sv-SE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following</a:t>
            </a:r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control</a:t>
            </a:r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cabinets</a:t>
            </a:r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and </a:t>
            </a:r>
            <a:r>
              <a:rPr lang="sv-SE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enclosures</a:t>
            </a:r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are</a:t>
            </a:r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b="1" dirty="0" err="1">
                <a:solidFill>
                  <a:srgbClr val="333333"/>
                </a:solidFill>
                <a:latin typeface="Arial" panose="020B0604020202020204" pitchFamily="34" charset="0"/>
              </a:rPr>
              <a:t>locked</a:t>
            </a:r>
            <a:r>
              <a:rPr lang="sv-SE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by PSS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3876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3" y="54856"/>
            <a:ext cx="10214635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C83E5C7-25A7-3D13-E9CD-9B74191A4D9D}"/>
              </a:ext>
            </a:extLst>
          </p:cNvPr>
          <p:cNvSpPr txBox="1"/>
          <p:nvPr/>
        </p:nvSpPr>
        <p:spPr>
          <a:xfrm>
            <a:off x="949203" y="601808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Control Cabinets (D02 level 085) </a:t>
            </a:r>
          </a:p>
        </p:txBody>
      </p:sp>
      <p:pic>
        <p:nvPicPr>
          <p:cNvPr id="7" name="Bildobjekt 6" descr="En bild som visar text, diagram, Rektangel, Plan&#10;&#10;Automatiskt genererad beskrivning">
            <a:extLst>
              <a:ext uri="{FF2B5EF4-FFF2-40B4-BE49-F238E27FC236}">
                <a16:creationId xmlns:a16="http://schemas.microsoft.com/office/drawing/2014/main" id="{542C472C-8343-2A36-EF4E-D98E20FD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35" y="1396470"/>
            <a:ext cx="5505281" cy="5140236"/>
          </a:xfrm>
          <a:prstGeom prst="rect">
            <a:avLst/>
          </a:prstGeom>
        </p:spPr>
      </p:pic>
      <p:pic>
        <p:nvPicPr>
          <p:cNvPr id="12" name="Bildobjekt 11" descr="En bild som visar diagram, skiss, Teknisk ritning, Plan&#10;&#10;Automatiskt genererad beskrivning">
            <a:extLst>
              <a:ext uri="{FF2B5EF4-FFF2-40B4-BE49-F238E27FC236}">
                <a16:creationId xmlns:a16="http://schemas.microsoft.com/office/drawing/2014/main" id="{B187C69C-8E0D-88BB-965F-11CC0028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724" y="3148474"/>
            <a:ext cx="3548241" cy="1416632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70320FC-0D3F-3BF5-0850-9E70FC70BE4C}"/>
              </a:ext>
            </a:extLst>
          </p:cNvPr>
          <p:cNvSpPr/>
          <p:nvPr/>
        </p:nvSpPr>
        <p:spPr>
          <a:xfrm>
            <a:off x="1864518" y="3086100"/>
            <a:ext cx="454991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26F2BBB-7E26-6A9E-F8BF-7468DA194C61}"/>
              </a:ext>
            </a:extLst>
          </p:cNvPr>
          <p:cNvSpPr/>
          <p:nvPr/>
        </p:nvSpPr>
        <p:spPr>
          <a:xfrm>
            <a:off x="2471909" y="3086100"/>
            <a:ext cx="385591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06A95AE3-0D52-BFB3-BCEB-84721FB9BBC6}"/>
              </a:ext>
            </a:extLst>
          </p:cNvPr>
          <p:cNvSpPr/>
          <p:nvPr/>
        </p:nvSpPr>
        <p:spPr>
          <a:xfrm>
            <a:off x="2697778" y="3242474"/>
            <a:ext cx="454991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750A06DB-3004-77BA-84E5-810DDB80CA9D}"/>
              </a:ext>
            </a:extLst>
          </p:cNvPr>
          <p:cNvCxnSpPr>
            <a:cxnSpLocks/>
          </p:cNvCxnSpPr>
          <p:nvPr/>
        </p:nvCxnSpPr>
        <p:spPr>
          <a:xfrm>
            <a:off x="1943100" y="3383362"/>
            <a:ext cx="754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93463E80-CB9F-44C7-902F-8FC3B66D6A71}"/>
              </a:ext>
            </a:extLst>
          </p:cNvPr>
          <p:cNvSpPr txBox="1"/>
          <p:nvPr/>
        </p:nvSpPr>
        <p:spPr>
          <a:xfrm>
            <a:off x="532250" y="2969535"/>
            <a:ext cx="1368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RIO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pic>
        <p:nvPicPr>
          <p:cNvPr id="35" name="Bildobjekt 34" descr="En bild som visar text, skärmbild, Parallell, Rektangel&#10;&#10;Automatiskt genererad beskrivning">
            <a:extLst>
              <a:ext uri="{FF2B5EF4-FFF2-40B4-BE49-F238E27FC236}">
                <a16:creationId xmlns:a16="http://schemas.microsoft.com/office/drawing/2014/main" id="{E6B4FFC7-89FF-28A9-291E-42D6774BD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17" y="3524251"/>
            <a:ext cx="1943739" cy="2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F88A46-2178-C71E-7060-A170AA3B0723}"/>
              </a:ext>
            </a:extLst>
          </p:cNvPr>
          <p:cNvSpPr txBox="1"/>
          <p:nvPr/>
        </p:nvSpPr>
        <p:spPr>
          <a:xfrm>
            <a:off x="949203" y="544676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ESOS (D02 level 091) </a:t>
            </a:r>
          </a:p>
        </p:txBody>
      </p:sp>
      <p:pic>
        <p:nvPicPr>
          <p:cNvPr id="4" name="Bildobjekt 3" descr="En bild som visar diagram, karta, linje, Plan&#10;&#10;Automatiskt genererad beskrivning">
            <a:extLst>
              <a:ext uri="{FF2B5EF4-FFF2-40B4-BE49-F238E27FC236}">
                <a16:creationId xmlns:a16="http://schemas.microsoft.com/office/drawing/2014/main" id="{A188D349-A9BC-7B8D-DC9D-90CC3955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28" y="918427"/>
            <a:ext cx="8582025" cy="4109798"/>
          </a:xfrm>
          <a:prstGeom prst="rect">
            <a:avLst/>
          </a:prstGeom>
        </p:spPr>
      </p:pic>
      <p:pic>
        <p:nvPicPr>
          <p:cNvPr id="8" name="Bildobjekt 7" descr="En bild som visar diagram, Plan, Teknisk ritning, schematisk&#10;&#10;Automatiskt genererad beskrivning">
            <a:extLst>
              <a:ext uri="{FF2B5EF4-FFF2-40B4-BE49-F238E27FC236}">
                <a16:creationId xmlns:a16="http://schemas.microsoft.com/office/drawing/2014/main" id="{55A223AC-FF47-78AE-C081-86FFEF8F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047" y="5347691"/>
            <a:ext cx="4081866" cy="149959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91439F0-0C02-C57A-2402-244B5E76AC9B}"/>
              </a:ext>
            </a:extLst>
          </p:cNvPr>
          <p:cNvSpPr/>
          <p:nvPr/>
        </p:nvSpPr>
        <p:spPr>
          <a:xfrm>
            <a:off x="1406941" y="3029854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080892E-D91F-B341-FFB7-BC76E4BEE9F0}"/>
              </a:ext>
            </a:extLst>
          </p:cNvPr>
          <p:cNvSpPr/>
          <p:nvPr/>
        </p:nvSpPr>
        <p:spPr>
          <a:xfrm>
            <a:off x="785435" y="3058429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1AB668D-3C0E-4AE1-A969-82B3C3F8BEBF}"/>
              </a:ext>
            </a:extLst>
          </p:cNvPr>
          <p:cNvSpPr/>
          <p:nvPr/>
        </p:nvSpPr>
        <p:spPr>
          <a:xfrm>
            <a:off x="3042860" y="1644863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1283045-4F95-E696-06C7-674ADEE1B5A2}"/>
              </a:ext>
            </a:extLst>
          </p:cNvPr>
          <p:cNvSpPr/>
          <p:nvPr/>
        </p:nvSpPr>
        <p:spPr>
          <a:xfrm>
            <a:off x="2042735" y="3963304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3EBC496-BD6F-F583-DEEF-6BB374B342EC}"/>
              </a:ext>
            </a:extLst>
          </p:cNvPr>
          <p:cNvSpPr/>
          <p:nvPr/>
        </p:nvSpPr>
        <p:spPr>
          <a:xfrm>
            <a:off x="2604710" y="2077354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2962886-D6DE-BACA-880C-C070CF4B2603}"/>
              </a:ext>
            </a:extLst>
          </p:cNvPr>
          <p:cNvSpPr/>
          <p:nvPr/>
        </p:nvSpPr>
        <p:spPr>
          <a:xfrm>
            <a:off x="3042860" y="4039504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99E80E3-2CAF-7804-51AE-646FA40D000A}"/>
              </a:ext>
            </a:extLst>
          </p:cNvPr>
          <p:cNvSpPr/>
          <p:nvPr/>
        </p:nvSpPr>
        <p:spPr>
          <a:xfrm>
            <a:off x="6938585" y="4087129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0B89DC1-03F2-6A58-AEBB-849509C7C021}"/>
              </a:ext>
            </a:extLst>
          </p:cNvPr>
          <p:cNvSpPr/>
          <p:nvPr/>
        </p:nvSpPr>
        <p:spPr>
          <a:xfrm>
            <a:off x="7430745" y="3658504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636EE06-9D03-4AA7-EF8B-86FD2966952F}"/>
              </a:ext>
            </a:extLst>
          </p:cNvPr>
          <p:cNvSpPr/>
          <p:nvPr/>
        </p:nvSpPr>
        <p:spPr>
          <a:xfrm>
            <a:off x="7005260" y="1587713"/>
            <a:ext cx="32385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EFBE5C4-3CBB-E3F2-5842-43A72B6B3338}"/>
              </a:ext>
            </a:extLst>
          </p:cNvPr>
          <p:cNvSpPr/>
          <p:nvPr/>
        </p:nvSpPr>
        <p:spPr>
          <a:xfrm>
            <a:off x="7466464" y="2035081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89066369-04A5-0DC5-14D9-CA37E5A7CBCE}"/>
              </a:ext>
            </a:extLst>
          </p:cNvPr>
          <p:cNvSpPr/>
          <p:nvPr/>
        </p:nvSpPr>
        <p:spPr>
          <a:xfrm>
            <a:off x="1231920" y="3136615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BABC67D7-7037-700C-2706-2FE0856AA50D}"/>
              </a:ext>
            </a:extLst>
          </p:cNvPr>
          <p:cNvSpPr/>
          <p:nvPr/>
        </p:nvSpPr>
        <p:spPr>
          <a:xfrm>
            <a:off x="2704291" y="1936465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C5E1B52C-0FBA-CA36-0E2B-B2F6F096B1AE}"/>
              </a:ext>
            </a:extLst>
          </p:cNvPr>
          <p:cNvSpPr/>
          <p:nvPr/>
        </p:nvSpPr>
        <p:spPr>
          <a:xfrm>
            <a:off x="2809499" y="1693702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4BDD5D24-AB50-B1AE-E5A8-800639E54954}"/>
              </a:ext>
            </a:extLst>
          </p:cNvPr>
          <p:cNvSpPr/>
          <p:nvPr/>
        </p:nvSpPr>
        <p:spPr>
          <a:xfrm>
            <a:off x="2218947" y="3970842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2A12722C-B045-ACCF-9310-62B3988EB2F4}"/>
              </a:ext>
            </a:extLst>
          </p:cNvPr>
          <p:cNvSpPr/>
          <p:nvPr/>
        </p:nvSpPr>
        <p:spPr>
          <a:xfrm>
            <a:off x="2852363" y="3946240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92854B1B-73F3-933B-6327-1FC237D2D7E6}"/>
              </a:ext>
            </a:extLst>
          </p:cNvPr>
          <p:cNvSpPr/>
          <p:nvPr/>
        </p:nvSpPr>
        <p:spPr>
          <a:xfrm>
            <a:off x="7106895" y="3957095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54299512-FA44-FC4A-6B13-84A6437B0DCC}"/>
              </a:ext>
            </a:extLst>
          </p:cNvPr>
          <p:cNvSpPr/>
          <p:nvPr/>
        </p:nvSpPr>
        <p:spPr>
          <a:xfrm>
            <a:off x="7255724" y="3720292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22B0A864-3A02-B2F5-024B-062303C7A3B5}"/>
              </a:ext>
            </a:extLst>
          </p:cNvPr>
          <p:cNvSpPr/>
          <p:nvPr/>
        </p:nvSpPr>
        <p:spPr>
          <a:xfrm>
            <a:off x="7347403" y="1908019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FF84130A-F897-9A8E-C104-85D75C00DE37}"/>
              </a:ext>
            </a:extLst>
          </p:cNvPr>
          <p:cNvSpPr/>
          <p:nvPr/>
        </p:nvSpPr>
        <p:spPr>
          <a:xfrm>
            <a:off x="7142614" y="1668551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2" name="Bildobjekt 41" descr="En bild som visar linje, diagram, Parallell, sluttning&#10;&#10;Automatiskt genererad beskrivning">
            <a:extLst>
              <a:ext uri="{FF2B5EF4-FFF2-40B4-BE49-F238E27FC236}">
                <a16:creationId xmlns:a16="http://schemas.microsoft.com/office/drawing/2014/main" id="{48F354A2-E8B8-B1B3-854D-93A045F91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296" y="1490311"/>
            <a:ext cx="2200627" cy="1188898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7BF8A0AE-39A7-15DF-F1B3-C426F6456090}"/>
              </a:ext>
            </a:extLst>
          </p:cNvPr>
          <p:cNvSpPr txBox="1"/>
          <p:nvPr/>
        </p:nvSpPr>
        <p:spPr>
          <a:xfrm>
            <a:off x="10258477" y="1151757"/>
            <a:ext cx="113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Level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103</a:t>
            </a:r>
            <a:endParaRPr lang="sv-SE" sz="1600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3FA35E2-9E4A-6479-F4D0-FFBC2275949E}"/>
              </a:ext>
            </a:extLst>
          </p:cNvPr>
          <p:cNvSpPr/>
          <p:nvPr/>
        </p:nvSpPr>
        <p:spPr>
          <a:xfrm>
            <a:off x="10865644" y="212697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5E8B6C26-A8FD-3BFD-B859-1107EC435369}"/>
              </a:ext>
            </a:extLst>
          </p:cNvPr>
          <p:cNvSpPr/>
          <p:nvPr/>
        </p:nvSpPr>
        <p:spPr>
          <a:xfrm>
            <a:off x="11018044" y="1958749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E5F032B-FFAA-A4C2-4E8C-20621094795F}"/>
              </a:ext>
            </a:extLst>
          </p:cNvPr>
          <p:cNvSpPr/>
          <p:nvPr/>
        </p:nvSpPr>
        <p:spPr>
          <a:xfrm>
            <a:off x="11247507" y="1862261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6FBA4BE5-2EDB-FCD4-4C31-4D93328B9444}"/>
              </a:ext>
            </a:extLst>
          </p:cNvPr>
          <p:cNvSpPr/>
          <p:nvPr/>
        </p:nvSpPr>
        <p:spPr>
          <a:xfrm>
            <a:off x="11232816" y="1624884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8692F6C4-10E4-EA07-895E-132DD43FF0C1}"/>
              </a:ext>
            </a:extLst>
          </p:cNvPr>
          <p:cNvCxnSpPr>
            <a:cxnSpLocks/>
          </p:cNvCxnSpPr>
          <p:nvPr/>
        </p:nvCxnSpPr>
        <p:spPr>
          <a:xfrm flipH="1" flipV="1">
            <a:off x="1406941" y="3418392"/>
            <a:ext cx="299050" cy="1716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ruta 54">
            <a:extLst>
              <a:ext uri="{FF2B5EF4-FFF2-40B4-BE49-F238E27FC236}">
                <a16:creationId xmlns:a16="http://schemas.microsoft.com/office/drawing/2014/main" id="{8B8B3E1D-ED4E-E93A-95C9-93942A6B220B}"/>
              </a:ext>
            </a:extLst>
          </p:cNvPr>
          <p:cNvSpPr txBox="1"/>
          <p:nvPr/>
        </p:nvSpPr>
        <p:spPr>
          <a:xfrm>
            <a:off x="531919" y="5149346"/>
            <a:ext cx="25669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ESOS (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search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button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endParaRPr lang="sv-SE" sz="1600" dirty="0"/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B9F2E500-BC44-16B6-1027-3762B82440D4}"/>
              </a:ext>
            </a:extLst>
          </p:cNvPr>
          <p:cNvCxnSpPr>
            <a:cxnSpLocks/>
          </p:cNvCxnSpPr>
          <p:nvPr/>
        </p:nvCxnSpPr>
        <p:spPr>
          <a:xfrm flipV="1">
            <a:off x="10848394" y="1923913"/>
            <a:ext cx="531978" cy="1488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ruta 58">
            <a:extLst>
              <a:ext uri="{FF2B5EF4-FFF2-40B4-BE49-F238E27FC236}">
                <a16:creationId xmlns:a16="http://schemas.microsoft.com/office/drawing/2014/main" id="{021DCB77-1D71-1E8E-F3E8-5DF6B82E01A5}"/>
              </a:ext>
            </a:extLst>
          </p:cNvPr>
          <p:cNvSpPr txBox="1"/>
          <p:nvPr/>
        </p:nvSpPr>
        <p:spPr>
          <a:xfrm>
            <a:off x="10046913" y="3412123"/>
            <a:ext cx="1602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ESOS (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endParaRPr lang="sv-SE" sz="1600" dirty="0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C50769B8-2801-BAF0-7603-9A988505BAB2}"/>
              </a:ext>
            </a:extLst>
          </p:cNvPr>
          <p:cNvSpPr txBox="1"/>
          <p:nvPr/>
        </p:nvSpPr>
        <p:spPr>
          <a:xfrm>
            <a:off x="2482253" y="190133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4C5C87C-D22E-4404-0FC3-B72A836EF47B}"/>
              </a:ext>
            </a:extLst>
          </p:cNvPr>
          <p:cNvSpPr txBox="1"/>
          <p:nvPr/>
        </p:nvSpPr>
        <p:spPr>
          <a:xfrm>
            <a:off x="6900085" y="162486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E9F737C7-3A6F-1CE4-4B23-D414866C7301}"/>
              </a:ext>
            </a:extLst>
          </p:cNvPr>
          <p:cNvSpPr txBox="1"/>
          <p:nvPr/>
        </p:nvSpPr>
        <p:spPr>
          <a:xfrm>
            <a:off x="6873545" y="392870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67439877-2253-2FB1-7657-3343BFB1765D}"/>
              </a:ext>
            </a:extLst>
          </p:cNvPr>
          <p:cNvSpPr txBox="1"/>
          <p:nvPr/>
        </p:nvSpPr>
        <p:spPr>
          <a:xfrm>
            <a:off x="1307321" y="284011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326D50FC-ADAB-0AAD-BE53-01A251F41F1A}"/>
              </a:ext>
            </a:extLst>
          </p:cNvPr>
          <p:cNvSpPr txBox="1"/>
          <p:nvPr/>
        </p:nvSpPr>
        <p:spPr>
          <a:xfrm>
            <a:off x="3086475" y="164297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5DC637E0-855B-B339-08A4-6E8F8CA23FE6}"/>
              </a:ext>
            </a:extLst>
          </p:cNvPr>
          <p:cNvSpPr txBox="1"/>
          <p:nvPr/>
        </p:nvSpPr>
        <p:spPr>
          <a:xfrm>
            <a:off x="1980024" y="392870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1E341E32-90C4-4529-3BBA-DE35DF9926A8}"/>
              </a:ext>
            </a:extLst>
          </p:cNvPr>
          <p:cNvSpPr txBox="1"/>
          <p:nvPr/>
        </p:nvSpPr>
        <p:spPr>
          <a:xfrm>
            <a:off x="3144262" y="394624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8CB9A924-50DB-79EA-6C3D-62CAD250A74E}"/>
              </a:ext>
            </a:extLst>
          </p:cNvPr>
          <p:cNvSpPr txBox="1"/>
          <p:nvPr/>
        </p:nvSpPr>
        <p:spPr>
          <a:xfrm>
            <a:off x="7515672" y="369190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5131B86-4528-E901-4A65-B626E62E6AD1}"/>
              </a:ext>
            </a:extLst>
          </p:cNvPr>
          <p:cNvSpPr txBox="1"/>
          <p:nvPr/>
        </p:nvSpPr>
        <p:spPr>
          <a:xfrm>
            <a:off x="7598226" y="1989629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148CE50F-F4FF-2181-86B9-43514A1B03EA}"/>
              </a:ext>
            </a:extLst>
          </p:cNvPr>
          <p:cNvSpPr txBox="1"/>
          <p:nvPr/>
        </p:nvSpPr>
        <p:spPr>
          <a:xfrm>
            <a:off x="11074598" y="182312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pic>
        <p:nvPicPr>
          <p:cNvPr id="87" name="Bildobjekt 86">
            <a:extLst>
              <a:ext uri="{FF2B5EF4-FFF2-40B4-BE49-F238E27FC236}">
                <a16:creationId xmlns:a16="http://schemas.microsoft.com/office/drawing/2014/main" id="{FCF72C08-CF8A-4314-152C-EB4A1A20D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815" y="3845538"/>
            <a:ext cx="1155079" cy="1716487"/>
          </a:xfrm>
          <a:prstGeom prst="rect">
            <a:avLst/>
          </a:prstGeom>
        </p:spPr>
      </p:pic>
      <p:pic>
        <p:nvPicPr>
          <p:cNvPr id="90" name="Bildobjekt 89" descr="En bild som visar tärningar&#10;&#10;Automatiskt genererad beskrivning med låg exakthet">
            <a:extLst>
              <a:ext uri="{FF2B5EF4-FFF2-40B4-BE49-F238E27FC236}">
                <a16:creationId xmlns:a16="http://schemas.microsoft.com/office/drawing/2014/main" id="{021377C5-72B4-CA63-4C3E-2108F052C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736" y="4967232"/>
            <a:ext cx="1191572" cy="18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F88A46-2178-C71E-7060-A170AA3B0723}"/>
              </a:ext>
            </a:extLst>
          </p:cNvPr>
          <p:cNvSpPr txBox="1"/>
          <p:nvPr/>
        </p:nvSpPr>
        <p:spPr>
          <a:xfrm>
            <a:off x="949203" y="536138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Doors (D02 level 091) </a:t>
            </a:r>
          </a:p>
        </p:txBody>
      </p:sp>
      <p:pic>
        <p:nvPicPr>
          <p:cNvPr id="4" name="Bildobjekt 3" descr="En bild som visar diagram, karta, linje, Plan&#10;&#10;Automatiskt genererad beskrivning">
            <a:extLst>
              <a:ext uri="{FF2B5EF4-FFF2-40B4-BE49-F238E27FC236}">
                <a16:creationId xmlns:a16="http://schemas.microsoft.com/office/drawing/2014/main" id="{A188D349-A9BC-7B8D-DC9D-90CC3955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" y="893696"/>
            <a:ext cx="8582025" cy="410979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91439F0-0C02-C57A-2402-244B5E76AC9B}"/>
              </a:ext>
            </a:extLst>
          </p:cNvPr>
          <p:cNvSpPr/>
          <p:nvPr/>
        </p:nvSpPr>
        <p:spPr>
          <a:xfrm>
            <a:off x="1445419" y="3005123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080892E-D91F-B341-FFB7-BC76E4BEE9F0}"/>
              </a:ext>
            </a:extLst>
          </p:cNvPr>
          <p:cNvSpPr/>
          <p:nvPr/>
        </p:nvSpPr>
        <p:spPr>
          <a:xfrm>
            <a:off x="823913" y="3033698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1AB668D-3C0E-4AE1-A969-82B3C3F8BEBF}"/>
              </a:ext>
            </a:extLst>
          </p:cNvPr>
          <p:cNvSpPr/>
          <p:nvPr/>
        </p:nvSpPr>
        <p:spPr>
          <a:xfrm>
            <a:off x="3081338" y="1620132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1283045-4F95-E696-06C7-674ADEE1B5A2}"/>
              </a:ext>
            </a:extLst>
          </p:cNvPr>
          <p:cNvSpPr/>
          <p:nvPr/>
        </p:nvSpPr>
        <p:spPr>
          <a:xfrm>
            <a:off x="2081213" y="3938573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3EBC496-BD6F-F583-DEEF-6BB374B342EC}"/>
              </a:ext>
            </a:extLst>
          </p:cNvPr>
          <p:cNvSpPr/>
          <p:nvPr/>
        </p:nvSpPr>
        <p:spPr>
          <a:xfrm>
            <a:off x="2643188" y="2052623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2962886-D6DE-BACA-880C-C070CF4B2603}"/>
              </a:ext>
            </a:extLst>
          </p:cNvPr>
          <p:cNvSpPr/>
          <p:nvPr/>
        </p:nvSpPr>
        <p:spPr>
          <a:xfrm>
            <a:off x="3081338" y="4014773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99E80E3-2CAF-7804-51AE-646FA40D000A}"/>
              </a:ext>
            </a:extLst>
          </p:cNvPr>
          <p:cNvSpPr/>
          <p:nvPr/>
        </p:nvSpPr>
        <p:spPr>
          <a:xfrm>
            <a:off x="6977063" y="4062398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0B89DC1-03F2-6A58-AEBB-849509C7C021}"/>
              </a:ext>
            </a:extLst>
          </p:cNvPr>
          <p:cNvSpPr/>
          <p:nvPr/>
        </p:nvSpPr>
        <p:spPr>
          <a:xfrm>
            <a:off x="7469223" y="3633773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636EE06-9D03-4AA7-EF8B-86FD2966952F}"/>
              </a:ext>
            </a:extLst>
          </p:cNvPr>
          <p:cNvSpPr/>
          <p:nvPr/>
        </p:nvSpPr>
        <p:spPr>
          <a:xfrm>
            <a:off x="7043738" y="1562982"/>
            <a:ext cx="32385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EFBE5C4-3CBB-E3F2-5842-43A72B6B3338}"/>
              </a:ext>
            </a:extLst>
          </p:cNvPr>
          <p:cNvSpPr/>
          <p:nvPr/>
        </p:nvSpPr>
        <p:spPr>
          <a:xfrm>
            <a:off x="7504942" y="2010350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22B0A864-3A02-B2F5-024B-062303C7A3B5}"/>
              </a:ext>
            </a:extLst>
          </p:cNvPr>
          <p:cNvSpPr/>
          <p:nvPr/>
        </p:nvSpPr>
        <p:spPr>
          <a:xfrm>
            <a:off x="2643188" y="4016888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2" name="Bildobjekt 41" descr="En bild som visar linje, diagram, Parallell, sluttning&#10;&#10;Automatiskt genererad beskrivning">
            <a:extLst>
              <a:ext uri="{FF2B5EF4-FFF2-40B4-BE49-F238E27FC236}">
                <a16:creationId xmlns:a16="http://schemas.microsoft.com/office/drawing/2014/main" id="{48F354A2-E8B8-B1B3-854D-93A045F91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296" y="1490311"/>
            <a:ext cx="2200627" cy="1188898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7BF8A0AE-39A7-15DF-F1B3-C426F6456090}"/>
              </a:ext>
            </a:extLst>
          </p:cNvPr>
          <p:cNvSpPr txBox="1"/>
          <p:nvPr/>
        </p:nvSpPr>
        <p:spPr>
          <a:xfrm>
            <a:off x="10258477" y="1151757"/>
            <a:ext cx="113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Level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103</a:t>
            </a:r>
            <a:endParaRPr lang="sv-SE" sz="1600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3FA35E2-9E4A-6479-F4D0-FFBC2275949E}"/>
              </a:ext>
            </a:extLst>
          </p:cNvPr>
          <p:cNvSpPr/>
          <p:nvPr/>
        </p:nvSpPr>
        <p:spPr>
          <a:xfrm>
            <a:off x="10865644" y="212697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5E8B6C26-A8FD-3BFD-B859-1107EC435369}"/>
              </a:ext>
            </a:extLst>
          </p:cNvPr>
          <p:cNvSpPr/>
          <p:nvPr/>
        </p:nvSpPr>
        <p:spPr>
          <a:xfrm>
            <a:off x="11018044" y="1958749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E5F032B-FFAA-A4C2-4E8C-20621094795F}"/>
              </a:ext>
            </a:extLst>
          </p:cNvPr>
          <p:cNvSpPr/>
          <p:nvPr/>
        </p:nvSpPr>
        <p:spPr>
          <a:xfrm>
            <a:off x="11247507" y="1862261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5131B86-4528-E901-4A65-B626E62E6AD1}"/>
              </a:ext>
            </a:extLst>
          </p:cNvPr>
          <p:cNvSpPr txBox="1"/>
          <p:nvPr/>
        </p:nvSpPr>
        <p:spPr>
          <a:xfrm>
            <a:off x="2541553" y="373461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A52F98A3-409D-C086-2644-0A5F8657910F}"/>
              </a:ext>
            </a:extLst>
          </p:cNvPr>
          <p:cNvCxnSpPr>
            <a:cxnSpLocks/>
            <a:stCxn id="9" idx="0"/>
            <a:endCxn id="27" idx="3"/>
          </p:cNvCxnSpPr>
          <p:nvPr/>
        </p:nvCxnSpPr>
        <p:spPr>
          <a:xfrm flipV="1">
            <a:off x="6605861" y="3962585"/>
            <a:ext cx="532096" cy="1075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4115E3DB-97D2-2418-D42E-4F5EAD587781}"/>
              </a:ext>
            </a:extLst>
          </p:cNvPr>
          <p:cNvSpPr txBox="1"/>
          <p:nvPr/>
        </p:nvSpPr>
        <p:spPr>
          <a:xfrm>
            <a:off x="5322367" y="5037783"/>
            <a:ext cx="2566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2x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magnetic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switch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(1 for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each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door)</a:t>
            </a:r>
            <a:endParaRPr lang="sv-SE" sz="1600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7837240-ED15-94E6-BED2-6A39646EB349}"/>
              </a:ext>
            </a:extLst>
          </p:cNvPr>
          <p:cNvSpPr/>
          <p:nvPr/>
        </p:nvSpPr>
        <p:spPr>
          <a:xfrm>
            <a:off x="7043738" y="3635749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2699C4D7-57D0-C90C-68F4-F95C65AB9295}"/>
              </a:ext>
            </a:extLst>
          </p:cNvPr>
          <p:cNvSpPr/>
          <p:nvPr/>
        </p:nvSpPr>
        <p:spPr>
          <a:xfrm>
            <a:off x="7043738" y="1988100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1CD2156-736A-47E7-FA31-F32991287843}"/>
              </a:ext>
            </a:extLst>
          </p:cNvPr>
          <p:cNvSpPr/>
          <p:nvPr/>
        </p:nvSpPr>
        <p:spPr>
          <a:xfrm>
            <a:off x="2621121" y="1603068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AD8E60A-A329-EB23-842A-3E1D0CD88D25}"/>
              </a:ext>
            </a:extLst>
          </p:cNvPr>
          <p:cNvSpPr txBox="1"/>
          <p:nvPr/>
        </p:nvSpPr>
        <p:spPr>
          <a:xfrm>
            <a:off x="2490788" y="181882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3EDB543-25C5-0AE8-3C69-5F375F38B275}"/>
              </a:ext>
            </a:extLst>
          </p:cNvPr>
          <p:cNvSpPr txBox="1"/>
          <p:nvPr/>
        </p:nvSpPr>
        <p:spPr>
          <a:xfrm>
            <a:off x="6863315" y="379330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684EB1D-6BBB-8546-28EA-51D786D31902}"/>
              </a:ext>
            </a:extLst>
          </p:cNvPr>
          <p:cNvSpPr txBox="1"/>
          <p:nvPr/>
        </p:nvSpPr>
        <p:spPr>
          <a:xfrm>
            <a:off x="6938236" y="168603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86888560-428C-A879-0A77-D96BE47FE3BA}"/>
              </a:ext>
            </a:extLst>
          </p:cNvPr>
          <p:cNvSpPr/>
          <p:nvPr/>
        </p:nvSpPr>
        <p:spPr>
          <a:xfrm>
            <a:off x="1248013" y="3157523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BC3060A8-D0B8-CEC8-F0B5-F7ECF3080A29}"/>
              </a:ext>
            </a:extLst>
          </p:cNvPr>
          <p:cNvSpPr/>
          <p:nvPr/>
        </p:nvSpPr>
        <p:spPr>
          <a:xfrm>
            <a:off x="8820388" y="2316680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0A78BCCD-A335-2CB9-CBB7-9F3CC9C43487}"/>
              </a:ext>
            </a:extLst>
          </p:cNvPr>
          <p:cNvSpPr txBox="1"/>
          <p:nvPr/>
        </p:nvSpPr>
        <p:spPr>
          <a:xfrm>
            <a:off x="8683067" y="247926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AC5CDC0-387A-FA25-E7BB-6C2039D778B0}"/>
              </a:ext>
            </a:extLst>
          </p:cNvPr>
          <p:cNvSpPr txBox="1"/>
          <p:nvPr/>
        </p:nvSpPr>
        <p:spPr>
          <a:xfrm>
            <a:off x="11515189" y="166735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65AD599-1274-5BEF-DBA4-15D9C049DA26}"/>
              </a:ext>
            </a:extLst>
          </p:cNvPr>
          <p:cNvSpPr txBox="1"/>
          <p:nvPr/>
        </p:nvSpPr>
        <p:spPr>
          <a:xfrm>
            <a:off x="1460735" y="329132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188E4295-95AF-3CB7-3F32-288C5B65A24D}"/>
              </a:ext>
            </a:extLst>
          </p:cNvPr>
          <p:cNvSpPr/>
          <p:nvPr/>
        </p:nvSpPr>
        <p:spPr>
          <a:xfrm>
            <a:off x="11733662" y="1676972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Rak pilkoppling 45">
            <a:extLst>
              <a:ext uri="{FF2B5EF4-FFF2-40B4-BE49-F238E27FC236}">
                <a16:creationId xmlns:a16="http://schemas.microsoft.com/office/drawing/2014/main" id="{29F9ACD8-BEE6-D306-5E4C-9FD471F72E19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9081861" y="2648543"/>
            <a:ext cx="1706723" cy="239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ruta 57">
            <a:extLst>
              <a:ext uri="{FF2B5EF4-FFF2-40B4-BE49-F238E27FC236}">
                <a16:creationId xmlns:a16="http://schemas.microsoft.com/office/drawing/2014/main" id="{0EF36E91-2E65-84C6-0180-1299D4C69B03}"/>
              </a:ext>
            </a:extLst>
          </p:cNvPr>
          <p:cNvSpPr txBox="1"/>
          <p:nvPr/>
        </p:nvSpPr>
        <p:spPr>
          <a:xfrm>
            <a:off x="9505090" y="5046872"/>
            <a:ext cx="2566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1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magnetic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and 1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switch</a:t>
            </a:r>
            <a:endParaRPr lang="sv-SE" sz="1600" dirty="0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AB7B7A8E-C09F-C8DB-EE15-06C66349AE4C}"/>
              </a:ext>
            </a:extLst>
          </p:cNvPr>
          <p:cNvSpPr/>
          <p:nvPr/>
        </p:nvSpPr>
        <p:spPr>
          <a:xfrm>
            <a:off x="2772038" y="1897018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D844CF64-CA14-C151-5AF0-D9D9EEECF517}"/>
              </a:ext>
            </a:extLst>
          </p:cNvPr>
          <p:cNvSpPr/>
          <p:nvPr/>
        </p:nvSpPr>
        <p:spPr>
          <a:xfrm>
            <a:off x="2246947" y="3965946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8A6E7C99-7A3D-7417-CAD7-2B1287A7F791}"/>
              </a:ext>
            </a:extLst>
          </p:cNvPr>
          <p:cNvSpPr/>
          <p:nvPr/>
        </p:nvSpPr>
        <p:spPr>
          <a:xfrm>
            <a:off x="7225265" y="3944457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Ellips 74">
            <a:extLst>
              <a:ext uri="{FF2B5EF4-FFF2-40B4-BE49-F238E27FC236}">
                <a16:creationId xmlns:a16="http://schemas.microsoft.com/office/drawing/2014/main" id="{A44F5296-39FE-6064-A864-322CF37B199D}"/>
              </a:ext>
            </a:extLst>
          </p:cNvPr>
          <p:cNvSpPr/>
          <p:nvPr/>
        </p:nvSpPr>
        <p:spPr>
          <a:xfrm>
            <a:off x="993496" y="3053516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llips 75">
            <a:extLst>
              <a:ext uri="{FF2B5EF4-FFF2-40B4-BE49-F238E27FC236}">
                <a16:creationId xmlns:a16="http://schemas.microsoft.com/office/drawing/2014/main" id="{35C43CA1-66FB-A49E-8530-C78AF07A72DC}"/>
              </a:ext>
            </a:extLst>
          </p:cNvPr>
          <p:cNvSpPr/>
          <p:nvPr/>
        </p:nvSpPr>
        <p:spPr>
          <a:xfrm>
            <a:off x="7223131" y="1641633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06B8766E-8623-6CCF-E2BD-B5D8A0F28C32}"/>
              </a:ext>
            </a:extLst>
          </p:cNvPr>
          <p:cNvSpPr/>
          <p:nvPr/>
        </p:nvSpPr>
        <p:spPr>
          <a:xfrm>
            <a:off x="7348059" y="3724453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617B2380-0402-E65B-A832-59477C407D8D}"/>
              </a:ext>
            </a:extLst>
          </p:cNvPr>
          <p:cNvSpPr/>
          <p:nvPr/>
        </p:nvSpPr>
        <p:spPr>
          <a:xfrm>
            <a:off x="7375531" y="1860197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7A8DD592-A0D7-5C9C-F740-37F424854BAB}"/>
              </a:ext>
            </a:extLst>
          </p:cNvPr>
          <p:cNvSpPr txBox="1"/>
          <p:nvPr/>
        </p:nvSpPr>
        <p:spPr>
          <a:xfrm>
            <a:off x="7615790" y="367833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AE57651A-773B-794D-7B95-9CB780F07AF8}"/>
              </a:ext>
            </a:extLst>
          </p:cNvPr>
          <p:cNvSpPr txBox="1"/>
          <p:nvPr/>
        </p:nvSpPr>
        <p:spPr>
          <a:xfrm>
            <a:off x="735908" y="300589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31203DFE-BCEA-D8FE-7EA8-256917BAE045}"/>
              </a:ext>
            </a:extLst>
          </p:cNvPr>
          <p:cNvSpPr txBox="1"/>
          <p:nvPr/>
        </p:nvSpPr>
        <p:spPr>
          <a:xfrm>
            <a:off x="2944971" y="208551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76084754-1273-9DDA-218E-5BF43B532C58}"/>
              </a:ext>
            </a:extLst>
          </p:cNvPr>
          <p:cNvSpPr txBox="1"/>
          <p:nvPr/>
        </p:nvSpPr>
        <p:spPr>
          <a:xfrm>
            <a:off x="2012694" y="387698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9E8BE2A0-C404-DB48-47A7-8358A954637D}"/>
              </a:ext>
            </a:extLst>
          </p:cNvPr>
          <p:cNvSpPr txBox="1"/>
          <p:nvPr/>
        </p:nvSpPr>
        <p:spPr>
          <a:xfrm>
            <a:off x="7329554" y="416201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A647937E-B70B-BA62-4336-7F42B67E4CC9}"/>
              </a:ext>
            </a:extLst>
          </p:cNvPr>
          <p:cNvSpPr txBox="1"/>
          <p:nvPr/>
        </p:nvSpPr>
        <p:spPr>
          <a:xfrm>
            <a:off x="7366634" y="138958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1F9160B4-2B33-930E-4147-2F8BE114F703}"/>
              </a:ext>
            </a:extLst>
          </p:cNvPr>
          <p:cNvSpPr txBox="1"/>
          <p:nvPr/>
        </p:nvSpPr>
        <p:spPr>
          <a:xfrm>
            <a:off x="7604196" y="199917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cxnSp>
        <p:nvCxnSpPr>
          <p:cNvPr id="89" name="Rak pilkoppling 88">
            <a:extLst>
              <a:ext uri="{FF2B5EF4-FFF2-40B4-BE49-F238E27FC236}">
                <a16:creationId xmlns:a16="http://schemas.microsoft.com/office/drawing/2014/main" id="{785882AB-684D-BBE6-56AB-4785D36FE32E}"/>
              </a:ext>
            </a:extLst>
          </p:cNvPr>
          <p:cNvCxnSpPr>
            <a:cxnSpLocks/>
          </p:cNvCxnSpPr>
          <p:nvPr/>
        </p:nvCxnSpPr>
        <p:spPr>
          <a:xfrm flipH="1" flipV="1">
            <a:off x="7630389" y="4016888"/>
            <a:ext cx="878398" cy="102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ruta 91">
            <a:extLst>
              <a:ext uri="{FF2B5EF4-FFF2-40B4-BE49-F238E27FC236}">
                <a16:creationId xmlns:a16="http://schemas.microsoft.com/office/drawing/2014/main" id="{A0A51361-FBA9-0CDC-313E-34CC385F2E5F}"/>
              </a:ext>
            </a:extLst>
          </p:cNvPr>
          <p:cNvSpPr txBox="1"/>
          <p:nvPr/>
        </p:nvSpPr>
        <p:spPr>
          <a:xfrm>
            <a:off x="7491036" y="5037783"/>
            <a:ext cx="2091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3: LED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Annunciator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b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for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search</a:t>
            </a:r>
            <a:endParaRPr lang="sv-SE" sz="1600" dirty="0"/>
          </a:p>
        </p:txBody>
      </p:sp>
      <p:sp>
        <p:nvSpPr>
          <p:cNvPr id="96" name="Ellips 95">
            <a:extLst>
              <a:ext uri="{FF2B5EF4-FFF2-40B4-BE49-F238E27FC236}">
                <a16:creationId xmlns:a16="http://schemas.microsoft.com/office/drawing/2014/main" id="{4213930F-66D6-C7EC-D67C-9567F1FDB190}"/>
              </a:ext>
            </a:extLst>
          </p:cNvPr>
          <p:cNvSpPr/>
          <p:nvPr/>
        </p:nvSpPr>
        <p:spPr>
          <a:xfrm>
            <a:off x="991014" y="3291327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53FA6EB6-C224-A032-5A85-EE2D29863E37}"/>
              </a:ext>
            </a:extLst>
          </p:cNvPr>
          <p:cNvSpPr txBox="1"/>
          <p:nvPr/>
        </p:nvSpPr>
        <p:spPr>
          <a:xfrm>
            <a:off x="822581" y="346340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cxnSp>
        <p:nvCxnSpPr>
          <p:cNvPr id="98" name="Rak pilkoppling 97">
            <a:extLst>
              <a:ext uri="{FF2B5EF4-FFF2-40B4-BE49-F238E27FC236}">
                <a16:creationId xmlns:a16="http://schemas.microsoft.com/office/drawing/2014/main" id="{CCCE4638-B530-DBE9-141D-6E92CBA2E1D9}"/>
              </a:ext>
            </a:extLst>
          </p:cNvPr>
          <p:cNvCxnSpPr>
            <a:cxnSpLocks/>
          </p:cNvCxnSpPr>
          <p:nvPr/>
        </p:nvCxnSpPr>
        <p:spPr>
          <a:xfrm flipH="1" flipV="1">
            <a:off x="1277646" y="3565520"/>
            <a:ext cx="1826713" cy="154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ruta 100">
            <a:extLst>
              <a:ext uri="{FF2B5EF4-FFF2-40B4-BE49-F238E27FC236}">
                <a16:creationId xmlns:a16="http://schemas.microsoft.com/office/drawing/2014/main" id="{D8FBB2F4-9D8A-0980-4D41-4CC7D68F558D}"/>
              </a:ext>
            </a:extLst>
          </p:cNvPr>
          <p:cNvSpPr txBox="1"/>
          <p:nvPr/>
        </p:nvSpPr>
        <p:spPr>
          <a:xfrm>
            <a:off x="3054509" y="5039339"/>
            <a:ext cx="2371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Electromechanical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Lock Access Door</a:t>
            </a:r>
            <a:endParaRPr lang="sv-SE" sz="1600" dirty="0"/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E8BB9672-8F17-5FB0-C586-869F52E65C79}"/>
              </a:ext>
            </a:extLst>
          </p:cNvPr>
          <p:cNvSpPr/>
          <p:nvPr/>
        </p:nvSpPr>
        <p:spPr>
          <a:xfrm>
            <a:off x="11748227" y="1866271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4" name="Rak pilkoppling 103">
            <a:extLst>
              <a:ext uri="{FF2B5EF4-FFF2-40B4-BE49-F238E27FC236}">
                <a16:creationId xmlns:a16="http://schemas.microsoft.com/office/drawing/2014/main" id="{31EEE61D-2CF0-8D81-3B05-39848E5B5975}"/>
              </a:ext>
            </a:extLst>
          </p:cNvPr>
          <p:cNvCxnSpPr>
            <a:cxnSpLocks/>
            <a:stCxn id="107" idx="0"/>
          </p:cNvCxnSpPr>
          <p:nvPr/>
        </p:nvCxnSpPr>
        <p:spPr>
          <a:xfrm flipV="1">
            <a:off x="11102805" y="2153655"/>
            <a:ext cx="687026" cy="74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ruta 106">
            <a:extLst>
              <a:ext uri="{FF2B5EF4-FFF2-40B4-BE49-F238E27FC236}">
                <a16:creationId xmlns:a16="http://schemas.microsoft.com/office/drawing/2014/main" id="{CC6FC53A-89B0-7E87-9103-D6CD1BC3576D}"/>
              </a:ext>
            </a:extLst>
          </p:cNvPr>
          <p:cNvSpPr txBox="1"/>
          <p:nvPr/>
        </p:nvSpPr>
        <p:spPr>
          <a:xfrm>
            <a:off x="9916811" y="2902016"/>
            <a:ext cx="2371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Electromechanical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Lock E-Exit Door</a:t>
            </a:r>
            <a:endParaRPr lang="sv-SE" sz="1600" dirty="0"/>
          </a:p>
        </p:txBody>
      </p:sp>
      <p:sp>
        <p:nvSpPr>
          <p:cNvPr id="108" name="textruta 107">
            <a:extLst>
              <a:ext uri="{FF2B5EF4-FFF2-40B4-BE49-F238E27FC236}">
                <a16:creationId xmlns:a16="http://schemas.microsoft.com/office/drawing/2014/main" id="{DC3E5402-5A65-67BD-FC62-A565A07F3CC9}"/>
              </a:ext>
            </a:extLst>
          </p:cNvPr>
          <p:cNvSpPr txBox="1"/>
          <p:nvPr/>
        </p:nvSpPr>
        <p:spPr>
          <a:xfrm>
            <a:off x="11914758" y="206708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endParaRPr lang="sv-SE" sz="1600" dirty="0"/>
          </a:p>
        </p:txBody>
      </p:sp>
      <p:sp>
        <p:nvSpPr>
          <p:cNvPr id="109" name="Ellips 108">
            <a:extLst>
              <a:ext uri="{FF2B5EF4-FFF2-40B4-BE49-F238E27FC236}">
                <a16:creationId xmlns:a16="http://schemas.microsoft.com/office/drawing/2014/main" id="{EA6CABC5-E743-3FF7-B552-283F55192610}"/>
              </a:ext>
            </a:extLst>
          </p:cNvPr>
          <p:cNvSpPr/>
          <p:nvPr/>
        </p:nvSpPr>
        <p:spPr>
          <a:xfrm>
            <a:off x="991014" y="2815077"/>
            <a:ext cx="3238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textruta 109">
            <a:extLst>
              <a:ext uri="{FF2B5EF4-FFF2-40B4-BE49-F238E27FC236}">
                <a16:creationId xmlns:a16="http://schemas.microsoft.com/office/drawing/2014/main" id="{24770F8D-90A5-1BD3-5240-9C24D115B9C8}"/>
              </a:ext>
            </a:extLst>
          </p:cNvPr>
          <p:cNvSpPr txBox="1"/>
          <p:nvPr/>
        </p:nvSpPr>
        <p:spPr>
          <a:xfrm>
            <a:off x="927772" y="251055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6</a:t>
            </a:r>
            <a:endParaRPr lang="sv-SE" sz="1600" dirty="0"/>
          </a:p>
        </p:txBody>
      </p:sp>
      <p:cxnSp>
        <p:nvCxnSpPr>
          <p:cNvPr id="114" name="Koppling: vinklad 113">
            <a:extLst>
              <a:ext uri="{FF2B5EF4-FFF2-40B4-BE49-F238E27FC236}">
                <a16:creationId xmlns:a16="http://schemas.microsoft.com/office/drawing/2014/main" id="{4D6F6A13-3CAE-6CC0-F433-EDEBA6DD27A9}"/>
              </a:ext>
            </a:extLst>
          </p:cNvPr>
          <p:cNvCxnSpPr>
            <a:cxnSpLocks/>
            <a:endCxn id="109" idx="2"/>
          </p:cNvCxnSpPr>
          <p:nvPr/>
        </p:nvCxnSpPr>
        <p:spPr>
          <a:xfrm rot="5400000" flipH="1" flipV="1">
            <a:off x="-143004" y="3841665"/>
            <a:ext cx="2019717" cy="2483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ruta 115">
            <a:extLst>
              <a:ext uri="{FF2B5EF4-FFF2-40B4-BE49-F238E27FC236}">
                <a16:creationId xmlns:a16="http://schemas.microsoft.com/office/drawing/2014/main" id="{7A507007-5220-8EE8-568C-3C29991998C3}"/>
              </a:ext>
            </a:extLst>
          </p:cNvPr>
          <p:cNvSpPr txBox="1"/>
          <p:nvPr/>
        </p:nvSpPr>
        <p:spPr>
          <a:xfrm>
            <a:off x="364815" y="5034927"/>
            <a:ext cx="23719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6: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Message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Display</a:t>
            </a:r>
            <a:endParaRPr lang="sv-SE" sz="1600" dirty="0"/>
          </a:p>
        </p:txBody>
      </p:sp>
      <p:pic>
        <p:nvPicPr>
          <p:cNvPr id="139" name="Bildobjekt 138" descr="En bild som visar kabel, elektronik, adapter&#10;&#10;Automatiskt genererad beskrivning">
            <a:extLst>
              <a:ext uri="{FF2B5EF4-FFF2-40B4-BE49-F238E27FC236}">
                <a16:creationId xmlns:a16="http://schemas.microsoft.com/office/drawing/2014/main" id="{927AED92-6780-B7F2-BFA0-A05D6B6A6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59" y="5656425"/>
            <a:ext cx="697719" cy="614364"/>
          </a:xfrm>
          <a:prstGeom prst="rect">
            <a:avLst/>
          </a:prstGeom>
        </p:spPr>
      </p:pic>
      <p:pic>
        <p:nvPicPr>
          <p:cNvPr id="141" name="Bildobjekt 140" descr="En bild som visar elektronik, text, batteri&#10;&#10;Automatiskt genererad beskrivning">
            <a:extLst>
              <a:ext uri="{FF2B5EF4-FFF2-40B4-BE49-F238E27FC236}">
                <a16:creationId xmlns:a16="http://schemas.microsoft.com/office/drawing/2014/main" id="{E6C086FD-3335-E77B-E7EF-8E0EEABE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063" y="5764670"/>
            <a:ext cx="421313" cy="533010"/>
          </a:xfrm>
          <a:prstGeom prst="rect">
            <a:avLst/>
          </a:prstGeom>
        </p:spPr>
      </p:pic>
      <p:pic>
        <p:nvPicPr>
          <p:cNvPr id="142" name="Bildobjekt 141" descr="En bild som visar kabel, elektronik, adapter&#10;&#10;Automatiskt genererad beskrivning">
            <a:extLst>
              <a:ext uri="{FF2B5EF4-FFF2-40B4-BE49-F238E27FC236}">
                <a16:creationId xmlns:a16="http://schemas.microsoft.com/office/drawing/2014/main" id="{69408FDC-08E8-FE23-3D3C-A24EB46CE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712" y="5629534"/>
            <a:ext cx="697719" cy="614364"/>
          </a:xfrm>
          <a:prstGeom prst="rect">
            <a:avLst/>
          </a:prstGeom>
        </p:spPr>
      </p:pic>
      <p:pic>
        <p:nvPicPr>
          <p:cNvPr id="143" name="Bildobjekt 142" descr="En bild som visar elektronik, text, batteri&#10;&#10;Automatiskt genererad beskrivning">
            <a:extLst>
              <a:ext uri="{FF2B5EF4-FFF2-40B4-BE49-F238E27FC236}">
                <a16:creationId xmlns:a16="http://schemas.microsoft.com/office/drawing/2014/main" id="{B91F3609-394E-1BA8-AC50-EC6905F91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063" y="5737779"/>
            <a:ext cx="421313" cy="533010"/>
          </a:xfrm>
          <a:prstGeom prst="rect">
            <a:avLst/>
          </a:prstGeom>
        </p:spPr>
      </p:pic>
      <p:pic>
        <p:nvPicPr>
          <p:cNvPr id="145" name="Bildobjekt 144" descr="En bild som visar korg, Soptunna, Sopkärl, behållare&#10;&#10;Automatiskt genererad beskrivning">
            <a:extLst>
              <a:ext uri="{FF2B5EF4-FFF2-40B4-BE49-F238E27FC236}">
                <a16:creationId xmlns:a16="http://schemas.microsoft.com/office/drawing/2014/main" id="{0C2DCBBD-41FA-E9F6-91A5-6F66D5139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798" y="5691981"/>
            <a:ext cx="302393" cy="584775"/>
          </a:xfrm>
          <a:prstGeom prst="rect">
            <a:avLst/>
          </a:prstGeom>
        </p:spPr>
      </p:pic>
      <p:pic>
        <p:nvPicPr>
          <p:cNvPr id="147" name="Bildobjekt 146" descr="En bild som visar mikroskop&#10;&#10;Automatiskt genererad beskrivning">
            <a:extLst>
              <a:ext uri="{FF2B5EF4-FFF2-40B4-BE49-F238E27FC236}">
                <a16:creationId xmlns:a16="http://schemas.microsoft.com/office/drawing/2014/main" id="{BF340223-D9F5-D236-2934-DD280D91F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9493" y="5698650"/>
            <a:ext cx="489540" cy="587448"/>
          </a:xfrm>
          <a:prstGeom prst="rect">
            <a:avLst/>
          </a:prstGeom>
        </p:spPr>
      </p:pic>
      <p:pic>
        <p:nvPicPr>
          <p:cNvPr id="152" name="Bildobjekt 151" descr="En bild som visar bil, Fordonsdelar, röd, utomhus&#10;&#10;Automatiskt genererad beskrivning">
            <a:extLst>
              <a:ext uri="{FF2B5EF4-FFF2-40B4-BE49-F238E27FC236}">
                <a16:creationId xmlns:a16="http://schemas.microsoft.com/office/drawing/2014/main" id="{BC15C3D5-A219-8358-FB9D-3C1C55330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3582" y="3291327"/>
            <a:ext cx="354338" cy="1743181"/>
          </a:xfrm>
          <a:prstGeom prst="rect">
            <a:avLst/>
          </a:prstGeom>
        </p:spPr>
      </p:pic>
      <p:pic>
        <p:nvPicPr>
          <p:cNvPr id="154" name="Bildobjekt 153" descr="En bild som visar skärmbild, design, illustration&#10;&#10;Automatiskt genererad beskrivning">
            <a:extLst>
              <a:ext uri="{FF2B5EF4-FFF2-40B4-BE49-F238E27FC236}">
                <a16:creationId xmlns:a16="http://schemas.microsoft.com/office/drawing/2014/main" id="{F2CEE2E1-F4FE-1244-25A5-E5473D474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707" y="5629534"/>
            <a:ext cx="361862" cy="1160885"/>
          </a:xfrm>
          <a:prstGeom prst="rect">
            <a:avLst/>
          </a:prstGeom>
        </p:spPr>
      </p:pic>
      <p:pic>
        <p:nvPicPr>
          <p:cNvPr id="158" name="Bildobjekt 157" descr="En bild som visar hjul, Fordonsdelar, transport, inomhus&#10;&#10;Automatiskt genererad beskrivning">
            <a:extLst>
              <a:ext uri="{FF2B5EF4-FFF2-40B4-BE49-F238E27FC236}">
                <a16:creationId xmlns:a16="http://schemas.microsoft.com/office/drawing/2014/main" id="{FEC7016C-CD40-8197-491F-C7EB3D81C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3060" y="5724368"/>
            <a:ext cx="1682263" cy="872076"/>
          </a:xfrm>
          <a:prstGeom prst="rect">
            <a:avLst/>
          </a:prstGeom>
        </p:spPr>
      </p:pic>
      <p:pic>
        <p:nvPicPr>
          <p:cNvPr id="160" name="Bildobjekt 159" descr="En bild som visar cylinder, redskap&#10;&#10;Automatiskt genererad beskrivning">
            <a:extLst>
              <a:ext uri="{FF2B5EF4-FFF2-40B4-BE49-F238E27FC236}">
                <a16:creationId xmlns:a16="http://schemas.microsoft.com/office/drawing/2014/main" id="{E567725D-E648-5F72-07F0-576DC2101F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3446" y="5424736"/>
            <a:ext cx="640083" cy="1248534"/>
          </a:xfrm>
          <a:prstGeom prst="rect">
            <a:avLst/>
          </a:prstGeom>
        </p:spPr>
      </p:pic>
      <p:pic>
        <p:nvPicPr>
          <p:cNvPr id="167" name="Bildobjekt 166" descr="En bild som visar text, logotyp, Teckensnitt, Elektronisk enhet&#10;&#10;Automatiskt genererad beskrivning">
            <a:extLst>
              <a:ext uri="{FF2B5EF4-FFF2-40B4-BE49-F238E27FC236}">
                <a16:creationId xmlns:a16="http://schemas.microsoft.com/office/drawing/2014/main" id="{6FE928C2-D16C-7194-2094-A9096827C4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85" y="5639617"/>
            <a:ext cx="1099574" cy="578723"/>
          </a:xfrm>
          <a:prstGeom prst="rect">
            <a:avLst/>
          </a:prstGeom>
        </p:spPr>
      </p:pic>
      <p:pic>
        <p:nvPicPr>
          <p:cNvPr id="169" name="Bildobjekt 168" descr="En bild som visar text, skärmbild, linje, Teckensnitt&#10;&#10;Automatiskt genererad beskrivning">
            <a:extLst>
              <a:ext uri="{FF2B5EF4-FFF2-40B4-BE49-F238E27FC236}">
                <a16:creationId xmlns:a16="http://schemas.microsoft.com/office/drawing/2014/main" id="{CC8462A3-8E43-B8FB-4630-45E2DB1AE6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690" y="5467790"/>
            <a:ext cx="1322649" cy="10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F88A46-2178-C71E-7060-A170AA3B0723}"/>
              </a:ext>
            </a:extLst>
          </p:cNvPr>
          <p:cNvSpPr txBox="1"/>
          <p:nvPr/>
        </p:nvSpPr>
        <p:spPr>
          <a:xfrm>
            <a:off x="949203" y="601808"/>
            <a:ext cx="8880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Blue Lights and PA Loudspeakers (D02 level 091) </a:t>
            </a:r>
          </a:p>
        </p:txBody>
      </p:sp>
      <p:pic>
        <p:nvPicPr>
          <p:cNvPr id="4" name="Bildobjekt 3" descr="En bild som visar diagram, karta, linje, Plan&#10;&#10;Automatiskt genererad beskrivning">
            <a:extLst>
              <a:ext uri="{FF2B5EF4-FFF2-40B4-BE49-F238E27FC236}">
                <a16:creationId xmlns:a16="http://schemas.microsoft.com/office/drawing/2014/main" id="{A188D349-A9BC-7B8D-DC9D-90CC3955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193748"/>
            <a:ext cx="8582025" cy="410979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91439F0-0C02-C57A-2402-244B5E76AC9B}"/>
              </a:ext>
            </a:extLst>
          </p:cNvPr>
          <p:cNvSpPr/>
          <p:nvPr/>
        </p:nvSpPr>
        <p:spPr>
          <a:xfrm>
            <a:off x="1466850" y="330517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080892E-D91F-B341-FFB7-BC76E4BEE9F0}"/>
              </a:ext>
            </a:extLst>
          </p:cNvPr>
          <p:cNvSpPr/>
          <p:nvPr/>
        </p:nvSpPr>
        <p:spPr>
          <a:xfrm>
            <a:off x="845344" y="3333750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1AB668D-3C0E-4AE1-A969-82B3C3F8BEBF}"/>
              </a:ext>
            </a:extLst>
          </p:cNvPr>
          <p:cNvSpPr/>
          <p:nvPr/>
        </p:nvSpPr>
        <p:spPr>
          <a:xfrm>
            <a:off x="3102769" y="1920184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1283045-4F95-E696-06C7-674ADEE1B5A2}"/>
              </a:ext>
            </a:extLst>
          </p:cNvPr>
          <p:cNvSpPr/>
          <p:nvPr/>
        </p:nvSpPr>
        <p:spPr>
          <a:xfrm>
            <a:off x="2102644" y="423862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3EBC496-BD6F-F583-DEEF-6BB374B342EC}"/>
              </a:ext>
            </a:extLst>
          </p:cNvPr>
          <p:cNvSpPr/>
          <p:nvPr/>
        </p:nvSpPr>
        <p:spPr>
          <a:xfrm>
            <a:off x="2664619" y="235267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2962886-D6DE-BACA-880C-C070CF4B2603}"/>
              </a:ext>
            </a:extLst>
          </p:cNvPr>
          <p:cNvSpPr/>
          <p:nvPr/>
        </p:nvSpPr>
        <p:spPr>
          <a:xfrm>
            <a:off x="3102769" y="431482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99E80E3-2CAF-7804-51AE-646FA40D000A}"/>
              </a:ext>
            </a:extLst>
          </p:cNvPr>
          <p:cNvSpPr/>
          <p:nvPr/>
        </p:nvSpPr>
        <p:spPr>
          <a:xfrm>
            <a:off x="6998494" y="4362450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0B89DC1-03F2-6A58-AEBB-849509C7C021}"/>
              </a:ext>
            </a:extLst>
          </p:cNvPr>
          <p:cNvSpPr/>
          <p:nvPr/>
        </p:nvSpPr>
        <p:spPr>
          <a:xfrm>
            <a:off x="7490654" y="3933825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636EE06-9D03-4AA7-EF8B-86FD2966952F}"/>
              </a:ext>
            </a:extLst>
          </p:cNvPr>
          <p:cNvSpPr/>
          <p:nvPr/>
        </p:nvSpPr>
        <p:spPr>
          <a:xfrm>
            <a:off x="7065169" y="1863034"/>
            <a:ext cx="323850" cy="304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EFBE5C4-3CBB-E3F2-5842-43A72B6B3338}"/>
              </a:ext>
            </a:extLst>
          </p:cNvPr>
          <p:cNvSpPr/>
          <p:nvPr/>
        </p:nvSpPr>
        <p:spPr>
          <a:xfrm>
            <a:off x="7526373" y="2310402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2" name="Bildobjekt 41" descr="En bild som visar linje, diagram, Parallell, sluttning&#10;&#10;Automatiskt genererad beskrivning">
            <a:extLst>
              <a:ext uri="{FF2B5EF4-FFF2-40B4-BE49-F238E27FC236}">
                <a16:creationId xmlns:a16="http://schemas.microsoft.com/office/drawing/2014/main" id="{48F354A2-E8B8-B1B3-854D-93A045F91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296" y="1490311"/>
            <a:ext cx="2200627" cy="1188898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7BF8A0AE-39A7-15DF-F1B3-C426F6456090}"/>
              </a:ext>
            </a:extLst>
          </p:cNvPr>
          <p:cNvSpPr txBox="1"/>
          <p:nvPr/>
        </p:nvSpPr>
        <p:spPr>
          <a:xfrm>
            <a:off x="10258477" y="1151757"/>
            <a:ext cx="113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Level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103</a:t>
            </a:r>
            <a:endParaRPr lang="sv-SE" sz="1600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5E8B6C26-A8FD-3BFD-B859-1107EC435369}"/>
              </a:ext>
            </a:extLst>
          </p:cNvPr>
          <p:cNvSpPr/>
          <p:nvPr/>
        </p:nvSpPr>
        <p:spPr>
          <a:xfrm>
            <a:off x="11018044" y="1958749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E5F032B-FFAA-A4C2-4E8C-20621094795F}"/>
              </a:ext>
            </a:extLst>
          </p:cNvPr>
          <p:cNvSpPr/>
          <p:nvPr/>
        </p:nvSpPr>
        <p:spPr>
          <a:xfrm>
            <a:off x="11247507" y="1862261"/>
            <a:ext cx="323850" cy="24765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5F430C7-B39F-8D17-8A04-9D46308B42D7}"/>
              </a:ext>
            </a:extLst>
          </p:cNvPr>
          <p:cNvSpPr/>
          <p:nvPr/>
        </p:nvSpPr>
        <p:spPr>
          <a:xfrm>
            <a:off x="1785075" y="2522031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165AE4A-4152-56B2-6BF7-4FDC9E13A7ED}"/>
              </a:ext>
            </a:extLst>
          </p:cNvPr>
          <p:cNvSpPr txBox="1"/>
          <p:nvPr/>
        </p:nvSpPr>
        <p:spPr>
          <a:xfrm>
            <a:off x="2130577" y="250993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E917B35-27C7-852F-6103-C203D0AD68E8}"/>
              </a:ext>
            </a:extLst>
          </p:cNvPr>
          <p:cNvSpPr/>
          <p:nvPr/>
        </p:nvSpPr>
        <p:spPr>
          <a:xfrm>
            <a:off x="1713481" y="3342138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03D769A-46B7-D0E1-4AC8-8579EAFE59CF}"/>
              </a:ext>
            </a:extLst>
          </p:cNvPr>
          <p:cNvSpPr txBox="1"/>
          <p:nvPr/>
        </p:nvSpPr>
        <p:spPr>
          <a:xfrm>
            <a:off x="2058983" y="3330039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8F148063-A4D2-1151-547D-C9E8F50AB095}"/>
              </a:ext>
            </a:extLst>
          </p:cNvPr>
          <p:cNvSpPr/>
          <p:nvPr/>
        </p:nvSpPr>
        <p:spPr>
          <a:xfrm>
            <a:off x="2551314" y="2522031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CE9ED4B-B11B-4BB8-4AC6-2C3B6316FB12}"/>
              </a:ext>
            </a:extLst>
          </p:cNvPr>
          <p:cNvSpPr txBox="1"/>
          <p:nvPr/>
        </p:nvSpPr>
        <p:spPr>
          <a:xfrm>
            <a:off x="2611170" y="2237105"/>
            <a:ext cx="1962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706CA6A0-7EB0-ACEF-1EEB-4A74D6FDCC52}"/>
              </a:ext>
            </a:extLst>
          </p:cNvPr>
          <p:cNvSpPr/>
          <p:nvPr/>
        </p:nvSpPr>
        <p:spPr>
          <a:xfrm>
            <a:off x="2739283" y="4859059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61D2365-6BFE-7BCF-A28A-62959E3D2172}"/>
              </a:ext>
            </a:extLst>
          </p:cNvPr>
          <p:cNvSpPr txBox="1"/>
          <p:nvPr/>
        </p:nvSpPr>
        <p:spPr>
          <a:xfrm>
            <a:off x="3084785" y="473446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4DD56FD6-8D1E-B79E-183F-211C8B313F19}"/>
              </a:ext>
            </a:extLst>
          </p:cNvPr>
          <p:cNvSpPr/>
          <p:nvPr/>
        </p:nvSpPr>
        <p:spPr>
          <a:xfrm>
            <a:off x="3914645" y="4193947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F376A102-EA72-EB83-47C0-B160B3390FE6}"/>
              </a:ext>
            </a:extLst>
          </p:cNvPr>
          <p:cNvSpPr txBox="1"/>
          <p:nvPr/>
        </p:nvSpPr>
        <p:spPr>
          <a:xfrm>
            <a:off x="4260147" y="406934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89B0800A-3799-3F9B-D727-92D03B426199}"/>
              </a:ext>
            </a:extLst>
          </p:cNvPr>
          <p:cNvSpPr/>
          <p:nvPr/>
        </p:nvSpPr>
        <p:spPr>
          <a:xfrm>
            <a:off x="5003179" y="4869119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76411FEE-A1CD-1ACF-CF45-6095A65A6076}"/>
              </a:ext>
            </a:extLst>
          </p:cNvPr>
          <p:cNvSpPr txBox="1"/>
          <p:nvPr/>
        </p:nvSpPr>
        <p:spPr>
          <a:xfrm>
            <a:off x="5348681" y="474452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8E7632EE-EC83-5636-A782-6DECA21AE5E7}"/>
              </a:ext>
            </a:extLst>
          </p:cNvPr>
          <p:cNvSpPr/>
          <p:nvPr/>
        </p:nvSpPr>
        <p:spPr>
          <a:xfrm>
            <a:off x="7331681" y="4870963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F31B49B9-3CF4-3834-5BAC-14B07BD46BAB}"/>
              </a:ext>
            </a:extLst>
          </p:cNvPr>
          <p:cNvSpPr txBox="1"/>
          <p:nvPr/>
        </p:nvSpPr>
        <p:spPr>
          <a:xfrm>
            <a:off x="7677183" y="474636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60A81D6B-964A-769E-504D-7CD5F39B3175}"/>
              </a:ext>
            </a:extLst>
          </p:cNvPr>
          <p:cNvSpPr/>
          <p:nvPr/>
        </p:nvSpPr>
        <p:spPr>
          <a:xfrm>
            <a:off x="6092887" y="4193947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B8404E34-41E2-6BF2-E4DA-94E4A1C46A47}"/>
              </a:ext>
            </a:extLst>
          </p:cNvPr>
          <p:cNvSpPr txBox="1"/>
          <p:nvPr/>
        </p:nvSpPr>
        <p:spPr>
          <a:xfrm>
            <a:off x="6438389" y="406934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1D34F2A6-1AB0-CCD1-A856-0CFA76B57C90}"/>
              </a:ext>
            </a:extLst>
          </p:cNvPr>
          <p:cNvSpPr/>
          <p:nvPr/>
        </p:nvSpPr>
        <p:spPr>
          <a:xfrm>
            <a:off x="6582346" y="3088288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0173C3D7-243D-DA02-BB04-86202567D454}"/>
              </a:ext>
            </a:extLst>
          </p:cNvPr>
          <p:cNvSpPr txBox="1"/>
          <p:nvPr/>
        </p:nvSpPr>
        <p:spPr>
          <a:xfrm>
            <a:off x="6653206" y="280073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E6F75C3E-3E8C-3386-166C-D59C96A77D55}"/>
              </a:ext>
            </a:extLst>
          </p:cNvPr>
          <p:cNvSpPr/>
          <p:nvPr/>
        </p:nvSpPr>
        <p:spPr>
          <a:xfrm>
            <a:off x="8265131" y="3116084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49E712D-6BE0-FACA-7AD5-333C1658E24E}"/>
              </a:ext>
            </a:extLst>
          </p:cNvPr>
          <p:cNvSpPr txBox="1"/>
          <p:nvPr/>
        </p:nvSpPr>
        <p:spPr>
          <a:xfrm>
            <a:off x="8610633" y="299148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2203BD88-BDAF-DF22-D66B-C64423D1490A}"/>
              </a:ext>
            </a:extLst>
          </p:cNvPr>
          <p:cNvSpPr/>
          <p:nvPr/>
        </p:nvSpPr>
        <p:spPr>
          <a:xfrm>
            <a:off x="2551314" y="1341148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3B34AA2F-566B-6931-869A-5A208CF9EFF4}"/>
              </a:ext>
            </a:extLst>
          </p:cNvPr>
          <p:cNvSpPr txBox="1"/>
          <p:nvPr/>
        </p:nvSpPr>
        <p:spPr>
          <a:xfrm>
            <a:off x="2894435" y="137814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CB52694B-9795-99DF-0769-5600EBF0C6A8}"/>
              </a:ext>
            </a:extLst>
          </p:cNvPr>
          <p:cNvSpPr/>
          <p:nvPr/>
        </p:nvSpPr>
        <p:spPr>
          <a:xfrm>
            <a:off x="5022229" y="1324271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9E75DC90-66FF-9B9C-865A-2EFF864B6FC0}"/>
              </a:ext>
            </a:extLst>
          </p:cNvPr>
          <p:cNvSpPr txBox="1"/>
          <p:nvPr/>
        </p:nvSpPr>
        <p:spPr>
          <a:xfrm>
            <a:off x="5365350" y="136127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6C859204-4AA7-0B29-C2B3-3CE286358731}"/>
              </a:ext>
            </a:extLst>
          </p:cNvPr>
          <p:cNvSpPr/>
          <p:nvPr/>
        </p:nvSpPr>
        <p:spPr>
          <a:xfrm>
            <a:off x="7323231" y="1355814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02F1002A-181C-55A5-74BD-12648A2F09B9}"/>
              </a:ext>
            </a:extLst>
          </p:cNvPr>
          <p:cNvSpPr txBox="1"/>
          <p:nvPr/>
        </p:nvSpPr>
        <p:spPr>
          <a:xfrm>
            <a:off x="7666352" y="139281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D9FEE523-28A2-E877-9AE1-777A5F7EFE1C}"/>
              </a:ext>
            </a:extLst>
          </p:cNvPr>
          <p:cNvSpPr/>
          <p:nvPr/>
        </p:nvSpPr>
        <p:spPr>
          <a:xfrm>
            <a:off x="1458245" y="4201626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D2FC5416-71D6-12EB-1261-DEBE4160E3FF}"/>
              </a:ext>
            </a:extLst>
          </p:cNvPr>
          <p:cNvSpPr txBox="1"/>
          <p:nvPr/>
        </p:nvSpPr>
        <p:spPr>
          <a:xfrm>
            <a:off x="1679860" y="423862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FE5C214B-559B-E8A6-544D-04DA0560E9DA}"/>
              </a:ext>
            </a:extLst>
          </p:cNvPr>
          <p:cNvSpPr/>
          <p:nvPr/>
        </p:nvSpPr>
        <p:spPr>
          <a:xfrm>
            <a:off x="3317105" y="2835838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079E1A5A-AABC-29D3-CCE7-C4963B850945}"/>
              </a:ext>
            </a:extLst>
          </p:cNvPr>
          <p:cNvSpPr txBox="1"/>
          <p:nvPr/>
        </p:nvSpPr>
        <p:spPr>
          <a:xfrm>
            <a:off x="3538720" y="287283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04BA45F7-5B79-5734-EF68-08C732DA7494}"/>
              </a:ext>
            </a:extLst>
          </p:cNvPr>
          <p:cNvSpPr/>
          <p:nvPr/>
        </p:nvSpPr>
        <p:spPr>
          <a:xfrm>
            <a:off x="8562878" y="4234547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6AE9099F-CD52-B599-69B2-E9DE5613A6BB}"/>
              </a:ext>
            </a:extLst>
          </p:cNvPr>
          <p:cNvSpPr txBox="1"/>
          <p:nvPr/>
        </p:nvSpPr>
        <p:spPr>
          <a:xfrm>
            <a:off x="8784493" y="427154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7F3B8B65-7CCE-8EF6-F1BB-EB11CC74299F}"/>
              </a:ext>
            </a:extLst>
          </p:cNvPr>
          <p:cNvSpPr/>
          <p:nvPr/>
        </p:nvSpPr>
        <p:spPr>
          <a:xfrm>
            <a:off x="7802468" y="2333776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B6F86AE4-3DBF-DF8E-184F-D27F34275C3D}"/>
              </a:ext>
            </a:extLst>
          </p:cNvPr>
          <p:cNvSpPr txBox="1"/>
          <p:nvPr/>
        </p:nvSpPr>
        <p:spPr>
          <a:xfrm>
            <a:off x="7587235" y="236030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7" name="Ellips 76">
            <a:extLst>
              <a:ext uri="{FF2B5EF4-FFF2-40B4-BE49-F238E27FC236}">
                <a16:creationId xmlns:a16="http://schemas.microsoft.com/office/drawing/2014/main" id="{12364E9C-3CA2-68EA-1199-2F554CA4DE07}"/>
              </a:ext>
            </a:extLst>
          </p:cNvPr>
          <p:cNvSpPr/>
          <p:nvPr/>
        </p:nvSpPr>
        <p:spPr>
          <a:xfrm>
            <a:off x="3868329" y="2053069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0E1C7F9C-A8C4-4B47-ACBB-015142A9B88B}"/>
              </a:ext>
            </a:extLst>
          </p:cNvPr>
          <p:cNvSpPr txBox="1"/>
          <p:nvPr/>
        </p:nvSpPr>
        <p:spPr>
          <a:xfrm>
            <a:off x="4213831" y="192847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2" name="Ellips 81">
            <a:extLst>
              <a:ext uri="{FF2B5EF4-FFF2-40B4-BE49-F238E27FC236}">
                <a16:creationId xmlns:a16="http://schemas.microsoft.com/office/drawing/2014/main" id="{F904F9ED-7812-8BAA-8D39-C789D8822DA5}"/>
              </a:ext>
            </a:extLst>
          </p:cNvPr>
          <p:cNvSpPr/>
          <p:nvPr/>
        </p:nvSpPr>
        <p:spPr>
          <a:xfrm>
            <a:off x="6089459" y="2046511"/>
            <a:ext cx="396150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4EA2D0B9-141A-7A3C-3888-0C03B7596AFF}"/>
              </a:ext>
            </a:extLst>
          </p:cNvPr>
          <p:cNvSpPr txBox="1"/>
          <p:nvPr/>
        </p:nvSpPr>
        <p:spPr>
          <a:xfrm>
            <a:off x="6434961" y="192191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68A879DD-AD7E-1FCD-DD64-40F2682C35BB}"/>
              </a:ext>
            </a:extLst>
          </p:cNvPr>
          <p:cNvSpPr/>
          <p:nvPr/>
        </p:nvSpPr>
        <p:spPr>
          <a:xfrm>
            <a:off x="8837521" y="1884796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8895439C-6FAF-09CB-513F-C8D83667B8BD}"/>
              </a:ext>
            </a:extLst>
          </p:cNvPr>
          <p:cNvSpPr txBox="1"/>
          <p:nvPr/>
        </p:nvSpPr>
        <p:spPr>
          <a:xfrm>
            <a:off x="8622288" y="191132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99" name="Ellips 98">
            <a:extLst>
              <a:ext uri="{FF2B5EF4-FFF2-40B4-BE49-F238E27FC236}">
                <a16:creationId xmlns:a16="http://schemas.microsoft.com/office/drawing/2014/main" id="{85E6F275-02C9-B334-AF99-9CC54F09EA8F}"/>
              </a:ext>
            </a:extLst>
          </p:cNvPr>
          <p:cNvSpPr/>
          <p:nvPr/>
        </p:nvSpPr>
        <p:spPr>
          <a:xfrm>
            <a:off x="10702249" y="1906020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7CE69204-590C-096B-D8C8-53DF2AD50815}"/>
              </a:ext>
            </a:extLst>
          </p:cNvPr>
          <p:cNvSpPr txBox="1"/>
          <p:nvPr/>
        </p:nvSpPr>
        <p:spPr>
          <a:xfrm>
            <a:off x="10534973" y="212739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4A833A32-013C-0B95-E784-A799BC5094DD}"/>
              </a:ext>
            </a:extLst>
          </p:cNvPr>
          <p:cNvSpPr/>
          <p:nvPr/>
        </p:nvSpPr>
        <p:spPr>
          <a:xfrm>
            <a:off x="1078291" y="3879143"/>
            <a:ext cx="274643" cy="37555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textruta 104">
            <a:extLst>
              <a:ext uri="{FF2B5EF4-FFF2-40B4-BE49-F238E27FC236}">
                <a16:creationId xmlns:a16="http://schemas.microsoft.com/office/drawing/2014/main" id="{6F862338-3260-7E4E-D0DC-5B5BE1B7307B}"/>
              </a:ext>
            </a:extLst>
          </p:cNvPr>
          <p:cNvSpPr txBox="1"/>
          <p:nvPr/>
        </p:nvSpPr>
        <p:spPr>
          <a:xfrm>
            <a:off x="839768" y="388837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5A1AC33D-FF67-EFF9-AA3B-F74E59C57E5B}"/>
              </a:ext>
            </a:extLst>
          </p:cNvPr>
          <p:cNvSpPr/>
          <p:nvPr/>
        </p:nvSpPr>
        <p:spPr>
          <a:xfrm>
            <a:off x="1297008" y="3474321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72CEDE33-38C2-E5AA-5437-7E982B9C73EF}"/>
              </a:ext>
            </a:extLst>
          </p:cNvPr>
          <p:cNvSpPr txBox="1"/>
          <p:nvPr/>
        </p:nvSpPr>
        <p:spPr>
          <a:xfrm>
            <a:off x="1505245" y="362969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CC796116-7ACB-4B7B-FFEE-8B6C92C66436}"/>
              </a:ext>
            </a:extLst>
          </p:cNvPr>
          <p:cNvSpPr/>
          <p:nvPr/>
        </p:nvSpPr>
        <p:spPr>
          <a:xfrm>
            <a:off x="3990027" y="4610370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D0F1EE97-20E6-B506-6BDC-17242E0A13CC}"/>
              </a:ext>
            </a:extLst>
          </p:cNvPr>
          <p:cNvSpPr txBox="1"/>
          <p:nvPr/>
        </p:nvSpPr>
        <p:spPr>
          <a:xfrm>
            <a:off x="3749392" y="4587979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115" name="Ellips 114">
            <a:extLst>
              <a:ext uri="{FF2B5EF4-FFF2-40B4-BE49-F238E27FC236}">
                <a16:creationId xmlns:a16="http://schemas.microsoft.com/office/drawing/2014/main" id="{802BDA3A-36C7-7EB3-F811-94088554132A}"/>
              </a:ext>
            </a:extLst>
          </p:cNvPr>
          <p:cNvSpPr/>
          <p:nvPr/>
        </p:nvSpPr>
        <p:spPr>
          <a:xfrm>
            <a:off x="6951621" y="3137878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textruta 116">
            <a:extLst>
              <a:ext uri="{FF2B5EF4-FFF2-40B4-BE49-F238E27FC236}">
                <a16:creationId xmlns:a16="http://schemas.microsoft.com/office/drawing/2014/main" id="{10CE3860-5F82-794B-72DE-ABEF75BC7C47}"/>
              </a:ext>
            </a:extLst>
          </p:cNvPr>
          <p:cNvSpPr txBox="1"/>
          <p:nvPr/>
        </p:nvSpPr>
        <p:spPr>
          <a:xfrm>
            <a:off x="7159858" y="329324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502DC2C0-E9AD-01E7-42BC-E23807E8D770}"/>
              </a:ext>
            </a:extLst>
          </p:cNvPr>
          <p:cNvSpPr/>
          <p:nvPr/>
        </p:nvSpPr>
        <p:spPr>
          <a:xfrm>
            <a:off x="3998291" y="1566403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39550C0A-12A1-C675-84E6-30C959E017CC}"/>
              </a:ext>
            </a:extLst>
          </p:cNvPr>
          <p:cNvSpPr txBox="1"/>
          <p:nvPr/>
        </p:nvSpPr>
        <p:spPr>
          <a:xfrm>
            <a:off x="3757509" y="159291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8C50C7FD-0780-5E4A-C5FB-91A8896E228D}"/>
              </a:ext>
            </a:extLst>
          </p:cNvPr>
          <p:cNvSpPr/>
          <p:nvPr/>
        </p:nvSpPr>
        <p:spPr>
          <a:xfrm>
            <a:off x="7982050" y="2081853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4321C4F5-4F94-F544-F13D-1E6E2BE2C831}"/>
              </a:ext>
            </a:extLst>
          </p:cNvPr>
          <p:cNvSpPr txBox="1"/>
          <p:nvPr/>
        </p:nvSpPr>
        <p:spPr>
          <a:xfrm>
            <a:off x="8158541" y="187723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128" name="Ellips 127">
            <a:extLst>
              <a:ext uri="{FF2B5EF4-FFF2-40B4-BE49-F238E27FC236}">
                <a16:creationId xmlns:a16="http://schemas.microsoft.com/office/drawing/2014/main" id="{5005225A-D0E3-6074-4D8A-94944F61BC71}"/>
              </a:ext>
            </a:extLst>
          </p:cNvPr>
          <p:cNvSpPr/>
          <p:nvPr/>
        </p:nvSpPr>
        <p:spPr>
          <a:xfrm>
            <a:off x="2933343" y="2501714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CDDAB94A-4D86-241A-4E79-978182DAAC38}"/>
              </a:ext>
            </a:extLst>
          </p:cNvPr>
          <p:cNvSpPr txBox="1"/>
          <p:nvPr/>
        </p:nvSpPr>
        <p:spPr>
          <a:xfrm>
            <a:off x="2941546" y="274973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130" name="Ellips 129">
            <a:extLst>
              <a:ext uri="{FF2B5EF4-FFF2-40B4-BE49-F238E27FC236}">
                <a16:creationId xmlns:a16="http://schemas.microsoft.com/office/drawing/2014/main" id="{CC8E8E9E-2661-A736-3C25-19992CC838DD}"/>
              </a:ext>
            </a:extLst>
          </p:cNvPr>
          <p:cNvSpPr/>
          <p:nvPr/>
        </p:nvSpPr>
        <p:spPr>
          <a:xfrm>
            <a:off x="6162590" y="4658090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CA2AC037-2DC6-3AFC-B06B-5DEE780A957C}"/>
              </a:ext>
            </a:extLst>
          </p:cNvPr>
          <p:cNvSpPr txBox="1"/>
          <p:nvPr/>
        </p:nvSpPr>
        <p:spPr>
          <a:xfrm>
            <a:off x="6340596" y="476433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132" name="Ellips 131">
            <a:extLst>
              <a:ext uri="{FF2B5EF4-FFF2-40B4-BE49-F238E27FC236}">
                <a16:creationId xmlns:a16="http://schemas.microsoft.com/office/drawing/2014/main" id="{7D3170B2-B58D-7365-EAA0-02AF13801422}"/>
              </a:ext>
            </a:extLst>
          </p:cNvPr>
          <p:cNvSpPr/>
          <p:nvPr/>
        </p:nvSpPr>
        <p:spPr>
          <a:xfrm>
            <a:off x="8524158" y="3260793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608DF6F1-F808-3C7E-1F81-DB844420B4DF}"/>
              </a:ext>
            </a:extLst>
          </p:cNvPr>
          <p:cNvSpPr txBox="1"/>
          <p:nvPr/>
        </p:nvSpPr>
        <p:spPr>
          <a:xfrm>
            <a:off x="8702164" y="336703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134" name="Ellips 133">
            <a:extLst>
              <a:ext uri="{FF2B5EF4-FFF2-40B4-BE49-F238E27FC236}">
                <a16:creationId xmlns:a16="http://schemas.microsoft.com/office/drawing/2014/main" id="{CEBA99AD-F6A1-B9FA-1F9B-6D317BBBEF2D}"/>
              </a:ext>
            </a:extLst>
          </p:cNvPr>
          <p:cNvSpPr/>
          <p:nvPr/>
        </p:nvSpPr>
        <p:spPr>
          <a:xfrm>
            <a:off x="6162590" y="1566793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A924B88E-DF5A-DE4E-F5FD-95CF0317A227}"/>
              </a:ext>
            </a:extLst>
          </p:cNvPr>
          <p:cNvSpPr txBox="1"/>
          <p:nvPr/>
        </p:nvSpPr>
        <p:spPr>
          <a:xfrm>
            <a:off x="6340596" y="167303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136" name="Ellips 135">
            <a:extLst>
              <a:ext uri="{FF2B5EF4-FFF2-40B4-BE49-F238E27FC236}">
                <a16:creationId xmlns:a16="http://schemas.microsoft.com/office/drawing/2014/main" id="{64C96977-9349-DEC7-9A5F-FFF092B497D3}"/>
              </a:ext>
            </a:extLst>
          </p:cNvPr>
          <p:cNvSpPr/>
          <p:nvPr/>
        </p:nvSpPr>
        <p:spPr>
          <a:xfrm>
            <a:off x="10876826" y="1810724"/>
            <a:ext cx="274643" cy="2991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62976BDD-284C-3950-F773-E1E83FE41780}"/>
              </a:ext>
            </a:extLst>
          </p:cNvPr>
          <p:cNvSpPr txBox="1"/>
          <p:nvPr/>
        </p:nvSpPr>
        <p:spPr>
          <a:xfrm>
            <a:off x="11110186" y="189636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cxnSp>
        <p:nvCxnSpPr>
          <p:cNvPr id="138" name="Rak pilkoppling 137">
            <a:extLst>
              <a:ext uri="{FF2B5EF4-FFF2-40B4-BE49-F238E27FC236}">
                <a16:creationId xmlns:a16="http://schemas.microsoft.com/office/drawing/2014/main" id="{4B0B64CD-E8EA-0766-9F72-F4D0D0974279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2925932" y="5150839"/>
            <a:ext cx="16315" cy="46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ruta 138">
            <a:extLst>
              <a:ext uri="{FF2B5EF4-FFF2-40B4-BE49-F238E27FC236}">
                <a16:creationId xmlns:a16="http://schemas.microsoft.com/office/drawing/2014/main" id="{34FF9004-20EE-07AE-F6E8-DEDB7EBB8672}"/>
              </a:ext>
            </a:extLst>
          </p:cNvPr>
          <p:cNvSpPr txBox="1"/>
          <p:nvPr/>
        </p:nvSpPr>
        <p:spPr>
          <a:xfrm>
            <a:off x="2241734" y="5620536"/>
            <a:ext cx="1368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Blue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endParaRPr lang="sv-SE" sz="1600" dirty="0"/>
          </a:p>
        </p:txBody>
      </p:sp>
      <p:sp>
        <p:nvSpPr>
          <p:cNvPr id="143" name="textruta 142">
            <a:extLst>
              <a:ext uri="{FF2B5EF4-FFF2-40B4-BE49-F238E27FC236}">
                <a16:creationId xmlns:a16="http://schemas.microsoft.com/office/drawing/2014/main" id="{D4643BEF-AF82-4D84-666D-205C370E8E7B}"/>
              </a:ext>
            </a:extLst>
          </p:cNvPr>
          <p:cNvSpPr txBox="1"/>
          <p:nvPr/>
        </p:nvSpPr>
        <p:spPr>
          <a:xfrm>
            <a:off x="587432" y="5303546"/>
            <a:ext cx="1758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Blue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ICC</a:t>
            </a:r>
            <a:endParaRPr lang="sv-SE" sz="1600" dirty="0"/>
          </a:p>
        </p:txBody>
      </p:sp>
      <p:cxnSp>
        <p:nvCxnSpPr>
          <p:cNvPr id="145" name="Rak pilkoppling 144">
            <a:extLst>
              <a:ext uri="{FF2B5EF4-FFF2-40B4-BE49-F238E27FC236}">
                <a16:creationId xmlns:a16="http://schemas.microsoft.com/office/drawing/2014/main" id="{D4430C28-4886-2853-DBA6-BB7C7153D5FA}"/>
              </a:ext>
            </a:extLst>
          </p:cNvPr>
          <p:cNvCxnSpPr>
            <a:cxnSpLocks/>
            <a:endCxn id="102" idx="4"/>
          </p:cNvCxnSpPr>
          <p:nvPr/>
        </p:nvCxnSpPr>
        <p:spPr>
          <a:xfrm flipH="1" flipV="1">
            <a:off x="1215613" y="4254696"/>
            <a:ext cx="137321" cy="104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textruta 148">
            <a:extLst>
              <a:ext uri="{FF2B5EF4-FFF2-40B4-BE49-F238E27FC236}">
                <a16:creationId xmlns:a16="http://schemas.microsoft.com/office/drawing/2014/main" id="{11912EB6-9DAB-2EAF-8524-101779434B73}"/>
              </a:ext>
            </a:extLst>
          </p:cNvPr>
          <p:cNvSpPr txBox="1"/>
          <p:nvPr/>
        </p:nvSpPr>
        <p:spPr>
          <a:xfrm>
            <a:off x="4799950" y="5535421"/>
            <a:ext cx="2426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1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2</a:t>
            </a:r>
            <a:endParaRPr lang="sv-SE" sz="1600" dirty="0"/>
          </a:p>
        </p:txBody>
      </p:sp>
      <p:cxnSp>
        <p:nvCxnSpPr>
          <p:cNvPr id="151" name="Rak pilkoppling 150">
            <a:extLst>
              <a:ext uri="{FF2B5EF4-FFF2-40B4-BE49-F238E27FC236}">
                <a16:creationId xmlns:a16="http://schemas.microsoft.com/office/drawing/2014/main" id="{D19F9024-14AF-C047-9B65-B427A7563E36}"/>
              </a:ext>
            </a:extLst>
          </p:cNvPr>
          <p:cNvCxnSpPr>
            <a:cxnSpLocks/>
            <a:stCxn id="149" idx="0"/>
            <a:endCxn id="112" idx="5"/>
          </p:cNvCxnSpPr>
          <p:nvPr/>
        </p:nvCxnSpPr>
        <p:spPr>
          <a:xfrm flipH="1" flipV="1">
            <a:off x="4224449" y="4865742"/>
            <a:ext cx="1788658" cy="669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Rak pilkoppling 154">
            <a:extLst>
              <a:ext uri="{FF2B5EF4-FFF2-40B4-BE49-F238E27FC236}">
                <a16:creationId xmlns:a16="http://schemas.microsoft.com/office/drawing/2014/main" id="{6D8B84FC-802F-8597-790E-D1794318F65A}"/>
              </a:ext>
            </a:extLst>
          </p:cNvPr>
          <p:cNvCxnSpPr>
            <a:cxnSpLocks/>
            <a:stCxn id="149" idx="0"/>
          </p:cNvCxnSpPr>
          <p:nvPr/>
        </p:nvCxnSpPr>
        <p:spPr>
          <a:xfrm flipV="1">
            <a:off x="6013107" y="4957277"/>
            <a:ext cx="204304" cy="57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" name="Bildobjekt 162" descr="En bild som visar skärmbild, text, design&#10;&#10;Automatiskt genererad beskrivning">
            <a:extLst>
              <a:ext uri="{FF2B5EF4-FFF2-40B4-BE49-F238E27FC236}">
                <a16:creationId xmlns:a16="http://schemas.microsoft.com/office/drawing/2014/main" id="{3B2FBC77-F295-966F-1AFC-C2F678E6B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49" y="5583377"/>
            <a:ext cx="1368395" cy="1174201"/>
          </a:xfrm>
          <a:prstGeom prst="rect">
            <a:avLst/>
          </a:prstGeom>
        </p:spPr>
      </p:pic>
      <p:pic>
        <p:nvPicPr>
          <p:cNvPr id="166" name="Bildobjekt 165" descr="En bild som visar Hushållsapparat, Mekanisk fläkt, luftkonditioneringsapparat, redskap&#10;&#10;Automatiskt genererad beskrivning">
            <a:extLst>
              <a:ext uri="{FF2B5EF4-FFF2-40B4-BE49-F238E27FC236}">
                <a16:creationId xmlns:a16="http://schemas.microsoft.com/office/drawing/2014/main" id="{BD5BB97C-3CD7-6D14-8E15-93EB540C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504" y="5544322"/>
            <a:ext cx="1295679" cy="1120454"/>
          </a:xfrm>
          <a:prstGeom prst="rect">
            <a:avLst/>
          </a:prstGeom>
        </p:spPr>
      </p:pic>
      <p:pic>
        <p:nvPicPr>
          <p:cNvPr id="169" name="Bildobjekt 168">
            <a:extLst>
              <a:ext uri="{FF2B5EF4-FFF2-40B4-BE49-F238E27FC236}">
                <a16:creationId xmlns:a16="http://schemas.microsoft.com/office/drawing/2014/main" id="{01ED3D48-BB38-5A9A-6F5F-ADD6A4B94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679" y="6178673"/>
            <a:ext cx="3700428" cy="4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Control Cabinets (D02 level 103) </a:t>
            </a:r>
          </a:p>
        </p:txBody>
      </p:sp>
      <p:pic>
        <p:nvPicPr>
          <p:cNvPr id="12" name="Bildobjekt 11" descr="En bild som visar text, diagram, Rektangel, Parallell&#10;&#10;Automatiskt genererad beskrivning">
            <a:extLst>
              <a:ext uri="{FF2B5EF4-FFF2-40B4-BE49-F238E27FC236}">
                <a16:creationId xmlns:a16="http://schemas.microsoft.com/office/drawing/2014/main" id="{4795DB67-92B2-B96C-7C84-63A4324C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578" y="1112305"/>
            <a:ext cx="5103079" cy="5180922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0F47D2D0-4CF1-2266-36DF-3E74F86659A1}"/>
              </a:ext>
            </a:extLst>
          </p:cNvPr>
          <p:cNvSpPr/>
          <p:nvPr/>
        </p:nvSpPr>
        <p:spPr>
          <a:xfrm>
            <a:off x="3507145" y="3540502"/>
            <a:ext cx="1333501" cy="1622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Bildobjekt 27" descr="En bild som visar diagram, skiss, Teknisk ritning, Plan&#10;&#10;Automatiskt genererad beskrivning">
            <a:extLst>
              <a:ext uri="{FF2B5EF4-FFF2-40B4-BE49-F238E27FC236}">
                <a16:creationId xmlns:a16="http://schemas.microsoft.com/office/drawing/2014/main" id="{6E6033B7-8D07-747E-52D8-870CE73E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39" y="3057780"/>
            <a:ext cx="3694960" cy="1138663"/>
          </a:xfrm>
          <a:prstGeom prst="rect">
            <a:avLst/>
          </a:prstGeom>
        </p:spPr>
      </p:pic>
      <p:sp>
        <p:nvSpPr>
          <p:cNvPr id="34" name="Ellips 33">
            <a:extLst>
              <a:ext uri="{FF2B5EF4-FFF2-40B4-BE49-F238E27FC236}">
                <a16:creationId xmlns:a16="http://schemas.microsoft.com/office/drawing/2014/main" id="{C81C8A02-F529-F4FE-F5E2-2E770E9FCFC0}"/>
              </a:ext>
            </a:extLst>
          </p:cNvPr>
          <p:cNvSpPr/>
          <p:nvPr/>
        </p:nvSpPr>
        <p:spPr>
          <a:xfrm>
            <a:off x="3823674" y="3218638"/>
            <a:ext cx="35022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638E4966-E994-1A8F-64D0-F14E751F882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1735929" y="3429001"/>
            <a:ext cx="2001863" cy="76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id="{9244ADA3-2EAD-D673-19CD-D6704F511651}"/>
              </a:ext>
            </a:extLst>
          </p:cNvPr>
          <p:cNvSpPr txBox="1"/>
          <p:nvPr/>
        </p:nvSpPr>
        <p:spPr>
          <a:xfrm>
            <a:off x="367533" y="4027166"/>
            <a:ext cx="1368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PLC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E65A4C3D-A6D1-A820-A0B6-565372F477AA}"/>
              </a:ext>
            </a:extLst>
          </p:cNvPr>
          <p:cNvSpPr/>
          <p:nvPr/>
        </p:nvSpPr>
        <p:spPr>
          <a:xfrm>
            <a:off x="4115619" y="3230149"/>
            <a:ext cx="35022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A459E973-A945-04AD-CDE0-16A05A4F5BA4}"/>
              </a:ext>
            </a:extLst>
          </p:cNvPr>
          <p:cNvSpPr txBox="1"/>
          <p:nvPr/>
        </p:nvSpPr>
        <p:spPr>
          <a:xfrm>
            <a:off x="410975" y="1672399"/>
            <a:ext cx="1998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PA System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cxnSp>
        <p:nvCxnSpPr>
          <p:cNvPr id="58" name="Koppling: vinklad 57">
            <a:extLst>
              <a:ext uri="{FF2B5EF4-FFF2-40B4-BE49-F238E27FC236}">
                <a16:creationId xmlns:a16="http://schemas.microsoft.com/office/drawing/2014/main" id="{C817452D-A33E-6C25-65B4-02FBDAFE3E0F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409824" y="1841676"/>
            <a:ext cx="1905392" cy="1376962"/>
          </a:xfrm>
          <a:prstGeom prst="bentConnector3">
            <a:avLst>
              <a:gd name="adj1" fmla="val 100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Bildobjekt 84" descr="En bild som visar text, skärmbild, Parallell, Rektangel&#10;&#10;Automatiskt genererad beskrivning">
            <a:extLst>
              <a:ext uri="{FF2B5EF4-FFF2-40B4-BE49-F238E27FC236}">
                <a16:creationId xmlns:a16="http://schemas.microsoft.com/office/drawing/2014/main" id="{450F8822-6B40-7A07-65C8-8D7653062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66" y="2011412"/>
            <a:ext cx="1384313" cy="1922044"/>
          </a:xfrm>
          <a:prstGeom prst="rect">
            <a:avLst/>
          </a:prstGeom>
        </p:spPr>
      </p:pic>
      <p:pic>
        <p:nvPicPr>
          <p:cNvPr id="87" name="Bildobjekt 86" descr="En bild som visar text, skärmbild, Parallell, diagram&#10;&#10;Automatiskt genererad beskrivning">
            <a:extLst>
              <a:ext uri="{FF2B5EF4-FFF2-40B4-BE49-F238E27FC236}">
                <a16:creationId xmlns:a16="http://schemas.microsoft.com/office/drawing/2014/main" id="{5F294148-B858-E6AF-3892-D768DD0E3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56" y="4365720"/>
            <a:ext cx="1570086" cy="21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ESOS (D02 level 103) </a:t>
            </a:r>
          </a:p>
        </p:txBody>
      </p:sp>
      <p:pic>
        <p:nvPicPr>
          <p:cNvPr id="5" name="Bildobjekt 4" descr="En bild som visar diagram, linje, Teknisk ritning, Plan&#10;&#10;Automatiskt genererad beskrivning">
            <a:extLst>
              <a:ext uri="{FF2B5EF4-FFF2-40B4-BE49-F238E27FC236}">
                <a16:creationId xmlns:a16="http://schemas.microsoft.com/office/drawing/2014/main" id="{EBFE3447-D360-FFD0-F68F-144F5D88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82" y="1285875"/>
            <a:ext cx="8303290" cy="404221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BF6BB54-7E81-51E8-B674-1565E2BE2A4E}"/>
              </a:ext>
            </a:extLst>
          </p:cNvPr>
          <p:cNvSpPr/>
          <p:nvPr/>
        </p:nvSpPr>
        <p:spPr>
          <a:xfrm>
            <a:off x="3381375" y="2819400"/>
            <a:ext cx="1028700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9E0D989-FBD1-ED64-8F93-B2373D1F14FB}"/>
              </a:ext>
            </a:extLst>
          </p:cNvPr>
          <p:cNvSpPr/>
          <p:nvPr/>
        </p:nvSpPr>
        <p:spPr>
          <a:xfrm>
            <a:off x="3581400" y="3191214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AAE8D7F-E78D-D900-9EC5-204776ABC794}"/>
              </a:ext>
            </a:extLst>
          </p:cNvPr>
          <p:cNvSpPr/>
          <p:nvPr/>
        </p:nvSpPr>
        <p:spPr>
          <a:xfrm rot="19594285">
            <a:off x="3316582" y="3612494"/>
            <a:ext cx="552450" cy="2282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FEF5608-7C05-ADCE-B018-205B90A4B86C}"/>
              </a:ext>
            </a:extLst>
          </p:cNvPr>
          <p:cNvSpPr/>
          <p:nvPr/>
        </p:nvSpPr>
        <p:spPr>
          <a:xfrm rot="19594285">
            <a:off x="2659357" y="4012302"/>
            <a:ext cx="552450" cy="2282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A9F80DB-555F-F1D5-0C8A-E9699F54E118}"/>
              </a:ext>
            </a:extLst>
          </p:cNvPr>
          <p:cNvSpPr/>
          <p:nvPr/>
        </p:nvSpPr>
        <p:spPr>
          <a:xfrm rot="16200000">
            <a:off x="2163795" y="3559390"/>
            <a:ext cx="675437" cy="5150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165BEA0-8AC8-FAF4-9D1D-FEC99864616E}"/>
              </a:ext>
            </a:extLst>
          </p:cNvPr>
          <p:cNvSpPr/>
          <p:nvPr/>
        </p:nvSpPr>
        <p:spPr>
          <a:xfrm rot="16200000">
            <a:off x="2316195" y="3711790"/>
            <a:ext cx="675437" cy="5150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DADB80F-66DF-4435-2A32-287A5AFA113B}"/>
              </a:ext>
            </a:extLst>
          </p:cNvPr>
          <p:cNvSpPr/>
          <p:nvPr/>
        </p:nvSpPr>
        <p:spPr>
          <a:xfrm>
            <a:off x="2857502" y="2472734"/>
            <a:ext cx="1028700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F585FC-BE7A-179E-D01E-871D78C4DBC0}"/>
              </a:ext>
            </a:extLst>
          </p:cNvPr>
          <p:cNvSpPr/>
          <p:nvPr/>
        </p:nvSpPr>
        <p:spPr>
          <a:xfrm>
            <a:off x="2501513" y="2207605"/>
            <a:ext cx="632212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A53F334-9793-1C26-2433-6862E9B3668F}"/>
              </a:ext>
            </a:extLst>
          </p:cNvPr>
          <p:cNvSpPr/>
          <p:nvPr/>
        </p:nvSpPr>
        <p:spPr>
          <a:xfrm>
            <a:off x="2279230" y="2534497"/>
            <a:ext cx="632212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45DF4BB-FFC4-7DBE-C0B5-588AC55AAC5D}"/>
              </a:ext>
            </a:extLst>
          </p:cNvPr>
          <p:cNvSpPr/>
          <p:nvPr/>
        </p:nvSpPr>
        <p:spPr>
          <a:xfrm>
            <a:off x="2243986" y="2861389"/>
            <a:ext cx="257527" cy="2827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737B1A7-B7EF-6899-48A3-0577E6C7C566}"/>
              </a:ext>
            </a:extLst>
          </p:cNvPr>
          <p:cNvSpPr/>
          <p:nvPr/>
        </p:nvSpPr>
        <p:spPr>
          <a:xfrm rot="19769290">
            <a:off x="8896336" y="1875122"/>
            <a:ext cx="915165" cy="30094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E7CAB18-7EC5-59F5-0355-13CEF8A3641E}"/>
              </a:ext>
            </a:extLst>
          </p:cNvPr>
          <p:cNvSpPr/>
          <p:nvPr/>
        </p:nvSpPr>
        <p:spPr>
          <a:xfrm>
            <a:off x="3228977" y="2980134"/>
            <a:ext cx="412431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745A37A-1407-25D5-D6A9-B2CA76C8DB6B}"/>
              </a:ext>
            </a:extLst>
          </p:cNvPr>
          <p:cNvSpPr/>
          <p:nvPr/>
        </p:nvSpPr>
        <p:spPr>
          <a:xfrm>
            <a:off x="3371852" y="2662808"/>
            <a:ext cx="412431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19DD750-D0F3-F58D-E23B-2D61DE376B41}"/>
              </a:ext>
            </a:extLst>
          </p:cNvPr>
          <p:cNvSpPr/>
          <p:nvPr/>
        </p:nvSpPr>
        <p:spPr>
          <a:xfrm>
            <a:off x="3812209" y="3504770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5F42530-BCA6-7F67-E952-75A253B4F796}"/>
              </a:ext>
            </a:extLst>
          </p:cNvPr>
          <p:cNvSpPr/>
          <p:nvPr/>
        </p:nvSpPr>
        <p:spPr>
          <a:xfrm>
            <a:off x="4281331" y="327068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5DF36B1-DD54-1D77-5CD0-F526D97ED759}"/>
              </a:ext>
            </a:extLst>
          </p:cNvPr>
          <p:cNvSpPr txBox="1"/>
          <p:nvPr/>
        </p:nvSpPr>
        <p:spPr>
          <a:xfrm>
            <a:off x="4418652" y="304546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80E40549-33D8-6DCB-E631-BC0858A48AFB}"/>
              </a:ext>
            </a:extLst>
          </p:cNvPr>
          <p:cNvSpPr/>
          <p:nvPr/>
        </p:nvSpPr>
        <p:spPr>
          <a:xfrm>
            <a:off x="2091585" y="3687540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C6CBC53-CC45-A52A-04B9-7FFCF91E10DA}"/>
              </a:ext>
            </a:extLst>
          </p:cNvPr>
          <p:cNvSpPr txBox="1"/>
          <p:nvPr/>
        </p:nvSpPr>
        <p:spPr>
          <a:xfrm>
            <a:off x="2314686" y="3680199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8A3B8DAB-E7D0-A096-233D-CED100C9B27C}"/>
              </a:ext>
            </a:extLst>
          </p:cNvPr>
          <p:cNvSpPr/>
          <p:nvPr/>
        </p:nvSpPr>
        <p:spPr>
          <a:xfrm>
            <a:off x="4632627" y="351847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7799E92-08F5-4E0D-8827-8DE24707ECD4}"/>
              </a:ext>
            </a:extLst>
          </p:cNvPr>
          <p:cNvSpPr txBox="1"/>
          <p:nvPr/>
        </p:nvSpPr>
        <p:spPr>
          <a:xfrm>
            <a:off x="4408633" y="350637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BEF41399-7EA1-7509-FB59-AC8FA4F44B6D}"/>
              </a:ext>
            </a:extLst>
          </p:cNvPr>
          <p:cNvSpPr txBox="1"/>
          <p:nvPr/>
        </p:nvSpPr>
        <p:spPr>
          <a:xfrm>
            <a:off x="481837" y="5426757"/>
            <a:ext cx="4201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ESOS (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ESOS (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search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button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72" name="Bildobjekt 71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9571FD5C-23C9-2679-781A-6717BD06D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34" y="5361727"/>
            <a:ext cx="4430938" cy="14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Doors (D02 level 103) </a:t>
            </a:r>
          </a:p>
        </p:txBody>
      </p:sp>
      <p:pic>
        <p:nvPicPr>
          <p:cNvPr id="5" name="Bildobjekt 4" descr="En bild som visar diagram, linje, Teknisk ritning, Plan&#10;&#10;Automatiskt genererad beskrivning">
            <a:extLst>
              <a:ext uri="{FF2B5EF4-FFF2-40B4-BE49-F238E27FC236}">
                <a16:creationId xmlns:a16="http://schemas.microsoft.com/office/drawing/2014/main" id="{EBFE3447-D360-FFD0-F68F-144F5D88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82" y="1285875"/>
            <a:ext cx="8303290" cy="404221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BF6BB54-7E81-51E8-B674-1565E2BE2A4E}"/>
              </a:ext>
            </a:extLst>
          </p:cNvPr>
          <p:cNvSpPr/>
          <p:nvPr/>
        </p:nvSpPr>
        <p:spPr>
          <a:xfrm>
            <a:off x="3381375" y="2819400"/>
            <a:ext cx="1028700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9E0D989-FBD1-ED64-8F93-B2373D1F14FB}"/>
              </a:ext>
            </a:extLst>
          </p:cNvPr>
          <p:cNvSpPr/>
          <p:nvPr/>
        </p:nvSpPr>
        <p:spPr>
          <a:xfrm>
            <a:off x="3581400" y="3191214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AAE8D7F-E78D-D900-9EC5-204776ABC794}"/>
              </a:ext>
            </a:extLst>
          </p:cNvPr>
          <p:cNvSpPr/>
          <p:nvPr/>
        </p:nvSpPr>
        <p:spPr>
          <a:xfrm rot="19594285">
            <a:off x="3316582" y="3612494"/>
            <a:ext cx="552450" cy="2282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FEF5608-7C05-ADCE-B018-205B90A4B86C}"/>
              </a:ext>
            </a:extLst>
          </p:cNvPr>
          <p:cNvSpPr/>
          <p:nvPr/>
        </p:nvSpPr>
        <p:spPr>
          <a:xfrm rot="19594285">
            <a:off x="2659357" y="4012302"/>
            <a:ext cx="552450" cy="2282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A9F80DB-555F-F1D5-0C8A-E9699F54E118}"/>
              </a:ext>
            </a:extLst>
          </p:cNvPr>
          <p:cNvSpPr/>
          <p:nvPr/>
        </p:nvSpPr>
        <p:spPr>
          <a:xfrm rot="16200000">
            <a:off x="2163795" y="3559390"/>
            <a:ext cx="675437" cy="5150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165BEA0-8AC8-FAF4-9D1D-FEC99864616E}"/>
              </a:ext>
            </a:extLst>
          </p:cNvPr>
          <p:cNvSpPr/>
          <p:nvPr/>
        </p:nvSpPr>
        <p:spPr>
          <a:xfrm rot="16200000">
            <a:off x="2316195" y="3711790"/>
            <a:ext cx="675437" cy="5150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DADB80F-66DF-4435-2A32-287A5AFA113B}"/>
              </a:ext>
            </a:extLst>
          </p:cNvPr>
          <p:cNvSpPr/>
          <p:nvPr/>
        </p:nvSpPr>
        <p:spPr>
          <a:xfrm>
            <a:off x="2857502" y="2472734"/>
            <a:ext cx="1028700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F585FC-BE7A-179E-D01E-871D78C4DBC0}"/>
              </a:ext>
            </a:extLst>
          </p:cNvPr>
          <p:cNvSpPr/>
          <p:nvPr/>
        </p:nvSpPr>
        <p:spPr>
          <a:xfrm>
            <a:off x="2501513" y="2207605"/>
            <a:ext cx="632212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A53F334-9793-1C26-2433-6862E9B3668F}"/>
              </a:ext>
            </a:extLst>
          </p:cNvPr>
          <p:cNvSpPr/>
          <p:nvPr/>
        </p:nvSpPr>
        <p:spPr>
          <a:xfrm>
            <a:off x="2279230" y="2534497"/>
            <a:ext cx="632212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45DF4BB-FFC4-7DBE-C0B5-588AC55AAC5D}"/>
              </a:ext>
            </a:extLst>
          </p:cNvPr>
          <p:cNvSpPr/>
          <p:nvPr/>
        </p:nvSpPr>
        <p:spPr>
          <a:xfrm>
            <a:off x="2243986" y="2861389"/>
            <a:ext cx="257527" cy="2827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737B1A7-B7EF-6899-48A3-0577E6C7C566}"/>
              </a:ext>
            </a:extLst>
          </p:cNvPr>
          <p:cNvSpPr/>
          <p:nvPr/>
        </p:nvSpPr>
        <p:spPr>
          <a:xfrm rot="19769290">
            <a:off x="8896336" y="1875122"/>
            <a:ext cx="915165" cy="30094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E7CAB18-7EC5-59F5-0355-13CEF8A3641E}"/>
              </a:ext>
            </a:extLst>
          </p:cNvPr>
          <p:cNvSpPr/>
          <p:nvPr/>
        </p:nvSpPr>
        <p:spPr>
          <a:xfrm>
            <a:off x="3228977" y="2980134"/>
            <a:ext cx="412431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745A37A-1407-25D5-D6A9-B2CA76C8DB6B}"/>
              </a:ext>
            </a:extLst>
          </p:cNvPr>
          <p:cNvSpPr/>
          <p:nvPr/>
        </p:nvSpPr>
        <p:spPr>
          <a:xfrm>
            <a:off x="3371852" y="2662808"/>
            <a:ext cx="412431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19DD750-D0F3-F58D-E23B-2D61DE376B41}"/>
              </a:ext>
            </a:extLst>
          </p:cNvPr>
          <p:cNvSpPr/>
          <p:nvPr/>
        </p:nvSpPr>
        <p:spPr>
          <a:xfrm>
            <a:off x="3812209" y="3504770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5FC82726-065B-F3E8-24C8-7EB84BCD8E40}"/>
              </a:ext>
            </a:extLst>
          </p:cNvPr>
          <p:cNvSpPr/>
          <p:nvPr/>
        </p:nvSpPr>
        <p:spPr>
          <a:xfrm>
            <a:off x="2091585" y="3518143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2A902190-B59A-D24C-F782-6B72F4885842}"/>
              </a:ext>
            </a:extLst>
          </p:cNvPr>
          <p:cNvSpPr txBox="1"/>
          <p:nvPr/>
        </p:nvSpPr>
        <p:spPr>
          <a:xfrm>
            <a:off x="2314686" y="351080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BEF41399-7EA1-7509-FB59-AC8FA4F44B6D}"/>
              </a:ext>
            </a:extLst>
          </p:cNvPr>
          <p:cNvSpPr txBox="1"/>
          <p:nvPr/>
        </p:nvSpPr>
        <p:spPr>
          <a:xfrm>
            <a:off x="400794" y="5389370"/>
            <a:ext cx="4201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1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magnetic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and 1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switch</a:t>
            </a:r>
          </a:p>
          <a:p>
            <a:r>
              <a:rPr lang="sv-SE" sz="1600" dirty="0"/>
              <a:t>2: 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LED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Annunciator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for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search</a:t>
            </a:r>
            <a:endParaRPr lang="sv-SE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Electromechanical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Lock Access Door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Message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Display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Bolts</a:t>
            </a:r>
            <a:endParaRPr lang="sv-SE" sz="1600" dirty="0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CC6014AA-25DF-BFE5-F301-05C60EAE166D}"/>
              </a:ext>
            </a:extLst>
          </p:cNvPr>
          <p:cNvSpPr/>
          <p:nvPr/>
        </p:nvSpPr>
        <p:spPr>
          <a:xfrm>
            <a:off x="1842480" y="3434073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78ABBD1B-3627-CA5D-BF97-1DA4C95D5999}"/>
              </a:ext>
            </a:extLst>
          </p:cNvPr>
          <p:cNvSpPr txBox="1"/>
          <p:nvPr/>
        </p:nvSpPr>
        <p:spPr>
          <a:xfrm>
            <a:off x="1590168" y="340568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1F7B3601-D2B7-5AB3-65E2-BA1A9754FAB2}"/>
              </a:ext>
            </a:extLst>
          </p:cNvPr>
          <p:cNvSpPr/>
          <p:nvPr/>
        </p:nvSpPr>
        <p:spPr>
          <a:xfrm>
            <a:off x="1842480" y="3625271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678D57E2-9F25-C838-8E81-D3FDB0EF0588}"/>
              </a:ext>
            </a:extLst>
          </p:cNvPr>
          <p:cNvSpPr txBox="1"/>
          <p:nvPr/>
        </p:nvSpPr>
        <p:spPr>
          <a:xfrm>
            <a:off x="1599701" y="365945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716AEC0E-60E8-48AD-776B-12D5E70B01CE}"/>
              </a:ext>
            </a:extLst>
          </p:cNvPr>
          <p:cNvSpPr/>
          <p:nvPr/>
        </p:nvSpPr>
        <p:spPr>
          <a:xfrm>
            <a:off x="1814162" y="3224573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9279C5FF-DDD6-3D95-EDBA-DC201C55DB55}"/>
              </a:ext>
            </a:extLst>
          </p:cNvPr>
          <p:cNvSpPr txBox="1"/>
          <p:nvPr/>
        </p:nvSpPr>
        <p:spPr>
          <a:xfrm>
            <a:off x="1570442" y="317369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BE6FD464-7B1C-F1B6-F848-41DB9B744863}"/>
              </a:ext>
            </a:extLst>
          </p:cNvPr>
          <p:cNvSpPr/>
          <p:nvPr/>
        </p:nvSpPr>
        <p:spPr>
          <a:xfrm>
            <a:off x="3035041" y="2852016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DDF9A647-4C11-1335-D825-129D009F88DC}"/>
              </a:ext>
            </a:extLst>
          </p:cNvPr>
          <p:cNvSpPr txBox="1"/>
          <p:nvPr/>
        </p:nvSpPr>
        <p:spPr>
          <a:xfrm>
            <a:off x="3086188" y="3049602"/>
            <a:ext cx="412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endParaRPr lang="sv-SE" sz="1600" dirty="0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B6C2BD19-E737-7BC2-60C4-3E9DF4F5CF3C}"/>
              </a:ext>
            </a:extLst>
          </p:cNvPr>
          <p:cNvSpPr/>
          <p:nvPr/>
        </p:nvSpPr>
        <p:spPr>
          <a:xfrm>
            <a:off x="2406450" y="280389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D03E8188-8938-25BA-FE5D-A82A1FA5B54B}"/>
              </a:ext>
            </a:extLst>
          </p:cNvPr>
          <p:cNvSpPr txBox="1"/>
          <p:nvPr/>
        </p:nvSpPr>
        <p:spPr>
          <a:xfrm>
            <a:off x="2247928" y="3020985"/>
            <a:ext cx="412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endParaRPr lang="sv-SE" sz="1600" dirty="0"/>
          </a:p>
        </p:txBody>
      </p:sp>
      <p:pic>
        <p:nvPicPr>
          <p:cNvPr id="72" name="Bildobjekt 71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9571FD5C-23C9-2679-781A-6717BD06D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81" y="5389122"/>
            <a:ext cx="4430938" cy="14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098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Blue Lights and PA Loudspeakers (D02 level 103) </a:t>
            </a:r>
          </a:p>
        </p:txBody>
      </p:sp>
      <p:pic>
        <p:nvPicPr>
          <p:cNvPr id="5" name="Bildobjekt 4" descr="En bild som visar diagram, linje, Teknisk ritning, Plan&#10;&#10;Automatiskt genererad beskrivning">
            <a:extLst>
              <a:ext uri="{FF2B5EF4-FFF2-40B4-BE49-F238E27FC236}">
                <a16:creationId xmlns:a16="http://schemas.microsoft.com/office/drawing/2014/main" id="{EBFE3447-D360-FFD0-F68F-144F5D88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82" y="1285875"/>
            <a:ext cx="8303290" cy="404221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BF6BB54-7E81-51E8-B674-1565E2BE2A4E}"/>
              </a:ext>
            </a:extLst>
          </p:cNvPr>
          <p:cNvSpPr/>
          <p:nvPr/>
        </p:nvSpPr>
        <p:spPr>
          <a:xfrm>
            <a:off x="3381375" y="2819400"/>
            <a:ext cx="1028700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9E0D989-FBD1-ED64-8F93-B2373D1F14FB}"/>
              </a:ext>
            </a:extLst>
          </p:cNvPr>
          <p:cNvSpPr/>
          <p:nvPr/>
        </p:nvSpPr>
        <p:spPr>
          <a:xfrm>
            <a:off x="3581400" y="3191214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AAE8D7F-E78D-D900-9EC5-204776ABC794}"/>
              </a:ext>
            </a:extLst>
          </p:cNvPr>
          <p:cNvSpPr/>
          <p:nvPr/>
        </p:nvSpPr>
        <p:spPr>
          <a:xfrm rot="19594285">
            <a:off x="3316582" y="3612494"/>
            <a:ext cx="552450" cy="2282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FEF5608-7C05-ADCE-B018-205B90A4B86C}"/>
              </a:ext>
            </a:extLst>
          </p:cNvPr>
          <p:cNvSpPr/>
          <p:nvPr/>
        </p:nvSpPr>
        <p:spPr>
          <a:xfrm rot="19594285">
            <a:off x="2659357" y="4012302"/>
            <a:ext cx="552450" cy="2282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A9F80DB-555F-F1D5-0C8A-E9699F54E118}"/>
              </a:ext>
            </a:extLst>
          </p:cNvPr>
          <p:cNvSpPr/>
          <p:nvPr/>
        </p:nvSpPr>
        <p:spPr>
          <a:xfrm rot="16200000">
            <a:off x="2163795" y="3559390"/>
            <a:ext cx="675437" cy="5150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165BEA0-8AC8-FAF4-9D1D-FEC99864616E}"/>
              </a:ext>
            </a:extLst>
          </p:cNvPr>
          <p:cNvSpPr/>
          <p:nvPr/>
        </p:nvSpPr>
        <p:spPr>
          <a:xfrm rot="16200000">
            <a:off x="2316195" y="3711790"/>
            <a:ext cx="675437" cy="5150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DADB80F-66DF-4435-2A32-287A5AFA113B}"/>
              </a:ext>
            </a:extLst>
          </p:cNvPr>
          <p:cNvSpPr/>
          <p:nvPr/>
        </p:nvSpPr>
        <p:spPr>
          <a:xfrm>
            <a:off x="2857502" y="2472734"/>
            <a:ext cx="1028700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F585FC-BE7A-179E-D01E-871D78C4DBC0}"/>
              </a:ext>
            </a:extLst>
          </p:cNvPr>
          <p:cNvSpPr/>
          <p:nvPr/>
        </p:nvSpPr>
        <p:spPr>
          <a:xfrm>
            <a:off x="2501513" y="2207605"/>
            <a:ext cx="632212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A53F334-9793-1C26-2433-6862E9B3668F}"/>
              </a:ext>
            </a:extLst>
          </p:cNvPr>
          <p:cNvSpPr/>
          <p:nvPr/>
        </p:nvSpPr>
        <p:spPr>
          <a:xfrm>
            <a:off x="2279230" y="2534497"/>
            <a:ext cx="632212" cy="2194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45DF4BB-FFC4-7DBE-C0B5-588AC55AAC5D}"/>
              </a:ext>
            </a:extLst>
          </p:cNvPr>
          <p:cNvSpPr/>
          <p:nvPr/>
        </p:nvSpPr>
        <p:spPr>
          <a:xfrm>
            <a:off x="2243986" y="2861389"/>
            <a:ext cx="257527" cy="2827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737B1A7-B7EF-6899-48A3-0577E6C7C566}"/>
              </a:ext>
            </a:extLst>
          </p:cNvPr>
          <p:cNvSpPr/>
          <p:nvPr/>
        </p:nvSpPr>
        <p:spPr>
          <a:xfrm rot="19769290">
            <a:off x="8896336" y="1875122"/>
            <a:ext cx="915165" cy="30094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E7CAB18-7EC5-59F5-0355-13CEF8A3641E}"/>
              </a:ext>
            </a:extLst>
          </p:cNvPr>
          <p:cNvSpPr/>
          <p:nvPr/>
        </p:nvSpPr>
        <p:spPr>
          <a:xfrm>
            <a:off x="3228977" y="2980134"/>
            <a:ext cx="412431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745A37A-1407-25D5-D6A9-B2CA76C8DB6B}"/>
              </a:ext>
            </a:extLst>
          </p:cNvPr>
          <p:cNvSpPr/>
          <p:nvPr/>
        </p:nvSpPr>
        <p:spPr>
          <a:xfrm>
            <a:off x="3371852" y="2662808"/>
            <a:ext cx="412431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19DD750-D0F3-F58D-E23B-2D61DE376B41}"/>
              </a:ext>
            </a:extLst>
          </p:cNvPr>
          <p:cNvSpPr/>
          <p:nvPr/>
        </p:nvSpPr>
        <p:spPr>
          <a:xfrm>
            <a:off x="3812209" y="3504770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BA7EA432-E87C-A5DC-45B6-34470517EE96}"/>
              </a:ext>
            </a:extLst>
          </p:cNvPr>
          <p:cNvSpPr/>
          <p:nvPr/>
        </p:nvSpPr>
        <p:spPr>
          <a:xfrm>
            <a:off x="2871436" y="4083311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1F1C18FC-942F-367D-05DA-0ABF35BA4C8A}"/>
              </a:ext>
            </a:extLst>
          </p:cNvPr>
          <p:cNvSpPr txBox="1"/>
          <p:nvPr/>
        </p:nvSpPr>
        <p:spPr>
          <a:xfrm>
            <a:off x="2800550" y="380652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6B428478-FF33-97B8-19CD-817B1E73399A}"/>
              </a:ext>
            </a:extLst>
          </p:cNvPr>
          <p:cNvSpPr/>
          <p:nvPr/>
        </p:nvSpPr>
        <p:spPr>
          <a:xfrm>
            <a:off x="3462276" y="3713344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1FC3C153-3CCC-556E-D611-99BEAA4B9054}"/>
              </a:ext>
            </a:extLst>
          </p:cNvPr>
          <p:cNvSpPr txBox="1"/>
          <p:nvPr/>
        </p:nvSpPr>
        <p:spPr>
          <a:xfrm>
            <a:off x="3391390" y="343655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E3E99F8F-C48C-B56A-9670-1CE6627D834D}"/>
              </a:ext>
            </a:extLst>
          </p:cNvPr>
          <p:cNvSpPr/>
          <p:nvPr/>
        </p:nvSpPr>
        <p:spPr>
          <a:xfrm>
            <a:off x="4036537" y="2957217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93AF061C-2E12-704A-3AAF-B6BE15BD5F0E}"/>
              </a:ext>
            </a:extLst>
          </p:cNvPr>
          <p:cNvSpPr txBox="1"/>
          <p:nvPr/>
        </p:nvSpPr>
        <p:spPr>
          <a:xfrm>
            <a:off x="3965651" y="268042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0163090F-68BB-11BE-B4BB-78CF49C5ACA8}"/>
              </a:ext>
            </a:extLst>
          </p:cNvPr>
          <p:cNvSpPr/>
          <p:nvPr/>
        </p:nvSpPr>
        <p:spPr>
          <a:xfrm>
            <a:off x="3139315" y="2653666"/>
            <a:ext cx="334686" cy="397112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A15F32F1-9028-2CB2-D26B-D401D17B1492}"/>
              </a:ext>
            </a:extLst>
          </p:cNvPr>
          <p:cNvSpPr txBox="1"/>
          <p:nvPr/>
        </p:nvSpPr>
        <p:spPr>
          <a:xfrm>
            <a:off x="3068428" y="2376875"/>
            <a:ext cx="223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BF5AE871-B40B-209E-C8EF-141311B73583}"/>
              </a:ext>
            </a:extLst>
          </p:cNvPr>
          <p:cNvSpPr/>
          <p:nvPr/>
        </p:nvSpPr>
        <p:spPr>
          <a:xfrm>
            <a:off x="2271077" y="2138889"/>
            <a:ext cx="334686" cy="397112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6D06539A-2871-8614-E57F-10D3723E19A8}"/>
              </a:ext>
            </a:extLst>
          </p:cNvPr>
          <p:cNvSpPr txBox="1"/>
          <p:nvPr/>
        </p:nvSpPr>
        <p:spPr>
          <a:xfrm>
            <a:off x="2200190" y="1862098"/>
            <a:ext cx="223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CDF475D1-2269-0877-2627-295D35E34695}"/>
              </a:ext>
            </a:extLst>
          </p:cNvPr>
          <p:cNvSpPr/>
          <p:nvPr/>
        </p:nvSpPr>
        <p:spPr>
          <a:xfrm>
            <a:off x="1863057" y="2862380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8883D550-5F91-7C48-0705-8671F8D2784D}"/>
              </a:ext>
            </a:extLst>
          </p:cNvPr>
          <p:cNvSpPr txBox="1"/>
          <p:nvPr/>
        </p:nvSpPr>
        <p:spPr>
          <a:xfrm>
            <a:off x="1619337" y="281150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09B9BEA0-A3F3-2166-B5B0-4414DFC1E9EC}"/>
              </a:ext>
            </a:extLst>
          </p:cNvPr>
          <p:cNvSpPr/>
          <p:nvPr/>
        </p:nvSpPr>
        <p:spPr>
          <a:xfrm>
            <a:off x="2102728" y="2537962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D42FB430-10B2-436D-2BB7-DF6E16DC17BB}"/>
              </a:ext>
            </a:extLst>
          </p:cNvPr>
          <p:cNvSpPr/>
          <p:nvPr/>
        </p:nvSpPr>
        <p:spPr>
          <a:xfrm>
            <a:off x="2107324" y="3646410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C7879AE3-FFEC-2171-1F96-9FD8C94780F5}"/>
              </a:ext>
            </a:extLst>
          </p:cNvPr>
          <p:cNvSpPr txBox="1"/>
          <p:nvPr/>
        </p:nvSpPr>
        <p:spPr>
          <a:xfrm>
            <a:off x="2315330" y="2507258"/>
            <a:ext cx="409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B28D6276-E9CA-3300-1D13-1D6B80507511}"/>
              </a:ext>
            </a:extLst>
          </p:cNvPr>
          <p:cNvSpPr txBox="1"/>
          <p:nvPr/>
        </p:nvSpPr>
        <p:spPr>
          <a:xfrm>
            <a:off x="2299164" y="3662673"/>
            <a:ext cx="412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B9CD1A24-1E12-BE6A-2095-2E8E976627A6}"/>
              </a:ext>
            </a:extLst>
          </p:cNvPr>
          <p:cNvSpPr txBox="1"/>
          <p:nvPr/>
        </p:nvSpPr>
        <p:spPr>
          <a:xfrm>
            <a:off x="443052" y="5408079"/>
            <a:ext cx="42014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Blue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endParaRPr lang="sv-SE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Blue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ICC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3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4</a:t>
            </a:r>
          </a:p>
        </p:txBody>
      </p:sp>
      <p:pic>
        <p:nvPicPr>
          <p:cNvPr id="72" name="Bildobjekt 71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9571FD5C-23C9-2679-781A-6717BD06D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80" y="5422815"/>
            <a:ext cx="4430938" cy="14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Control Cabinets (D02 level 115) </a:t>
            </a:r>
          </a:p>
        </p:txBody>
      </p:sp>
      <p:pic>
        <p:nvPicPr>
          <p:cNvPr id="12" name="Bildobjekt 11" descr="En bild som visar text, diagram, Plan, Rektangel&#10;&#10;Automatiskt genererad beskrivning">
            <a:extLst>
              <a:ext uri="{FF2B5EF4-FFF2-40B4-BE49-F238E27FC236}">
                <a16:creationId xmlns:a16="http://schemas.microsoft.com/office/drawing/2014/main" id="{82BEFE23-3CC5-6F3C-B18F-B88C90BA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56" y="1457560"/>
            <a:ext cx="5536370" cy="4688245"/>
          </a:xfrm>
          <a:prstGeom prst="rect">
            <a:avLst/>
          </a:prstGeom>
        </p:spPr>
      </p:pic>
      <p:pic>
        <p:nvPicPr>
          <p:cNvPr id="21" name="Bildobjekt 20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ED53FEAF-96C5-9E2A-640C-50639225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11" y="2976016"/>
            <a:ext cx="3521286" cy="1204098"/>
          </a:xfrm>
          <a:prstGeom prst="rect">
            <a:avLst/>
          </a:prstGeom>
        </p:spPr>
      </p:pic>
      <p:sp>
        <p:nvSpPr>
          <p:cNvPr id="22" name="Ellips 21">
            <a:extLst>
              <a:ext uri="{FF2B5EF4-FFF2-40B4-BE49-F238E27FC236}">
                <a16:creationId xmlns:a16="http://schemas.microsoft.com/office/drawing/2014/main" id="{81FC0E29-6C00-ED79-36C7-1E7A5E00DC03}"/>
              </a:ext>
            </a:extLst>
          </p:cNvPr>
          <p:cNvSpPr/>
          <p:nvPr/>
        </p:nvSpPr>
        <p:spPr>
          <a:xfrm>
            <a:off x="3905870" y="3288111"/>
            <a:ext cx="454991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6E39B384-5B31-F89F-1600-03129911AF15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2073488" y="3137701"/>
            <a:ext cx="1832382" cy="29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ED8CFEA4-EBCA-E432-2744-B8D2CEB919DB}"/>
              </a:ext>
            </a:extLst>
          </p:cNvPr>
          <p:cNvSpPr txBox="1"/>
          <p:nvPr/>
        </p:nvSpPr>
        <p:spPr>
          <a:xfrm>
            <a:off x="705092" y="2968424"/>
            <a:ext cx="1368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RIO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07A308C-56A1-79DA-FA22-FC327F0650A1}"/>
              </a:ext>
            </a:extLst>
          </p:cNvPr>
          <p:cNvSpPr/>
          <p:nvPr/>
        </p:nvSpPr>
        <p:spPr>
          <a:xfrm>
            <a:off x="4001126" y="3600466"/>
            <a:ext cx="92392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4" name="Bildobjekt 53" descr="En bild som visar text, skärmbild, Parallell, Rektangel&#10;&#10;Automatiskt genererad beskrivning">
            <a:extLst>
              <a:ext uri="{FF2B5EF4-FFF2-40B4-BE49-F238E27FC236}">
                <a16:creationId xmlns:a16="http://schemas.microsoft.com/office/drawing/2014/main" id="{EEBE2870-6A51-1CC4-3EF8-6BCDC4143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24" y="3370242"/>
            <a:ext cx="2388145" cy="32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83078-D760-1647-8B80-66BA8B52336D}" type="slidenum">
              <a:rPr kumimoji="0" 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12033"/>
              </p:ext>
            </p:extLst>
          </p:nvPr>
        </p:nvGraphicFramePr>
        <p:xfrm>
          <a:off x="905649" y="1576269"/>
          <a:ext cx="975612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54">
                  <a:extLst>
                    <a:ext uri="{9D8B030D-6E8A-4147-A177-3AD203B41FA5}">
                      <a16:colId xmlns:a16="http://schemas.microsoft.com/office/drawing/2014/main" val="2033143827"/>
                    </a:ext>
                  </a:extLst>
                </a:gridCol>
                <a:gridCol w="9175866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E&amp;M design documentation for this CDR</a:t>
                      </a:r>
                      <a:endParaRPr lang="en-US" sz="20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Environmental conditions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267581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Power distribution and back-up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936639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System Network architecture</a:t>
                      </a:r>
                      <a:endParaRPr lang="en-US" sz="20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5910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Target, Bunker PSS Control Cabinets and Field Devices</a:t>
                      </a:r>
                      <a:endParaRPr lang="en-US" sz="20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494567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Cable selection and Cable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145263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Grounding Strategy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05393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875565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Target PSS and Bunker PSS Electrical and Mechanical Design CDR Presentation</a:t>
            </a:r>
            <a:endParaRPr kumimoji="0" lang="en-GB" sz="800" b="0" i="0" u="none" strike="noStrike" kern="1200" cap="all" spc="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ESOS (D02 level 115) </a:t>
            </a:r>
          </a:p>
        </p:txBody>
      </p:sp>
      <p:pic>
        <p:nvPicPr>
          <p:cNvPr id="5" name="Bildobjekt 4" descr="En bild som visar diagram, linje, text, Plan&#10;&#10;Automatiskt genererad beskrivning">
            <a:extLst>
              <a:ext uri="{FF2B5EF4-FFF2-40B4-BE49-F238E27FC236}">
                <a16:creationId xmlns:a16="http://schemas.microsoft.com/office/drawing/2014/main" id="{B4CC18DC-5068-21BB-CD53-D92BC6FF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191024"/>
            <a:ext cx="8915400" cy="431349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A5152C2-E94F-41CC-1D8D-D9475FC1E47B}"/>
              </a:ext>
            </a:extLst>
          </p:cNvPr>
          <p:cNvSpPr/>
          <p:nvPr/>
        </p:nvSpPr>
        <p:spPr>
          <a:xfrm>
            <a:off x="1571625" y="2391114"/>
            <a:ext cx="117157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3753A5-E6E4-CBC9-CEC7-70E6C1600B86}"/>
              </a:ext>
            </a:extLst>
          </p:cNvPr>
          <p:cNvSpPr/>
          <p:nvPr/>
        </p:nvSpPr>
        <p:spPr>
          <a:xfrm>
            <a:off x="1138238" y="1701205"/>
            <a:ext cx="433388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E3AA74-5609-3D4E-988D-A504643AAE03}"/>
              </a:ext>
            </a:extLst>
          </p:cNvPr>
          <p:cNvSpPr/>
          <p:nvPr/>
        </p:nvSpPr>
        <p:spPr>
          <a:xfrm>
            <a:off x="1571625" y="3591204"/>
            <a:ext cx="1257299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645A29-05FC-4E5F-1988-8763FFC81F01}"/>
              </a:ext>
            </a:extLst>
          </p:cNvPr>
          <p:cNvSpPr/>
          <p:nvPr/>
        </p:nvSpPr>
        <p:spPr>
          <a:xfrm>
            <a:off x="2362199" y="3081023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1DB474A-5CBD-5433-A59A-3004FDC06016}"/>
              </a:ext>
            </a:extLst>
          </p:cNvPr>
          <p:cNvSpPr/>
          <p:nvPr/>
        </p:nvSpPr>
        <p:spPr>
          <a:xfrm>
            <a:off x="2562223" y="2818771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BB05008-2092-B8B7-7905-8AA55D5FD926}"/>
              </a:ext>
            </a:extLst>
          </p:cNvPr>
          <p:cNvSpPr/>
          <p:nvPr/>
        </p:nvSpPr>
        <p:spPr>
          <a:xfrm>
            <a:off x="2905124" y="3262066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3D85F23-330C-138E-5C1E-26D58E772993}"/>
              </a:ext>
            </a:extLst>
          </p:cNvPr>
          <p:cNvSpPr/>
          <p:nvPr/>
        </p:nvSpPr>
        <p:spPr>
          <a:xfrm>
            <a:off x="1157289" y="3429000"/>
            <a:ext cx="233362" cy="65535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361740-D673-29AB-483E-8EF06E9B720A}"/>
              </a:ext>
            </a:extLst>
          </p:cNvPr>
          <p:cNvSpPr/>
          <p:nvPr/>
        </p:nvSpPr>
        <p:spPr>
          <a:xfrm>
            <a:off x="1354932" y="4734636"/>
            <a:ext cx="233362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601FFE-DF78-B015-F5ED-48EAB43358D9}"/>
              </a:ext>
            </a:extLst>
          </p:cNvPr>
          <p:cNvSpPr/>
          <p:nvPr/>
        </p:nvSpPr>
        <p:spPr>
          <a:xfrm>
            <a:off x="4707732" y="3696744"/>
            <a:ext cx="302417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D2FE57A-E366-BE6C-E862-4ED9E7E5DCCC}"/>
              </a:ext>
            </a:extLst>
          </p:cNvPr>
          <p:cNvSpPr/>
          <p:nvPr/>
        </p:nvSpPr>
        <p:spPr>
          <a:xfrm>
            <a:off x="4725588" y="2527321"/>
            <a:ext cx="302417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41AC1DC-DDEA-FB01-EA83-F68633A0449F}"/>
              </a:ext>
            </a:extLst>
          </p:cNvPr>
          <p:cNvSpPr/>
          <p:nvPr/>
        </p:nvSpPr>
        <p:spPr>
          <a:xfrm>
            <a:off x="5513950" y="2726824"/>
            <a:ext cx="302417" cy="8643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A5BD843-F5A8-052D-4844-5507253CB99C}"/>
              </a:ext>
            </a:extLst>
          </p:cNvPr>
          <p:cNvSpPr/>
          <p:nvPr/>
        </p:nvSpPr>
        <p:spPr>
          <a:xfrm>
            <a:off x="5655802" y="2769858"/>
            <a:ext cx="302417" cy="8213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40FE4D8-D6AF-5C24-8BB8-FBDB6B3D3097}"/>
              </a:ext>
            </a:extLst>
          </p:cNvPr>
          <p:cNvSpPr/>
          <p:nvPr/>
        </p:nvSpPr>
        <p:spPr>
          <a:xfrm>
            <a:off x="5793583" y="3081022"/>
            <a:ext cx="302417" cy="47235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83BA079-5A0F-7A5E-C6DF-949D7274D113}"/>
              </a:ext>
            </a:extLst>
          </p:cNvPr>
          <p:cNvSpPr/>
          <p:nvPr/>
        </p:nvSpPr>
        <p:spPr>
          <a:xfrm>
            <a:off x="6506760" y="2964427"/>
            <a:ext cx="1994633" cy="73231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8B022AE-0B14-6D54-2C4F-9423186BD12E}"/>
              </a:ext>
            </a:extLst>
          </p:cNvPr>
          <p:cNvSpPr/>
          <p:nvPr/>
        </p:nvSpPr>
        <p:spPr>
          <a:xfrm>
            <a:off x="6627873" y="3069202"/>
            <a:ext cx="1994633" cy="73231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1A6B197-5DF9-7DAC-1AD1-96E3A06A5F4E}"/>
              </a:ext>
            </a:extLst>
          </p:cNvPr>
          <p:cNvSpPr/>
          <p:nvPr/>
        </p:nvSpPr>
        <p:spPr>
          <a:xfrm>
            <a:off x="3335644" y="3274165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9BB7B6A-CE9B-6095-57CF-A09863736308}"/>
              </a:ext>
            </a:extLst>
          </p:cNvPr>
          <p:cNvSpPr txBox="1"/>
          <p:nvPr/>
        </p:nvSpPr>
        <p:spPr>
          <a:xfrm>
            <a:off x="3559638" y="326206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942F10D9-72AF-2445-6D1B-19E59DDD74D0}"/>
              </a:ext>
            </a:extLst>
          </p:cNvPr>
          <p:cNvSpPr/>
          <p:nvPr/>
        </p:nvSpPr>
        <p:spPr>
          <a:xfrm>
            <a:off x="4648834" y="405445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EA3F4BB-6303-49CA-8B1B-C0892DD4C771}"/>
              </a:ext>
            </a:extLst>
          </p:cNvPr>
          <p:cNvSpPr txBox="1"/>
          <p:nvPr/>
        </p:nvSpPr>
        <p:spPr>
          <a:xfrm>
            <a:off x="4872828" y="404235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98E667DB-3CE8-5170-0838-5064A1223BF2}"/>
              </a:ext>
            </a:extLst>
          </p:cNvPr>
          <p:cNvSpPr/>
          <p:nvPr/>
        </p:nvSpPr>
        <p:spPr>
          <a:xfrm>
            <a:off x="4648834" y="2359838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7A0D491-F2CE-F7C1-CC01-568D151A296F}"/>
              </a:ext>
            </a:extLst>
          </p:cNvPr>
          <p:cNvSpPr txBox="1"/>
          <p:nvPr/>
        </p:nvSpPr>
        <p:spPr>
          <a:xfrm>
            <a:off x="4632855" y="260716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C9AD7DF-EF7D-14CE-F25B-19BE3A1DF072}"/>
              </a:ext>
            </a:extLst>
          </p:cNvPr>
          <p:cNvSpPr txBox="1"/>
          <p:nvPr/>
        </p:nvSpPr>
        <p:spPr>
          <a:xfrm>
            <a:off x="5554854" y="279515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CBF1E3B0-CDE7-A25C-5CA4-7DF3C4B7D801}"/>
              </a:ext>
            </a:extLst>
          </p:cNvPr>
          <p:cNvSpPr/>
          <p:nvPr/>
        </p:nvSpPr>
        <p:spPr>
          <a:xfrm>
            <a:off x="5807470" y="2720750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65AC4750-5605-B09E-B25F-607A562F0531}"/>
              </a:ext>
            </a:extLst>
          </p:cNvPr>
          <p:cNvSpPr txBox="1"/>
          <p:nvPr/>
        </p:nvSpPr>
        <p:spPr>
          <a:xfrm>
            <a:off x="1313652" y="4596912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5B9551E7-F68A-2406-35B9-4788D9F173BD}"/>
              </a:ext>
            </a:extLst>
          </p:cNvPr>
          <p:cNvSpPr/>
          <p:nvPr/>
        </p:nvSpPr>
        <p:spPr>
          <a:xfrm>
            <a:off x="1471613" y="4827692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C05F555B-78B0-67F1-D9AE-7C72559AD004}"/>
              </a:ext>
            </a:extLst>
          </p:cNvPr>
          <p:cNvSpPr/>
          <p:nvPr/>
        </p:nvSpPr>
        <p:spPr>
          <a:xfrm>
            <a:off x="959412" y="3615786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E2A1652E-DE18-F68D-9FD3-9343C77E5276}"/>
              </a:ext>
            </a:extLst>
          </p:cNvPr>
          <p:cNvSpPr txBox="1"/>
          <p:nvPr/>
        </p:nvSpPr>
        <p:spPr>
          <a:xfrm>
            <a:off x="1174907" y="361578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84E99E96-6268-7C24-5C00-C039AE3973A9}"/>
              </a:ext>
            </a:extLst>
          </p:cNvPr>
          <p:cNvSpPr/>
          <p:nvPr/>
        </p:nvSpPr>
        <p:spPr>
          <a:xfrm>
            <a:off x="983433" y="1624866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F99759EE-3257-E435-4D88-35159773FF84}"/>
              </a:ext>
            </a:extLst>
          </p:cNvPr>
          <p:cNvSpPr txBox="1"/>
          <p:nvPr/>
        </p:nvSpPr>
        <p:spPr>
          <a:xfrm>
            <a:off x="1198928" y="162486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76306A19-67BF-1D44-C197-1264C2994F9F}"/>
              </a:ext>
            </a:extLst>
          </p:cNvPr>
          <p:cNvSpPr txBox="1"/>
          <p:nvPr/>
        </p:nvSpPr>
        <p:spPr>
          <a:xfrm>
            <a:off x="400794" y="5507004"/>
            <a:ext cx="4201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ESOS (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ESOS (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search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button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04" name="Bildobjekt 103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6D1E2C7F-F356-BBD0-ECBA-5C48DEC3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99" y="5364607"/>
            <a:ext cx="4461761" cy="14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Doors (D02 level 115) </a:t>
            </a:r>
          </a:p>
        </p:txBody>
      </p:sp>
      <p:pic>
        <p:nvPicPr>
          <p:cNvPr id="5" name="Bildobjekt 4" descr="En bild som visar diagram, linje, text, Plan&#10;&#10;Automatiskt genererad beskrivning">
            <a:extLst>
              <a:ext uri="{FF2B5EF4-FFF2-40B4-BE49-F238E27FC236}">
                <a16:creationId xmlns:a16="http://schemas.microsoft.com/office/drawing/2014/main" id="{B4CC18DC-5068-21BB-CD53-D92BC6FF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191024"/>
            <a:ext cx="8915400" cy="431349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A5152C2-E94F-41CC-1D8D-D9475FC1E47B}"/>
              </a:ext>
            </a:extLst>
          </p:cNvPr>
          <p:cNvSpPr/>
          <p:nvPr/>
        </p:nvSpPr>
        <p:spPr>
          <a:xfrm>
            <a:off x="1571625" y="2391114"/>
            <a:ext cx="117157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3753A5-E6E4-CBC9-CEC7-70E6C1600B86}"/>
              </a:ext>
            </a:extLst>
          </p:cNvPr>
          <p:cNvSpPr/>
          <p:nvPr/>
        </p:nvSpPr>
        <p:spPr>
          <a:xfrm>
            <a:off x="1138238" y="1701205"/>
            <a:ext cx="433388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E3AA74-5609-3D4E-988D-A504643AAE03}"/>
              </a:ext>
            </a:extLst>
          </p:cNvPr>
          <p:cNvSpPr/>
          <p:nvPr/>
        </p:nvSpPr>
        <p:spPr>
          <a:xfrm>
            <a:off x="1571625" y="3591204"/>
            <a:ext cx="1257299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645A29-05FC-4E5F-1988-8763FFC81F01}"/>
              </a:ext>
            </a:extLst>
          </p:cNvPr>
          <p:cNvSpPr/>
          <p:nvPr/>
        </p:nvSpPr>
        <p:spPr>
          <a:xfrm>
            <a:off x="2362199" y="3081023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1DB474A-5CBD-5433-A59A-3004FDC06016}"/>
              </a:ext>
            </a:extLst>
          </p:cNvPr>
          <p:cNvSpPr/>
          <p:nvPr/>
        </p:nvSpPr>
        <p:spPr>
          <a:xfrm>
            <a:off x="2562223" y="2818771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BB05008-2092-B8B7-7905-8AA55D5FD926}"/>
              </a:ext>
            </a:extLst>
          </p:cNvPr>
          <p:cNvSpPr/>
          <p:nvPr/>
        </p:nvSpPr>
        <p:spPr>
          <a:xfrm>
            <a:off x="2905124" y="3262066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3D85F23-330C-138E-5C1E-26D58E772993}"/>
              </a:ext>
            </a:extLst>
          </p:cNvPr>
          <p:cNvSpPr/>
          <p:nvPr/>
        </p:nvSpPr>
        <p:spPr>
          <a:xfrm>
            <a:off x="1157289" y="3429000"/>
            <a:ext cx="233362" cy="65535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361740-D673-29AB-483E-8EF06E9B720A}"/>
              </a:ext>
            </a:extLst>
          </p:cNvPr>
          <p:cNvSpPr/>
          <p:nvPr/>
        </p:nvSpPr>
        <p:spPr>
          <a:xfrm>
            <a:off x="1354932" y="4734636"/>
            <a:ext cx="233362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601FFE-DF78-B015-F5ED-48EAB43358D9}"/>
              </a:ext>
            </a:extLst>
          </p:cNvPr>
          <p:cNvSpPr/>
          <p:nvPr/>
        </p:nvSpPr>
        <p:spPr>
          <a:xfrm>
            <a:off x="4707732" y="3696744"/>
            <a:ext cx="302417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D2FE57A-E366-BE6C-E862-4ED9E7E5DCCC}"/>
              </a:ext>
            </a:extLst>
          </p:cNvPr>
          <p:cNvSpPr/>
          <p:nvPr/>
        </p:nvSpPr>
        <p:spPr>
          <a:xfrm>
            <a:off x="4725588" y="2527321"/>
            <a:ext cx="302417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41AC1DC-DDEA-FB01-EA83-F68633A0449F}"/>
              </a:ext>
            </a:extLst>
          </p:cNvPr>
          <p:cNvSpPr/>
          <p:nvPr/>
        </p:nvSpPr>
        <p:spPr>
          <a:xfrm>
            <a:off x="5513950" y="2726824"/>
            <a:ext cx="302417" cy="8643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A5BD843-F5A8-052D-4844-5507253CB99C}"/>
              </a:ext>
            </a:extLst>
          </p:cNvPr>
          <p:cNvSpPr/>
          <p:nvPr/>
        </p:nvSpPr>
        <p:spPr>
          <a:xfrm>
            <a:off x="5655802" y="2769858"/>
            <a:ext cx="302417" cy="8213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40FE4D8-D6AF-5C24-8BB8-FBDB6B3D3097}"/>
              </a:ext>
            </a:extLst>
          </p:cNvPr>
          <p:cNvSpPr/>
          <p:nvPr/>
        </p:nvSpPr>
        <p:spPr>
          <a:xfrm>
            <a:off x="5793583" y="3081022"/>
            <a:ext cx="302417" cy="47235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83BA079-5A0F-7A5E-C6DF-949D7274D113}"/>
              </a:ext>
            </a:extLst>
          </p:cNvPr>
          <p:cNvSpPr/>
          <p:nvPr/>
        </p:nvSpPr>
        <p:spPr>
          <a:xfrm>
            <a:off x="6506760" y="2964427"/>
            <a:ext cx="1994633" cy="73231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8B022AE-0B14-6D54-2C4F-9423186BD12E}"/>
              </a:ext>
            </a:extLst>
          </p:cNvPr>
          <p:cNvSpPr/>
          <p:nvPr/>
        </p:nvSpPr>
        <p:spPr>
          <a:xfrm>
            <a:off x="6627873" y="3069202"/>
            <a:ext cx="1994633" cy="73231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0E428238-5D40-3E3B-B17F-4435ECBF3B24}"/>
              </a:ext>
            </a:extLst>
          </p:cNvPr>
          <p:cNvSpPr txBox="1"/>
          <p:nvPr/>
        </p:nvSpPr>
        <p:spPr>
          <a:xfrm>
            <a:off x="5336371" y="3055381"/>
            <a:ext cx="790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b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(4pc)</a:t>
            </a:r>
            <a:endParaRPr lang="sv-SE" sz="1600" dirty="0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E101E801-C582-B09A-3C05-19F20419F685}"/>
              </a:ext>
            </a:extLst>
          </p:cNvPr>
          <p:cNvSpPr/>
          <p:nvPr/>
        </p:nvSpPr>
        <p:spPr>
          <a:xfrm>
            <a:off x="986698" y="3442585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5C14F179-D605-155A-B777-554590650716}"/>
              </a:ext>
            </a:extLst>
          </p:cNvPr>
          <p:cNvSpPr txBox="1"/>
          <p:nvPr/>
        </p:nvSpPr>
        <p:spPr>
          <a:xfrm>
            <a:off x="1124892" y="361625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C7269149-2558-FC22-D27B-D76B600E6C4A}"/>
              </a:ext>
            </a:extLst>
          </p:cNvPr>
          <p:cNvSpPr/>
          <p:nvPr/>
        </p:nvSpPr>
        <p:spPr>
          <a:xfrm>
            <a:off x="6056874" y="3133704"/>
            <a:ext cx="449885" cy="39314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51610E29-EF00-57B0-BAFE-6C5F9D2B8EF6}"/>
              </a:ext>
            </a:extLst>
          </p:cNvPr>
          <p:cNvSpPr/>
          <p:nvPr/>
        </p:nvSpPr>
        <p:spPr>
          <a:xfrm>
            <a:off x="6300836" y="3349886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AACFB60-FDD3-E4C7-1FF0-E2E276F77CA6}"/>
              </a:ext>
            </a:extLst>
          </p:cNvPr>
          <p:cNvSpPr txBox="1"/>
          <p:nvPr/>
        </p:nvSpPr>
        <p:spPr>
          <a:xfrm>
            <a:off x="6506759" y="333027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058F579D-5EF4-9C3E-9601-8A2024C51356}"/>
              </a:ext>
            </a:extLst>
          </p:cNvPr>
          <p:cNvSpPr/>
          <p:nvPr/>
        </p:nvSpPr>
        <p:spPr>
          <a:xfrm>
            <a:off x="661258" y="3407722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12817EFE-DB94-78DB-28C6-8452A14832F5}"/>
              </a:ext>
            </a:extLst>
          </p:cNvPr>
          <p:cNvSpPr txBox="1"/>
          <p:nvPr/>
        </p:nvSpPr>
        <p:spPr>
          <a:xfrm>
            <a:off x="408384" y="338666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491938C6-62C3-5A78-AFCC-3346289923B0}"/>
              </a:ext>
            </a:extLst>
          </p:cNvPr>
          <p:cNvSpPr/>
          <p:nvPr/>
        </p:nvSpPr>
        <p:spPr>
          <a:xfrm>
            <a:off x="671624" y="363658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E5D8F9F8-EC3D-BDD8-2178-D9A5C861AE0A}"/>
              </a:ext>
            </a:extLst>
          </p:cNvPr>
          <p:cNvSpPr txBox="1"/>
          <p:nvPr/>
        </p:nvSpPr>
        <p:spPr>
          <a:xfrm>
            <a:off x="427434" y="370380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D8907895-B327-2262-BD3F-707B0FF06493}"/>
              </a:ext>
            </a:extLst>
          </p:cNvPr>
          <p:cNvSpPr/>
          <p:nvPr/>
        </p:nvSpPr>
        <p:spPr>
          <a:xfrm>
            <a:off x="6338631" y="3541898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ABAD6935-C6FF-C19B-363C-7E63F897D263}"/>
              </a:ext>
            </a:extLst>
          </p:cNvPr>
          <p:cNvSpPr txBox="1"/>
          <p:nvPr/>
        </p:nvSpPr>
        <p:spPr>
          <a:xfrm>
            <a:off x="6559154" y="355195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053634BE-FAD2-E89A-4FFF-88CA68E410D4}"/>
              </a:ext>
            </a:extLst>
          </p:cNvPr>
          <p:cNvSpPr/>
          <p:nvPr/>
        </p:nvSpPr>
        <p:spPr>
          <a:xfrm>
            <a:off x="632378" y="3196240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31D7AC3A-E088-4B79-6EE6-FD8A5847F804}"/>
              </a:ext>
            </a:extLst>
          </p:cNvPr>
          <p:cNvSpPr/>
          <p:nvPr/>
        </p:nvSpPr>
        <p:spPr>
          <a:xfrm>
            <a:off x="6357356" y="3196239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91968F31-1341-C806-1484-707524CE4ECB}"/>
              </a:ext>
            </a:extLst>
          </p:cNvPr>
          <p:cNvSpPr txBox="1"/>
          <p:nvPr/>
        </p:nvSpPr>
        <p:spPr>
          <a:xfrm>
            <a:off x="391394" y="312875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F9AEE312-8566-604D-4B60-324CC0CAC5AA}"/>
              </a:ext>
            </a:extLst>
          </p:cNvPr>
          <p:cNvSpPr txBox="1"/>
          <p:nvPr/>
        </p:nvSpPr>
        <p:spPr>
          <a:xfrm>
            <a:off x="6592701" y="313825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96" name="Ellips 95">
            <a:extLst>
              <a:ext uri="{FF2B5EF4-FFF2-40B4-BE49-F238E27FC236}">
                <a16:creationId xmlns:a16="http://schemas.microsoft.com/office/drawing/2014/main" id="{F1759CDE-ECD1-E353-E5A4-0ADEBE80AAFC}"/>
              </a:ext>
            </a:extLst>
          </p:cNvPr>
          <p:cNvSpPr/>
          <p:nvPr/>
        </p:nvSpPr>
        <p:spPr>
          <a:xfrm>
            <a:off x="1379120" y="2628238"/>
            <a:ext cx="318723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73BE8E81-5CD8-22F5-59F9-2F1A8FEF7BED}"/>
              </a:ext>
            </a:extLst>
          </p:cNvPr>
          <p:cNvSpPr/>
          <p:nvPr/>
        </p:nvSpPr>
        <p:spPr>
          <a:xfrm>
            <a:off x="1397663" y="3382561"/>
            <a:ext cx="318723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1BCCE917-2378-F1F3-A828-AC9D81330EA9}"/>
              </a:ext>
            </a:extLst>
          </p:cNvPr>
          <p:cNvSpPr txBox="1"/>
          <p:nvPr/>
        </p:nvSpPr>
        <p:spPr>
          <a:xfrm>
            <a:off x="1572329" y="2832558"/>
            <a:ext cx="410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endParaRPr lang="sv-SE" sz="1600" dirty="0"/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F1206CBD-1B32-DCD6-D2E2-6B09536C570B}"/>
              </a:ext>
            </a:extLst>
          </p:cNvPr>
          <p:cNvSpPr txBox="1"/>
          <p:nvPr/>
        </p:nvSpPr>
        <p:spPr>
          <a:xfrm>
            <a:off x="1567253" y="3140153"/>
            <a:ext cx="410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endParaRPr lang="sv-SE" sz="1600" dirty="0"/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76306A19-67BF-1D44-C197-1264C2994F9F}"/>
              </a:ext>
            </a:extLst>
          </p:cNvPr>
          <p:cNvSpPr txBox="1"/>
          <p:nvPr/>
        </p:nvSpPr>
        <p:spPr>
          <a:xfrm>
            <a:off x="400794" y="5507004"/>
            <a:ext cx="4201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1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magnetic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and 1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switch</a:t>
            </a:r>
          </a:p>
          <a:p>
            <a:r>
              <a:rPr lang="sv-SE" sz="1600" dirty="0"/>
              <a:t>2: 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LED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Annunciator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for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search</a:t>
            </a:r>
            <a:endParaRPr lang="sv-SE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Electromechanical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Lock Access Door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Message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Display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Bolts</a:t>
            </a:r>
          </a:p>
        </p:txBody>
      </p:sp>
      <p:pic>
        <p:nvPicPr>
          <p:cNvPr id="104" name="Bildobjekt 103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6D1E2C7F-F356-BBD0-ECBA-5C48DEC3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9" y="5334517"/>
            <a:ext cx="4461761" cy="14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Blue Lights and PA Loudspeakers (D02 level 115) </a:t>
            </a:r>
          </a:p>
        </p:txBody>
      </p:sp>
      <p:pic>
        <p:nvPicPr>
          <p:cNvPr id="5" name="Bildobjekt 4" descr="En bild som visar diagram, linje, text, Plan&#10;&#10;Automatiskt genererad beskrivning">
            <a:extLst>
              <a:ext uri="{FF2B5EF4-FFF2-40B4-BE49-F238E27FC236}">
                <a16:creationId xmlns:a16="http://schemas.microsoft.com/office/drawing/2014/main" id="{B4CC18DC-5068-21BB-CD53-D92BC6FF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191024"/>
            <a:ext cx="8915400" cy="431349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A5152C2-E94F-41CC-1D8D-D9475FC1E47B}"/>
              </a:ext>
            </a:extLst>
          </p:cNvPr>
          <p:cNvSpPr/>
          <p:nvPr/>
        </p:nvSpPr>
        <p:spPr>
          <a:xfrm>
            <a:off x="1571625" y="2391114"/>
            <a:ext cx="1171575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F3753A5-E6E4-CBC9-CEC7-70E6C1600B86}"/>
              </a:ext>
            </a:extLst>
          </p:cNvPr>
          <p:cNvSpPr/>
          <p:nvPr/>
        </p:nvSpPr>
        <p:spPr>
          <a:xfrm>
            <a:off x="1138238" y="1701205"/>
            <a:ext cx="433388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E3AA74-5609-3D4E-988D-A504643AAE03}"/>
              </a:ext>
            </a:extLst>
          </p:cNvPr>
          <p:cNvSpPr/>
          <p:nvPr/>
        </p:nvSpPr>
        <p:spPr>
          <a:xfrm>
            <a:off x="1571625" y="3591204"/>
            <a:ext cx="1257299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645A29-05FC-4E5F-1988-8763FFC81F01}"/>
              </a:ext>
            </a:extLst>
          </p:cNvPr>
          <p:cNvSpPr/>
          <p:nvPr/>
        </p:nvSpPr>
        <p:spPr>
          <a:xfrm>
            <a:off x="2362199" y="3081023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1DB474A-5CBD-5433-A59A-3004FDC06016}"/>
              </a:ext>
            </a:extLst>
          </p:cNvPr>
          <p:cNvSpPr/>
          <p:nvPr/>
        </p:nvSpPr>
        <p:spPr>
          <a:xfrm>
            <a:off x="2562223" y="2818771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BB05008-2092-B8B7-7905-8AA55D5FD926}"/>
              </a:ext>
            </a:extLst>
          </p:cNvPr>
          <p:cNvSpPr/>
          <p:nvPr/>
        </p:nvSpPr>
        <p:spPr>
          <a:xfrm>
            <a:off x="2905124" y="3262066"/>
            <a:ext cx="533401" cy="2913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3D85F23-330C-138E-5C1E-26D58E772993}"/>
              </a:ext>
            </a:extLst>
          </p:cNvPr>
          <p:cNvSpPr/>
          <p:nvPr/>
        </p:nvSpPr>
        <p:spPr>
          <a:xfrm>
            <a:off x="1157289" y="3429000"/>
            <a:ext cx="233362" cy="65535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361740-D673-29AB-483E-8EF06E9B720A}"/>
              </a:ext>
            </a:extLst>
          </p:cNvPr>
          <p:cNvSpPr/>
          <p:nvPr/>
        </p:nvSpPr>
        <p:spPr>
          <a:xfrm>
            <a:off x="1354932" y="4734636"/>
            <a:ext cx="233362" cy="2110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601FFE-DF78-B015-F5ED-48EAB43358D9}"/>
              </a:ext>
            </a:extLst>
          </p:cNvPr>
          <p:cNvSpPr/>
          <p:nvPr/>
        </p:nvSpPr>
        <p:spPr>
          <a:xfrm>
            <a:off x="4707732" y="3696744"/>
            <a:ext cx="302417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D2FE57A-E366-BE6C-E862-4ED9E7E5DCCC}"/>
              </a:ext>
            </a:extLst>
          </p:cNvPr>
          <p:cNvSpPr/>
          <p:nvPr/>
        </p:nvSpPr>
        <p:spPr>
          <a:xfrm>
            <a:off x="4725588" y="2527321"/>
            <a:ext cx="302417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41AC1DC-DDEA-FB01-EA83-F68633A0449F}"/>
              </a:ext>
            </a:extLst>
          </p:cNvPr>
          <p:cNvSpPr/>
          <p:nvPr/>
        </p:nvSpPr>
        <p:spPr>
          <a:xfrm>
            <a:off x="5513950" y="2726824"/>
            <a:ext cx="302417" cy="8643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A5BD843-F5A8-052D-4844-5507253CB99C}"/>
              </a:ext>
            </a:extLst>
          </p:cNvPr>
          <p:cNvSpPr/>
          <p:nvPr/>
        </p:nvSpPr>
        <p:spPr>
          <a:xfrm>
            <a:off x="5655802" y="2769858"/>
            <a:ext cx="302417" cy="82134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40FE4D8-D6AF-5C24-8BB8-FBDB6B3D3097}"/>
              </a:ext>
            </a:extLst>
          </p:cNvPr>
          <p:cNvSpPr/>
          <p:nvPr/>
        </p:nvSpPr>
        <p:spPr>
          <a:xfrm>
            <a:off x="5793583" y="3081022"/>
            <a:ext cx="302417" cy="47235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83BA079-5A0F-7A5E-C6DF-949D7274D113}"/>
              </a:ext>
            </a:extLst>
          </p:cNvPr>
          <p:cNvSpPr/>
          <p:nvPr/>
        </p:nvSpPr>
        <p:spPr>
          <a:xfrm>
            <a:off x="6506760" y="2964427"/>
            <a:ext cx="1994633" cy="73231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8B022AE-0B14-6D54-2C4F-9423186BD12E}"/>
              </a:ext>
            </a:extLst>
          </p:cNvPr>
          <p:cNvSpPr/>
          <p:nvPr/>
        </p:nvSpPr>
        <p:spPr>
          <a:xfrm>
            <a:off x="6627873" y="3069202"/>
            <a:ext cx="1994633" cy="73231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5399E3C4-5390-C744-FB33-A1A39FEE6BD3}"/>
              </a:ext>
            </a:extLst>
          </p:cNvPr>
          <p:cNvSpPr/>
          <p:nvPr/>
        </p:nvSpPr>
        <p:spPr>
          <a:xfrm>
            <a:off x="1354932" y="2464614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12EC3142-3F99-D8E3-3B2C-59794C9990E8}"/>
              </a:ext>
            </a:extLst>
          </p:cNvPr>
          <p:cNvSpPr/>
          <p:nvPr/>
        </p:nvSpPr>
        <p:spPr>
          <a:xfrm>
            <a:off x="2206691" y="2854123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A0A08A2B-534C-462A-60F1-572312A28906}"/>
              </a:ext>
            </a:extLst>
          </p:cNvPr>
          <p:cNvSpPr/>
          <p:nvPr/>
        </p:nvSpPr>
        <p:spPr>
          <a:xfrm>
            <a:off x="3054056" y="2831448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09F801FF-5457-49D9-7133-02C8C7DF0FC0}"/>
              </a:ext>
            </a:extLst>
          </p:cNvPr>
          <p:cNvSpPr/>
          <p:nvPr/>
        </p:nvSpPr>
        <p:spPr>
          <a:xfrm>
            <a:off x="4858940" y="2258959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3A8C87CD-7A68-B938-8458-8233807094EB}"/>
              </a:ext>
            </a:extLst>
          </p:cNvPr>
          <p:cNvSpPr/>
          <p:nvPr/>
        </p:nvSpPr>
        <p:spPr>
          <a:xfrm>
            <a:off x="4172729" y="3747282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6605DC90-C0BC-7087-135E-226B339403DA}"/>
              </a:ext>
            </a:extLst>
          </p:cNvPr>
          <p:cNvSpPr/>
          <p:nvPr/>
        </p:nvSpPr>
        <p:spPr>
          <a:xfrm>
            <a:off x="5692286" y="3747282"/>
            <a:ext cx="410399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3ABD998A-0856-D7CD-48DC-7E5A63569A8B}"/>
              </a:ext>
            </a:extLst>
          </p:cNvPr>
          <p:cNvSpPr/>
          <p:nvPr/>
        </p:nvSpPr>
        <p:spPr>
          <a:xfrm>
            <a:off x="2026468" y="3881003"/>
            <a:ext cx="304699" cy="436062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0EE70742-0716-B3B5-A12E-C84A0FEBAF6B}"/>
              </a:ext>
            </a:extLst>
          </p:cNvPr>
          <p:cNvSpPr/>
          <p:nvPr/>
        </p:nvSpPr>
        <p:spPr>
          <a:xfrm>
            <a:off x="1099919" y="4084006"/>
            <a:ext cx="342487" cy="39398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79E203B5-D145-DB82-0839-AFAB66791FF1}"/>
              </a:ext>
            </a:extLst>
          </p:cNvPr>
          <p:cNvSpPr txBox="1"/>
          <p:nvPr/>
        </p:nvSpPr>
        <p:spPr>
          <a:xfrm>
            <a:off x="1698826" y="231032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CA8145F1-1EF7-8048-8987-D7A4B55ADBDD}"/>
              </a:ext>
            </a:extLst>
          </p:cNvPr>
          <p:cNvSpPr txBox="1"/>
          <p:nvPr/>
        </p:nvSpPr>
        <p:spPr>
          <a:xfrm>
            <a:off x="2547904" y="268091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C6533FEF-5001-5AFB-4E8B-319968F9A5EC}"/>
              </a:ext>
            </a:extLst>
          </p:cNvPr>
          <p:cNvSpPr txBox="1"/>
          <p:nvPr/>
        </p:nvSpPr>
        <p:spPr>
          <a:xfrm>
            <a:off x="2889117" y="267266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443B2EB8-421C-9616-023B-47E87D6E79A5}"/>
              </a:ext>
            </a:extLst>
          </p:cNvPr>
          <p:cNvSpPr txBox="1"/>
          <p:nvPr/>
        </p:nvSpPr>
        <p:spPr>
          <a:xfrm>
            <a:off x="2204966" y="368086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6907F55E-0DF3-0DCB-A705-B5A620424FAC}"/>
              </a:ext>
            </a:extLst>
          </p:cNvPr>
          <p:cNvSpPr txBox="1"/>
          <p:nvPr/>
        </p:nvSpPr>
        <p:spPr>
          <a:xfrm>
            <a:off x="1365327" y="398640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2754909E-01AD-34A2-D432-127275A4564E}"/>
              </a:ext>
            </a:extLst>
          </p:cNvPr>
          <p:cNvSpPr txBox="1"/>
          <p:nvPr/>
        </p:nvSpPr>
        <p:spPr>
          <a:xfrm>
            <a:off x="4937115" y="254777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584591E6-D746-65C7-4196-4DB5AF0782E9}"/>
              </a:ext>
            </a:extLst>
          </p:cNvPr>
          <p:cNvSpPr txBox="1"/>
          <p:nvPr/>
        </p:nvSpPr>
        <p:spPr>
          <a:xfrm>
            <a:off x="5457446" y="373615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5B0F513E-ADD1-ADC1-660D-0CD0C28C6E7A}"/>
              </a:ext>
            </a:extLst>
          </p:cNvPr>
          <p:cNvSpPr txBox="1"/>
          <p:nvPr/>
        </p:nvSpPr>
        <p:spPr>
          <a:xfrm>
            <a:off x="4529009" y="365439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3B85B1EF-40F6-7A10-DDE9-E89FEE6E0EEA}"/>
              </a:ext>
            </a:extLst>
          </p:cNvPr>
          <p:cNvSpPr/>
          <p:nvPr/>
        </p:nvSpPr>
        <p:spPr>
          <a:xfrm>
            <a:off x="696650" y="285321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74217038-4CA9-B530-24DD-0AA57145B6EB}"/>
              </a:ext>
            </a:extLst>
          </p:cNvPr>
          <p:cNvSpPr/>
          <p:nvPr/>
        </p:nvSpPr>
        <p:spPr>
          <a:xfrm>
            <a:off x="7044532" y="3943117"/>
            <a:ext cx="274642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0D9AEDD2-84B6-66AC-D818-51660660EDB8}"/>
              </a:ext>
            </a:extLst>
          </p:cNvPr>
          <p:cNvSpPr txBox="1"/>
          <p:nvPr/>
        </p:nvSpPr>
        <p:spPr>
          <a:xfrm>
            <a:off x="7260827" y="383339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B72DA886-C952-C150-89E0-74F40EB03B11}"/>
              </a:ext>
            </a:extLst>
          </p:cNvPr>
          <p:cNvSpPr txBox="1"/>
          <p:nvPr/>
        </p:nvSpPr>
        <p:spPr>
          <a:xfrm>
            <a:off x="448803" y="272075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endParaRPr lang="sv-SE" sz="1600" dirty="0"/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E186977C-59F6-187F-A5F1-0FA8705EF555}"/>
              </a:ext>
            </a:extLst>
          </p:cNvPr>
          <p:cNvSpPr/>
          <p:nvPr/>
        </p:nvSpPr>
        <p:spPr>
          <a:xfrm>
            <a:off x="959098" y="2453107"/>
            <a:ext cx="318723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0732FFF2-5D47-6D86-0111-907D36344333}"/>
              </a:ext>
            </a:extLst>
          </p:cNvPr>
          <p:cNvSpPr/>
          <p:nvPr/>
        </p:nvSpPr>
        <p:spPr>
          <a:xfrm>
            <a:off x="5074436" y="4120771"/>
            <a:ext cx="318723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7E837F9D-D13A-2A07-DB10-2F0E01D6EA54}"/>
              </a:ext>
            </a:extLst>
          </p:cNvPr>
          <p:cNvSpPr/>
          <p:nvPr/>
        </p:nvSpPr>
        <p:spPr>
          <a:xfrm>
            <a:off x="5188951" y="2246209"/>
            <a:ext cx="318723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65F86203-72F0-FCC3-7AFD-E563993E6510}"/>
              </a:ext>
            </a:extLst>
          </p:cNvPr>
          <p:cNvSpPr txBox="1"/>
          <p:nvPr/>
        </p:nvSpPr>
        <p:spPr>
          <a:xfrm>
            <a:off x="1135204" y="2244471"/>
            <a:ext cx="410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endParaRPr lang="sv-SE" sz="1600" dirty="0"/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9308E926-3B5E-B6C9-8F86-14E1D2623406}"/>
              </a:ext>
            </a:extLst>
          </p:cNvPr>
          <p:cNvSpPr txBox="1"/>
          <p:nvPr/>
        </p:nvSpPr>
        <p:spPr>
          <a:xfrm>
            <a:off x="5173741" y="3852036"/>
            <a:ext cx="410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endParaRPr lang="sv-SE" sz="1600" dirty="0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B16CC23B-79F8-C9BB-D381-8AA6C3867A5D}"/>
              </a:ext>
            </a:extLst>
          </p:cNvPr>
          <p:cNvSpPr txBox="1"/>
          <p:nvPr/>
        </p:nvSpPr>
        <p:spPr>
          <a:xfrm>
            <a:off x="5184137" y="2518188"/>
            <a:ext cx="410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6</a:t>
            </a:r>
            <a:endParaRPr lang="sv-SE" sz="1600" dirty="0"/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A796AF60-6CEA-C7D7-8CB7-FEFEFDB00F77}"/>
              </a:ext>
            </a:extLst>
          </p:cNvPr>
          <p:cNvSpPr txBox="1"/>
          <p:nvPr/>
        </p:nvSpPr>
        <p:spPr>
          <a:xfrm>
            <a:off x="1677588" y="521888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Blue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endParaRPr lang="sv-SE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2: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Blue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ICC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5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4: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6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5: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7</a:t>
            </a:r>
          </a:p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6: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Loudspeaker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Line 8</a:t>
            </a:r>
          </a:p>
        </p:txBody>
      </p:sp>
      <p:pic>
        <p:nvPicPr>
          <p:cNvPr id="104" name="Bildobjekt 103" descr="En bild som visar skiss, diagram, Plan, Teknisk ritning&#10;&#10;Automatiskt genererad beskrivning">
            <a:extLst>
              <a:ext uri="{FF2B5EF4-FFF2-40B4-BE49-F238E27FC236}">
                <a16:creationId xmlns:a16="http://schemas.microsoft.com/office/drawing/2014/main" id="{6D1E2C7F-F356-BBD0-ECBA-5C48DEC3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31" y="5329262"/>
            <a:ext cx="4461761" cy="143246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0104BD35-EDBB-3499-5EA3-B7F623280DE5}"/>
              </a:ext>
            </a:extLst>
          </p:cNvPr>
          <p:cNvSpPr/>
          <p:nvPr/>
        </p:nvSpPr>
        <p:spPr>
          <a:xfrm>
            <a:off x="943854" y="3627281"/>
            <a:ext cx="318723" cy="31418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8FA9ED5-3E35-2A9A-208C-3C3E62011CAD}"/>
              </a:ext>
            </a:extLst>
          </p:cNvPr>
          <p:cNvSpPr txBox="1"/>
          <p:nvPr/>
        </p:nvSpPr>
        <p:spPr>
          <a:xfrm>
            <a:off x="1166433" y="340122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4586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Target PSS equipment location (D02 level 125 High Bay) </a:t>
            </a:r>
          </a:p>
        </p:txBody>
      </p:sp>
      <p:pic>
        <p:nvPicPr>
          <p:cNvPr id="22" name="Bildobjekt 21" descr="En bild som visar text, diagram, skärmbild, linje&#10;&#10;Automatiskt genererad beskrivning">
            <a:extLst>
              <a:ext uri="{FF2B5EF4-FFF2-40B4-BE49-F238E27FC236}">
                <a16:creationId xmlns:a16="http://schemas.microsoft.com/office/drawing/2014/main" id="{1353CD6C-5837-5884-1BED-A6C53751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17" y="1432870"/>
            <a:ext cx="7792944" cy="3937409"/>
          </a:xfrm>
          <a:prstGeom prst="rect">
            <a:avLst/>
          </a:prstGeom>
        </p:spPr>
      </p:pic>
      <p:pic>
        <p:nvPicPr>
          <p:cNvPr id="25" name="Bildobjekt 24" descr="En bild som visar skiss, diagram, rita, Plan&#10;&#10;Automatiskt genererad beskrivning">
            <a:extLst>
              <a:ext uri="{FF2B5EF4-FFF2-40B4-BE49-F238E27FC236}">
                <a16:creationId xmlns:a16="http://schemas.microsoft.com/office/drawing/2014/main" id="{493FF3BB-C9F7-3831-F07A-3ABD6E67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014" y="5492851"/>
            <a:ext cx="4096322" cy="1190791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292CA270-621D-A4AF-EB81-96C090A7041E}"/>
              </a:ext>
            </a:extLst>
          </p:cNvPr>
          <p:cNvSpPr/>
          <p:nvPr/>
        </p:nvSpPr>
        <p:spPr>
          <a:xfrm>
            <a:off x="3894868" y="4585871"/>
            <a:ext cx="940596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CDABFEC-8457-D2EA-9377-4D3597223F2D}"/>
              </a:ext>
            </a:extLst>
          </p:cNvPr>
          <p:cNvSpPr/>
          <p:nvPr/>
        </p:nvSpPr>
        <p:spPr>
          <a:xfrm>
            <a:off x="3894868" y="2414171"/>
            <a:ext cx="1645446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47A557A-839A-124D-DA09-B9C5F23BFF59}"/>
              </a:ext>
            </a:extLst>
          </p:cNvPr>
          <p:cNvSpPr/>
          <p:nvPr/>
        </p:nvSpPr>
        <p:spPr>
          <a:xfrm>
            <a:off x="6771420" y="2715775"/>
            <a:ext cx="1645446" cy="173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6D6FBE2B-CE5B-67A7-17F2-A0B37ED962A9}"/>
              </a:ext>
            </a:extLst>
          </p:cNvPr>
          <p:cNvSpPr/>
          <p:nvPr/>
        </p:nvSpPr>
        <p:spPr>
          <a:xfrm>
            <a:off x="4244914" y="5061077"/>
            <a:ext cx="219076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E54E6E57-10D3-774B-1BC4-4713425DA8CA}"/>
              </a:ext>
            </a:extLst>
          </p:cNvPr>
          <p:cNvSpPr/>
          <p:nvPr/>
        </p:nvSpPr>
        <p:spPr>
          <a:xfrm>
            <a:off x="4416366" y="5061077"/>
            <a:ext cx="219076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C13B1FF-F1A3-9DB8-3A3A-7ABBD5A21A10}"/>
              </a:ext>
            </a:extLst>
          </p:cNvPr>
          <p:cNvSpPr txBox="1"/>
          <p:nvPr/>
        </p:nvSpPr>
        <p:spPr>
          <a:xfrm>
            <a:off x="459355" y="1600367"/>
            <a:ext cx="2447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Exchange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cxnSp>
        <p:nvCxnSpPr>
          <p:cNvPr id="37" name="Koppling: vinklad 36">
            <a:extLst>
              <a:ext uri="{FF2B5EF4-FFF2-40B4-BE49-F238E27FC236}">
                <a16:creationId xmlns:a16="http://schemas.microsoft.com/office/drawing/2014/main" id="{E1A7C9A9-2495-9A0C-79EE-CEAF02912E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06320" y="2482876"/>
            <a:ext cx="3221197" cy="1833963"/>
          </a:xfrm>
          <a:prstGeom prst="bentConnector3">
            <a:avLst>
              <a:gd name="adj1" fmla="val 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D240A8A7-F3D0-7507-9CCD-F7191C09B9D5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1952282" y="4318973"/>
            <a:ext cx="2240581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ruta 49">
            <a:extLst>
              <a:ext uri="{FF2B5EF4-FFF2-40B4-BE49-F238E27FC236}">
                <a16:creationId xmlns:a16="http://schemas.microsoft.com/office/drawing/2014/main" id="{829CD003-47AD-BE35-B00C-630B8B559A3F}"/>
              </a:ext>
            </a:extLst>
          </p:cNvPr>
          <p:cNvSpPr txBox="1"/>
          <p:nvPr/>
        </p:nvSpPr>
        <p:spPr>
          <a:xfrm>
            <a:off x="583886" y="4149696"/>
            <a:ext cx="1368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RIO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E141B038-49B2-31C3-3500-FF740298AF4C}"/>
              </a:ext>
            </a:extLst>
          </p:cNvPr>
          <p:cNvSpPr txBox="1"/>
          <p:nvPr/>
        </p:nvSpPr>
        <p:spPr>
          <a:xfrm>
            <a:off x="3411603" y="1152308"/>
            <a:ext cx="2447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Bolt</a:t>
            </a:r>
            <a:endParaRPr lang="sv-SE" sz="1600" dirty="0"/>
          </a:p>
        </p:txBody>
      </p:sp>
      <p:cxnSp>
        <p:nvCxnSpPr>
          <p:cNvPr id="58" name="Rak pilkoppling 57">
            <a:extLst>
              <a:ext uri="{FF2B5EF4-FFF2-40B4-BE49-F238E27FC236}">
                <a16:creationId xmlns:a16="http://schemas.microsoft.com/office/drawing/2014/main" id="{5328A00F-7D58-3ACC-81B5-E9D7C5124B47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3894868" y="1490862"/>
            <a:ext cx="740574" cy="131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Rak pilkoppling 59">
            <a:extLst>
              <a:ext uri="{FF2B5EF4-FFF2-40B4-BE49-F238E27FC236}">
                <a16:creationId xmlns:a16="http://schemas.microsoft.com/office/drawing/2014/main" id="{C4D22BF5-FD2A-B25E-B057-DFAB154F0939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4635442" y="1490862"/>
            <a:ext cx="2206229" cy="144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Bildobjekt 86" descr="En bild som visar text, skärmbild, Parallell, diagram&#10;&#10;Automatiskt genererad beskrivning">
            <a:extLst>
              <a:ext uri="{FF2B5EF4-FFF2-40B4-BE49-F238E27FC236}">
                <a16:creationId xmlns:a16="http://schemas.microsoft.com/office/drawing/2014/main" id="{55DFFB33-AFE5-9143-A1AE-C2E6D00B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2" y="4459190"/>
            <a:ext cx="1205558" cy="2343954"/>
          </a:xfrm>
          <a:prstGeom prst="rect">
            <a:avLst/>
          </a:prstGeom>
        </p:spPr>
      </p:pic>
      <p:pic>
        <p:nvPicPr>
          <p:cNvPr id="100" name="Bildobjekt 99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9D2943BF-9A23-56F7-E7AF-31595D07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6" y="1903437"/>
            <a:ext cx="1581716" cy="21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NWB Bunker PSS equipment location (D03 Overview)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CDABFEC-8457-D2EA-9377-4D3597223F2D}"/>
              </a:ext>
            </a:extLst>
          </p:cNvPr>
          <p:cNvSpPr/>
          <p:nvPr/>
        </p:nvSpPr>
        <p:spPr>
          <a:xfrm>
            <a:off x="3894868" y="2414171"/>
            <a:ext cx="1645446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47A557A-839A-124D-DA09-B9C5F23BFF59}"/>
              </a:ext>
            </a:extLst>
          </p:cNvPr>
          <p:cNvSpPr/>
          <p:nvPr/>
        </p:nvSpPr>
        <p:spPr>
          <a:xfrm>
            <a:off x="6771420" y="2715775"/>
            <a:ext cx="1645446" cy="173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skiss, linje, rita, Parallell&#10;&#10;Automatiskt genererad beskrivning">
            <a:extLst>
              <a:ext uri="{FF2B5EF4-FFF2-40B4-BE49-F238E27FC236}">
                <a16:creationId xmlns:a16="http://schemas.microsoft.com/office/drawing/2014/main" id="{99F7DEE9-38B8-5AEA-EE17-E782EA67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37" y="1579144"/>
            <a:ext cx="7782388" cy="33097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944043-00BD-96E8-1FFE-1348BFFC8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3" y="3405184"/>
            <a:ext cx="19053" cy="47632"/>
          </a:xfrm>
          <a:prstGeom prst="rect">
            <a:avLst/>
          </a:prstGeom>
        </p:spPr>
      </p:pic>
      <p:pic>
        <p:nvPicPr>
          <p:cNvPr id="9" name="Bildobjekt 8" descr="En bild som visar linje, diagram, Graf, text&#10;&#10;Automatiskt genererad beskrivning">
            <a:extLst>
              <a:ext uri="{FF2B5EF4-FFF2-40B4-BE49-F238E27FC236}">
                <a16:creationId xmlns:a16="http://schemas.microsoft.com/office/drawing/2014/main" id="{ACD0D36F-7784-C68E-9614-B864D326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347" y="4888896"/>
            <a:ext cx="4001037" cy="16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NWB Bunker PSS equipment location (D03 Access Door)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CDABFEC-8457-D2EA-9377-4D3597223F2D}"/>
              </a:ext>
            </a:extLst>
          </p:cNvPr>
          <p:cNvSpPr/>
          <p:nvPr/>
        </p:nvSpPr>
        <p:spPr>
          <a:xfrm>
            <a:off x="3894868" y="2414171"/>
            <a:ext cx="1645446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47A557A-839A-124D-DA09-B9C5F23BFF59}"/>
              </a:ext>
            </a:extLst>
          </p:cNvPr>
          <p:cNvSpPr/>
          <p:nvPr/>
        </p:nvSpPr>
        <p:spPr>
          <a:xfrm>
            <a:off x="6771420" y="2715775"/>
            <a:ext cx="1645446" cy="173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F944043-00BD-96E8-1FFE-1348BFFC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3" y="3405184"/>
            <a:ext cx="19053" cy="47632"/>
          </a:xfrm>
          <a:prstGeom prst="rect">
            <a:avLst/>
          </a:prstGeom>
        </p:spPr>
      </p:pic>
      <p:pic>
        <p:nvPicPr>
          <p:cNvPr id="6" name="Bildobjekt 5" descr="En bild som visar diagram, Teknisk ritning, Parallell, skiss&#10;&#10;Automatiskt genererad beskrivning">
            <a:extLst>
              <a:ext uri="{FF2B5EF4-FFF2-40B4-BE49-F238E27FC236}">
                <a16:creationId xmlns:a16="http://schemas.microsoft.com/office/drawing/2014/main" id="{7DA089BC-5D36-A176-F525-6923744CB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543120"/>
            <a:ext cx="5430338" cy="3800405"/>
          </a:xfrm>
          <a:prstGeom prst="rect">
            <a:avLst/>
          </a:prstGeom>
        </p:spPr>
      </p:pic>
      <p:pic>
        <p:nvPicPr>
          <p:cNvPr id="10" name="Bildobjekt 9" descr="En bild som visar diagram, text, linje, skiss&#10;&#10;Automatiskt genererad beskrivning">
            <a:extLst>
              <a:ext uri="{FF2B5EF4-FFF2-40B4-BE49-F238E27FC236}">
                <a16:creationId xmlns:a16="http://schemas.microsoft.com/office/drawing/2014/main" id="{E9718782-4A86-4923-3438-55CFDF441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65" y="1081578"/>
            <a:ext cx="3829562" cy="1536798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C771FD1A-031A-606A-5CE8-B3DE4EB54C58}"/>
              </a:ext>
            </a:extLst>
          </p:cNvPr>
          <p:cNvSpPr/>
          <p:nvPr/>
        </p:nvSpPr>
        <p:spPr>
          <a:xfrm>
            <a:off x="5703911" y="3206196"/>
            <a:ext cx="1645446" cy="152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F2687D6-F977-7E47-834B-7B0C46D41730}"/>
              </a:ext>
            </a:extLst>
          </p:cNvPr>
          <p:cNvSpPr/>
          <p:nvPr/>
        </p:nvSpPr>
        <p:spPr>
          <a:xfrm>
            <a:off x="7618908" y="3196928"/>
            <a:ext cx="1360685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7CF44F9-70AA-2733-3D85-AD04E92BFB17}"/>
              </a:ext>
            </a:extLst>
          </p:cNvPr>
          <p:cNvSpPr/>
          <p:nvPr/>
        </p:nvSpPr>
        <p:spPr>
          <a:xfrm>
            <a:off x="5569514" y="3961207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748E51D-64CE-76B8-12E3-4698EE3292BB}"/>
              </a:ext>
            </a:extLst>
          </p:cNvPr>
          <p:cNvSpPr/>
          <p:nvPr/>
        </p:nvSpPr>
        <p:spPr>
          <a:xfrm>
            <a:off x="6677407" y="4475778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D3715D9-5377-0AE1-C00D-E992AAD87205}"/>
              </a:ext>
            </a:extLst>
          </p:cNvPr>
          <p:cNvSpPr/>
          <p:nvPr/>
        </p:nvSpPr>
        <p:spPr>
          <a:xfrm rot="21235436">
            <a:off x="3248436" y="4263627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48B29B-10F2-E7E0-3E05-D1EB55E3F52B}"/>
              </a:ext>
            </a:extLst>
          </p:cNvPr>
          <p:cNvSpPr/>
          <p:nvPr/>
        </p:nvSpPr>
        <p:spPr>
          <a:xfrm rot="21235436">
            <a:off x="2583985" y="4653018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62AF896-29CE-8A95-3538-2B47E69FBD90}"/>
              </a:ext>
            </a:extLst>
          </p:cNvPr>
          <p:cNvSpPr/>
          <p:nvPr/>
        </p:nvSpPr>
        <p:spPr>
          <a:xfrm>
            <a:off x="2992302" y="4424924"/>
            <a:ext cx="336611" cy="4410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8B13D88-77B9-C52D-87E4-C6D87E21FA27}"/>
              </a:ext>
            </a:extLst>
          </p:cNvPr>
          <p:cNvSpPr/>
          <p:nvPr/>
        </p:nvSpPr>
        <p:spPr>
          <a:xfrm>
            <a:off x="5456690" y="4350423"/>
            <a:ext cx="1479611" cy="685129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8683CAE2-5F40-9F80-65EE-ADFB6818AC9D}"/>
              </a:ext>
            </a:extLst>
          </p:cNvPr>
          <p:cNvSpPr/>
          <p:nvPr/>
        </p:nvSpPr>
        <p:spPr>
          <a:xfrm>
            <a:off x="4963669" y="4046198"/>
            <a:ext cx="708086" cy="47520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534FD61-C9F3-B9DE-80A9-85AE5ED5BF77}"/>
              </a:ext>
            </a:extLst>
          </p:cNvPr>
          <p:cNvSpPr/>
          <p:nvPr/>
        </p:nvSpPr>
        <p:spPr>
          <a:xfrm>
            <a:off x="7251076" y="3220593"/>
            <a:ext cx="470641" cy="32259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3731D505-4794-7403-8960-5BAFCD4EF1EA}"/>
              </a:ext>
            </a:extLst>
          </p:cNvPr>
          <p:cNvSpPr/>
          <p:nvPr/>
        </p:nvSpPr>
        <p:spPr>
          <a:xfrm>
            <a:off x="7251076" y="3466682"/>
            <a:ext cx="470641" cy="32259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0A66B82-BFE1-4C07-3F8F-E0038A96521C}"/>
              </a:ext>
            </a:extLst>
          </p:cNvPr>
          <p:cNvSpPr txBox="1"/>
          <p:nvPr/>
        </p:nvSpPr>
        <p:spPr>
          <a:xfrm>
            <a:off x="645787" y="5055998"/>
            <a:ext cx="1758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IP Camera</a:t>
            </a:r>
            <a:endParaRPr lang="sv-SE" sz="1600" dirty="0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CDD7C536-2485-30B7-9CB2-DA068D1ED5F1}"/>
              </a:ext>
            </a:extLst>
          </p:cNvPr>
          <p:cNvCxnSpPr>
            <a:cxnSpLocks/>
          </p:cNvCxnSpPr>
          <p:nvPr/>
        </p:nvCxnSpPr>
        <p:spPr>
          <a:xfrm flipV="1">
            <a:off x="1714553" y="4714875"/>
            <a:ext cx="1277749" cy="28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F5A9449D-DBDE-6141-21E7-3A9752C88E15}"/>
              </a:ext>
            </a:extLst>
          </p:cNvPr>
          <p:cNvCxnSpPr>
            <a:cxnSpLocks/>
          </p:cNvCxnSpPr>
          <p:nvPr/>
        </p:nvCxnSpPr>
        <p:spPr>
          <a:xfrm flipV="1">
            <a:off x="4264318" y="4521403"/>
            <a:ext cx="786455" cy="27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AD97F03B-3694-314D-C7F0-2ED7DA1697E2}"/>
              </a:ext>
            </a:extLst>
          </p:cNvPr>
          <p:cNvSpPr txBox="1"/>
          <p:nvPr/>
        </p:nvSpPr>
        <p:spPr>
          <a:xfrm>
            <a:off x="3191995" y="4814315"/>
            <a:ext cx="1981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for SCMK</a:t>
            </a:r>
            <a:endParaRPr lang="sv-SE" sz="1600" dirty="0"/>
          </a:p>
        </p:txBody>
      </p: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168AA294-E0A1-3213-8B7F-1DA5EA6CC7A8}"/>
              </a:ext>
            </a:extLst>
          </p:cNvPr>
          <p:cNvCxnSpPr>
            <a:cxnSpLocks/>
          </p:cNvCxnSpPr>
          <p:nvPr/>
        </p:nvCxnSpPr>
        <p:spPr>
          <a:xfrm flipH="1">
            <a:off x="6936301" y="4507390"/>
            <a:ext cx="1480565" cy="15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D7099AC6-93EF-F2F8-1311-C5BCC3963808}"/>
              </a:ext>
            </a:extLst>
          </p:cNvPr>
          <p:cNvSpPr txBox="1"/>
          <p:nvPr/>
        </p:nvSpPr>
        <p:spPr>
          <a:xfrm>
            <a:off x="8436669" y="4264765"/>
            <a:ext cx="1981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PLC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0FFE2A89-0CDC-EC45-FBA3-CA6BF17859FC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7721717" y="3281349"/>
            <a:ext cx="531538" cy="34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92416A7C-4FA1-6330-3D2B-D70C8B2EC417}"/>
              </a:ext>
            </a:extLst>
          </p:cNvPr>
          <p:cNvCxnSpPr>
            <a:cxnSpLocks/>
          </p:cNvCxnSpPr>
          <p:nvPr/>
        </p:nvCxnSpPr>
        <p:spPr>
          <a:xfrm flipH="1">
            <a:off x="7594143" y="1769644"/>
            <a:ext cx="899602" cy="1403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ruta 43">
            <a:extLst>
              <a:ext uri="{FF2B5EF4-FFF2-40B4-BE49-F238E27FC236}">
                <a16:creationId xmlns:a16="http://schemas.microsoft.com/office/drawing/2014/main" id="{16AF9993-89D3-5B22-9F36-21962458E5CB}"/>
              </a:ext>
            </a:extLst>
          </p:cNvPr>
          <p:cNvSpPr txBox="1"/>
          <p:nvPr/>
        </p:nvSpPr>
        <p:spPr>
          <a:xfrm>
            <a:off x="8172080" y="2953851"/>
            <a:ext cx="418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1 </a:t>
            </a:r>
            <a:r>
              <a:rPr lang="sv-SE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magnetic</a:t>
            </a:r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 and 1 </a:t>
            </a:r>
            <a:r>
              <a:rPr lang="sv-SE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 switch</a:t>
            </a:r>
            <a:endParaRPr lang="sv-SE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AC89A54-52C0-A5A2-F250-FEB6F4F93DF0}"/>
              </a:ext>
            </a:extLst>
          </p:cNvPr>
          <p:cNvSpPr txBox="1"/>
          <p:nvPr/>
        </p:nvSpPr>
        <p:spPr>
          <a:xfrm>
            <a:off x="7841716" y="1163159"/>
            <a:ext cx="4436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Electromechanical</a:t>
            </a:r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 Lock Access Door</a:t>
            </a:r>
            <a:endParaRPr lang="sv-SE" sz="1800" dirty="0"/>
          </a:p>
        </p:txBody>
      </p:sp>
      <p:pic>
        <p:nvPicPr>
          <p:cNvPr id="55" name="Bildobjekt 54" descr="En bild som visar lås, design&#10;&#10;Automatiskt genererad beskrivning med medelhög exakthet">
            <a:extLst>
              <a:ext uri="{FF2B5EF4-FFF2-40B4-BE49-F238E27FC236}">
                <a16:creationId xmlns:a16="http://schemas.microsoft.com/office/drawing/2014/main" id="{BB0D38EA-9A97-C1C2-40A2-2437947AD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935" y="1520811"/>
            <a:ext cx="649862" cy="1346257"/>
          </a:xfrm>
          <a:prstGeom prst="rect">
            <a:avLst/>
          </a:prstGeom>
        </p:spPr>
      </p:pic>
      <p:pic>
        <p:nvPicPr>
          <p:cNvPr id="56" name="Bildobjekt 55" descr="En bild som visar kabel, elektronik, adapter&#10;&#10;Automatiskt genererad beskrivning">
            <a:extLst>
              <a:ext uri="{FF2B5EF4-FFF2-40B4-BE49-F238E27FC236}">
                <a16:creationId xmlns:a16="http://schemas.microsoft.com/office/drawing/2014/main" id="{1603AC97-9A5B-AF89-3F32-8980A78B1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9537" y="3389634"/>
            <a:ext cx="697719" cy="614364"/>
          </a:xfrm>
          <a:prstGeom prst="rect">
            <a:avLst/>
          </a:prstGeom>
        </p:spPr>
      </p:pic>
      <p:pic>
        <p:nvPicPr>
          <p:cNvPr id="57" name="Bildobjekt 56" descr="En bild som visar elektronik, text, batteri&#10;&#10;Automatiskt genererad beskrivning">
            <a:extLst>
              <a:ext uri="{FF2B5EF4-FFF2-40B4-BE49-F238E27FC236}">
                <a16:creationId xmlns:a16="http://schemas.microsoft.com/office/drawing/2014/main" id="{462D89E2-2B36-4AC9-165F-9B2026F0E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888" y="3497879"/>
            <a:ext cx="421313" cy="533010"/>
          </a:xfrm>
          <a:prstGeom prst="rect">
            <a:avLst/>
          </a:prstGeom>
        </p:spPr>
      </p:pic>
      <p:pic>
        <p:nvPicPr>
          <p:cNvPr id="58" name="Bildobjekt 57" descr="En bild som visar korg, Soptunna, Sopkärl, behållare&#10;&#10;Automatiskt genererad beskrivning">
            <a:extLst>
              <a:ext uri="{FF2B5EF4-FFF2-40B4-BE49-F238E27FC236}">
                <a16:creationId xmlns:a16="http://schemas.microsoft.com/office/drawing/2014/main" id="{E2F1D104-8BD8-09D3-5C18-FF60EC685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623" y="3452081"/>
            <a:ext cx="302393" cy="584775"/>
          </a:xfrm>
          <a:prstGeom prst="rect">
            <a:avLst/>
          </a:prstGeom>
        </p:spPr>
      </p:pic>
      <p:pic>
        <p:nvPicPr>
          <p:cNvPr id="59" name="Bildobjekt 58" descr="En bild som visar mikroskop&#10;&#10;Automatiskt genererad beskrivning">
            <a:extLst>
              <a:ext uri="{FF2B5EF4-FFF2-40B4-BE49-F238E27FC236}">
                <a16:creationId xmlns:a16="http://schemas.microsoft.com/office/drawing/2014/main" id="{35E5F9CF-29F5-5457-3F47-532239352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318" y="3458750"/>
            <a:ext cx="489540" cy="587448"/>
          </a:xfrm>
          <a:prstGeom prst="rect">
            <a:avLst/>
          </a:prstGeom>
        </p:spPr>
      </p:pic>
      <p:pic>
        <p:nvPicPr>
          <p:cNvPr id="63" name="Bildobjekt 62" descr="En bild som visar text, diagram, skärmbild, Plan&#10;&#10;Automatiskt genererad beskrivning">
            <a:extLst>
              <a:ext uri="{FF2B5EF4-FFF2-40B4-BE49-F238E27FC236}">
                <a16:creationId xmlns:a16="http://schemas.microsoft.com/office/drawing/2014/main" id="{E7667C41-77AC-57A8-F90B-C24AD43DE5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6687" y="4582902"/>
            <a:ext cx="2620385" cy="2124146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7F87DBF7-F4DE-19E0-CC70-E10DFF18EC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938" y="5450935"/>
            <a:ext cx="1103806" cy="1051087"/>
          </a:xfrm>
          <a:prstGeom prst="rect">
            <a:avLst/>
          </a:prstGeom>
        </p:spPr>
      </p:pic>
      <p:pic>
        <p:nvPicPr>
          <p:cNvPr id="73" name="Bildobjekt 72" descr="En bild som visar text, skärmbild, Rektangel, linje&#10;&#10;Automatiskt genererad beskrivning">
            <a:extLst>
              <a:ext uri="{FF2B5EF4-FFF2-40B4-BE49-F238E27FC236}">
                <a16:creationId xmlns:a16="http://schemas.microsoft.com/office/drawing/2014/main" id="{9FD63FA3-09A6-0617-3E72-91DE7557D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0620" y="5163756"/>
            <a:ext cx="1050047" cy="1508751"/>
          </a:xfrm>
          <a:prstGeom prst="rect">
            <a:avLst/>
          </a:prstGeom>
        </p:spPr>
      </p:pic>
      <p:pic>
        <p:nvPicPr>
          <p:cNvPr id="75" name="Bildobjekt 74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BCC6F146-8560-D162-BBF8-86E645B254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2581" y="5445781"/>
            <a:ext cx="627371" cy="12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SEB Bunker PSS equipment location (D01 Overview) </a:t>
            </a:r>
          </a:p>
        </p:txBody>
      </p:sp>
      <p:pic>
        <p:nvPicPr>
          <p:cNvPr id="5" name="Bildobjekt 4" descr="En bild som visar skiss, rita, design, konst&#10;&#10;Automatiskt genererad beskrivning">
            <a:extLst>
              <a:ext uri="{FF2B5EF4-FFF2-40B4-BE49-F238E27FC236}">
                <a16:creationId xmlns:a16="http://schemas.microsoft.com/office/drawing/2014/main" id="{C20249A1-8A97-1FBE-146C-B09338BB7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22" y="1369534"/>
            <a:ext cx="7563906" cy="3848637"/>
          </a:xfrm>
          <a:prstGeom prst="rect">
            <a:avLst/>
          </a:prstGeom>
        </p:spPr>
      </p:pic>
      <p:pic>
        <p:nvPicPr>
          <p:cNvPr id="9" name="Bildobjekt 8" descr="En bild som visar diagram, linje, text, Graf&#10;&#10;Automatiskt genererad beskrivning">
            <a:extLst>
              <a:ext uri="{FF2B5EF4-FFF2-40B4-BE49-F238E27FC236}">
                <a16:creationId xmlns:a16="http://schemas.microsoft.com/office/drawing/2014/main" id="{EC19F0C7-3A43-2E4A-959C-F9A71B3F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05" y="4868098"/>
            <a:ext cx="3562535" cy="19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SEB Bunker PSS equipment location (D01 Access Door)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CDABFEC-8457-D2EA-9377-4D3597223F2D}"/>
              </a:ext>
            </a:extLst>
          </p:cNvPr>
          <p:cNvSpPr/>
          <p:nvPr/>
        </p:nvSpPr>
        <p:spPr>
          <a:xfrm>
            <a:off x="5828082" y="2366777"/>
            <a:ext cx="1645446" cy="47520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47A557A-839A-124D-DA09-B9C5F23BFF59}"/>
              </a:ext>
            </a:extLst>
          </p:cNvPr>
          <p:cNvSpPr/>
          <p:nvPr/>
        </p:nvSpPr>
        <p:spPr>
          <a:xfrm>
            <a:off x="8704634" y="2668381"/>
            <a:ext cx="1645446" cy="173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F944043-00BD-96E8-1FFE-1348BFFC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687" y="3357790"/>
            <a:ext cx="19053" cy="4763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C771FD1A-031A-606A-5CE8-B3DE4EB54C58}"/>
              </a:ext>
            </a:extLst>
          </p:cNvPr>
          <p:cNvSpPr/>
          <p:nvPr/>
        </p:nvSpPr>
        <p:spPr>
          <a:xfrm>
            <a:off x="7637125" y="3158802"/>
            <a:ext cx="1645446" cy="152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F2687D6-F977-7E47-834B-7B0C46D41730}"/>
              </a:ext>
            </a:extLst>
          </p:cNvPr>
          <p:cNvSpPr/>
          <p:nvPr/>
        </p:nvSpPr>
        <p:spPr>
          <a:xfrm>
            <a:off x="9552122" y="3149534"/>
            <a:ext cx="1360685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D3715D9-5377-0AE1-C00D-E992AAD87205}"/>
              </a:ext>
            </a:extLst>
          </p:cNvPr>
          <p:cNvSpPr/>
          <p:nvPr/>
        </p:nvSpPr>
        <p:spPr>
          <a:xfrm rot="21235436">
            <a:off x="9774784" y="4906414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48B29B-10F2-E7E0-3E05-D1EB55E3F52B}"/>
              </a:ext>
            </a:extLst>
          </p:cNvPr>
          <p:cNvSpPr/>
          <p:nvPr/>
        </p:nvSpPr>
        <p:spPr>
          <a:xfrm rot="21235436">
            <a:off x="9110333" y="5295805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0A66B82-BFE1-4C07-3F8F-E0038A96521C}"/>
              </a:ext>
            </a:extLst>
          </p:cNvPr>
          <p:cNvSpPr txBox="1"/>
          <p:nvPr/>
        </p:nvSpPr>
        <p:spPr>
          <a:xfrm>
            <a:off x="406707" y="5184975"/>
            <a:ext cx="1758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IP Camera</a:t>
            </a:r>
            <a:endParaRPr lang="sv-SE" sz="160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D97F03B-3694-314D-C7F0-2ED7DA1697E2}"/>
              </a:ext>
            </a:extLst>
          </p:cNvPr>
          <p:cNvSpPr txBox="1"/>
          <p:nvPr/>
        </p:nvSpPr>
        <p:spPr>
          <a:xfrm>
            <a:off x="7541983" y="1658843"/>
            <a:ext cx="1981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for SCMK</a:t>
            </a:r>
            <a:endParaRPr lang="sv-SE" sz="16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D7099AC6-93EF-F2F8-1311-C5BCC3963808}"/>
              </a:ext>
            </a:extLst>
          </p:cNvPr>
          <p:cNvSpPr txBox="1"/>
          <p:nvPr/>
        </p:nvSpPr>
        <p:spPr>
          <a:xfrm>
            <a:off x="7707141" y="3546799"/>
            <a:ext cx="1981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PLC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endParaRPr lang="sv-SE" sz="1600" dirty="0"/>
          </a:p>
        </p:txBody>
      </p:sp>
      <p:pic>
        <p:nvPicPr>
          <p:cNvPr id="5" name="Bildobjekt 4" descr="En bild som visar Parallell, linje, design&#10;&#10;Automatiskt genererad beskrivning">
            <a:extLst>
              <a:ext uri="{FF2B5EF4-FFF2-40B4-BE49-F238E27FC236}">
                <a16:creationId xmlns:a16="http://schemas.microsoft.com/office/drawing/2014/main" id="{274A8FE4-1567-BA57-937D-B2062A9B8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85" y="1214841"/>
            <a:ext cx="3376248" cy="526899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7CF621C-78BC-7ACE-D112-BE63C37A0701}"/>
              </a:ext>
            </a:extLst>
          </p:cNvPr>
          <p:cNvSpPr/>
          <p:nvPr/>
        </p:nvSpPr>
        <p:spPr>
          <a:xfrm>
            <a:off x="6180163" y="3883304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6D2DEAA-8437-9A34-3C40-074F3ABE3B52}"/>
              </a:ext>
            </a:extLst>
          </p:cNvPr>
          <p:cNvSpPr/>
          <p:nvPr/>
        </p:nvSpPr>
        <p:spPr>
          <a:xfrm>
            <a:off x="6624946" y="4794202"/>
            <a:ext cx="470642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9AD0B6B-28E9-E280-29D3-10680A523F83}"/>
              </a:ext>
            </a:extLst>
          </p:cNvPr>
          <p:cNvSpPr/>
          <p:nvPr/>
        </p:nvSpPr>
        <p:spPr>
          <a:xfrm>
            <a:off x="5828082" y="5741209"/>
            <a:ext cx="1645446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072513B-12DE-B0CE-92EF-8F69DD564061}"/>
              </a:ext>
            </a:extLst>
          </p:cNvPr>
          <p:cNvSpPr/>
          <p:nvPr/>
        </p:nvSpPr>
        <p:spPr>
          <a:xfrm>
            <a:off x="4933900" y="5741209"/>
            <a:ext cx="596490" cy="41003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63CF4C5-3C54-B503-617F-A342A4D3CEA4}"/>
              </a:ext>
            </a:extLst>
          </p:cNvPr>
          <p:cNvSpPr/>
          <p:nvPr/>
        </p:nvSpPr>
        <p:spPr>
          <a:xfrm>
            <a:off x="4117437" y="5672481"/>
            <a:ext cx="596490" cy="41003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13A2D12-2EF9-1AA3-63E7-EF6C0196BB68}"/>
              </a:ext>
            </a:extLst>
          </p:cNvPr>
          <p:cNvSpPr/>
          <p:nvPr/>
        </p:nvSpPr>
        <p:spPr>
          <a:xfrm>
            <a:off x="5828082" y="5184975"/>
            <a:ext cx="229457" cy="41003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8B13D88-77B9-C52D-87E4-C6D87E21FA27}"/>
              </a:ext>
            </a:extLst>
          </p:cNvPr>
          <p:cNvSpPr/>
          <p:nvPr/>
        </p:nvSpPr>
        <p:spPr>
          <a:xfrm>
            <a:off x="5587448" y="4879194"/>
            <a:ext cx="1569576" cy="10074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8683CAE2-5F40-9F80-65EE-ADFB6818AC9D}"/>
              </a:ext>
            </a:extLst>
          </p:cNvPr>
          <p:cNvSpPr/>
          <p:nvPr/>
        </p:nvSpPr>
        <p:spPr>
          <a:xfrm>
            <a:off x="5603277" y="3425723"/>
            <a:ext cx="708086" cy="991013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D62AF896-29CE-8A95-3538-2B47E69FBD90}"/>
              </a:ext>
            </a:extLst>
          </p:cNvPr>
          <p:cNvSpPr/>
          <p:nvPr/>
        </p:nvSpPr>
        <p:spPr>
          <a:xfrm>
            <a:off x="4655608" y="5918577"/>
            <a:ext cx="336611" cy="4410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3731D505-4794-7403-8960-5BAFCD4EF1EA}"/>
              </a:ext>
            </a:extLst>
          </p:cNvPr>
          <p:cNvSpPr/>
          <p:nvPr/>
        </p:nvSpPr>
        <p:spPr>
          <a:xfrm>
            <a:off x="5554899" y="5600977"/>
            <a:ext cx="354188" cy="32259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534FD61-C9F3-B9DE-80A9-85AE5ED5BF77}"/>
              </a:ext>
            </a:extLst>
          </p:cNvPr>
          <p:cNvSpPr/>
          <p:nvPr/>
        </p:nvSpPr>
        <p:spPr>
          <a:xfrm>
            <a:off x="5281819" y="5591279"/>
            <a:ext cx="343067" cy="32259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16AF9993-89D3-5B22-9F36-21962458E5CB}"/>
              </a:ext>
            </a:extLst>
          </p:cNvPr>
          <p:cNvSpPr txBox="1"/>
          <p:nvPr/>
        </p:nvSpPr>
        <p:spPr>
          <a:xfrm>
            <a:off x="309419" y="3999563"/>
            <a:ext cx="418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1 </a:t>
            </a:r>
            <a:r>
              <a:rPr lang="sv-SE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magnetic</a:t>
            </a:r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 and 1 </a:t>
            </a:r>
            <a:r>
              <a:rPr lang="sv-SE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 switch</a:t>
            </a:r>
            <a:endParaRPr lang="sv-SE" dirty="0"/>
          </a:p>
        </p:txBody>
      </p: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F5A9449D-DBDE-6141-21E7-3A9752C88E15}"/>
              </a:ext>
            </a:extLst>
          </p:cNvPr>
          <p:cNvCxnSpPr>
            <a:cxnSpLocks/>
          </p:cNvCxnSpPr>
          <p:nvPr/>
        </p:nvCxnSpPr>
        <p:spPr>
          <a:xfrm>
            <a:off x="4116661" y="4252277"/>
            <a:ext cx="1156071" cy="143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ruta 46">
            <a:extLst>
              <a:ext uri="{FF2B5EF4-FFF2-40B4-BE49-F238E27FC236}">
                <a16:creationId xmlns:a16="http://schemas.microsoft.com/office/drawing/2014/main" id="{8AC89A54-52C0-A5A2-F250-FEB6F4F93DF0}"/>
              </a:ext>
            </a:extLst>
          </p:cNvPr>
          <p:cNvSpPr txBox="1"/>
          <p:nvPr/>
        </p:nvSpPr>
        <p:spPr>
          <a:xfrm>
            <a:off x="364838" y="2004607"/>
            <a:ext cx="4436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Electromechanical</a:t>
            </a:r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 Lock Access Door</a:t>
            </a:r>
            <a:endParaRPr lang="sv-SE" sz="1800" dirty="0"/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46F77452-1C92-A6D1-5CF9-93D3700F5F3C}"/>
              </a:ext>
            </a:extLst>
          </p:cNvPr>
          <p:cNvCxnSpPr>
            <a:cxnSpLocks/>
          </p:cNvCxnSpPr>
          <p:nvPr/>
        </p:nvCxnSpPr>
        <p:spPr>
          <a:xfrm>
            <a:off x="4250756" y="2253343"/>
            <a:ext cx="1342830" cy="3318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8F1C720E-9EF3-5A52-D534-9CD9A40B95DE}"/>
              </a:ext>
            </a:extLst>
          </p:cNvPr>
          <p:cNvCxnSpPr>
            <a:cxnSpLocks/>
          </p:cNvCxnSpPr>
          <p:nvPr/>
        </p:nvCxnSpPr>
        <p:spPr>
          <a:xfrm>
            <a:off x="1614304" y="5408617"/>
            <a:ext cx="2982742" cy="66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92416A7C-4FA1-6330-3D2B-D70C8B2EC417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6242368" y="1828120"/>
            <a:ext cx="1299615" cy="1746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168AA294-E0A1-3213-8B7F-1DA5EA6CC7A8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774411" y="3716076"/>
            <a:ext cx="932730" cy="120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Bildobjekt 70" descr="En bild som visar linje, diagram, text, Graf&#10;&#10;Automatiskt genererad beskrivning">
            <a:extLst>
              <a:ext uri="{FF2B5EF4-FFF2-40B4-BE49-F238E27FC236}">
                <a16:creationId xmlns:a16="http://schemas.microsoft.com/office/drawing/2014/main" id="{2EAFC638-4EFD-6CA0-2133-E5067873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962" y="5253011"/>
            <a:ext cx="2875595" cy="1589872"/>
          </a:xfrm>
          <a:prstGeom prst="rect">
            <a:avLst/>
          </a:prstGeom>
        </p:spPr>
      </p:pic>
      <p:pic>
        <p:nvPicPr>
          <p:cNvPr id="76" name="Bildobjekt 75" descr="En bild som visar text, diagram, skärmbild, Plan&#10;&#10;Automatiskt genererad beskrivning">
            <a:extLst>
              <a:ext uri="{FF2B5EF4-FFF2-40B4-BE49-F238E27FC236}">
                <a16:creationId xmlns:a16="http://schemas.microsoft.com/office/drawing/2014/main" id="{40EB7D6B-A6C1-788B-A125-4B6C5372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270" y="2764845"/>
            <a:ext cx="2620385" cy="2124146"/>
          </a:xfrm>
          <a:prstGeom prst="rect">
            <a:avLst/>
          </a:prstGeom>
        </p:spPr>
      </p:pic>
      <p:pic>
        <p:nvPicPr>
          <p:cNvPr id="82" name="Bildobjekt 81" descr="En bild som visar text, skärmbild, Rektangel, linje&#10;&#10;Automatiskt genererad beskrivning">
            <a:extLst>
              <a:ext uri="{FF2B5EF4-FFF2-40B4-BE49-F238E27FC236}">
                <a16:creationId xmlns:a16="http://schemas.microsoft.com/office/drawing/2014/main" id="{015710AD-66DA-01BD-BA45-F7D428E7B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444" y="1001980"/>
            <a:ext cx="1050047" cy="1508751"/>
          </a:xfrm>
          <a:prstGeom prst="rect">
            <a:avLst/>
          </a:prstGeom>
        </p:spPr>
      </p:pic>
      <p:pic>
        <p:nvPicPr>
          <p:cNvPr id="83" name="Bildobjekt 82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7D19634C-57AD-8D37-02DD-756527755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405" y="1284005"/>
            <a:ext cx="627371" cy="1219543"/>
          </a:xfrm>
          <a:prstGeom prst="rect">
            <a:avLst/>
          </a:prstGeom>
        </p:spPr>
      </p:pic>
      <p:pic>
        <p:nvPicPr>
          <p:cNvPr id="84" name="Bildobjekt 83">
            <a:extLst>
              <a:ext uri="{FF2B5EF4-FFF2-40B4-BE49-F238E27FC236}">
                <a16:creationId xmlns:a16="http://schemas.microsoft.com/office/drawing/2014/main" id="{DCE2B624-7325-6152-6F63-163DF1811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24" y="5613550"/>
            <a:ext cx="1103806" cy="1051087"/>
          </a:xfrm>
          <a:prstGeom prst="rect">
            <a:avLst/>
          </a:prstGeom>
        </p:spPr>
      </p:pic>
      <p:pic>
        <p:nvPicPr>
          <p:cNvPr id="85" name="Bildobjekt 84" descr="En bild som visar kabel, elektronik, adapter&#10;&#10;Automatiskt genererad beskrivning">
            <a:extLst>
              <a:ext uri="{FF2B5EF4-FFF2-40B4-BE49-F238E27FC236}">
                <a16:creationId xmlns:a16="http://schemas.microsoft.com/office/drawing/2014/main" id="{2D398475-7343-9214-AFD4-04860BAC9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94" y="4347620"/>
            <a:ext cx="697719" cy="614364"/>
          </a:xfrm>
          <a:prstGeom prst="rect">
            <a:avLst/>
          </a:prstGeom>
        </p:spPr>
      </p:pic>
      <p:pic>
        <p:nvPicPr>
          <p:cNvPr id="86" name="Bildobjekt 85" descr="En bild som visar elektronik, text, batteri&#10;&#10;Automatiskt genererad beskrivning">
            <a:extLst>
              <a:ext uri="{FF2B5EF4-FFF2-40B4-BE49-F238E27FC236}">
                <a16:creationId xmlns:a16="http://schemas.microsoft.com/office/drawing/2014/main" id="{69FAA523-4B54-A940-19A0-D745DE21E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145" y="4455865"/>
            <a:ext cx="421313" cy="533010"/>
          </a:xfrm>
          <a:prstGeom prst="rect">
            <a:avLst/>
          </a:prstGeom>
        </p:spPr>
      </p:pic>
      <p:pic>
        <p:nvPicPr>
          <p:cNvPr id="87" name="Bildobjekt 86" descr="En bild som visar korg, Soptunna, Sopkärl, behållare&#10;&#10;Automatiskt genererad beskrivning">
            <a:extLst>
              <a:ext uri="{FF2B5EF4-FFF2-40B4-BE49-F238E27FC236}">
                <a16:creationId xmlns:a16="http://schemas.microsoft.com/office/drawing/2014/main" id="{7CF7CDB5-7F10-ACE5-2C73-B44DF89BE8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9880" y="4410067"/>
            <a:ext cx="302393" cy="584775"/>
          </a:xfrm>
          <a:prstGeom prst="rect">
            <a:avLst/>
          </a:prstGeom>
        </p:spPr>
      </p:pic>
      <p:pic>
        <p:nvPicPr>
          <p:cNvPr id="88" name="Bildobjekt 87" descr="En bild som visar mikroskop&#10;&#10;Automatiskt genererad beskrivning">
            <a:extLst>
              <a:ext uri="{FF2B5EF4-FFF2-40B4-BE49-F238E27FC236}">
                <a16:creationId xmlns:a16="http://schemas.microsoft.com/office/drawing/2014/main" id="{F645F327-5FBD-158E-1A48-A3C105E3E3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7575" y="4416736"/>
            <a:ext cx="489540" cy="587448"/>
          </a:xfrm>
          <a:prstGeom prst="rect">
            <a:avLst/>
          </a:prstGeom>
        </p:spPr>
      </p:pic>
      <p:pic>
        <p:nvPicPr>
          <p:cNvPr id="89" name="Bildobjekt 88" descr="En bild som visar lås, design&#10;&#10;Automatiskt genererad beskrivning med medelhög exakthet">
            <a:extLst>
              <a:ext uri="{FF2B5EF4-FFF2-40B4-BE49-F238E27FC236}">
                <a16:creationId xmlns:a16="http://schemas.microsoft.com/office/drawing/2014/main" id="{56F562D6-E390-E035-51D4-C43B3AE47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255" y="2346084"/>
            <a:ext cx="649862" cy="13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Bunker PSS equipment location (D02 level 085) </a:t>
            </a:r>
          </a:p>
        </p:txBody>
      </p:sp>
      <p:pic>
        <p:nvPicPr>
          <p:cNvPr id="6" name="Bildobjekt 5" descr="En bild som visar text, diagram, Plan, Rektangel&#10;&#10;Automatiskt genererad beskrivning">
            <a:extLst>
              <a:ext uri="{FF2B5EF4-FFF2-40B4-BE49-F238E27FC236}">
                <a16:creationId xmlns:a16="http://schemas.microsoft.com/office/drawing/2014/main" id="{194D06DE-AB0F-1A62-5823-5586DDD54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48" y="1319496"/>
            <a:ext cx="5016180" cy="5088356"/>
          </a:xfrm>
          <a:prstGeom prst="rect">
            <a:avLst/>
          </a:prstGeom>
        </p:spPr>
      </p:pic>
      <p:pic>
        <p:nvPicPr>
          <p:cNvPr id="23" name="Bildobjekt 22" descr="En bild som visar skiss, diagram, rita, Teknisk ritning&#10;&#10;Automatiskt genererad beskrivning">
            <a:extLst>
              <a:ext uri="{FF2B5EF4-FFF2-40B4-BE49-F238E27FC236}">
                <a16:creationId xmlns:a16="http://schemas.microsoft.com/office/drawing/2014/main" id="{4D2C494D-CD05-AD8D-4067-21DFB6B9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17" y="5145204"/>
            <a:ext cx="3561998" cy="1262648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B7493AA6-3220-D2D1-9600-9EA70F86BA1B}"/>
              </a:ext>
            </a:extLst>
          </p:cNvPr>
          <p:cNvSpPr/>
          <p:nvPr/>
        </p:nvSpPr>
        <p:spPr>
          <a:xfrm>
            <a:off x="5029249" y="3986136"/>
            <a:ext cx="439368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59F7ECE-00A1-3EED-FF06-5A5515B0734A}"/>
              </a:ext>
            </a:extLst>
          </p:cNvPr>
          <p:cNvSpPr/>
          <p:nvPr/>
        </p:nvSpPr>
        <p:spPr>
          <a:xfrm>
            <a:off x="5468617" y="2989765"/>
            <a:ext cx="439368" cy="3225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6E71739A-8765-1C76-87B5-A6F28A47630B}"/>
              </a:ext>
            </a:extLst>
          </p:cNvPr>
          <p:cNvSpPr/>
          <p:nvPr/>
        </p:nvSpPr>
        <p:spPr>
          <a:xfrm>
            <a:off x="4804464" y="3804548"/>
            <a:ext cx="527341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E7125D07-9BDD-E3BA-463E-BE602AF7138C}"/>
              </a:ext>
            </a:extLst>
          </p:cNvPr>
          <p:cNvCxnSpPr>
            <a:cxnSpLocks/>
          </p:cNvCxnSpPr>
          <p:nvPr/>
        </p:nvCxnSpPr>
        <p:spPr>
          <a:xfrm>
            <a:off x="2620100" y="1963776"/>
            <a:ext cx="2179012" cy="189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ruta 38">
            <a:extLst>
              <a:ext uri="{FF2B5EF4-FFF2-40B4-BE49-F238E27FC236}">
                <a16:creationId xmlns:a16="http://schemas.microsoft.com/office/drawing/2014/main" id="{7895C7EB-D7C7-B013-0BFE-702D4D67A334}"/>
              </a:ext>
            </a:extLst>
          </p:cNvPr>
          <p:cNvSpPr txBox="1"/>
          <p:nvPr/>
        </p:nvSpPr>
        <p:spPr>
          <a:xfrm>
            <a:off x="312551" y="1794499"/>
            <a:ext cx="248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RIO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SEB (LSS)</a:t>
            </a:r>
            <a:endParaRPr lang="sv-SE" sz="1600" dirty="0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280994C4-BE95-6D85-8F33-BA83790A9B46}"/>
              </a:ext>
            </a:extLst>
          </p:cNvPr>
          <p:cNvSpPr/>
          <p:nvPr/>
        </p:nvSpPr>
        <p:spPr>
          <a:xfrm>
            <a:off x="4804464" y="3581897"/>
            <a:ext cx="527341" cy="28177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0E480EA5-CF27-89FB-299C-5E481F6AB6A0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2773382" y="1628756"/>
            <a:ext cx="2073588" cy="1953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ruta 51">
            <a:extLst>
              <a:ext uri="{FF2B5EF4-FFF2-40B4-BE49-F238E27FC236}">
                <a16:creationId xmlns:a16="http://schemas.microsoft.com/office/drawing/2014/main" id="{2C78D32D-B8C1-B98B-5417-7A926E57C050}"/>
              </a:ext>
            </a:extLst>
          </p:cNvPr>
          <p:cNvSpPr txBox="1"/>
          <p:nvPr/>
        </p:nvSpPr>
        <p:spPr>
          <a:xfrm>
            <a:off x="293108" y="1459479"/>
            <a:ext cx="2480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RIO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Cabinet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NWB (LSS)</a:t>
            </a:r>
            <a:endParaRPr lang="sv-SE" sz="1600" dirty="0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856BF512-FD5C-F11D-C812-4F8449EE997B}"/>
              </a:ext>
            </a:extLst>
          </p:cNvPr>
          <p:cNvSpPr/>
          <p:nvPr/>
        </p:nvSpPr>
        <p:spPr>
          <a:xfrm>
            <a:off x="5531194" y="2843758"/>
            <a:ext cx="362088" cy="204869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2" name="Rak pilkoppling 61">
            <a:extLst>
              <a:ext uri="{FF2B5EF4-FFF2-40B4-BE49-F238E27FC236}">
                <a16:creationId xmlns:a16="http://schemas.microsoft.com/office/drawing/2014/main" id="{F93AA409-F77B-4003-0ECB-66EED8B02B0C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5907985" y="1938921"/>
            <a:ext cx="2331786" cy="100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ruta 65">
            <a:extLst>
              <a:ext uri="{FF2B5EF4-FFF2-40B4-BE49-F238E27FC236}">
                <a16:creationId xmlns:a16="http://schemas.microsoft.com/office/drawing/2014/main" id="{9F6BD429-2175-C375-C063-8BE4E7B7169B}"/>
              </a:ext>
            </a:extLst>
          </p:cNvPr>
          <p:cNvSpPr txBox="1"/>
          <p:nvPr/>
        </p:nvSpPr>
        <p:spPr>
          <a:xfrm>
            <a:off x="8239771" y="1769644"/>
            <a:ext cx="3620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Bypass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Key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Boxes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for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Light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Shutters</a:t>
            </a:r>
            <a:endParaRPr lang="sv-SE" sz="1600" dirty="0"/>
          </a:p>
        </p:txBody>
      </p:sp>
      <p:pic>
        <p:nvPicPr>
          <p:cNvPr id="75" name="Bildobjekt 74" descr="En bild som visar text, skärmbild, diagram, Rektangel&#10;&#10;Automatiskt genererad beskrivning">
            <a:extLst>
              <a:ext uri="{FF2B5EF4-FFF2-40B4-BE49-F238E27FC236}">
                <a16:creationId xmlns:a16="http://schemas.microsoft.com/office/drawing/2014/main" id="{CAFAA089-CBE5-A9B0-D8A1-66AD5B3B2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02" y="2218068"/>
            <a:ext cx="1402250" cy="2329439"/>
          </a:xfrm>
          <a:prstGeom prst="rect">
            <a:avLst/>
          </a:prstGeom>
        </p:spPr>
      </p:pic>
      <p:pic>
        <p:nvPicPr>
          <p:cNvPr id="77" name="Bildobjekt 76" descr="En bild som visar text, skärmbild, diagram, Parallell&#10;&#10;Automatiskt genererad beskrivning">
            <a:extLst>
              <a:ext uri="{FF2B5EF4-FFF2-40B4-BE49-F238E27FC236}">
                <a16:creationId xmlns:a16="http://schemas.microsoft.com/office/drawing/2014/main" id="{F3D7F706-B5BF-CCB1-D6EE-5AFE30892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89" y="4547507"/>
            <a:ext cx="1184063" cy="2264032"/>
          </a:xfrm>
          <a:prstGeom prst="rect">
            <a:avLst/>
          </a:prstGeom>
        </p:spPr>
      </p:pic>
      <p:pic>
        <p:nvPicPr>
          <p:cNvPr id="80" name="Bildobjekt 79" descr="En bild som visar text, skärmbild, linje, Teckensnitt&#10;&#10;Automatiskt genererad beskrivning">
            <a:extLst>
              <a:ext uri="{FF2B5EF4-FFF2-40B4-BE49-F238E27FC236}">
                <a16:creationId xmlns:a16="http://schemas.microsoft.com/office/drawing/2014/main" id="{CCDB9DE9-D420-CD95-3519-B00509BA7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590" y="2085672"/>
            <a:ext cx="1210310" cy="1333811"/>
          </a:xfrm>
          <a:prstGeom prst="rect">
            <a:avLst/>
          </a:prstGeom>
        </p:spPr>
      </p:pic>
      <p:pic>
        <p:nvPicPr>
          <p:cNvPr id="82" name="Bildobjekt 81" descr="En bild som visar skärmbild, text, Rektangel, tavelram&#10;&#10;Automatiskt genererad beskrivning">
            <a:extLst>
              <a:ext uri="{FF2B5EF4-FFF2-40B4-BE49-F238E27FC236}">
                <a16:creationId xmlns:a16="http://schemas.microsoft.com/office/drawing/2014/main" id="{79ECCE64-C349-F8B0-07AC-41E6F68C2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303" y="2092090"/>
            <a:ext cx="1210309" cy="13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4DCB0-9F5D-E0D4-C8E4-1BEACEB5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BCE952-89EC-7B3D-5B17-A35BD32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10443826" cy="65733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5. Target, Bunker PSS Control Cabinets and Field Devices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7B66DEA-B569-9D31-3729-458AEEB4AD93}"/>
              </a:ext>
            </a:extLst>
          </p:cNvPr>
          <p:cNvSpPr txBox="1"/>
          <p:nvPr/>
        </p:nvSpPr>
        <p:spPr>
          <a:xfrm>
            <a:off x="586124" y="712195"/>
            <a:ext cx="9373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Bunker PSS equipment location (D02 level 091) </a:t>
            </a:r>
          </a:p>
        </p:txBody>
      </p:sp>
      <p:pic>
        <p:nvPicPr>
          <p:cNvPr id="5" name="Bildobjekt 4" descr="En bild som visar karta, diagram, cirkel&#10;&#10;Automatiskt genererad beskrivning">
            <a:extLst>
              <a:ext uri="{FF2B5EF4-FFF2-40B4-BE49-F238E27FC236}">
                <a16:creationId xmlns:a16="http://schemas.microsoft.com/office/drawing/2014/main" id="{2B0D05CF-0413-EE1A-BDDA-A3451F35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2" y="3954390"/>
            <a:ext cx="4969328" cy="2848754"/>
          </a:xfrm>
          <a:prstGeom prst="rect">
            <a:avLst/>
          </a:prstGeom>
        </p:spPr>
      </p:pic>
      <p:pic>
        <p:nvPicPr>
          <p:cNvPr id="8" name="Bildobjekt 7" descr="En bild som visar diagram, text, skärmbild, linje&#10;&#10;Automatiskt genererad beskrivning">
            <a:extLst>
              <a:ext uri="{FF2B5EF4-FFF2-40B4-BE49-F238E27FC236}">
                <a16:creationId xmlns:a16="http://schemas.microsoft.com/office/drawing/2014/main" id="{911960E2-EF03-44D4-F250-F42DE126F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36" y="1088099"/>
            <a:ext cx="5037364" cy="289049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3E9BC54-2FF5-38DF-F7C0-B8F6EDEF3F99}"/>
              </a:ext>
            </a:extLst>
          </p:cNvPr>
          <p:cNvSpPr/>
          <p:nvPr/>
        </p:nvSpPr>
        <p:spPr>
          <a:xfrm>
            <a:off x="5198347" y="1769643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11E5C33-4CD6-F25F-8CDF-905185E79367}"/>
              </a:ext>
            </a:extLst>
          </p:cNvPr>
          <p:cNvSpPr/>
          <p:nvPr/>
        </p:nvSpPr>
        <p:spPr>
          <a:xfrm>
            <a:off x="4763337" y="1481974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C4502B8-4BEC-F5CB-303B-DABE777CE687}"/>
              </a:ext>
            </a:extLst>
          </p:cNvPr>
          <p:cNvSpPr/>
          <p:nvPr/>
        </p:nvSpPr>
        <p:spPr>
          <a:xfrm>
            <a:off x="3430674" y="1510233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1CF2F2A-CF57-1D7D-9A94-4D72715FF2C0}"/>
              </a:ext>
            </a:extLst>
          </p:cNvPr>
          <p:cNvSpPr/>
          <p:nvPr/>
        </p:nvSpPr>
        <p:spPr>
          <a:xfrm rot="18211799">
            <a:off x="5254146" y="5298118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CF93CC8-B0C4-0B66-5198-3FD7F64BDF73}"/>
              </a:ext>
            </a:extLst>
          </p:cNvPr>
          <p:cNvSpPr/>
          <p:nvPr/>
        </p:nvSpPr>
        <p:spPr>
          <a:xfrm rot="20396872">
            <a:off x="4424750" y="5981393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F022E50-9DCB-621B-27E7-06B7DB726928}"/>
              </a:ext>
            </a:extLst>
          </p:cNvPr>
          <p:cNvSpPr/>
          <p:nvPr/>
        </p:nvSpPr>
        <p:spPr>
          <a:xfrm rot="2982588">
            <a:off x="1491051" y="5290164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0BE3FEA-A241-0680-78BD-6A2D8A7FFCC8}"/>
              </a:ext>
            </a:extLst>
          </p:cNvPr>
          <p:cNvSpPr/>
          <p:nvPr/>
        </p:nvSpPr>
        <p:spPr>
          <a:xfrm rot="2332754">
            <a:off x="1128627" y="5610586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DDBC72-EC00-C1FD-832F-01632069ED40}"/>
              </a:ext>
            </a:extLst>
          </p:cNvPr>
          <p:cNvSpPr/>
          <p:nvPr/>
        </p:nvSpPr>
        <p:spPr>
          <a:xfrm rot="19636881">
            <a:off x="4602988" y="6240891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FC96EA8-DB04-A00B-8D90-83488DC0259F}"/>
              </a:ext>
            </a:extLst>
          </p:cNvPr>
          <p:cNvSpPr/>
          <p:nvPr/>
        </p:nvSpPr>
        <p:spPr>
          <a:xfrm rot="19636881">
            <a:off x="5499013" y="5655534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9A3CB6D-EABF-04FE-DE13-44C32618AAEC}"/>
              </a:ext>
            </a:extLst>
          </p:cNvPr>
          <p:cNvSpPr/>
          <p:nvPr/>
        </p:nvSpPr>
        <p:spPr>
          <a:xfrm rot="2047001">
            <a:off x="4841420" y="2029975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4BC5E13-A572-3580-E46B-B3E9D3247FDE}"/>
              </a:ext>
            </a:extLst>
          </p:cNvPr>
          <p:cNvSpPr/>
          <p:nvPr/>
        </p:nvSpPr>
        <p:spPr>
          <a:xfrm rot="1209694">
            <a:off x="4431660" y="1742307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8E4FDCB-F398-4B62-251A-0B3842AE3CB3}"/>
              </a:ext>
            </a:extLst>
          </p:cNvPr>
          <p:cNvSpPr/>
          <p:nvPr/>
        </p:nvSpPr>
        <p:spPr>
          <a:xfrm>
            <a:off x="3595940" y="1255744"/>
            <a:ext cx="439368" cy="1612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D8628F3-CEDF-DC6F-EDCD-AC7DB0BF0097}"/>
              </a:ext>
            </a:extLst>
          </p:cNvPr>
          <p:cNvSpPr/>
          <p:nvPr/>
        </p:nvSpPr>
        <p:spPr>
          <a:xfrm>
            <a:off x="4751022" y="2022955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A595FA02-F0A9-D362-D881-9EFD1BD713DB}"/>
              </a:ext>
            </a:extLst>
          </p:cNvPr>
          <p:cNvCxnSpPr>
            <a:cxnSpLocks/>
          </p:cNvCxnSpPr>
          <p:nvPr/>
        </p:nvCxnSpPr>
        <p:spPr>
          <a:xfrm flipH="1">
            <a:off x="5061104" y="1769643"/>
            <a:ext cx="2592920" cy="377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559F680D-CDC3-F685-C457-4B505EC779C7}"/>
              </a:ext>
            </a:extLst>
          </p:cNvPr>
          <p:cNvSpPr txBox="1"/>
          <p:nvPr/>
        </p:nvSpPr>
        <p:spPr>
          <a:xfrm>
            <a:off x="7740009" y="1389132"/>
            <a:ext cx="28409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1: 2x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mechanical</a:t>
            </a:r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Switches</a:t>
            </a:r>
            <a:endParaRPr lang="sv-SE" sz="1600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9FC3B50-8715-A680-4D24-A5A69D09CC8E}"/>
              </a:ext>
            </a:extLst>
          </p:cNvPr>
          <p:cNvSpPr txBox="1"/>
          <p:nvPr/>
        </p:nvSpPr>
        <p:spPr>
          <a:xfrm>
            <a:off x="4833994" y="175391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794234F7-3571-FE15-FA51-6B71AF0801E3}"/>
              </a:ext>
            </a:extLst>
          </p:cNvPr>
          <p:cNvSpPr/>
          <p:nvPr/>
        </p:nvSpPr>
        <p:spPr>
          <a:xfrm>
            <a:off x="4325903" y="1822955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125446C9-9736-8B17-0528-82B70F890B29}"/>
              </a:ext>
            </a:extLst>
          </p:cNvPr>
          <p:cNvSpPr/>
          <p:nvPr/>
        </p:nvSpPr>
        <p:spPr>
          <a:xfrm>
            <a:off x="3417095" y="1613968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D220D1AA-C615-F1CA-4BC6-0210D52920D2}"/>
              </a:ext>
            </a:extLst>
          </p:cNvPr>
          <p:cNvSpPr/>
          <p:nvPr/>
        </p:nvSpPr>
        <p:spPr>
          <a:xfrm>
            <a:off x="2714951" y="1753911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A6759F9A-9BF5-9FB9-42FE-BE39CEB867E0}"/>
              </a:ext>
            </a:extLst>
          </p:cNvPr>
          <p:cNvSpPr/>
          <p:nvPr/>
        </p:nvSpPr>
        <p:spPr>
          <a:xfrm>
            <a:off x="2523026" y="1822955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02173CDF-B1DC-007A-8454-99725C8A29F3}"/>
              </a:ext>
            </a:extLst>
          </p:cNvPr>
          <p:cNvSpPr/>
          <p:nvPr/>
        </p:nvSpPr>
        <p:spPr>
          <a:xfrm>
            <a:off x="2313572" y="1942658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07EDE83A-165D-F21A-6D23-077C90681B7C}"/>
              </a:ext>
            </a:extLst>
          </p:cNvPr>
          <p:cNvSpPr/>
          <p:nvPr/>
        </p:nvSpPr>
        <p:spPr>
          <a:xfrm>
            <a:off x="2130922" y="2070859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76436DB6-AFBD-E3C2-6A4C-B9370DF4AC01}"/>
              </a:ext>
            </a:extLst>
          </p:cNvPr>
          <p:cNvSpPr/>
          <p:nvPr/>
        </p:nvSpPr>
        <p:spPr>
          <a:xfrm>
            <a:off x="1948272" y="2228487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3CE04C4B-DA2D-3B0E-A62D-8CD8E7AC9FDC}"/>
              </a:ext>
            </a:extLst>
          </p:cNvPr>
          <p:cNvSpPr/>
          <p:nvPr/>
        </p:nvSpPr>
        <p:spPr>
          <a:xfrm>
            <a:off x="1786881" y="2376169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00593FB8-AD91-CCE3-EFFC-497B03B59174}"/>
              </a:ext>
            </a:extLst>
          </p:cNvPr>
          <p:cNvSpPr/>
          <p:nvPr/>
        </p:nvSpPr>
        <p:spPr>
          <a:xfrm>
            <a:off x="1651082" y="2563302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7D553716-E7E3-5EEC-A5BC-881C7E87A9C4}"/>
              </a:ext>
            </a:extLst>
          </p:cNvPr>
          <p:cNvSpPr/>
          <p:nvPr/>
        </p:nvSpPr>
        <p:spPr>
          <a:xfrm>
            <a:off x="1525074" y="2761735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144F0907-1305-8E49-C951-85AC0241376A}"/>
              </a:ext>
            </a:extLst>
          </p:cNvPr>
          <p:cNvSpPr/>
          <p:nvPr/>
        </p:nvSpPr>
        <p:spPr>
          <a:xfrm>
            <a:off x="1670046" y="5137593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D6D23D76-619A-434C-71DC-DD7FCDBFB5C9}"/>
              </a:ext>
            </a:extLst>
          </p:cNvPr>
          <p:cNvSpPr/>
          <p:nvPr/>
        </p:nvSpPr>
        <p:spPr>
          <a:xfrm>
            <a:off x="1845353" y="5351531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86B39622-E407-FC18-9E3F-C6F6DCB872C6}"/>
              </a:ext>
            </a:extLst>
          </p:cNvPr>
          <p:cNvSpPr/>
          <p:nvPr/>
        </p:nvSpPr>
        <p:spPr>
          <a:xfrm>
            <a:off x="4396480" y="5839935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A2B6BBE8-A232-EE8B-EFB9-2929784A567A}"/>
              </a:ext>
            </a:extLst>
          </p:cNvPr>
          <p:cNvSpPr/>
          <p:nvPr/>
        </p:nvSpPr>
        <p:spPr>
          <a:xfrm>
            <a:off x="5112144" y="5297660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A3727C41-38BC-ACB6-D54A-625C23DBA685}"/>
              </a:ext>
            </a:extLst>
          </p:cNvPr>
          <p:cNvSpPr/>
          <p:nvPr/>
        </p:nvSpPr>
        <p:spPr>
          <a:xfrm>
            <a:off x="5290599" y="5101948"/>
            <a:ext cx="254864" cy="22743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B68D2FE6-5222-891A-18FF-600A5D225F48}"/>
              </a:ext>
            </a:extLst>
          </p:cNvPr>
          <p:cNvSpPr txBox="1"/>
          <p:nvPr/>
        </p:nvSpPr>
        <p:spPr>
          <a:xfrm>
            <a:off x="4331339" y="1522526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3D41E9A2-1153-60E2-C142-1E6501F41B4A}"/>
              </a:ext>
            </a:extLst>
          </p:cNvPr>
          <p:cNvSpPr txBox="1"/>
          <p:nvPr/>
        </p:nvSpPr>
        <p:spPr>
          <a:xfrm>
            <a:off x="3241355" y="142160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FE24E340-F61C-2788-3496-1948FAC06302}"/>
              </a:ext>
            </a:extLst>
          </p:cNvPr>
          <p:cNvSpPr txBox="1"/>
          <p:nvPr/>
        </p:nvSpPr>
        <p:spPr>
          <a:xfrm>
            <a:off x="2678160" y="148440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C290EF25-880B-89E6-C8BC-744415D5768A}"/>
              </a:ext>
            </a:extLst>
          </p:cNvPr>
          <p:cNvSpPr txBox="1"/>
          <p:nvPr/>
        </p:nvSpPr>
        <p:spPr>
          <a:xfrm>
            <a:off x="2414226" y="157850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F26BCE6B-E28D-0DF8-0D14-F4BE34A2723E}"/>
              </a:ext>
            </a:extLst>
          </p:cNvPr>
          <p:cNvSpPr txBox="1"/>
          <p:nvPr/>
        </p:nvSpPr>
        <p:spPr>
          <a:xfrm>
            <a:off x="2248465" y="169180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2D263DB0-2E3B-9D40-D4AE-651A803FCE64}"/>
              </a:ext>
            </a:extLst>
          </p:cNvPr>
          <p:cNvSpPr txBox="1"/>
          <p:nvPr/>
        </p:nvSpPr>
        <p:spPr>
          <a:xfrm>
            <a:off x="2060345" y="1816101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5317546C-2098-DF2C-B2F0-B4008C5DDBF6}"/>
              </a:ext>
            </a:extLst>
          </p:cNvPr>
          <p:cNvSpPr txBox="1"/>
          <p:nvPr/>
        </p:nvSpPr>
        <p:spPr>
          <a:xfrm>
            <a:off x="1852040" y="196377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8689DED3-5058-0692-B507-EC64DAAAC8F5}"/>
              </a:ext>
            </a:extLst>
          </p:cNvPr>
          <p:cNvSpPr txBox="1"/>
          <p:nvPr/>
        </p:nvSpPr>
        <p:spPr>
          <a:xfrm>
            <a:off x="1483228" y="235365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1BE9F629-6891-F118-DFD6-66FCDA8B00AE}"/>
              </a:ext>
            </a:extLst>
          </p:cNvPr>
          <p:cNvSpPr txBox="1"/>
          <p:nvPr/>
        </p:nvSpPr>
        <p:spPr>
          <a:xfrm>
            <a:off x="1650268" y="2146548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9C862470-8FEC-C44A-7A63-11E6C155C109}"/>
              </a:ext>
            </a:extLst>
          </p:cNvPr>
          <p:cNvSpPr txBox="1"/>
          <p:nvPr/>
        </p:nvSpPr>
        <p:spPr>
          <a:xfrm>
            <a:off x="1329810" y="2599124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8144C480-3B8D-CC45-AAC7-F8BE609986CA}"/>
              </a:ext>
            </a:extLst>
          </p:cNvPr>
          <p:cNvSpPr txBox="1"/>
          <p:nvPr/>
        </p:nvSpPr>
        <p:spPr>
          <a:xfrm>
            <a:off x="5423221" y="5206540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5D18D184-5DD9-62B2-B4A4-DE24DB2167C1}"/>
              </a:ext>
            </a:extLst>
          </p:cNvPr>
          <p:cNvSpPr txBox="1"/>
          <p:nvPr/>
        </p:nvSpPr>
        <p:spPr>
          <a:xfrm>
            <a:off x="5196516" y="5454819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FC17A9DD-A4BC-811E-28BE-2CEC5429D59B}"/>
              </a:ext>
            </a:extLst>
          </p:cNvPr>
          <p:cNvSpPr txBox="1"/>
          <p:nvPr/>
        </p:nvSpPr>
        <p:spPr>
          <a:xfrm>
            <a:off x="4468660" y="5982985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407B29AF-7C5B-03E5-3BC7-E67E9C79E64D}"/>
              </a:ext>
            </a:extLst>
          </p:cNvPr>
          <p:cNvSpPr txBox="1"/>
          <p:nvPr/>
        </p:nvSpPr>
        <p:spPr>
          <a:xfrm>
            <a:off x="1742199" y="5521957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83E70984-C5A7-2062-44D3-C74413D63FA5}"/>
              </a:ext>
            </a:extLst>
          </p:cNvPr>
          <p:cNvSpPr txBox="1"/>
          <p:nvPr/>
        </p:nvSpPr>
        <p:spPr>
          <a:xfrm>
            <a:off x="1532725" y="5277063"/>
            <a:ext cx="27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endParaRPr lang="sv-SE" sz="1600" dirty="0"/>
          </a:p>
        </p:txBody>
      </p:sp>
      <p:pic>
        <p:nvPicPr>
          <p:cNvPr id="91" name="Bildobjekt 90" descr="En bild som visar plast, Soptunna, korg, behållare&#10;&#10;Automatiskt genererad beskrivning">
            <a:extLst>
              <a:ext uri="{FF2B5EF4-FFF2-40B4-BE49-F238E27FC236}">
                <a16:creationId xmlns:a16="http://schemas.microsoft.com/office/drawing/2014/main" id="{C75FDF54-2446-4AA7-3BAD-08A65C56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132" y="1740221"/>
            <a:ext cx="805575" cy="1489762"/>
          </a:xfrm>
          <a:prstGeom prst="rect">
            <a:avLst/>
          </a:prstGeom>
        </p:spPr>
      </p:pic>
      <p:pic>
        <p:nvPicPr>
          <p:cNvPr id="93" name="Bildobjekt 92">
            <a:extLst>
              <a:ext uri="{FF2B5EF4-FFF2-40B4-BE49-F238E27FC236}">
                <a16:creationId xmlns:a16="http://schemas.microsoft.com/office/drawing/2014/main" id="{661AC785-0602-3916-BC13-6C935CF97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076" y="1906508"/>
            <a:ext cx="796459" cy="9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6D5C3-ACF2-0FB4-8E44-90B9D32B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7A897-122F-6DB1-B467-48866C64D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GB" dirty="0"/>
              <a:t>1. E&amp;M design documentation for the CDR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19164F-0AB6-78B6-6D78-CE1BC3B5E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C86E44-3D96-7BD7-5BF9-DA1396FC824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22151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C8F26-5346-5709-57D4-B199A4BF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942A7-A8D9-6AE0-D478-C3E9CCBDF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GB" dirty="0"/>
              <a:t>6. </a:t>
            </a:r>
            <a:r>
              <a:rPr lang="en-US" dirty="0"/>
              <a:t>Cable selection and Cable protection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3EBEB3-E4EE-80E3-B586-F41B2F9FC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4B6315-AA0A-D711-842E-0B8156C5EA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24149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9360000" cy="657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6. </a:t>
            </a:r>
            <a:r>
              <a:rPr lang="en-US" sz="3200" dirty="0">
                <a:solidFill>
                  <a:schemeClr val="tx1"/>
                </a:solidFill>
              </a:rPr>
              <a:t>Cable selection and Cable protection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8CB1511-AA7A-84B0-B61E-B89B7790BD8E}"/>
              </a:ext>
            </a:extLst>
          </p:cNvPr>
          <p:cNvSpPr txBox="1"/>
          <p:nvPr/>
        </p:nvSpPr>
        <p:spPr>
          <a:xfrm>
            <a:off x="508331" y="1092880"/>
            <a:ext cx="709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following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cables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types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have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been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selected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the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defined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application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below</a:t>
            </a:r>
            <a:r>
              <a:rPr 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284B203-5ABE-C462-9484-F7E4CA413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00047"/>
              </p:ext>
            </p:extLst>
          </p:nvPr>
        </p:nvGraphicFramePr>
        <p:xfrm>
          <a:off x="582667" y="1486867"/>
          <a:ext cx="11342349" cy="962025"/>
        </p:xfrm>
        <a:graphic>
          <a:graphicData uri="http://schemas.openxmlformats.org/drawingml/2006/table">
            <a:tbl>
              <a:tblPr/>
              <a:tblGrid>
                <a:gridCol w="2251497">
                  <a:extLst>
                    <a:ext uri="{9D8B030D-6E8A-4147-A177-3AD203B41FA5}">
                      <a16:colId xmlns:a16="http://schemas.microsoft.com/office/drawing/2014/main" val="1493403701"/>
                    </a:ext>
                  </a:extLst>
                </a:gridCol>
                <a:gridCol w="2837010">
                  <a:extLst>
                    <a:ext uri="{9D8B030D-6E8A-4147-A177-3AD203B41FA5}">
                      <a16:colId xmlns:a16="http://schemas.microsoft.com/office/drawing/2014/main" val="1243785389"/>
                    </a:ext>
                  </a:extLst>
                </a:gridCol>
                <a:gridCol w="6253842">
                  <a:extLst>
                    <a:ext uri="{9D8B030D-6E8A-4147-A177-3AD203B41FA5}">
                      <a16:colId xmlns:a16="http://schemas.microsoft.com/office/drawing/2014/main" val="2788695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</a:t>
                      </a:r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Types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</a:t>
                      </a: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530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UNITRONIC </a:t>
                      </a:r>
                      <a:r>
                        <a:rPr lang="sv-S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LiHCH</a:t>
                      </a:r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(TP)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Signal Cable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Used as control cables, in general areas.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78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RADOX 125 BK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Radiation Resistant Signal Cable (500 </a:t>
                      </a:r>
                      <a:r>
                        <a:rPr lang="en-GB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kGy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sv-S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Used as control cables, in areas where the cable is exposed to ionizing radiation.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68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v-S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BETAflam</a:t>
                      </a:r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145 </a:t>
                      </a:r>
                      <a:r>
                        <a:rPr lang="sv-S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flex</a:t>
                      </a:r>
                      <a:endParaRPr lang="sv-S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Radiation Resistant Signal Cable (700 </a:t>
                      </a:r>
                      <a:r>
                        <a:rPr lang="en-GB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kGy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sv-S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Used as power cable, in areas where the cable is exposed to ionizing radiation (Blue light system).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337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INTEX24xxxC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Fiber </a:t>
                      </a:r>
                      <a:r>
                        <a:rPr lang="sv-SE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Optic</a:t>
                      </a:r>
                      <a:r>
                        <a:rPr lang="sv-S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Used for the multi-mode, optical </a:t>
                      </a:r>
                      <a:r>
                        <a:rPr lang="en-GB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fiber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sv-S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10056"/>
                  </a:ext>
                </a:extLst>
              </a:tr>
            </a:tbl>
          </a:graphicData>
        </a:graphic>
      </p:graphicFrame>
      <p:pic>
        <p:nvPicPr>
          <p:cNvPr id="5" name="Bildobjekt 4" descr="En bild som visar verktyg&#10;&#10;Automatiskt genererad beskrivning">
            <a:extLst>
              <a:ext uri="{FF2B5EF4-FFF2-40B4-BE49-F238E27FC236}">
                <a16:creationId xmlns:a16="http://schemas.microsoft.com/office/drawing/2014/main" id="{2F9EA963-6D9D-DE5F-7307-9EE84FB6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99" y="2897278"/>
            <a:ext cx="3171198" cy="909446"/>
          </a:xfrm>
          <a:prstGeom prst="rect">
            <a:avLst/>
          </a:prstGeom>
        </p:spPr>
      </p:pic>
      <p:pic>
        <p:nvPicPr>
          <p:cNvPr id="6" name="Bildobjekt 5" descr="En bild som visar text, verktyg&#10;&#10;Automatiskt genererad beskrivning">
            <a:extLst>
              <a:ext uri="{FF2B5EF4-FFF2-40B4-BE49-F238E27FC236}">
                <a16:creationId xmlns:a16="http://schemas.microsoft.com/office/drawing/2014/main" id="{AAC03B91-BCFE-349B-229B-6F4B9761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35" y="3824845"/>
            <a:ext cx="3394126" cy="745679"/>
          </a:xfrm>
          <a:prstGeom prst="rect">
            <a:avLst/>
          </a:prstGeom>
        </p:spPr>
      </p:pic>
      <p:pic>
        <p:nvPicPr>
          <p:cNvPr id="7" name="Bildobjekt 6" descr="En bild som visar verktyg&#10;&#10;Automatiskt genererad beskrivning">
            <a:extLst>
              <a:ext uri="{FF2B5EF4-FFF2-40B4-BE49-F238E27FC236}">
                <a16:creationId xmlns:a16="http://schemas.microsoft.com/office/drawing/2014/main" id="{9414BD8A-936E-AEA2-799F-117547D2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99" y="4896362"/>
            <a:ext cx="3255896" cy="62549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56D2BE5-B452-AEEC-828F-EBDCB7C9C7C1}"/>
              </a:ext>
            </a:extLst>
          </p:cNvPr>
          <p:cNvSpPr txBox="1"/>
          <p:nvPr/>
        </p:nvSpPr>
        <p:spPr>
          <a:xfrm>
            <a:off x="5315184" y="3345059"/>
            <a:ext cx="609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All </a:t>
            </a:r>
            <a:r>
              <a:rPr lang="sv-SE" sz="1200" dirty="0" err="1"/>
              <a:t>network</a:t>
            </a:r>
            <a:r>
              <a:rPr lang="sv-SE" sz="1200" dirty="0"/>
              <a:t> and signal </a:t>
            </a:r>
            <a:r>
              <a:rPr lang="sv-SE" sz="1200" dirty="0" err="1"/>
              <a:t>cables</a:t>
            </a:r>
            <a:r>
              <a:rPr lang="sv-SE" sz="1200" dirty="0"/>
              <a:t> for PSS is </a:t>
            </a:r>
            <a:r>
              <a:rPr lang="sv-SE" sz="1200" dirty="0" err="1"/>
              <a:t>generally</a:t>
            </a:r>
            <a:r>
              <a:rPr lang="sv-SE" sz="1200" dirty="0"/>
              <a:t> </a:t>
            </a:r>
            <a:r>
              <a:rPr lang="sv-SE" sz="1200" dirty="0" err="1"/>
              <a:t>protected</a:t>
            </a:r>
            <a:r>
              <a:rPr lang="sv-SE" sz="1200" dirty="0"/>
              <a:t> by </a:t>
            </a:r>
            <a:r>
              <a:rPr lang="sv-SE" sz="1200" dirty="0" err="1"/>
              <a:t>dedicated</a:t>
            </a:r>
            <a:r>
              <a:rPr lang="sv-SE" sz="1200" dirty="0"/>
              <a:t> </a:t>
            </a:r>
            <a:r>
              <a:rPr lang="sv-SE" sz="1200" dirty="0" err="1"/>
              <a:t>cable</a:t>
            </a:r>
            <a:r>
              <a:rPr lang="sv-SE" sz="1200" dirty="0"/>
              <a:t> trunks and </a:t>
            </a:r>
            <a:r>
              <a:rPr lang="sv-SE" sz="1200" dirty="0" err="1"/>
              <a:t>conduits</a:t>
            </a:r>
            <a:r>
              <a:rPr lang="sv-SE" sz="1200" dirty="0"/>
              <a:t> for the full </a:t>
            </a:r>
            <a:r>
              <a:rPr lang="sv-SE" sz="1200" dirty="0" err="1"/>
              <a:t>length</a:t>
            </a:r>
            <a:r>
              <a:rPr lang="sv-SE" sz="1200" dirty="0"/>
              <a:t> </a:t>
            </a:r>
            <a:r>
              <a:rPr lang="sv-SE" sz="1200" dirty="0" err="1"/>
              <a:t>between</a:t>
            </a:r>
            <a:r>
              <a:rPr lang="sv-SE" sz="1200" dirty="0"/>
              <a:t> </a:t>
            </a:r>
            <a:r>
              <a:rPr lang="sv-SE" sz="1200" dirty="0" err="1"/>
              <a:t>cabinet</a:t>
            </a:r>
            <a:r>
              <a:rPr lang="sv-SE" sz="1200" dirty="0"/>
              <a:t> and </a:t>
            </a:r>
            <a:r>
              <a:rPr lang="sv-SE" sz="1200" dirty="0" err="1"/>
              <a:t>field</a:t>
            </a:r>
            <a:r>
              <a:rPr lang="sv-SE" sz="1200" dirty="0"/>
              <a:t> </a:t>
            </a:r>
            <a:r>
              <a:rPr lang="sv-SE" sz="1200" dirty="0" err="1"/>
              <a:t>device</a:t>
            </a:r>
            <a:r>
              <a:rPr lang="sv-SE" sz="1200" dirty="0"/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9654E2-CFED-D3BF-D3A8-C88B1CC0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028" y="4166173"/>
            <a:ext cx="3366175" cy="1384668"/>
          </a:xfrm>
          <a:prstGeom prst="rect">
            <a:avLst/>
          </a:prstGeom>
        </p:spPr>
      </p:pic>
      <p:pic>
        <p:nvPicPr>
          <p:cNvPr id="10" name="Bildobjekt 9" descr="En bild som visar inomhus&#10;&#10;Automatiskt genererad beskrivning">
            <a:extLst>
              <a:ext uri="{FF2B5EF4-FFF2-40B4-BE49-F238E27FC236}">
                <a16:creationId xmlns:a16="http://schemas.microsoft.com/office/drawing/2014/main" id="{E2D564F0-C789-5A0A-867F-11987A8ED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503" y="4045287"/>
            <a:ext cx="1109256" cy="1449518"/>
          </a:xfrm>
          <a:prstGeom prst="rect">
            <a:avLst/>
          </a:prstGeom>
        </p:spPr>
      </p:pic>
      <p:pic>
        <p:nvPicPr>
          <p:cNvPr id="11" name="Bildobjekt 10" descr="En bild som visar skruv, spiralfjäder&#10;&#10;Automatiskt genererad beskrivning">
            <a:extLst>
              <a:ext uri="{FF2B5EF4-FFF2-40B4-BE49-F238E27FC236}">
                <a16:creationId xmlns:a16="http://schemas.microsoft.com/office/drawing/2014/main" id="{E8E800B8-0894-0A39-C58A-F006CD069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414" y="4191627"/>
            <a:ext cx="2036462" cy="11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D0630-1950-712D-8638-6725E6E0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C0E0F-2102-CD73-8FA3-2CF4D07F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GB" dirty="0"/>
              <a:t>7. Grounding Strategy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C08EDD-1DAB-4909-8A39-3D58F8DCE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546FA1-3E87-4670-C632-FCD0CC7EB57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12913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9360000" cy="657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7. </a:t>
            </a:r>
            <a:r>
              <a:rPr lang="en-GB" sz="3200" dirty="0">
                <a:solidFill>
                  <a:schemeClr val="tx1"/>
                </a:solidFill>
              </a:rPr>
              <a:t>Grounding Strategy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53C376C-C4C2-52C8-A8D6-EE09B7AEEF68}"/>
              </a:ext>
            </a:extLst>
          </p:cNvPr>
          <p:cNvSpPr txBox="1"/>
          <p:nvPr/>
        </p:nvSpPr>
        <p:spPr>
          <a:xfrm>
            <a:off x="1005189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PSS Grounding Requirements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209A400-EB70-EA7B-6611-C1AB3D65DDB3}"/>
              </a:ext>
            </a:extLst>
          </p:cNvPr>
          <p:cNvSpPr txBox="1"/>
          <p:nvPr/>
        </p:nvSpPr>
        <p:spPr>
          <a:xfrm>
            <a:off x="8485142" y="1741404"/>
            <a:ext cx="3344907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PELV Circuits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 the 24VDC signals, PSS are using PELV circuits. 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main reason is to ensure a short-circuit if there is a fault in the signal cables, to avoid having a ‘’floating’’ voltage in the 24VDC circuit.</a:t>
            </a:r>
          </a:p>
          <a:p>
            <a:pPr>
              <a:spcAft>
                <a:spcPts val="600"/>
              </a:spcAft>
            </a:pPr>
            <a:r>
              <a:rPr lang="en-GB" alt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Segoe UI Historic" panose="020B0502040204020203" pitchFamily="34" charset="0"/>
              </a:rPr>
              <a:t>R</a:t>
            </a:r>
            <a:r>
              <a:rPr kumimoji="0" lang="en-GB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Segoe UI Historic" panose="020B0502040204020203" pitchFamily="34" charset="0"/>
              </a:rPr>
              <a:t>ules in chapter 414.4 in [4] and chapter 6.4 in [3] are fulfilled so our 24VDC </a:t>
            </a:r>
            <a:r>
              <a:rPr lang="en-GB" altLang="sv-SE" sz="1400" dirty="0">
                <a:latin typeface="Segoe UI Historic" panose="020B0502040204020203" pitchFamily="34" charset="0"/>
                <a:ea typeface="MS Mincho" panose="02020609040205080304" pitchFamily="49" charset="-128"/>
                <a:cs typeface="Segoe UI Historic" panose="020B0502040204020203" pitchFamily="34" charset="0"/>
              </a:rPr>
              <a:t>system are considered</a:t>
            </a:r>
            <a:r>
              <a:rPr kumimoji="0" lang="en-GB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Segoe UI Historic" panose="020B0502040204020203" pitchFamily="34" charset="0"/>
              </a:rPr>
              <a:t> a PELV circuit. </a:t>
            </a:r>
            <a:endParaRPr lang="en-GB" sz="14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930B961-4994-CC76-A9EB-5B320B30E654}"/>
              </a:ext>
            </a:extLst>
          </p:cNvPr>
          <p:cNvSpPr txBox="1"/>
          <p:nvPr/>
        </p:nvSpPr>
        <p:spPr>
          <a:xfrm>
            <a:off x="686392" y="1741404"/>
            <a:ext cx="3036841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Protective Earth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Are used when a dangerous voltage (risk for electric shock) could occur.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is not required for PELV circuits.</a:t>
            </a:r>
            <a:endParaRPr lang="sv-SE" sz="14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Protective earth is generally connected through the PE conductor of the low voltage power cable. </a:t>
            </a:r>
            <a:endParaRPr lang="en-GB" sz="14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B59AEA-566D-2632-4A3B-FECCC7C6CF8F}"/>
              </a:ext>
            </a:extLst>
          </p:cNvPr>
          <p:cNvSpPr txBox="1"/>
          <p:nvPr/>
        </p:nvSpPr>
        <p:spPr>
          <a:xfrm>
            <a:off x="4057969" y="1733042"/>
            <a:ext cx="42451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Equipotential Protective Bonding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EPB is used to ensure that all mechanical parts in a certain area are interconnected which means they cannot obtain different grounding potentials in case of a fault within the facility.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 PSS components shall generally be connected to the EPB grounding network either by an electrical or mechanical connection.</a:t>
            </a:r>
            <a:endParaRPr lang="sv-SE" sz="14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sv-SE" sz="14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8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6767C33-D73A-577F-35AE-E8665CD5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41" y="4720873"/>
            <a:ext cx="1552792" cy="175284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00B1AE8-22D6-7DFD-94B8-91949789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48" y="4720873"/>
            <a:ext cx="167663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9360000" cy="657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7. </a:t>
            </a:r>
            <a:r>
              <a:rPr lang="en-GB" sz="3200" dirty="0">
                <a:solidFill>
                  <a:schemeClr val="tx1"/>
                </a:solidFill>
              </a:rPr>
              <a:t>Grounding Strategy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53C376C-C4C2-52C8-A8D6-EE09B7AEEF68}"/>
              </a:ext>
            </a:extLst>
          </p:cNvPr>
          <p:cNvSpPr txBox="1"/>
          <p:nvPr/>
        </p:nvSpPr>
        <p:spPr>
          <a:xfrm>
            <a:off x="1005189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Electromagnetic Compatibility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4CAAE48-72D5-B57A-B49B-E6FEE5F91380}"/>
              </a:ext>
            </a:extLst>
          </p:cNvPr>
          <p:cNvSpPr txBox="1"/>
          <p:nvPr/>
        </p:nvSpPr>
        <p:spPr>
          <a:xfrm>
            <a:off x="686391" y="1640664"/>
            <a:ext cx="779875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EMC Shielding is used to protect a sensitive signal from external electromagnetic signals or preventing a stronger signal from leaking out and </a:t>
            </a:r>
            <a:r>
              <a:rPr lang="en-GB" sz="16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interfering with surrounding electronics.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sensitive components (in terms of EMI) for PSS is generally the PLC related components. </a:t>
            </a:r>
            <a:endParaRPr lang="sv-SE" sz="16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E288E91-D7CC-C178-8AB0-7BE976E1E87A}"/>
              </a:ext>
            </a:extLst>
          </p:cNvPr>
          <p:cNvSpPr txBox="1"/>
          <p:nvPr/>
        </p:nvSpPr>
        <p:spPr>
          <a:xfrm>
            <a:off x="686392" y="3158750"/>
            <a:ext cx="779875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PSS Mitigations against Electromagnetic Interference: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Using EMC rated Control Cabinets</a:t>
            </a:r>
            <a:br>
              <a:rPr lang="en-GB" sz="16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GB" sz="16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(with EMC rated cable glands to control cabinets)</a:t>
            </a:r>
            <a:endParaRPr lang="en-GB" sz="16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Using Shielded Cables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Cables enclosed in cable trunks and conduits</a:t>
            </a:r>
            <a:r>
              <a:rPr lang="en-GB" sz="1600" dirty="0">
                <a:effectLst/>
                <a:latin typeface="Segoe UI Historic" panose="020B0502040204020203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GB" sz="1600" dirty="0">
              <a:effectLst/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sv-SE" sz="1600" dirty="0">
              <a:latin typeface="Segoe UI Historic" panose="020B0502040204020203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2CAFA-DC8B-2DD1-A03C-DB6A1597F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B116A-433D-5E1D-0E0E-4A73F444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24" y="54856"/>
            <a:ext cx="9360000" cy="657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7. </a:t>
            </a:r>
            <a:r>
              <a:rPr lang="en-GB" sz="3200" dirty="0">
                <a:solidFill>
                  <a:schemeClr val="tx1"/>
                </a:solidFill>
              </a:rPr>
              <a:t>Grounding Strategy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98DB9B-1122-59DA-EA4C-A9AC3933B550}"/>
              </a:ext>
            </a:extLst>
          </p:cNvPr>
          <p:cNvSpPr txBox="1"/>
          <p:nvPr/>
        </p:nvSpPr>
        <p:spPr>
          <a:xfrm>
            <a:off x="1005189" y="712195"/>
            <a:ext cx="779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NSS Grounding zones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72A3435-014B-7F48-A0ED-A6BC2351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>
            <a:normAutofit/>
          </a:bodyPr>
          <a:lstStyle/>
          <a:p>
            <a:pPr marL="274320" lvl="0" indent="-274320"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Within the ESS facility, neutron instruments contain many diverse systems which vary from high-powered electrical equipment to highly sensitive detector and electronic systems.</a:t>
            </a:r>
            <a:endParaRPr lang="sv-S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indent="-274320"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instrument and the bunker has its own grounding zone to prohibit EMI noise to travel from instrument to instrument, see grounding zone separation in attached image. </a:t>
            </a:r>
            <a:endParaRPr lang="sv-S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indent="-274320"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optical fiber cables are allowed between the different grounding zones, in this case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for our communication from Bunker PSS PLC Cabinets to Nexus Network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abinets.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ADEBF89-D67E-12EB-EABC-1E79BA0FB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71" y="781170"/>
            <a:ext cx="4506945" cy="264783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BC3B26-DDA0-48FD-7743-6E1056DEC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94" y="3553298"/>
            <a:ext cx="3843326" cy="28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 Documents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53" y="1126613"/>
            <a:ext cx="10716600" cy="518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[1] ESS-4077615 - </a:t>
            </a:r>
            <a:r>
              <a:rPr lang="en-US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Electrical Design Guidelines for PSS and Gas DS</a:t>
            </a:r>
            <a:endParaRPr lang="en-GB" sz="15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[2] 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ESS-4226262 - </a:t>
            </a:r>
            <a:r>
              <a:rPr lang="en-US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Appendix for Electrical Design Guidelines for PSS and Gas DS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[3] ESS-5161534 - Electrical Verification Report Bunker PSS NWB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[4] ESS-5312931 - Electrical Verification Report Bunker PSS SEB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[5] ESS-5152288 - Electrical Verification Report Target PSS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[6] 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ESS-3739363 - System </a:t>
            </a:r>
            <a:r>
              <a:rPr lang="sv-SE" sz="15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Architecture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5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Specification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</a:t>
            </a:r>
            <a:r>
              <a:rPr lang="sv-SE" sz="15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Personnel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5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Safety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Systems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[7] 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ESS-0043152 - </a:t>
            </a:r>
            <a:r>
              <a:rPr lang="en-US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TS rooms input data registry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[8] ESS-0048000 - </a:t>
            </a:r>
            <a:r>
              <a:rPr lang="da-DK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DM--ID-TBSIDD----NSS-SI D01 D03 HVAC</a:t>
            </a:r>
            <a:endParaRPr lang="en-GB" sz="15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[9] ESS-0056058 - </a:t>
            </a:r>
            <a:r>
              <a:rPr lang="sv-SE" sz="15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DM--ID-TBSIDDE---NSS-SI E01 E02 HVAC</a:t>
            </a:r>
            <a:endParaRPr lang="en-GB" sz="15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5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52EE-5E08-0DF5-9AA0-39E64CDC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E5193-D99A-7256-0301-D403FBB0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Tx/>
              <a:tabLst>
                <a:tab pos="357188" algn="l"/>
              </a:tabLst>
              <a:defRPr/>
            </a:pPr>
            <a:r>
              <a:rPr lang="en-GB" sz="3600" dirty="0">
                <a:solidFill>
                  <a:schemeClr val="tx1"/>
                </a:solidFill>
              </a:rPr>
              <a:t>1</a:t>
            </a:r>
            <a:r>
              <a:rPr lang="en-GB" sz="3600" b="0" noProof="0" dirty="0">
                <a:solidFill>
                  <a:schemeClr val="tx1"/>
                </a:solidFill>
              </a:rPr>
              <a:t>. E&amp;M design documentation for this CDR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09FD2868-5CB7-53AC-E157-FD55855AC358}"/>
              </a:ext>
            </a:extLst>
          </p:cNvPr>
          <p:cNvSpPr txBox="1">
            <a:spLocks/>
          </p:cNvSpPr>
          <p:nvPr/>
        </p:nvSpPr>
        <p:spPr>
          <a:xfrm>
            <a:off x="1170540" y="2397160"/>
            <a:ext cx="6667173" cy="299943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b="1" i="1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BF8D6DD-4E7C-67AF-1E8A-7A013108A9AA}"/>
              </a:ext>
            </a:extLst>
          </p:cNvPr>
          <p:cNvSpPr txBox="1">
            <a:spLocks/>
          </p:cNvSpPr>
          <p:nvPr/>
        </p:nvSpPr>
        <p:spPr>
          <a:xfrm>
            <a:off x="1035696" y="824158"/>
            <a:ext cx="9360000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7188" algn="l"/>
              </a:tabLst>
              <a:defRPr/>
            </a:pPr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</a:rPr>
              <a:t>Main E&amp;M design documentation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2792E32-F05E-11CA-E1AC-478406C07CDB}"/>
              </a:ext>
            </a:extLst>
          </p:cNvPr>
          <p:cNvSpPr txBox="1"/>
          <p:nvPr/>
        </p:nvSpPr>
        <p:spPr>
          <a:xfrm>
            <a:off x="4793272" y="2039679"/>
            <a:ext cx="260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Electrical</a:t>
            </a:r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Mechanical </a:t>
            </a:r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drawings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Circuit Diagrams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Layouts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Parts 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Cable Connection 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074BBD0-9DB1-1DE0-F66C-656F5F88A11D}"/>
              </a:ext>
            </a:extLst>
          </p:cNvPr>
          <p:cNvSpPr txBox="1"/>
          <p:nvPr/>
        </p:nvSpPr>
        <p:spPr>
          <a:xfrm>
            <a:off x="1279823" y="4366975"/>
            <a:ext cx="244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Equipment Layout </a:t>
            </a:r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drawings</a:t>
            </a:r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Placement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Placement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devices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438EC80-8F77-EB9C-CE96-0B0F552BBBFB}"/>
              </a:ext>
            </a:extLst>
          </p:cNvPr>
          <p:cNvSpPr txBox="1"/>
          <p:nvPr/>
        </p:nvSpPr>
        <p:spPr>
          <a:xfrm>
            <a:off x="4859180" y="4366975"/>
            <a:ext cx="2137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Cable pulling list: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Cable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lengths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Cable routes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Cable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types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C8F82C6-981D-BE90-C8EE-EF96FC2A4AA6}"/>
              </a:ext>
            </a:extLst>
          </p:cNvPr>
          <p:cNvSpPr txBox="1"/>
          <p:nvPr/>
        </p:nvSpPr>
        <p:spPr>
          <a:xfrm>
            <a:off x="8080086" y="2039679"/>
            <a:ext cx="2992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Electrical</a:t>
            </a:r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Verification</a:t>
            </a:r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report</a:t>
            </a:r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24VDC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UPS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heat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dissipation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carrying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capacity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Autom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disc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supply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Voltage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drop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calculation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D9366C6-FE87-19DE-692C-E6A693A81061}"/>
              </a:ext>
            </a:extLst>
          </p:cNvPr>
          <p:cNvSpPr txBox="1"/>
          <p:nvPr/>
        </p:nvSpPr>
        <p:spPr>
          <a:xfrm>
            <a:off x="8135621" y="4293417"/>
            <a:ext cx="268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Label</a:t>
            </a:r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list: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FBS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Labels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Asset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Labels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Control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cabinet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quality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labels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Warning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Signs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1D45DE9-D78F-7FF6-8E73-DCD5CD1DF547}"/>
              </a:ext>
            </a:extLst>
          </p:cNvPr>
          <p:cNvSpPr txBox="1"/>
          <p:nvPr/>
        </p:nvSpPr>
        <p:spPr>
          <a:xfrm>
            <a:off x="1279823" y="2039679"/>
            <a:ext cx="282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IO-List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Lists all IOs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Signal tags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defined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addresses</a:t>
            </a:r>
            <a:r>
              <a:rPr lang="sv-SE" sz="1200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200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defined</a:t>
            </a:r>
            <a:endParaRPr lang="sv-SE" sz="1200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Bildobjekt 8" descr="En bild som visar text, Teckensnitt, logotyp, skärmbild&#10;&#10;Automatiskt genererad beskrivning">
            <a:extLst>
              <a:ext uri="{FF2B5EF4-FFF2-40B4-BE49-F238E27FC236}">
                <a16:creationId xmlns:a16="http://schemas.microsoft.com/office/drawing/2014/main" id="{54632D21-CCBF-CF8A-3AA9-4A44FD05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972" y="2711364"/>
            <a:ext cx="718435" cy="1031934"/>
          </a:xfrm>
          <a:prstGeom prst="rect">
            <a:avLst/>
          </a:prstGeom>
        </p:spPr>
      </p:pic>
      <p:pic>
        <p:nvPicPr>
          <p:cNvPr id="17" name="Bildobjekt 16" descr="En bild som visar skärmbild, Grafik, Teckensnitt, lila&#10;&#10;Automatiskt genererad beskrivning">
            <a:extLst>
              <a:ext uri="{FF2B5EF4-FFF2-40B4-BE49-F238E27FC236}">
                <a16:creationId xmlns:a16="http://schemas.microsoft.com/office/drawing/2014/main" id="{55E9E888-369B-9AAE-6620-07362187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02" y="5309080"/>
            <a:ext cx="1155642" cy="7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09514-FC8A-465C-B56C-BDBC6222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56B64-0B8E-8F55-CF38-890F5A3F9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70" y="792422"/>
            <a:ext cx="8640000" cy="2387600"/>
          </a:xfrm>
        </p:spPr>
        <p:txBody>
          <a:bodyPr/>
          <a:lstStyle/>
          <a:p>
            <a:r>
              <a:rPr lang="en-US" dirty="0"/>
              <a:t>2. Environmental conditions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A3D7FC-FD3E-C6BB-8CB0-809F63D1E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anton</a:t>
            </a:r>
            <a:r>
              <a:rPr lang="en-GB" dirty="0"/>
              <a:t> </a:t>
            </a:r>
            <a:r>
              <a:rPr lang="en-GB" dirty="0" err="1"/>
              <a:t>andersson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3998F7-18AA-2796-0002-596FF9E9EF3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2024-04-29</a:t>
            </a:r>
          </a:p>
        </p:txBody>
      </p:sp>
    </p:spTree>
    <p:extLst>
      <p:ext uri="{BB962C8B-B14F-4D97-AF65-F5344CB8AC3E}">
        <p14:creationId xmlns:p14="http://schemas.microsoft.com/office/powerpoint/2010/main" val="29977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24" y="158373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b="0" noProof="0" dirty="0">
                <a:solidFill>
                  <a:schemeClr val="tx1"/>
                </a:solidFill>
              </a:rPr>
              <a:t>. Environmental conditions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F9C33D6-636D-2953-CA5B-0830ACD5EF50}"/>
              </a:ext>
            </a:extLst>
          </p:cNvPr>
          <p:cNvSpPr txBox="1"/>
          <p:nvPr/>
        </p:nvSpPr>
        <p:spPr>
          <a:xfrm>
            <a:off x="680824" y="1065878"/>
            <a:ext cx="9975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components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used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the design,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have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been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checked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ensure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sustain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environmental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conditions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where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be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installed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Appendix for Electrical Design Guidelines for PSS and Gas DS </a:t>
            </a:r>
            <a:r>
              <a:rPr lang="en-GB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[2]</a:t>
            </a:r>
          </a:p>
          <a:p>
            <a:endParaRPr lang="sv-SE" sz="16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have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checked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Radiation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resistance</a:t>
            </a:r>
            <a:endParaRPr lang="sv-SE" sz="16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IP-rating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Temperature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Relative </a:t>
            </a:r>
            <a:r>
              <a:rPr lang="sv-SE" sz="16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humidity</a:t>
            </a:r>
            <a:r>
              <a:rPr lang="sv-SE" sz="16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rating</a:t>
            </a:r>
          </a:p>
          <a:p>
            <a:endParaRPr lang="sv-SE" sz="16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879D0A-1C0A-1594-BB06-E561BA28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94" y="4212715"/>
            <a:ext cx="1884611" cy="17042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094A0C-A304-6A1E-5F7D-CF38873DB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53" y="4207193"/>
            <a:ext cx="1736335" cy="15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24" y="158373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b="0" noProof="0" dirty="0">
                <a:solidFill>
                  <a:schemeClr val="tx1"/>
                </a:solidFill>
              </a:rPr>
              <a:t>. Environmental conditions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EE9CC81-4971-E1CF-9D0F-27263EA86DD5}"/>
              </a:ext>
            </a:extLst>
          </p:cNvPr>
          <p:cNvSpPr txBox="1"/>
          <p:nvPr/>
        </p:nvSpPr>
        <p:spPr>
          <a:xfrm>
            <a:off x="403238" y="6246378"/>
            <a:ext cx="105852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Segoe UI Historic" panose="020B0502040204020203" pitchFamily="34" charset="0"/>
              </a:rPr>
              <a:t>* For calculating the absorbed dose rate for material, 5000 hours of operation per year has been assumed and Conversion factor 3 has been assumed (3Sv=1 </a:t>
            </a:r>
            <a:r>
              <a:rPr lang="en-US" sz="900" dirty="0" err="1">
                <a:solidFill>
                  <a:srgbClr val="000000"/>
                </a:solidFill>
                <a:latin typeface="Segoe UI Historic" panose="020B0502040204020203" pitchFamily="34" charset="0"/>
              </a:rPr>
              <a:t>Gy</a:t>
            </a:r>
            <a:r>
              <a:rPr lang="en-US" sz="900" dirty="0">
                <a:solidFill>
                  <a:srgbClr val="000000"/>
                </a:solidFill>
                <a:latin typeface="Segoe UI Historic" panose="020B0502040204020203" pitchFamily="34" charset="0"/>
              </a:rPr>
              <a:t>) for converting Sieverts to Grey. </a:t>
            </a:r>
            <a:endParaRPr lang="en-GB" sz="900" dirty="0">
              <a:solidFill>
                <a:srgbClr val="000000"/>
              </a:solidFill>
              <a:latin typeface="Segoe UI Historic" panose="020B0502040204020203" pitchFamily="34" charset="0"/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1802CAE8-12EC-1026-D595-6DC30A05E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92862"/>
              </p:ext>
            </p:extLst>
          </p:nvPr>
        </p:nvGraphicFramePr>
        <p:xfrm>
          <a:off x="589448" y="5407723"/>
          <a:ext cx="5589814" cy="689610"/>
        </p:xfrm>
        <a:graphic>
          <a:graphicData uri="http://schemas.openxmlformats.org/drawingml/2006/table">
            <a:tbl>
              <a:tblPr/>
              <a:tblGrid>
                <a:gridCol w="865990">
                  <a:extLst>
                    <a:ext uri="{9D8B030D-6E8A-4147-A177-3AD203B41FA5}">
                      <a16:colId xmlns:a16="http://schemas.microsoft.com/office/drawing/2014/main" val="1215519159"/>
                    </a:ext>
                  </a:extLst>
                </a:gridCol>
                <a:gridCol w="1041731">
                  <a:extLst>
                    <a:ext uri="{9D8B030D-6E8A-4147-A177-3AD203B41FA5}">
                      <a16:colId xmlns:a16="http://schemas.microsoft.com/office/drawing/2014/main" val="4000996578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015082546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37008435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14951903"/>
                    </a:ext>
                  </a:extLst>
                </a:gridCol>
              </a:tblGrid>
              <a:tr h="24615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Manufacturer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family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resistance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Radiation Level in worst-case area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53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Huber+Suhner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Radox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Radox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Multicore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kGy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[11]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&lt;1.25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kGy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4032"/>
                  </a:ext>
                </a:extLst>
              </a:tr>
            </a:tbl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F48E8DBA-C9AF-FF50-96D5-69DBEBDAEB27}"/>
              </a:ext>
            </a:extLst>
          </p:cNvPr>
          <p:cNvSpPr txBox="1"/>
          <p:nvPr/>
        </p:nvSpPr>
        <p:spPr>
          <a:xfrm>
            <a:off x="497684" y="760667"/>
            <a:ext cx="997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Environmental</a:t>
            </a:r>
            <a:r>
              <a:rPr lang="sv-SE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0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Conditions</a:t>
            </a:r>
            <a:r>
              <a:rPr lang="sv-SE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 D02 Target </a:t>
            </a:r>
            <a:r>
              <a:rPr lang="sv-SE" sz="20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Building</a:t>
            </a:r>
            <a:r>
              <a:rPr lang="sv-SE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B38479-3B9F-1540-4418-DC43B2B20752}"/>
              </a:ext>
            </a:extLst>
          </p:cNvPr>
          <p:cNvSpPr txBox="1"/>
          <p:nvPr/>
        </p:nvSpPr>
        <p:spPr>
          <a:xfrm>
            <a:off x="497684" y="5025422"/>
            <a:ext cx="467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Example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checking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radiation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resistance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devices</a:t>
            </a:r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Bildobjekt 10" descr="En bild som visar text, nummer, skärmbild, linje&#10;&#10;Automatiskt genererad beskrivning">
            <a:extLst>
              <a:ext uri="{FF2B5EF4-FFF2-40B4-BE49-F238E27FC236}">
                <a16:creationId xmlns:a16="http://schemas.microsoft.com/office/drawing/2014/main" id="{BBF39037-894F-BA3C-D22C-0E0227A8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48" y="1160776"/>
            <a:ext cx="9720074" cy="371560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79E5F8F-D7FB-CCD0-DC33-CB982BDD71FC}"/>
              </a:ext>
            </a:extLst>
          </p:cNvPr>
          <p:cNvSpPr txBox="1"/>
          <p:nvPr/>
        </p:nvSpPr>
        <p:spPr>
          <a:xfrm>
            <a:off x="6419169" y="722175"/>
            <a:ext cx="30840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  <a:t>For more details, see </a:t>
            </a:r>
            <a:b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Segoe UI Historic" panose="020B0502040204020203" pitchFamily="34" charset="0"/>
              </a:rPr>
              <a:t>TS rooms input data registry</a:t>
            </a:r>
            <a: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  <a:t> [7]</a:t>
            </a:r>
          </a:p>
        </p:txBody>
      </p:sp>
    </p:spTree>
    <p:extLst>
      <p:ext uri="{BB962C8B-B14F-4D97-AF65-F5344CB8AC3E}">
        <p14:creationId xmlns:p14="http://schemas.microsoft.com/office/powerpoint/2010/main" val="40199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A0B2C-9874-4D40-84AB-D03DD94D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24" y="158373"/>
            <a:ext cx="9360000" cy="6573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57188" algn="l"/>
              </a:tabLst>
              <a:defRPr/>
            </a:pPr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b="0" noProof="0" dirty="0">
                <a:solidFill>
                  <a:schemeClr val="tx1"/>
                </a:solidFill>
              </a:rPr>
              <a:t>. Environmental conditions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EE9CC81-4971-E1CF-9D0F-27263EA86DD5}"/>
              </a:ext>
            </a:extLst>
          </p:cNvPr>
          <p:cNvSpPr txBox="1"/>
          <p:nvPr/>
        </p:nvSpPr>
        <p:spPr>
          <a:xfrm>
            <a:off x="403238" y="6246378"/>
            <a:ext cx="105852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Segoe UI Historic" panose="020B0502040204020203" pitchFamily="34" charset="0"/>
              </a:rPr>
              <a:t>* For calculating the absorbed dose rate for material, 5000 hours of operation per year has been assumed and Conversion factor 3 has been assumed (3Sv=1 </a:t>
            </a:r>
            <a:r>
              <a:rPr lang="en-US" sz="900" dirty="0" err="1">
                <a:solidFill>
                  <a:srgbClr val="000000"/>
                </a:solidFill>
                <a:latin typeface="Segoe UI Historic" panose="020B0502040204020203" pitchFamily="34" charset="0"/>
              </a:rPr>
              <a:t>Gy</a:t>
            </a:r>
            <a:r>
              <a:rPr lang="en-US" sz="900" dirty="0">
                <a:solidFill>
                  <a:srgbClr val="000000"/>
                </a:solidFill>
                <a:latin typeface="Segoe UI Historic" panose="020B0502040204020203" pitchFamily="34" charset="0"/>
              </a:rPr>
              <a:t>) for converting Sieverts to Grey. </a:t>
            </a:r>
            <a:endParaRPr lang="en-GB" sz="900" dirty="0">
              <a:solidFill>
                <a:srgbClr val="000000"/>
              </a:solidFill>
              <a:latin typeface="Segoe UI Historic" panose="020B0502040204020203" pitchFamily="34" charset="0"/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1802CAE8-12EC-1026-D595-6DC30A05E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23360"/>
              </p:ext>
            </p:extLst>
          </p:nvPr>
        </p:nvGraphicFramePr>
        <p:xfrm>
          <a:off x="578562" y="5053550"/>
          <a:ext cx="5589814" cy="689610"/>
        </p:xfrm>
        <a:graphic>
          <a:graphicData uri="http://schemas.openxmlformats.org/drawingml/2006/table">
            <a:tbl>
              <a:tblPr/>
              <a:tblGrid>
                <a:gridCol w="865990">
                  <a:extLst>
                    <a:ext uri="{9D8B030D-6E8A-4147-A177-3AD203B41FA5}">
                      <a16:colId xmlns:a16="http://schemas.microsoft.com/office/drawing/2014/main" val="1215519159"/>
                    </a:ext>
                  </a:extLst>
                </a:gridCol>
                <a:gridCol w="1041731">
                  <a:extLst>
                    <a:ext uri="{9D8B030D-6E8A-4147-A177-3AD203B41FA5}">
                      <a16:colId xmlns:a16="http://schemas.microsoft.com/office/drawing/2014/main" val="4000996578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015082546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37008435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14951903"/>
                    </a:ext>
                  </a:extLst>
                </a:gridCol>
              </a:tblGrid>
              <a:tr h="24615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Manufacturer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family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resistance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Radiation Level in worst-case area</a:t>
                      </a:r>
                      <a:endParaRPr lang="sv-S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53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Huber+Suhner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Radox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Radox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Multicore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kGy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[11]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&lt;1.25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kGy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4032"/>
                  </a:ext>
                </a:extLst>
              </a:tr>
            </a:tbl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F48E8DBA-C9AF-FF50-96D5-69DBEBDAEB27}"/>
              </a:ext>
            </a:extLst>
          </p:cNvPr>
          <p:cNvSpPr txBox="1"/>
          <p:nvPr/>
        </p:nvSpPr>
        <p:spPr>
          <a:xfrm>
            <a:off x="497684" y="760667"/>
            <a:ext cx="997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Environmental</a:t>
            </a:r>
            <a:r>
              <a:rPr lang="sv-SE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000" b="1" i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Conditions</a:t>
            </a:r>
            <a:r>
              <a:rPr lang="sv-SE" sz="2000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 NSS Buildings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B38479-3B9F-1540-4418-DC43B2B20752}"/>
              </a:ext>
            </a:extLst>
          </p:cNvPr>
          <p:cNvSpPr txBox="1"/>
          <p:nvPr/>
        </p:nvSpPr>
        <p:spPr>
          <a:xfrm>
            <a:off x="497684" y="4643589"/>
            <a:ext cx="467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Example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checking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radiation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resistance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sv-SE" sz="1400" dirty="0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solidFill>
                  <a:srgbClr val="333333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devices</a:t>
            </a:r>
            <a:endParaRPr lang="sv-SE" sz="1400" dirty="0">
              <a:solidFill>
                <a:srgbClr val="333333"/>
              </a:solidFill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Bildobjekt 9" descr="En bild som visar text, skärmbild, nummer, linje&#10;&#10;Automatiskt genererad beskrivning">
            <a:extLst>
              <a:ext uri="{FF2B5EF4-FFF2-40B4-BE49-F238E27FC236}">
                <a16:creationId xmlns:a16="http://schemas.microsoft.com/office/drawing/2014/main" id="{F3DCE0F7-45EF-C8FC-35DE-FD60FF20B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2" y="1196302"/>
            <a:ext cx="11096367" cy="251910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57C6F17-9E77-F620-211F-140A0A4C7A21}"/>
              </a:ext>
            </a:extLst>
          </p:cNvPr>
          <p:cNvSpPr txBox="1"/>
          <p:nvPr/>
        </p:nvSpPr>
        <p:spPr>
          <a:xfrm>
            <a:off x="6327828" y="614067"/>
            <a:ext cx="308406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  <a:t>For more details, see </a:t>
            </a:r>
            <a:b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</a:br>
            <a:r>
              <a:rPr lang="da-DK" sz="1050" dirty="0"/>
              <a:t>DM--ID-TBSIDD----NSS-SI D01 D03 HVAC </a:t>
            </a:r>
            <a: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  <a:t>[8]</a:t>
            </a:r>
          </a:p>
          <a:p>
            <a:r>
              <a:rPr lang="sv-SE" sz="1050" dirty="0"/>
              <a:t>DM--ID-TBSIDDE---NSS-SI E01 E02 HVAC </a:t>
            </a:r>
            <a:r>
              <a:rPr lang="en-GB" sz="1050" dirty="0">
                <a:solidFill>
                  <a:srgbClr val="000000"/>
                </a:solidFill>
                <a:latin typeface="Segoe UI Historic" panose="020B0502040204020203" pitchFamily="34" charset="0"/>
              </a:rPr>
              <a:t>[9]</a:t>
            </a:r>
          </a:p>
        </p:txBody>
      </p:sp>
    </p:spTree>
    <p:extLst>
      <p:ext uri="{BB962C8B-B14F-4D97-AF65-F5344CB8AC3E}">
        <p14:creationId xmlns:p14="http://schemas.microsoft.com/office/powerpoint/2010/main" val="16114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1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10146</TotalTime>
  <Words>2802</Words>
  <Application>Microsoft Office PowerPoint</Application>
  <PresentationFormat>Bredbild</PresentationFormat>
  <Paragraphs>524</Paragraphs>
  <Slides>47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47</vt:i4>
      </vt:variant>
    </vt:vector>
  </HeadingPairs>
  <TitlesOfParts>
    <vt:vector size="56" baseType="lpstr">
      <vt:lpstr>Arial</vt:lpstr>
      <vt:lpstr>Calibri</vt:lpstr>
      <vt:lpstr>Segoe UI</vt:lpstr>
      <vt:lpstr>Segoe UI Historic</vt:lpstr>
      <vt:lpstr>Segoe UI Light</vt:lpstr>
      <vt:lpstr>Segoe UI Semibold</vt:lpstr>
      <vt:lpstr>Wingdings</vt:lpstr>
      <vt:lpstr>Office-tema</vt:lpstr>
      <vt:lpstr>1_Office-tema</vt:lpstr>
      <vt:lpstr>PowerPoint-presentation</vt:lpstr>
      <vt:lpstr>Target PSS and Bunker PSS Electrical and Mechanical Design CDR Presentation</vt:lpstr>
      <vt:lpstr>Agenda</vt:lpstr>
      <vt:lpstr>1. E&amp;M design documentation for the CDR</vt:lpstr>
      <vt:lpstr>1. E&amp;M design documentation for this CDR</vt:lpstr>
      <vt:lpstr>2. Environmental conditions</vt:lpstr>
      <vt:lpstr>2. Environmental conditions</vt:lpstr>
      <vt:lpstr>2. Environmental conditions</vt:lpstr>
      <vt:lpstr>2. Environmental conditions</vt:lpstr>
      <vt:lpstr>3. Power distribution and back-up power</vt:lpstr>
      <vt:lpstr>3. Power distribution and back-up power </vt:lpstr>
      <vt:lpstr>3. Power distribution and back-up power </vt:lpstr>
      <vt:lpstr>4. System Network architecture</vt:lpstr>
      <vt:lpstr>4. System Network architecture</vt:lpstr>
      <vt:lpstr>4. System Network architecture</vt:lpstr>
      <vt:lpstr>4. System Network architecture</vt:lpstr>
      <vt:lpstr>4. System Network architecture</vt:lpstr>
      <vt:lpstr>4. System Network architecture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5. Target, Bunker PSS Control Cabinets and Field Devices</vt:lpstr>
      <vt:lpstr>6. Cable selection and Cable protection</vt:lpstr>
      <vt:lpstr>6. Cable selection and Cable protection</vt:lpstr>
      <vt:lpstr>7. Grounding Strategy</vt:lpstr>
      <vt:lpstr>7. Grounding Strategy</vt:lpstr>
      <vt:lpstr>7. Grounding Strategy</vt:lpstr>
      <vt:lpstr>7. Grounding Strategy</vt:lpstr>
      <vt:lpstr>Finish presentation</vt:lpstr>
      <vt:lpstr>Reference Documents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 Mansouri</dc:creator>
  <cp:lastModifiedBy>anton andersson</cp:lastModifiedBy>
  <cp:revision>141</cp:revision>
  <cp:lastPrinted>2019-03-08T10:27:30Z</cp:lastPrinted>
  <dcterms:created xsi:type="dcterms:W3CDTF">2021-10-04T20:11:20Z</dcterms:created>
  <dcterms:modified xsi:type="dcterms:W3CDTF">2024-04-24T13:10:06Z</dcterms:modified>
</cp:coreProperties>
</file>