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10"/>
  </p:notesMasterIdLst>
  <p:sldIdLst>
    <p:sldId id="262" r:id="rId2"/>
    <p:sldId id="267" r:id="rId3"/>
    <p:sldId id="272" r:id="rId4"/>
    <p:sldId id="374" r:id="rId5"/>
    <p:sldId id="401" r:id="rId6"/>
    <p:sldId id="309" r:id="rId7"/>
    <p:sldId id="310" r:id="rId8"/>
    <p:sldId id="277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teza Mansouri" initials="MM" lastIdx="4" clrIdx="0">
    <p:extLst>
      <p:ext uri="{19B8F6BF-5375-455C-9EA6-DF929625EA0E}">
        <p15:presenceInfo xmlns:p15="http://schemas.microsoft.com/office/powerpoint/2012/main" userId="S-1-5-21-1853637497-491971987-2917381224-60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44E2"/>
    <a:srgbClr val="821482"/>
    <a:srgbClr val="FF7D00"/>
    <a:srgbClr val="00B0F0"/>
    <a:srgbClr val="FFFFFF"/>
    <a:srgbClr val="666666"/>
    <a:srgbClr val="CCCCCC"/>
    <a:srgbClr val="FECC99"/>
    <a:srgbClr val="FEE6CC"/>
    <a:srgbClr val="CCD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4681" autoAdjust="0"/>
  </p:normalViewPr>
  <p:slideViewPr>
    <p:cSldViewPr snapToGrid="0" snapToObjects="1">
      <p:cViewPr>
        <p:scale>
          <a:sx n="72" d="100"/>
          <a:sy n="72" d="100"/>
        </p:scale>
        <p:origin x="45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2024-04-24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829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23A5B623-EF4C-446E-ABDD-8732A4D3E7DA}" type="datetime1">
              <a:rPr lang="sv-SE" smtClean="0"/>
              <a:t>2024-04-24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smtClean="0"/>
              <a:t>PRESENTATION TITLE/FOOTER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EB3CAFAB-A692-43EB-88E7-2DC67E82ECCD}" type="datetime1">
              <a:rPr lang="sv-SE" smtClean="0"/>
              <a:t>2024-04-24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5D9AA73E-98F2-48F8-AA58-412FE500BA0E}" type="datetime1">
              <a:rPr lang="sv-SE" smtClean="0"/>
              <a:t>2024-04-24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PRESENTATION TITLE/FOOTER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F271F13C-33AA-4777-ABDC-ECFAA9E63A90}" type="datetime1">
              <a:rPr lang="sv-SE" smtClean="0"/>
              <a:t>2024-04-24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043EBC99-3B1F-4479-9910-DA7C56A2C1DF}" type="datetime1">
              <a:rPr lang="sv-SE" smtClean="0"/>
              <a:t>2024-04-24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8F97C10D-96A3-43C2-9CF9-B11F32927AA6}" type="datetime1">
              <a:rPr lang="sv-SE" smtClean="0"/>
              <a:t>2024-04-24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D0BF8060-45D7-4856-95CA-AE2662AE9B1E}" type="datetime1">
              <a:rPr lang="sv-SE" smtClean="0"/>
              <a:t>2024-04-24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smtClean="0"/>
              <a:t>PRESENTATION TITLE/FOOTER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6B197057-68D9-4C91-8385-168145849C7A}" type="datetime1">
              <a:rPr lang="sv-SE" smtClean="0"/>
              <a:t>2024-04-24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1BBAA897-9017-4A6C-B1DB-8F08533C29AA}" type="datetime1">
              <a:rPr lang="sv-SE" smtClean="0"/>
              <a:t>2024-04-24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 smtClean="0"/>
              <a:t>PRESENTATION TITLE/FOOTER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6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Target Risk Assessment and High-Level Requirements</a:t>
            </a:r>
            <a:endParaRPr lang="en-GB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TS PSS &amp; Bunker PSS CDR </a:t>
            </a:r>
            <a:r>
              <a:rPr lang="en-GB" dirty="0"/>
              <a:t>(2024-04-29)</a:t>
            </a:r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Morteza </a:t>
            </a:r>
            <a:r>
              <a:rPr lang="en-GB" dirty="0" smtClean="0"/>
              <a:t>Mansouri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fld id="{CCE0DE24-D321-4CF8-BD78-182219DD2732}" type="datetime1">
              <a:rPr lang="sv-SE" sz="1200" b="1" smtClean="0">
                <a:solidFill>
                  <a:schemeClr val="bg1"/>
                </a:solidFill>
              </a:rPr>
              <a:t>2024-04-24</a:t>
            </a:fld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515B4B-3ADD-418D-A61D-2099706C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34CE1B4-62B3-438D-AEBF-F359667A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pPr/>
              <a:t>3</a:t>
            </a:fld>
            <a:endParaRPr lang="sv-SE" dirty="0"/>
          </a:p>
        </p:txBody>
      </p:sp>
      <p:graphicFrame>
        <p:nvGraphicFramePr>
          <p:cNvPr id="8" name="Tabell 8">
            <a:extLst>
              <a:ext uri="{FF2B5EF4-FFF2-40B4-BE49-F238E27FC236}">
                <a16:creationId xmlns:a16="http://schemas.microsoft.com/office/drawing/2014/main" id="{6785EE1E-4A1C-4346-83D0-84014F8F2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501265"/>
              </p:ext>
            </p:extLst>
          </p:nvPr>
        </p:nvGraphicFramePr>
        <p:xfrm>
          <a:off x="1195647" y="1633448"/>
          <a:ext cx="10134600" cy="3662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4600">
                  <a:extLst>
                    <a:ext uri="{9D8B030D-6E8A-4147-A177-3AD203B41FA5}">
                      <a16:colId xmlns:a16="http://schemas.microsoft.com/office/drawing/2014/main" val="1887023439"/>
                    </a:ext>
                  </a:extLst>
                </a:gridCol>
              </a:tblGrid>
              <a:tr h="4577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7188" algn="l"/>
                        </a:tabLst>
                        <a:defRPr/>
                      </a:pPr>
                      <a:r>
                        <a:rPr lang="en-GB" sz="2000" b="0" noProof="0" dirty="0">
                          <a:solidFill>
                            <a:schemeClr val="bg1"/>
                          </a:solidFill>
                        </a:rPr>
                        <a:t>1	</a:t>
                      </a:r>
                      <a:r>
                        <a:rPr lang="en-GB" sz="2000" b="0" noProof="0" dirty="0" smtClean="0">
                          <a:solidFill>
                            <a:schemeClr val="bg1"/>
                          </a:solidFill>
                        </a:rPr>
                        <a:t>Target risk assessment</a:t>
                      </a:r>
                      <a:endParaRPr lang="en-GB" sz="20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739561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r>
                        <a:rPr lang="en-GB" sz="2000" b="0" noProof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GB" sz="2000" b="0" baseline="0" noProof="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en-GB" sz="2000" b="0" noProof="0" dirty="0" smtClean="0">
                          <a:solidFill>
                            <a:schemeClr val="bg1"/>
                          </a:solidFill>
                        </a:rPr>
                        <a:t>PSS high-level requirements</a:t>
                      </a:r>
                      <a:endParaRPr lang="en-GB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991455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endParaRPr lang="en-US" sz="20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378964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endParaRPr lang="en-GB" sz="20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913222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7188" algn="l"/>
                        </a:tabLst>
                        <a:defRPr/>
                      </a:pPr>
                      <a:endParaRPr lang="en-GB" sz="2000" b="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376210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endParaRPr lang="en-GB" sz="20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532126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endParaRPr lang="en-GB" sz="20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096166"/>
                  </a:ext>
                </a:extLst>
              </a:tr>
              <a:tr h="457794">
                <a:tc>
                  <a:txBody>
                    <a:bodyPr/>
                    <a:lstStyle/>
                    <a:p>
                      <a:pPr>
                        <a:tabLst>
                          <a:tab pos="357188" algn="l"/>
                        </a:tabLst>
                      </a:pPr>
                      <a:endParaRPr lang="en-GB" sz="20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522269"/>
                  </a:ext>
                </a:extLst>
              </a:tr>
            </a:tbl>
          </a:graphicData>
        </a:graphic>
      </p:graphicFrame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59AED1-4BAA-47FE-A233-9C2F413DB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78972905-E434-5D47-AFD2-FA25DA38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7735705-61C6-4709-B8F5-A3BCC38840B7}" type="datetime1">
              <a:rPr lang="sv-SE" smtClean="0">
                <a:solidFill>
                  <a:schemeClr val="bg1"/>
                </a:solidFill>
              </a:rPr>
              <a:t>2024-04-24</a:t>
            </a:fld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43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ECCBE25-DB9C-4825-9ECF-E95CC76D3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b="1" dirty="0" smtClean="0"/>
              <a:t>Risk assessment</a:t>
            </a:r>
            <a:endParaRPr lang="en-GB" sz="3500" dirty="0"/>
          </a:p>
        </p:txBody>
      </p:sp>
      <p:sp>
        <p:nvSpPr>
          <p:cNvPr id="14" name="Content Placeholder 5"/>
          <p:cNvSpPr>
            <a:spLocks noGrp="1"/>
          </p:cNvSpPr>
          <p:nvPr>
            <p:ph idx="1"/>
          </p:nvPr>
        </p:nvSpPr>
        <p:spPr>
          <a:xfrm>
            <a:off x="471488" y="1019175"/>
            <a:ext cx="11454789" cy="5527586"/>
          </a:xfrm>
        </p:spPr>
        <p:txBody>
          <a:bodyPr/>
          <a:lstStyle/>
          <a:p>
            <a:pPr marL="358775" indent="-268288">
              <a:buFont typeface="Arial" panose="020B0604020202020204" pitchFamily="34" charset="0"/>
              <a:buChar char="•"/>
            </a:pPr>
            <a:r>
              <a:rPr lang="en-US" i="1" dirty="0"/>
              <a:t>Risk assessment for Target </a:t>
            </a:r>
            <a:r>
              <a:rPr lang="en-US" i="1" dirty="0" smtClean="0"/>
              <a:t>PSS </a:t>
            </a:r>
            <a:r>
              <a:rPr lang="en-US" dirty="0" smtClean="0"/>
              <a:t>(ESS-4121077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1548-A0F6-4D92-BB87-136964890DB4}" type="datetime1">
              <a:rPr lang="sv-SE" smtClean="0"/>
              <a:t>2024-04-24</a:t>
            </a:fld>
            <a:endParaRPr lang="sv-SE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PRESENTATION TITLE/FOOTER</a:t>
            </a:r>
            <a:endParaRPr lang="sv-SE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297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ECCBE25-DB9C-4825-9ECF-E95CC76D3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b="1" dirty="0" smtClean="0"/>
              <a:t>Requirements management for PSS</a:t>
            </a:r>
            <a:endParaRPr lang="en-GB" sz="35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1548-A0F6-4D92-BB87-136964890DB4}" type="datetime1">
              <a:rPr lang="sv-SE" smtClean="0"/>
              <a:t>2024-04-24</a:t>
            </a:fld>
            <a:endParaRPr lang="sv-SE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PRESENTATION TITLE/FOOTER</a:t>
            </a:r>
            <a:endParaRPr lang="sv-SE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5</a:t>
            </a:fld>
            <a:endParaRPr lang="sv-S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359" y="926532"/>
            <a:ext cx="5707780" cy="570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67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Thank you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Questions/comments?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7EEB-CE79-4D6F-8BE1-47DEC2522178}" type="datetime1">
              <a:rPr lang="sv-SE" smtClean="0"/>
              <a:t>2024-04-24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285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Back-up slides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F669-398F-4EF8-BAB0-924CFDCF0761}" type="datetime1">
              <a:rPr lang="sv-SE" smtClean="0"/>
              <a:t>2024-04-24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01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Finish presentation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A091E-94C1-4072-B336-1FC24BEF2826}" type="datetime1">
              <a:rPr lang="sv-SE" smtClean="0"/>
              <a:t>2024-04-24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99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S0013_ESS_191217" id="{25A5AE2A-28F6-4104-8C72-7304B1F48254}" vid="{320E9B42-7F55-4E52-AA64-0C45CA88F26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8136</TotalTime>
  <Words>74</Words>
  <Application>Microsoft Office PowerPoint</Application>
  <PresentationFormat>Widescreen</PresentationFormat>
  <Paragraphs>26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PowerPoint Presentation</vt:lpstr>
      <vt:lpstr>Target Risk Assessment and High-Level Requirements</vt:lpstr>
      <vt:lpstr>Agenda</vt:lpstr>
      <vt:lpstr>Risk assessment</vt:lpstr>
      <vt:lpstr>Requirements management for PSS</vt:lpstr>
      <vt:lpstr>  Thank you  Questions/comments?</vt:lpstr>
      <vt:lpstr>  Back-up slides</vt:lpstr>
      <vt:lpstr>Finish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martin.sjostrand@esss.se</dc:creator>
  <cp:lastModifiedBy>Morteza Mansouri</cp:lastModifiedBy>
  <cp:revision>434</cp:revision>
  <cp:lastPrinted>2019-03-08T10:27:30Z</cp:lastPrinted>
  <dcterms:created xsi:type="dcterms:W3CDTF">2020-01-21T09:56:49Z</dcterms:created>
  <dcterms:modified xsi:type="dcterms:W3CDTF">2024-04-24T11:06:03Z</dcterms:modified>
</cp:coreProperties>
</file>