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bookmarkIdSeed="3">
  <p:sldMasterIdLst>
    <p:sldMasterId id="2147483648" r:id="rId1"/>
  </p:sldMasterIdLst>
  <p:notesMasterIdLst>
    <p:notesMasterId r:id="rId18"/>
  </p:notesMasterIdLst>
  <p:sldIdLst>
    <p:sldId id="262" r:id="rId2"/>
    <p:sldId id="267" r:id="rId3"/>
    <p:sldId id="272" r:id="rId4"/>
    <p:sldId id="278" r:id="rId5"/>
    <p:sldId id="364" r:id="rId6"/>
    <p:sldId id="396" r:id="rId7"/>
    <p:sldId id="365" r:id="rId8"/>
    <p:sldId id="366" r:id="rId9"/>
    <p:sldId id="374" r:id="rId10"/>
    <p:sldId id="401" r:id="rId11"/>
    <p:sldId id="403" r:id="rId12"/>
    <p:sldId id="391" r:id="rId13"/>
    <p:sldId id="404" r:id="rId14"/>
    <p:sldId id="309" r:id="rId15"/>
    <p:sldId id="310" r:id="rId16"/>
    <p:sldId id="277" r:id="rId17"/>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orteza Mansouri" initials="MM" lastIdx="4" clrIdx="0">
    <p:extLst>
      <p:ext uri="{19B8F6BF-5375-455C-9EA6-DF929625EA0E}">
        <p15:presenceInfo xmlns:p15="http://schemas.microsoft.com/office/powerpoint/2012/main" userId="S-1-5-21-1853637497-491971987-2917381224-604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244E2"/>
    <a:srgbClr val="821482"/>
    <a:srgbClr val="FF7D00"/>
    <a:srgbClr val="00B0F0"/>
    <a:srgbClr val="FFFFFF"/>
    <a:srgbClr val="666666"/>
    <a:srgbClr val="CCCCCC"/>
    <a:srgbClr val="FECC99"/>
    <a:srgbClr val="FEE6CC"/>
    <a:srgbClr val="CCDFD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218" autoAdjust="0"/>
    <p:restoredTop sz="94681" autoAdjust="0"/>
  </p:normalViewPr>
  <p:slideViewPr>
    <p:cSldViewPr snapToGrid="0" snapToObjects="1">
      <p:cViewPr varScale="1">
        <p:scale>
          <a:sx n="66" d="100"/>
          <a:sy n="66" d="100"/>
        </p:scale>
        <p:origin x="668" y="32"/>
      </p:cViewPr>
      <p:guideLst/>
    </p:cSldViewPr>
  </p:slideViewPr>
  <p:notesTextViewPr>
    <p:cViewPr>
      <p:scale>
        <a:sx n="3" d="2"/>
        <a:sy n="3" d="2"/>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5216F17-FF12-814E-936A-620B3383A43B}" type="datetimeFigureOut">
              <a:rPr lang="sv-SE" smtClean="0"/>
              <a:t>2024-04-29</a:t>
            </a:fld>
            <a:endParaRPr/>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AE5A434-646A-2746-9BDC-885B2382B33E}" type="slidenum">
              <a:rPr lang="sv-SE" smtClean="0"/>
              <a:t>‹#›</a:t>
            </a:fld>
            <a:endParaRPr/>
          </a:p>
        </p:txBody>
      </p:sp>
    </p:spTree>
    <p:extLst>
      <p:ext uri="{BB962C8B-B14F-4D97-AF65-F5344CB8AC3E}">
        <p14:creationId xmlns:p14="http://schemas.microsoft.com/office/powerpoint/2010/main" val="22318227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3AE5A434-646A-2746-9BDC-885B2382B33E}" type="slidenum">
              <a:rPr lang="sv-SE" smtClean="0"/>
              <a:t>3</a:t>
            </a:fld>
            <a:endParaRPr lang="sv-SE" dirty="0"/>
          </a:p>
        </p:txBody>
      </p:sp>
    </p:spTree>
    <p:extLst>
      <p:ext uri="{BB962C8B-B14F-4D97-AF65-F5344CB8AC3E}">
        <p14:creationId xmlns:p14="http://schemas.microsoft.com/office/powerpoint/2010/main" val="29382971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First slide">
    <p:spTree>
      <p:nvGrpSpPr>
        <p:cNvPr id="1" name=""/>
        <p:cNvGrpSpPr/>
        <p:nvPr/>
      </p:nvGrpSpPr>
      <p:grpSpPr>
        <a:xfrm>
          <a:off x="0" y="0"/>
          <a:ext cx="0" cy="0"/>
          <a:chOff x="0" y="0"/>
          <a:chExt cx="0" cy="0"/>
        </a:xfrm>
      </p:grpSpPr>
      <p:sp>
        <p:nvSpPr>
          <p:cNvPr id="5" name="Rektangel 4">
            <a:extLst>
              <a:ext uri="{FF2B5EF4-FFF2-40B4-BE49-F238E27FC236}">
                <a16:creationId xmlns:a16="http://schemas.microsoft.com/office/drawing/2014/main" id="{5105BBA5-0B01-43EB-96EC-725AF28E5A8E}"/>
              </a:ext>
            </a:extLst>
          </p:cNvPr>
          <p:cNvSpPr/>
          <p:nvPr userDrawn="1"/>
        </p:nvSpPr>
        <p:spPr>
          <a:xfrm>
            <a:off x="0"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6" name="Rektangel 5">
            <a:extLst>
              <a:ext uri="{FF2B5EF4-FFF2-40B4-BE49-F238E27FC236}">
                <a16:creationId xmlns:a16="http://schemas.microsoft.com/office/drawing/2014/main" id="{BB3141B3-566C-47FF-8C29-67289995D2FA}"/>
              </a:ext>
            </a:extLst>
          </p:cNvPr>
          <p:cNvSpPr/>
          <p:nvPr userDrawn="1"/>
        </p:nvSpPr>
        <p:spPr>
          <a:xfrm>
            <a:off x="0" y="447675"/>
            <a:ext cx="292101" cy="64103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pic>
        <p:nvPicPr>
          <p:cNvPr id="7" name="Bildobjekt 6">
            <a:extLst>
              <a:ext uri="{FF2B5EF4-FFF2-40B4-BE49-F238E27FC236}">
                <a16:creationId xmlns:a16="http://schemas.microsoft.com/office/drawing/2014/main" id="{B965145F-CDA4-4965-A7C5-ACBA59393460}"/>
              </a:ext>
            </a:extLst>
          </p:cNvPr>
          <p:cNvPicPr>
            <a:picLocks noChangeAspect="1"/>
          </p:cNvPicPr>
          <p:nvPr userDrawn="1"/>
        </p:nvPicPr>
        <p:blipFill>
          <a:blip r:embed="rId2"/>
          <a:stretch>
            <a:fillRect/>
          </a:stretch>
        </p:blipFill>
        <p:spPr>
          <a:xfrm>
            <a:off x="1703069" y="1048935"/>
            <a:ext cx="8872165" cy="4760129"/>
          </a:xfrm>
          <a:prstGeom prst="rect">
            <a:avLst/>
          </a:prstGeom>
        </p:spPr>
      </p:pic>
    </p:spTree>
    <p:extLst>
      <p:ext uri="{BB962C8B-B14F-4D97-AF65-F5344CB8AC3E}">
        <p14:creationId xmlns:p14="http://schemas.microsoft.com/office/powerpoint/2010/main" val="12874854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Graph">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4C1ADE6-C058-9C40-B135-034EB97B437C}"/>
              </a:ext>
            </a:extLst>
          </p:cNvPr>
          <p:cNvSpPr>
            <a:spLocks noGrp="1"/>
          </p:cNvSpPr>
          <p:nvPr>
            <p:ph type="title" hasCustomPrompt="1"/>
          </p:nvPr>
        </p:nvSpPr>
        <p:spPr>
          <a:xfrm>
            <a:off x="1103709" y="265373"/>
            <a:ext cx="9360000" cy="657339"/>
          </a:xfrm>
        </p:spPr>
        <p:txBody>
          <a:bodyPr lIns="90000" bIns="18000"/>
          <a:lstStyle>
            <a:lvl1pPr>
              <a:defRPr/>
            </a:lvl1pPr>
          </a:lstStyle>
          <a:p>
            <a:r>
              <a:rPr lang="sv-SE"/>
              <a:t>Headline</a:t>
            </a:r>
          </a:p>
        </p:txBody>
      </p:sp>
      <p:sp>
        <p:nvSpPr>
          <p:cNvPr id="4" name="Platshållare för datum 3">
            <a:extLst>
              <a:ext uri="{FF2B5EF4-FFF2-40B4-BE49-F238E27FC236}">
                <a16:creationId xmlns:a16="http://schemas.microsoft.com/office/drawing/2014/main" id="{996A591D-7BEE-2A48-BD08-DCDF3D90DE3E}"/>
              </a:ext>
            </a:extLst>
          </p:cNvPr>
          <p:cNvSpPr>
            <a:spLocks noGrp="1"/>
          </p:cNvSpPr>
          <p:nvPr>
            <p:ph type="dt" sz="half" idx="10"/>
          </p:nvPr>
        </p:nvSpPr>
        <p:spPr>
          <a:xfrm>
            <a:off x="1195647" y="6475270"/>
            <a:ext cx="832658" cy="365125"/>
          </a:xfrm>
        </p:spPr>
        <p:txBody>
          <a:bodyPr/>
          <a:lstStyle/>
          <a:p>
            <a:fld id="{23A5B623-EF4C-446E-ABDD-8732A4D3E7DA}" type="datetime1">
              <a:rPr lang="sv-SE" smtClean="0"/>
              <a:t>2024-04-29</a:t>
            </a:fld>
            <a:endParaRPr lang="sv-SE" dirty="0"/>
          </a:p>
        </p:txBody>
      </p:sp>
      <p:sp>
        <p:nvSpPr>
          <p:cNvPr id="5" name="Platshållare för sidfot 4">
            <a:extLst>
              <a:ext uri="{FF2B5EF4-FFF2-40B4-BE49-F238E27FC236}">
                <a16:creationId xmlns:a16="http://schemas.microsoft.com/office/drawing/2014/main" id="{3A0D4D5C-5B1B-1441-A13B-8613512E59E2}"/>
              </a:ext>
            </a:extLst>
          </p:cNvPr>
          <p:cNvSpPr>
            <a:spLocks noGrp="1"/>
          </p:cNvSpPr>
          <p:nvPr>
            <p:ph type="ftr" sz="quarter" idx="11"/>
          </p:nvPr>
        </p:nvSpPr>
        <p:spPr>
          <a:xfrm>
            <a:off x="2053244" y="6475270"/>
            <a:ext cx="4320448" cy="365125"/>
          </a:xfrm>
        </p:spPr>
        <p:txBody>
          <a:bodyPr/>
          <a:lstStyle/>
          <a:p>
            <a:r>
              <a:rPr lang="sv-SE" smtClean="0"/>
              <a:t>PRESENTATION TITLE/FOOTER</a:t>
            </a:r>
            <a:endParaRPr lang="sv-SE"/>
          </a:p>
        </p:txBody>
      </p:sp>
      <p:sp>
        <p:nvSpPr>
          <p:cNvPr id="6" name="Platshållare för bildnummer 5">
            <a:extLst>
              <a:ext uri="{FF2B5EF4-FFF2-40B4-BE49-F238E27FC236}">
                <a16:creationId xmlns:a16="http://schemas.microsoft.com/office/drawing/2014/main" id="{184FAE50-4669-D540-A55E-354FF0C59458}"/>
              </a:ext>
            </a:extLst>
          </p:cNvPr>
          <p:cNvSpPr>
            <a:spLocks noGrp="1"/>
          </p:cNvSpPr>
          <p:nvPr>
            <p:ph type="sldNum" sz="quarter" idx="12"/>
          </p:nvPr>
        </p:nvSpPr>
        <p:spPr>
          <a:xfrm>
            <a:off x="8735292" y="6475270"/>
            <a:ext cx="2743200" cy="365125"/>
          </a:xfrm>
        </p:spPr>
        <p:txBody>
          <a:bodyPr/>
          <a:lstStyle/>
          <a:p>
            <a:fld id="{F7283078-D760-1647-8B80-66BA8B52336D}" type="slidenum">
              <a:rPr lang="sv-SE" smtClean="0"/>
              <a:t>‹#›</a:t>
            </a:fld>
            <a:endParaRPr lang="sv-SE"/>
          </a:p>
        </p:txBody>
      </p:sp>
      <p:sp>
        <p:nvSpPr>
          <p:cNvPr id="14" name="Platshållare för text 13">
            <a:extLst>
              <a:ext uri="{FF2B5EF4-FFF2-40B4-BE49-F238E27FC236}">
                <a16:creationId xmlns:a16="http://schemas.microsoft.com/office/drawing/2014/main" id="{DD16215C-7D16-4D0F-BA5D-E02EED6FB2D9}"/>
              </a:ext>
            </a:extLst>
          </p:cNvPr>
          <p:cNvSpPr>
            <a:spLocks noGrp="1"/>
          </p:cNvSpPr>
          <p:nvPr>
            <p:ph type="body" sz="quarter" idx="14" hasCustomPrompt="1"/>
          </p:nvPr>
        </p:nvSpPr>
        <p:spPr>
          <a:xfrm>
            <a:off x="1103709" y="931026"/>
            <a:ext cx="9360000" cy="507076"/>
          </a:xfrm>
        </p:spPr>
        <p:txBody>
          <a:bodyPr lIns="90000" tIns="18000">
            <a:noAutofit/>
          </a:bodyPr>
          <a:lstStyle>
            <a:lvl1pPr marL="0" indent="0">
              <a:spcBef>
                <a:spcPts val="0"/>
              </a:spcBef>
              <a:buFontTx/>
              <a:buNone/>
              <a:defRPr sz="2200">
                <a:solidFill>
                  <a:schemeClr val="accent1"/>
                </a:solidFill>
              </a:defRPr>
            </a:lvl1pPr>
            <a:lvl2pPr marL="82550" indent="0">
              <a:buNone/>
              <a:defRPr/>
            </a:lvl2pPr>
          </a:lstStyle>
          <a:p>
            <a:pPr lvl="0"/>
            <a:r>
              <a:rPr lang="sv-SE"/>
              <a:t>Sub-headline</a:t>
            </a:r>
          </a:p>
        </p:txBody>
      </p:sp>
      <p:sp>
        <p:nvSpPr>
          <p:cNvPr id="10" name="Rektangel 9">
            <a:extLst>
              <a:ext uri="{FF2B5EF4-FFF2-40B4-BE49-F238E27FC236}">
                <a16:creationId xmlns:a16="http://schemas.microsoft.com/office/drawing/2014/main" id="{A5E954D6-E4D2-47AD-A504-7408EC606D35}"/>
              </a:ext>
            </a:extLst>
          </p:cNvPr>
          <p:cNvSpPr/>
          <p:nvPr userDrawn="1"/>
        </p:nvSpPr>
        <p:spPr>
          <a:xfrm>
            <a:off x="0" y="447675"/>
            <a:ext cx="292101" cy="64103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pic>
        <p:nvPicPr>
          <p:cNvPr id="11" name="Bildobjekt 10">
            <a:extLst>
              <a:ext uri="{FF2B5EF4-FFF2-40B4-BE49-F238E27FC236}">
                <a16:creationId xmlns:a16="http://schemas.microsoft.com/office/drawing/2014/main" id="{6DD4ACE8-21C9-474B-A84B-6E399CB9FBD5}"/>
              </a:ext>
            </a:extLst>
          </p:cNvPr>
          <p:cNvPicPr>
            <a:picLocks noChangeAspect="1"/>
          </p:cNvPicPr>
          <p:nvPr userDrawn="1"/>
        </p:nvPicPr>
        <p:blipFill>
          <a:blip r:embed="rId2"/>
          <a:srcRect/>
          <a:stretch/>
        </p:blipFill>
        <p:spPr>
          <a:xfrm>
            <a:off x="10924611" y="417443"/>
            <a:ext cx="826394" cy="800100"/>
          </a:xfrm>
          <a:prstGeom prst="rect">
            <a:avLst/>
          </a:prstGeom>
        </p:spPr>
      </p:pic>
      <p:sp>
        <p:nvSpPr>
          <p:cNvPr id="7" name="Platshållare för diagram 6">
            <a:extLst>
              <a:ext uri="{FF2B5EF4-FFF2-40B4-BE49-F238E27FC236}">
                <a16:creationId xmlns:a16="http://schemas.microsoft.com/office/drawing/2014/main" id="{FA784AEE-BB11-4271-AB33-DE0774105604}"/>
              </a:ext>
            </a:extLst>
          </p:cNvPr>
          <p:cNvSpPr>
            <a:spLocks noGrp="1"/>
          </p:cNvSpPr>
          <p:nvPr>
            <p:ph type="chart" sz="quarter" idx="15"/>
          </p:nvPr>
        </p:nvSpPr>
        <p:spPr>
          <a:xfrm>
            <a:off x="1103313" y="1657350"/>
            <a:ext cx="7767637" cy="4445000"/>
          </a:xfrm>
        </p:spPr>
        <p:txBody>
          <a:bodyPr/>
          <a:lstStyle>
            <a:lvl1pPr algn="ctr">
              <a:defRPr sz="800" cap="all" baseline="0"/>
            </a:lvl1pPr>
          </a:lstStyle>
          <a:p>
            <a:r>
              <a:rPr lang="en-US"/>
              <a:t>Click icon to add chart</a:t>
            </a:r>
            <a:endParaRPr lang="sv-SE"/>
          </a:p>
        </p:txBody>
      </p:sp>
    </p:spTree>
    <p:extLst>
      <p:ext uri="{BB962C8B-B14F-4D97-AF65-F5344CB8AC3E}">
        <p14:creationId xmlns:p14="http://schemas.microsoft.com/office/powerpoint/2010/main" val="13175525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able">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4C1ADE6-C058-9C40-B135-034EB97B437C}"/>
              </a:ext>
            </a:extLst>
          </p:cNvPr>
          <p:cNvSpPr>
            <a:spLocks noGrp="1"/>
          </p:cNvSpPr>
          <p:nvPr>
            <p:ph type="title" hasCustomPrompt="1"/>
          </p:nvPr>
        </p:nvSpPr>
        <p:spPr>
          <a:xfrm>
            <a:off x="1103709" y="265373"/>
            <a:ext cx="9360000" cy="657339"/>
          </a:xfrm>
        </p:spPr>
        <p:txBody>
          <a:bodyPr lIns="90000" bIns="18000"/>
          <a:lstStyle>
            <a:lvl1pPr>
              <a:defRPr/>
            </a:lvl1pPr>
          </a:lstStyle>
          <a:p>
            <a:r>
              <a:rPr lang="sv-SE"/>
              <a:t>Headline</a:t>
            </a:r>
          </a:p>
        </p:txBody>
      </p:sp>
      <p:sp>
        <p:nvSpPr>
          <p:cNvPr id="5" name="Platshållare för sidfot 4">
            <a:extLst>
              <a:ext uri="{FF2B5EF4-FFF2-40B4-BE49-F238E27FC236}">
                <a16:creationId xmlns:a16="http://schemas.microsoft.com/office/drawing/2014/main" id="{3A0D4D5C-5B1B-1441-A13B-8613512E59E2}"/>
              </a:ext>
            </a:extLst>
          </p:cNvPr>
          <p:cNvSpPr>
            <a:spLocks noGrp="1"/>
          </p:cNvSpPr>
          <p:nvPr>
            <p:ph type="ftr" sz="quarter" idx="11"/>
          </p:nvPr>
        </p:nvSpPr>
        <p:spPr>
          <a:xfrm>
            <a:off x="2053244" y="6475270"/>
            <a:ext cx="4320448" cy="365125"/>
          </a:xfrm>
        </p:spPr>
        <p:txBody>
          <a:bodyPr/>
          <a:lstStyle/>
          <a:p>
            <a:r>
              <a:rPr lang="sv-SE" dirty="0"/>
              <a:t>PRESENTATION TITLE/FOOTER</a:t>
            </a:r>
          </a:p>
        </p:txBody>
      </p:sp>
      <p:sp>
        <p:nvSpPr>
          <p:cNvPr id="6" name="Platshållare för bildnummer 5">
            <a:extLst>
              <a:ext uri="{FF2B5EF4-FFF2-40B4-BE49-F238E27FC236}">
                <a16:creationId xmlns:a16="http://schemas.microsoft.com/office/drawing/2014/main" id="{184FAE50-4669-D540-A55E-354FF0C59458}"/>
              </a:ext>
            </a:extLst>
          </p:cNvPr>
          <p:cNvSpPr>
            <a:spLocks noGrp="1"/>
          </p:cNvSpPr>
          <p:nvPr>
            <p:ph type="sldNum" sz="quarter" idx="12"/>
          </p:nvPr>
        </p:nvSpPr>
        <p:spPr>
          <a:xfrm>
            <a:off x="8735292" y="6475270"/>
            <a:ext cx="2743200" cy="365125"/>
          </a:xfrm>
        </p:spPr>
        <p:txBody>
          <a:bodyPr/>
          <a:lstStyle/>
          <a:p>
            <a:fld id="{F7283078-D760-1647-8B80-66BA8B52336D}" type="slidenum">
              <a:rPr lang="sv-SE" smtClean="0"/>
              <a:t>‹#›</a:t>
            </a:fld>
            <a:endParaRPr lang="sv-SE"/>
          </a:p>
        </p:txBody>
      </p:sp>
      <p:sp>
        <p:nvSpPr>
          <p:cNvPr id="14" name="Platshållare för text 13">
            <a:extLst>
              <a:ext uri="{FF2B5EF4-FFF2-40B4-BE49-F238E27FC236}">
                <a16:creationId xmlns:a16="http://schemas.microsoft.com/office/drawing/2014/main" id="{DD16215C-7D16-4D0F-BA5D-E02EED6FB2D9}"/>
              </a:ext>
            </a:extLst>
          </p:cNvPr>
          <p:cNvSpPr>
            <a:spLocks noGrp="1"/>
          </p:cNvSpPr>
          <p:nvPr>
            <p:ph type="body" sz="quarter" idx="14" hasCustomPrompt="1"/>
          </p:nvPr>
        </p:nvSpPr>
        <p:spPr>
          <a:xfrm>
            <a:off x="1103709" y="931026"/>
            <a:ext cx="9360000" cy="507076"/>
          </a:xfrm>
        </p:spPr>
        <p:txBody>
          <a:bodyPr lIns="90000" tIns="18000">
            <a:noAutofit/>
          </a:bodyPr>
          <a:lstStyle>
            <a:lvl1pPr marL="0" indent="0">
              <a:spcBef>
                <a:spcPts val="0"/>
              </a:spcBef>
              <a:buFontTx/>
              <a:buNone/>
              <a:defRPr sz="2200">
                <a:solidFill>
                  <a:schemeClr val="accent1"/>
                </a:solidFill>
              </a:defRPr>
            </a:lvl1pPr>
            <a:lvl2pPr marL="82550" indent="0">
              <a:buNone/>
              <a:defRPr/>
            </a:lvl2pPr>
          </a:lstStyle>
          <a:p>
            <a:pPr lvl="0"/>
            <a:r>
              <a:rPr lang="sv-SE"/>
              <a:t>Sub-headline</a:t>
            </a:r>
          </a:p>
        </p:txBody>
      </p:sp>
      <p:sp>
        <p:nvSpPr>
          <p:cNvPr id="10" name="Rektangel 9">
            <a:extLst>
              <a:ext uri="{FF2B5EF4-FFF2-40B4-BE49-F238E27FC236}">
                <a16:creationId xmlns:a16="http://schemas.microsoft.com/office/drawing/2014/main" id="{A5E954D6-E4D2-47AD-A504-7408EC606D35}"/>
              </a:ext>
            </a:extLst>
          </p:cNvPr>
          <p:cNvSpPr/>
          <p:nvPr userDrawn="1"/>
        </p:nvSpPr>
        <p:spPr>
          <a:xfrm>
            <a:off x="0" y="447675"/>
            <a:ext cx="292101" cy="64103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pic>
        <p:nvPicPr>
          <p:cNvPr id="11" name="Bildobjekt 10">
            <a:extLst>
              <a:ext uri="{FF2B5EF4-FFF2-40B4-BE49-F238E27FC236}">
                <a16:creationId xmlns:a16="http://schemas.microsoft.com/office/drawing/2014/main" id="{6DD4ACE8-21C9-474B-A84B-6E399CB9FBD5}"/>
              </a:ext>
            </a:extLst>
          </p:cNvPr>
          <p:cNvPicPr>
            <a:picLocks noChangeAspect="1"/>
          </p:cNvPicPr>
          <p:nvPr userDrawn="1"/>
        </p:nvPicPr>
        <p:blipFill>
          <a:blip r:embed="rId2"/>
          <a:srcRect/>
          <a:stretch/>
        </p:blipFill>
        <p:spPr>
          <a:xfrm>
            <a:off x="10924611" y="417443"/>
            <a:ext cx="826394" cy="800100"/>
          </a:xfrm>
          <a:prstGeom prst="rect">
            <a:avLst/>
          </a:prstGeom>
        </p:spPr>
      </p:pic>
      <p:sp>
        <p:nvSpPr>
          <p:cNvPr id="8" name="Platshållare för tabell 7">
            <a:extLst>
              <a:ext uri="{FF2B5EF4-FFF2-40B4-BE49-F238E27FC236}">
                <a16:creationId xmlns:a16="http://schemas.microsoft.com/office/drawing/2014/main" id="{489D1BD7-202A-4115-BE6C-1B053CFFDE1E}"/>
              </a:ext>
            </a:extLst>
          </p:cNvPr>
          <p:cNvSpPr>
            <a:spLocks noGrp="1"/>
          </p:cNvSpPr>
          <p:nvPr>
            <p:ph type="tbl" sz="quarter" idx="15"/>
          </p:nvPr>
        </p:nvSpPr>
        <p:spPr>
          <a:xfrm>
            <a:off x="1103313" y="1614488"/>
            <a:ext cx="9359900" cy="4406900"/>
          </a:xfrm>
        </p:spPr>
        <p:txBody>
          <a:bodyPr/>
          <a:lstStyle>
            <a:lvl1pPr algn="ctr">
              <a:defRPr sz="800" cap="all" baseline="0"/>
            </a:lvl1pPr>
          </a:lstStyle>
          <a:p>
            <a:r>
              <a:rPr lang="en-US"/>
              <a:t>Click icon to add table</a:t>
            </a:r>
            <a:endParaRPr lang="sv-SE"/>
          </a:p>
        </p:txBody>
      </p:sp>
      <p:sp>
        <p:nvSpPr>
          <p:cNvPr id="12" name="Platshållare för datum 3">
            <a:extLst>
              <a:ext uri="{FF2B5EF4-FFF2-40B4-BE49-F238E27FC236}">
                <a16:creationId xmlns:a16="http://schemas.microsoft.com/office/drawing/2014/main" id="{EF177138-95E5-674B-B010-143A8CD1453A}"/>
              </a:ext>
            </a:extLst>
          </p:cNvPr>
          <p:cNvSpPr>
            <a:spLocks noGrp="1"/>
          </p:cNvSpPr>
          <p:nvPr>
            <p:ph type="dt" sz="half" idx="10"/>
          </p:nvPr>
        </p:nvSpPr>
        <p:spPr>
          <a:xfrm>
            <a:off x="1195647" y="6475270"/>
            <a:ext cx="832658" cy="365125"/>
          </a:xfrm>
        </p:spPr>
        <p:txBody>
          <a:bodyPr/>
          <a:lstStyle/>
          <a:p>
            <a:fld id="{EB3CAFAB-A692-43EB-88E7-2DC67E82ECCD}" type="datetime1">
              <a:rPr lang="sv-SE" smtClean="0"/>
              <a:t>2024-04-29</a:t>
            </a:fld>
            <a:endParaRPr lang="sv-SE" dirty="0"/>
          </a:p>
        </p:txBody>
      </p:sp>
    </p:spTree>
    <p:extLst>
      <p:ext uri="{BB962C8B-B14F-4D97-AF65-F5344CB8AC3E}">
        <p14:creationId xmlns:p14="http://schemas.microsoft.com/office/powerpoint/2010/main" val="42251890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7" name="Rektangel 6">
            <a:extLst>
              <a:ext uri="{FF2B5EF4-FFF2-40B4-BE49-F238E27FC236}">
                <a16:creationId xmlns:a16="http://schemas.microsoft.com/office/drawing/2014/main" id="{BE7B1DDB-F4AA-4E8D-BD07-905FE45A5555}"/>
              </a:ext>
            </a:extLst>
          </p:cNvPr>
          <p:cNvSpPr/>
          <p:nvPr userDrawn="1"/>
        </p:nvSpPr>
        <p:spPr>
          <a:xfrm>
            <a:off x="0" y="388593"/>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Rubrik 1">
            <a:extLst>
              <a:ext uri="{FF2B5EF4-FFF2-40B4-BE49-F238E27FC236}">
                <a16:creationId xmlns:a16="http://schemas.microsoft.com/office/drawing/2014/main" id="{34780BC8-191C-6D4B-93F3-54A06FD4FE76}"/>
              </a:ext>
            </a:extLst>
          </p:cNvPr>
          <p:cNvSpPr>
            <a:spLocks noGrp="1"/>
          </p:cNvSpPr>
          <p:nvPr>
            <p:ph type="ctrTitle"/>
          </p:nvPr>
        </p:nvSpPr>
        <p:spPr>
          <a:xfrm>
            <a:off x="1930395" y="1153621"/>
            <a:ext cx="8640000" cy="2387600"/>
          </a:xfrm>
        </p:spPr>
        <p:txBody>
          <a:bodyPr anchor="b">
            <a:noAutofit/>
          </a:bodyPr>
          <a:lstStyle>
            <a:lvl1pPr algn="l">
              <a:lnSpc>
                <a:spcPct val="100000"/>
              </a:lnSpc>
              <a:defRPr sz="4200">
                <a:solidFill>
                  <a:schemeClr val="bg1"/>
                </a:solidFill>
                <a:latin typeface="Segoe UI Semibold" panose="020B0702040204020203" pitchFamily="34" charset="0"/>
                <a:cs typeface="Segoe UI Semibold" panose="020B0702040204020203" pitchFamily="34" charset="0"/>
              </a:defRPr>
            </a:lvl1pPr>
          </a:lstStyle>
          <a:p>
            <a:r>
              <a:rPr lang="en-US"/>
              <a:t>Click to edit Master title style</a:t>
            </a:r>
            <a:endParaRPr lang="sv-SE" dirty="0"/>
          </a:p>
        </p:txBody>
      </p:sp>
      <p:sp>
        <p:nvSpPr>
          <p:cNvPr id="8" name="Rektangel 7">
            <a:extLst>
              <a:ext uri="{FF2B5EF4-FFF2-40B4-BE49-F238E27FC236}">
                <a16:creationId xmlns:a16="http://schemas.microsoft.com/office/drawing/2014/main" id="{EC66F586-F662-4573-A59B-7D4EDD05A153}"/>
              </a:ext>
            </a:extLst>
          </p:cNvPr>
          <p:cNvSpPr/>
          <p:nvPr userDrawn="1"/>
        </p:nvSpPr>
        <p:spPr>
          <a:xfrm>
            <a:off x="-2" y="447675"/>
            <a:ext cx="292101" cy="64103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pic>
        <p:nvPicPr>
          <p:cNvPr id="9" name="Bildobjekt 8">
            <a:extLst>
              <a:ext uri="{FF2B5EF4-FFF2-40B4-BE49-F238E27FC236}">
                <a16:creationId xmlns:a16="http://schemas.microsoft.com/office/drawing/2014/main" id="{3193CED5-E020-4279-918D-055F43A9188C}"/>
              </a:ext>
            </a:extLst>
          </p:cNvPr>
          <p:cNvPicPr>
            <a:picLocks noChangeAspect="1"/>
          </p:cNvPicPr>
          <p:nvPr userDrawn="1"/>
        </p:nvPicPr>
        <p:blipFill>
          <a:blip r:embed="rId2"/>
          <a:stretch>
            <a:fillRect/>
          </a:stretch>
        </p:blipFill>
        <p:spPr>
          <a:xfrm>
            <a:off x="10924611" y="417443"/>
            <a:ext cx="826395" cy="800100"/>
          </a:xfrm>
          <a:prstGeom prst="rect">
            <a:avLst/>
          </a:prstGeom>
        </p:spPr>
      </p:pic>
    </p:spTree>
    <p:extLst>
      <p:ext uri="{BB962C8B-B14F-4D97-AF65-F5344CB8AC3E}">
        <p14:creationId xmlns:p14="http://schemas.microsoft.com/office/powerpoint/2010/main" val="39497967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7" name="Rektangel 6">
            <a:extLst>
              <a:ext uri="{FF2B5EF4-FFF2-40B4-BE49-F238E27FC236}">
                <a16:creationId xmlns:a16="http://schemas.microsoft.com/office/drawing/2014/main" id="{BE7B1DDB-F4AA-4E8D-BD07-905FE45A5555}"/>
              </a:ext>
            </a:extLst>
          </p:cNvPr>
          <p:cNvSpPr/>
          <p:nvPr userDrawn="1"/>
        </p:nvSpPr>
        <p:spPr>
          <a:xfrm>
            <a:off x="-2"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Rubrik 1">
            <a:extLst>
              <a:ext uri="{FF2B5EF4-FFF2-40B4-BE49-F238E27FC236}">
                <a16:creationId xmlns:a16="http://schemas.microsoft.com/office/drawing/2014/main" id="{34780BC8-191C-6D4B-93F3-54A06FD4FE76}"/>
              </a:ext>
            </a:extLst>
          </p:cNvPr>
          <p:cNvSpPr>
            <a:spLocks noGrp="1"/>
          </p:cNvSpPr>
          <p:nvPr>
            <p:ph type="ctrTitle"/>
          </p:nvPr>
        </p:nvSpPr>
        <p:spPr>
          <a:xfrm>
            <a:off x="1930395" y="1153621"/>
            <a:ext cx="8640000" cy="2387600"/>
          </a:xfrm>
        </p:spPr>
        <p:txBody>
          <a:bodyPr anchor="b">
            <a:noAutofit/>
          </a:bodyPr>
          <a:lstStyle>
            <a:lvl1pPr algn="l">
              <a:lnSpc>
                <a:spcPct val="100000"/>
              </a:lnSpc>
              <a:defRPr sz="4200">
                <a:solidFill>
                  <a:schemeClr val="bg1"/>
                </a:solidFill>
                <a:latin typeface="Segoe UI Semibold" panose="020B0702040204020203" pitchFamily="34" charset="0"/>
                <a:cs typeface="Segoe UI Semibold" panose="020B0702040204020203" pitchFamily="34" charset="0"/>
              </a:defRPr>
            </a:lvl1pPr>
          </a:lstStyle>
          <a:p>
            <a:r>
              <a:rPr lang="en-US"/>
              <a:t>Click to edit Master title style</a:t>
            </a:r>
            <a:endParaRPr lang="sv-SE" dirty="0"/>
          </a:p>
        </p:txBody>
      </p:sp>
      <p:sp>
        <p:nvSpPr>
          <p:cNvPr id="3" name="Underrubrik 2">
            <a:extLst>
              <a:ext uri="{FF2B5EF4-FFF2-40B4-BE49-F238E27FC236}">
                <a16:creationId xmlns:a16="http://schemas.microsoft.com/office/drawing/2014/main" id="{81DF3056-F3A8-2949-876C-528413E342C4}"/>
              </a:ext>
            </a:extLst>
          </p:cNvPr>
          <p:cNvSpPr>
            <a:spLocks noGrp="1"/>
          </p:cNvSpPr>
          <p:nvPr>
            <p:ph type="subTitle" idx="1"/>
          </p:nvPr>
        </p:nvSpPr>
        <p:spPr>
          <a:xfrm>
            <a:off x="1930395" y="3883393"/>
            <a:ext cx="8640000" cy="921363"/>
          </a:xfrm>
          <a:prstGeom prst="rect">
            <a:avLst/>
          </a:prstGeom>
        </p:spPr>
        <p:txBody>
          <a:bodyPr lIns="90000">
            <a:noAutofit/>
          </a:bodyPr>
          <a:lstStyle>
            <a:lvl1pPr marL="0" indent="0" algn="l">
              <a:lnSpc>
                <a:spcPct val="100000"/>
              </a:lnSpc>
              <a:spcBef>
                <a:spcPts val="0"/>
              </a:spcBef>
              <a:buNone/>
              <a:defRPr sz="28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sv-SE" dirty="0"/>
          </a:p>
        </p:txBody>
      </p:sp>
      <p:sp>
        <p:nvSpPr>
          <p:cNvPr id="8" name="Rektangel 7">
            <a:extLst>
              <a:ext uri="{FF2B5EF4-FFF2-40B4-BE49-F238E27FC236}">
                <a16:creationId xmlns:a16="http://schemas.microsoft.com/office/drawing/2014/main" id="{EC66F586-F662-4573-A59B-7D4EDD05A153}"/>
              </a:ext>
            </a:extLst>
          </p:cNvPr>
          <p:cNvSpPr/>
          <p:nvPr userDrawn="1"/>
        </p:nvSpPr>
        <p:spPr>
          <a:xfrm>
            <a:off x="-2" y="447675"/>
            <a:ext cx="292101" cy="64103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pic>
        <p:nvPicPr>
          <p:cNvPr id="9" name="Bildobjekt 8">
            <a:extLst>
              <a:ext uri="{FF2B5EF4-FFF2-40B4-BE49-F238E27FC236}">
                <a16:creationId xmlns:a16="http://schemas.microsoft.com/office/drawing/2014/main" id="{3193CED5-E020-4279-918D-055F43A9188C}"/>
              </a:ext>
            </a:extLst>
          </p:cNvPr>
          <p:cNvPicPr>
            <a:picLocks noChangeAspect="1"/>
          </p:cNvPicPr>
          <p:nvPr userDrawn="1"/>
        </p:nvPicPr>
        <p:blipFill>
          <a:blip r:embed="rId2"/>
          <a:stretch>
            <a:fillRect/>
          </a:stretch>
        </p:blipFill>
        <p:spPr>
          <a:xfrm>
            <a:off x="10924611" y="417443"/>
            <a:ext cx="826395" cy="800100"/>
          </a:xfrm>
          <a:prstGeom prst="rect">
            <a:avLst/>
          </a:prstGeom>
        </p:spPr>
      </p:pic>
      <p:sp>
        <p:nvSpPr>
          <p:cNvPr id="15" name="Platshållare för text 14">
            <a:extLst>
              <a:ext uri="{FF2B5EF4-FFF2-40B4-BE49-F238E27FC236}">
                <a16:creationId xmlns:a16="http://schemas.microsoft.com/office/drawing/2014/main" id="{EA5DA2EE-60AD-41D0-96B0-DDF02E0AE545}"/>
              </a:ext>
            </a:extLst>
          </p:cNvPr>
          <p:cNvSpPr>
            <a:spLocks noGrp="1"/>
          </p:cNvSpPr>
          <p:nvPr>
            <p:ph type="body" sz="quarter" idx="10" hasCustomPrompt="1"/>
          </p:nvPr>
        </p:nvSpPr>
        <p:spPr>
          <a:xfrm>
            <a:off x="1930395" y="5605695"/>
            <a:ext cx="6290892" cy="459883"/>
          </a:xfrm>
          <a:prstGeom prst="rect">
            <a:avLst/>
          </a:prstGeom>
        </p:spPr>
        <p:txBody>
          <a:bodyPr lIns="90000" tIns="18000" bIns="36000" anchor="b" anchorCtr="0">
            <a:noAutofit/>
          </a:bodyPr>
          <a:lstStyle>
            <a:lvl1pPr marL="0" indent="0">
              <a:lnSpc>
                <a:spcPct val="100000"/>
              </a:lnSpc>
              <a:spcBef>
                <a:spcPts val="0"/>
              </a:spcBef>
              <a:buFontTx/>
              <a:buNone/>
              <a:defRPr sz="1200" b="1" strike="noStrike" cap="all" spc="120" baseline="0">
                <a:solidFill>
                  <a:schemeClr val="bg1"/>
                </a:solidFill>
              </a:defRPr>
            </a:lvl1pPr>
          </a:lstStyle>
          <a:p>
            <a:pPr lvl="0"/>
            <a:r>
              <a:rPr lang="sv-SE"/>
              <a:t>presented by &lt;name nameson&gt;</a:t>
            </a:r>
          </a:p>
        </p:txBody>
      </p:sp>
      <p:sp>
        <p:nvSpPr>
          <p:cNvPr id="10" name="Platshållare för datum 3">
            <a:extLst>
              <a:ext uri="{FF2B5EF4-FFF2-40B4-BE49-F238E27FC236}">
                <a16:creationId xmlns:a16="http://schemas.microsoft.com/office/drawing/2014/main" id="{5CE429DE-35D4-F144-9881-2C3DD8ABB666}"/>
              </a:ext>
            </a:extLst>
          </p:cNvPr>
          <p:cNvSpPr>
            <a:spLocks noGrp="1"/>
          </p:cNvSpPr>
          <p:nvPr>
            <p:ph type="dt" sz="half" idx="10"/>
          </p:nvPr>
        </p:nvSpPr>
        <p:spPr>
          <a:xfrm>
            <a:off x="1930395" y="6096663"/>
            <a:ext cx="1241068" cy="365125"/>
          </a:xfrm>
        </p:spPr>
        <p:txBody>
          <a:bodyPr/>
          <a:lstStyle>
            <a:lvl1pPr>
              <a:defRPr sz="1200"/>
            </a:lvl1pPr>
          </a:lstStyle>
          <a:p>
            <a:fld id="{5D9AA73E-98F2-48F8-AA58-412FE500BA0E}" type="datetime1">
              <a:rPr lang="sv-SE" smtClean="0"/>
              <a:t>2024-04-29</a:t>
            </a:fld>
            <a:endParaRPr lang="sv-SE" dirty="0"/>
          </a:p>
        </p:txBody>
      </p:sp>
    </p:spTree>
    <p:extLst>
      <p:ext uri="{BB962C8B-B14F-4D97-AF65-F5344CB8AC3E}">
        <p14:creationId xmlns:p14="http://schemas.microsoft.com/office/powerpoint/2010/main" val="14013846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Agenda">
    <p:spTree>
      <p:nvGrpSpPr>
        <p:cNvPr id="1" name=""/>
        <p:cNvGrpSpPr/>
        <p:nvPr/>
      </p:nvGrpSpPr>
      <p:grpSpPr>
        <a:xfrm>
          <a:off x="0" y="0"/>
          <a:ext cx="0" cy="0"/>
          <a:chOff x="0" y="0"/>
          <a:chExt cx="0" cy="0"/>
        </a:xfrm>
      </p:grpSpPr>
      <p:sp>
        <p:nvSpPr>
          <p:cNvPr id="9" name="Rektangel 8">
            <a:extLst>
              <a:ext uri="{FF2B5EF4-FFF2-40B4-BE49-F238E27FC236}">
                <a16:creationId xmlns:a16="http://schemas.microsoft.com/office/drawing/2014/main" id="{9BCCEAFE-E21B-43CF-80C4-FF01C3F9D479}"/>
              </a:ext>
            </a:extLst>
          </p:cNvPr>
          <p:cNvSpPr/>
          <p:nvPr userDrawn="1"/>
        </p:nvSpPr>
        <p:spPr>
          <a:xfrm>
            <a:off x="0" y="16274"/>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Rubrik 1">
            <a:extLst>
              <a:ext uri="{FF2B5EF4-FFF2-40B4-BE49-F238E27FC236}">
                <a16:creationId xmlns:a16="http://schemas.microsoft.com/office/drawing/2014/main" id="{74C1ADE6-C058-9C40-B135-034EB97B437C}"/>
              </a:ext>
            </a:extLst>
          </p:cNvPr>
          <p:cNvSpPr>
            <a:spLocks noGrp="1"/>
          </p:cNvSpPr>
          <p:nvPr>
            <p:ph type="title" hasCustomPrompt="1"/>
          </p:nvPr>
        </p:nvSpPr>
        <p:spPr>
          <a:xfrm>
            <a:off x="1103709" y="265373"/>
            <a:ext cx="9360000" cy="657339"/>
          </a:xfrm>
        </p:spPr>
        <p:txBody>
          <a:bodyPr lIns="90000" bIns="18000"/>
          <a:lstStyle>
            <a:lvl1pPr>
              <a:defRPr>
                <a:solidFill>
                  <a:schemeClr val="bg1"/>
                </a:solidFill>
              </a:defRPr>
            </a:lvl1pPr>
          </a:lstStyle>
          <a:p>
            <a:r>
              <a:rPr lang="sv-SE"/>
              <a:t>Headline</a:t>
            </a:r>
          </a:p>
        </p:txBody>
      </p:sp>
      <p:sp>
        <p:nvSpPr>
          <p:cNvPr id="5" name="Platshållare för sidfot 4">
            <a:extLst>
              <a:ext uri="{FF2B5EF4-FFF2-40B4-BE49-F238E27FC236}">
                <a16:creationId xmlns:a16="http://schemas.microsoft.com/office/drawing/2014/main" id="{3A0D4D5C-5B1B-1441-A13B-8613512E59E2}"/>
              </a:ext>
            </a:extLst>
          </p:cNvPr>
          <p:cNvSpPr>
            <a:spLocks noGrp="1"/>
          </p:cNvSpPr>
          <p:nvPr>
            <p:ph type="ftr" sz="quarter" idx="11"/>
          </p:nvPr>
        </p:nvSpPr>
        <p:spPr>
          <a:xfrm>
            <a:off x="2053244" y="6475270"/>
            <a:ext cx="4320448" cy="365125"/>
          </a:xfrm>
        </p:spPr>
        <p:txBody>
          <a:bodyPr/>
          <a:lstStyle>
            <a:lvl1pPr>
              <a:defRPr>
                <a:solidFill>
                  <a:schemeClr val="bg1"/>
                </a:solidFill>
              </a:defRPr>
            </a:lvl1pPr>
          </a:lstStyle>
          <a:p>
            <a:r>
              <a:rPr lang="sv-SE" smtClean="0"/>
              <a:t>PRESENTATION TITLE/FOOTER</a:t>
            </a:r>
            <a:endParaRPr lang="sv-SE" dirty="0"/>
          </a:p>
        </p:txBody>
      </p:sp>
      <p:sp>
        <p:nvSpPr>
          <p:cNvPr id="6" name="Platshållare för bildnummer 5">
            <a:extLst>
              <a:ext uri="{FF2B5EF4-FFF2-40B4-BE49-F238E27FC236}">
                <a16:creationId xmlns:a16="http://schemas.microsoft.com/office/drawing/2014/main" id="{184FAE50-4669-D540-A55E-354FF0C59458}"/>
              </a:ext>
            </a:extLst>
          </p:cNvPr>
          <p:cNvSpPr>
            <a:spLocks noGrp="1"/>
          </p:cNvSpPr>
          <p:nvPr>
            <p:ph type="sldNum" sz="quarter" idx="12"/>
          </p:nvPr>
        </p:nvSpPr>
        <p:spPr>
          <a:xfrm>
            <a:off x="8735292" y="6475270"/>
            <a:ext cx="2743200" cy="365125"/>
          </a:xfrm>
        </p:spPr>
        <p:txBody>
          <a:bodyPr/>
          <a:lstStyle>
            <a:lvl1pPr>
              <a:defRPr>
                <a:solidFill>
                  <a:schemeClr val="bg1"/>
                </a:solidFill>
              </a:defRPr>
            </a:lvl1pPr>
          </a:lstStyle>
          <a:p>
            <a:fld id="{F7283078-D760-1647-8B80-66BA8B52336D}" type="slidenum">
              <a:rPr lang="sv-SE" smtClean="0"/>
              <a:pPr/>
              <a:t>‹#›</a:t>
            </a:fld>
            <a:endParaRPr lang="sv-SE"/>
          </a:p>
        </p:txBody>
      </p:sp>
      <p:sp>
        <p:nvSpPr>
          <p:cNvPr id="10" name="Rektangel 9">
            <a:extLst>
              <a:ext uri="{FF2B5EF4-FFF2-40B4-BE49-F238E27FC236}">
                <a16:creationId xmlns:a16="http://schemas.microsoft.com/office/drawing/2014/main" id="{A5E954D6-E4D2-47AD-A504-7408EC606D35}"/>
              </a:ext>
            </a:extLst>
          </p:cNvPr>
          <p:cNvSpPr/>
          <p:nvPr userDrawn="1"/>
        </p:nvSpPr>
        <p:spPr>
          <a:xfrm>
            <a:off x="0" y="447675"/>
            <a:ext cx="292101" cy="64103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pic>
        <p:nvPicPr>
          <p:cNvPr id="12" name="Bildobjekt 11">
            <a:extLst>
              <a:ext uri="{FF2B5EF4-FFF2-40B4-BE49-F238E27FC236}">
                <a16:creationId xmlns:a16="http://schemas.microsoft.com/office/drawing/2014/main" id="{6426DF26-09C3-4DAE-B43E-0C11D6A63538}"/>
              </a:ext>
            </a:extLst>
          </p:cNvPr>
          <p:cNvPicPr>
            <a:picLocks noChangeAspect="1"/>
          </p:cNvPicPr>
          <p:nvPr userDrawn="1"/>
        </p:nvPicPr>
        <p:blipFill>
          <a:blip r:embed="rId2"/>
          <a:stretch>
            <a:fillRect/>
          </a:stretch>
        </p:blipFill>
        <p:spPr>
          <a:xfrm>
            <a:off x="10924611" y="417443"/>
            <a:ext cx="826395" cy="800100"/>
          </a:xfrm>
          <a:prstGeom prst="rect">
            <a:avLst/>
          </a:prstGeom>
        </p:spPr>
      </p:pic>
      <p:sp>
        <p:nvSpPr>
          <p:cNvPr id="11" name="Platshållare för text 10">
            <a:extLst>
              <a:ext uri="{FF2B5EF4-FFF2-40B4-BE49-F238E27FC236}">
                <a16:creationId xmlns:a16="http://schemas.microsoft.com/office/drawing/2014/main" id="{5C48DF05-1B09-4DA6-AC56-07304871CCD2}"/>
              </a:ext>
            </a:extLst>
          </p:cNvPr>
          <p:cNvSpPr>
            <a:spLocks noGrp="1"/>
          </p:cNvSpPr>
          <p:nvPr>
            <p:ph type="body" sz="quarter" idx="13"/>
          </p:nvPr>
        </p:nvSpPr>
        <p:spPr>
          <a:xfrm>
            <a:off x="1195647" y="1640719"/>
            <a:ext cx="10042073" cy="4375520"/>
          </a:xfrm>
        </p:spPr>
        <p:txBody>
          <a:bodyPr>
            <a:noAutofit/>
          </a:bodyPr>
          <a:lstStyle>
            <a:lvl1pPr marL="457200" indent="-457200">
              <a:buClr>
                <a:schemeClr val="bg1"/>
              </a:buClr>
              <a:buFont typeface="+mj-lt"/>
              <a:buAutoNum type="arabicPeriod"/>
              <a:defRPr>
                <a:solidFill>
                  <a:schemeClr val="bg1"/>
                </a:solidFill>
              </a:defRPr>
            </a:lvl1pPr>
            <a:lvl2pPr marL="82550" indent="0">
              <a:buNone/>
              <a:defRPr/>
            </a:lvl2pPr>
          </a:lstStyle>
          <a:p>
            <a:pPr lvl="0"/>
            <a:r>
              <a:rPr lang="en-US"/>
              <a:t>Edit Master text styles</a:t>
            </a:r>
          </a:p>
        </p:txBody>
      </p:sp>
      <p:sp>
        <p:nvSpPr>
          <p:cNvPr id="14" name="Platshållare för datum 3">
            <a:extLst>
              <a:ext uri="{FF2B5EF4-FFF2-40B4-BE49-F238E27FC236}">
                <a16:creationId xmlns:a16="http://schemas.microsoft.com/office/drawing/2014/main" id="{04D3287D-3E21-D845-8766-C307E6765306}"/>
              </a:ext>
            </a:extLst>
          </p:cNvPr>
          <p:cNvSpPr>
            <a:spLocks noGrp="1"/>
          </p:cNvSpPr>
          <p:nvPr>
            <p:ph type="dt" sz="half" idx="10"/>
          </p:nvPr>
        </p:nvSpPr>
        <p:spPr>
          <a:xfrm>
            <a:off x="1195647" y="6475270"/>
            <a:ext cx="832658" cy="365125"/>
          </a:xfrm>
        </p:spPr>
        <p:txBody>
          <a:bodyPr/>
          <a:lstStyle/>
          <a:p>
            <a:fld id="{F271F13C-33AA-4777-ABDC-ECFAA9E63A90}" type="datetime1">
              <a:rPr lang="sv-SE" smtClean="0"/>
              <a:t>2024-04-29</a:t>
            </a:fld>
            <a:endParaRPr lang="sv-SE" dirty="0"/>
          </a:p>
        </p:txBody>
      </p:sp>
    </p:spTree>
    <p:extLst>
      <p:ext uri="{BB962C8B-B14F-4D97-AF65-F5344CB8AC3E}">
        <p14:creationId xmlns:p14="http://schemas.microsoft.com/office/powerpoint/2010/main" val="15398841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hapter/breaker slide">
    <p:spTree>
      <p:nvGrpSpPr>
        <p:cNvPr id="1" name=""/>
        <p:cNvGrpSpPr/>
        <p:nvPr/>
      </p:nvGrpSpPr>
      <p:grpSpPr>
        <a:xfrm>
          <a:off x="0" y="0"/>
          <a:ext cx="0" cy="0"/>
          <a:chOff x="0" y="0"/>
          <a:chExt cx="0" cy="0"/>
        </a:xfrm>
      </p:grpSpPr>
      <p:sp>
        <p:nvSpPr>
          <p:cNvPr id="6" name="Rektangel 5">
            <a:extLst>
              <a:ext uri="{FF2B5EF4-FFF2-40B4-BE49-F238E27FC236}">
                <a16:creationId xmlns:a16="http://schemas.microsoft.com/office/drawing/2014/main" id="{250D024A-8F85-4618-9506-0F493B263A92}"/>
              </a:ext>
            </a:extLst>
          </p:cNvPr>
          <p:cNvSpPr/>
          <p:nvPr userDrawn="1"/>
        </p:nvSpPr>
        <p:spPr>
          <a:xfrm>
            <a:off x="0" y="0"/>
            <a:ext cx="6477712"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ktangel 7">
            <a:extLst>
              <a:ext uri="{FF2B5EF4-FFF2-40B4-BE49-F238E27FC236}">
                <a16:creationId xmlns:a16="http://schemas.microsoft.com/office/drawing/2014/main" id="{628E18C2-A66E-436E-89DA-1C5D481CB4B4}"/>
              </a:ext>
            </a:extLst>
          </p:cNvPr>
          <p:cNvSpPr/>
          <p:nvPr userDrawn="1"/>
        </p:nvSpPr>
        <p:spPr>
          <a:xfrm>
            <a:off x="0" y="447675"/>
            <a:ext cx="292101" cy="64103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Platshållare för bild 12">
            <a:extLst>
              <a:ext uri="{FF2B5EF4-FFF2-40B4-BE49-F238E27FC236}">
                <a16:creationId xmlns:a16="http://schemas.microsoft.com/office/drawing/2014/main" id="{4FD00856-A3E1-48A7-B9CD-D7B89BD6A06C}"/>
              </a:ext>
            </a:extLst>
          </p:cNvPr>
          <p:cNvSpPr>
            <a:spLocks noGrp="1"/>
          </p:cNvSpPr>
          <p:nvPr>
            <p:ph type="pic" sz="quarter" idx="12" hasCustomPrompt="1"/>
          </p:nvPr>
        </p:nvSpPr>
        <p:spPr>
          <a:xfrm>
            <a:off x="6477712" y="0"/>
            <a:ext cx="5714288" cy="6858000"/>
          </a:xfrm>
          <a:solidFill>
            <a:srgbClr val="ECECEC"/>
          </a:solidFill>
        </p:spPr>
        <p:txBody>
          <a:bodyPr>
            <a:normAutofit/>
          </a:bodyPr>
          <a:lstStyle>
            <a:lvl1pPr algn="ctr">
              <a:defRPr sz="800"/>
            </a:lvl1pPr>
          </a:lstStyle>
          <a:p>
            <a:r>
              <a:rPr lang="sv-SE"/>
              <a:t>INSERT IMAGE</a:t>
            </a:r>
          </a:p>
        </p:txBody>
      </p:sp>
      <p:sp>
        <p:nvSpPr>
          <p:cNvPr id="9" name="Platshållare för text 8">
            <a:extLst>
              <a:ext uri="{FF2B5EF4-FFF2-40B4-BE49-F238E27FC236}">
                <a16:creationId xmlns:a16="http://schemas.microsoft.com/office/drawing/2014/main" id="{A8D8C0FE-DA05-418D-9F18-A5A81125AD3F}"/>
              </a:ext>
            </a:extLst>
          </p:cNvPr>
          <p:cNvSpPr>
            <a:spLocks noGrp="1"/>
          </p:cNvSpPr>
          <p:nvPr>
            <p:ph type="body" sz="quarter" idx="11"/>
          </p:nvPr>
        </p:nvSpPr>
        <p:spPr>
          <a:xfrm>
            <a:off x="10924611" y="417443"/>
            <a:ext cx="828000" cy="799200"/>
          </a:xfrm>
          <a:blipFill>
            <a:blip r:embed="rId2"/>
            <a:stretch>
              <a:fillRect/>
            </a:stretch>
          </a:blipFill>
        </p:spPr>
        <p:txBody>
          <a:bodyPr>
            <a:normAutofit/>
          </a:bodyPr>
          <a:lstStyle>
            <a:lvl1pPr marL="0" indent="0">
              <a:buFontTx/>
              <a:buNone/>
              <a:defRPr sz="100">
                <a:noFill/>
              </a:defRPr>
            </a:lvl1pPr>
          </a:lstStyle>
          <a:p>
            <a:pPr lvl="0"/>
            <a:r>
              <a:rPr lang="en-US"/>
              <a:t>Edit Master text styles</a:t>
            </a:r>
          </a:p>
        </p:txBody>
      </p:sp>
      <p:sp>
        <p:nvSpPr>
          <p:cNvPr id="7" name="Platshållare för text 6">
            <a:extLst>
              <a:ext uri="{FF2B5EF4-FFF2-40B4-BE49-F238E27FC236}">
                <a16:creationId xmlns:a16="http://schemas.microsoft.com/office/drawing/2014/main" id="{1848DA8D-03CE-4CA5-A851-F6ABAE67A9B0}"/>
              </a:ext>
            </a:extLst>
          </p:cNvPr>
          <p:cNvSpPr>
            <a:spLocks noGrp="1"/>
          </p:cNvSpPr>
          <p:nvPr>
            <p:ph type="body" sz="quarter" idx="10"/>
          </p:nvPr>
        </p:nvSpPr>
        <p:spPr>
          <a:xfrm>
            <a:off x="0" y="447675"/>
            <a:ext cx="292100" cy="6410325"/>
          </a:xfrm>
          <a:solidFill>
            <a:schemeClr val="bg1"/>
          </a:solidFill>
        </p:spPr>
        <p:txBody>
          <a:bodyPr>
            <a:normAutofit/>
          </a:bodyPr>
          <a:lstStyle>
            <a:lvl1pPr marL="0" indent="0">
              <a:buFontTx/>
              <a:buNone/>
              <a:defRPr sz="100">
                <a:noFill/>
              </a:defRPr>
            </a:lvl1pPr>
          </a:lstStyle>
          <a:p>
            <a:pPr lvl="0"/>
            <a:r>
              <a:rPr lang="en-US"/>
              <a:t>Edit Master text styles</a:t>
            </a:r>
          </a:p>
        </p:txBody>
      </p:sp>
      <p:sp>
        <p:nvSpPr>
          <p:cNvPr id="3" name="Platshållare för text 2">
            <a:extLst>
              <a:ext uri="{FF2B5EF4-FFF2-40B4-BE49-F238E27FC236}">
                <a16:creationId xmlns:a16="http://schemas.microsoft.com/office/drawing/2014/main" id="{F55DE042-7DE8-4583-986C-40823753078B}"/>
              </a:ext>
            </a:extLst>
          </p:cNvPr>
          <p:cNvSpPr>
            <a:spLocks noGrp="1"/>
          </p:cNvSpPr>
          <p:nvPr>
            <p:ph type="body" sz="quarter" idx="13" hasCustomPrompt="1"/>
          </p:nvPr>
        </p:nvSpPr>
        <p:spPr>
          <a:xfrm>
            <a:off x="1230491" y="1051132"/>
            <a:ext cx="4255909" cy="829149"/>
          </a:xfrm>
        </p:spPr>
        <p:txBody>
          <a:bodyPr rIns="18000" anchor="b" anchorCtr="0"/>
          <a:lstStyle>
            <a:lvl1pPr marL="0" indent="0">
              <a:buFontTx/>
              <a:buNone/>
              <a:defRPr sz="4800">
                <a:solidFill>
                  <a:schemeClr val="bg1"/>
                </a:solidFill>
                <a:latin typeface="+mn-lt"/>
              </a:defRPr>
            </a:lvl1pPr>
            <a:lvl2pPr marL="82550" indent="0">
              <a:buNone/>
              <a:defRPr/>
            </a:lvl2pPr>
          </a:lstStyle>
          <a:p>
            <a:pPr lvl="0"/>
            <a:r>
              <a:rPr lang="sv-SE"/>
              <a:t># (chapter)</a:t>
            </a:r>
          </a:p>
        </p:txBody>
      </p:sp>
      <p:sp>
        <p:nvSpPr>
          <p:cNvPr id="11" name="Platshållare för text 2">
            <a:extLst>
              <a:ext uri="{FF2B5EF4-FFF2-40B4-BE49-F238E27FC236}">
                <a16:creationId xmlns:a16="http://schemas.microsoft.com/office/drawing/2014/main" id="{1DC53C5B-9DC3-4646-B6B3-DD59404D44D0}"/>
              </a:ext>
            </a:extLst>
          </p:cNvPr>
          <p:cNvSpPr>
            <a:spLocks noGrp="1"/>
          </p:cNvSpPr>
          <p:nvPr>
            <p:ph type="body" sz="quarter" idx="14" hasCustomPrompt="1"/>
          </p:nvPr>
        </p:nvSpPr>
        <p:spPr>
          <a:xfrm>
            <a:off x="1230491" y="2169209"/>
            <a:ext cx="4255909" cy="2462613"/>
          </a:xfrm>
        </p:spPr>
        <p:txBody>
          <a:bodyPr rIns="18000" anchor="t" anchorCtr="0"/>
          <a:lstStyle>
            <a:lvl1pPr marL="0" indent="0">
              <a:spcBef>
                <a:spcPts val="0"/>
              </a:spcBef>
              <a:buFontTx/>
              <a:buNone/>
              <a:defRPr sz="4200">
                <a:solidFill>
                  <a:schemeClr val="bg1"/>
                </a:solidFill>
                <a:latin typeface="Segoe UI Semibold" panose="020B0702040204020203" pitchFamily="34" charset="0"/>
                <a:cs typeface="Segoe UI Semibold" panose="020B0702040204020203" pitchFamily="34" charset="0"/>
              </a:defRPr>
            </a:lvl1pPr>
            <a:lvl2pPr marL="82550" indent="0">
              <a:buNone/>
              <a:defRPr/>
            </a:lvl2pPr>
          </a:lstStyle>
          <a:p>
            <a:pPr lvl="0"/>
            <a:r>
              <a:rPr lang="sv-SE"/>
              <a:t>Headline</a:t>
            </a:r>
          </a:p>
        </p:txBody>
      </p:sp>
    </p:spTree>
    <p:extLst>
      <p:ext uri="{BB962C8B-B14F-4D97-AF65-F5344CB8AC3E}">
        <p14:creationId xmlns:p14="http://schemas.microsoft.com/office/powerpoint/2010/main" val="32546498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One column">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4C1ADE6-C058-9C40-B135-034EB97B437C}"/>
              </a:ext>
            </a:extLst>
          </p:cNvPr>
          <p:cNvSpPr>
            <a:spLocks noGrp="1"/>
          </p:cNvSpPr>
          <p:nvPr>
            <p:ph type="title" hasCustomPrompt="1"/>
          </p:nvPr>
        </p:nvSpPr>
        <p:spPr>
          <a:xfrm>
            <a:off x="1103709" y="265373"/>
            <a:ext cx="9360000" cy="657339"/>
          </a:xfrm>
        </p:spPr>
        <p:txBody>
          <a:bodyPr lIns="90000" bIns="18000"/>
          <a:lstStyle>
            <a:lvl1pPr>
              <a:defRPr/>
            </a:lvl1pPr>
          </a:lstStyle>
          <a:p>
            <a:r>
              <a:rPr lang="sv-SE"/>
              <a:t>Headline</a:t>
            </a:r>
          </a:p>
        </p:txBody>
      </p:sp>
      <p:sp>
        <p:nvSpPr>
          <p:cNvPr id="5" name="Platshållare för sidfot 4">
            <a:extLst>
              <a:ext uri="{FF2B5EF4-FFF2-40B4-BE49-F238E27FC236}">
                <a16:creationId xmlns:a16="http://schemas.microsoft.com/office/drawing/2014/main" id="{3A0D4D5C-5B1B-1441-A13B-8613512E59E2}"/>
              </a:ext>
            </a:extLst>
          </p:cNvPr>
          <p:cNvSpPr>
            <a:spLocks noGrp="1"/>
          </p:cNvSpPr>
          <p:nvPr>
            <p:ph type="ftr" sz="quarter" idx="11"/>
          </p:nvPr>
        </p:nvSpPr>
        <p:spPr>
          <a:xfrm>
            <a:off x="2053244" y="6475270"/>
            <a:ext cx="4320448" cy="365125"/>
          </a:xfrm>
        </p:spPr>
        <p:txBody>
          <a:bodyPr/>
          <a:lstStyle/>
          <a:p>
            <a:r>
              <a:rPr lang="sv-SE" dirty="0"/>
              <a:t>PRESENTATION TITLE/FOOTER</a:t>
            </a:r>
          </a:p>
        </p:txBody>
      </p:sp>
      <p:sp>
        <p:nvSpPr>
          <p:cNvPr id="6" name="Platshållare för bildnummer 5">
            <a:extLst>
              <a:ext uri="{FF2B5EF4-FFF2-40B4-BE49-F238E27FC236}">
                <a16:creationId xmlns:a16="http://schemas.microsoft.com/office/drawing/2014/main" id="{184FAE50-4669-D540-A55E-354FF0C59458}"/>
              </a:ext>
            </a:extLst>
          </p:cNvPr>
          <p:cNvSpPr>
            <a:spLocks noGrp="1"/>
          </p:cNvSpPr>
          <p:nvPr>
            <p:ph type="sldNum" sz="quarter" idx="12"/>
          </p:nvPr>
        </p:nvSpPr>
        <p:spPr>
          <a:xfrm>
            <a:off x="8735292" y="6475270"/>
            <a:ext cx="2743200" cy="365125"/>
          </a:xfrm>
        </p:spPr>
        <p:txBody>
          <a:bodyPr/>
          <a:lstStyle/>
          <a:p>
            <a:fld id="{F7283078-D760-1647-8B80-66BA8B52336D}" type="slidenum">
              <a:rPr lang="sv-SE" smtClean="0"/>
              <a:t>‹#›</a:t>
            </a:fld>
            <a:endParaRPr lang="sv-SE" dirty="0"/>
          </a:p>
        </p:txBody>
      </p:sp>
      <p:sp>
        <p:nvSpPr>
          <p:cNvPr id="14" name="Platshållare för text 13">
            <a:extLst>
              <a:ext uri="{FF2B5EF4-FFF2-40B4-BE49-F238E27FC236}">
                <a16:creationId xmlns:a16="http://schemas.microsoft.com/office/drawing/2014/main" id="{DD16215C-7D16-4D0F-BA5D-E02EED6FB2D9}"/>
              </a:ext>
            </a:extLst>
          </p:cNvPr>
          <p:cNvSpPr>
            <a:spLocks noGrp="1"/>
          </p:cNvSpPr>
          <p:nvPr>
            <p:ph type="body" sz="quarter" idx="14" hasCustomPrompt="1"/>
          </p:nvPr>
        </p:nvSpPr>
        <p:spPr>
          <a:xfrm>
            <a:off x="1103709" y="931026"/>
            <a:ext cx="9360000" cy="507076"/>
          </a:xfrm>
        </p:spPr>
        <p:txBody>
          <a:bodyPr lIns="90000" tIns="18000">
            <a:noAutofit/>
          </a:bodyPr>
          <a:lstStyle>
            <a:lvl1pPr marL="0" indent="0">
              <a:spcBef>
                <a:spcPts val="0"/>
              </a:spcBef>
              <a:buFontTx/>
              <a:buNone/>
              <a:defRPr sz="2200">
                <a:solidFill>
                  <a:schemeClr val="accent1"/>
                </a:solidFill>
              </a:defRPr>
            </a:lvl1pPr>
            <a:lvl2pPr marL="82550" indent="0">
              <a:buNone/>
              <a:defRPr/>
            </a:lvl2pPr>
          </a:lstStyle>
          <a:p>
            <a:pPr lvl="0"/>
            <a:r>
              <a:rPr lang="sv-SE"/>
              <a:t>Sub-headline</a:t>
            </a:r>
          </a:p>
        </p:txBody>
      </p:sp>
      <p:sp>
        <p:nvSpPr>
          <p:cNvPr id="10" name="Rektangel 9">
            <a:extLst>
              <a:ext uri="{FF2B5EF4-FFF2-40B4-BE49-F238E27FC236}">
                <a16:creationId xmlns:a16="http://schemas.microsoft.com/office/drawing/2014/main" id="{A5E954D6-E4D2-47AD-A504-7408EC606D35}"/>
              </a:ext>
            </a:extLst>
          </p:cNvPr>
          <p:cNvSpPr/>
          <p:nvPr userDrawn="1"/>
        </p:nvSpPr>
        <p:spPr>
          <a:xfrm>
            <a:off x="0" y="447675"/>
            <a:ext cx="292101" cy="64103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pic>
        <p:nvPicPr>
          <p:cNvPr id="11" name="Bildobjekt 10">
            <a:extLst>
              <a:ext uri="{FF2B5EF4-FFF2-40B4-BE49-F238E27FC236}">
                <a16:creationId xmlns:a16="http://schemas.microsoft.com/office/drawing/2014/main" id="{6DD4ACE8-21C9-474B-A84B-6E399CB9FBD5}"/>
              </a:ext>
            </a:extLst>
          </p:cNvPr>
          <p:cNvPicPr>
            <a:picLocks noChangeAspect="1"/>
          </p:cNvPicPr>
          <p:nvPr userDrawn="1"/>
        </p:nvPicPr>
        <p:blipFill>
          <a:blip r:embed="rId2"/>
          <a:srcRect/>
          <a:stretch/>
        </p:blipFill>
        <p:spPr>
          <a:xfrm>
            <a:off x="10924611" y="417443"/>
            <a:ext cx="826394" cy="800100"/>
          </a:xfrm>
          <a:prstGeom prst="rect">
            <a:avLst/>
          </a:prstGeom>
        </p:spPr>
      </p:pic>
      <p:sp>
        <p:nvSpPr>
          <p:cNvPr id="12" name="Platshållare för innehåll 2">
            <a:extLst>
              <a:ext uri="{FF2B5EF4-FFF2-40B4-BE49-F238E27FC236}">
                <a16:creationId xmlns:a16="http://schemas.microsoft.com/office/drawing/2014/main" id="{5917406D-4BE3-3B4C-BCFF-41B4F0FAB441}"/>
              </a:ext>
            </a:extLst>
          </p:cNvPr>
          <p:cNvSpPr>
            <a:spLocks noGrp="1"/>
          </p:cNvSpPr>
          <p:nvPr>
            <p:ph idx="1"/>
          </p:nvPr>
        </p:nvSpPr>
        <p:spPr>
          <a:xfrm>
            <a:off x="1094400" y="1562400"/>
            <a:ext cx="9365782" cy="4768062"/>
          </a:xfrm>
        </p:spPr>
        <p:txBody>
          <a:bodyPr lIns="0" rIns="18000"/>
          <a:lstStyle>
            <a:lvl1pPr>
              <a:lnSpc>
                <a:spcPct val="100000"/>
              </a:lnSpc>
              <a:defRPr/>
            </a:lvl1pPr>
            <a:lvl2pPr>
              <a:lnSpc>
                <a:spcPct val="100000"/>
              </a:lnSpc>
              <a:defRPr/>
            </a:lvl2pPr>
            <a:lvl3pPr>
              <a:lnSpc>
                <a:spcPct val="100000"/>
              </a:lnSpc>
              <a:defRPr/>
            </a:lvl3pPr>
            <a:lvl4pPr>
              <a:lnSpc>
                <a:spcPct val="100000"/>
              </a:lnSpc>
              <a:defRPr/>
            </a:lvl4pPr>
            <a:lvl5pPr>
              <a:lnSpc>
                <a:spcPct val="100000"/>
              </a:lnSpc>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13" name="Platshållare för datum 3">
            <a:extLst>
              <a:ext uri="{FF2B5EF4-FFF2-40B4-BE49-F238E27FC236}">
                <a16:creationId xmlns:a16="http://schemas.microsoft.com/office/drawing/2014/main" id="{3E8E36C4-8565-B94E-A90D-FF5DD7F86A6D}"/>
              </a:ext>
            </a:extLst>
          </p:cNvPr>
          <p:cNvSpPr>
            <a:spLocks noGrp="1"/>
          </p:cNvSpPr>
          <p:nvPr>
            <p:ph type="dt" sz="half" idx="10"/>
          </p:nvPr>
        </p:nvSpPr>
        <p:spPr>
          <a:xfrm>
            <a:off x="1195647" y="6475270"/>
            <a:ext cx="832658" cy="365125"/>
          </a:xfrm>
        </p:spPr>
        <p:txBody>
          <a:bodyPr/>
          <a:lstStyle/>
          <a:p>
            <a:fld id="{043EBC99-3B1F-4479-9910-DA7C56A2C1DF}" type="datetime1">
              <a:rPr lang="sv-SE" smtClean="0"/>
              <a:t>2024-04-29</a:t>
            </a:fld>
            <a:endParaRPr lang="sv-SE" dirty="0"/>
          </a:p>
        </p:txBody>
      </p:sp>
    </p:spTree>
    <p:extLst>
      <p:ext uri="{BB962C8B-B14F-4D97-AF65-F5344CB8AC3E}">
        <p14:creationId xmlns:p14="http://schemas.microsoft.com/office/powerpoint/2010/main" val="12800824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ext in 2 columns">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4C1ADE6-C058-9C40-B135-034EB97B437C}"/>
              </a:ext>
            </a:extLst>
          </p:cNvPr>
          <p:cNvSpPr>
            <a:spLocks noGrp="1"/>
          </p:cNvSpPr>
          <p:nvPr>
            <p:ph type="title" hasCustomPrompt="1"/>
          </p:nvPr>
        </p:nvSpPr>
        <p:spPr>
          <a:xfrm>
            <a:off x="1103709" y="265373"/>
            <a:ext cx="9360000" cy="657339"/>
          </a:xfrm>
        </p:spPr>
        <p:txBody>
          <a:bodyPr lIns="90000" bIns="18000"/>
          <a:lstStyle>
            <a:lvl1pPr>
              <a:defRPr/>
            </a:lvl1pPr>
          </a:lstStyle>
          <a:p>
            <a:r>
              <a:rPr lang="sv-SE"/>
              <a:t>Headline</a:t>
            </a:r>
          </a:p>
        </p:txBody>
      </p:sp>
      <p:sp>
        <p:nvSpPr>
          <p:cNvPr id="5" name="Platshållare för sidfot 4">
            <a:extLst>
              <a:ext uri="{FF2B5EF4-FFF2-40B4-BE49-F238E27FC236}">
                <a16:creationId xmlns:a16="http://schemas.microsoft.com/office/drawing/2014/main" id="{3A0D4D5C-5B1B-1441-A13B-8613512E59E2}"/>
              </a:ext>
            </a:extLst>
          </p:cNvPr>
          <p:cNvSpPr>
            <a:spLocks noGrp="1"/>
          </p:cNvSpPr>
          <p:nvPr>
            <p:ph type="ftr" sz="quarter" idx="11"/>
          </p:nvPr>
        </p:nvSpPr>
        <p:spPr>
          <a:xfrm>
            <a:off x="2053244" y="6475270"/>
            <a:ext cx="4320448" cy="365125"/>
          </a:xfrm>
        </p:spPr>
        <p:txBody>
          <a:bodyPr/>
          <a:lstStyle/>
          <a:p>
            <a:r>
              <a:rPr lang="sv-SE" dirty="0"/>
              <a:t>PRESENTATION TITLE/FOOTER</a:t>
            </a:r>
          </a:p>
        </p:txBody>
      </p:sp>
      <p:sp>
        <p:nvSpPr>
          <p:cNvPr id="6" name="Platshållare för bildnummer 5">
            <a:extLst>
              <a:ext uri="{FF2B5EF4-FFF2-40B4-BE49-F238E27FC236}">
                <a16:creationId xmlns:a16="http://schemas.microsoft.com/office/drawing/2014/main" id="{184FAE50-4669-D540-A55E-354FF0C59458}"/>
              </a:ext>
            </a:extLst>
          </p:cNvPr>
          <p:cNvSpPr>
            <a:spLocks noGrp="1"/>
          </p:cNvSpPr>
          <p:nvPr>
            <p:ph type="sldNum" sz="quarter" idx="12"/>
          </p:nvPr>
        </p:nvSpPr>
        <p:spPr>
          <a:xfrm>
            <a:off x="8735292" y="6475270"/>
            <a:ext cx="2743200" cy="365125"/>
          </a:xfrm>
        </p:spPr>
        <p:txBody>
          <a:bodyPr/>
          <a:lstStyle/>
          <a:p>
            <a:fld id="{F7283078-D760-1647-8B80-66BA8B52336D}" type="slidenum">
              <a:rPr lang="sv-SE" smtClean="0"/>
              <a:t>‹#›</a:t>
            </a:fld>
            <a:endParaRPr lang="sv-SE"/>
          </a:p>
        </p:txBody>
      </p:sp>
      <p:sp>
        <p:nvSpPr>
          <p:cNvPr id="9" name="Platshållare för innehåll 2">
            <a:extLst>
              <a:ext uri="{FF2B5EF4-FFF2-40B4-BE49-F238E27FC236}">
                <a16:creationId xmlns:a16="http://schemas.microsoft.com/office/drawing/2014/main" id="{590CF35B-F516-4A5B-A8AB-7A0A283629E9}"/>
              </a:ext>
            </a:extLst>
          </p:cNvPr>
          <p:cNvSpPr>
            <a:spLocks noGrp="1"/>
          </p:cNvSpPr>
          <p:nvPr>
            <p:ph idx="1"/>
          </p:nvPr>
        </p:nvSpPr>
        <p:spPr>
          <a:xfrm>
            <a:off x="1094400" y="1562400"/>
            <a:ext cx="4993785" cy="4768062"/>
          </a:xfrm>
        </p:spPr>
        <p:txBody>
          <a:bodyPr lIns="0" rIns="18000"/>
          <a:lstStyle>
            <a:lvl1pPr>
              <a:lnSpc>
                <a:spcPct val="100000"/>
              </a:lnSpc>
              <a:defRPr/>
            </a:lvl1pPr>
            <a:lvl2pPr marL="358775" indent="-215900">
              <a:lnSpc>
                <a:spcPct val="100000"/>
              </a:lnSpc>
              <a:tabLst/>
              <a:defRPr/>
            </a:lvl2pPr>
            <a:lvl3pPr marL="449263" indent="-196850">
              <a:lnSpc>
                <a:spcPct val="100000"/>
              </a:lnSpc>
              <a:tabLst/>
              <a:defRPr/>
            </a:lvl3pPr>
            <a:lvl4pPr marL="541338" indent="-180000">
              <a:lnSpc>
                <a:spcPct val="100000"/>
              </a:lnSpc>
              <a:tabLst/>
              <a:defRPr/>
            </a:lvl4pPr>
            <a:lvl5pPr marL="630000" indent="-162000">
              <a:lnSpc>
                <a:spcPct val="100000"/>
              </a:lnSpc>
              <a:tabLst/>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sv-SE" dirty="0"/>
          </a:p>
        </p:txBody>
      </p:sp>
      <p:sp>
        <p:nvSpPr>
          <p:cNvPr id="12" name="Platshållare för innehåll 2">
            <a:extLst>
              <a:ext uri="{FF2B5EF4-FFF2-40B4-BE49-F238E27FC236}">
                <a16:creationId xmlns:a16="http://schemas.microsoft.com/office/drawing/2014/main" id="{BA21051E-3C35-41FB-8E6B-797DB8F26971}"/>
              </a:ext>
            </a:extLst>
          </p:cNvPr>
          <p:cNvSpPr>
            <a:spLocks noGrp="1"/>
          </p:cNvSpPr>
          <p:nvPr>
            <p:ph idx="13"/>
          </p:nvPr>
        </p:nvSpPr>
        <p:spPr>
          <a:xfrm>
            <a:off x="6373692" y="1562400"/>
            <a:ext cx="4993785" cy="4768062"/>
          </a:xfrm>
        </p:spPr>
        <p:txBody>
          <a:bodyPr lIns="0" rIns="18000"/>
          <a:lstStyle>
            <a:lvl1pPr>
              <a:lnSpc>
                <a:spcPct val="100000"/>
              </a:lnSpc>
              <a:defRPr/>
            </a:lvl1pPr>
            <a:lvl2pPr marL="360000" indent="-216000">
              <a:lnSpc>
                <a:spcPct val="100000"/>
              </a:lnSpc>
              <a:tabLst/>
              <a:defRPr/>
            </a:lvl2pPr>
            <a:lvl3pPr marL="450000" indent="-198000">
              <a:lnSpc>
                <a:spcPct val="100000"/>
              </a:lnSpc>
              <a:tabLst/>
              <a:defRPr/>
            </a:lvl3pPr>
            <a:lvl4pPr marL="540000" indent="-180000">
              <a:lnSpc>
                <a:spcPct val="100000"/>
              </a:lnSpc>
              <a:tabLst/>
              <a:defRPr/>
            </a:lvl4pPr>
            <a:lvl5pPr marL="628650" indent="-162000">
              <a:lnSpc>
                <a:spcPct val="100000"/>
              </a:lnSpc>
              <a:tabLst/>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sv-SE" dirty="0"/>
          </a:p>
        </p:txBody>
      </p:sp>
      <p:sp>
        <p:nvSpPr>
          <p:cNvPr id="14" name="Platshållare för text 13">
            <a:extLst>
              <a:ext uri="{FF2B5EF4-FFF2-40B4-BE49-F238E27FC236}">
                <a16:creationId xmlns:a16="http://schemas.microsoft.com/office/drawing/2014/main" id="{DD16215C-7D16-4D0F-BA5D-E02EED6FB2D9}"/>
              </a:ext>
            </a:extLst>
          </p:cNvPr>
          <p:cNvSpPr>
            <a:spLocks noGrp="1"/>
          </p:cNvSpPr>
          <p:nvPr>
            <p:ph type="body" sz="quarter" idx="14" hasCustomPrompt="1"/>
          </p:nvPr>
        </p:nvSpPr>
        <p:spPr>
          <a:xfrm>
            <a:off x="1103709" y="931026"/>
            <a:ext cx="9360000" cy="507076"/>
          </a:xfrm>
        </p:spPr>
        <p:txBody>
          <a:bodyPr lIns="90000" tIns="18000">
            <a:noAutofit/>
          </a:bodyPr>
          <a:lstStyle>
            <a:lvl1pPr marL="0" indent="0">
              <a:spcBef>
                <a:spcPts val="0"/>
              </a:spcBef>
              <a:buFontTx/>
              <a:buNone/>
              <a:defRPr sz="2200">
                <a:solidFill>
                  <a:schemeClr val="accent1"/>
                </a:solidFill>
              </a:defRPr>
            </a:lvl1pPr>
            <a:lvl2pPr marL="82550" indent="0">
              <a:buNone/>
              <a:defRPr/>
            </a:lvl2pPr>
          </a:lstStyle>
          <a:p>
            <a:pPr lvl="0"/>
            <a:r>
              <a:rPr lang="sv-SE"/>
              <a:t>Sub-headline</a:t>
            </a:r>
          </a:p>
        </p:txBody>
      </p:sp>
      <p:sp>
        <p:nvSpPr>
          <p:cNvPr id="15" name="Rektangel 14">
            <a:extLst>
              <a:ext uri="{FF2B5EF4-FFF2-40B4-BE49-F238E27FC236}">
                <a16:creationId xmlns:a16="http://schemas.microsoft.com/office/drawing/2014/main" id="{87E2C692-2C39-4CA8-AA87-45E0F36B6A0E}"/>
              </a:ext>
            </a:extLst>
          </p:cNvPr>
          <p:cNvSpPr/>
          <p:nvPr userDrawn="1"/>
        </p:nvSpPr>
        <p:spPr>
          <a:xfrm>
            <a:off x="0" y="447675"/>
            <a:ext cx="292101" cy="64103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pic>
        <p:nvPicPr>
          <p:cNvPr id="16" name="Bildobjekt 15">
            <a:extLst>
              <a:ext uri="{FF2B5EF4-FFF2-40B4-BE49-F238E27FC236}">
                <a16:creationId xmlns:a16="http://schemas.microsoft.com/office/drawing/2014/main" id="{E327627C-4BB8-4965-8107-0E7E741F8302}"/>
              </a:ext>
            </a:extLst>
          </p:cNvPr>
          <p:cNvPicPr>
            <a:picLocks noChangeAspect="1"/>
          </p:cNvPicPr>
          <p:nvPr userDrawn="1"/>
        </p:nvPicPr>
        <p:blipFill>
          <a:blip r:embed="rId2"/>
          <a:srcRect/>
          <a:stretch/>
        </p:blipFill>
        <p:spPr>
          <a:xfrm>
            <a:off x="10924611" y="417443"/>
            <a:ext cx="826394" cy="800100"/>
          </a:xfrm>
          <a:prstGeom prst="rect">
            <a:avLst/>
          </a:prstGeom>
        </p:spPr>
      </p:pic>
      <p:sp>
        <p:nvSpPr>
          <p:cNvPr id="11" name="Platshållare för datum 3">
            <a:extLst>
              <a:ext uri="{FF2B5EF4-FFF2-40B4-BE49-F238E27FC236}">
                <a16:creationId xmlns:a16="http://schemas.microsoft.com/office/drawing/2014/main" id="{154C1432-4F85-1F42-8016-9B83B89CC804}"/>
              </a:ext>
            </a:extLst>
          </p:cNvPr>
          <p:cNvSpPr>
            <a:spLocks noGrp="1"/>
          </p:cNvSpPr>
          <p:nvPr>
            <p:ph type="dt" sz="half" idx="10"/>
          </p:nvPr>
        </p:nvSpPr>
        <p:spPr>
          <a:xfrm>
            <a:off x="1195647" y="6475270"/>
            <a:ext cx="832658" cy="365125"/>
          </a:xfrm>
        </p:spPr>
        <p:txBody>
          <a:bodyPr/>
          <a:lstStyle/>
          <a:p>
            <a:fld id="{8F97C10D-96A3-43C2-9CF9-B11F32927AA6}" type="datetime1">
              <a:rPr lang="sv-SE" smtClean="0"/>
              <a:t>2024-04-29</a:t>
            </a:fld>
            <a:endParaRPr lang="sv-SE" dirty="0"/>
          </a:p>
        </p:txBody>
      </p:sp>
    </p:spTree>
    <p:extLst>
      <p:ext uri="{BB962C8B-B14F-4D97-AF65-F5344CB8AC3E}">
        <p14:creationId xmlns:p14="http://schemas.microsoft.com/office/powerpoint/2010/main" val="21351087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ext in 3 columns">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4C1ADE6-C058-9C40-B135-034EB97B437C}"/>
              </a:ext>
            </a:extLst>
          </p:cNvPr>
          <p:cNvSpPr>
            <a:spLocks noGrp="1"/>
          </p:cNvSpPr>
          <p:nvPr>
            <p:ph type="title" hasCustomPrompt="1"/>
          </p:nvPr>
        </p:nvSpPr>
        <p:spPr>
          <a:xfrm>
            <a:off x="1103709" y="265373"/>
            <a:ext cx="9360000" cy="657339"/>
          </a:xfrm>
        </p:spPr>
        <p:txBody>
          <a:bodyPr lIns="90000" bIns="18000"/>
          <a:lstStyle>
            <a:lvl1pPr>
              <a:defRPr/>
            </a:lvl1pPr>
          </a:lstStyle>
          <a:p>
            <a:r>
              <a:rPr lang="sv-SE"/>
              <a:t>Headline</a:t>
            </a:r>
          </a:p>
        </p:txBody>
      </p:sp>
      <p:sp>
        <p:nvSpPr>
          <p:cNvPr id="5" name="Platshållare för sidfot 4">
            <a:extLst>
              <a:ext uri="{FF2B5EF4-FFF2-40B4-BE49-F238E27FC236}">
                <a16:creationId xmlns:a16="http://schemas.microsoft.com/office/drawing/2014/main" id="{3A0D4D5C-5B1B-1441-A13B-8613512E59E2}"/>
              </a:ext>
            </a:extLst>
          </p:cNvPr>
          <p:cNvSpPr>
            <a:spLocks noGrp="1"/>
          </p:cNvSpPr>
          <p:nvPr>
            <p:ph type="ftr" sz="quarter" idx="11"/>
          </p:nvPr>
        </p:nvSpPr>
        <p:spPr>
          <a:xfrm>
            <a:off x="2053244" y="6475270"/>
            <a:ext cx="4320448" cy="365125"/>
          </a:xfrm>
        </p:spPr>
        <p:txBody>
          <a:bodyPr/>
          <a:lstStyle/>
          <a:p>
            <a:r>
              <a:rPr lang="sv-SE" dirty="0"/>
              <a:t>PRESENTATION TITLE/FOOTER</a:t>
            </a:r>
          </a:p>
        </p:txBody>
      </p:sp>
      <p:sp>
        <p:nvSpPr>
          <p:cNvPr id="6" name="Platshållare för bildnummer 5">
            <a:extLst>
              <a:ext uri="{FF2B5EF4-FFF2-40B4-BE49-F238E27FC236}">
                <a16:creationId xmlns:a16="http://schemas.microsoft.com/office/drawing/2014/main" id="{184FAE50-4669-D540-A55E-354FF0C59458}"/>
              </a:ext>
            </a:extLst>
          </p:cNvPr>
          <p:cNvSpPr>
            <a:spLocks noGrp="1"/>
          </p:cNvSpPr>
          <p:nvPr>
            <p:ph type="sldNum" sz="quarter" idx="12"/>
          </p:nvPr>
        </p:nvSpPr>
        <p:spPr>
          <a:xfrm>
            <a:off x="8735292" y="6475270"/>
            <a:ext cx="2743200" cy="365125"/>
          </a:xfrm>
        </p:spPr>
        <p:txBody>
          <a:bodyPr/>
          <a:lstStyle/>
          <a:p>
            <a:fld id="{F7283078-D760-1647-8B80-66BA8B52336D}" type="slidenum">
              <a:rPr lang="sv-SE" smtClean="0"/>
              <a:t>‹#›</a:t>
            </a:fld>
            <a:endParaRPr lang="sv-SE"/>
          </a:p>
        </p:txBody>
      </p:sp>
      <p:sp>
        <p:nvSpPr>
          <p:cNvPr id="9" name="Platshållare för innehåll 2">
            <a:extLst>
              <a:ext uri="{FF2B5EF4-FFF2-40B4-BE49-F238E27FC236}">
                <a16:creationId xmlns:a16="http://schemas.microsoft.com/office/drawing/2014/main" id="{590CF35B-F516-4A5B-A8AB-7A0A283629E9}"/>
              </a:ext>
            </a:extLst>
          </p:cNvPr>
          <p:cNvSpPr>
            <a:spLocks noGrp="1"/>
          </p:cNvSpPr>
          <p:nvPr>
            <p:ph idx="1"/>
          </p:nvPr>
        </p:nvSpPr>
        <p:spPr>
          <a:xfrm>
            <a:off x="1094400" y="1562400"/>
            <a:ext cx="3255409" cy="4768062"/>
          </a:xfrm>
        </p:spPr>
        <p:txBody>
          <a:bodyPr lIns="0" rIns="18000"/>
          <a:lstStyle>
            <a:lvl1pPr>
              <a:lnSpc>
                <a:spcPct val="100000"/>
              </a:lnSpc>
              <a:defRPr/>
            </a:lvl1pPr>
            <a:lvl2pPr marL="360000" indent="-216000">
              <a:lnSpc>
                <a:spcPct val="100000"/>
              </a:lnSpc>
              <a:tabLst/>
              <a:defRPr/>
            </a:lvl2pPr>
            <a:lvl3pPr marL="449263" indent="-196850">
              <a:lnSpc>
                <a:spcPct val="100000"/>
              </a:lnSpc>
              <a:tabLst/>
              <a:defRPr/>
            </a:lvl3pPr>
            <a:lvl4pPr marL="541338" indent="-180975">
              <a:lnSpc>
                <a:spcPct val="100000"/>
              </a:lnSpc>
              <a:tabLst/>
              <a:defRPr/>
            </a:lvl4pPr>
            <a:lvl5pPr marL="630000" indent="-162000">
              <a:lnSpc>
                <a:spcPct val="100000"/>
              </a:lnSpc>
              <a:tabLst/>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sv-SE" dirty="0"/>
          </a:p>
        </p:txBody>
      </p:sp>
      <p:sp>
        <p:nvSpPr>
          <p:cNvPr id="14" name="Platshållare för text 13">
            <a:extLst>
              <a:ext uri="{FF2B5EF4-FFF2-40B4-BE49-F238E27FC236}">
                <a16:creationId xmlns:a16="http://schemas.microsoft.com/office/drawing/2014/main" id="{DD16215C-7D16-4D0F-BA5D-E02EED6FB2D9}"/>
              </a:ext>
            </a:extLst>
          </p:cNvPr>
          <p:cNvSpPr>
            <a:spLocks noGrp="1"/>
          </p:cNvSpPr>
          <p:nvPr>
            <p:ph type="body" sz="quarter" idx="14" hasCustomPrompt="1"/>
          </p:nvPr>
        </p:nvSpPr>
        <p:spPr>
          <a:xfrm>
            <a:off x="1103709" y="931026"/>
            <a:ext cx="9360000" cy="507076"/>
          </a:xfrm>
        </p:spPr>
        <p:txBody>
          <a:bodyPr lIns="90000" tIns="18000">
            <a:noAutofit/>
          </a:bodyPr>
          <a:lstStyle>
            <a:lvl1pPr marL="0" indent="0">
              <a:spcBef>
                <a:spcPts val="0"/>
              </a:spcBef>
              <a:buFontTx/>
              <a:buNone/>
              <a:defRPr sz="2200">
                <a:solidFill>
                  <a:schemeClr val="accent1"/>
                </a:solidFill>
              </a:defRPr>
            </a:lvl1pPr>
            <a:lvl2pPr marL="82550" indent="0">
              <a:buNone/>
              <a:defRPr/>
            </a:lvl2pPr>
          </a:lstStyle>
          <a:p>
            <a:pPr lvl="0"/>
            <a:r>
              <a:rPr lang="sv-SE"/>
              <a:t>Sub-headline</a:t>
            </a:r>
          </a:p>
        </p:txBody>
      </p:sp>
      <p:sp>
        <p:nvSpPr>
          <p:cNvPr id="15" name="Rektangel 14">
            <a:extLst>
              <a:ext uri="{FF2B5EF4-FFF2-40B4-BE49-F238E27FC236}">
                <a16:creationId xmlns:a16="http://schemas.microsoft.com/office/drawing/2014/main" id="{87E2C692-2C39-4CA8-AA87-45E0F36B6A0E}"/>
              </a:ext>
            </a:extLst>
          </p:cNvPr>
          <p:cNvSpPr/>
          <p:nvPr userDrawn="1"/>
        </p:nvSpPr>
        <p:spPr>
          <a:xfrm>
            <a:off x="0" y="447675"/>
            <a:ext cx="292101" cy="64103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pic>
        <p:nvPicPr>
          <p:cNvPr id="16" name="Bildobjekt 15">
            <a:extLst>
              <a:ext uri="{FF2B5EF4-FFF2-40B4-BE49-F238E27FC236}">
                <a16:creationId xmlns:a16="http://schemas.microsoft.com/office/drawing/2014/main" id="{E327627C-4BB8-4965-8107-0E7E741F8302}"/>
              </a:ext>
            </a:extLst>
          </p:cNvPr>
          <p:cNvPicPr>
            <a:picLocks noChangeAspect="1"/>
          </p:cNvPicPr>
          <p:nvPr userDrawn="1"/>
        </p:nvPicPr>
        <p:blipFill>
          <a:blip r:embed="rId2"/>
          <a:srcRect/>
          <a:stretch/>
        </p:blipFill>
        <p:spPr>
          <a:xfrm>
            <a:off x="10924611" y="417443"/>
            <a:ext cx="826394" cy="800100"/>
          </a:xfrm>
          <a:prstGeom prst="rect">
            <a:avLst/>
          </a:prstGeom>
        </p:spPr>
      </p:pic>
      <p:sp>
        <p:nvSpPr>
          <p:cNvPr id="13" name="Platshållare för innehåll 2">
            <a:extLst>
              <a:ext uri="{FF2B5EF4-FFF2-40B4-BE49-F238E27FC236}">
                <a16:creationId xmlns:a16="http://schemas.microsoft.com/office/drawing/2014/main" id="{B2D0E559-A900-41F3-93C5-387A7764A152}"/>
              </a:ext>
            </a:extLst>
          </p:cNvPr>
          <p:cNvSpPr>
            <a:spLocks noGrp="1"/>
          </p:cNvSpPr>
          <p:nvPr>
            <p:ph idx="15"/>
          </p:nvPr>
        </p:nvSpPr>
        <p:spPr>
          <a:xfrm>
            <a:off x="4605297" y="1562400"/>
            <a:ext cx="3255409" cy="4768062"/>
          </a:xfrm>
        </p:spPr>
        <p:txBody>
          <a:bodyPr lIns="0" rIns="18000"/>
          <a:lstStyle>
            <a:lvl1pPr>
              <a:lnSpc>
                <a:spcPct val="100000"/>
              </a:lnSpc>
              <a:defRPr/>
            </a:lvl1pPr>
            <a:lvl2pPr marL="360000" indent="-216000">
              <a:lnSpc>
                <a:spcPct val="100000"/>
              </a:lnSpc>
              <a:tabLst/>
              <a:defRPr/>
            </a:lvl2pPr>
            <a:lvl3pPr marL="450000" indent="-198000">
              <a:lnSpc>
                <a:spcPct val="100000"/>
              </a:lnSpc>
              <a:tabLst/>
              <a:defRPr/>
            </a:lvl3pPr>
            <a:lvl4pPr marL="539750" indent="-196850">
              <a:lnSpc>
                <a:spcPct val="100000"/>
              </a:lnSpc>
              <a:tabLst/>
              <a:defRPr/>
            </a:lvl4pPr>
            <a:lvl5pPr marL="630000" indent="-162000">
              <a:lnSpc>
                <a:spcPct val="100000"/>
              </a:lnSpc>
              <a:tabLst/>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sv-SE" dirty="0"/>
          </a:p>
        </p:txBody>
      </p:sp>
      <p:sp>
        <p:nvSpPr>
          <p:cNvPr id="17" name="Platshållare för innehåll 2">
            <a:extLst>
              <a:ext uri="{FF2B5EF4-FFF2-40B4-BE49-F238E27FC236}">
                <a16:creationId xmlns:a16="http://schemas.microsoft.com/office/drawing/2014/main" id="{E4E99B3B-ADB3-4D1A-9A7F-AA1B8528E6C7}"/>
              </a:ext>
            </a:extLst>
          </p:cNvPr>
          <p:cNvSpPr>
            <a:spLocks noGrp="1"/>
          </p:cNvSpPr>
          <p:nvPr>
            <p:ph idx="16"/>
          </p:nvPr>
        </p:nvSpPr>
        <p:spPr>
          <a:xfrm>
            <a:off x="8116194" y="1562400"/>
            <a:ext cx="3255409" cy="4768062"/>
          </a:xfrm>
        </p:spPr>
        <p:txBody>
          <a:bodyPr lIns="0" rIns="18000"/>
          <a:lstStyle>
            <a:lvl1pPr>
              <a:lnSpc>
                <a:spcPct val="100000"/>
              </a:lnSpc>
              <a:defRPr/>
            </a:lvl1pPr>
            <a:lvl2pPr marL="360000" indent="-216000">
              <a:lnSpc>
                <a:spcPct val="100000"/>
              </a:lnSpc>
              <a:tabLst/>
              <a:defRPr/>
            </a:lvl2pPr>
            <a:lvl3pPr marL="450000" indent="-198000">
              <a:lnSpc>
                <a:spcPct val="100000"/>
              </a:lnSpc>
              <a:tabLst/>
              <a:defRPr/>
            </a:lvl3pPr>
            <a:lvl4pPr marL="540000" indent="-180000">
              <a:lnSpc>
                <a:spcPct val="100000"/>
              </a:lnSpc>
              <a:tabLst/>
              <a:defRPr/>
            </a:lvl4pPr>
            <a:lvl5pPr marL="630000" indent="-162000">
              <a:lnSpc>
                <a:spcPct val="100000"/>
              </a:lnSpc>
              <a:tabLst/>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sv-SE" dirty="0"/>
          </a:p>
        </p:txBody>
      </p:sp>
      <p:sp>
        <p:nvSpPr>
          <p:cNvPr id="12" name="Platshållare för datum 3">
            <a:extLst>
              <a:ext uri="{FF2B5EF4-FFF2-40B4-BE49-F238E27FC236}">
                <a16:creationId xmlns:a16="http://schemas.microsoft.com/office/drawing/2014/main" id="{F91A8E7B-C629-D343-8A83-7EB0ADF6087A}"/>
              </a:ext>
            </a:extLst>
          </p:cNvPr>
          <p:cNvSpPr>
            <a:spLocks noGrp="1"/>
          </p:cNvSpPr>
          <p:nvPr>
            <p:ph type="dt" sz="half" idx="10"/>
          </p:nvPr>
        </p:nvSpPr>
        <p:spPr>
          <a:xfrm>
            <a:off x="1195647" y="6475270"/>
            <a:ext cx="832658" cy="365125"/>
          </a:xfrm>
        </p:spPr>
        <p:txBody>
          <a:bodyPr/>
          <a:lstStyle/>
          <a:p>
            <a:fld id="{D0BF8060-45D7-4856-95CA-AE2662AE9B1E}" type="datetime1">
              <a:rPr lang="sv-SE" smtClean="0"/>
              <a:t>2024-04-29</a:t>
            </a:fld>
            <a:endParaRPr lang="sv-SE" dirty="0"/>
          </a:p>
        </p:txBody>
      </p:sp>
    </p:spTree>
    <p:extLst>
      <p:ext uri="{BB962C8B-B14F-4D97-AF65-F5344CB8AC3E}">
        <p14:creationId xmlns:p14="http://schemas.microsoft.com/office/powerpoint/2010/main" val="26676667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ext + image">
    <p:spTree>
      <p:nvGrpSpPr>
        <p:cNvPr id="1" name=""/>
        <p:cNvGrpSpPr/>
        <p:nvPr/>
      </p:nvGrpSpPr>
      <p:grpSpPr>
        <a:xfrm>
          <a:off x="0" y="0"/>
          <a:ext cx="0" cy="0"/>
          <a:chOff x="0" y="0"/>
          <a:chExt cx="0" cy="0"/>
        </a:xfrm>
      </p:grpSpPr>
      <p:sp>
        <p:nvSpPr>
          <p:cNvPr id="7" name="Platshållare för bild 6">
            <a:extLst>
              <a:ext uri="{FF2B5EF4-FFF2-40B4-BE49-F238E27FC236}">
                <a16:creationId xmlns:a16="http://schemas.microsoft.com/office/drawing/2014/main" id="{16B191E2-1C71-4B4C-B562-DD793673C24E}"/>
              </a:ext>
            </a:extLst>
          </p:cNvPr>
          <p:cNvSpPr>
            <a:spLocks noGrp="1"/>
          </p:cNvSpPr>
          <p:nvPr>
            <p:ph type="pic" sz="quarter" idx="15" hasCustomPrompt="1"/>
          </p:nvPr>
        </p:nvSpPr>
        <p:spPr>
          <a:xfrm>
            <a:off x="6373813" y="1562100"/>
            <a:ext cx="4994275" cy="4768850"/>
          </a:xfrm>
          <a:solidFill>
            <a:schemeClr val="bg1">
              <a:lumMod val="85000"/>
            </a:schemeClr>
          </a:solidFill>
        </p:spPr>
        <p:txBody>
          <a:bodyPr>
            <a:normAutofit/>
          </a:bodyPr>
          <a:lstStyle>
            <a:lvl1pPr marL="0" indent="0" algn="ctr">
              <a:buFontTx/>
              <a:buNone/>
              <a:defRPr sz="800">
                <a:solidFill>
                  <a:srgbClr val="666666"/>
                </a:solidFill>
              </a:defRPr>
            </a:lvl1pPr>
          </a:lstStyle>
          <a:p>
            <a:r>
              <a:rPr lang="sv-SE"/>
              <a:t>INSERT IMAGE</a:t>
            </a:r>
          </a:p>
        </p:txBody>
      </p:sp>
      <p:sp>
        <p:nvSpPr>
          <p:cNvPr id="2" name="Rubrik 1">
            <a:extLst>
              <a:ext uri="{FF2B5EF4-FFF2-40B4-BE49-F238E27FC236}">
                <a16:creationId xmlns:a16="http://schemas.microsoft.com/office/drawing/2014/main" id="{74C1ADE6-C058-9C40-B135-034EB97B437C}"/>
              </a:ext>
            </a:extLst>
          </p:cNvPr>
          <p:cNvSpPr>
            <a:spLocks noGrp="1"/>
          </p:cNvSpPr>
          <p:nvPr>
            <p:ph type="title" hasCustomPrompt="1"/>
          </p:nvPr>
        </p:nvSpPr>
        <p:spPr>
          <a:xfrm>
            <a:off x="1103709" y="265373"/>
            <a:ext cx="9360000" cy="657339"/>
          </a:xfrm>
        </p:spPr>
        <p:txBody>
          <a:bodyPr lIns="90000" bIns="18000"/>
          <a:lstStyle>
            <a:lvl1pPr>
              <a:defRPr/>
            </a:lvl1pPr>
          </a:lstStyle>
          <a:p>
            <a:r>
              <a:rPr lang="sv-SE"/>
              <a:t>Headline</a:t>
            </a:r>
          </a:p>
        </p:txBody>
      </p:sp>
      <p:sp>
        <p:nvSpPr>
          <p:cNvPr id="5" name="Platshållare för sidfot 4">
            <a:extLst>
              <a:ext uri="{FF2B5EF4-FFF2-40B4-BE49-F238E27FC236}">
                <a16:creationId xmlns:a16="http://schemas.microsoft.com/office/drawing/2014/main" id="{3A0D4D5C-5B1B-1441-A13B-8613512E59E2}"/>
              </a:ext>
            </a:extLst>
          </p:cNvPr>
          <p:cNvSpPr>
            <a:spLocks noGrp="1"/>
          </p:cNvSpPr>
          <p:nvPr>
            <p:ph type="ftr" sz="quarter" idx="11"/>
          </p:nvPr>
        </p:nvSpPr>
        <p:spPr>
          <a:xfrm>
            <a:off x="2053244" y="6475270"/>
            <a:ext cx="4320448" cy="365125"/>
          </a:xfrm>
        </p:spPr>
        <p:txBody>
          <a:bodyPr/>
          <a:lstStyle/>
          <a:p>
            <a:r>
              <a:rPr lang="sv-SE" smtClean="0"/>
              <a:t>PRESENTATION TITLE/FOOTER</a:t>
            </a:r>
            <a:endParaRPr lang="sv-SE" dirty="0"/>
          </a:p>
        </p:txBody>
      </p:sp>
      <p:sp>
        <p:nvSpPr>
          <p:cNvPr id="6" name="Platshållare för bildnummer 5">
            <a:extLst>
              <a:ext uri="{FF2B5EF4-FFF2-40B4-BE49-F238E27FC236}">
                <a16:creationId xmlns:a16="http://schemas.microsoft.com/office/drawing/2014/main" id="{184FAE50-4669-D540-A55E-354FF0C59458}"/>
              </a:ext>
            </a:extLst>
          </p:cNvPr>
          <p:cNvSpPr>
            <a:spLocks noGrp="1"/>
          </p:cNvSpPr>
          <p:nvPr>
            <p:ph type="sldNum" sz="quarter" idx="12"/>
          </p:nvPr>
        </p:nvSpPr>
        <p:spPr>
          <a:xfrm>
            <a:off x="8735292" y="6475270"/>
            <a:ext cx="2743200" cy="365125"/>
          </a:xfrm>
        </p:spPr>
        <p:txBody>
          <a:bodyPr/>
          <a:lstStyle/>
          <a:p>
            <a:fld id="{F7283078-D760-1647-8B80-66BA8B52336D}" type="slidenum">
              <a:rPr lang="sv-SE" smtClean="0"/>
              <a:t>‹#›</a:t>
            </a:fld>
            <a:endParaRPr lang="sv-SE"/>
          </a:p>
        </p:txBody>
      </p:sp>
      <p:sp>
        <p:nvSpPr>
          <p:cNvPr id="9" name="Platshållare för innehåll 2">
            <a:extLst>
              <a:ext uri="{FF2B5EF4-FFF2-40B4-BE49-F238E27FC236}">
                <a16:creationId xmlns:a16="http://schemas.microsoft.com/office/drawing/2014/main" id="{590CF35B-F516-4A5B-A8AB-7A0A283629E9}"/>
              </a:ext>
            </a:extLst>
          </p:cNvPr>
          <p:cNvSpPr>
            <a:spLocks noGrp="1"/>
          </p:cNvSpPr>
          <p:nvPr>
            <p:ph idx="1"/>
          </p:nvPr>
        </p:nvSpPr>
        <p:spPr>
          <a:xfrm>
            <a:off x="1094400" y="1562400"/>
            <a:ext cx="4993785" cy="4768062"/>
          </a:xfrm>
        </p:spPr>
        <p:txBody>
          <a:bodyPr lIns="0" rIns="18000"/>
          <a:lstStyle>
            <a:lvl1pPr>
              <a:lnSpc>
                <a:spcPct val="100000"/>
              </a:lnSpc>
              <a:defRPr/>
            </a:lvl1pPr>
            <a:lvl2pPr marL="360000" indent="-216000">
              <a:lnSpc>
                <a:spcPct val="100000"/>
              </a:lnSpc>
              <a:tabLst/>
              <a:defRPr/>
            </a:lvl2pPr>
            <a:lvl3pPr marL="450000" indent="-198000">
              <a:lnSpc>
                <a:spcPct val="100000"/>
              </a:lnSpc>
              <a:tabLst/>
              <a:defRPr/>
            </a:lvl3pPr>
            <a:lvl4pPr marL="540000" indent="-180000">
              <a:lnSpc>
                <a:spcPct val="100000"/>
              </a:lnSpc>
              <a:tabLst/>
              <a:defRPr/>
            </a:lvl4pPr>
            <a:lvl5pPr marL="630000" indent="-162000">
              <a:lnSpc>
                <a:spcPct val="100000"/>
              </a:lnSpc>
              <a:tabLst/>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sv-SE" dirty="0"/>
          </a:p>
        </p:txBody>
      </p:sp>
      <p:sp>
        <p:nvSpPr>
          <p:cNvPr id="14" name="Platshållare för text 13">
            <a:extLst>
              <a:ext uri="{FF2B5EF4-FFF2-40B4-BE49-F238E27FC236}">
                <a16:creationId xmlns:a16="http://schemas.microsoft.com/office/drawing/2014/main" id="{DD16215C-7D16-4D0F-BA5D-E02EED6FB2D9}"/>
              </a:ext>
            </a:extLst>
          </p:cNvPr>
          <p:cNvSpPr>
            <a:spLocks noGrp="1"/>
          </p:cNvSpPr>
          <p:nvPr>
            <p:ph type="body" sz="quarter" idx="14" hasCustomPrompt="1"/>
          </p:nvPr>
        </p:nvSpPr>
        <p:spPr>
          <a:xfrm>
            <a:off x="1103709" y="931026"/>
            <a:ext cx="9360000" cy="507076"/>
          </a:xfrm>
        </p:spPr>
        <p:txBody>
          <a:bodyPr lIns="90000" tIns="18000">
            <a:noAutofit/>
          </a:bodyPr>
          <a:lstStyle>
            <a:lvl1pPr marL="0" indent="0">
              <a:spcBef>
                <a:spcPts val="0"/>
              </a:spcBef>
              <a:buFontTx/>
              <a:buNone/>
              <a:defRPr sz="2200">
                <a:solidFill>
                  <a:schemeClr val="accent1"/>
                </a:solidFill>
              </a:defRPr>
            </a:lvl1pPr>
            <a:lvl2pPr marL="82550" indent="0">
              <a:buNone/>
              <a:defRPr/>
            </a:lvl2pPr>
          </a:lstStyle>
          <a:p>
            <a:pPr lvl="0"/>
            <a:r>
              <a:rPr lang="sv-SE"/>
              <a:t>Sub-headline</a:t>
            </a:r>
          </a:p>
        </p:txBody>
      </p:sp>
      <p:sp>
        <p:nvSpPr>
          <p:cNvPr id="11" name="Rektangel 10">
            <a:extLst>
              <a:ext uri="{FF2B5EF4-FFF2-40B4-BE49-F238E27FC236}">
                <a16:creationId xmlns:a16="http://schemas.microsoft.com/office/drawing/2014/main" id="{BC4F3A85-66E6-412A-97CD-99D922EFBEE2}"/>
              </a:ext>
            </a:extLst>
          </p:cNvPr>
          <p:cNvSpPr/>
          <p:nvPr userDrawn="1"/>
        </p:nvSpPr>
        <p:spPr>
          <a:xfrm>
            <a:off x="0" y="447675"/>
            <a:ext cx="292101" cy="64103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pic>
        <p:nvPicPr>
          <p:cNvPr id="13" name="Bildobjekt 12">
            <a:extLst>
              <a:ext uri="{FF2B5EF4-FFF2-40B4-BE49-F238E27FC236}">
                <a16:creationId xmlns:a16="http://schemas.microsoft.com/office/drawing/2014/main" id="{506E76ED-0FF0-4A03-8EB9-06B57B12EC11}"/>
              </a:ext>
            </a:extLst>
          </p:cNvPr>
          <p:cNvPicPr>
            <a:picLocks noChangeAspect="1"/>
          </p:cNvPicPr>
          <p:nvPr userDrawn="1"/>
        </p:nvPicPr>
        <p:blipFill>
          <a:blip r:embed="rId2"/>
          <a:srcRect/>
          <a:stretch/>
        </p:blipFill>
        <p:spPr>
          <a:xfrm>
            <a:off x="10924611" y="417443"/>
            <a:ext cx="826394" cy="800100"/>
          </a:xfrm>
          <a:prstGeom prst="rect">
            <a:avLst/>
          </a:prstGeom>
        </p:spPr>
      </p:pic>
      <p:sp>
        <p:nvSpPr>
          <p:cNvPr id="12" name="Platshållare för datum 3">
            <a:extLst>
              <a:ext uri="{FF2B5EF4-FFF2-40B4-BE49-F238E27FC236}">
                <a16:creationId xmlns:a16="http://schemas.microsoft.com/office/drawing/2014/main" id="{5D496E45-863B-704B-B14F-5E0F58578D86}"/>
              </a:ext>
            </a:extLst>
          </p:cNvPr>
          <p:cNvSpPr>
            <a:spLocks noGrp="1"/>
          </p:cNvSpPr>
          <p:nvPr>
            <p:ph type="dt" sz="half" idx="10"/>
          </p:nvPr>
        </p:nvSpPr>
        <p:spPr>
          <a:xfrm>
            <a:off x="1195647" y="6475270"/>
            <a:ext cx="832658" cy="365125"/>
          </a:xfrm>
        </p:spPr>
        <p:txBody>
          <a:bodyPr/>
          <a:lstStyle/>
          <a:p>
            <a:fld id="{6B197057-68D9-4C91-8385-168145849C7A}" type="datetime1">
              <a:rPr lang="sv-SE" smtClean="0"/>
              <a:t>2024-04-29</a:t>
            </a:fld>
            <a:endParaRPr lang="sv-SE" dirty="0"/>
          </a:p>
        </p:txBody>
      </p:sp>
    </p:spTree>
    <p:extLst>
      <p:ext uri="{BB962C8B-B14F-4D97-AF65-F5344CB8AC3E}">
        <p14:creationId xmlns:p14="http://schemas.microsoft.com/office/powerpoint/2010/main" val="10665588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Image. Full width">
    <p:spTree>
      <p:nvGrpSpPr>
        <p:cNvPr id="1" name=""/>
        <p:cNvGrpSpPr/>
        <p:nvPr/>
      </p:nvGrpSpPr>
      <p:grpSpPr>
        <a:xfrm>
          <a:off x="0" y="0"/>
          <a:ext cx="0" cy="0"/>
          <a:chOff x="0" y="0"/>
          <a:chExt cx="0" cy="0"/>
        </a:xfrm>
      </p:grpSpPr>
      <p:sp>
        <p:nvSpPr>
          <p:cNvPr id="13" name="Platshållare för bild 12">
            <a:extLst>
              <a:ext uri="{FF2B5EF4-FFF2-40B4-BE49-F238E27FC236}">
                <a16:creationId xmlns:a16="http://schemas.microsoft.com/office/drawing/2014/main" id="{4FD00856-A3E1-48A7-B9CD-D7B89BD6A06C}"/>
              </a:ext>
            </a:extLst>
          </p:cNvPr>
          <p:cNvSpPr>
            <a:spLocks noGrp="1"/>
          </p:cNvSpPr>
          <p:nvPr>
            <p:ph type="pic" sz="quarter" idx="12" hasCustomPrompt="1"/>
          </p:nvPr>
        </p:nvSpPr>
        <p:spPr>
          <a:xfrm>
            <a:off x="0" y="0"/>
            <a:ext cx="12192000" cy="6858000"/>
          </a:xfrm>
          <a:solidFill>
            <a:schemeClr val="bg1">
              <a:lumMod val="85000"/>
            </a:schemeClr>
          </a:solidFill>
        </p:spPr>
        <p:txBody>
          <a:bodyPr>
            <a:normAutofit/>
          </a:bodyPr>
          <a:lstStyle>
            <a:lvl1pPr algn="ctr">
              <a:defRPr sz="800"/>
            </a:lvl1pPr>
          </a:lstStyle>
          <a:p>
            <a:r>
              <a:rPr lang="sv-SE" dirty="0"/>
              <a:t>INSERT IMAGE</a:t>
            </a:r>
          </a:p>
        </p:txBody>
      </p:sp>
      <p:sp>
        <p:nvSpPr>
          <p:cNvPr id="9" name="Platshållare för text 8">
            <a:extLst>
              <a:ext uri="{FF2B5EF4-FFF2-40B4-BE49-F238E27FC236}">
                <a16:creationId xmlns:a16="http://schemas.microsoft.com/office/drawing/2014/main" id="{A8D8C0FE-DA05-418D-9F18-A5A81125AD3F}"/>
              </a:ext>
            </a:extLst>
          </p:cNvPr>
          <p:cNvSpPr>
            <a:spLocks noGrp="1"/>
          </p:cNvSpPr>
          <p:nvPr>
            <p:ph type="body" sz="quarter" idx="11"/>
          </p:nvPr>
        </p:nvSpPr>
        <p:spPr>
          <a:xfrm>
            <a:off x="10924611" y="417443"/>
            <a:ext cx="828000" cy="799200"/>
          </a:xfrm>
          <a:blipFill>
            <a:blip r:embed="rId2"/>
            <a:stretch>
              <a:fillRect/>
            </a:stretch>
          </a:blipFill>
        </p:spPr>
        <p:txBody>
          <a:bodyPr>
            <a:normAutofit/>
          </a:bodyPr>
          <a:lstStyle>
            <a:lvl1pPr marL="0" indent="0">
              <a:buFontTx/>
              <a:buNone/>
              <a:defRPr sz="100">
                <a:noFill/>
              </a:defRPr>
            </a:lvl1pPr>
          </a:lstStyle>
          <a:p>
            <a:pPr lvl="0"/>
            <a:r>
              <a:rPr lang="en-US"/>
              <a:t>Edit Master text styles</a:t>
            </a:r>
          </a:p>
        </p:txBody>
      </p:sp>
      <p:sp>
        <p:nvSpPr>
          <p:cNvPr id="7" name="Platshållare för text 6">
            <a:extLst>
              <a:ext uri="{FF2B5EF4-FFF2-40B4-BE49-F238E27FC236}">
                <a16:creationId xmlns:a16="http://schemas.microsoft.com/office/drawing/2014/main" id="{1848DA8D-03CE-4CA5-A851-F6ABAE67A9B0}"/>
              </a:ext>
            </a:extLst>
          </p:cNvPr>
          <p:cNvSpPr>
            <a:spLocks noGrp="1"/>
          </p:cNvSpPr>
          <p:nvPr>
            <p:ph type="body" sz="quarter" idx="10"/>
          </p:nvPr>
        </p:nvSpPr>
        <p:spPr>
          <a:xfrm>
            <a:off x="0" y="447675"/>
            <a:ext cx="292100" cy="6410325"/>
          </a:xfrm>
          <a:solidFill>
            <a:schemeClr val="bg1"/>
          </a:solidFill>
        </p:spPr>
        <p:txBody>
          <a:bodyPr>
            <a:normAutofit/>
          </a:bodyPr>
          <a:lstStyle>
            <a:lvl1pPr marL="0" indent="0">
              <a:buFontTx/>
              <a:buNone/>
              <a:defRPr sz="100">
                <a:noFill/>
              </a:defRPr>
            </a:lvl1pPr>
          </a:lstStyle>
          <a:p>
            <a:pPr lvl="0"/>
            <a:r>
              <a:rPr lang="en-US"/>
              <a:t>Edit Master text styles</a:t>
            </a:r>
          </a:p>
        </p:txBody>
      </p:sp>
      <p:sp>
        <p:nvSpPr>
          <p:cNvPr id="5" name="Rubrik 1">
            <a:extLst>
              <a:ext uri="{FF2B5EF4-FFF2-40B4-BE49-F238E27FC236}">
                <a16:creationId xmlns:a16="http://schemas.microsoft.com/office/drawing/2014/main" id="{8F5BB748-C0D0-CB4F-BA93-7488E4BA7050}"/>
              </a:ext>
            </a:extLst>
          </p:cNvPr>
          <p:cNvSpPr>
            <a:spLocks noGrp="1"/>
          </p:cNvSpPr>
          <p:nvPr>
            <p:ph type="title" hasCustomPrompt="1"/>
          </p:nvPr>
        </p:nvSpPr>
        <p:spPr>
          <a:xfrm>
            <a:off x="1103709" y="265373"/>
            <a:ext cx="9360000" cy="657339"/>
          </a:xfrm>
        </p:spPr>
        <p:txBody>
          <a:bodyPr lIns="90000" bIns="18000"/>
          <a:lstStyle>
            <a:lvl1pPr>
              <a:defRPr>
                <a:solidFill>
                  <a:schemeClr val="bg1"/>
                </a:solidFill>
              </a:defRPr>
            </a:lvl1pPr>
          </a:lstStyle>
          <a:p>
            <a:r>
              <a:rPr lang="sv-SE" dirty="0"/>
              <a:t>Image </a:t>
            </a:r>
            <a:r>
              <a:rPr lang="sv-SE" dirty="0" err="1"/>
              <a:t>title</a:t>
            </a:r>
            <a:endParaRPr lang="sv-SE" dirty="0"/>
          </a:p>
        </p:txBody>
      </p:sp>
    </p:spTree>
    <p:extLst>
      <p:ext uri="{BB962C8B-B14F-4D97-AF65-F5344CB8AC3E}">
        <p14:creationId xmlns:p14="http://schemas.microsoft.com/office/powerpoint/2010/main" val="5328653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Platshållare för rubrik 1">
            <a:extLst>
              <a:ext uri="{FF2B5EF4-FFF2-40B4-BE49-F238E27FC236}">
                <a16:creationId xmlns:a16="http://schemas.microsoft.com/office/drawing/2014/main" id="{81532B06-EA3A-AA45-A1FA-C8E1873FD090}"/>
              </a:ext>
            </a:extLst>
          </p:cNvPr>
          <p:cNvSpPr>
            <a:spLocks noGrp="1"/>
          </p:cNvSpPr>
          <p:nvPr>
            <p:ph type="title"/>
          </p:nvPr>
        </p:nvSpPr>
        <p:spPr>
          <a:xfrm>
            <a:off x="1103709" y="281999"/>
            <a:ext cx="9478393" cy="657340"/>
          </a:xfrm>
          <a:prstGeom prst="rect">
            <a:avLst/>
          </a:prstGeom>
        </p:spPr>
        <p:txBody>
          <a:bodyPr vert="horz" lIns="90000" tIns="45720" rIns="91440" bIns="45720" rtlCol="0" anchor="t" anchorCtr="0">
            <a:noAutofit/>
          </a:bodyPr>
          <a:lstStyle/>
          <a:p>
            <a:r>
              <a:rPr lang="sv-SE"/>
              <a:t>Klicka här för att ändra mall för rubrikformat</a:t>
            </a:r>
          </a:p>
        </p:txBody>
      </p:sp>
      <p:sp>
        <p:nvSpPr>
          <p:cNvPr id="4" name="Platshållare för datum 3">
            <a:extLst>
              <a:ext uri="{FF2B5EF4-FFF2-40B4-BE49-F238E27FC236}">
                <a16:creationId xmlns:a16="http://schemas.microsoft.com/office/drawing/2014/main" id="{66E4D6F2-5CFB-9D4E-AED8-120937FE2576}"/>
              </a:ext>
            </a:extLst>
          </p:cNvPr>
          <p:cNvSpPr>
            <a:spLocks noGrp="1"/>
          </p:cNvSpPr>
          <p:nvPr>
            <p:ph type="dt" sz="half" idx="2"/>
          </p:nvPr>
        </p:nvSpPr>
        <p:spPr>
          <a:xfrm>
            <a:off x="1195647" y="6483583"/>
            <a:ext cx="832658" cy="365125"/>
          </a:xfrm>
          <a:prstGeom prst="rect">
            <a:avLst/>
          </a:prstGeom>
        </p:spPr>
        <p:txBody>
          <a:bodyPr vert="horz" lIns="91440" tIns="45720" rIns="91440" bIns="45720" rtlCol="0" anchor="ctr"/>
          <a:lstStyle>
            <a:lvl1pPr algn="l">
              <a:defRPr sz="800" spc="80" baseline="0">
                <a:solidFill>
                  <a:srgbClr val="CCCCCC"/>
                </a:solidFill>
              </a:defRPr>
            </a:lvl1pPr>
          </a:lstStyle>
          <a:p>
            <a:fld id="{1BBAA897-9017-4A6C-B1DB-8F08533C29AA}" type="datetime1">
              <a:rPr lang="sv-SE" smtClean="0"/>
              <a:t>2024-04-29</a:t>
            </a:fld>
            <a:endParaRPr lang="sv-SE"/>
          </a:p>
        </p:txBody>
      </p:sp>
      <p:sp>
        <p:nvSpPr>
          <p:cNvPr id="5" name="Platshållare för sidfot 4">
            <a:extLst>
              <a:ext uri="{FF2B5EF4-FFF2-40B4-BE49-F238E27FC236}">
                <a16:creationId xmlns:a16="http://schemas.microsoft.com/office/drawing/2014/main" id="{515FD9D7-4C35-3343-B008-A413FF500A93}"/>
              </a:ext>
            </a:extLst>
          </p:cNvPr>
          <p:cNvSpPr>
            <a:spLocks noGrp="1"/>
          </p:cNvSpPr>
          <p:nvPr>
            <p:ph type="ftr" sz="quarter" idx="3"/>
          </p:nvPr>
        </p:nvSpPr>
        <p:spPr>
          <a:xfrm>
            <a:off x="2053244" y="6483583"/>
            <a:ext cx="4114800" cy="365125"/>
          </a:xfrm>
          <a:prstGeom prst="rect">
            <a:avLst/>
          </a:prstGeom>
        </p:spPr>
        <p:txBody>
          <a:bodyPr vert="horz" lIns="91440" tIns="45720" rIns="91440" bIns="45720" rtlCol="0" anchor="ctr"/>
          <a:lstStyle>
            <a:lvl1pPr algn="l">
              <a:defRPr sz="800" cap="all" spc="80" baseline="0">
                <a:solidFill>
                  <a:srgbClr val="CCCCCC"/>
                </a:solidFill>
              </a:defRPr>
            </a:lvl1pPr>
          </a:lstStyle>
          <a:p>
            <a:r>
              <a:rPr lang="sv-SE" smtClean="0"/>
              <a:t>PRESENTATION TITLE/FOOTER</a:t>
            </a:r>
            <a:endParaRPr lang="sv-SE"/>
          </a:p>
        </p:txBody>
      </p:sp>
      <p:sp>
        <p:nvSpPr>
          <p:cNvPr id="6" name="Platshållare för bildnummer 5">
            <a:extLst>
              <a:ext uri="{FF2B5EF4-FFF2-40B4-BE49-F238E27FC236}">
                <a16:creationId xmlns:a16="http://schemas.microsoft.com/office/drawing/2014/main" id="{AF6B396D-270A-E047-8DAD-6D51B53CAD64}"/>
              </a:ext>
            </a:extLst>
          </p:cNvPr>
          <p:cNvSpPr>
            <a:spLocks noGrp="1"/>
          </p:cNvSpPr>
          <p:nvPr>
            <p:ph type="sldNum" sz="quarter" idx="4"/>
          </p:nvPr>
        </p:nvSpPr>
        <p:spPr>
          <a:xfrm>
            <a:off x="8735292" y="6483583"/>
            <a:ext cx="2743200" cy="365125"/>
          </a:xfrm>
          <a:prstGeom prst="rect">
            <a:avLst/>
          </a:prstGeom>
        </p:spPr>
        <p:txBody>
          <a:bodyPr vert="horz" lIns="91440" tIns="45720" rIns="91440" bIns="45720" rtlCol="0" anchor="ctr"/>
          <a:lstStyle>
            <a:lvl1pPr algn="r">
              <a:defRPr sz="800" b="1">
                <a:solidFill>
                  <a:schemeClr val="accent1"/>
                </a:solidFill>
              </a:defRPr>
            </a:lvl1pPr>
          </a:lstStyle>
          <a:p>
            <a:fld id="{F7283078-D760-1647-8B80-66BA8B52336D}" type="slidenum">
              <a:rPr lang="sv-SE" smtClean="0"/>
              <a:pPr/>
              <a:t>‹#›</a:t>
            </a:fld>
            <a:endParaRPr lang="sv-SE"/>
          </a:p>
        </p:txBody>
      </p:sp>
      <p:sp>
        <p:nvSpPr>
          <p:cNvPr id="11" name="Platshållare för text 2">
            <a:extLst>
              <a:ext uri="{FF2B5EF4-FFF2-40B4-BE49-F238E27FC236}">
                <a16:creationId xmlns:a16="http://schemas.microsoft.com/office/drawing/2014/main" id="{CD0A89FF-22DC-4B6A-B9ED-60B2F32ED89E}"/>
              </a:ext>
            </a:extLst>
          </p:cNvPr>
          <p:cNvSpPr>
            <a:spLocks noGrp="1"/>
          </p:cNvSpPr>
          <p:nvPr>
            <p:ph type="body" idx="1"/>
          </p:nvPr>
        </p:nvSpPr>
        <p:spPr>
          <a:xfrm>
            <a:off x="1095894" y="1561865"/>
            <a:ext cx="9561022" cy="4565397"/>
          </a:xfrm>
          <a:prstGeom prst="rect">
            <a:avLst/>
          </a:prstGeom>
        </p:spPr>
        <p:txBody>
          <a:bodyPr vert="horz" lIns="0" tIns="45720" rIns="91440" bIns="45720" rtlCol="0">
            <a:no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Tree>
    <p:extLst>
      <p:ext uri="{BB962C8B-B14F-4D97-AF65-F5344CB8AC3E}">
        <p14:creationId xmlns:p14="http://schemas.microsoft.com/office/powerpoint/2010/main" val="825848757"/>
      </p:ext>
    </p:extLst>
  </p:cSld>
  <p:clrMap bg1="lt1" tx1="dk1" bg2="lt2" tx2="dk2" accent1="accent1" accent2="accent2" accent3="accent3" accent4="accent4" accent5="accent5" accent6="accent6" hlink="hlink" folHlink="folHlink"/>
  <p:sldLayoutIdLst>
    <p:sldLayoutId id="2147483655" r:id="rId1"/>
    <p:sldLayoutId id="2147483649" r:id="rId2"/>
    <p:sldLayoutId id="2147483665" r:id="rId3"/>
    <p:sldLayoutId id="2147483667" r:id="rId4"/>
    <p:sldLayoutId id="2147483669" r:id="rId5"/>
    <p:sldLayoutId id="2147483650" r:id="rId6"/>
    <p:sldLayoutId id="2147483668" r:id="rId7"/>
    <p:sldLayoutId id="2147483662" r:id="rId8"/>
    <p:sldLayoutId id="2147483664" r:id="rId9"/>
    <p:sldLayoutId id="2147483663" r:id="rId10"/>
    <p:sldLayoutId id="2147483666" r:id="rId11"/>
    <p:sldLayoutId id="2147483670" r:id="rId12"/>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p:txStyles>
    <p:titleStyle>
      <a:lvl1pPr algn="l" defTabSz="914400" rtl="0" eaLnBrk="1" latinLnBrk="0" hangingPunct="1">
        <a:lnSpc>
          <a:spcPct val="90000"/>
        </a:lnSpc>
        <a:spcBef>
          <a:spcPct val="0"/>
        </a:spcBef>
        <a:buNone/>
        <a:defRPr sz="4200" kern="1200">
          <a:solidFill>
            <a:srgbClr val="666666"/>
          </a:solidFill>
          <a:latin typeface="+mj-lt"/>
          <a:ea typeface="+mj-ea"/>
          <a:cs typeface="+mj-cs"/>
        </a:defRPr>
      </a:lvl1pPr>
    </p:titleStyle>
    <p:bodyStyle>
      <a:lvl1pPr marL="101600" indent="-101600" algn="l" defTabSz="914400" rtl="0" eaLnBrk="1" latinLnBrk="0" hangingPunct="1">
        <a:lnSpc>
          <a:spcPct val="100000"/>
        </a:lnSpc>
        <a:spcBef>
          <a:spcPts val="1000"/>
        </a:spcBef>
        <a:buClr>
          <a:srgbClr val="666666"/>
        </a:buClr>
        <a:buFont typeface="Segoe UI" panose="020B0502040204020203" pitchFamily="34" charset="0"/>
        <a:buChar char=" "/>
        <a:defRPr sz="2000" kern="1200">
          <a:solidFill>
            <a:srgbClr val="666666"/>
          </a:solidFill>
          <a:latin typeface="+mn-lt"/>
          <a:ea typeface="+mn-ea"/>
          <a:cs typeface="+mn-cs"/>
        </a:defRPr>
      </a:lvl1pPr>
      <a:lvl2pPr marL="315913" indent="-233363" algn="l" defTabSz="914400" rtl="0" eaLnBrk="1" latinLnBrk="0" hangingPunct="1">
        <a:lnSpc>
          <a:spcPct val="100000"/>
        </a:lnSpc>
        <a:spcBef>
          <a:spcPts val="1000"/>
        </a:spcBef>
        <a:buClr>
          <a:srgbClr val="666666"/>
        </a:buClr>
        <a:buFont typeface="Wingdings" panose="05000000000000000000" pitchFamily="2" charset="2"/>
        <a:buChar char=""/>
        <a:defRPr sz="2000" kern="1200">
          <a:solidFill>
            <a:srgbClr val="666666"/>
          </a:solidFill>
          <a:latin typeface="+mn-lt"/>
          <a:ea typeface="+mn-ea"/>
          <a:cs typeface="+mn-cs"/>
        </a:defRPr>
      </a:lvl2pPr>
      <a:lvl3pPr marL="582613" indent="-250825" algn="l" defTabSz="914400" rtl="0" eaLnBrk="1" latinLnBrk="0" hangingPunct="1">
        <a:lnSpc>
          <a:spcPct val="100000"/>
        </a:lnSpc>
        <a:spcBef>
          <a:spcPts val="1000"/>
        </a:spcBef>
        <a:buClr>
          <a:srgbClr val="666666"/>
        </a:buClr>
        <a:buFont typeface="Arial" panose="020B0604020202020204" pitchFamily="34" charset="0"/>
        <a:buChar char="−"/>
        <a:defRPr sz="1800" kern="1200">
          <a:solidFill>
            <a:srgbClr val="666666"/>
          </a:solidFill>
          <a:latin typeface="+mn-lt"/>
          <a:ea typeface="+mn-ea"/>
          <a:cs typeface="+mn-cs"/>
        </a:defRPr>
      </a:lvl3pPr>
      <a:lvl4pPr marL="839788" indent="-233363" algn="l" defTabSz="914400" rtl="0" eaLnBrk="1" latinLnBrk="0" hangingPunct="1">
        <a:lnSpc>
          <a:spcPct val="100000"/>
        </a:lnSpc>
        <a:spcBef>
          <a:spcPts val="1000"/>
        </a:spcBef>
        <a:buClr>
          <a:srgbClr val="666666"/>
        </a:buClr>
        <a:buFont typeface="Arial" panose="020B0604020202020204" pitchFamily="34" charset="0"/>
        <a:buChar char="−"/>
        <a:defRPr sz="1600" kern="1200">
          <a:solidFill>
            <a:srgbClr val="666666"/>
          </a:solidFill>
          <a:latin typeface="+mn-lt"/>
          <a:ea typeface="+mn-ea"/>
          <a:cs typeface="+mn-cs"/>
        </a:defRPr>
      </a:lvl4pPr>
      <a:lvl5pPr marL="1055688" indent="-200025" algn="l" defTabSz="914400" rtl="0" eaLnBrk="1" latinLnBrk="0" hangingPunct="1">
        <a:lnSpc>
          <a:spcPct val="100000"/>
        </a:lnSpc>
        <a:spcBef>
          <a:spcPts val="1000"/>
        </a:spcBef>
        <a:buClr>
          <a:srgbClr val="666666"/>
        </a:buClr>
        <a:buFont typeface="Arial" panose="020B0604020202020204" pitchFamily="34" charset="0"/>
        <a:buChar char="−"/>
        <a:defRPr sz="1400" kern="1200">
          <a:solidFill>
            <a:srgbClr val="666666"/>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9026776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Follow-up from PDR (general)</a:t>
            </a:r>
            <a:endParaRPr lang="en-US" dirty="0"/>
          </a:p>
        </p:txBody>
      </p:sp>
      <p:sp>
        <p:nvSpPr>
          <p:cNvPr id="3" name="Footer Placeholder 2"/>
          <p:cNvSpPr>
            <a:spLocks noGrp="1"/>
          </p:cNvSpPr>
          <p:nvPr>
            <p:ph type="ftr" sz="quarter" idx="11"/>
          </p:nvPr>
        </p:nvSpPr>
        <p:spPr/>
        <p:txBody>
          <a:bodyPr/>
          <a:lstStyle/>
          <a:p>
            <a:r>
              <a:rPr lang="sv-SE" smtClean="0"/>
              <a:t>PRESENTATION TITLE/FOOTER</a:t>
            </a:r>
            <a:endParaRPr lang="sv-SE" dirty="0"/>
          </a:p>
        </p:txBody>
      </p:sp>
      <p:sp>
        <p:nvSpPr>
          <p:cNvPr id="4" name="Slide Number Placeholder 3"/>
          <p:cNvSpPr>
            <a:spLocks noGrp="1"/>
          </p:cNvSpPr>
          <p:nvPr>
            <p:ph type="sldNum" sz="quarter" idx="12"/>
          </p:nvPr>
        </p:nvSpPr>
        <p:spPr/>
        <p:txBody>
          <a:bodyPr/>
          <a:lstStyle/>
          <a:p>
            <a:fld id="{F7283078-D760-1647-8B80-66BA8B52336D}" type="slidenum">
              <a:rPr lang="sv-SE" smtClean="0"/>
              <a:t>10</a:t>
            </a:fld>
            <a:endParaRPr lang="sv-SE" dirty="0"/>
          </a:p>
        </p:txBody>
      </p:sp>
      <p:sp>
        <p:nvSpPr>
          <p:cNvPr id="5" name="Text Placeholder 4"/>
          <p:cNvSpPr>
            <a:spLocks noGrp="1"/>
          </p:cNvSpPr>
          <p:nvPr>
            <p:ph type="body" sz="quarter" idx="14"/>
          </p:nvPr>
        </p:nvSpPr>
        <p:spPr/>
        <p:txBody>
          <a:bodyPr/>
          <a:lstStyle/>
          <a:p>
            <a:r>
              <a:rPr lang="en-US" dirty="0"/>
              <a:t>ESS-4927155</a:t>
            </a:r>
          </a:p>
        </p:txBody>
      </p:sp>
      <p:sp>
        <p:nvSpPr>
          <p:cNvPr id="7" name="Date Placeholder 6"/>
          <p:cNvSpPr>
            <a:spLocks noGrp="1"/>
          </p:cNvSpPr>
          <p:nvPr>
            <p:ph type="dt" sz="half" idx="10"/>
          </p:nvPr>
        </p:nvSpPr>
        <p:spPr/>
        <p:txBody>
          <a:bodyPr/>
          <a:lstStyle/>
          <a:p>
            <a:fld id="{043EBC99-3B1F-4479-9910-DA7C56A2C1DF}" type="datetime1">
              <a:rPr lang="sv-SE" smtClean="0"/>
              <a:t>2024-04-29</a:t>
            </a:fld>
            <a:endParaRPr lang="sv-SE" dirty="0"/>
          </a:p>
        </p:txBody>
      </p:sp>
      <p:graphicFrame>
        <p:nvGraphicFramePr>
          <p:cNvPr id="8" name="Table 7"/>
          <p:cNvGraphicFramePr>
            <a:graphicFrameLocks noGrp="1"/>
          </p:cNvGraphicFramePr>
          <p:nvPr>
            <p:extLst>
              <p:ext uri="{D42A27DB-BD31-4B8C-83A1-F6EECF244321}">
                <p14:modId xmlns:p14="http://schemas.microsoft.com/office/powerpoint/2010/main" val="2464121083"/>
              </p:ext>
            </p:extLst>
          </p:nvPr>
        </p:nvGraphicFramePr>
        <p:xfrm>
          <a:off x="375139" y="1427029"/>
          <a:ext cx="10980617" cy="5125720"/>
        </p:xfrm>
        <a:graphic>
          <a:graphicData uri="http://schemas.openxmlformats.org/drawingml/2006/table">
            <a:tbl>
              <a:tblPr firstRow="1" bandRow="1">
                <a:tableStyleId>{5C22544A-7EE6-4342-B048-85BDC9FD1C3A}</a:tableStyleId>
              </a:tblPr>
              <a:tblGrid>
                <a:gridCol w="5486400">
                  <a:extLst>
                    <a:ext uri="{9D8B030D-6E8A-4147-A177-3AD203B41FA5}">
                      <a16:colId xmlns:a16="http://schemas.microsoft.com/office/drawing/2014/main" val="1001188592"/>
                    </a:ext>
                  </a:extLst>
                </a:gridCol>
                <a:gridCol w="5494217">
                  <a:extLst>
                    <a:ext uri="{9D8B030D-6E8A-4147-A177-3AD203B41FA5}">
                      <a16:colId xmlns:a16="http://schemas.microsoft.com/office/drawing/2014/main" val="783768969"/>
                    </a:ext>
                  </a:extLst>
                </a:gridCol>
              </a:tblGrid>
              <a:tr h="370840">
                <a:tc>
                  <a:txBody>
                    <a:bodyPr/>
                    <a:lstStyle/>
                    <a:p>
                      <a:pPr algn="ctr"/>
                      <a:r>
                        <a:rPr lang="en-US" sz="1400" dirty="0" smtClean="0"/>
                        <a:t>Recommendation/observation</a:t>
                      </a:r>
                      <a:endParaRPr lang="en-US" sz="1400" b="1" kern="1200" dirty="0">
                        <a:solidFill>
                          <a:schemeClr val="lt1"/>
                        </a:solidFill>
                        <a:latin typeface="+mn-lt"/>
                        <a:ea typeface="+mn-ea"/>
                        <a:cs typeface="+mn-cs"/>
                      </a:endParaRPr>
                    </a:p>
                  </a:txBody>
                  <a:tcPr/>
                </a:tc>
                <a:tc>
                  <a:txBody>
                    <a:bodyPr/>
                    <a:lstStyle/>
                    <a:p>
                      <a:pPr algn="ctr"/>
                      <a:r>
                        <a:rPr lang="en-US" sz="1400" dirty="0" smtClean="0"/>
                        <a:t>Action</a:t>
                      </a:r>
                      <a:endParaRPr lang="en-US" sz="1400" dirty="0"/>
                    </a:p>
                  </a:txBody>
                  <a:tcPr/>
                </a:tc>
                <a:extLst>
                  <a:ext uri="{0D108BD9-81ED-4DB2-BD59-A6C34878D82A}">
                    <a16:rowId xmlns:a16="http://schemas.microsoft.com/office/drawing/2014/main" val="569580532"/>
                  </a:ext>
                </a:extLst>
              </a:tr>
              <a:tr h="370840">
                <a:tc>
                  <a:txBody>
                    <a:bodyPr/>
                    <a:lstStyle/>
                    <a:p>
                      <a:r>
                        <a:rPr lang="en-US" sz="1200" b="0" i="0" u="none" strike="noStrike" kern="1200" baseline="0" dirty="0" smtClean="0">
                          <a:solidFill>
                            <a:schemeClr val="dk1"/>
                          </a:solidFill>
                          <a:latin typeface="+mn-lt"/>
                          <a:ea typeface="+mn-ea"/>
                          <a:cs typeface="+mn-cs"/>
                        </a:rPr>
                        <a:t>Clarify responsibility and accountability questions, define, and communicate</a:t>
                      </a:r>
                    </a:p>
                    <a:p>
                      <a:r>
                        <a:rPr lang="en-US" sz="1200" b="0" i="0" u="none" strike="noStrike" kern="1200" baseline="0" dirty="0" smtClean="0">
                          <a:solidFill>
                            <a:schemeClr val="dk1"/>
                          </a:solidFill>
                          <a:latin typeface="+mn-lt"/>
                          <a:ea typeface="+mn-ea"/>
                          <a:cs typeface="+mn-cs"/>
                        </a:rPr>
                        <a:t>who signs-off and accepts the residual risks of the final design. (4.1.1)</a:t>
                      </a:r>
                      <a:endParaRPr lang="en-US" sz="1200" dirty="0"/>
                    </a:p>
                  </a:txBody>
                  <a:tcPr/>
                </a:tc>
                <a:tc>
                  <a:txBody>
                    <a:bodyPr/>
                    <a:lstStyle/>
                    <a:p>
                      <a:r>
                        <a:rPr lang="en-US" sz="1200" dirty="0" smtClean="0"/>
                        <a:t>This is yet to be further followed up with upper management considering</a:t>
                      </a:r>
                      <a:r>
                        <a:rPr lang="en-US" sz="1200" baseline="0" dirty="0" smtClean="0"/>
                        <a:t> legal and organizational consequences of failures in e.g. PSS functions. So far, in PSS </a:t>
                      </a:r>
                      <a:r>
                        <a:rPr lang="en-US" sz="1200" i="1" baseline="0" dirty="0" smtClean="0"/>
                        <a:t>validation and handover meetings</a:t>
                      </a:r>
                      <a:r>
                        <a:rPr lang="en-US" sz="1200" baseline="0" dirty="0" smtClean="0"/>
                        <a:t>, the managers of parent system owner are invited for a demonstration of PSS functions.</a:t>
                      </a:r>
                      <a:endParaRPr lang="en-US" sz="1200" dirty="0"/>
                    </a:p>
                  </a:txBody>
                  <a:tcPr/>
                </a:tc>
                <a:extLst>
                  <a:ext uri="{0D108BD9-81ED-4DB2-BD59-A6C34878D82A}">
                    <a16:rowId xmlns:a16="http://schemas.microsoft.com/office/drawing/2014/main" val="1053540132"/>
                  </a:ext>
                </a:extLst>
              </a:tr>
              <a:tr h="370840">
                <a:tc>
                  <a:txBody>
                    <a:bodyPr/>
                    <a:lstStyle/>
                    <a:p>
                      <a:r>
                        <a:rPr lang="en-US" sz="1200" b="0" i="0" u="none" strike="noStrike" kern="1200" baseline="0" dirty="0" smtClean="0">
                          <a:solidFill>
                            <a:schemeClr val="dk1"/>
                          </a:solidFill>
                          <a:latin typeface="+mn-lt"/>
                          <a:ea typeface="+mn-ea"/>
                          <a:cs typeface="+mn-cs"/>
                        </a:rPr>
                        <a:t>Complete the System Requirements Specifications according to IEC61511</a:t>
                      </a:r>
                    </a:p>
                    <a:p>
                      <a:r>
                        <a:rPr lang="en-US" sz="1200" b="0" i="0" u="none" strike="noStrike" kern="1200" baseline="0" dirty="0" smtClean="0">
                          <a:solidFill>
                            <a:schemeClr val="dk1"/>
                          </a:solidFill>
                          <a:latin typeface="+mn-lt"/>
                          <a:ea typeface="+mn-ea"/>
                          <a:cs typeface="+mn-cs"/>
                        </a:rPr>
                        <a:t>(pre-start).</a:t>
                      </a:r>
                      <a:endParaRPr lang="en-US" sz="1200" b="0" i="0" u="none" strike="noStrike" kern="1200" baseline="0" dirty="0">
                        <a:solidFill>
                          <a:schemeClr val="dk1"/>
                        </a:solidFill>
                        <a:latin typeface="+mn-lt"/>
                        <a:ea typeface="+mn-ea"/>
                        <a:cs typeface="+mn-cs"/>
                      </a:endParaRPr>
                    </a:p>
                  </a:txBody>
                  <a:tcPr/>
                </a:tc>
                <a:tc>
                  <a:txBody>
                    <a:bodyPr/>
                    <a:lstStyle/>
                    <a:p>
                      <a:r>
                        <a:rPr lang="en-US" sz="1200" kern="1200" dirty="0" smtClean="0">
                          <a:solidFill>
                            <a:schemeClr val="dk1"/>
                          </a:solidFill>
                          <a:latin typeface="+mn-lt"/>
                          <a:ea typeface="+mn-ea"/>
                          <a:cs typeface="+mn-cs"/>
                        </a:rPr>
                        <a:t>The requirements and specifications for a Safety Instrumented System (SIS), such as functional requirements, performance criteria, environmental conditions, interfaces, Safety Instrumented Functions (SIFs), testing and maintenance requirements,</a:t>
                      </a:r>
                      <a:r>
                        <a:rPr lang="en-US" sz="1200" kern="1200" baseline="0" dirty="0" smtClean="0">
                          <a:solidFill>
                            <a:schemeClr val="dk1"/>
                          </a:solidFill>
                          <a:latin typeface="+mn-lt"/>
                          <a:ea typeface="+mn-ea"/>
                          <a:cs typeface="+mn-cs"/>
                        </a:rPr>
                        <a:t> are described </a:t>
                      </a:r>
                      <a:r>
                        <a:rPr lang="en-US" sz="1200" kern="1200" dirty="0" smtClean="0">
                          <a:solidFill>
                            <a:schemeClr val="dk1"/>
                          </a:solidFill>
                          <a:latin typeface="+mn-lt"/>
                          <a:ea typeface="+mn-ea"/>
                          <a:cs typeface="+mn-cs"/>
                        </a:rPr>
                        <a:t>in </a:t>
                      </a:r>
                      <a:r>
                        <a:rPr lang="en-US" sz="1200" i="1" kern="1200" dirty="0" smtClean="0">
                          <a:solidFill>
                            <a:schemeClr val="dk1"/>
                          </a:solidFill>
                          <a:latin typeface="+mn-lt"/>
                          <a:ea typeface="+mn-ea"/>
                          <a:cs typeface="+mn-cs"/>
                        </a:rPr>
                        <a:t>Safety Requirements Specification </a:t>
                      </a:r>
                      <a:r>
                        <a:rPr lang="en-US" sz="1200" i="0" kern="1200" dirty="0" smtClean="0">
                          <a:solidFill>
                            <a:schemeClr val="dk1"/>
                          </a:solidFill>
                          <a:latin typeface="+mn-lt"/>
                          <a:ea typeface="+mn-ea"/>
                          <a:cs typeface="+mn-cs"/>
                        </a:rPr>
                        <a:t>documents (see </a:t>
                      </a:r>
                      <a:r>
                        <a:rPr lang="en-US" sz="1200" i="0" kern="1200" baseline="0" dirty="0" smtClean="0">
                          <a:solidFill>
                            <a:schemeClr val="dk1"/>
                          </a:solidFill>
                          <a:latin typeface="+mn-lt"/>
                          <a:ea typeface="+mn-ea"/>
                          <a:cs typeface="+mn-cs"/>
                        </a:rPr>
                        <a:t>ESS-5301078, ESS-5342379)</a:t>
                      </a:r>
                      <a:r>
                        <a:rPr lang="en-US" sz="1200" kern="1200" dirty="0" smtClean="0">
                          <a:solidFill>
                            <a:schemeClr val="dk1"/>
                          </a:solidFill>
                          <a:latin typeface="+mn-lt"/>
                          <a:ea typeface="+mn-ea"/>
                          <a:cs typeface="+mn-cs"/>
                        </a:rPr>
                        <a:t>.</a:t>
                      </a:r>
                    </a:p>
                    <a:p>
                      <a:endParaRPr lang="en-US" sz="1200" kern="1200" dirty="0">
                        <a:solidFill>
                          <a:schemeClr val="dk1"/>
                        </a:solidFill>
                        <a:latin typeface="+mn-lt"/>
                        <a:ea typeface="+mn-ea"/>
                        <a:cs typeface="+mn-cs"/>
                      </a:endParaRPr>
                    </a:p>
                  </a:txBody>
                  <a:tcPr/>
                </a:tc>
                <a:extLst>
                  <a:ext uri="{0D108BD9-81ED-4DB2-BD59-A6C34878D82A}">
                    <a16:rowId xmlns:a16="http://schemas.microsoft.com/office/drawing/2014/main" val="2426976962"/>
                  </a:ext>
                </a:extLst>
              </a:tr>
              <a:tr h="370840">
                <a:tc>
                  <a:txBody>
                    <a:bodyPr/>
                    <a:lstStyle/>
                    <a:p>
                      <a:r>
                        <a:rPr lang="en-US" sz="1200" b="0" i="0" u="none" strike="noStrike" kern="1200" baseline="0" dirty="0" smtClean="0">
                          <a:solidFill>
                            <a:schemeClr val="dk1"/>
                          </a:solidFill>
                          <a:latin typeface="+mn-lt"/>
                          <a:ea typeface="+mn-ea"/>
                          <a:cs typeface="+mn-cs"/>
                        </a:rPr>
                        <a:t>EUC owners must provide the Protection-Systems-Group (PSG) with detailed</a:t>
                      </a:r>
                    </a:p>
                    <a:p>
                      <a:r>
                        <a:rPr lang="en-US" sz="1200" b="0" i="0" u="none" strike="noStrike" kern="1200" baseline="0" dirty="0" smtClean="0">
                          <a:solidFill>
                            <a:schemeClr val="dk1"/>
                          </a:solidFill>
                          <a:latin typeface="+mn-lt"/>
                          <a:ea typeface="+mn-ea"/>
                          <a:cs typeface="+mn-cs"/>
                        </a:rPr>
                        <a:t>documentation so the PSG can document and evaluate reliability, and configuration control boundaries</a:t>
                      </a:r>
                      <a:endParaRPr lang="en-US" sz="1200" b="0" i="0" u="none" strike="noStrike" kern="1200" baseline="0" dirty="0">
                        <a:solidFill>
                          <a:schemeClr val="dk1"/>
                        </a:solidFill>
                        <a:latin typeface="+mn-lt"/>
                        <a:ea typeface="+mn-ea"/>
                        <a:cs typeface="+mn-cs"/>
                      </a:endParaRPr>
                    </a:p>
                  </a:txBody>
                  <a:tcPr/>
                </a:tc>
                <a:tc rowSpan="2">
                  <a:txBody>
                    <a:bodyPr/>
                    <a:lstStyle/>
                    <a:p>
                      <a:r>
                        <a:rPr lang="en-US" sz="1200" dirty="0" smtClean="0"/>
                        <a:t>PSS interface</a:t>
                      </a:r>
                      <a:r>
                        <a:rPr lang="en-US" sz="1200" baseline="0" dirty="0" smtClean="0"/>
                        <a:t> with EUC is mostly realized through removing mains power from them. However, keeping the EUC documentation is still critical to PSS, and ESS configuration management procedures are used to keep the changes in EUC under control.</a:t>
                      </a:r>
                      <a:endParaRPr lang="en-US" sz="1200" dirty="0"/>
                    </a:p>
                  </a:txBody>
                  <a:tcPr/>
                </a:tc>
                <a:extLst>
                  <a:ext uri="{0D108BD9-81ED-4DB2-BD59-A6C34878D82A}">
                    <a16:rowId xmlns:a16="http://schemas.microsoft.com/office/drawing/2014/main" val="1945344005"/>
                  </a:ext>
                </a:extLst>
              </a:tr>
              <a:tr h="370840">
                <a:tc>
                  <a:txBody>
                    <a:bodyPr/>
                    <a:lstStyle/>
                    <a:p>
                      <a:pPr marL="0" algn="l" defTabSz="914400" rtl="0" eaLnBrk="1" latinLnBrk="0" hangingPunct="1"/>
                      <a:r>
                        <a:rPr lang="en-US" sz="1200" b="0" i="0" u="none" strike="noStrike" kern="1200" baseline="0" dirty="0" smtClean="0">
                          <a:solidFill>
                            <a:schemeClr val="dk1"/>
                          </a:solidFill>
                          <a:latin typeface="+mn-lt"/>
                          <a:ea typeface="+mn-ea"/>
                          <a:cs typeface="+mn-cs"/>
                        </a:rPr>
                        <a:t>Develop configuration and work control processes such that owners of</a:t>
                      </a:r>
                    </a:p>
                    <a:p>
                      <a:pPr marL="0" algn="l" defTabSz="914400" rtl="0" eaLnBrk="1" latinLnBrk="0" hangingPunct="1"/>
                      <a:r>
                        <a:rPr lang="en-US" sz="1200" b="0" i="0" u="none" strike="noStrike" kern="1200" baseline="0" dirty="0" smtClean="0">
                          <a:solidFill>
                            <a:schemeClr val="dk1"/>
                          </a:solidFill>
                          <a:latin typeface="+mn-lt"/>
                          <a:ea typeface="+mn-ea"/>
                          <a:cs typeface="+mn-cs"/>
                        </a:rPr>
                        <a:t>equipment performing safety functions must inform PSG of changes or</a:t>
                      </a:r>
                    </a:p>
                    <a:p>
                      <a:pPr marL="0" algn="l" defTabSz="914400" rtl="0" eaLnBrk="1" latinLnBrk="0" hangingPunct="1"/>
                      <a:r>
                        <a:rPr lang="en-US" sz="1200" b="0" i="0" u="none" strike="noStrike" kern="1200" baseline="0" dirty="0" smtClean="0">
                          <a:solidFill>
                            <a:schemeClr val="dk1"/>
                          </a:solidFill>
                          <a:latin typeface="+mn-lt"/>
                          <a:ea typeface="+mn-ea"/>
                          <a:cs typeface="+mn-cs"/>
                        </a:rPr>
                        <a:t>maintenance to the EUCs.</a:t>
                      </a:r>
                      <a:endParaRPr lang="en-US" sz="1200" b="0" i="0" u="none" strike="noStrike" kern="1200" baseline="0" dirty="0">
                        <a:solidFill>
                          <a:schemeClr val="dk1"/>
                        </a:solidFill>
                        <a:latin typeface="+mn-lt"/>
                        <a:ea typeface="+mn-ea"/>
                        <a:cs typeface="+mn-cs"/>
                      </a:endParaRPr>
                    </a:p>
                  </a:txBody>
                  <a:tcPr/>
                </a:tc>
                <a:tc vMerge="1">
                  <a:txBody>
                    <a:bodyPr/>
                    <a:lstStyle/>
                    <a:p>
                      <a:endParaRPr lang="en-US" sz="1200" dirty="0"/>
                    </a:p>
                  </a:txBody>
                  <a:tcPr/>
                </a:tc>
                <a:extLst>
                  <a:ext uri="{0D108BD9-81ED-4DB2-BD59-A6C34878D82A}">
                    <a16:rowId xmlns:a16="http://schemas.microsoft.com/office/drawing/2014/main" val="1015298692"/>
                  </a:ext>
                </a:extLst>
              </a:tr>
              <a:tr h="370840">
                <a:tc>
                  <a:txBody>
                    <a:bodyPr/>
                    <a:lstStyle/>
                    <a:p>
                      <a:pPr marL="0" algn="l" defTabSz="914400" rtl="0" eaLnBrk="1" latinLnBrk="0" hangingPunct="1"/>
                      <a:r>
                        <a:rPr lang="en-US" sz="1200" b="0" i="0" u="none" strike="noStrike" kern="1200" baseline="0" dirty="0" smtClean="0">
                          <a:solidFill>
                            <a:schemeClr val="dk1"/>
                          </a:solidFill>
                          <a:latin typeface="+mn-lt"/>
                          <a:ea typeface="+mn-ea"/>
                          <a:cs typeface="+mn-cs"/>
                        </a:rPr>
                        <a:t>The testability of SIFs should be considered already during the design phase. Since a test strategy should make sure that every reasonably possible failure will be discovered during installation testing and regular proof-testing, the testability sets further constraints on complexity.)</a:t>
                      </a:r>
                      <a:endParaRPr lang="en-US" sz="1200" b="0" i="0" u="none" strike="noStrike" kern="1200" baseline="0" dirty="0">
                        <a:solidFill>
                          <a:schemeClr val="dk1"/>
                        </a:solidFill>
                        <a:latin typeface="+mn-lt"/>
                        <a:ea typeface="+mn-ea"/>
                        <a:cs typeface="+mn-cs"/>
                      </a:endParaRPr>
                    </a:p>
                  </a:txBody>
                  <a:tcPr/>
                </a:tc>
                <a:tc>
                  <a:txBody>
                    <a:bodyPr/>
                    <a:lstStyle/>
                    <a:p>
                      <a:r>
                        <a:rPr lang="en-US" sz="1200" kern="1200" dirty="0" smtClean="0">
                          <a:solidFill>
                            <a:schemeClr val="dk1"/>
                          </a:solidFill>
                          <a:latin typeface="+mn-lt"/>
                          <a:ea typeface="+mn-ea"/>
                          <a:cs typeface="+mn-cs"/>
                        </a:rPr>
                        <a:t>See </a:t>
                      </a:r>
                      <a:r>
                        <a:rPr lang="en-US" sz="1200" i="1" kern="1200" dirty="0" smtClean="0">
                          <a:solidFill>
                            <a:schemeClr val="dk1"/>
                          </a:solidFill>
                          <a:latin typeface="+mn-lt"/>
                          <a:ea typeface="+mn-ea"/>
                          <a:cs typeface="+mn-cs"/>
                        </a:rPr>
                        <a:t>Detailed Design Specification </a:t>
                      </a:r>
                      <a:r>
                        <a:rPr lang="en-US" sz="1200" i="0" kern="1200" dirty="0" smtClean="0">
                          <a:solidFill>
                            <a:schemeClr val="dk1"/>
                          </a:solidFill>
                          <a:latin typeface="+mn-lt"/>
                          <a:ea typeface="+mn-ea"/>
                          <a:cs typeface="+mn-cs"/>
                        </a:rPr>
                        <a:t>documents (ESS-5301086,</a:t>
                      </a:r>
                      <a:r>
                        <a:rPr lang="en-US" sz="1200" i="0" kern="1200" baseline="0" dirty="0" smtClean="0">
                          <a:solidFill>
                            <a:schemeClr val="dk1"/>
                          </a:solidFill>
                          <a:latin typeface="+mn-lt"/>
                          <a:ea typeface="+mn-ea"/>
                          <a:cs typeface="+mn-cs"/>
                        </a:rPr>
                        <a:t> ESS-5355884)</a:t>
                      </a:r>
                      <a:r>
                        <a:rPr lang="en-US" sz="1200" i="0" kern="1200" dirty="0" smtClean="0">
                          <a:solidFill>
                            <a:schemeClr val="dk1"/>
                          </a:solidFill>
                          <a:latin typeface="+mn-lt"/>
                          <a:ea typeface="+mn-ea"/>
                          <a:cs typeface="+mn-cs"/>
                        </a:rPr>
                        <a:t>,</a:t>
                      </a:r>
                      <a:r>
                        <a:rPr lang="en-US" sz="1200" kern="1200" dirty="0" smtClean="0">
                          <a:solidFill>
                            <a:schemeClr val="dk1"/>
                          </a:solidFill>
                          <a:latin typeface="+mn-lt"/>
                          <a:ea typeface="+mn-ea"/>
                          <a:cs typeface="+mn-cs"/>
                        </a:rPr>
                        <a:t> where the verification method for each part of the design is specified. This document was not available at the time of PDR.</a:t>
                      </a:r>
                      <a:endParaRPr lang="en-US" sz="1200" kern="1200" dirty="0">
                        <a:solidFill>
                          <a:schemeClr val="dk1"/>
                        </a:solidFill>
                        <a:latin typeface="+mn-lt"/>
                        <a:ea typeface="+mn-ea"/>
                        <a:cs typeface="+mn-cs"/>
                      </a:endParaRPr>
                    </a:p>
                  </a:txBody>
                  <a:tcPr/>
                </a:tc>
                <a:extLst>
                  <a:ext uri="{0D108BD9-81ED-4DB2-BD59-A6C34878D82A}">
                    <a16:rowId xmlns:a16="http://schemas.microsoft.com/office/drawing/2014/main" val="2808237627"/>
                  </a:ext>
                </a:extLst>
              </a:tr>
              <a:tr h="370840">
                <a:tc>
                  <a:txBody>
                    <a:bodyPr/>
                    <a:lstStyle/>
                    <a:p>
                      <a:pPr marL="0" algn="l" defTabSz="914400" rtl="0" eaLnBrk="1" latinLnBrk="0" hangingPunct="1"/>
                      <a:r>
                        <a:rPr lang="en-US" sz="1200" b="0" i="0" u="none" strike="noStrike" kern="1200" baseline="0" dirty="0" smtClean="0">
                          <a:solidFill>
                            <a:schemeClr val="dk1"/>
                          </a:solidFill>
                          <a:latin typeface="+mn-lt"/>
                          <a:ea typeface="+mn-ea"/>
                          <a:cs typeface="+mn-cs"/>
                        </a:rPr>
                        <a:t>The design decisions, procedures and concepts related to bypass functions</a:t>
                      </a:r>
                    </a:p>
                    <a:p>
                      <a:pPr marL="0" algn="l" defTabSz="914400" rtl="0" eaLnBrk="1" latinLnBrk="0" hangingPunct="1"/>
                      <a:r>
                        <a:rPr lang="en-US" sz="1200" b="0" i="0" u="none" strike="noStrike" kern="1200" baseline="0" dirty="0" smtClean="0">
                          <a:solidFill>
                            <a:schemeClr val="dk1"/>
                          </a:solidFill>
                          <a:latin typeface="+mn-lt"/>
                          <a:ea typeface="+mn-ea"/>
                          <a:cs typeface="+mn-cs"/>
                        </a:rPr>
                        <a:t>need to be added to a SIS System-Requirements-Specification as required by</a:t>
                      </a:r>
                    </a:p>
                    <a:p>
                      <a:pPr marL="0" algn="l" defTabSz="914400" rtl="0" eaLnBrk="1" latinLnBrk="0" hangingPunct="1"/>
                      <a:r>
                        <a:rPr lang="en-US" sz="1200" b="0" i="0" u="none" strike="noStrike" kern="1200" baseline="0" dirty="0" smtClean="0">
                          <a:solidFill>
                            <a:schemeClr val="dk1"/>
                          </a:solidFill>
                          <a:latin typeface="+mn-lt"/>
                          <a:ea typeface="+mn-ea"/>
                          <a:cs typeface="+mn-cs"/>
                        </a:rPr>
                        <a:t>IEC61511 (see 4.1.6) and to the concepts of operations</a:t>
                      </a:r>
                      <a:endParaRPr lang="en-US" sz="1200" b="0" i="0" u="none" strike="noStrike" kern="1200" baseline="0" dirty="0">
                        <a:solidFill>
                          <a:schemeClr val="dk1"/>
                        </a:solidFill>
                        <a:latin typeface="+mn-lt"/>
                        <a:ea typeface="+mn-ea"/>
                        <a:cs typeface="+mn-cs"/>
                      </a:endParaRPr>
                    </a:p>
                  </a:txBody>
                  <a:tcPr/>
                </a:tc>
                <a:tc>
                  <a:txBody>
                    <a:bodyPr/>
                    <a:lstStyle/>
                    <a:p>
                      <a:r>
                        <a:rPr lang="en-US" sz="1200" kern="1200" baseline="0" dirty="0" smtClean="0">
                          <a:solidFill>
                            <a:schemeClr val="dk1"/>
                          </a:solidFill>
                          <a:latin typeface="+mn-lt"/>
                          <a:ea typeface="+mn-ea"/>
                          <a:cs typeface="+mn-cs"/>
                        </a:rPr>
                        <a:t>See </a:t>
                      </a:r>
                      <a:r>
                        <a:rPr lang="en-US" sz="1200" i="1" kern="1200" baseline="0" dirty="0" smtClean="0">
                          <a:solidFill>
                            <a:schemeClr val="dk1"/>
                          </a:solidFill>
                          <a:latin typeface="+mn-lt"/>
                          <a:ea typeface="+mn-ea"/>
                          <a:cs typeface="+mn-cs"/>
                        </a:rPr>
                        <a:t>Safety Requirements Specification </a:t>
                      </a:r>
                      <a:r>
                        <a:rPr lang="en-US" sz="1200" i="0" kern="1200" baseline="0" dirty="0" smtClean="0">
                          <a:solidFill>
                            <a:schemeClr val="dk1"/>
                          </a:solidFill>
                          <a:latin typeface="+mn-lt"/>
                          <a:ea typeface="+mn-ea"/>
                          <a:cs typeface="+mn-cs"/>
                        </a:rPr>
                        <a:t>(ESS-5301078, ESS-5342379) and </a:t>
                      </a:r>
                      <a:r>
                        <a:rPr lang="en-US" sz="1200" i="1" kern="1200" baseline="0" dirty="0" smtClean="0">
                          <a:solidFill>
                            <a:schemeClr val="dk1"/>
                          </a:solidFill>
                          <a:latin typeface="+mn-lt"/>
                          <a:ea typeface="+mn-ea"/>
                          <a:cs typeface="+mn-cs"/>
                        </a:rPr>
                        <a:t>Concepts of Operations </a:t>
                      </a:r>
                      <a:r>
                        <a:rPr lang="en-US" sz="1200" i="0" kern="1200" baseline="0" dirty="0" smtClean="0">
                          <a:solidFill>
                            <a:schemeClr val="dk1"/>
                          </a:solidFill>
                          <a:latin typeface="+mn-lt"/>
                          <a:ea typeface="+mn-ea"/>
                          <a:cs typeface="+mn-cs"/>
                        </a:rPr>
                        <a:t>(ESS-4770860, ESS-4470664) documents for TS PSS and Bunker PSS.</a:t>
                      </a:r>
                      <a:endParaRPr lang="en-US" sz="1200" kern="1200" baseline="0" dirty="0">
                        <a:solidFill>
                          <a:schemeClr val="dk1"/>
                        </a:solidFill>
                        <a:latin typeface="+mn-lt"/>
                        <a:ea typeface="+mn-ea"/>
                        <a:cs typeface="+mn-cs"/>
                      </a:endParaRPr>
                    </a:p>
                  </a:txBody>
                  <a:tcPr/>
                </a:tc>
                <a:extLst>
                  <a:ext uri="{0D108BD9-81ED-4DB2-BD59-A6C34878D82A}">
                    <a16:rowId xmlns:a16="http://schemas.microsoft.com/office/drawing/2014/main" val="2296507621"/>
                  </a:ext>
                </a:extLst>
              </a:tr>
            </a:tbl>
          </a:graphicData>
        </a:graphic>
      </p:graphicFrame>
    </p:spTree>
    <p:extLst>
      <p:ext uri="{BB962C8B-B14F-4D97-AF65-F5344CB8AC3E}">
        <p14:creationId xmlns:p14="http://schemas.microsoft.com/office/powerpoint/2010/main" val="41082309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Follow-up from </a:t>
            </a:r>
            <a:r>
              <a:rPr lang="en-US" dirty="0"/>
              <a:t>PDR (general)</a:t>
            </a:r>
          </a:p>
        </p:txBody>
      </p:sp>
      <p:sp>
        <p:nvSpPr>
          <p:cNvPr id="3" name="Footer Placeholder 2"/>
          <p:cNvSpPr>
            <a:spLocks noGrp="1"/>
          </p:cNvSpPr>
          <p:nvPr>
            <p:ph type="ftr" sz="quarter" idx="11"/>
          </p:nvPr>
        </p:nvSpPr>
        <p:spPr/>
        <p:txBody>
          <a:bodyPr/>
          <a:lstStyle/>
          <a:p>
            <a:r>
              <a:rPr lang="sv-SE" smtClean="0"/>
              <a:t>PRESENTATION TITLE/FOOTER</a:t>
            </a:r>
            <a:endParaRPr lang="sv-SE" dirty="0"/>
          </a:p>
        </p:txBody>
      </p:sp>
      <p:sp>
        <p:nvSpPr>
          <p:cNvPr id="4" name="Slide Number Placeholder 3"/>
          <p:cNvSpPr>
            <a:spLocks noGrp="1"/>
          </p:cNvSpPr>
          <p:nvPr>
            <p:ph type="sldNum" sz="quarter" idx="12"/>
          </p:nvPr>
        </p:nvSpPr>
        <p:spPr/>
        <p:txBody>
          <a:bodyPr/>
          <a:lstStyle/>
          <a:p>
            <a:fld id="{F7283078-D760-1647-8B80-66BA8B52336D}" type="slidenum">
              <a:rPr lang="sv-SE" smtClean="0"/>
              <a:t>11</a:t>
            </a:fld>
            <a:endParaRPr lang="sv-SE" dirty="0"/>
          </a:p>
        </p:txBody>
      </p:sp>
      <p:sp>
        <p:nvSpPr>
          <p:cNvPr id="5" name="Text Placeholder 4"/>
          <p:cNvSpPr>
            <a:spLocks noGrp="1"/>
          </p:cNvSpPr>
          <p:nvPr>
            <p:ph type="body" sz="quarter" idx="14"/>
          </p:nvPr>
        </p:nvSpPr>
        <p:spPr/>
        <p:txBody>
          <a:bodyPr/>
          <a:lstStyle/>
          <a:p>
            <a:r>
              <a:rPr lang="en-US" dirty="0"/>
              <a:t>ESS-4927155</a:t>
            </a:r>
          </a:p>
        </p:txBody>
      </p:sp>
      <p:sp>
        <p:nvSpPr>
          <p:cNvPr id="7" name="Date Placeholder 6"/>
          <p:cNvSpPr>
            <a:spLocks noGrp="1"/>
          </p:cNvSpPr>
          <p:nvPr>
            <p:ph type="dt" sz="half" idx="10"/>
          </p:nvPr>
        </p:nvSpPr>
        <p:spPr/>
        <p:txBody>
          <a:bodyPr/>
          <a:lstStyle/>
          <a:p>
            <a:fld id="{043EBC99-3B1F-4479-9910-DA7C56A2C1DF}" type="datetime1">
              <a:rPr lang="sv-SE" smtClean="0"/>
              <a:t>2024-04-29</a:t>
            </a:fld>
            <a:endParaRPr lang="sv-SE" dirty="0"/>
          </a:p>
        </p:txBody>
      </p:sp>
      <p:graphicFrame>
        <p:nvGraphicFramePr>
          <p:cNvPr id="8" name="Table 7"/>
          <p:cNvGraphicFramePr>
            <a:graphicFrameLocks noGrp="1"/>
          </p:cNvGraphicFramePr>
          <p:nvPr>
            <p:extLst>
              <p:ext uri="{D42A27DB-BD31-4B8C-83A1-F6EECF244321}">
                <p14:modId xmlns:p14="http://schemas.microsoft.com/office/powerpoint/2010/main" val="288233953"/>
              </p:ext>
            </p:extLst>
          </p:nvPr>
        </p:nvGraphicFramePr>
        <p:xfrm>
          <a:off x="375139" y="1388403"/>
          <a:ext cx="10980617" cy="4577080"/>
        </p:xfrm>
        <a:graphic>
          <a:graphicData uri="http://schemas.openxmlformats.org/drawingml/2006/table">
            <a:tbl>
              <a:tblPr firstRow="1" bandRow="1">
                <a:tableStyleId>{5C22544A-7EE6-4342-B048-85BDC9FD1C3A}</a:tableStyleId>
              </a:tblPr>
              <a:tblGrid>
                <a:gridCol w="5486400">
                  <a:extLst>
                    <a:ext uri="{9D8B030D-6E8A-4147-A177-3AD203B41FA5}">
                      <a16:colId xmlns:a16="http://schemas.microsoft.com/office/drawing/2014/main" val="1001188592"/>
                    </a:ext>
                  </a:extLst>
                </a:gridCol>
                <a:gridCol w="5494217">
                  <a:extLst>
                    <a:ext uri="{9D8B030D-6E8A-4147-A177-3AD203B41FA5}">
                      <a16:colId xmlns:a16="http://schemas.microsoft.com/office/drawing/2014/main" val="783768969"/>
                    </a:ext>
                  </a:extLst>
                </a:gridCol>
              </a:tblGrid>
              <a:tr h="370840">
                <a:tc>
                  <a:txBody>
                    <a:bodyPr/>
                    <a:lstStyle/>
                    <a:p>
                      <a:pPr algn="ctr"/>
                      <a:r>
                        <a:rPr lang="en-US" sz="1400" dirty="0" smtClean="0"/>
                        <a:t>Recommendation/observation</a:t>
                      </a:r>
                      <a:endParaRPr lang="en-US" sz="1400" b="1" kern="1200" dirty="0">
                        <a:solidFill>
                          <a:schemeClr val="lt1"/>
                        </a:solidFill>
                        <a:latin typeface="+mn-lt"/>
                        <a:ea typeface="+mn-ea"/>
                        <a:cs typeface="+mn-cs"/>
                      </a:endParaRPr>
                    </a:p>
                  </a:txBody>
                  <a:tcPr/>
                </a:tc>
                <a:tc>
                  <a:txBody>
                    <a:bodyPr/>
                    <a:lstStyle/>
                    <a:p>
                      <a:pPr algn="ctr"/>
                      <a:r>
                        <a:rPr lang="en-US" sz="1400" dirty="0" smtClean="0"/>
                        <a:t>Action</a:t>
                      </a:r>
                      <a:endParaRPr lang="en-US" sz="1400" dirty="0"/>
                    </a:p>
                  </a:txBody>
                  <a:tcPr/>
                </a:tc>
                <a:extLst>
                  <a:ext uri="{0D108BD9-81ED-4DB2-BD59-A6C34878D82A}">
                    <a16:rowId xmlns:a16="http://schemas.microsoft.com/office/drawing/2014/main" val="569580532"/>
                  </a:ext>
                </a:extLst>
              </a:tr>
              <a:tr h="370840">
                <a:tc>
                  <a:txBody>
                    <a:bodyPr/>
                    <a:lstStyle/>
                    <a:p>
                      <a:pPr marL="0" algn="l" defTabSz="914400" rtl="0" eaLnBrk="1" latinLnBrk="0" hangingPunct="1"/>
                      <a:r>
                        <a:rPr lang="en-US" sz="1200" b="0" i="0" u="none" strike="noStrike" kern="1200" baseline="0" dirty="0" smtClean="0">
                          <a:solidFill>
                            <a:schemeClr val="dk1"/>
                          </a:solidFill>
                          <a:latin typeface="+mn-lt"/>
                          <a:ea typeface="+mn-ea"/>
                          <a:cs typeface="+mn-cs"/>
                        </a:rPr>
                        <a:t>Ensure the completeness of the segmented hazard and risk analysis by</a:t>
                      </a:r>
                    </a:p>
                    <a:p>
                      <a:pPr marL="0" algn="l" defTabSz="914400" rtl="0" eaLnBrk="1" latinLnBrk="0" hangingPunct="1"/>
                      <a:r>
                        <a:rPr lang="en-US" sz="1200" b="0" i="0" u="none" strike="noStrike" kern="1200" baseline="0" dirty="0" smtClean="0">
                          <a:solidFill>
                            <a:schemeClr val="dk1"/>
                          </a:solidFill>
                          <a:latin typeface="+mn-lt"/>
                          <a:ea typeface="+mn-ea"/>
                          <a:cs typeface="+mn-cs"/>
                        </a:rPr>
                        <a:t>especially considering risks that might be caused across boundaries of</a:t>
                      </a:r>
                    </a:p>
                    <a:p>
                      <a:pPr marL="0" algn="l" defTabSz="914400" rtl="0" eaLnBrk="1" latinLnBrk="0" hangingPunct="1"/>
                      <a:r>
                        <a:rPr lang="en-US" sz="1200" b="0" i="0" u="none" strike="noStrike" kern="1200" baseline="0" dirty="0" smtClean="0">
                          <a:solidFill>
                            <a:schemeClr val="dk1"/>
                          </a:solidFill>
                          <a:latin typeface="+mn-lt"/>
                          <a:ea typeface="+mn-ea"/>
                          <a:cs typeface="+mn-cs"/>
                        </a:rPr>
                        <a:t>subsystems.</a:t>
                      </a:r>
                      <a:endParaRPr lang="en-US" sz="1200" b="0" i="0" u="none" strike="noStrike" kern="1200" baseline="0" dirty="0">
                        <a:solidFill>
                          <a:schemeClr val="dk1"/>
                        </a:solidFill>
                        <a:latin typeface="+mn-lt"/>
                        <a:ea typeface="+mn-ea"/>
                        <a:cs typeface="+mn-cs"/>
                      </a:endParaRPr>
                    </a:p>
                  </a:txBody>
                  <a:tcPr/>
                </a:tc>
                <a:tc>
                  <a:txBody>
                    <a:bodyPr/>
                    <a:lstStyle/>
                    <a:p>
                      <a:r>
                        <a:rPr lang="en-US" sz="1200" kern="1200" dirty="0" smtClean="0">
                          <a:solidFill>
                            <a:schemeClr val="tx1"/>
                          </a:solidFill>
                          <a:latin typeface="+mn-lt"/>
                          <a:ea typeface="+mn-ea"/>
                          <a:cs typeface="+mn-cs"/>
                        </a:rPr>
                        <a:t>In case where the source of hazard is in the neighboring area (e.g. gamma radiation in Target basement and also</a:t>
                      </a:r>
                      <a:r>
                        <a:rPr lang="en-US" sz="1200" kern="1200" baseline="0" dirty="0" smtClean="0">
                          <a:solidFill>
                            <a:schemeClr val="tx1"/>
                          </a:solidFill>
                          <a:latin typeface="+mn-lt"/>
                          <a:ea typeface="+mn-ea"/>
                          <a:cs typeface="+mn-cs"/>
                        </a:rPr>
                        <a:t> within Bunker, when</a:t>
                      </a:r>
                      <a:r>
                        <a:rPr lang="en-US" sz="1200" kern="1200" dirty="0" smtClean="0">
                          <a:solidFill>
                            <a:schemeClr val="tx1"/>
                          </a:solidFill>
                          <a:latin typeface="+mn-lt"/>
                          <a:ea typeface="+mn-ea"/>
                          <a:cs typeface="+mn-cs"/>
                        </a:rPr>
                        <a:t> LSS is open</a:t>
                      </a:r>
                      <a:r>
                        <a:rPr lang="en-US" sz="1200" kern="1200" baseline="0" dirty="0" smtClean="0">
                          <a:solidFill>
                            <a:schemeClr val="tx1"/>
                          </a:solidFill>
                          <a:latin typeface="+mn-lt"/>
                          <a:ea typeface="+mn-ea"/>
                          <a:cs typeface="+mn-cs"/>
                        </a:rPr>
                        <a:t>)</a:t>
                      </a:r>
                      <a:r>
                        <a:rPr lang="en-US" sz="1200" kern="1200" dirty="0" smtClean="0">
                          <a:solidFill>
                            <a:schemeClr val="tx1"/>
                          </a:solidFill>
                          <a:latin typeface="+mn-lt"/>
                          <a:ea typeface="+mn-ea"/>
                          <a:cs typeface="+mn-cs"/>
                        </a:rPr>
                        <a:t>, the risk</a:t>
                      </a:r>
                      <a:r>
                        <a:rPr lang="en-US" sz="1200" kern="1200" baseline="0" dirty="0" smtClean="0">
                          <a:solidFill>
                            <a:schemeClr val="tx1"/>
                          </a:solidFill>
                          <a:latin typeface="+mn-lt"/>
                          <a:ea typeface="+mn-ea"/>
                          <a:cs typeface="+mn-cs"/>
                        </a:rPr>
                        <a:t> assessed in both Bunker and Target RAs.</a:t>
                      </a:r>
                      <a:endParaRPr lang="en-US" sz="1200" kern="1200" dirty="0">
                        <a:solidFill>
                          <a:schemeClr val="tx1"/>
                        </a:solidFill>
                        <a:latin typeface="+mn-lt"/>
                        <a:ea typeface="+mn-ea"/>
                        <a:cs typeface="+mn-cs"/>
                      </a:endParaRPr>
                    </a:p>
                  </a:txBody>
                  <a:tcPr/>
                </a:tc>
                <a:extLst>
                  <a:ext uri="{0D108BD9-81ED-4DB2-BD59-A6C34878D82A}">
                    <a16:rowId xmlns:a16="http://schemas.microsoft.com/office/drawing/2014/main" val="2426976962"/>
                  </a:ext>
                </a:extLst>
              </a:tr>
              <a:tr h="370840">
                <a:tc>
                  <a:txBody>
                    <a:bodyPr/>
                    <a:lstStyle/>
                    <a:p>
                      <a:pPr marL="0" algn="l" defTabSz="914400" rtl="0" eaLnBrk="1" latinLnBrk="0" hangingPunct="1"/>
                      <a:r>
                        <a:rPr lang="en-US" sz="1200" b="0" i="0" u="none" strike="noStrike" kern="1200" baseline="0" dirty="0" smtClean="0">
                          <a:solidFill>
                            <a:schemeClr val="dk1"/>
                          </a:solidFill>
                          <a:latin typeface="+mn-lt"/>
                          <a:ea typeface="+mn-ea"/>
                          <a:cs typeface="+mn-cs"/>
                        </a:rPr>
                        <a:t>Ensure that a proper validation of the PSS design, based e. g. on a LOPA,</a:t>
                      </a:r>
                    </a:p>
                    <a:p>
                      <a:pPr marL="0" algn="l" defTabSz="914400" rtl="0" eaLnBrk="1" latinLnBrk="0" hangingPunct="1"/>
                      <a:r>
                        <a:rPr lang="en-US" sz="1200" b="0" i="0" u="none" strike="noStrike" kern="1200" baseline="0" dirty="0" smtClean="0">
                          <a:solidFill>
                            <a:schemeClr val="dk1"/>
                          </a:solidFill>
                          <a:latin typeface="+mn-lt"/>
                          <a:ea typeface="+mn-ea"/>
                          <a:cs typeface="+mn-cs"/>
                        </a:rPr>
                        <a:t>confirms the selection of safety functions and SIFs with respect to the hazard</a:t>
                      </a:r>
                    </a:p>
                    <a:p>
                      <a:pPr marL="0" algn="l" defTabSz="914400" rtl="0" eaLnBrk="1" latinLnBrk="0" hangingPunct="1"/>
                      <a:r>
                        <a:rPr lang="en-US" sz="1200" b="0" i="0" u="none" strike="noStrike" kern="1200" baseline="0" dirty="0" smtClean="0">
                          <a:solidFill>
                            <a:schemeClr val="dk1"/>
                          </a:solidFill>
                          <a:latin typeface="+mn-lt"/>
                          <a:ea typeface="+mn-ea"/>
                          <a:cs typeface="+mn-cs"/>
                        </a:rPr>
                        <a:t>and risk analysis.</a:t>
                      </a:r>
                      <a:endParaRPr lang="en-US" sz="1200" b="0" i="0" u="none" strike="noStrike" kern="1200" baseline="0" dirty="0">
                        <a:solidFill>
                          <a:schemeClr val="dk1"/>
                        </a:solidFill>
                        <a:latin typeface="+mn-lt"/>
                        <a:ea typeface="+mn-ea"/>
                        <a:cs typeface="+mn-cs"/>
                      </a:endParaRPr>
                    </a:p>
                  </a:txBody>
                  <a:tcPr/>
                </a:tc>
                <a:tc>
                  <a:txBody>
                    <a:bodyPr/>
                    <a:lstStyle/>
                    <a:p>
                      <a:pPr marL="0" algn="l" defTabSz="914400" rtl="0" eaLnBrk="1" latinLnBrk="0" hangingPunct="1"/>
                      <a:r>
                        <a:rPr lang="en-US" sz="1200" b="0" i="0" u="none" strike="noStrike" kern="1200" baseline="0" dirty="0" smtClean="0">
                          <a:solidFill>
                            <a:schemeClr val="dk1"/>
                          </a:solidFill>
                          <a:latin typeface="+mn-lt"/>
                          <a:ea typeface="+mn-ea"/>
                          <a:cs typeface="+mn-cs"/>
                        </a:rPr>
                        <a:t>The </a:t>
                      </a:r>
                      <a:r>
                        <a:rPr lang="en-US" sz="1200" b="0" i="1" u="none" strike="noStrike" kern="1200" baseline="0" dirty="0" smtClean="0">
                          <a:solidFill>
                            <a:schemeClr val="dk1"/>
                          </a:solidFill>
                          <a:latin typeface="+mn-lt"/>
                          <a:ea typeface="+mn-ea"/>
                          <a:cs typeface="+mn-cs"/>
                        </a:rPr>
                        <a:t>SIL Assessment documents (ESS-4747698, ESS-5298477) </a:t>
                      </a:r>
                      <a:r>
                        <a:rPr lang="en-US" sz="1200" b="0" i="0" u="none" strike="noStrike" kern="1200" baseline="0" dirty="0" smtClean="0">
                          <a:solidFill>
                            <a:schemeClr val="dk1"/>
                          </a:solidFill>
                          <a:latin typeface="+mn-lt"/>
                          <a:ea typeface="+mn-ea"/>
                          <a:cs typeface="+mn-cs"/>
                        </a:rPr>
                        <a:t>include the list of LOPAs for SIL determination of ACC PSS SIFs.</a:t>
                      </a:r>
                      <a:endParaRPr lang="en-US" sz="1200" b="0" i="0" u="none" strike="noStrike" kern="1200" baseline="0" dirty="0">
                        <a:solidFill>
                          <a:schemeClr val="dk1"/>
                        </a:solidFill>
                        <a:latin typeface="+mn-lt"/>
                        <a:ea typeface="+mn-ea"/>
                        <a:cs typeface="+mn-cs"/>
                      </a:endParaRPr>
                    </a:p>
                  </a:txBody>
                  <a:tcPr/>
                </a:tc>
                <a:extLst>
                  <a:ext uri="{0D108BD9-81ED-4DB2-BD59-A6C34878D82A}">
                    <a16:rowId xmlns:a16="http://schemas.microsoft.com/office/drawing/2014/main" val="1528499035"/>
                  </a:ext>
                </a:extLst>
              </a:tr>
              <a:tr h="370840">
                <a:tc>
                  <a:txBody>
                    <a:bodyPr/>
                    <a:lstStyle/>
                    <a:p>
                      <a:r>
                        <a:rPr lang="en-US" sz="1200" b="0" i="0" u="none" strike="noStrike" kern="1200" baseline="0" dirty="0" smtClean="0">
                          <a:solidFill>
                            <a:schemeClr val="dk1"/>
                          </a:solidFill>
                          <a:latin typeface="+mn-lt"/>
                          <a:ea typeface="+mn-ea"/>
                          <a:cs typeface="+mn-cs"/>
                        </a:rPr>
                        <a:t>Ensure the traceability between hazards, risks and SIFs and verify consistency.</a:t>
                      </a:r>
                    </a:p>
                    <a:p>
                      <a:r>
                        <a:rPr lang="en-US" sz="1200" b="0" i="0" u="none" strike="noStrike" kern="1200" baseline="0" dirty="0" smtClean="0">
                          <a:solidFill>
                            <a:schemeClr val="dk1"/>
                          </a:solidFill>
                          <a:latin typeface="+mn-lt"/>
                          <a:ea typeface="+mn-ea"/>
                          <a:cs typeface="+mn-cs"/>
                        </a:rPr>
                        <a:t>Strongly consider the implementation of adequate document and data item</a:t>
                      </a:r>
                    </a:p>
                    <a:p>
                      <a:r>
                        <a:rPr lang="en-US" sz="1200" b="0" i="0" u="none" strike="noStrike" kern="1200" baseline="0" dirty="0" smtClean="0">
                          <a:solidFill>
                            <a:schemeClr val="dk1"/>
                          </a:solidFill>
                          <a:latin typeface="+mn-lt"/>
                          <a:ea typeface="+mn-ea"/>
                          <a:cs typeface="+mn-cs"/>
                        </a:rPr>
                        <a:t>management tools to support a proper requirements management at all</a:t>
                      </a:r>
                    </a:p>
                    <a:p>
                      <a:r>
                        <a:rPr lang="en-US" sz="1200" b="0" i="0" u="none" strike="noStrike" kern="1200" baseline="0" dirty="0" smtClean="0">
                          <a:solidFill>
                            <a:schemeClr val="dk1"/>
                          </a:solidFill>
                          <a:latin typeface="+mn-lt"/>
                          <a:ea typeface="+mn-ea"/>
                          <a:cs typeface="+mn-cs"/>
                        </a:rPr>
                        <a:t>levels.</a:t>
                      </a:r>
                      <a:endParaRPr lang="en-US" sz="1200" b="0" i="0" u="none" strike="noStrike" kern="1200" baseline="0" dirty="0">
                        <a:solidFill>
                          <a:schemeClr val="dk1"/>
                        </a:solidFill>
                        <a:latin typeface="+mn-lt"/>
                        <a:ea typeface="+mn-ea"/>
                        <a:cs typeface="+mn-cs"/>
                      </a:endParaRPr>
                    </a:p>
                  </a:txBody>
                  <a:tcPr/>
                </a:tc>
                <a:tc>
                  <a:txBody>
                    <a:bodyPr/>
                    <a:lstStyle/>
                    <a:p>
                      <a:r>
                        <a:rPr lang="en-US" sz="1200" b="0" i="0" u="none" strike="noStrike" kern="1200" baseline="0" dirty="0" smtClean="0">
                          <a:solidFill>
                            <a:schemeClr val="dk1"/>
                          </a:solidFill>
                          <a:latin typeface="+mn-lt"/>
                          <a:ea typeface="+mn-ea"/>
                          <a:cs typeface="+mn-cs"/>
                        </a:rPr>
                        <a:t>See </a:t>
                      </a:r>
                      <a:r>
                        <a:rPr lang="en-US" sz="1200" b="0" i="1" u="none" strike="noStrike" kern="1200" baseline="0" dirty="0" smtClean="0">
                          <a:solidFill>
                            <a:schemeClr val="dk1"/>
                          </a:solidFill>
                          <a:latin typeface="+mn-lt"/>
                          <a:ea typeface="+mn-ea"/>
                          <a:cs typeface="+mn-cs"/>
                        </a:rPr>
                        <a:t>Target Risk Assessment and High-Level Requirements</a:t>
                      </a:r>
                      <a:r>
                        <a:rPr lang="en-US" sz="1200" b="0" i="0" u="none" strike="noStrike" kern="1200" baseline="0" dirty="0" smtClean="0">
                          <a:solidFill>
                            <a:schemeClr val="dk1"/>
                          </a:solidFill>
                          <a:latin typeface="+mn-lt"/>
                          <a:ea typeface="+mn-ea"/>
                          <a:cs typeface="+mn-cs"/>
                        </a:rPr>
                        <a:t> presentation for requirements management and traceability.</a:t>
                      </a:r>
                    </a:p>
                    <a:p>
                      <a:r>
                        <a:rPr lang="en-US" sz="1200" b="0" i="0" u="none" strike="noStrike" kern="1200" baseline="0" dirty="0" smtClean="0">
                          <a:solidFill>
                            <a:schemeClr val="dk1"/>
                          </a:solidFill>
                          <a:latin typeface="+mn-lt"/>
                          <a:ea typeface="+mn-ea"/>
                          <a:cs typeface="+mn-cs"/>
                        </a:rPr>
                        <a:t>Preliminary discussions held with ESS configuration management team for using requirements management tool within CHESS. For now, we address it through documentation.</a:t>
                      </a:r>
                      <a:endParaRPr lang="en-US" sz="1200" b="0" i="0" u="none" strike="noStrike" kern="1200" baseline="0" dirty="0">
                        <a:solidFill>
                          <a:schemeClr val="dk1"/>
                        </a:solidFill>
                        <a:latin typeface="+mn-lt"/>
                        <a:ea typeface="+mn-ea"/>
                        <a:cs typeface="+mn-cs"/>
                      </a:endParaRPr>
                    </a:p>
                  </a:txBody>
                  <a:tcPr/>
                </a:tc>
                <a:extLst>
                  <a:ext uri="{0D108BD9-81ED-4DB2-BD59-A6C34878D82A}">
                    <a16:rowId xmlns:a16="http://schemas.microsoft.com/office/drawing/2014/main" val="2808237627"/>
                  </a:ext>
                </a:extLst>
              </a:tr>
              <a:tr h="370840">
                <a:tc>
                  <a:txBody>
                    <a:bodyPr/>
                    <a:lstStyle/>
                    <a:p>
                      <a:r>
                        <a:rPr lang="en-US" sz="1200" b="0" i="0" u="none" strike="noStrike" kern="1200" baseline="0" dirty="0" smtClean="0">
                          <a:solidFill>
                            <a:schemeClr val="dk1"/>
                          </a:solidFill>
                          <a:latin typeface="+mn-lt"/>
                          <a:ea typeface="+mn-ea"/>
                          <a:cs typeface="+mn-cs"/>
                        </a:rPr>
                        <a:t>The generic term “de-energize” might not be precise enough to clearly</a:t>
                      </a:r>
                    </a:p>
                    <a:p>
                      <a:r>
                        <a:rPr lang="en-US" sz="1200" b="0" i="0" u="none" strike="noStrike" kern="1200" baseline="0" dirty="0" smtClean="0">
                          <a:solidFill>
                            <a:schemeClr val="dk1"/>
                          </a:solidFill>
                          <a:latin typeface="+mn-lt"/>
                          <a:ea typeface="+mn-ea"/>
                          <a:cs typeface="+mn-cs"/>
                        </a:rPr>
                        <a:t>specify the intended action of a safety function. Consider reformulating the</a:t>
                      </a:r>
                    </a:p>
                    <a:p>
                      <a:r>
                        <a:rPr lang="en-US" sz="1200" b="0" i="0" u="none" strike="noStrike" kern="1200" baseline="0" dirty="0" smtClean="0">
                          <a:solidFill>
                            <a:schemeClr val="dk1"/>
                          </a:solidFill>
                          <a:latin typeface="+mn-lt"/>
                          <a:ea typeface="+mn-ea"/>
                          <a:cs typeface="+mn-cs"/>
                        </a:rPr>
                        <a:t>SIFs to fully reflect the intended action.</a:t>
                      </a:r>
                      <a:endParaRPr lang="en-US" sz="1200" b="0" i="0" u="none" strike="noStrike" kern="1200" baseline="0" dirty="0">
                        <a:solidFill>
                          <a:schemeClr val="dk1"/>
                        </a:solidFill>
                        <a:latin typeface="+mn-lt"/>
                        <a:ea typeface="+mn-ea"/>
                        <a:cs typeface="+mn-cs"/>
                      </a:endParaRPr>
                    </a:p>
                  </a:txBody>
                  <a:tcPr/>
                </a:tc>
                <a:tc>
                  <a:txBody>
                    <a:bodyPr/>
                    <a:lstStyle/>
                    <a:p>
                      <a:r>
                        <a:rPr lang="en-US" sz="1200" b="0" i="0" u="none" strike="noStrike" kern="1200" baseline="0" dirty="0" smtClean="0">
                          <a:solidFill>
                            <a:schemeClr val="dk1"/>
                          </a:solidFill>
                          <a:latin typeface="+mn-lt"/>
                          <a:ea typeface="+mn-ea"/>
                          <a:cs typeface="+mn-cs"/>
                        </a:rPr>
                        <a:t>Adjusted the wording of the SIFs to implement this comment.</a:t>
                      </a:r>
                    </a:p>
                  </a:txBody>
                  <a:tcPr/>
                </a:tc>
                <a:extLst>
                  <a:ext uri="{0D108BD9-81ED-4DB2-BD59-A6C34878D82A}">
                    <a16:rowId xmlns:a16="http://schemas.microsoft.com/office/drawing/2014/main" val="4282675888"/>
                  </a:ext>
                </a:extLst>
              </a:tr>
              <a:tr h="370840">
                <a:tc>
                  <a:txBody>
                    <a:bodyPr/>
                    <a:lstStyle/>
                    <a:p>
                      <a:pPr marL="0" algn="l" defTabSz="914400" rtl="0" eaLnBrk="1" latinLnBrk="0" hangingPunct="1"/>
                      <a:r>
                        <a:rPr lang="en-US" sz="1200" b="0" i="0" u="none" strike="noStrike" kern="1200" baseline="0" dirty="0" smtClean="0">
                          <a:solidFill>
                            <a:schemeClr val="tx1"/>
                          </a:solidFill>
                          <a:latin typeface="+mn-lt"/>
                          <a:ea typeface="+mn-ea"/>
                          <a:cs typeface="+mn-cs"/>
                        </a:rPr>
                        <a:t>The derivation of SIF timing requirements from process safety time and</a:t>
                      </a:r>
                    </a:p>
                    <a:p>
                      <a:pPr marL="0" algn="l" defTabSz="914400" rtl="0" eaLnBrk="1" latinLnBrk="0" hangingPunct="1"/>
                      <a:r>
                        <a:rPr lang="en-US" sz="1200" b="0" i="0" u="none" strike="noStrike" kern="1200" baseline="0" dirty="0" smtClean="0">
                          <a:solidFill>
                            <a:schemeClr val="tx1"/>
                          </a:solidFill>
                          <a:latin typeface="+mn-lt"/>
                          <a:ea typeface="+mn-ea"/>
                          <a:cs typeface="+mn-cs"/>
                        </a:rPr>
                        <a:t>hazard consequence levels should be made clear and be included into the SIF</a:t>
                      </a:r>
                    </a:p>
                    <a:p>
                      <a:pPr marL="0" algn="l" defTabSz="914400" rtl="0" eaLnBrk="1" latinLnBrk="0" hangingPunct="1"/>
                      <a:r>
                        <a:rPr lang="en-US" sz="1200" b="0" i="0" u="none" strike="noStrike" kern="1200" baseline="0" dirty="0" smtClean="0">
                          <a:solidFill>
                            <a:schemeClr val="tx1"/>
                          </a:solidFill>
                          <a:latin typeface="+mn-lt"/>
                          <a:ea typeface="+mn-ea"/>
                          <a:cs typeface="+mn-cs"/>
                        </a:rPr>
                        <a:t>requirements specifications.</a:t>
                      </a:r>
                      <a:endParaRPr lang="en-US" sz="1200" b="0" i="0" u="none" strike="noStrike" kern="1200" baseline="0" dirty="0">
                        <a:solidFill>
                          <a:schemeClr val="tx1"/>
                        </a:solidFill>
                        <a:latin typeface="+mn-lt"/>
                        <a:ea typeface="+mn-ea"/>
                        <a:cs typeface="+mn-cs"/>
                      </a:endParaRPr>
                    </a:p>
                  </a:txBody>
                  <a:tcPr/>
                </a:tc>
                <a:tc>
                  <a:txBody>
                    <a:bodyPr/>
                    <a:lstStyle/>
                    <a:p>
                      <a:r>
                        <a:rPr lang="en-US" sz="1200" b="0" i="0" u="none" strike="noStrike" kern="1200" baseline="0" dirty="0" smtClean="0">
                          <a:solidFill>
                            <a:schemeClr val="dk1"/>
                          </a:solidFill>
                          <a:latin typeface="+mn-lt"/>
                          <a:ea typeface="+mn-ea"/>
                          <a:cs typeface="+mn-cs"/>
                        </a:rPr>
                        <a:t>The definition (and rationality) of the Process Safety Time (PST) for each SIF is included in the </a:t>
                      </a:r>
                      <a:r>
                        <a:rPr lang="en-US" sz="1200" b="0" i="1" u="none" strike="noStrike" kern="1200" baseline="0" dirty="0" smtClean="0">
                          <a:solidFill>
                            <a:schemeClr val="dk1"/>
                          </a:solidFill>
                          <a:latin typeface="+mn-lt"/>
                          <a:ea typeface="+mn-ea"/>
                          <a:cs typeface="+mn-cs"/>
                        </a:rPr>
                        <a:t>Safety Requirements Specification</a:t>
                      </a:r>
                      <a:r>
                        <a:rPr lang="en-US" sz="1200" b="0" i="0" u="none" strike="noStrike" kern="1200" baseline="0" dirty="0" smtClean="0">
                          <a:solidFill>
                            <a:schemeClr val="dk1"/>
                          </a:solidFill>
                          <a:latin typeface="+mn-lt"/>
                          <a:ea typeface="+mn-ea"/>
                          <a:cs typeface="+mn-cs"/>
                        </a:rPr>
                        <a:t> document of each PSS.</a:t>
                      </a:r>
                    </a:p>
                  </a:txBody>
                  <a:tcPr/>
                </a:tc>
                <a:extLst>
                  <a:ext uri="{0D108BD9-81ED-4DB2-BD59-A6C34878D82A}">
                    <a16:rowId xmlns:a16="http://schemas.microsoft.com/office/drawing/2014/main" val="3207981479"/>
                  </a:ext>
                </a:extLst>
              </a:tr>
              <a:tr h="370840">
                <a:tc>
                  <a:txBody>
                    <a:bodyPr/>
                    <a:lstStyle/>
                    <a:p>
                      <a:pPr marL="0" algn="l" defTabSz="914400" rtl="0" eaLnBrk="1" latinLnBrk="0" hangingPunct="1"/>
                      <a:r>
                        <a:rPr lang="en-US" sz="1200" b="0" i="0" u="none" strike="noStrike" kern="1200" baseline="0" dirty="0" smtClean="0">
                          <a:solidFill>
                            <a:schemeClr val="dk1"/>
                          </a:solidFill>
                          <a:latin typeface="+mn-lt"/>
                          <a:ea typeface="+mn-ea"/>
                          <a:cs typeface="+mn-cs"/>
                        </a:rPr>
                        <a:t>Consider whether the use of “gates” (zone gate doors, light barriers, ...)</a:t>
                      </a:r>
                    </a:p>
                    <a:p>
                      <a:pPr marL="0" algn="l" defTabSz="914400" rtl="0" eaLnBrk="1" latinLnBrk="0" hangingPunct="1"/>
                      <a:r>
                        <a:rPr lang="en-US" sz="1200" b="0" i="0" u="none" strike="noStrike" kern="1200" baseline="0" dirty="0" smtClean="0">
                          <a:solidFill>
                            <a:schemeClr val="dk1"/>
                          </a:solidFill>
                          <a:latin typeface="+mn-lt"/>
                          <a:ea typeface="+mn-ea"/>
                          <a:cs typeface="+mn-cs"/>
                        </a:rPr>
                        <a:t>to limit search areas requires consideration of gate failure mechanism</a:t>
                      </a:r>
                    </a:p>
                    <a:p>
                      <a:pPr marL="0" algn="l" defTabSz="914400" rtl="0" eaLnBrk="1" latinLnBrk="0" hangingPunct="1"/>
                      <a:r>
                        <a:rPr lang="en-US" sz="1200" b="0" i="0" u="none" strike="noStrike" kern="1200" baseline="0" dirty="0" smtClean="0">
                          <a:solidFill>
                            <a:schemeClr val="dk1"/>
                          </a:solidFill>
                          <a:latin typeface="+mn-lt"/>
                          <a:ea typeface="+mn-ea"/>
                          <a:cs typeface="+mn-cs"/>
                        </a:rPr>
                        <a:t>in the SIL-Verification.</a:t>
                      </a:r>
                      <a:endParaRPr lang="en-US" sz="1200" b="0" i="0" u="none" strike="noStrike" kern="1200" baseline="0" dirty="0">
                        <a:solidFill>
                          <a:schemeClr val="dk1"/>
                        </a:solidFill>
                        <a:latin typeface="+mn-lt"/>
                        <a:ea typeface="+mn-ea"/>
                        <a:cs typeface="+mn-cs"/>
                      </a:endParaRPr>
                    </a:p>
                  </a:txBody>
                  <a:tcPr/>
                </a:tc>
                <a:tc>
                  <a:txBody>
                    <a:bodyPr/>
                    <a:lstStyle/>
                    <a:p>
                      <a:r>
                        <a:rPr lang="en-US" sz="1200" b="0" i="0" u="none" strike="noStrike" kern="1200" baseline="0" dirty="0" smtClean="0">
                          <a:solidFill>
                            <a:schemeClr val="dk1"/>
                          </a:solidFill>
                          <a:latin typeface="+mn-lt"/>
                          <a:ea typeface="+mn-ea"/>
                          <a:cs typeface="+mn-cs"/>
                        </a:rPr>
                        <a:t>an Event Tree Analysis (ETA), ETA01b, is developed in </a:t>
                      </a:r>
                      <a:r>
                        <a:rPr lang="en-US" sz="1200" b="0" i="1" u="none" strike="noStrike" kern="1200" baseline="0" dirty="0" smtClean="0">
                          <a:solidFill>
                            <a:schemeClr val="dk1"/>
                          </a:solidFill>
                          <a:latin typeface="+mn-lt"/>
                          <a:ea typeface="+mn-ea"/>
                          <a:cs typeface="+mn-cs"/>
                        </a:rPr>
                        <a:t>SIL Assessment for Target Station Personnel Safety System</a:t>
                      </a:r>
                      <a:r>
                        <a:rPr lang="en-US" sz="1200" b="0" i="0" u="none" strike="noStrike" kern="1200" baseline="0" dirty="0" smtClean="0">
                          <a:solidFill>
                            <a:schemeClr val="dk1"/>
                          </a:solidFill>
                          <a:latin typeface="+mn-lt"/>
                          <a:ea typeface="+mn-ea"/>
                          <a:cs typeface="+mn-cs"/>
                        </a:rPr>
                        <a:t> (ESS-4747698)</a:t>
                      </a:r>
                    </a:p>
                  </a:txBody>
                  <a:tcPr/>
                </a:tc>
                <a:extLst>
                  <a:ext uri="{0D108BD9-81ED-4DB2-BD59-A6C34878D82A}">
                    <a16:rowId xmlns:a16="http://schemas.microsoft.com/office/drawing/2014/main" val="2866468434"/>
                  </a:ext>
                </a:extLst>
              </a:tr>
            </a:tbl>
          </a:graphicData>
        </a:graphic>
      </p:graphicFrame>
    </p:spTree>
    <p:extLst>
      <p:ext uri="{BB962C8B-B14F-4D97-AF65-F5344CB8AC3E}">
        <p14:creationId xmlns:p14="http://schemas.microsoft.com/office/powerpoint/2010/main" val="22863121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Follow-up from PDR (TS PSS)</a:t>
            </a:r>
            <a:endParaRPr lang="en-US" dirty="0"/>
          </a:p>
        </p:txBody>
      </p:sp>
      <p:sp>
        <p:nvSpPr>
          <p:cNvPr id="3" name="Footer Placeholder 2"/>
          <p:cNvSpPr>
            <a:spLocks noGrp="1"/>
          </p:cNvSpPr>
          <p:nvPr>
            <p:ph type="ftr" sz="quarter" idx="11"/>
          </p:nvPr>
        </p:nvSpPr>
        <p:spPr/>
        <p:txBody>
          <a:bodyPr/>
          <a:lstStyle/>
          <a:p>
            <a:r>
              <a:rPr lang="sv-SE" smtClean="0"/>
              <a:t>PRESENTATION TITLE/FOOTER</a:t>
            </a:r>
            <a:endParaRPr lang="sv-SE" dirty="0"/>
          </a:p>
        </p:txBody>
      </p:sp>
      <p:sp>
        <p:nvSpPr>
          <p:cNvPr id="4" name="Slide Number Placeholder 3"/>
          <p:cNvSpPr>
            <a:spLocks noGrp="1"/>
          </p:cNvSpPr>
          <p:nvPr>
            <p:ph type="sldNum" sz="quarter" idx="12"/>
          </p:nvPr>
        </p:nvSpPr>
        <p:spPr/>
        <p:txBody>
          <a:bodyPr/>
          <a:lstStyle/>
          <a:p>
            <a:fld id="{F7283078-D760-1647-8B80-66BA8B52336D}" type="slidenum">
              <a:rPr lang="sv-SE" smtClean="0"/>
              <a:t>12</a:t>
            </a:fld>
            <a:endParaRPr lang="sv-SE" dirty="0"/>
          </a:p>
        </p:txBody>
      </p:sp>
      <p:sp>
        <p:nvSpPr>
          <p:cNvPr id="5" name="Text Placeholder 4"/>
          <p:cNvSpPr>
            <a:spLocks noGrp="1"/>
          </p:cNvSpPr>
          <p:nvPr>
            <p:ph type="body" sz="quarter" idx="14"/>
          </p:nvPr>
        </p:nvSpPr>
        <p:spPr/>
        <p:txBody>
          <a:bodyPr/>
          <a:lstStyle/>
          <a:p>
            <a:r>
              <a:rPr lang="en-US" dirty="0" smtClean="0"/>
              <a:t>ESS-4927155 </a:t>
            </a:r>
            <a:endParaRPr lang="en-US" dirty="0"/>
          </a:p>
        </p:txBody>
      </p:sp>
      <p:sp>
        <p:nvSpPr>
          <p:cNvPr id="7" name="Date Placeholder 6"/>
          <p:cNvSpPr>
            <a:spLocks noGrp="1"/>
          </p:cNvSpPr>
          <p:nvPr>
            <p:ph type="dt" sz="half" idx="10"/>
          </p:nvPr>
        </p:nvSpPr>
        <p:spPr/>
        <p:txBody>
          <a:bodyPr/>
          <a:lstStyle/>
          <a:p>
            <a:fld id="{043EBC99-3B1F-4479-9910-DA7C56A2C1DF}" type="datetime1">
              <a:rPr lang="sv-SE" smtClean="0"/>
              <a:t>2024-04-29</a:t>
            </a:fld>
            <a:endParaRPr lang="sv-SE" dirty="0"/>
          </a:p>
        </p:txBody>
      </p:sp>
      <p:graphicFrame>
        <p:nvGraphicFramePr>
          <p:cNvPr id="8" name="Table 7"/>
          <p:cNvGraphicFramePr>
            <a:graphicFrameLocks noGrp="1"/>
          </p:cNvGraphicFramePr>
          <p:nvPr>
            <p:extLst>
              <p:ext uri="{D42A27DB-BD31-4B8C-83A1-F6EECF244321}">
                <p14:modId xmlns:p14="http://schemas.microsoft.com/office/powerpoint/2010/main" val="235912948"/>
              </p:ext>
            </p:extLst>
          </p:nvPr>
        </p:nvGraphicFramePr>
        <p:xfrm>
          <a:off x="410308" y="1747389"/>
          <a:ext cx="10980617" cy="4399280"/>
        </p:xfrm>
        <a:graphic>
          <a:graphicData uri="http://schemas.openxmlformats.org/drawingml/2006/table">
            <a:tbl>
              <a:tblPr firstRow="1" bandRow="1">
                <a:tableStyleId>{5C22544A-7EE6-4342-B048-85BDC9FD1C3A}</a:tableStyleId>
              </a:tblPr>
              <a:tblGrid>
                <a:gridCol w="5486400">
                  <a:extLst>
                    <a:ext uri="{9D8B030D-6E8A-4147-A177-3AD203B41FA5}">
                      <a16:colId xmlns:a16="http://schemas.microsoft.com/office/drawing/2014/main" val="1001188592"/>
                    </a:ext>
                  </a:extLst>
                </a:gridCol>
                <a:gridCol w="5494217">
                  <a:extLst>
                    <a:ext uri="{9D8B030D-6E8A-4147-A177-3AD203B41FA5}">
                      <a16:colId xmlns:a16="http://schemas.microsoft.com/office/drawing/2014/main" val="783768969"/>
                    </a:ext>
                  </a:extLst>
                </a:gridCol>
              </a:tblGrid>
              <a:tr h="370840">
                <a:tc>
                  <a:txBody>
                    <a:bodyPr/>
                    <a:lstStyle/>
                    <a:p>
                      <a:pPr algn="ctr"/>
                      <a:r>
                        <a:rPr lang="en-US" sz="1400" dirty="0" smtClean="0"/>
                        <a:t>Recommendation/observation</a:t>
                      </a:r>
                      <a:endParaRPr lang="en-US" sz="1400" b="1" kern="1200" dirty="0">
                        <a:solidFill>
                          <a:schemeClr val="lt1"/>
                        </a:solidFill>
                        <a:latin typeface="+mn-lt"/>
                        <a:ea typeface="+mn-ea"/>
                        <a:cs typeface="+mn-cs"/>
                      </a:endParaRPr>
                    </a:p>
                  </a:txBody>
                  <a:tcPr/>
                </a:tc>
                <a:tc>
                  <a:txBody>
                    <a:bodyPr/>
                    <a:lstStyle/>
                    <a:p>
                      <a:pPr algn="ctr"/>
                      <a:r>
                        <a:rPr lang="en-US" sz="1400" dirty="0" smtClean="0"/>
                        <a:t>Action</a:t>
                      </a:r>
                      <a:endParaRPr lang="en-US" sz="1400" dirty="0"/>
                    </a:p>
                  </a:txBody>
                  <a:tcPr/>
                </a:tc>
                <a:extLst>
                  <a:ext uri="{0D108BD9-81ED-4DB2-BD59-A6C34878D82A}">
                    <a16:rowId xmlns:a16="http://schemas.microsoft.com/office/drawing/2014/main" val="569580532"/>
                  </a:ext>
                </a:extLst>
              </a:tr>
              <a:tr h="370840">
                <a:tc>
                  <a:txBody>
                    <a:bodyPr/>
                    <a:lstStyle/>
                    <a:p>
                      <a:r>
                        <a:rPr lang="en-US" sz="1200" b="1" i="0" kern="1200" dirty="0" smtClean="0">
                          <a:solidFill>
                            <a:schemeClr val="dk1"/>
                          </a:solidFill>
                          <a:effectLst/>
                          <a:latin typeface="+mn-lt"/>
                          <a:ea typeface="+mn-ea"/>
                          <a:cs typeface="+mn-cs"/>
                        </a:rPr>
                        <a:t>Search on level 091</a:t>
                      </a:r>
                      <a:endParaRPr lang="en-US" sz="1200" b="0" i="0" kern="1200" dirty="0" smtClean="0">
                        <a:solidFill>
                          <a:schemeClr val="dk1"/>
                        </a:solidFill>
                        <a:effectLst/>
                        <a:latin typeface="+mn-lt"/>
                        <a:ea typeface="+mn-ea"/>
                        <a:cs typeface="+mn-cs"/>
                      </a:endParaRPr>
                    </a:p>
                    <a:p>
                      <a:r>
                        <a:rPr lang="en-US" sz="1200" b="0" i="0" kern="1200" dirty="0" smtClean="0">
                          <a:solidFill>
                            <a:schemeClr val="dk1"/>
                          </a:solidFill>
                          <a:effectLst/>
                          <a:latin typeface="+mn-lt"/>
                          <a:ea typeface="+mn-ea"/>
                          <a:cs typeface="+mn-cs"/>
                        </a:rPr>
                        <a:t>Target controlled area layout (level 091) makes search slightly complicated. On the other hand, the rooms appear to be easily searchable, and the searches are required only rarely (4-5 times a year?)</a:t>
                      </a:r>
                      <a:endParaRPr lang="en-US" sz="1200" b="0" i="0" kern="1200" dirty="0">
                        <a:solidFill>
                          <a:schemeClr val="dk1"/>
                        </a:solidFill>
                        <a:effectLst/>
                        <a:latin typeface="+mn-lt"/>
                        <a:ea typeface="+mn-ea"/>
                        <a:cs typeface="+mn-cs"/>
                      </a:endParaRPr>
                    </a:p>
                  </a:txBody>
                  <a:tcPr/>
                </a:tc>
                <a:tc>
                  <a:txBody>
                    <a:bodyPr/>
                    <a:lstStyle/>
                    <a:p>
                      <a:r>
                        <a:rPr lang="en-US" sz="1200" b="0" i="0" u="none" strike="noStrike" kern="1200" baseline="0" dirty="0" smtClean="0">
                          <a:solidFill>
                            <a:schemeClr val="dk1"/>
                          </a:solidFill>
                          <a:latin typeface="+mn-lt"/>
                          <a:ea typeface="+mn-ea"/>
                          <a:cs typeface="+mn-cs"/>
                        </a:rPr>
                        <a:t>See the </a:t>
                      </a:r>
                      <a:r>
                        <a:rPr lang="en-US" sz="1200" b="0" i="1" u="none" strike="noStrike" kern="1200" baseline="0" dirty="0" smtClean="0">
                          <a:solidFill>
                            <a:schemeClr val="dk1"/>
                          </a:solidFill>
                          <a:latin typeface="+mn-lt"/>
                          <a:ea typeface="+mn-ea"/>
                          <a:cs typeface="+mn-cs"/>
                        </a:rPr>
                        <a:t>Target Station PSS Concepts of Operations</a:t>
                      </a:r>
                      <a:r>
                        <a:rPr lang="en-US" sz="1200" b="0" i="0" u="none" strike="noStrike" kern="1200" baseline="0" dirty="0" smtClean="0">
                          <a:solidFill>
                            <a:schemeClr val="dk1"/>
                          </a:solidFill>
                          <a:latin typeface="+mn-lt"/>
                          <a:ea typeface="+mn-ea"/>
                          <a:cs typeface="+mn-cs"/>
                        </a:rPr>
                        <a:t> presentation.</a:t>
                      </a:r>
                      <a:endParaRPr lang="en-US" sz="1200" b="0" i="0" u="none" strike="noStrike" kern="1200" baseline="0" dirty="0">
                        <a:solidFill>
                          <a:schemeClr val="dk1"/>
                        </a:solidFill>
                        <a:latin typeface="+mn-lt"/>
                        <a:ea typeface="+mn-ea"/>
                        <a:cs typeface="+mn-cs"/>
                      </a:endParaRPr>
                    </a:p>
                  </a:txBody>
                  <a:tcPr/>
                </a:tc>
                <a:extLst>
                  <a:ext uri="{0D108BD9-81ED-4DB2-BD59-A6C34878D82A}">
                    <a16:rowId xmlns:a16="http://schemas.microsoft.com/office/drawing/2014/main" val="1053540132"/>
                  </a:ext>
                </a:extLst>
              </a:tr>
              <a:tr h="370840">
                <a:tc>
                  <a:txBody>
                    <a:bodyPr/>
                    <a:lstStyle/>
                    <a:p>
                      <a:r>
                        <a:rPr lang="en-US" sz="1200" b="1" i="0" kern="1200" dirty="0" smtClean="0">
                          <a:solidFill>
                            <a:schemeClr val="dk1"/>
                          </a:solidFill>
                          <a:effectLst/>
                          <a:latin typeface="+mn-lt"/>
                          <a:ea typeface="+mn-ea"/>
                          <a:cs typeface="+mn-cs"/>
                        </a:rPr>
                        <a:t>PSS and ODH requirements for Target basement</a:t>
                      </a:r>
                      <a:endParaRPr lang="en-US" sz="1200" b="0" i="0" kern="1200" dirty="0" smtClean="0">
                        <a:solidFill>
                          <a:schemeClr val="dk1"/>
                        </a:solidFill>
                        <a:effectLst/>
                        <a:latin typeface="+mn-lt"/>
                        <a:ea typeface="+mn-ea"/>
                        <a:cs typeface="+mn-cs"/>
                      </a:endParaRPr>
                    </a:p>
                    <a:p>
                      <a:r>
                        <a:rPr lang="en-US" sz="1200" b="0" i="0" kern="1200" dirty="0" smtClean="0">
                          <a:solidFill>
                            <a:schemeClr val="dk1"/>
                          </a:solidFill>
                          <a:effectLst/>
                          <a:latin typeface="+mn-lt"/>
                          <a:ea typeface="+mn-ea"/>
                          <a:cs typeface="+mn-cs"/>
                        </a:rPr>
                        <a:t>In case of the target basement the interface between ODH requirements and PSS requirements needs to be clarified. (Appeared to be resolved during the review meeting, but need to confirm)</a:t>
                      </a:r>
                      <a:endParaRPr lang="en-US" sz="1200" b="0" i="0" kern="1200" dirty="0">
                        <a:solidFill>
                          <a:schemeClr val="dk1"/>
                        </a:solidFill>
                        <a:effectLst/>
                        <a:latin typeface="+mn-lt"/>
                        <a:ea typeface="+mn-ea"/>
                        <a:cs typeface="+mn-cs"/>
                      </a:endParaRPr>
                    </a:p>
                  </a:txBody>
                  <a:tcPr/>
                </a:tc>
                <a:tc>
                  <a:txBody>
                    <a:bodyPr/>
                    <a:lstStyle/>
                    <a:p>
                      <a:r>
                        <a:rPr lang="en-US" sz="1200" b="0" i="0" u="none" strike="noStrike" kern="1200" baseline="0" dirty="0" smtClean="0">
                          <a:solidFill>
                            <a:schemeClr val="dk1"/>
                          </a:solidFill>
                          <a:latin typeface="+mn-lt"/>
                          <a:ea typeface="+mn-ea"/>
                          <a:cs typeface="+mn-cs"/>
                        </a:rPr>
                        <a:t>Room D02.091.4003 is now part of PSS controlled area in order to avoid having an accessible area between an ODH zone and </a:t>
                      </a:r>
                      <a:r>
                        <a:rPr lang="en-US" sz="1200" b="0" i="0" u="none" strike="noStrike" kern="1200" baseline="0" dirty="0" smtClean="0">
                          <a:solidFill>
                            <a:schemeClr val="dk1"/>
                          </a:solidFill>
                          <a:latin typeface="+mn-lt"/>
                          <a:ea typeface="+mn-ea"/>
                          <a:cs typeface="+mn-cs"/>
                        </a:rPr>
                        <a:t>Magenta </a:t>
                      </a:r>
                      <a:r>
                        <a:rPr lang="en-US" sz="1200" b="0" i="0" u="none" strike="noStrike" kern="1200" baseline="0" dirty="0" smtClean="0">
                          <a:solidFill>
                            <a:schemeClr val="dk1"/>
                          </a:solidFill>
                          <a:latin typeface="+mn-lt"/>
                          <a:ea typeface="+mn-ea"/>
                          <a:cs typeface="+mn-cs"/>
                        </a:rPr>
                        <a:t>area during </a:t>
                      </a:r>
                      <a:r>
                        <a:rPr lang="en-US" sz="1200" b="0" i="0" u="none" strike="noStrike" kern="1200" baseline="0" dirty="0" err="1" smtClean="0">
                          <a:solidFill>
                            <a:schemeClr val="dk1"/>
                          </a:solidFill>
                          <a:latin typeface="+mn-lt"/>
                          <a:ea typeface="+mn-ea"/>
                          <a:cs typeface="+mn-cs"/>
                        </a:rPr>
                        <a:t>BoT.</a:t>
                      </a:r>
                      <a:r>
                        <a:rPr lang="en-US" sz="1200" b="0" i="0" u="none" strike="noStrike" kern="1200" baseline="0" dirty="0" smtClean="0">
                          <a:solidFill>
                            <a:schemeClr val="dk1"/>
                          </a:solidFill>
                          <a:latin typeface="+mn-lt"/>
                          <a:ea typeface="+mn-ea"/>
                          <a:cs typeface="+mn-cs"/>
                        </a:rPr>
                        <a:t> The interface between TS GDS and TS PSS is established, see </a:t>
                      </a:r>
                      <a:r>
                        <a:rPr lang="en-US" sz="1200" b="0" i="1" u="none" strike="noStrike" kern="1200" baseline="0" dirty="0" smtClean="0">
                          <a:solidFill>
                            <a:schemeClr val="dk1"/>
                          </a:solidFill>
                          <a:latin typeface="+mn-lt"/>
                          <a:ea typeface="+mn-ea"/>
                          <a:cs typeface="+mn-cs"/>
                        </a:rPr>
                        <a:t>Concepts of Operations for Target Station Personnel Safety System</a:t>
                      </a:r>
                      <a:r>
                        <a:rPr lang="en-US" sz="1200" b="0" i="0" u="none" strike="noStrike" kern="1200" baseline="0" dirty="0" smtClean="0">
                          <a:solidFill>
                            <a:schemeClr val="dk1"/>
                          </a:solidFill>
                          <a:latin typeface="+mn-lt"/>
                          <a:ea typeface="+mn-ea"/>
                          <a:cs typeface="+mn-cs"/>
                        </a:rPr>
                        <a:t> (ESS-4770860).</a:t>
                      </a:r>
                      <a:endParaRPr lang="en-US" sz="1200" b="0" i="0" u="none" strike="noStrike" kern="1200" baseline="0" dirty="0">
                        <a:solidFill>
                          <a:schemeClr val="dk1"/>
                        </a:solidFill>
                        <a:latin typeface="+mn-lt"/>
                        <a:ea typeface="+mn-ea"/>
                        <a:cs typeface="+mn-cs"/>
                      </a:endParaRPr>
                    </a:p>
                  </a:txBody>
                  <a:tcPr/>
                </a:tc>
                <a:extLst>
                  <a:ext uri="{0D108BD9-81ED-4DB2-BD59-A6C34878D82A}">
                    <a16:rowId xmlns:a16="http://schemas.microsoft.com/office/drawing/2014/main" val="2426976962"/>
                  </a:ext>
                </a:extLst>
              </a:tr>
              <a:tr h="370840">
                <a:tc>
                  <a:txBody>
                    <a:bodyPr/>
                    <a:lstStyle/>
                    <a:p>
                      <a:r>
                        <a:rPr lang="en-US" sz="1200" b="1" i="0" kern="1200" dirty="0" smtClean="0">
                          <a:solidFill>
                            <a:schemeClr val="dk1"/>
                          </a:solidFill>
                          <a:effectLst/>
                          <a:latin typeface="+mn-lt"/>
                          <a:ea typeface="+mn-ea"/>
                          <a:cs typeface="+mn-cs"/>
                        </a:rPr>
                        <a:t>Beam destination</a:t>
                      </a:r>
                      <a:endParaRPr lang="en-US" sz="1200" b="0" i="0" kern="1200" dirty="0" smtClean="0">
                        <a:solidFill>
                          <a:schemeClr val="dk1"/>
                        </a:solidFill>
                        <a:effectLst/>
                        <a:latin typeface="+mn-lt"/>
                        <a:ea typeface="+mn-ea"/>
                        <a:cs typeface="+mn-cs"/>
                      </a:endParaRPr>
                    </a:p>
                    <a:p>
                      <a:r>
                        <a:rPr lang="en-US" sz="1200" b="0" i="0" kern="1200" dirty="0" smtClean="0">
                          <a:solidFill>
                            <a:schemeClr val="dk1"/>
                          </a:solidFill>
                          <a:effectLst/>
                          <a:latin typeface="+mn-lt"/>
                          <a:ea typeface="+mn-ea"/>
                          <a:cs typeface="+mn-cs"/>
                        </a:rPr>
                        <a:t>In TS PSS Operational Activities (slide 23, Target PSS </a:t>
                      </a:r>
                      <a:r>
                        <a:rPr lang="en-US" sz="1200" b="0" i="0" kern="1200" dirty="0" err="1" smtClean="0">
                          <a:solidFill>
                            <a:schemeClr val="dk1"/>
                          </a:solidFill>
                          <a:effectLst/>
                          <a:latin typeface="+mn-lt"/>
                          <a:ea typeface="+mn-ea"/>
                          <a:cs typeface="+mn-cs"/>
                        </a:rPr>
                        <a:t>ConOps</a:t>
                      </a:r>
                      <a:r>
                        <a:rPr lang="en-US" sz="1200" b="0" i="0" kern="1200" dirty="0" smtClean="0">
                          <a:solidFill>
                            <a:schemeClr val="dk1"/>
                          </a:solidFill>
                          <a:effectLst/>
                          <a:latin typeface="+mn-lt"/>
                          <a:ea typeface="+mn-ea"/>
                          <a:cs typeface="+mn-cs"/>
                        </a:rPr>
                        <a:t> Presentation) it is stated that prior to granting access to TS PSS controlled are, the operator changes the beam destination out of Target. Is this monitored in PSS (implying an interface between PSS and the “machine” control system) and if yes, how? Or is this just procedural?</a:t>
                      </a:r>
                      <a:endParaRPr lang="en-US" sz="1200" b="0" i="0" kern="1200" dirty="0">
                        <a:solidFill>
                          <a:schemeClr val="dk1"/>
                        </a:solidFill>
                        <a:effectLst/>
                        <a:latin typeface="+mn-lt"/>
                        <a:ea typeface="+mn-ea"/>
                        <a:cs typeface="+mn-cs"/>
                      </a:endParaRPr>
                    </a:p>
                  </a:txBody>
                  <a:tcPr/>
                </a:tc>
                <a:tc>
                  <a:txBody>
                    <a:bodyPr/>
                    <a:lstStyle/>
                    <a:p>
                      <a:r>
                        <a:rPr lang="en-US" sz="1200" b="0" i="0" u="none" strike="noStrike" kern="1200" baseline="0" dirty="0" smtClean="0">
                          <a:solidFill>
                            <a:schemeClr val="dk1"/>
                          </a:solidFill>
                          <a:latin typeface="+mn-lt"/>
                          <a:ea typeface="+mn-ea"/>
                          <a:cs typeface="+mn-cs"/>
                        </a:rPr>
                        <a:t>This is action is performed by operator through BPCS. PSS performs the interlock function. </a:t>
                      </a:r>
                      <a:endParaRPr lang="en-US" sz="1200" b="0" i="0" u="none" strike="noStrike" kern="1200" baseline="0" dirty="0">
                        <a:solidFill>
                          <a:schemeClr val="dk1"/>
                        </a:solidFill>
                        <a:latin typeface="+mn-lt"/>
                        <a:ea typeface="+mn-ea"/>
                        <a:cs typeface="+mn-cs"/>
                      </a:endParaRPr>
                    </a:p>
                  </a:txBody>
                  <a:tcPr/>
                </a:tc>
                <a:extLst>
                  <a:ext uri="{0D108BD9-81ED-4DB2-BD59-A6C34878D82A}">
                    <a16:rowId xmlns:a16="http://schemas.microsoft.com/office/drawing/2014/main" val="1945344005"/>
                  </a:ext>
                </a:extLst>
              </a:tr>
              <a:tr h="370840">
                <a:tc>
                  <a:txBody>
                    <a:bodyPr/>
                    <a:lstStyle/>
                    <a:p>
                      <a:r>
                        <a:rPr lang="en-US" sz="1200" b="1" i="0" kern="1200" dirty="0" smtClean="0">
                          <a:solidFill>
                            <a:schemeClr val="dk1"/>
                          </a:solidFill>
                          <a:effectLst/>
                          <a:latin typeface="+mn-lt"/>
                          <a:ea typeface="+mn-ea"/>
                          <a:cs typeface="+mn-cs"/>
                        </a:rPr>
                        <a:t>Active cells</a:t>
                      </a:r>
                      <a:endParaRPr lang="en-US" sz="1200" b="0" i="0" kern="1200" dirty="0" smtClean="0">
                        <a:solidFill>
                          <a:schemeClr val="dk1"/>
                        </a:solidFill>
                        <a:effectLst/>
                        <a:latin typeface="+mn-lt"/>
                        <a:ea typeface="+mn-ea"/>
                        <a:cs typeface="+mn-cs"/>
                      </a:endParaRPr>
                    </a:p>
                    <a:p>
                      <a:r>
                        <a:rPr lang="en-US" sz="1200" b="0" i="0" kern="1200" dirty="0" smtClean="0">
                          <a:solidFill>
                            <a:schemeClr val="dk1"/>
                          </a:solidFill>
                          <a:effectLst/>
                          <a:latin typeface="+mn-lt"/>
                          <a:ea typeface="+mn-ea"/>
                          <a:cs typeface="+mn-cs"/>
                        </a:rPr>
                        <a:t>Is there any interface between the Active Cells PSS and Target PSS? If yes, ensure that the two systems are consistent with each other and take a similar approach.</a:t>
                      </a:r>
                      <a:endParaRPr lang="en-US" sz="1200" b="0" i="0" kern="1200" dirty="0">
                        <a:solidFill>
                          <a:schemeClr val="dk1"/>
                        </a:solidFill>
                        <a:effectLst/>
                        <a:latin typeface="+mn-lt"/>
                        <a:ea typeface="+mn-ea"/>
                        <a:cs typeface="+mn-cs"/>
                      </a:endParaRPr>
                    </a:p>
                  </a:txBody>
                  <a:tcPr/>
                </a:tc>
                <a:tc>
                  <a:txBody>
                    <a:bodyPr/>
                    <a:lstStyle/>
                    <a:p>
                      <a:r>
                        <a:rPr lang="en-US" sz="1200" b="0" i="0" u="none" strike="noStrike" kern="1200" baseline="0" dirty="0" smtClean="0">
                          <a:solidFill>
                            <a:schemeClr val="dk1"/>
                          </a:solidFill>
                          <a:latin typeface="+mn-lt"/>
                          <a:ea typeface="+mn-ea"/>
                          <a:cs typeface="+mn-cs"/>
                        </a:rPr>
                        <a:t>There is no interface between </a:t>
                      </a:r>
                      <a:r>
                        <a:rPr lang="en-US" sz="1200" b="0" i="0" u="none" strike="noStrike" kern="1200" baseline="0" dirty="0" smtClean="0">
                          <a:solidFill>
                            <a:schemeClr val="dk1"/>
                          </a:solidFill>
                          <a:latin typeface="+mn-lt"/>
                          <a:ea typeface="+mn-ea"/>
                          <a:cs typeface="+mn-cs"/>
                        </a:rPr>
                        <a:t>Safety </a:t>
                      </a:r>
                      <a:r>
                        <a:rPr lang="en-US" sz="1200" b="0" i="0" u="none" strike="noStrike" kern="1200" baseline="0" dirty="0" smtClean="0">
                          <a:solidFill>
                            <a:schemeClr val="dk1"/>
                          </a:solidFill>
                          <a:latin typeface="+mn-lt"/>
                          <a:ea typeface="+mn-ea"/>
                          <a:cs typeface="+mn-cs"/>
                        </a:rPr>
                        <a:t>Interlock System for Active cells and TS PSS.</a:t>
                      </a:r>
                      <a:endParaRPr lang="en-US" sz="1200" b="0" i="0" u="none" strike="noStrike" kern="1200" baseline="0" dirty="0">
                        <a:solidFill>
                          <a:schemeClr val="dk1"/>
                        </a:solidFill>
                        <a:latin typeface="+mn-lt"/>
                        <a:ea typeface="+mn-ea"/>
                        <a:cs typeface="+mn-cs"/>
                      </a:endParaRPr>
                    </a:p>
                  </a:txBody>
                  <a:tcPr/>
                </a:tc>
                <a:extLst>
                  <a:ext uri="{0D108BD9-81ED-4DB2-BD59-A6C34878D82A}">
                    <a16:rowId xmlns:a16="http://schemas.microsoft.com/office/drawing/2014/main" val="2808237627"/>
                  </a:ext>
                </a:extLst>
              </a:tr>
              <a:tr h="370840">
                <a:tc>
                  <a:txBody>
                    <a:bodyPr/>
                    <a:lstStyle/>
                    <a:p>
                      <a:pPr marL="0" algn="l" defTabSz="914400" rtl="0" eaLnBrk="1" latinLnBrk="0" hangingPunct="1"/>
                      <a:endParaRPr lang="en-US" sz="1200" b="0" i="0" u="none" strike="noStrike" kern="1200" baseline="0" dirty="0">
                        <a:solidFill>
                          <a:schemeClr val="dk1"/>
                        </a:solidFill>
                        <a:latin typeface="+mn-lt"/>
                        <a:ea typeface="+mn-ea"/>
                        <a:cs typeface="+mn-cs"/>
                      </a:endParaRPr>
                    </a:p>
                  </a:txBody>
                  <a:tcPr/>
                </a:tc>
                <a:tc>
                  <a:txBody>
                    <a:bodyPr/>
                    <a:lstStyle/>
                    <a:p>
                      <a:endParaRPr lang="en-US" sz="1200" kern="1200" dirty="0">
                        <a:solidFill>
                          <a:schemeClr val="dk1"/>
                        </a:solidFill>
                        <a:latin typeface="+mn-lt"/>
                        <a:ea typeface="+mn-ea"/>
                        <a:cs typeface="+mn-cs"/>
                      </a:endParaRPr>
                    </a:p>
                  </a:txBody>
                  <a:tcPr/>
                </a:tc>
                <a:extLst>
                  <a:ext uri="{0D108BD9-81ED-4DB2-BD59-A6C34878D82A}">
                    <a16:rowId xmlns:a16="http://schemas.microsoft.com/office/drawing/2014/main" val="2296507621"/>
                  </a:ext>
                </a:extLst>
              </a:tr>
            </a:tbl>
          </a:graphicData>
        </a:graphic>
      </p:graphicFrame>
    </p:spTree>
    <p:extLst>
      <p:ext uri="{BB962C8B-B14F-4D97-AF65-F5344CB8AC3E}">
        <p14:creationId xmlns:p14="http://schemas.microsoft.com/office/powerpoint/2010/main" val="31192796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Follow-up from PDR (Bunker PSS)</a:t>
            </a:r>
            <a:endParaRPr lang="en-US" dirty="0"/>
          </a:p>
        </p:txBody>
      </p:sp>
      <p:sp>
        <p:nvSpPr>
          <p:cNvPr id="3" name="Footer Placeholder 2"/>
          <p:cNvSpPr>
            <a:spLocks noGrp="1"/>
          </p:cNvSpPr>
          <p:nvPr>
            <p:ph type="ftr" sz="quarter" idx="11"/>
          </p:nvPr>
        </p:nvSpPr>
        <p:spPr/>
        <p:txBody>
          <a:bodyPr/>
          <a:lstStyle/>
          <a:p>
            <a:r>
              <a:rPr lang="sv-SE" smtClean="0"/>
              <a:t>PRESENTATION TITLE/FOOTER</a:t>
            </a:r>
            <a:endParaRPr lang="sv-SE" dirty="0"/>
          </a:p>
        </p:txBody>
      </p:sp>
      <p:sp>
        <p:nvSpPr>
          <p:cNvPr id="4" name="Slide Number Placeholder 3"/>
          <p:cNvSpPr>
            <a:spLocks noGrp="1"/>
          </p:cNvSpPr>
          <p:nvPr>
            <p:ph type="sldNum" sz="quarter" idx="12"/>
          </p:nvPr>
        </p:nvSpPr>
        <p:spPr/>
        <p:txBody>
          <a:bodyPr/>
          <a:lstStyle/>
          <a:p>
            <a:fld id="{F7283078-D760-1647-8B80-66BA8B52336D}" type="slidenum">
              <a:rPr lang="sv-SE" smtClean="0"/>
              <a:t>13</a:t>
            </a:fld>
            <a:endParaRPr lang="sv-SE" dirty="0"/>
          </a:p>
        </p:txBody>
      </p:sp>
      <p:sp>
        <p:nvSpPr>
          <p:cNvPr id="5" name="Text Placeholder 4"/>
          <p:cNvSpPr>
            <a:spLocks noGrp="1"/>
          </p:cNvSpPr>
          <p:nvPr>
            <p:ph type="body" sz="quarter" idx="14"/>
          </p:nvPr>
        </p:nvSpPr>
        <p:spPr/>
        <p:txBody>
          <a:bodyPr/>
          <a:lstStyle/>
          <a:p>
            <a:r>
              <a:rPr lang="en-US" dirty="0" smtClean="0"/>
              <a:t>ESS-4927155</a:t>
            </a:r>
            <a:endParaRPr lang="en-US" dirty="0"/>
          </a:p>
        </p:txBody>
      </p:sp>
      <p:sp>
        <p:nvSpPr>
          <p:cNvPr id="7" name="Date Placeholder 6"/>
          <p:cNvSpPr>
            <a:spLocks noGrp="1"/>
          </p:cNvSpPr>
          <p:nvPr>
            <p:ph type="dt" sz="half" idx="10"/>
          </p:nvPr>
        </p:nvSpPr>
        <p:spPr/>
        <p:txBody>
          <a:bodyPr/>
          <a:lstStyle/>
          <a:p>
            <a:fld id="{043EBC99-3B1F-4479-9910-DA7C56A2C1DF}" type="datetime1">
              <a:rPr lang="sv-SE" smtClean="0"/>
              <a:t>2024-04-29</a:t>
            </a:fld>
            <a:endParaRPr lang="sv-SE" dirty="0"/>
          </a:p>
        </p:txBody>
      </p:sp>
      <p:graphicFrame>
        <p:nvGraphicFramePr>
          <p:cNvPr id="8" name="Table 7"/>
          <p:cNvGraphicFramePr>
            <a:graphicFrameLocks noGrp="1"/>
          </p:cNvGraphicFramePr>
          <p:nvPr>
            <p:extLst>
              <p:ext uri="{D42A27DB-BD31-4B8C-83A1-F6EECF244321}">
                <p14:modId xmlns:p14="http://schemas.microsoft.com/office/powerpoint/2010/main" val="4142613807"/>
              </p:ext>
            </p:extLst>
          </p:nvPr>
        </p:nvGraphicFramePr>
        <p:xfrm>
          <a:off x="363416" y="1602805"/>
          <a:ext cx="10980617" cy="4577080"/>
        </p:xfrm>
        <a:graphic>
          <a:graphicData uri="http://schemas.openxmlformats.org/drawingml/2006/table">
            <a:tbl>
              <a:tblPr firstRow="1" bandRow="1">
                <a:tableStyleId>{5C22544A-7EE6-4342-B048-85BDC9FD1C3A}</a:tableStyleId>
              </a:tblPr>
              <a:tblGrid>
                <a:gridCol w="5486400">
                  <a:extLst>
                    <a:ext uri="{9D8B030D-6E8A-4147-A177-3AD203B41FA5}">
                      <a16:colId xmlns:a16="http://schemas.microsoft.com/office/drawing/2014/main" val="1001188592"/>
                    </a:ext>
                  </a:extLst>
                </a:gridCol>
                <a:gridCol w="5494217">
                  <a:extLst>
                    <a:ext uri="{9D8B030D-6E8A-4147-A177-3AD203B41FA5}">
                      <a16:colId xmlns:a16="http://schemas.microsoft.com/office/drawing/2014/main" val="783768969"/>
                    </a:ext>
                  </a:extLst>
                </a:gridCol>
              </a:tblGrid>
              <a:tr h="370840">
                <a:tc>
                  <a:txBody>
                    <a:bodyPr/>
                    <a:lstStyle/>
                    <a:p>
                      <a:pPr algn="ctr"/>
                      <a:r>
                        <a:rPr lang="en-US" sz="1400" dirty="0" smtClean="0"/>
                        <a:t>Recommendation/observation</a:t>
                      </a:r>
                      <a:endParaRPr lang="en-US" sz="1400" b="1" kern="1200" dirty="0">
                        <a:solidFill>
                          <a:schemeClr val="lt1"/>
                        </a:solidFill>
                        <a:latin typeface="+mn-lt"/>
                        <a:ea typeface="+mn-ea"/>
                        <a:cs typeface="+mn-cs"/>
                      </a:endParaRPr>
                    </a:p>
                  </a:txBody>
                  <a:tcPr/>
                </a:tc>
                <a:tc>
                  <a:txBody>
                    <a:bodyPr/>
                    <a:lstStyle/>
                    <a:p>
                      <a:pPr algn="ctr"/>
                      <a:r>
                        <a:rPr lang="en-US" sz="1400" dirty="0" smtClean="0"/>
                        <a:t>Action</a:t>
                      </a:r>
                      <a:endParaRPr lang="en-US" sz="1400" dirty="0"/>
                    </a:p>
                  </a:txBody>
                  <a:tcPr/>
                </a:tc>
                <a:extLst>
                  <a:ext uri="{0D108BD9-81ED-4DB2-BD59-A6C34878D82A}">
                    <a16:rowId xmlns:a16="http://schemas.microsoft.com/office/drawing/2014/main" val="569580532"/>
                  </a:ext>
                </a:extLst>
              </a:tr>
              <a:tr h="370840">
                <a:tc>
                  <a:txBody>
                    <a:bodyPr/>
                    <a:lstStyle/>
                    <a:p>
                      <a:r>
                        <a:rPr lang="en-US" sz="1200" b="1" i="0" kern="1200" dirty="0" smtClean="0">
                          <a:solidFill>
                            <a:schemeClr val="dk1"/>
                          </a:solidFill>
                          <a:effectLst/>
                          <a:latin typeface="+mn-lt"/>
                          <a:ea typeface="+mn-ea"/>
                          <a:cs typeface="+mn-cs"/>
                        </a:rPr>
                        <a:t>Bunker concepts of operations</a:t>
                      </a:r>
                    </a:p>
                    <a:p>
                      <a:r>
                        <a:rPr lang="en-US" sz="1200" b="0" i="0" kern="1200" dirty="0" smtClean="0">
                          <a:solidFill>
                            <a:schemeClr val="dk1"/>
                          </a:solidFill>
                          <a:effectLst/>
                          <a:latin typeface="+mn-lt"/>
                          <a:ea typeface="+mn-ea"/>
                          <a:cs typeface="+mn-cs"/>
                        </a:rPr>
                        <a:t>conceptual design decision for Bunker-PSS</a:t>
                      </a:r>
                    </a:p>
                    <a:p>
                      <a:r>
                        <a:rPr lang="en-US" sz="1200" b="0" i="0" kern="1200" dirty="0" smtClean="0">
                          <a:solidFill>
                            <a:schemeClr val="dk1"/>
                          </a:solidFill>
                          <a:effectLst/>
                          <a:latin typeface="+mn-lt"/>
                          <a:ea typeface="+mn-ea"/>
                          <a:cs typeface="+mn-cs"/>
                        </a:rPr>
                        <a:t>should be reviewed after clarification of hazard analysis and concepts of operation questions.</a:t>
                      </a:r>
                      <a:endParaRPr lang="en-US" sz="1200" b="0" i="0" kern="1200" dirty="0">
                        <a:solidFill>
                          <a:schemeClr val="dk1"/>
                        </a:solidFill>
                        <a:effectLst/>
                        <a:latin typeface="+mn-lt"/>
                        <a:ea typeface="+mn-ea"/>
                        <a:cs typeface="+mn-cs"/>
                      </a:endParaRPr>
                    </a:p>
                  </a:txBody>
                  <a:tcPr/>
                </a:tc>
                <a:tc>
                  <a:txBody>
                    <a:bodyPr/>
                    <a:lstStyle/>
                    <a:p>
                      <a:r>
                        <a:rPr lang="en-US" sz="1200" b="0" i="0" u="none" strike="noStrike" kern="1200" baseline="0" dirty="0" smtClean="0">
                          <a:solidFill>
                            <a:schemeClr val="dk1"/>
                          </a:solidFill>
                          <a:latin typeface="+mn-lt"/>
                          <a:ea typeface="+mn-ea"/>
                          <a:cs typeface="+mn-cs"/>
                        </a:rPr>
                        <a:t>See </a:t>
                      </a:r>
                      <a:r>
                        <a:rPr lang="en-US" sz="1200" b="0" i="1" u="none" strike="noStrike" kern="1200" baseline="0" dirty="0" smtClean="0">
                          <a:solidFill>
                            <a:schemeClr val="dk1"/>
                          </a:solidFill>
                          <a:latin typeface="+mn-lt"/>
                          <a:ea typeface="+mn-ea"/>
                          <a:cs typeface="+mn-cs"/>
                        </a:rPr>
                        <a:t>Bunker Access Management Working Group Report</a:t>
                      </a:r>
                      <a:r>
                        <a:rPr lang="en-US" sz="1200" b="0" i="0" u="none" strike="noStrike" kern="1200" baseline="0" dirty="0" smtClean="0">
                          <a:solidFill>
                            <a:schemeClr val="dk1"/>
                          </a:solidFill>
                          <a:latin typeface="+mn-lt"/>
                          <a:ea typeface="+mn-ea"/>
                          <a:cs typeface="+mn-cs"/>
                        </a:rPr>
                        <a:t> (ESS-5063342).</a:t>
                      </a:r>
                      <a:endParaRPr lang="en-US" sz="1200" b="0" i="0" u="none" strike="noStrike" kern="1200" baseline="0" dirty="0">
                        <a:solidFill>
                          <a:schemeClr val="dk1"/>
                        </a:solidFill>
                        <a:latin typeface="+mn-lt"/>
                        <a:ea typeface="+mn-ea"/>
                        <a:cs typeface="+mn-cs"/>
                      </a:endParaRPr>
                    </a:p>
                  </a:txBody>
                  <a:tcPr/>
                </a:tc>
                <a:extLst>
                  <a:ext uri="{0D108BD9-81ED-4DB2-BD59-A6C34878D82A}">
                    <a16:rowId xmlns:a16="http://schemas.microsoft.com/office/drawing/2014/main" val="1053540132"/>
                  </a:ext>
                </a:extLst>
              </a:tr>
              <a:tr h="370840">
                <a:tc>
                  <a:txBody>
                    <a:bodyPr/>
                    <a:lstStyle/>
                    <a:p>
                      <a:r>
                        <a:rPr lang="en-US" sz="1200" b="1" i="0" kern="1200" dirty="0" smtClean="0">
                          <a:solidFill>
                            <a:schemeClr val="dk1"/>
                          </a:solidFill>
                          <a:effectLst/>
                          <a:latin typeface="+mn-lt"/>
                          <a:ea typeface="+mn-ea"/>
                          <a:cs typeface="+mn-cs"/>
                        </a:rPr>
                        <a:t>Requirements for bunker roof</a:t>
                      </a:r>
                      <a:endParaRPr lang="en-US" sz="1200" b="0" i="0" kern="1200" dirty="0" smtClean="0">
                        <a:solidFill>
                          <a:schemeClr val="dk1"/>
                        </a:solidFill>
                        <a:effectLst/>
                        <a:latin typeface="+mn-lt"/>
                        <a:ea typeface="+mn-ea"/>
                        <a:cs typeface="+mn-cs"/>
                      </a:endParaRPr>
                    </a:p>
                    <a:p>
                      <a:r>
                        <a:rPr lang="en-US" sz="1200" b="0" i="0" kern="1200" dirty="0" smtClean="0">
                          <a:solidFill>
                            <a:schemeClr val="dk1"/>
                          </a:solidFill>
                          <a:effectLst/>
                          <a:latin typeface="+mn-lt"/>
                          <a:ea typeface="+mn-ea"/>
                          <a:cs typeface="+mn-cs"/>
                        </a:rPr>
                        <a:t>Clarify requirements for SIFs related to bunker roof shielding.</a:t>
                      </a:r>
                    </a:p>
                    <a:p>
                      <a:endParaRPr lang="en-US" sz="1200" b="0" i="0" kern="1200" dirty="0">
                        <a:solidFill>
                          <a:schemeClr val="dk1"/>
                        </a:solidFill>
                        <a:effectLst/>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t>There is no interface between Bunker PSS and Bunker roof shielding. </a:t>
                      </a:r>
                      <a:r>
                        <a:rPr lang="en-US" sz="1200" b="0" i="0" u="none" strike="noStrike" kern="1200" baseline="0" dirty="0" smtClean="0">
                          <a:solidFill>
                            <a:schemeClr val="dk1"/>
                          </a:solidFill>
                          <a:latin typeface="+mn-lt"/>
                          <a:ea typeface="+mn-ea"/>
                          <a:cs typeface="+mn-cs"/>
                        </a:rPr>
                        <a:t>See </a:t>
                      </a:r>
                      <a:r>
                        <a:rPr lang="en-US" sz="1200" b="0" i="1" u="none" strike="noStrike" kern="1200" baseline="0" dirty="0" smtClean="0">
                          <a:solidFill>
                            <a:schemeClr val="dk1"/>
                          </a:solidFill>
                          <a:latin typeface="+mn-lt"/>
                          <a:ea typeface="+mn-ea"/>
                          <a:cs typeface="+mn-cs"/>
                        </a:rPr>
                        <a:t>Bunker Access Management Working Group Report</a:t>
                      </a:r>
                      <a:r>
                        <a:rPr lang="en-US" sz="1200" b="0" i="0" u="none" strike="noStrike" kern="1200" baseline="0" dirty="0" smtClean="0">
                          <a:solidFill>
                            <a:schemeClr val="dk1"/>
                          </a:solidFill>
                          <a:latin typeface="+mn-lt"/>
                          <a:ea typeface="+mn-ea"/>
                          <a:cs typeface="+mn-cs"/>
                        </a:rPr>
                        <a:t> (ESS-5063342).</a:t>
                      </a:r>
                    </a:p>
                  </a:txBody>
                  <a:tcPr/>
                </a:tc>
                <a:extLst>
                  <a:ext uri="{0D108BD9-81ED-4DB2-BD59-A6C34878D82A}">
                    <a16:rowId xmlns:a16="http://schemas.microsoft.com/office/drawing/2014/main" val="1644760561"/>
                  </a:ext>
                </a:extLst>
              </a:tr>
              <a:tr h="370840">
                <a:tc>
                  <a:txBody>
                    <a:bodyPr/>
                    <a:lstStyle/>
                    <a:p>
                      <a:r>
                        <a:rPr lang="en-US" sz="1200" b="1" i="0" kern="1200" dirty="0" smtClean="0">
                          <a:solidFill>
                            <a:schemeClr val="dk1"/>
                          </a:solidFill>
                          <a:effectLst/>
                          <a:latin typeface="+mn-lt"/>
                          <a:ea typeface="+mn-ea"/>
                          <a:cs typeface="+mn-cs"/>
                        </a:rPr>
                        <a:t>Mitigation measures</a:t>
                      </a:r>
                      <a:endParaRPr lang="en-US" sz="1200" b="0" i="0" kern="1200" dirty="0" smtClean="0">
                        <a:solidFill>
                          <a:schemeClr val="dk1"/>
                        </a:solidFill>
                        <a:effectLst/>
                        <a:latin typeface="+mn-lt"/>
                        <a:ea typeface="+mn-ea"/>
                        <a:cs typeface="+mn-cs"/>
                      </a:endParaRPr>
                    </a:p>
                    <a:p>
                      <a:r>
                        <a:rPr lang="en-US" sz="1200" b="0" i="0" kern="1200" dirty="0" smtClean="0">
                          <a:solidFill>
                            <a:schemeClr val="dk1"/>
                          </a:solidFill>
                          <a:effectLst/>
                          <a:latin typeface="+mn-lt"/>
                          <a:ea typeface="+mn-ea"/>
                          <a:cs typeface="+mn-cs"/>
                        </a:rPr>
                        <a:t>Review the hazard analysis for bunker and confirm the adequacy of the selected procedural and technical risk mitigation measures:</a:t>
                      </a:r>
                    </a:p>
                    <a:p>
                      <a:r>
                        <a:rPr lang="en-US" sz="1200" b="0" i="0" kern="1200" dirty="0" smtClean="0">
                          <a:solidFill>
                            <a:schemeClr val="dk1"/>
                          </a:solidFill>
                          <a:effectLst/>
                          <a:latin typeface="+mn-lt"/>
                          <a:ea typeface="+mn-ea"/>
                          <a:cs typeface="+mn-cs"/>
                        </a:rPr>
                        <a:t>Are a full key exchange system and “tokens” really necessary for Bunker PSS to achieve the necessary risk reduction?</a:t>
                      </a:r>
                    </a:p>
                    <a:p>
                      <a:r>
                        <a:rPr lang="en-US" sz="1200" b="0" i="0" kern="1200" dirty="0" smtClean="0">
                          <a:solidFill>
                            <a:schemeClr val="dk1"/>
                          </a:solidFill>
                          <a:effectLst/>
                          <a:latin typeface="+mn-lt"/>
                          <a:ea typeface="+mn-ea"/>
                          <a:cs typeface="+mn-cs"/>
                        </a:rPr>
                        <a:t>Is it sufficient to rely solely on a process based on “tokens” or is there a need for Emergency-Stop buttons inside the bunker since there is no “search” of the bunker area when closing.</a:t>
                      </a:r>
                    </a:p>
                    <a:p>
                      <a:endParaRPr lang="en-US" sz="1200" b="0" i="0" kern="1200" dirty="0">
                        <a:solidFill>
                          <a:schemeClr val="dk1"/>
                        </a:solidFill>
                        <a:effectLst/>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baseline="0" dirty="0" smtClean="0">
                          <a:solidFill>
                            <a:schemeClr val="dk1"/>
                          </a:solidFill>
                          <a:latin typeface="+mn-lt"/>
                          <a:ea typeface="+mn-ea"/>
                          <a:cs typeface="+mn-cs"/>
                        </a:rPr>
                        <a:t>Using Safety Tokens are deemed necessary as reliable means to ensure no one is left behind in Bunker prior to start of operation.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baseline="0" dirty="0" smtClean="0">
                          <a:solidFill>
                            <a:schemeClr val="dk1"/>
                          </a:solidFill>
                          <a:latin typeface="+mn-lt"/>
                          <a:ea typeface="+mn-ea"/>
                          <a:cs typeface="+mn-cs"/>
                        </a:rPr>
                        <a:t>The need for emergency stops buttons were not identified during hazard analysis and risk assessment process. See </a:t>
                      </a:r>
                      <a:r>
                        <a:rPr lang="en-US" sz="1200" b="0" i="1" u="none" strike="noStrike" kern="1200" baseline="0" dirty="0" smtClean="0">
                          <a:solidFill>
                            <a:schemeClr val="dk1"/>
                          </a:solidFill>
                          <a:latin typeface="+mn-lt"/>
                          <a:ea typeface="+mn-ea"/>
                          <a:cs typeface="+mn-cs"/>
                        </a:rPr>
                        <a:t>Bunker Access Management Working Group Report</a:t>
                      </a:r>
                      <a:r>
                        <a:rPr lang="en-US" sz="1200" b="0" i="0" u="none" strike="noStrike" kern="1200" baseline="0" dirty="0" smtClean="0">
                          <a:solidFill>
                            <a:schemeClr val="dk1"/>
                          </a:solidFill>
                          <a:latin typeface="+mn-lt"/>
                          <a:ea typeface="+mn-ea"/>
                          <a:cs typeface="+mn-cs"/>
                        </a:rPr>
                        <a:t> (ESS-5063342) and </a:t>
                      </a:r>
                      <a:r>
                        <a:rPr lang="en-US" sz="1200" b="0" i="1" u="none" strike="noStrike" kern="1200" baseline="0" dirty="0" smtClean="0">
                          <a:solidFill>
                            <a:schemeClr val="dk1"/>
                          </a:solidFill>
                          <a:latin typeface="+mn-lt"/>
                          <a:ea typeface="+mn-ea"/>
                          <a:cs typeface="+mn-cs"/>
                        </a:rPr>
                        <a:t>Conventional and Radiological Hazard Analysis and Risk Assessment of NSS Bunker Area </a:t>
                      </a:r>
                      <a:r>
                        <a:rPr lang="en-US" sz="1200" b="0" i="0" u="none" strike="noStrike" kern="1200" baseline="0" dirty="0" smtClean="0">
                          <a:solidFill>
                            <a:schemeClr val="dk1"/>
                          </a:solidFill>
                          <a:latin typeface="+mn-lt"/>
                          <a:ea typeface="+mn-ea"/>
                          <a:cs typeface="+mn-cs"/>
                        </a:rPr>
                        <a:t>(ESS-3999144).</a:t>
                      </a:r>
                    </a:p>
                    <a:p>
                      <a:endParaRPr lang="en-US" sz="1200" b="0" i="0" u="none" strike="noStrike" kern="1200" baseline="0" dirty="0">
                        <a:solidFill>
                          <a:schemeClr val="dk1"/>
                        </a:solidFill>
                        <a:latin typeface="+mn-lt"/>
                        <a:ea typeface="+mn-ea"/>
                        <a:cs typeface="+mn-cs"/>
                      </a:endParaRPr>
                    </a:p>
                  </a:txBody>
                  <a:tcPr/>
                </a:tc>
                <a:extLst>
                  <a:ext uri="{0D108BD9-81ED-4DB2-BD59-A6C34878D82A}">
                    <a16:rowId xmlns:a16="http://schemas.microsoft.com/office/drawing/2014/main" val="2285336974"/>
                  </a:ext>
                </a:extLst>
              </a:tr>
              <a:tr h="370840">
                <a:tc>
                  <a:txBody>
                    <a:bodyPr/>
                    <a:lstStyle/>
                    <a:p>
                      <a:r>
                        <a:rPr lang="en-US" sz="1200" b="1" i="0" kern="1200" dirty="0" smtClean="0">
                          <a:solidFill>
                            <a:schemeClr val="dk1"/>
                          </a:solidFill>
                          <a:effectLst/>
                          <a:latin typeface="+mn-lt"/>
                          <a:ea typeface="+mn-ea"/>
                          <a:cs typeface="+mn-cs"/>
                        </a:rPr>
                        <a:t>Safety tokens</a:t>
                      </a:r>
                      <a:endParaRPr lang="en-US" sz="1200" b="0" i="0" kern="1200" dirty="0" smtClean="0">
                        <a:solidFill>
                          <a:schemeClr val="dk1"/>
                        </a:solidFill>
                        <a:effectLst/>
                        <a:latin typeface="+mn-lt"/>
                        <a:ea typeface="+mn-ea"/>
                        <a:cs typeface="+mn-cs"/>
                      </a:endParaRPr>
                    </a:p>
                    <a:p>
                      <a:r>
                        <a:rPr lang="en-US" sz="1200" b="0" i="0" kern="1200" dirty="0" smtClean="0">
                          <a:solidFill>
                            <a:schemeClr val="dk1"/>
                          </a:solidFill>
                          <a:effectLst/>
                          <a:latin typeface="+mn-lt"/>
                          <a:ea typeface="+mn-ea"/>
                          <a:cs typeface="+mn-cs"/>
                        </a:rPr>
                        <a:t>If a “token”-system is used, ensure that the mechanisms for counting the intervening personnel and the riggers are compatible and do not lead to a situation where a very accurate count of people (tokens) did not take into account the riggers or crane maintenance personnel.</a:t>
                      </a:r>
                      <a:endParaRPr lang="en-US" sz="1200" b="0" i="0" kern="1200" dirty="0">
                        <a:solidFill>
                          <a:schemeClr val="dk1"/>
                        </a:solidFill>
                        <a:effectLst/>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baseline="0" dirty="0" smtClean="0">
                          <a:solidFill>
                            <a:schemeClr val="dk1"/>
                          </a:solidFill>
                          <a:latin typeface="+mn-lt"/>
                          <a:ea typeface="+mn-ea"/>
                          <a:cs typeface="+mn-cs"/>
                        </a:rPr>
                        <a:t>The number of safety tokens is determined considering the max. number of entrants allowed at a time in Bunker, the potential number of confined space watchers, and also the rigging team. See </a:t>
                      </a:r>
                      <a:r>
                        <a:rPr lang="en-US" sz="1200" b="0" i="1" u="none" strike="noStrike" kern="1200" baseline="0" dirty="0" smtClean="0">
                          <a:solidFill>
                            <a:schemeClr val="dk1"/>
                          </a:solidFill>
                          <a:latin typeface="+mn-lt"/>
                          <a:ea typeface="+mn-ea"/>
                          <a:cs typeface="+mn-cs"/>
                        </a:rPr>
                        <a:t>Bunker Access Management Working Group Report</a:t>
                      </a:r>
                      <a:r>
                        <a:rPr lang="en-US" sz="1200" b="0" i="0" u="none" strike="noStrike" kern="1200" baseline="0" dirty="0" smtClean="0">
                          <a:solidFill>
                            <a:schemeClr val="dk1"/>
                          </a:solidFill>
                          <a:latin typeface="+mn-lt"/>
                          <a:ea typeface="+mn-ea"/>
                          <a:cs typeface="+mn-cs"/>
                        </a:rPr>
                        <a:t> (ESS-5063342).</a:t>
                      </a:r>
                    </a:p>
                    <a:p>
                      <a:endParaRPr lang="en-US" sz="1200" b="0" i="0" u="none" strike="noStrike" kern="1200" baseline="0" dirty="0">
                        <a:solidFill>
                          <a:schemeClr val="dk1"/>
                        </a:solidFill>
                        <a:latin typeface="+mn-lt"/>
                        <a:ea typeface="+mn-ea"/>
                        <a:cs typeface="+mn-cs"/>
                      </a:endParaRPr>
                    </a:p>
                  </a:txBody>
                  <a:tcPr/>
                </a:tc>
                <a:extLst>
                  <a:ext uri="{0D108BD9-81ED-4DB2-BD59-A6C34878D82A}">
                    <a16:rowId xmlns:a16="http://schemas.microsoft.com/office/drawing/2014/main" val="2426976962"/>
                  </a:ext>
                </a:extLst>
              </a:tr>
            </a:tbl>
          </a:graphicData>
        </a:graphic>
      </p:graphicFrame>
    </p:spTree>
    <p:extLst>
      <p:ext uri="{BB962C8B-B14F-4D97-AF65-F5344CB8AC3E}">
        <p14:creationId xmlns:p14="http://schemas.microsoft.com/office/powerpoint/2010/main" val="32572150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3145CF3-C12C-4347-8E68-43E7983404D2}"/>
              </a:ext>
            </a:extLst>
          </p:cNvPr>
          <p:cNvSpPr>
            <a:spLocks noGrp="1"/>
          </p:cNvSpPr>
          <p:nvPr>
            <p:ph type="ctrTitle"/>
          </p:nvPr>
        </p:nvSpPr>
        <p:spPr/>
        <p:txBody>
          <a:bodyPr/>
          <a:lstStyle/>
          <a:p>
            <a:r>
              <a:rPr lang="en-GB" dirty="0" smtClean="0"/>
              <a:t/>
            </a:r>
            <a:br>
              <a:rPr lang="en-GB" dirty="0" smtClean="0"/>
            </a:br>
            <a:r>
              <a:rPr lang="en-GB" dirty="0"/>
              <a:t/>
            </a:r>
            <a:br>
              <a:rPr lang="en-GB" dirty="0"/>
            </a:br>
            <a:r>
              <a:rPr lang="en-GB" dirty="0" smtClean="0"/>
              <a:t>Thank you</a:t>
            </a:r>
            <a:br>
              <a:rPr lang="en-GB" dirty="0" smtClean="0"/>
            </a:br>
            <a:r>
              <a:rPr lang="en-GB" dirty="0"/>
              <a:t/>
            </a:r>
            <a:br>
              <a:rPr lang="en-GB" dirty="0"/>
            </a:br>
            <a:r>
              <a:rPr lang="en-GB" dirty="0" smtClean="0"/>
              <a:t>Questions/comments?</a:t>
            </a:r>
            <a:endParaRPr lang="en-GB" dirty="0"/>
          </a:p>
        </p:txBody>
      </p:sp>
      <p:sp>
        <p:nvSpPr>
          <p:cNvPr id="3" name="Date Placeholder 2"/>
          <p:cNvSpPr>
            <a:spLocks noGrp="1"/>
          </p:cNvSpPr>
          <p:nvPr>
            <p:ph type="dt" sz="half" idx="10"/>
          </p:nvPr>
        </p:nvSpPr>
        <p:spPr/>
        <p:txBody>
          <a:bodyPr/>
          <a:lstStyle/>
          <a:p>
            <a:fld id="{A19F7EEB-CE79-4D6F-8BE1-47DEC2522178}" type="datetime1">
              <a:rPr lang="sv-SE" smtClean="0"/>
              <a:t>2024-04-29</a:t>
            </a:fld>
            <a:endParaRPr lang="sv-SE" dirty="0"/>
          </a:p>
        </p:txBody>
      </p:sp>
    </p:spTree>
    <p:extLst>
      <p:ext uri="{BB962C8B-B14F-4D97-AF65-F5344CB8AC3E}">
        <p14:creationId xmlns:p14="http://schemas.microsoft.com/office/powerpoint/2010/main" val="26828509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3145CF3-C12C-4347-8E68-43E7983404D2}"/>
              </a:ext>
            </a:extLst>
          </p:cNvPr>
          <p:cNvSpPr>
            <a:spLocks noGrp="1"/>
          </p:cNvSpPr>
          <p:nvPr>
            <p:ph type="ctrTitle"/>
          </p:nvPr>
        </p:nvSpPr>
        <p:spPr/>
        <p:txBody>
          <a:bodyPr/>
          <a:lstStyle/>
          <a:p>
            <a:r>
              <a:rPr lang="en-GB" dirty="0" smtClean="0"/>
              <a:t/>
            </a:r>
            <a:br>
              <a:rPr lang="en-GB" dirty="0" smtClean="0"/>
            </a:br>
            <a:r>
              <a:rPr lang="en-GB" dirty="0"/>
              <a:t/>
            </a:r>
            <a:br>
              <a:rPr lang="en-GB" dirty="0"/>
            </a:br>
            <a:r>
              <a:rPr lang="en-GB" dirty="0" smtClean="0"/>
              <a:t>Back-up slides</a:t>
            </a:r>
            <a:endParaRPr lang="en-GB" dirty="0"/>
          </a:p>
        </p:txBody>
      </p:sp>
      <p:sp>
        <p:nvSpPr>
          <p:cNvPr id="3" name="Date Placeholder 2"/>
          <p:cNvSpPr>
            <a:spLocks noGrp="1"/>
          </p:cNvSpPr>
          <p:nvPr>
            <p:ph type="dt" sz="half" idx="10"/>
          </p:nvPr>
        </p:nvSpPr>
        <p:spPr/>
        <p:txBody>
          <a:bodyPr/>
          <a:lstStyle/>
          <a:p>
            <a:fld id="{FB7CF669-398F-4EF8-BAB0-924CFDCF0761}" type="datetime1">
              <a:rPr lang="sv-SE" smtClean="0"/>
              <a:t>2024-04-29</a:t>
            </a:fld>
            <a:endParaRPr lang="sv-SE" dirty="0"/>
          </a:p>
        </p:txBody>
      </p:sp>
    </p:spTree>
    <p:extLst>
      <p:ext uri="{BB962C8B-B14F-4D97-AF65-F5344CB8AC3E}">
        <p14:creationId xmlns:p14="http://schemas.microsoft.com/office/powerpoint/2010/main" val="1740157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3145CF3-C12C-4347-8E68-43E7983404D2}"/>
              </a:ext>
            </a:extLst>
          </p:cNvPr>
          <p:cNvSpPr>
            <a:spLocks noGrp="1"/>
          </p:cNvSpPr>
          <p:nvPr>
            <p:ph type="ctrTitle"/>
          </p:nvPr>
        </p:nvSpPr>
        <p:spPr/>
        <p:txBody>
          <a:bodyPr/>
          <a:lstStyle/>
          <a:p>
            <a:r>
              <a:rPr lang="en-GB" dirty="0"/>
              <a:t>Finish presentation</a:t>
            </a:r>
          </a:p>
        </p:txBody>
      </p:sp>
      <p:sp>
        <p:nvSpPr>
          <p:cNvPr id="3" name="Date Placeholder 2"/>
          <p:cNvSpPr>
            <a:spLocks noGrp="1"/>
          </p:cNvSpPr>
          <p:nvPr>
            <p:ph type="dt" sz="half" idx="10"/>
          </p:nvPr>
        </p:nvSpPr>
        <p:spPr/>
        <p:txBody>
          <a:bodyPr/>
          <a:lstStyle/>
          <a:p>
            <a:fld id="{2E7A091E-94C1-4072-B336-1FC24BEF2826}" type="datetime1">
              <a:rPr lang="sv-SE" smtClean="0"/>
              <a:t>2024-04-29</a:t>
            </a:fld>
            <a:endParaRPr lang="sv-SE" dirty="0"/>
          </a:p>
        </p:txBody>
      </p:sp>
    </p:spTree>
    <p:extLst>
      <p:ext uri="{BB962C8B-B14F-4D97-AF65-F5344CB8AC3E}">
        <p14:creationId xmlns:p14="http://schemas.microsoft.com/office/powerpoint/2010/main" val="12099664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3145CF3-C12C-4347-8E68-43E7983404D2}"/>
              </a:ext>
            </a:extLst>
          </p:cNvPr>
          <p:cNvSpPr>
            <a:spLocks noGrp="1"/>
          </p:cNvSpPr>
          <p:nvPr>
            <p:ph type="ctrTitle"/>
          </p:nvPr>
        </p:nvSpPr>
        <p:spPr/>
        <p:txBody>
          <a:bodyPr/>
          <a:lstStyle/>
          <a:p>
            <a:r>
              <a:rPr lang="en-US" b="1" dirty="0"/>
              <a:t>Introduction and </a:t>
            </a:r>
            <a:r>
              <a:rPr lang="en-US" b="1" dirty="0" smtClean="0"/>
              <a:t>follow-up from PDR</a:t>
            </a:r>
            <a:endParaRPr lang="en-GB" dirty="0"/>
          </a:p>
        </p:txBody>
      </p:sp>
      <p:sp>
        <p:nvSpPr>
          <p:cNvPr id="3" name="Underrubrik 2">
            <a:extLst>
              <a:ext uri="{FF2B5EF4-FFF2-40B4-BE49-F238E27FC236}">
                <a16:creationId xmlns:a16="http://schemas.microsoft.com/office/drawing/2014/main" id="{9D51EF2D-F832-4781-89C3-3F5E4843BF42}"/>
              </a:ext>
            </a:extLst>
          </p:cNvPr>
          <p:cNvSpPr>
            <a:spLocks noGrp="1"/>
          </p:cNvSpPr>
          <p:nvPr>
            <p:ph type="subTitle" idx="1"/>
          </p:nvPr>
        </p:nvSpPr>
        <p:spPr/>
        <p:txBody>
          <a:bodyPr/>
          <a:lstStyle/>
          <a:p>
            <a:r>
              <a:rPr lang="en-US" dirty="0"/>
              <a:t>TS PSS &amp; Bunker PSS CDR </a:t>
            </a:r>
            <a:r>
              <a:rPr lang="en-GB" dirty="0"/>
              <a:t>(2024-04-29)</a:t>
            </a:r>
          </a:p>
        </p:txBody>
      </p:sp>
      <p:sp>
        <p:nvSpPr>
          <p:cNvPr id="4" name="Platshållare för text 3">
            <a:extLst>
              <a:ext uri="{FF2B5EF4-FFF2-40B4-BE49-F238E27FC236}">
                <a16:creationId xmlns:a16="http://schemas.microsoft.com/office/drawing/2014/main" id="{D26DA0E2-82BB-493E-9B68-2D93A245C5B3}"/>
              </a:ext>
            </a:extLst>
          </p:cNvPr>
          <p:cNvSpPr>
            <a:spLocks noGrp="1"/>
          </p:cNvSpPr>
          <p:nvPr>
            <p:ph type="body" sz="quarter" idx="10"/>
          </p:nvPr>
        </p:nvSpPr>
        <p:spPr/>
        <p:txBody>
          <a:bodyPr/>
          <a:lstStyle/>
          <a:p>
            <a:r>
              <a:rPr lang="en-GB" dirty="0"/>
              <a:t>PRESENTED BY Morteza </a:t>
            </a:r>
            <a:r>
              <a:rPr lang="en-GB" dirty="0" smtClean="0"/>
              <a:t>Mansouri</a:t>
            </a:r>
            <a:endParaRPr lang="en-GB" dirty="0"/>
          </a:p>
        </p:txBody>
      </p:sp>
      <p:sp>
        <p:nvSpPr>
          <p:cNvPr id="5" name="Platshållare för datum 4">
            <a:extLst>
              <a:ext uri="{FF2B5EF4-FFF2-40B4-BE49-F238E27FC236}">
                <a16:creationId xmlns:a16="http://schemas.microsoft.com/office/drawing/2014/main" id="{30E777A6-9513-43F3-BB24-ED0539ADDD88}"/>
              </a:ext>
            </a:extLst>
          </p:cNvPr>
          <p:cNvSpPr>
            <a:spLocks noGrp="1"/>
          </p:cNvSpPr>
          <p:nvPr>
            <p:ph type="dt" sz="half" idx="11"/>
          </p:nvPr>
        </p:nvSpPr>
        <p:spPr>
          <a:xfrm>
            <a:off x="1930395" y="6117873"/>
            <a:ext cx="3215183" cy="459883"/>
          </a:xfrm>
        </p:spPr>
        <p:txBody>
          <a:bodyPr/>
          <a:lstStyle/>
          <a:p>
            <a:fld id="{CCE0DE24-D321-4CF8-BD78-182219DD2732}" type="datetime1">
              <a:rPr lang="sv-SE" sz="1200" b="1" smtClean="0">
                <a:solidFill>
                  <a:schemeClr val="bg1"/>
                </a:solidFill>
              </a:rPr>
              <a:t>2024-04-29</a:t>
            </a:fld>
            <a:endParaRPr lang="en-GB" sz="1200" b="1" dirty="0">
              <a:solidFill>
                <a:schemeClr val="bg1"/>
              </a:solidFill>
            </a:endParaRPr>
          </a:p>
        </p:txBody>
      </p:sp>
    </p:spTree>
    <p:extLst>
      <p:ext uri="{BB962C8B-B14F-4D97-AF65-F5344CB8AC3E}">
        <p14:creationId xmlns:p14="http://schemas.microsoft.com/office/powerpoint/2010/main" val="21419964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3515B4B-3ADD-418D-A61D-2099706C28A1}"/>
              </a:ext>
            </a:extLst>
          </p:cNvPr>
          <p:cNvSpPr>
            <a:spLocks noGrp="1"/>
          </p:cNvSpPr>
          <p:nvPr>
            <p:ph type="title"/>
          </p:nvPr>
        </p:nvSpPr>
        <p:spPr/>
        <p:txBody>
          <a:bodyPr/>
          <a:lstStyle/>
          <a:p>
            <a:r>
              <a:rPr lang="en-GB" dirty="0"/>
              <a:t>Agenda</a:t>
            </a:r>
          </a:p>
        </p:txBody>
      </p:sp>
      <p:sp>
        <p:nvSpPr>
          <p:cNvPr id="5" name="Platshållare för bildnummer 4">
            <a:extLst>
              <a:ext uri="{FF2B5EF4-FFF2-40B4-BE49-F238E27FC236}">
                <a16:creationId xmlns:a16="http://schemas.microsoft.com/office/drawing/2014/main" id="{134CE1B4-62B3-438D-AEBF-F359667A072F}"/>
              </a:ext>
            </a:extLst>
          </p:cNvPr>
          <p:cNvSpPr>
            <a:spLocks noGrp="1"/>
          </p:cNvSpPr>
          <p:nvPr>
            <p:ph type="sldNum" sz="quarter" idx="12"/>
          </p:nvPr>
        </p:nvSpPr>
        <p:spPr/>
        <p:txBody>
          <a:bodyPr/>
          <a:lstStyle/>
          <a:p>
            <a:fld id="{F7283078-D760-1647-8B80-66BA8B52336D}" type="slidenum">
              <a:rPr lang="sv-SE" smtClean="0"/>
              <a:pPr/>
              <a:t>3</a:t>
            </a:fld>
            <a:endParaRPr lang="sv-SE" dirty="0"/>
          </a:p>
        </p:txBody>
      </p:sp>
      <p:graphicFrame>
        <p:nvGraphicFramePr>
          <p:cNvPr id="8" name="Tabell 8">
            <a:extLst>
              <a:ext uri="{FF2B5EF4-FFF2-40B4-BE49-F238E27FC236}">
                <a16:creationId xmlns:a16="http://schemas.microsoft.com/office/drawing/2014/main" id="{6785EE1E-4A1C-4346-83D0-84014F8F230F}"/>
              </a:ext>
            </a:extLst>
          </p:cNvPr>
          <p:cNvGraphicFramePr>
            <a:graphicFrameLocks noGrp="1"/>
          </p:cNvGraphicFramePr>
          <p:nvPr>
            <p:extLst>
              <p:ext uri="{D42A27DB-BD31-4B8C-83A1-F6EECF244321}">
                <p14:modId xmlns:p14="http://schemas.microsoft.com/office/powerpoint/2010/main" val="1820462829"/>
              </p:ext>
            </p:extLst>
          </p:nvPr>
        </p:nvGraphicFramePr>
        <p:xfrm>
          <a:off x="1195647" y="1633448"/>
          <a:ext cx="10134600" cy="3662352"/>
        </p:xfrm>
        <a:graphic>
          <a:graphicData uri="http://schemas.openxmlformats.org/drawingml/2006/table">
            <a:tbl>
              <a:tblPr firstRow="1" bandRow="1">
                <a:tableStyleId>{5C22544A-7EE6-4342-B048-85BDC9FD1C3A}</a:tableStyleId>
              </a:tblPr>
              <a:tblGrid>
                <a:gridCol w="10134600">
                  <a:extLst>
                    <a:ext uri="{9D8B030D-6E8A-4147-A177-3AD203B41FA5}">
                      <a16:colId xmlns:a16="http://schemas.microsoft.com/office/drawing/2014/main" val="1887023439"/>
                    </a:ext>
                  </a:extLst>
                </a:gridCol>
              </a:tblGrid>
              <a:tr h="457794">
                <a:tc>
                  <a:txBody>
                    <a:bodyPr/>
                    <a:lstStyle/>
                    <a:p>
                      <a:pPr marL="0" marR="0" lvl="0" indent="0" algn="l" defTabSz="914400" rtl="0" eaLnBrk="1" fontAlgn="auto" latinLnBrk="0" hangingPunct="1">
                        <a:lnSpc>
                          <a:spcPct val="100000"/>
                        </a:lnSpc>
                        <a:spcBef>
                          <a:spcPts val="0"/>
                        </a:spcBef>
                        <a:spcAft>
                          <a:spcPts val="0"/>
                        </a:spcAft>
                        <a:buClrTx/>
                        <a:buSzTx/>
                        <a:buFontTx/>
                        <a:buNone/>
                        <a:tabLst>
                          <a:tab pos="357188" algn="l"/>
                        </a:tabLst>
                        <a:defRPr/>
                      </a:pPr>
                      <a:r>
                        <a:rPr lang="en-GB" sz="2000" b="0" noProof="0" dirty="0">
                          <a:solidFill>
                            <a:schemeClr val="bg1"/>
                          </a:solidFill>
                        </a:rPr>
                        <a:t>1	</a:t>
                      </a:r>
                      <a:r>
                        <a:rPr lang="en-GB" sz="2000" b="0" noProof="0" dirty="0" smtClean="0">
                          <a:solidFill>
                            <a:schemeClr val="bg1"/>
                          </a:solidFill>
                        </a:rPr>
                        <a:t>Introduction</a:t>
                      </a:r>
                      <a:endParaRPr lang="en-GB" sz="2000" dirty="0" smtClean="0"/>
                    </a:p>
                  </a:txBody>
                  <a:tcPr anchor="ctr">
                    <a:lnL w="12700" cmpd="sng">
                      <a:noFill/>
                    </a:lnL>
                    <a:lnR w="12700" cmpd="sng">
                      <a:noFill/>
                    </a:lnR>
                    <a:lnT w="9525" cap="flat" cmpd="sng" algn="ctr">
                      <a:noFill/>
                      <a:prstDash val="solid"/>
                      <a:round/>
                      <a:headEnd type="none" w="med" len="med"/>
                      <a:tailEnd type="none" w="med" len="med"/>
                    </a:lnT>
                    <a:lnB w="9525" cap="flat" cmpd="sng" algn="ctr">
                      <a:solidFill>
                        <a:schemeClr val="accent1">
                          <a:lumMod val="60000"/>
                          <a:lumOff val="40000"/>
                        </a:schemeClr>
                      </a:solidFill>
                      <a:prstDash val="solid"/>
                      <a:round/>
                      <a:headEnd type="none" w="med" len="med"/>
                      <a:tailEnd type="none" w="med" len="med"/>
                    </a:lnB>
                    <a:noFill/>
                  </a:tcPr>
                </a:tc>
                <a:extLst>
                  <a:ext uri="{0D108BD9-81ED-4DB2-BD59-A6C34878D82A}">
                    <a16:rowId xmlns:a16="http://schemas.microsoft.com/office/drawing/2014/main" val="3865739561"/>
                  </a:ext>
                </a:extLst>
              </a:tr>
              <a:tr h="457794">
                <a:tc>
                  <a:txBody>
                    <a:bodyPr/>
                    <a:lstStyle/>
                    <a:p>
                      <a:r>
                        <a:rPr lang="en-GB" sz="2000" b="0" noProof="0" dirty="0" smtClean="0">
                          <a:solidFill>
                            <a:schemeClr val="bg1"/>
                          </a:solidFill>
                        </a:rPr>
                        <a:t>2</a:t>
                      </a:r>
                      <a:r>
                        <a:rPr lang="en-GB" sz="2000" b="0" baseline="0" noProof="0" dirty="0" smtClean="0">
                          <a:solidFill>
                            <a:schemeClr val="bg1"/>
                          </a:solidFill>
                        </a:rPr>
                        <a:t>   </a:t>
                      </a:r>
                      <a:r>
                        <a:rPr lang="en-GB" sz="2000" b="0" noProof="0" dirty="0" smtClean="0">
                          <a:solidFill>
                            <a:schemeClr val="bg1"/>
                          </a:solidFill>
                        </a:rPr>
                        <a:t>Follow-up on the PDR for TS PSS &amp; Bunker PSS</a:t>
                      </a:r>
                      <a:endParaRPr lang="en-GB" sz="2000" dirty="0"/>
                    </a:p>
                  </a:txBody>
                  <a:tcPr anchor="ctr">
                    <a:lnL w="12700" cmpd="sng">
                      <a:noFill/>
                    </a:lnL>
                    <a:lnR w="12700" cmpd="sng">
                      <a:noFill/>
                    </a:lnR>
                    <a:lnT w="9525" cap="flat" cmpd="sng" algn="ctr">
                      <a:solidFill>
                        <a:schemeClr val="accent1">
                          <a:lumMod val="60000"/>
                          <a:lumOff val="40000"/>
                        </a:schemeClr>
                      </a:solidFill>
                      <a:prstDash val="solid"/>
                      <a:round/>
                      <a:headEnd type="none" w="med" len="med"/>
                      <a:tailEnd type="none" w="med" len="med"/>
                    </a:lnT>
                    <a:lnB w="9525" cap="flat" cmpd="sng" algn="ctr">
                      <a:solidFill>
                        <a:schemeClr val="accent1">
                          <a:lumMod val="60000"/>
                          <a:lumOff val="40000"/>
                        </a:schemeClr>
                      </a:solidFill>
                      <a:prstDash val="solid"/>
                      <a:round/>
                      <a:headEnd type="none" w="med" len="med"/>
                      <a:tailEnd type="none" w="med" len="med"/>
                    </a:lnB>
                    <a:noFill/>
                  </a:tcPr>
                </a:tc>
                <a:extLst>
                  <a:ext uri="{0D108BD9-81ED-4DB2-BD59-A6C34878D82A}">
                    <a16:rowId xmlns:a16="http://schemas.microsoft.com/office/drawing/2014/main" val="3022991455"/>
                  </a:ext>
                </a:extLst>
              </a:tr>
              <a:tr h="457794">
                <a:tc>
                  <a:txBody>
                    <a:bodyPr/>
                    <a:lstStyle/>
                    <a:p>
                      <a:pPr>
                        <a:tabLst>
                          <a:tab pos="357188" algn="l"/>
                        </a:tabLst>
                      </a:pPr>
                      <a:endParaRPr lang="en-US" sz="2000" b="0" noProof="0" dirty="0">
                        <a:solidFill>
                          <a:schemeClr val="bg1"/>
                        </a:solidFill>
                      </a:endParaRPr>
                    </a:p>
                  </a:txBody>
                  <a:tcPr anchor="ctr">
                    <a:lnL w="12700" cmpd="sng">
                      <a:noFill/>
                    </a:lnL>
                    <a:lnR w="12700" cmpd="sng">
                      <a:noFill/>
                    </a:lnR>
                    <a:lnT w="9525" cap="flat" cmpd="sng" algn="ctr">
                      <a:solidFill>
                        <a:schemeClr val="accent1">
                          <a:lumMod val="60000"/>
                          <a:lumOff val="40000"/>
                        </a:schemeClr>
                      </a:solidFill>
                      <a:prstDash val="solid"/>
                      <a:round/>
                      <a:headEnd type="none" w="med" len="med"/>
                      <a:tailEnd type="none" w="med" len="med"/>
                    </a:lnT>
                    <a:lnB w="9525" cap="flat" cmpd="sng" algn="ctr">
                      <a:solidFill>
                        <a:schemeClr val="accent1">
                          <a:lumMod val="60000"/>
                          <a:lumOff val="40000"/>
                        </a:schemeClr>
                      </a:solidFill>
                      <a:prstDash val="solid"/>
                      <a:round/>
                      <a:headEnd type="none" w="med" len="med"/>
                      <a:tailEnd type="none" w="med" len="med"/>
                    </a:lnB>
                    <a:noFill/>
                  </a:tcPr>
                </a:tc>
                <a:extLst>
                  <a:ext uri="{0D108BD9-81ED-4DB2-BD59-A6C34878D82A}">
                    <a16:rowId xmlns:a16="http://schemas.microsoft.com/office/drawing/2014/main" val="1878378964"/>
                  </a:ext>
                </a:extLst>
              </a:tr>
              <a:tr h="457794">
                <a:tc>
                  <a:txBody>
                    <a:bodyPr/>
                    <a:lstStyle/>
                    <a:p>
                      <a:pPr>
                        <a:tabLst>
                          <a:tab pos="357188" algn="l"/>
                        </a:tabLst>
                      </a:pPr>
                      <a:endParaRPr lang="en-GB" sz="2000" b="0" noProof="0" dirty="0">
                        <a:solidFill>
                          <a:schemeClr val="bg1"/>
                        </a:solidFill>
                      </a:endParaRPr>
                    </a:p>
                  </a:txBody>
                  <a:tcPr anchor="ctr">
                    <a:lnL w="12700" cmpd="sng">
                      <a:noFill/>
                    </a:lnL>
                    <a:lnR w="12700" cmpd="sng">
                      <a:noFill/>
                    </a:lnR>
                    <a:lnT w="9525" cap="flat" cmpd="sng" algn="ctr">
                      <a:solidFill>
                        <a:schemeClr val="accent1">
                          <a:lumMod val="60000"/>
                          <a:lumOff val="40000"/>
                        </a:schemeClr>
                      </a:solidFill>
                      <a:prstDash val="solid"/>
                      <a:round/>
                      <a:headEnd type="none" w="med" len="med"/>
                      <a:tailEnd type="none" w="med" len="med"/>
                    </a:lnT>
                    <a:lnB w="9525" cap="flat" cmpd="sng" algn="ctr">
                      <a:solidFill>
                        <a:schemeClr val="accent1">
                          <a:lumMod val="60000"/>
                          <a:lumOff val="40000"/>
                        </a:schemeClr>
                      </a:solidFill>
                      <a:prstDash val="solid"/>
                      <a:round/>
                      <a:headEnd type="none" w="med" len="med"/>
                      <a:tailEnd type="none" w="med" len="med"/>
                    </a:lnB>
                    <a:noFill/>
                  </a:tcPr>
                </a:tc>
                <a:extLst>
                  <a:ext uri="{0D108BD9-81ED-4DB2-BD59-A6C34878D82A}">
                    <a16:rowId xmlns:a16="http://schemas.microsoft.com/office/drawing/2014/main" val="795913222"/>
                  </a:ext>
                </a:extLst>
              </a:tr>
              <a:tr h="457794">
                <a:tc>
                  <a:txBody>
                    <a:bodyPr/>
                    <a:lstStyle/>
                    <a:p>
                      <a:pPr marL="0" marR="0" lvl="0" indent="0" algn="l" defTabSz="914400" rtl="0" eaLnBrk="1" fontAlgn="auto" latinLnBrk="0" hangingPunct="1">
                        <a:lnSpc>
                          <a:spcPct val="100000"/>
                        </a:lnSpc>
                        <a:spcBef>
                          <a:spcPts val="0"/>
                        </a:spcBef>
                        <a:spcAft>
                          <a:spcPts val="0"/>
                        </a:spcAft>
                        <a:buClrTx/>
                        <a:buSzTx/>
                        <a:buFontTx/>
                        <a:buNone/>
                        <a:tabLst>
                          <a:tab pos="357188" algn="l"/>
                        </a:tabLst>
                        <a:defRPr/>
                      </a:pPr>
                      <a:endParaRPr lang="en-GB" sz="2000" b="0" noProof="0" dirty="0" smtClean="0">
                        <a:solidFill>
                          <a:schemeClr val="bg1"/>
                        </a:solidFill>
                      </a:endParaRPr>
                    </a:p>
                  </a:txBody>
                  <a:tcPr anchor="ctr">
                    <a:lnL w="12700" cmpd="sng">
                      <a:noFill/>
                    </a:lnL>
                    <a:lnR w="12700" cmpd="sng">
                      <a:noFill/>
                    </a:lnR>
                    <a:lnT w="9525" cap="flat" cmpd="sng" algn="ctr">
                      <a:solidFill>
                        <a:schemeClr val="accent1">
                          <a:lumMod val="60000"/>
                          <a:lumOff val="40000"/>
                        </a:schemeClr>
                      </a:solidFill>
                      <a:prstDash val="solid"/>
                      <a:round/>
                      <a:headEnd type="none" w="med" len="med"/>
                      <a:tailEnd type="none" w="med" len="med"/>
                    </a:lnT>
                    <a:lnB w="9525" cap="flat" cmpd="sng" algn="ctr">
                      <a:solidFill>
                        <a:schemeClr val="accent1">
                          <a:lumMod val="60000"/>
                          <a:lumOff val="40000"/>
                        </a:schemeClr>
                      </a:solidFill>
                      <a:prstDash val="solid"/>
                      <a:round/>
                      <a:headEnd type="none" w="med" len="med"/>
                      <a:tailEnd type="none" w="med" len="med"/>
                    </a:lnB>
                    <a:noFill/>
                  </a:tcPr>
                </a:tc>
                <a:extLst>
                  <a:ext uri="{0D108BD9-81ED-4DB2-BD59-A6C34878D82A}">
                    <a16:rowId xmlns:a16="http://schemas.microsoft.com/office/drawing/2014/main" val="3994376210"/>
                  </a:ext>
                </a:extLst>
              </a:tr>
              <a:tr h="457794">
                <a:tc>
                  <a:txBody>
                    <a:bodyPr/>
                    <a:lstStyle/>
                    <a:p>
                      <a:pPr>
                        <a:tabLst>
                          <a:tab pos="357188" algn="l"/>
                        </a:tabLst>
                      </a:pPr>
                      <a:endParaRPr lang="en-GB" sz="2000" b="0" noProof="0" dirty="0">
                        <a:solidFill>
                          <a:schemeClr val="bg1"/>
                        </a:solidFill>
                      </a:endParaRPr>
                    </a:p>
                  </a:txBody>
                  <a:tcPr anchor="ctr">
                    <a:lnL w="12700" cmpd="sng">
                      <a:noFill/>
                    </a:lnL>
                    <a:lnR w="12700" cmpd="sng">
                      <a:noFill/>
                    </a:lnR>
                    <a:lnT w="9525" cap="flat" cmpd="sng" algn="ctr">
                      <a:solidFill>
                        <a:schemeClr val="accent1">
                          <a:lumMod val="60000"/>
                          <a:lumOff val="40000"/>
                        </a:schemeClr>
                      </a:solidFill>
                      <a:prstDash val="solid"/>
                      <a:round/>
                      <a:headEnd type="none" w="med" len="med"/>
                      <a:tailEnd type="none" w="med" len="med"/>
                    </a:lnT>
                    <a:lnB w="9525" cap="flat" cmpd="sng" algn="ctr">
                      <a:solidFill>
                        <a:schemeClr val="accent1">
                          <a:lumMod val="60000"/>
                          <a:lumOff val="40000"/>
                        </a:schemeClr>
                      </a:solidFill>
                      <a:prstDash val="solid"/>
                      <a:round/>
                      <a:headEnd type="none" w="med" len="med"/>
                      <a:tailEnd type="none" w="med" len="med"/>
                    </a:lnB>
                    <a:noFill/>
                  </a:tcPr>
                </a:tc>
                <a:extLst>
                  <a:ext uri="{0D108BD9-81ED-4DB2-BD59-A6C34878D82A}">
                    <a16:rowId xmlns:a16="http://schemas.microsoft.com/office/drawing/2014/main" val="1386532126"/>
                  </a:ext>
                </a:extLst>
              </a:tr>
              <a:tr h="457794">
                <a:tc>
                  <a:txBody>
                    <a:bodyPr/>
                    <a:lstStyle/>
                    <a:p>
                      <a:pPr>
                        <a:tabLst>
                          <a:tab pos="357188" algn="l"/>
                        </a:tabLst>
                      </a:pPr>
                      <a:endParaRPr lang="en-GB" sz="2000" b="0" noProof="0" dirty="0">
                        <a:solidFill>
                          <a:schemeClr val="bg1"/>
                        </a:solidFill>
                      </a:endParaRPr>
                    </a:p>
                  </a:txBody>
                  <a:tcPr anchor="ctr">
                    <a:lnL w="12700" cmpd="sng">
                      <a:noFill/>
                    </a:lnL>
                    <a:lnR w="12700" cmpd="sng">
                      <a:noFill/>
                    </a:lnR>
                    <a:lnT w="9525" cap="flat" cmpd="sng" algn="ctr">
                      <a:solidFill>
                        <a:schemeClr val="accent1">
                          <a:lumMod val="60000"/>
                          <a:lumOff val="40000"/>
                        </a:schemeClr>
                      </a:solidFill>
                      <a:prstDash val="solid"/>
                      <a:round/>
                      <a:headEnd type="none" w="med" len="med"/>
                      <a:tailEnd type="none" w="med" len="med"/>
                    </a:lnT>
                    <a:lnB w="9525" cap="flat" cmpd="sng" algn="ctr">
                      <a:solidFill>
                        <a:schemeClr val="accent1">
                          <a:lumMod val="60000"/>
                          <a:lumOff val="40000"/>
                        </a:schemeClr>
                      </a:solidFill>
                      <a:prstDash val="solid"/>
                      <a:round/>
                      <a:headEnd type="none" w="med" len="med"/>
                      <a:tailEnd type="none" w="med" len="med"/>
                    </a:lnB>
                    <a:noFill/>
                  </a:tcPr>
                </a:tc>
                <a:extLst>
                  <a:ext uri="{0D108BD9-81ED-4DB2-BD59-A6C34878D82A}">
                    <a16:rowId xmlns:a16="http://schemas.microsoft.com/office/drawing/2014/main" val="1780096166"/>
                  </a:ext>
                </a:extLst>
              </a:tr>
              <a:tr h="457794">
                <a:tc>
                  <a:txBody>
                    <a:bodyPr/>
                    <a:lstStyle/>
                    <a:p>
                      <a:pPr>
                        <a:tabLst>
                          <a:tab pos="357188" algn="l"/>
                        </a:tabLst>
                      </a:pPr>
                      <a:endParaRPr lang="en-GB" sz="2000" b="0" noProof="0" dirty="0">
                        <a:solidFill>
                          <a:schemeClr val="bg1"/>
                        </a:solidFill>
                      </a:endParaRPr>
                    </a:p>
                  </a:txBody>
                  <a:tcPr anchor="ctr">
                    <a:lnL w="12700" cmpd="sng">
                      <a:noFill/>
                    </a:lnL>
                    <a:lnR w="12700" cmpd="sng">
                      <a:noFill/>
                    </a:lnR>
                    <a:lnT w="9525" cap="flat" cmpd="sng" algn="ctr">
                      <a:solidFill>
                        <a:schemeClr val="accent1">
                          <a:lumMod val="60000"/>
                          <a:lumOff val="40000"/>
                        </a:schemeClr>
                      </a:solidFill>
                      <a:prstDash val="solid"/>
                      <a:round/>
                      <a:headEnd type="none" w="med" len="med"/>
                      <a:tailEnd type="none" w="med" len="med"/>
                    </a:lnT>
                    <a:lnB w="9525" cap="flat" cmpd="sng" algn="ctr">
                      <a:solidFill>
                        <a:schemeClr val="accent1">
                          <a:lumMod val="60000"/>
                          <a:lumOff val="40000"/>
                        </a:schemeClr>
                      </a:solidFill>
                      <a:prstDash val="solid"/>
                      <a:round/>
                      <a:headEnd type="none" w="med" len="med"/>
                      <a:tailEnd type="none" w="med" len="med"/>
                    </a:lnB>
                    <a:noFill/>
                  </a:tcPr>
                </a:tc>
                <a:extLst>
                  <a:ext uri="{0D108BD9-81ED-4DB2-BD59-A6C34878D82A}">
                    <a16:rowId xmlns:a16="http://schemas.microsoft.com/office/drawing/2014/main" val="3839522269"/>
                  </a:ext>
                </a:extLst>
              </a:tr>
            </a:tbl>
          </a:graphicData>
        </a:graphic>
      </p:graphicFrame>
      <p:sp>
        <p:nvSpPr>
          <p:cNvPr id="6" name="Platshållare för sidfot 5">
            <a:extLst>
              <a:ext uri="{FF2B5EF4-FFF2-40B4-BE49-F238E27FC236}">
                <a16:creationId xmlns:a16="http://schemas.microsoft.com/office/drawing/2014/main" id="{8A59AED1-4BAA-47FE-A233-9C2F413DB688}"/>
              </a:ext>
            </a:extLst>
          </p:cNvPr>
          <p:cNvSpPr>
            <a:spLocks noGrp="1"/>
          </p:cNvSpPr>
          <p:nvPr>
            <p:ph type="ftr" sz="quarter" idx="11"/>
          </p:nvPr>
        </p:nvSpPr>
        <p:spPr/>
        <p:txBody>
          <a:bodyPr/>
          <a:lstStyle/>
          <a:p>
            <a:r>
              <a:rPr lang="en-GB" dirty="0"/>
              <a:t>PRESENTATION TITLE/FOOTER</a:t>
            </a:r>
          </a:p>
        </p:txBody>
      </p:sp>
      <p:sp>
        <p:nvSpPr>
          <p:cNvPr id="7" name="Platshållare för datum 3">
            <a:extLst>
              <a:ext uri="{FF2B5EF4-FFF2-40B4-BE49-F238E27FC236}">
                <a16:creationId xmlns:a16="http://schemas.microsoft.com/office/drawing/2014/main" id="{78972905-E434-5D47-AFD2-FA25DA38A1E7}"/>
              </a:ext>
            </a:extLst>
          </p:cNvPr>
          <p:cNvSpPr>
            <a:spLocks noGrp="1"/>
          </p:cNvSpPr>
          <p:nvPr>
            <p:ph type="dt" sz="half" idx="10"/>
          </p:nvPr>
        </p:nvSpPr>
        <p:spPr>
          <a:xfrm>
            <a:off x="1195647" y="6475270"/>
            <a:ext cx="832658" cy="365125"/>
          </a:xfrm>
        </p:spPr>
        <p:txBody>
          <a:bodyPr/>
          <a:lstStyle/>
          <a:p>
            <a:fld id="{17735705-61C6-4709-B8F5-A3BCC38840B7}" type="datetime1">
              <a:rPr lang="sv-SE" smtClean="0">
                <a:solidFill>
                  <a:schemeClr val="bg1"/>
                </a:solidFill>
              </a:rPr>
              <a:t>2024-04-29</a:t>
            </a:fld>
            <a:endParaRPr lang="sv-SE" dirty="0">
              <a:solidFill>
                <a:schemeClr val="bg1"/>
              </a:solidFill>
            </a:endParaRPr>
          </a:p>
        </p:txBody>
      </p:sp>
    </p:spTree>
    <p:extLst>
      <p:ext uri="{BB962C8B-B14F-4D97-AF65-F5344CB8AC3E}">
        <p14:creationId xmlns:p14="http://schemas.microsoft.com/office/powerpoint/2010/main" val="35504367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CDCCFE6A-D8F4-453D-80DD-E1D3D325B121}"/>
              </a:ext>
            </a:extLst>
          </p:cNvPr>
          <p:cNvSpPr/>
          <p:nvPr/>
        </p:nvSpPr>
        <p:spPr>
          <a:xfrm>
            <a:off x="6460958" y="0"/>
            <a:ext cx="573104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3" name="Platshållare för text 2">
            <a:extLst>
              <a:ext uri="{FF2B5EF4-FFF2-40B4-BE49-F238E27FC236}">
                <a16:creationId xmlns:a16="http://schemas.microsoft.com/office/drawing/2014/main" id="{9F361A0A-2528-42EB-8E6A-DA01C6577F41}"/>
              </a:ext>
            </a:extLst>
          </p:cNvPr>
          <p:cNvSpPr>
            <a:spLocks noGrp="1"/>
          </p:cNvSpPr>
          <p:nvPr>
            <p:ph type="body" sz="quarter" idx="11"/>
          </p:nvPr>
        </p:nvSpPr>
        <p:spPr/>
        <p:txBody>
          <a:bodyPr/>
          <a:lstStyle/>
          <a:p>
            <a:endParaRPr lang="sv-SE" dirty="0"/>
          </a:p>
        </p:txBody>
      </p:sp>
      <p:sp>
        <p:nvSpPr>
          <p:cNvPr id="14" name="Platshållare för text 13">
            <a:extLst>
              <a:ext uri="{FF2B5EF4-FFF2-40B4-BE49-F238E27FC236}">
                <a16:creationId xmlns:a16="http://schemas.microsoft.com/office/drawing/2014/main" id="{DF2049D6-33EF-411A-8631-A29E54208392}"/>
              </a:ext>
            </a:extLst>
          </p:cNvPr>
          <p:cNvSpPr>
            <a:spLocks noGrp="1"/>
          </p:cNvSpPr>
          <p:nvPr>
            <p:ph type="body" sz="quarter" idx="13"/>
          </p:nvPr>
        </p:nvSpPr>
        <p:spPr/>
        <p:txBody>
          <a:bodyPr/>
          <a:lstStyle/>
          <a:p>
            <a:r>
              <a:rPr lang="sv-SE" dirty="0" smtClean="0"/>
              <a:t>1</a:t>
            </a:r>
            <a:endParaRPr lang="sv-SE" dirty="0"/>
          </a:p>
        </p:txBody>
      </p:sp>
      <p:sp>
        <p:nvSpPr>
          <p:cNvPr id="12" name="Platshållare för text 11">
            <a:extLst>
              <a:ext uri="{FF2B5EF4-FFF2-40B4-BE49-F238E27FC236}">
                <a16:creationId xmlns:a16="http://schemas.microsoft.com/office/drawing/2014/main" id="{D11693FE-8633-4CDA-ABA8-92FAAA0C73FA}"/>
              </a:ext>
            </a:extLst>
          </p:cNvPr>
          <p:cNvSpPr>
            <a:spLocks noGrp="1"/>
          </p:cNvSpPr>
          <p:nvPr>
            <p:ph type="body" sz="quarter" idx="14"/>
          </p:nvPr>
        </p:nvSpPr>
        <p:spPr>
          <a:xfrm>
            <a:off x="1230491" y="2169209"/>
            <a:ext cx="8803846" cy="2462613"/>
          </a:xfrm>
        </p:spPr>
        <p:txBody>
          <a:bodyPr/>
          <a:lstStyle/>
          <a:p>
            <a:r>
              <a:rPr lang="en-GB" sz="4400" b="0" noProof="0" dirty="0" smtClean="0">
                <a:solidFill>
                  <a:schemeClr val="bg1"/>
                </a:solidFill>
              </a:rPr>
              <a:t>Introduction</a:t>
            </a:r>
            <a:endParaRPr lang="en-GB" dirty="0"/>
          </a:p>
        </p:txBody>
      </p:sp>
      <p:sp>
        <p:nvSpPr>
          <p:cNvPr id="4" name="Platshållare för text 3">
            <a:extLst>
              <a:ext uri="{FF2B5EF4-FFF2-40B4-BE49-F238E27FC236}">
                <a16:creationId xmlns:a16="http://schemas.microsoft.com/office/drawing/2014/main" id="{8EE8596B-CFC4-494E-833A-CBBEC30781C3}"/>
              </a:ext>
            </a:extLst>
          </p:cNvPr>
          <p:cNvSpPr>
            <a:spLocks noGrp="1"/>
          </p:cNvSpPr>
          <p:nvPr>
            <p:ph type="body" sz="quarter" idx="10"/>
          </p:nvPr>
        </p:nvSpPr>
        <p:spPr/>
        <p:txBody>
          <a:bodyPr/>
          <a:lstStyle/>
          <a:p>
            <a:endParaRPr lang="sv-SE" dirty="0"/>
          </a:p>
        </p:txBody>
      </p:sp>
    </p:spTree>
    <p:extLst>
      <p:ext uri="{BB962C8B-B14F-4D97-AF65-F5344CB8AC3E}">
        <p14:creationId xmlns:p14="http://schemas.microsoft.com/office/powerpoint/2010/main" val="31753094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4120171" y="498286"/>
            <a:ext cx="5403392" cy="6231033"/>
          </a:xfrm>
          <a:prstGeom prst="rect">
            <a:avLst/>
          </a:prstGeom>
        </p:spPr>
      </p:pic>
      <p:sp>
        <p:nvSpPr>
          <p:cNvPr id="7" name="Title 6">
            <a:extLst>
              <a:ext uri="{FF2B5EF4-FFF2-40B4-BE49-F238E27FC236}">
                <a16:creationId xmlns:a16="http://schemas.microsoft.com/office/drawing/2014/main" id="{6ECCBE25-DB9C-4825-9ECF-E95CC76D326A}"/>
              </a:ext>
            </a:extLst>
          </p:cNvPr>
          <p:cNvSpPr>
            <a:spLocks noGrp="1"/>
          </p:cNvSpPr>
          <p:nvPr>
            <p:ph type="title"/>
          </p:nvPr>
        </p:nvSpPr>
        <p:spPr/>
        <p:txBody>
          <a:bodyPr/>
          <a:lstStyle/>
          <a:p>
            <a:r>
              <a:rPr lang="en-US" sz="3500" b="1" dirty="0" smtClean="0"/>
              <a:t>Welcome!</a:t>
            </a:r>
            <a:endParaRPr lang="en-GB" sz="3500" b="1" i="1" dirty="0">
              <a:solidFill>
                <a:schemeClr val="tx1"/>
              </a:solidFill>
            </a:endParaRPr>
          </a:p>
        </p:txBody>
      </p:sp>
      <p:sp>
        <p:nvSpPr>
          <p:cNvPr id="9" name="Rounded Rectangle 8"/>
          <p:cNvSpPr/>
          <p:nvPr/>
        </p:nvSpPr>
        <p:spPr>
          <a:xfrm>
            <a:off x="4120171" y="1317570"/>
            <a:ext cx="4233397" cy="544056"/>
          </a:xfrm>
          <a:prstGeom prst="roundRect">
            <a:avLst/>
          </a:prstGeom>
          <a:noFill/>
          <a:ln w="25400">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ight Arrow 13"/>
          <p:cNvSpPr/>
          <p:nvPr/>
        </p:nvSpPr>
        <p:spPr>
          <a:xfrm rot="10800000">
            <a:off x="3452194" y="1519540"/>
            <a:ext cx="620975" cy="140116"/>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p:cNvSpPr txBox="1"/>
          <p:nvPr/>
        </p:nvSpPr>
        <p:spPr>
          <a:xfrm>
            <a:off x="325527" y="1404932"/>
            <a:ext cx="2884868" cy="369332"/>
          </a:xfrm>
          <a:prstGeom prst="rect">
            <a:avLst/>
          </a:prstGeom>
          <a:noFill/>
          <a:ln>
            <a:solidFill>
              <a:schemeClr val="bg1">
                <a:lumMod val="50000"/>
              </a:schemeClr>
            </a:solidFill>
          </a:ln>
        </p:spPr>
        <p:txBody>
          <a:bodyPr wrap="square" rtlCol="0">
            <a:spAutoFit/>
          </a:bodyPr>
          <a:lstStyle/>
          <a:p>
            <a:pPr algn="l"/>
            <a:r>
              <a:rPr lang="en-US" i="1" smtClean="0"/>
              <a:t>Introductory presentation</a:t>
            </a:r>
            <a:endParaRPr lang="en-US" i="1" dirty="0" smtClean="0"/>
          </a:p>
        </p:txBody>
      </p:sp>
      <p:sp>
        <p:nvSpPr>
          <p:cNvPr id="20" name="Rounded Rectangle 19"/>
          <p:cNvSpPr/>
          <p:nvPr/>
        </p:nvSpPr>
        <p:spPr>
          <a:xfrm>
            <a:off x="4120169" y="1927275"/>
            <a:ext cx="4233397" cy="1474514"/>
          </a:xfrm>
          <a:prstGeom prst="roundRect">
            <a:avLst/>
          </a:prstGeom>
          <a:noFill/>
          <a:ln w="25400">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extBox 21"/>
          <p:cNvSpPr txBox="1"/>
          <p:nvPr/>
        </p:nvSpPr>
        <p:spPr>
          <a:xfrm>
            <a:off x="325527" y="2478907"/>
            <a:ext cx="2884868" cy="369332"/>
          </a:xfrm>
          <a:prstGeom prst="rect">
            <a:avLst/>
          </a:prstGeom>
          <a:noFill/>
          <a:ln>
            <a:solidFill>
              <a:schemeClr val="bg1">
                <a:lumMod val="50000"/>
              </a:schemeClr>
            </a:solidFill>
          </a:ln>
        </p:spPr>
        <p:txBody>
          <a:bodyPr wrap="square" rtlCol="0">
            <a:spAutoFit/>
          </a:bodyPr>
          <a:lstStyle/>
          <a:p>
            <a:r>
              <a:rPr lang="en-US" i="1" dirty="0" smtClean="0"/>
              <a:t>Focus is on TS PSS</a:t>
            </a:r>
            <a:endParaRPr lang="en-US" i="1" dirty="0"/>
          </a:p>
        </p:txBody>
      </p:sp>
      <p:sp>
        <p:nvSpPr>
          <p:cNvPr id="23" name="Date Placeholder 22"/>
          <p:cNvSpPr>
            <a:spLocks noGrp="1"/>
          </p:cNvSpPr>
          <p:nvPr>
            <p:ph type="dt" sz="half" idx="10"/>
          </p:nvPr>
        </p:nvSpPr>
        <p:spPr/>
        <p:txBody>
          <a:bodyPr/>
          <a:lstStyle/>
          <a:p>
            <a:fld id="{7326C1EC-2C06-4891-899F-6CD5277D7743}" type="datetime1">
              <a:rPr lang="sv-SE" smtClean="0"/>
              <a:t>2024-04-29</a:t>
            </a:fld>
            <a:endParaRPr lang="sv-SE" dirty="0"/>
          </a:p>
        </p:txBody>
      </p:sp>
      <p:sp>
        <p:nvSpPr>
          <p:cNvPr id="24" name="Footer Placeholder 23"/>
          <p:cNvSpPr>
            <a:spLocks noGrp="1"/>
          </p:cNvSpPr>
          <p:nvPr>
            <p:ph type="ftr" sz="quarter" idx="11"/>
          </p:nvPr>
        </p:nvSpPr>
        <p:spPr/>
        <p:txBody>
          <a:bodyPr/>
          <a:lstStyle/>
          <a:p>
            <a:r>
              <a:rPr lang="sv-SE" smtClean="0"/>
              <a:t>PRESENTATION TITLE/FOOTER</a:t>
            </a:r>
            <a:endParaRPr lang="sv-SE" dirty="0"/>
          </a:p>
        </p:txBody>
      </p:sp>
      <p:sp>
        <p:nvSpPr>
          <p:cNvPr id="25" name="Slide Number Placeholder 24"/>
          <p:cNvSpPr>
            <a:spLocks noGrp="1"/>
          </p:cNvSpPr>
          <p:nvPr>
            <p:ph type="sldNum" sz="quarter" idx="12"/>
          </p:nvPr>
        </p:nvSpPr>
        <p:spPr/>
        <p:txBody>
          <a:bodyPr/>
          <a:lstStyle/>
          <a:p>
            <a:fld id="{F7283078-D760-1647-8B80-66BA8B52336D}" type="slidenum">
              <a:rPr lang="sv-SE" smtClean="0"/>
              <a:t>5</a:t>
            </a:fld>
            <a:endParaRPr lang="sv-SE" dirty="0"/>
          </a:p>
        </p:txBody>
      </p:sp>
      <p:sp>
        <p:nvSpPr>
          <p:cNvPr id="16" name="Rounded Rectangle 15"/>
          <p:cNvSpPr/>
          <p:nvPr/>
        </p:nvSpPr>
        <p:spPr>
          <a:xfrm>
            <a:off x="4122064" y="3706447"/>
            <a:ext cx="4233396" cy="1498600"/>
          </a:xfrm>
          <a:prstGeom prst="roundRect">
            <a:avLst/>
          </a:prstGeom>
          <a:noFill/>
          <a:ln w="25400">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p:cNvSpPr txBox="1"/>
          <p:nvPr/>
        </p:nvSpPr>
        <p:spPr>
          <a:xfrm>
            <a:off x="325527" y="4271081"/>
            <a:ext cx="2884868" cy="369332"/>
          </a:xfrm>
          <a:prstGeom prst="rect">
            <a:avLst/>
          </a:prstGeom>
          <a:noFill/>
          <a:ln>
            <a:solidFill>
              <a:schemeClr val="bg1">
                <a:lumMod val="50000"/>
              </a:schemeClr>
            </a:solidFill>
          </a:ln>
        </p:spPr>
        <p:txBody>
          <a:bodyPr wrap="square" rtlCol="0">
            <a:spAutoFit/>
          </a:bodyPr>
          <a:lstStyle/>
          <a:p>
            <a:r>
              <a:rPr lang="en-US" i="1" dirty="0"/>
              <a:t>Focus is on </a:t>
            </a:r>
            <a:r>
              <a:rPr lang="en-US" i="1" dirty="0" smtClean="0"/>
              <a:t>Bunker </a:t>
            </a:r>
            <a:r>
              <a:rPr lang="en-US" i="1" dirty="0"/>
              <a:t>PSS</a:t>
            </a:r>
          </a:p>
        </p:txBody>
      </p:sp>
      <p:sp>
        <p:nvSpPr>
          <p:cNvPr id="19" name="Right Arrow 18"/>
          <p:cNvSpPr/>
          <p:nvPr/>
        </p:nvSpPr>
        <p:spPr>
          <a:xfrm rot="10800000">
            <a:off x="3452193" y="2604430"/>
            <a:ext cx="620975" cy="120203"/>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ight Arrow 25"/>
          <p:cNvSpPr/>
          <p:nvPr/>
        </p:nvSpPr>
        <p:spPr>
          <a:xfrm rot="10800000">
            <a:off x="3452192" y="4395645"/>
            <a:ext cx="620975" cy="120203"/>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ounded Rectangle 16"/>
          <p:cNvSpPr/>
          <p:nvPr/>
        </p:nvSpPr>
        <p:spPr>
          <a:xfrm>
            <a:off x="4120169" y="5263544"/>
            <a:ext cx="4233396" cy="1299088"/>
          </a:xfrm>
          <a:prstGeom prst="roundRect">
            <a:avLst/>
          </a:prstGeom>
          <a:noFill/>
          <a:ln w="25400">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20"/>
          <p:cNvSpPr txBox="1"/>
          <p:nvPr/>
        </p:nvSpPr>
        <p:spPr>
          <a:xfrm>
            <a:off x="325527" y="5587470"/>
            <a:ext cx="2884868" cy="646331"/>
          </a:xfrm>
          <a:prstGeom prst="rect">
            <a:avLst/>
          </a:prstGeom>
          <a:noFill/>
          <a:ln>
            <a:solidFill>
              <a:schemeClr val="bg1">
                <a:lumMod val="50000"/>
              </a:schemeClr>
            </a:solidFill>
          </a:ln>
        </p:spPr>
        <p:txBody>
          <a:bodyPr wrap="square" rtlCol="0">
            <a:spAutoFit/>
          </a:bodyPr>
          <a:lstStyle/>
          <a:p>
            <a:r>
              <a:rPr lang="en-US" i="1" dirty="0" smtClean="0"/>
              <a:t>Addresses both TS PSS &amp; Bunker </a:t>
            </a:r>
            <a:r>
              <a:rPr lang="en-US" i="1" dirty="0"/>
              <a:t>PSS</a:t>
            </a:r>
          </a:p>
        </p:txBody>
      </p:sp>
      <p:sp>
        <p:nvSpPr>
          <p:cNvPr id="27" name="Right Arrow 26"/>
          <p:cNvSpPr/>
          <p:nvPr/>
        </p:nvSpPr>
        <p:spPr>
          <a:xfrm rot="10800000">
            <a:off x="3452191" y="5852986"/>
            <a:ext cx="620975" cy="120203"/>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048928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right)">
                                      <p:cBhvr>
                                        <p:cTn id="7" dur="500"/>
                                        <p:tgtEl>
                                          <p:spTgt spid="9"/>
                                        </p:tgtEl>
                                      </p:cBhvr>
                                    </p:animEffect>
                                  </p:childTnLst>
                                </p:cTn>
                              </p:par>
                            </p:childTnLst>
                          </p:cTn>
                        </p:par>
                        <p:par>
                          <p:cTn id="8" fill="hold">
                            <p:stCondLst>
                              <p:cond delay="500"/>
                            </p:stCondLst>
                            <p:childTnLst>
                              <p:par>
                                <p:cTn id="9" presetID="22" presetClass="entr" presetSubtype="2" fill="hold" grpId="0" nodeType="afterEffect">
                                  <p:stCondLst>
                                    <p:cond delay="0"/>
                                  </p:stCondLst>
                                  <p:childTnLst>
                                    <p:set>
                                      <p:cBhvr>
                                        <p:cTn id="10" dur="1" fill="hold">
                                          <p:stCondLst>
                                            <p:cond delay="0"/>
                                          </p:stCondLst>
                                        </p:cTn>
                                        <p:tgtEl>
                                          <p:spTgt spid="14"/>
                                        </p:tgtEl>
                                        <p:attrNameLst>
                                          <p:attrName>style.visibility</p:attrName>
                                        </p:attrNameLst>
                                      </p:cBhvr>
                                      <p:to>
                                        <p:strVal val="visible"/>
                                      </p:to>
                                    </p:set>
                                    <p:animEffect transition="in" filter="wipe(right)">
                                      <p:cBhvr>
                                        <p:cTn id="11" dur="500"/>
                                        <p:tgtEl>
                                          <p:spTgt spid="14"/>
                                        </p:tgtEl>
                                      </p:cBhvr>
                                    </p:animEffect>
                                  </p:childTnLst>
                                </p:cTn>
                              </p:par>
                            </p:childTnLst>
                          </p:cTn>
                        </p:par>
                        <p:par>
                          <p:cTn id="12" fill="hold">
                            <p:stCondLst>
                              <p:cond delay="1000"/>
                            </p:stCondLst>
                            <p:childTnLst>
                              <p:par>
                                <p:cTn id="13" presetID="22" presetClass="entr" presetSubtype="2" fill="hold" grpId="0" nodeType="afterEffect">
                                  <p:stCondLst>
                                    <p:cond delay="0"/>
                                  </p:stCondLst>
                                  <p:childTnLst>
                                    <p:set>
                                      <p:cBhvr>
                                        <p:cTn id="14" dur="1" fill="hold">
                                          <p:stCondLst>
                                            <p:cond delay="0"/>
                                          </p:stCondLst>
                                        </p:cTn>
                                        <p:tgtEl>
                                          <p:spTgt spid="15"/>
                                        </p:tgtEl>
                                        <p:attrNameLst>
                                          <p:attrName>style.visibility</p:attrName>
                                        </p:attrNameLst>
                                      </p:cBhvr>
                                      <p:to>
                                        <p:strVal val="visible"/>
                                      </p:to>
                                    </p:set>
                                    <p:animEffect transition="in" filter="wipe(right)">
                                      <p:cBhvr>
                                        <p:cTn id="15" dur="500"/>
                                        <p:tgtEl>
                                          <p:spTgt spid="15"/>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2" fill="hold" grpId="0" nodeType="clickEffect">
                                  <p:stCondLst>
                                    <p:cond delay="0"/>
                                  </p:stCondLst>
                                  <p:childTnLst>
                                    <p:set>
                                      <p:cBhvr>
                                        <p:cTn id="19" dur="1" fill="hold">
                                          <p:stCondLst>
                                            <p:cond delay="0"/>
                                          </p:stCondLst>
                                        </p:cTn>
                                        <p:tgtEl>
                                          <p:spTgt spid="20"/>
                                        </p:tgtEl>
                                        <p:attrNameLst>
                                          <p:attrName>style.visibility</p:attrName>
                                        </p:attrNameLst>
                                      </p:cBhvr>
                                      <p:to>
                                        <p:strVal val="visible"/>
                                      </p:to>
                                    </p:set>
                                    <p:animEffect transition="in" filter="wipe(right)">
                                      <p:cBhvr>
                                        <p:cTn id="20" dur="500"/>
                                        <p:tgtEl>
                                          <p:spTgt spid="20"/>
                                        </p:tgtEl>
                                      </p:cBhvr>
                                    </p:animEffect>
                                  </p:childTnLst>
                                </p:cTn>
                              </p:par>
                            </p:childTnLst>
                          </p:cTn>
                        </p:par>
                        <p:par>
                          <p:cTn id="21" fill="hold">
                            <p:stCondLst>
                              <p:cond delay="500"/>
                            </p:stCondLst>
                            <p:childTnLst>
                              <p:par>
                                <p:cTn id="22" presetID="22" presetClass="entr" presetSubtype="2" fill="hold" grpId="0" nodeType="afterEffect">
                                  <p:stCondLst>
                                    <p:cond delay="0"/>
                                  </p:stCondLst>
                                  <p:childTnLst>
                                    <p:set>
                                      <p:cBhvr>
                                        <p:cTn id="23" dur="1" fill="hold">
                                          <p:stCondLst>
                                            <p:cond delay="0"/>
                                          </p:stCondLst>
                                        </p:cTn>
                                        <p:tgtEl>
                                          <p:spTgt spid="19"/>
                                        </p:tgtEl>
                                        <p:attrNameLst>
                                          <p:attrName>style.visibility</p:attrName>
                                        </p:attrNameLst>
                                      </p:cBhvr>
                                      <p:to>
                                        <p:strVal val="visible"/>
                                      </p:to>
                                    </p:set>
                                    <p:animEffect transition="in" filter="wipe(right)">
                                      <p:cBhvr>
                                        <p:cTn id="24" dur="500"/>
                                        <p:tgtEl>
                                          <p:spTgt spid="19"/>
                                        </p:tgtEl>
                                      </p:cBhvr>
                                    </p:animEffect>
                                  </p:childTnLst>
                                </p:cTn>
                              </p:par>
                            </p:childTnLst>
                          </p:cTn>
                        </p:par>
                        <p:par>
                          <p:cTn id="25" fill="hold">
                            <p:stCondLst>
                              <p:cond delay="1000"/>
                            </p:stCondLst>
                            <p:childTnLst>
                              <p:par>
                                <p:cTn id="26" presetID="22" presetClass="entr" presetSubtype="2" fill="hold" grpId="0" nodeType="afterEffect">
                                  <p:stCondLst>
                                    <p:cond delay="0"/>
                                  </p:stCondLst>
                                  <p:childTnLst>
                                    <p:set>
                                      <p:cBhvr>
                                        <p:cTn id="27" dur="1" fill="hold">
                                          <p:stCondLst>
                                            <p:cond delay="0"/>
                                          </p:stCondLst>
                                        </p:cTn>
                                        <p:tgtEl>
                                          <p:spTgt spid="22"/>
                                        </p:tgtEl>
                                        <p:attrNameLst>
                                          <p:attrName>style.visibility</p:attrName>
                                        </p:attrNameLst>
                                      </p:cBhvr>
                                      <p:to>
                                        <p:strVal val="visible"/>
                                      </p:to>
                                    </p:set>
                                    <p:animEffect transition="in" filter="wipe(right)">
                                      <p:cBhvr>
                                        <p:cTn id="28" dur="500"/>
                                        <p:tgtEl>
                                          <p:spTgt spid="22"/>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2" fill="hold" grpId="0" nodeType="clickEffect">
                                  <p:stCondLst>
                                    <p:cond delay="0"/>
                                  </p:stCondLst>
                                  <p:childTnLst>
                                    <p:set>
                                      <p:cBhvr>
                                        <p:cTn id="32" dur="1" fill="hold">
                                          <p:stCondLst>
                                            <p:cond delay="0"/>
                                          </p:stCondLst>
                                        </p:cTn>
                                        <p:tgtEl>
                                          <p:spTgt spid="16"/>
                                        </p:tgtEl>
                                        <p:attrNameLst>
                                          <p:attrName>style.visibility</p:attrName>
                                        </p:attrNameLst>
                                      </p:cBhvr>
                                      <p:to>
                                        <p:strVal val="visible"/>
                                      </p:to>
                                    </p:set>
                                    <p:animEffect transition="in" filter="wipe(right)">
                                      <p:cBhvr>
                                        <p:cTn id="33" dur="500"/>
                                        <p:tgtEl>
                                          <p:spTgt spid="16"/>
                                        </p:tgtEl>
                                      </p:cBhvr>
                                    </p:animEffect>
                                  </p:childTnLst>
                                </p:cTn>
                              </p:par>
                            </p:childTnLst>
                          </p:cTn>
                        </p:par>
                        <p:par>
                          <p:cTn id="34" fill="hold">
                            <p:stCondLst>
                              <p:cond delay="500"/>
                            </p:stCondLst>
                            <p:childTnLst>
                              <p:par>
                                <p:cTn id="35" presetID="22" presetClass="entr" presetSubtype="2" fill="hold" grpId="0" nodeType="afterEffect">
                                  <p:stCondLst>
                                    <p:cond delay="0"/>
                                  </p:stCondLst>
                                  <p:childTnLst>
                                    <p:set>
                                      <p:cBhvr>
                                        <p:cTn id="36" dur="1" fill="hold">
                                          <p:stCondLst>
                                            <p:cond delay="0"/>
                                          </p:stCondLst>
                                        </p:cTn>
                                        <p:tgtEl>
                                          <p:spTgt spid="26"/>
                                        </p:tgtEl>
                                        <p:attrNameLst>
                                          <p:attrName>style.visibility</p:attrName>
                                        </p:attrNameLst>
                                      </p:cBhvr>
                                      <p:to>
                                        <p:strVal val="visible"/>
                                      </p:to>
                                    </p:set>
                                    <p:animEffect transition="in" filter="wipe(right)">
                                      <p:cBhvr>
                                        <p:cTn id="37" dur="500"/>
                                        <p:tgtEl>
                                          <p:spTgt spid="26"/>
                                        </p:tgtEl>
                                      </p:cBhvr>
                                    </p:animEffect>
                                  </p:childTnLst>
                                </p:cTn>
                              </p:par>
                            </p:childTnLst>
                          </p:cTn>
                        </p:par>
                        <p:par>
                          <p:cTn id="38" fill="hold">
                            <p:stCondLst>
                              <p:cond delay="1000"/>
                            </p:stCondLst>
                            <p:childTnLst>
                              <p:par>
                                <p:cTn id="39" presetID="22" presetClass="entr" presetSubtype="2" fill="hold" grpId="0" nodeType="afterEffect">
                                  <p:stCondLst>
                                    <p:cond delay="0"/>
                                  </p:stCondLst>
                                  <p:childTnLst>
                                    <p:set>
                                      <p:cBhvr>
                                        <p:cTn id="40" dur="1" fill="hold">
                                          <p:stCondLst>
                                            <p:cond delay="0"/>
                                          </p:stCondLst>
                                        </p:cTn>
                                        <p:tgtEl>
                                          <p:spTgt spid="18"/>
                                        </p:tgtEl>
                                        <p:attrNameLst>
                                          <p:attrName>style.visibility</p:attrName>
                                        </p:attrNameLst>
                                      </p:cBhvr>
                                      <p:to>
                                        <p:strVal val="visible"/>
                                      </p:to>
                                    </p:set>
                                    <p:animEffect transition="in" filter="wipe(right)">
                                      <p:cBhvr>
                                        <p:cTn id="41" dur="500"/>
                                        <p:tgtEl>
                                          <p:spTgt spid="18"/>
                                        </p:tgtEl>
                                      </p:cBhvr>
                                    </p:animEffect>
                                  </p:childTnLst>
                                </p:cTn>
                              </p:par>
                            </p:childTnLst>
                          </p:cTn>
                        </p:par>
                      </p:childTnLst>
                    </p:cTn>
                  </p:par>
                  <p:par>
                    <p:cTn id="42" fill="hold">
                      <p:stCondLst>
                        <p:cond delay="indefinite"/>
                      </p:stCondLst>
                      <p:childTnLst>
                        <p:par>
                          <p:cTn id="43" fill="hold">
                            <p:stCondLst>
                              <p:cond delay="0"/>
                            </p:stCondLst>
                            <p:childTnLst>
                              <p:par>
                                <p:cTn id="44" presetID="22" presetClass="entr" presetSubtype="2" fill="hold" grpId="0" nodeType="clickEffect">
                                  <p:stCondLst>
                                    <p:cond delay="0"/>
                                  </p:stCondLst>
                                  <p:childTnLst>
                                    <p:set>
                                      <p:cBhvr>
                                        <p:cTn id="45" dur="1" fill="hold">
                                          <p:stCondLst>
                                            <p:cond delay="0"/>
                                          </p:stCondLst>
                                        </p:cTn>
                                        <p:tgtEl>
                                          <p:spTgt spid="17"/>
                                        </p:tgtEl>
                                        <p:attrNameLst>
                                          <p:attrName>style.visibility</p:attrName>
                                        </p:attrNameLst>
                                      </p:cBhvr>
                                      <p:to>
                                        <p:strVal val="visible"/>
                                      </p:to>
                                    </p:set>
                                    <p:animEffect transition="in" filter="wipe(right)">
                                      <p:cBhvr>
                                        <p:cTn id="46" dur="500"/>
                                        <p:tgtEl>
                                          <p:spTgt spid="17"/>
                                        </p:tgtEl>
                                      </p:cBhvr>
                                    </p:animEffect>
                                  </p:childTnLst>
                                </p:cTn>
                              </p:par>
                            </p:childTnLst>
                          </p:cTn>
                        </p:par>
                        <p:par>
                          <p:cTn id="47" fill="hold">
                            <p:stCondLst>
                              <p:cond delay="500"/>
                            </p:stCondLst>
                            <p:childTnLst>
                              <p:par>
                                <p:cTn id="48" presetID="22" presetClass="entr" presetSubtype="2" fill="hold" grpId="0" nodeType="afterEffect">
                                  <p:stCondLst>
                                    <p:cond delay="0"/>
                                  </p:stCondLst>
                                  <p:childTnLst>
                                    <p:set>
                                      <p:cBhvr>
                                        <p:cTn id="49" dur="1" fill="hold">
                                          <p:stCondLst>
                                            <p:cond delay="0"/>
                                          </p:stCondLst>
                                        </p:cTn>
                                        <p:tgtEl>
                                          <p:spTgt spid="27"/>
                                        </p:tgtEl>
                                        <p:attrNameLst>
                                          <p:attrName>style.visibility</p:attrName>
                                        </p:attrNameLst>
                                      </p:cBhvr>
                                      <p:to>
                                        <p:strVal val="visible"/>
                                      </p:to>
                                    </p:set>
                                    <p:animEffect transition="in" filter="wipe(right)">
                                      <p:cBhvr>
                                        <p:cTn id="50" dur="500"/>
                                        <p:tgtEl>
                                          <p:spTgt spid="27"/>
                                        </p:tgtEl>
                                      </p:cBhvr>
                                    </p:animEffect>
                                  </p:childTnLst>
                                </p:cTn>
                              </p:par>
                            </p:childTnLst>
                          </p:cTn>
                        </p:par>
                        <p:par>
                          <p:cTn id="51" fill="hold">
                            <p:stCondLst>
                              <p:cond delay="1000"/>
                            </p:stCondLst>
                            <p:childTnLst>
                              <p:par>
                                <p:cTn id="52" presetID="22" presetClass="entr" presetSubtype="2" fill="hold" grpId="0" nodeType="afterEffect">
                                  <p:stCondLst>
                                    <p:cond delay="0"/>
                                  </p:stCondLst>
                                  <p:childTnLst>
                                    <p:set>
                                      <p:cBhvr>
                                        <p:cTn id="53" dur="1" fill="hold">
                                          <p:stCondLst>
                                            <p:cond delay="0"/>
                                          </p:stCondLst>
                                        </p:cTn>
                                        <p:tgtEl>
                                          <p:spTgt spid="21"/>
                                        </p:tgtEl>
                                        <p:attrNameLst>
                                          <p:attrName>style.visibility</p:attrName>
                                        </p:attrNameLst>
                                      </p:cBhvr>
                                      <p:to>
                                        <p:strVal val="visible"/>
                                      </p:to>
                                    </p:set>
                                    <p:animEffect transition="in" filter="wipe(right)">
                                      <p:cBhvr>
                                        <p:cTn id="54"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4" grpId="0" animBg="1"/>
      <p:bldP spid="15" grpId="0" animBg="1"/>
      <p:bldP spid="20" grpId="0" animBg="1"/>
      <p:bldP spid="22" grpId="0" animBg="1"/>
      <p:bldP spid="16" grpId="0" animBg="1"/>
      <p:bldP spid="18" grpId="0" animBg="1"/>
      <p:bldP spid="19" grpId="0" animBg="1"/>
      <p:bldP spid="26" grpId="0" animBg="1"/>
      <p:bldP spid="17" grpId="0" animBg="1"/>
      <p:bldP spid="21" grpId="0" animBg="1"/>
      <p:bldP spid="27"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4256993" y="1618967"/>
            <a:ext cx="6765768" cy="1863229"/>
          </a:xfrm>
          <a:prstGeom prst="rect">
            <a:avLst/>
          </a:prstGeom>
        </p:spPr>
      </p:pic>
      <p:sp>
        <p:nvSpPr>
          <p:cNvPr id="7" name="Title 6">
            <a:extLst>
              <a:ext uri="{FF2B5EF4-FFF2-40B4-BE49-F238E27FC236}">
                <a16:creationId xmlns:a16="http://schemas.microsoft.com/office/drawing/2014/main" id="{6ECCBE25-DB9C-4825-9ECF-E95CC76D326A}"/>
              </a:ext>
            </a:extLst>
          </p:cNvPr>
          <p:cNvSpPr>
            <a:spLocks noGrp="1"/>
          </p:cNvSpPr>
          <p:nvPr>
            <p:ph type="title"/>
          </p:nvPr>
        </p:nvSpPr>
        <p:spPr/>
        <p:txBody>
          <a:bodyPr/>
          <a:lstStyle/>
          <a:p>
            <a:r>
              <a:rPr lang="en-US" sz="3500" b="1" dirty="0" smtClean="0"/>
              <a:t>Welcome!</a:t>
            </a:r>
            <a:endParaRPr lang="en-GB" sz="3500" b="1" i="1" dirty="0">
              <a:solidFill>
                <a:schemeClr val="tx1"/>
              </a:solidFill>
            </a:endParaRPr>
          </a:p>
        </p:txBody>
      </p:sp>
      <p:sp>
        <p:nvSpPr>
          <p:cNvPr id="23" name="Date Placeholder 22"/>
          <p:cNvSpPr>
            <a:spLocks noGrp="1"/>
          </p:cNvSpPr>
          <p:nvPr>
            <p:ph type="dt" sz="half" idx="10"/>
          </p:nvPr>
        </p:nvSpPr>
        <p:spPr/>
        <p:txBody>
          <a:bodyPr/>
          <a:lstStyle/>
          <a:p>
            <a:fld id="{7326C1EC-2C06-4891-899F-6CD5277D7743}" type="datetime1">
              <a:rPr lang="sv-SE" smtClean="0"/>
              <a:t>2024-04-29</a:t>
            </a:fld>
            <a:endParaRPr lang="sv-SE" dirty="0"/>
          </a:p>
        </p:txBody>
      </p:sp>
      <p:sp>
        <p:nvSpPr>
          <p:cNvPr id="24" name="Footer Placeholder 23"/>
          <p:cNvSpPr>
            <a:spLocks noGrp="1"/>
          </p:cNvSpPr>
          <p:nvPr>
            <p:ph type="ftr" sz="quarter" idx="11"/>
          </p:nvPr>
        </p:nvSpPr>
        <p:spPr/>
        <p:txBody>
          <a:bodyPr/>
          <a:lstStyle/>
          <a:p>
            <a:r>
              <a:rPr lang="sv-SE" smtClean="0"/>
              <a:t>PRESENTATION TITLE/FOOTER</a:t>
            </a:r>
            <a:endParaRPr lang="sv-SE" dirty="0"/>
          </a:p>
        </p:txBody>
      </p:sp>
      <p:sp>
        <p:nvSpPr>
          <p:cNvPr id="25" name="Slide Number Placeholder 24"/>
          <p:cNvSpPr>
            <a:spLocks noGrp="1"/>
          </p:cNvSpPr>
          <p:nvPr>
            <p:ph type="sldNum" sz="quarter" idx="12"/>
          </p:nvPr>
        </p:nvSpPr>
        <p:spPr/>
        <p:txBody>
          <a:bodyPr/>
          <a:lstStyle/>
          <a:p>
            <a:fld id="{F7283078-D760-1647-8B80-66BA8B52336D}" type="slidenum">
              <a:rPr lang="sv-SE" smtClean="0"/>
              <a:t>6</a:t>
            </a:fld>
            <a:endParaRPr lang="sv-SE" dirty="0"/>
          </a:p>
        </p:txBody>
      </p:sp>
      <p:sp>
        <p:nvSpPr>
          <p:cNvPr id="28" name="Rounded Rectangle 27"/>
          <p:cNvSpPr/>
          <p:nvPr/>
        </p:nvSpPr>
        <p:spPr>
          <a:xfrm>
            <a:off x="4259069" y="1924208"/>
            <a:ext cx="4218582" cy="1388012"/>
          </a:xfrm>
          <a:prstGeom prst="roundRect">
            <a:avLst/>
          </a:prstGeom>
          <a:noFill/>
          <a:ln w="25400">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TextBox 29"/>
          <p:cNvSpPr txBox="1"/>
          <p:nvPr/>
        </p:nvSpPr>
        <p:spPr>
          <a:xfrm>
            <a:off x="334390" y="2227415"/>
            <a:ext cx="3166903" cy="646331"/>
          </a:xfrm>
          <a:prstGeom prst="rect">
            <a:avLst/>
          </a:prstGeom>
          <a:noFill/>
          <a:ln>
            <a:solidFill>
              <a:schemeClr val="bg1">
                <a:lumMod val="50000"/>
              </a:schemeClr>
            </a:solidFill>
          </a:ln>
        </p:spPr>
        <p:txBody>
          <a:bodyPr wrap="square" rtlCol="0">
            <a:spAutoFit/>
          </a:bodyPr>
          <a:lstStyle/>
          <a:p>
            <a:pPr algn="l"/>
            <a:r>
              <a:rPr lang="en-US" i="1" dirty="0" smtClean="0"/>
              <a:t>No planned presentations for tomorrow.</a:t>
            </a:r>
          </a:p>
        </p:txBody>
      </p:sp>
      <p:sp>
        <p:nvSpPr>
          <p:cNvPr id="17" name="Right Arrow 16"/>
          <p:cNvSpPr/>
          <p:nvPr/>
        </p:nvSpPr>
        <p:spPr>
          <a:xfrm rot="10800000">
            <a:off x="3564700" y="2490480"/>
            <a:ext cx="620975" cy="120203"/>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7216073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grpId="0" nodeType="clickEffect">
                                  <p:stCondLst>
                                    <p:cond delay="0"/>
                                  </p:stCondLst>
                                  <p:childTnLst>
                                    <p:set>
                                      <p:cBhvr>
                                        <p:cTn id="6" dur="1" fill="hold">
                                          <p:stCondLst>
                                            <p:cond delay="0"/>
                                          </p:stCondLst>
                                        </p:cTn>
                                        <p:tgtEl>
                                          <p:spTgt spid="28"/>
                                        </p:tgtEl>
                                        <p:attrNameLst>
                                          <p:attrName>style.visibility</p:attrName>
                                        </p:attrNameLst>
                                      </p:cBhvr>
                                      <p:to>
                                        <p:strVal val="visible"/>
                                      </p:to>
                                    </p:set>
                                    <p:animEffect transition="in" filter="wipe(right)">
                                      <p:cBhvr>
                                        <p:cTn id="7" dur="500"/>
                                        <p:tgtEl>
                                          <p:spTgt spid="28"/>
                                        </p:tgtEl>
                                      </p:cBhvr>
                                    </p:animEffect>
                                  </p:childTnLst>
                                </p:cTn>
                              </p:par>
                            </p:childTnLst>
                          </p:cTn>
                        </p:par>
                        <p:par>
                          <p:cTn id="8" fill="hold">
                            <p:stCondLst>
                              <p:cond delay="500"/>
                            </p:stCondLst>
                            <p:childTnLst>
                              <p:par>
                                <p:cTn id="9" presetID="22" presetClass="entr" presetSubtype="2" fill="hold" grpId="0" nodeType="afterEffect">
                                  <p:stCondLst>
                                    <p:cond delay="0"/>
                                  </p:stCondLst>
                                  <p:childTnLst>
                                    <p:set>
                                      <p:cBhvr>
                                        <p:cTn id="10" dur="1" fill="hold">
                                          <p:stCondLst>
                                            <p:cond delay="0"/>
                                          </p:stCondLst>
                                        </p:cTn>
                                        <p:tgtEl>
                                          <p:spTgt spid="17"/>
                                        </p:tgtEl>
                                        <p:attrNameLst>
                                          <p:attrName>style.visibility</p:attrName>
                                        </p:attrNameLst>
                                      </p:cBhvr>
                                      <p:to>
                                        <p:strVal val="visible"/>
                                      </p:to>
                                    </p:set>
                                    <p:animEffect transition="in" filter="wipe(right)">
                                      <p:cBhvr>
                                        <p:cTn id="11" dur="500"/>
                                        <p:tgtEl>
                                          <p:spTgt spid="17"/>
                                        </p:tgtEl>
                                      </p:cBhvr>
                                    </p:animEffect>
                                  </p:childTnLst>
                                </p:cTn>
                              </p:par>
                            </p:childTnLst>
                          </p:cTn>
                        </p:par>
                        <p:par>
                          <p:cTn id="12" fill="hold">
                            <p:stCondLst>
                              <p:cond delay="1000"/>
                            </p:stCondLst>
                            <p:childTnLst>
                              <p:par>
                                <p:cTn id="13" presetID="22" presetClass="entr" presetSubtype="2" fill="hold" grpId="0" nodeType="afterEffect">
                                  <p:stCondLst>
                                    <p:cond delay="0"/>
                                  </p:stCondLst>
                                  <p:childTnLst>
                                    <p:set>
                                      <p:cBhvr>
                                        <p:cTn id="14" dur="1" fill="hold">
                                          <p:stCondLst>
                                            <p:cond delay="0"/>
                                          </p:stCondLst>
                                        </p:cTn>
                                        <p:tgtEl>
                                          <p:spTgt spid="30"/>
                                        </p:tgtEl>
                                        <p:attrNameLst>
                                          <p:attrName>style.visibility</p:attrName>
                                        </p:attrNameLst>
                                      </p:cBhvr>
                                      <p:to>
                                        <p:strVal val="visible"/>
                                      </p:to>
                                    </p:set>
                                    <p:animEffect transition="in" filter="wipe(right)">
                                      <p:cBhvr>
                                        <p:cTn id="15"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animBg="1"/>
      <p:bldP spid="30" grpId="0" animBg="1"/>
      <p:bldP spid="17"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few notes </a:t>
            </a:r>
            <a:endParaRPr lang="en-US" dirty="0"/>
          </a:p>
        </p:txBody>
      </p:sp>
      <p:sp>
        <p:nvSpPr>
          <p:cNvPr id="3" name="Footer Placeholder 2"/>
          <p:cNvSpPr>
            <a:spLocks noGrp="1"/>
          </p:cNvSpPr>
          <p:nvPr>
            <p:ph type="ftr" sz="quarter" idx="11"/>
          </p:nvPr>
        </p:nvSpPr>
        <p:spPr/>
        <p:txBody>
          <a:bodyPr/>
          <a:lstStyle/>
          <a:p>
            <a:r>
              <a:rPr lang="sv-SE" smtClean="0"/>
              <a:t>PRESENTATION TITLE/FOOTER</a:t>
            </a:r>
            <a:endParaRPr lang="sv-SE" dirty="0"/>
          </a:p>
        </p:txBody>
      </p:sp>
      <p:sp>
        <p:nvSpPr>
          <p:cNvPr id="4" name="Slide Number Placeholder 3"/>
          <p:cNvSpPr>
            <a:spLocks noGrp="1"/>
          </p:cNvSpPr>
          <p:nvPr>
            <p:ph type="sldNum" sz="quarter" idx="12"/>
          </p:nvPr>
        </p:nvSpPr>
        <p:spPr/>
        <p:txBody>
          <a:bodyPr/>
          <a:lstStyle/>
          <a:p>
            <a:fld id="{F7283078-D760-1647-8B80-66BA8B52336D}" type="slidenum">
              <a:rPr lang="sv-SE" smtClean="0"/>
              <a:t>7</a:t>
            </a:fld>
            <a:endParaRPr lang="sv-SE" dirty="0"/>
          </a:p>
        </p:txBody>
      </p:sp>
      <p:sp>
        <p:nvSpPr>
          <p:cNvPr id="6" name="Content Placeholder 5"/>
          <p:cNvSpPr>
            <a:spLocks noGrp="1"/>
          </p:cNvSpPr>
          <p:nvPr>
            <p:ph idx="1"/>
          </p:nvPr>
        </p:nvSpPr>
        <p:spPr>
          <a:xfrm>
            <a:off x="1103709" y="1284953"/>
            <a:ext cx="9365782" cy="4768062"/>
          </a:xfrm>
        </p:spPr>
        <p:txBody>
          <a:bodyPr/>
          <a:lstStyle/>
          <a:p>
            <a:pPr marL="457200" indent="-457200">
              <a:buFont typeface="+mj-lt"/>
              <a:buAutoNum type="arabicPeriod"/>
            </a:pPr>
            <a:r>
              <a:rPr lang="en-US" dirty="0" smtClean="0"/>
              <a:t>The attendees via Zoom, please keep your microphones muted during presentations.</a:t>
            </a:r>
          </a:p>
          <a:p>
            <a:pPr marL="457200" indent="-457200">
              <a:buFont typeface="+mj-lt"/>
              <a:buAutoNum type="arabicPeriod"/>
            </a:pPr>
            <a:r>
              <a:rPr lang="en-US" b="1" dirty="0" smtClean="0"/>
              <a:t>We, the PSS team, are looking forward to a critical and constructive review! </a:t>
            </a:r>
          </a:p>
          <a:p>
            <a:pPr marL="82550" lvl="1" indent="0">
              <a:buNone/>
            </a:pPr>
            <a:endParaRPr lang="en-US" dirty="0" smtClean="0"/>
          </a:p>
        </p:txBody>
      </p:sp>
      <p:sp>
        <p:nvSpPr>
          <p:cNvPr id="7" name="Date Placeholder 6"/>
          <p:cNvSpPr>
            <a:spLocks noGrp="1"/>
          </p:cNvSpPr>
          <p:nvPr>
            <p:ph type="dt" sz="half" idx="10"/>
          </p:nvPr>
        </p:nvSpPr>
        <p:spPr/>
        <p:txBody>
          <a:bodyPr/>
          <a:lstStyle/>
          <a:p>
            <a:fld id="{6BF6E3B1-0702-4584-9A1D-B2368D705218}" type="datetime1">
              <a:rPr lang="sv-SE" smtClean="0"/>
              <a:t>2024-04-29</a:t>
            </a:fld>
            <a:endParaRPr lang="sv-SE" dirty="0"/>
          </a:p>
        </p:txBody>
      </p:sp>
    </p:spTree>
    <p:extLst>
      <p:ext uri="{BB962C8B-B14F-4D97-AF65-F5344CB8AC3E}">
        <p14:creationId xmlns:p14="http://schemas.microsoft.com/office/powerpoint/2010/main" val="18607637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CDCCFE6A-D8F4-453D-80DD-E1D3D325B121}"/>
              </a:ext>
            </a:extLst>
          </p:cNvPr>
          <p:cNvSpPr/>
          <p:nvPr/>
        </p:nvSpPr>
        <p:spPr>
          <a:xfrm>
            <a:off x="6460958" y="0"/>
            <a:ext cx="573104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3" name="Platshållare för text 2">
            <a:extLst>
              <a:ext uri="{FF2B5EF4-FFF2-40B4-BE49-F238E27FC236}">
                <a16:creationId xmlns:a16="http://schemas.microsoft.com/office/drawing/2014/main" id="{9F361A0A-2528-42EB-8E6A-DA01C6577F41}"/>
              </a:ext>
            </a:extLst>
          </p:cNvPr>
          <p:cNvSpPr>
            <a:spLocks noGrp="1"/>
          </p:cNvSpPr>
          <p:nvPr>
            <p:ph type="body" sz="quarter" idx="11"/>
          </p:nvPr>
        </p:nvSpPr>
        <p:spPr/>
        <p:txBody>
          <a:bodyPr/>
          <a:lstStyle/>
          <a:p>
            <a:endParaRPr lang="sv-SE" dirty="0"/>
          </a:p>
        </p:txBody>
      </p:sp>
      <p:sp>
        <p:nvSpPr>
          <p:cNvPr id="14" name="Platshållare för text 13">
            <a:extLst>
              <a:ext uri="{FF2B5EF4-FFF2-40B4-BE49-F238E27FC236}">
                <a16:creationId xmlns:a16="http://schemas.microsoft.com/office/drawing/2014/main" id="{DF2049D6-33EF-411A-8631-A29E54208392}"/>
              </a:ext>
            </a:extLst>
          </p:cNvPr>
          <p:cNvSpPr>
            <a:spLocks noGrp="1"/>
          </p:cNvSpPr>
          <p:nvPr>
            <p:ph type="body" sz="quarter" idx="13"/>
          </p:nvPr>
        </p:nvSpPr>
        <p:spPr/>
        <p:txBody>
          <a:bodyPr/>
          <a:lstStyle/>
          <a:p>
            <a:r>
              <a:rPr lang="sv-SE" dirty="0" smtClean="0"/>
              <a:t>2</a:t>
            </a:r>
            <a:endParaRPr lang="sv-SE" dirty="0"/>
          </a:p>
        </p:txBody>
      </p:sp>
      <p:sp>
        <p:nvSpPr>
          <p:cNvPr id="12" name="Platshållare för text 11">
            <a:extLst>
              <a:ext uri="{FF2B5EF4-FFF2-40B4-BE49-F238E27FC236}">
                <a16:creationId xmlns:a16="http://schemas.microsoft.com/office/drawing/2014/main" id="{D11693FE-8633-4CDA-ABA8-92FAAA0C73FA}"/>
              </a:ext>
            </a:extLst>
          </p:cNvPr>
          <p:cNvSpPr>
            <a:spLocks noGrp="1"/>
          </p:cNvSpPr>
          <p:nvPr>
            <p:ph type="body" sz="quarter" idx="14"/>
          </p:nvPr>
        </p:nvSpPr>
        <p:spPr>
          <a:xfrm>
            <a:off x="1230491" y="2169209"/>
            <a:ext cx="8803846" cy="2462613"/>
          </a:xfrm>
        </p:spPr>
        <p:txBody>
          <a:bodyPr/>
          <a:lstStyle/>
          <a:p>
            <a:r>
              <a:rPr lang="en-GB" sz="4400" dirty="0"/>
              <a:t>Follow-up on the PDR for TS PSS &amp; Bunker </a:t>
            </a:r>
            <a:r>
              <a:rPr lang="en-GB" sz="4400" dirty="0" smtClean="0"/>
              <a:t>PSS</a:t>
            </a:r>
            <a:endParaRPr lang="en-GB" sz="4400" dirty="0"/>
          </a:p>
        </p:txBody>
      </p:sp>
      <p:sp>
        <p:nvSpPr>
          <p:cNvPr id="4" name="Platshållare för text 3">
            <a:extLst>
              <a:ext uri="{FF2B5EF4-FFF2-40B4-BE49-F238E27FC236}">
                <a16:creationId xmlns:a16="http://schemas.microsoft.com/office/drawing/2014/main" id="{8EE8596B-CFC4-494E-833A-CBBEC30781C3}"/>
              </a:ext>
            </a:extLst>
          </p:cNvPr>
          <p:cNvSpPr>
            <a:spLocks noGrp="1"/>
          </p:cNvSpPr>
          <p:nvPr>
            <p:ph type="body" sz="quarter" idx="10"/>
          </p:nvPr>
        </p:nvSpPr>
        <p:spPr/>
        <p:txBody>
          <a:bodyPr/>
          <a:lstStyle/>
          <a:p>
            <a:endParaRPr lang="sv-SE" dirty="0"/>
          </a:p>
        </p:txBody>
      </p:sp>
    </p:spTree>
    <p:extLst>
      <p:ext uri="{BB962C8B-B14F-4D97-AF65-F5344CB8AC3E}">
        <p14:creationId xmlns:p14="http://schemas.microsoft.com/office/powerpoint/2010/main" val="4327474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6ECCBE25-DB9C-4825-9ECF-E95CC76D326A}"/>
              </a:ext>
            </a:extLst>
          </p:cNvPr>
          <p:cNvSpPr>
            <a:spLocks noGrp="1"/>
          </p:cNvSpPr>
          <p:nvPr>
            <p:ph type="title"/>
          </p:nvPr>
        </p:nvSpPr>
        <p:spPr/>
        <p:txBody>
          <a:bodyPr/>
          <a:lstStyle/>
          <a:p>
            <a:r>
              <a:rPr lang="en-US" sz="3500" b="1" dirty="0" smtClean="0"/>
              <a:t>PDR for TS PSS and Bunker PSS</a:t>
            </a:r>
            <a:endParaRPr lang="en-GB" sz="3500" dirty="0"/>
          </a:p>
        </p:txBody>
      </p:sp>
      <p:sp>
        <p:nvSpPr>
          <p:cNvPr id="14" name="Content Placeholder 5"/>
          <p:cNvSpPr>
            <a:spLocks noGrp="1"/>
          </p:cNvSpPr>
          <p:nvPr>
            <p:ph idx="1"/>
          </p:nvPr>
        </p:nvSpPr>
        <p:spPr>
          <a:xfrm>
            <a:off x="471488" y="1019175"/>
            <a:ext cx="11454789" cy="5527586"/>
          </a:xfrm>
        </p:spPr>
        <p:txBody>
          <a:bodyPr/>
          <a:lstStyle/>
          <a:p>
            <a:pPr marL="358775" indent="-268288">
              <a:buFont typeface="Arial" panose="020B0604020202020204" pitchFamily="34" charset="0"/>
              <a:buChar char="•"/>
            </a:pPr>
            <a:r>
              <a:rPr lang="en-US" sz="1800" dirty="0" smtClean="0">
                <a:solidFill>
                  <a:schemeClr val="tx1"/>
                </a:solidFill>
              </a:rPr>
              <a:t>In Dec. 2022, </a:t>
            </a:r>
            <a:r>
              <a:rPr lang="en-US" sz="1800" dirty="0">
                <a:solidFill>
                  <a:schemeClr val="tx1"/>
                </a:solidFill>
              </a:rPr>
              <a:t>an integrated </a:t>
            </a:r>
            <a:r>
              <a:rPr lang="en-US" sz="1800" dirty="0" smtClean="0">
                <a:solidFill>
                  <a:schemeClr val="tx1"/>
                </a:solidFill>
              </a:rPr>
              <a:t>PDR </a:t>
            </a:r>
            <a:r>
              <a:rPr lang="en-US" sz="1800" dirty="0">
                <a:solidFill>
                  <a:schemeClr val="tx1"/>
                </a:solidFill>
              </a:rPr>
              <a:t>for the ACC PSS, and its interfacing PSS, i.e. Target Station PSS, Bunker PSS, and Instruments PSS was </a:t>
            </a:r>
            <a:r>
              <a:rPr lang="en-US" sz="1800" dirty="0" smtClean="0">
                <a:solidFill>
                  <a:schemeClr val="tx1"/>
                </a:solidFill>
              </a:rPr>
              <a:t>performed. The purpose of the integrated PDR was to review the functional dependencies among the various PSS that all together form the ESS PSS. This review included the PDR for </a:t>
            </a:r>
            <a:r>
              <a:rPr lang="en-US" sz="1800" dirty="0" smtClean="0">
                <a:solidFill>
                  <a:srgbClr val="FF0000"/>
                </a:solidFill>
              </a:rPr>
              <a:t>Target Station PSS </a:t>
            </a:r>
            <a:r>
              <a:rPr lang="en-US" sz="1800" dirty="0" smtClean="0">
                <a:solidFill>
                  <a:schemeClr val="tx1"/>
                </a:solidFill>
              </a:rPr>
              <a:t>and</a:t>
            </a:r>
            <a:r>
              <a:rPr lang="en-US" sz="1800" dirty="0" smtClean="0">
                <a:solidFill>
                  <a:srgbClr val="FF0000"/>
                </a:solidFill>
              </a:rPr>
              <a:t> Bunker PSS</a:t>
            </a:r>
            <a:r>
              <a:rPr lang="en-US" sz="1800" dirty="0" smtClean="0">
                <a:solidFill>
                  <a:schemeClr val="tx1"/>
                </a:solidFill>
              </a:rPr>
              <a:t>. The </a:t>
            </a:r>
            <a:r>
              <a:rPr lang="en-US" sz="1800" i="1" dirty="0">
                <a:solidFill>
                  <a:schemeClr val="tx1"/>
                </a:solidFill>
              </a:rPr>
              <a:t>ESS Personnel Safety Systems Preliminary Design Review Report</a:t>
            </a:r>
            <a:r>
              <a:rPr lang="en-US" sz="1800" dirty="0">
                <a:solidFill>
                  <a:schemeClr val="tx1"/>
                </a:solidFill>
              </a:rPr>
              <a:t> </a:t>
            </a:r>
            <a:r>
              <a:rPr lang="en-US" sz="1800" dirty="0" smtClean="0">
                <a:solidFill>
                  <a:schemeClr val="tx1"/>
                </a:solidFill>
              </a:rPr>
              <a:t>(</a:t>
            </a:r>
            <a:r>
              <a:rPr lang="en-US" sz="1800" dirty="0">
                <a:solidFill>
                  <a:schemeClr val="tx1"/>
                </a:solidFill>
              </a:rPr>
              <a:t>ESS-4927155</a:t>
            </a:r>
            <a:r>
              <a:rPr lang="en-US" sz="1800" dirty="0" smtClean="0">
                <a:solidFill>
                  <a:schemeClr val="tx1"/>
                </a:solidFill>
              </a:rPr>
              <a:t>) </a:t>
            </a:r>
            <a:r>
              <a:rPr lang="en-US" sz="1800" dirty="0">
                <a:solidFill>
                  <a:schemeClr val="tx1"/>
                </a:solidFill>
              </a:rPr>
              <a:t>contains recommendations and observations collected during the </a:t>
            </a:r>
            <a:r>
              <a:rPr lang="en-US" sz="1800" dirty="0" smtClean="0">
                <a:solidFill>
                  <a:schemeClr val="tx1"/>
                </a:solidFill>
              </a:rPr>
              <a:t>ESS PSS PDR.</a:t>
            </a:r>
          </a:p>
        </p:txBody>
      </p:sp>
      <p:sp>
        <p:nvSpPr>
          <p:cNvPr id="5" name="Date Placeholder 4"/>
          <p:cNvSpPr>
            <a:spLocks noGrp="1"/>
          </p:cNvSpPr>
          <p:nvPr>
            <p:ph type="dt" sz="half" idx="10"/>
          </p:nvPr>
        </p:nvSpPr>
        <p:spPr/>
        <p:txBody>
          <a:bodyPr/>
          <a:lstStyle/>
          <a:p>
            <a:fld id="{82C41548-A0F6-4D92-BB87-136964890DB4}" type="datetime1">
              <a:rPr lang="sv-SE" smtClean="0"/>
              <a:t>2024-04-29</a:t>
            </a:fld>
            <a:endParaRPr lang="sv-SE" dirty="0"/>
          </a:p>
        </p:txBody>
      </p:sp>
      <p:sp>
        <p:nvSpPr>
          <p:cNvPr id="15" name="Footer Placeholder 14"/>
          <p:cNvSpPr>
            <a:spLocks noGrp="1"/>
          </p:cNvSpPr>
          <p:nvPr>
            <p:ph type="ftr" sz="quarter" idx="11"/>
          </p:nvPr>
        </p:nvSpPr>
        <p:spPr/>
        <p:txBody>
          <a:bodyPr/>
          <a:lstStyle/>
          <a:p>
            <a:r>
              <a:rPr lang="sv-SE" smtClean="0"/>
              <a:t>PRESENTATION TITLE/FOOTER</a:t>
            </a:r>
            <a:endParaRPr lang="sv-SE" dirty="0"/>
          </a:p>
        </p:txBody>
      </p:sp>
      <p:sp>
        <p:nvSpPr>
          <p:cNvPr id="16" name="Slide Number Placeholder 15"/>
          <p:cNvSpPr>
            <a:spLocks noGrp="1"/>
          </p:cNvSpPr>
          <p:nvPr>
            <p:ph type="sldNum" sz="quarter" idx="12"/>
          </p:nvPr>
        </p:nvSpPr>
        <p:spPr/>
        <p:txBody>
          <a:bodyPr/>
          <a:lstStyle/>
          <a:p>
            <a:fld id="{F7283078-D760-1647-8B80-66BA8B52336D}" type="slidenum">
              <a:rPr lang="sv-SE" smtClean="0"/>
              <a:t>9</a:t>
            </a:fld>
            <a:endParaRPr lang="sv-SE" dirty="0"/>
          </a:p>
        </p:txBody>
      </p:sp>
    </p:spTree>
    <p:extLst>
      <p:ext uri="{BB962C8B-B14F-4D97-AF65-F5344CB8AC3E}">
        <p14:creationId xmlns:p14="http://schemas.microsoft.com/office/powerpoint/2010/main" val="32929765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Office-tema">
  <a:themeElements>
    <a:clrScheme name="ESS 1">
      <a:dk1>
        <a:srgbClr val="000000"/>
      </a:dk1>
      <a:lt1>
        <a:srgbClr val="FFFFFF"/>
      </a:lt1>
      <a:dk2>
        <a:srgbClr val="000000"/>
      </a:dk2>
      <a:lt2>
        <a:srgbClr val="FFFFFF"/>
      </a:lt2>
      <a:accent1>
        <a:srgbClr val="0099DC"/>
      </a:accent1>
      <a:accent2>
        <a:srgbClr val="003366"/>
      </a:accent2>
      <a:accent3>
        <a:srgbClr val="99BE00"/>
      </a:accent3>
      <a:accent4>
        <a:srgbClr val="006646"/>
      </a:accent4>
      <a:accent5>
        <a:srgbClr val="FF7D00"/>
      </a:accent5>
      <a:accent6>
        <a:srgbClr val="821482"/>
      </a:accent6>
      <a:hlink>
        <a:srgbClr val="0099DC"/>
      </a:hlink>
      <a:folHlink>
        <a:srgbClr val="0099DC"/>
      </a:folHlink>
    </a:clrScheme>
    <a:fontScheme name="ESS">
      <a:majorFont>
        <a:latin typeface="Segoe UI Light"/>
        <a:ea typeface=""/>
        <a:cs typeface=""/>
      </a:majorFont>
      <a:minorFont>
        <a:latin typeface="Segoe U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rtlCol="0">
        <a:spAutoFit/>
      </a:bodyPr>
      <a:lstStyle>
        <a:defPPr algn="l">
          <a:defRPr smtClean="0">
            <a:solidFill>
              <a:srgbClr val="666666"/>
            </a:solidFill>
          </a:defRPr>
        </a:defPPr>
      </a:lstStyle>
    </a:txDef>
  </a:objectDefaults>
  <a:extraClrSchemeLst/>
  <a:extLst>
    <a:ext uri="{05A4C25C-085E-4340-85A3-A5531E510DB2}">
      <thm15:themeFamily xmlns:thm15="http://schemas.microsoft.com/office/thememl/2012/main" name="ESS0013_ESS_191217" id="{25A5AE2A-28F6-4104-8C72-7304B1F48254}" vid="{320E9B42-7F55-4E52-AA64-0C45CA88F265}"/>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Office-tema</Template>
  <TotalTime>8297</TotalTime>
  <Words>1611</Words>
  <Application>Microsoft Office PowerPoint</Application>
  <PresentationFormat>Widescreen</PresentationFormat>
  <Paragraphs>145</Paragraphs>
  <Slides>16</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16</vt:i4>
      </vt:variant>
    </vt:vector>
  </HeadingPairs>
  <TitlesOfParts>
    <vt:vector size="23" baseType="lpstr">
      <vt:lpstr>Arial</vt:lpstr>
      <vt:lpstr>Calibri</vt:lpstr>
      <vt:lpstr>Segoe UI</vt:lpstr>
      <vt:lpstr>Segoe UI Light</vt:lpstr>
      <vt:lpstr>Segoe UI Semibold</vt:lpstr>
      <vt:lpstr>Wingdings</vt:lpstr>
      <vt:lpstr>Office-tema</vt:lpstr>
      <vt:lpstr>PowerPoint Presentation</vt:lpstr>
      <vt:lpstr>Introduction and follow-up from PDR</vt:lpstr>
      <vt:lpstr>Agenda</vt:lpstr>
      <vt:lpstr>PowerPoint Presentation</vt:lpstr>
      <vt:lpstr>Welcome!</vt:lpstr>
      <vt:lpstr>Welcome!</vt:lpstr>
      <vt:lpstr>A few notes </vt:lpstr>
      <vt:lpstr>PowerPoint Presentation</vt:lpstr>
      <vt:lpstr>PDR for TS PSS and Bunker PSS</vt:lpstr>
      <vt:lpstr>Follow-up from PDR (general)</vt:lpstr>
      <vt:lpstr>Follow-up from PDR (general)</vt:lpstr>
      <vt:lpstr>Follow-up from PDR (TS PSS)</vt:lpstr>
      <vt:lpstr>Follow-up from PDR (Bunker PSS)</vt:lpstr>
      <vt:lpstr>  Thank you  Questions/comments?</vt:lpstr>
      <vt:lpstr>  Back-up slides</vt:lpstr>
      <vt:lpstr>Finish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martin.sjostrand@esss.se</dc:creator>
  <cp:lastModifiedBy>Morteza Mansouri</cp:lastModifiedBy>
  <cp:revision>454</cp:revision>
  <cp:lastPrinted>2019-03-08T10:27:30Z</cp:lastPrinted>
  <dcterms:created xsi:type="dcterms:W3CDTF">2020-01-21T09:56:49Z</dcterms:created>
  <dcterms:modified xsi:type="dcterms:W3CDTF">2024-04-29T05:39:14Z</dcterms:modified>
</cp:coreProperties>
</file>