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bookmarkIdSeed="5">
  <p:sldMasterIdLst>
    <p:sldMasterId id="2147483648" r:id="rId4"/>
  </p:sldMasterIdLst>
  <p:notesMasterIdLst>
    <p:notesMasterId r:id="rId47"/>
  </p:notesMasterIdLst>
  <p:sldIdLst>
    <p:sldId id="262" r:id="rId5"/>
    <p:sldId id="267" r:id="rId6"/>
    <p:sldId id="272" r:id="rId7"/>
    <p:sldId id="274" r:id="rId8"/>
    <p:sldId id="348" r:id="rId9"/>
    <p:sldId id="360" r:id="rId10"/>
    <p:sldId id="361" r:id="rId11"/>
    <p:sldId id="305" r:id="rId12"/>
    <p:sldId id="308" r:id="rId13"/>
    <p:sldId id="385" r:id="rId14"/>
    <p:sldId id="1094" r:id="rId15"/>
    <p:sldId id="1121" r:id="rId16"/>
    <p:sldId id="282" r:id="rId17"/>
    <p:sldId id="1122" r:id="rId18"/>
    <p:sldId id="1114" r:id="rId19"/>
    <p:sldId id="1096" r:id="rId20"/>
    <p:sldId id="344" r:id="rId21"/>
    <p:sldId id="1097" r:id="rId22"/>
    <p:sldId id="1099" r:id="rId23"/>
    <p:sldId id="1100" r:id="rId24"/>
    <p:sldId id="1101" r:id="rId25"/>
    <p:sldId id="1102" r:id="rId26"/>
    <p:sldId id="1103" r:id="rId27"/>
    <p:sldId id="1123" r:id="rId28"/>
    <p:sldId id="377" r:id="rId29"/>
    <p:sldId id="1111" r:id="rId30"/>
    <p:sldId id="1112" r:id="rId31"/>
    <p:sldId id="1124" r:id="rId32"/>
    <p:sldId id="1125" r:id="rId33"/>
    <p:sldId id="1115" r:id="rId34"/>
    <p:sldId id="1126" r:id="rId35"/>
    <p:sldId id="1132" r:id="rId36"/>
    <p:sldId id="1127" r:id="rId37"/>
    <p:sldId id="278" r:id="rId38"/>
    <p:sldId id="1128" r:id="rId39"/>
    <p:sldId id="277" r:id="rId40"/>
    <p:sldId id="411" r:id="rId41"/>
    <p:sldId id="395" r:id="rId42"/>
    <p:sldId id="315" r:id="rId43"/>
    <p:sldId id="1129" r:id="rId44"/>
    <p:sldId id="1130" r:id="rId45"/>
    <p:sldId id="1131" r:id="rId46"/>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sica Lastow" initials="JL" lastIdx="28" clrIdx="0">
    <p:extLst>
      <p:ext uri="{19B8F6BF-5375-455C-9EA6-DF929625EA0E}">
        <p15:presenceInfo xmlns:p15="http://schemas.microsoft.com/office/powerpoint/2012/main" userId="S-1-5-21-1853637497-491971987-2917381224-1902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505"/>
    <a:srgbClr val="004D35"/>
    <a:srgbClr val="00FF00"/>
    <a:srgbClr val="00FFFF"/>
    <a:srgbClr val="E244E2"/>
    <a:srgbClr val="1BA1E2"/>
    <a:srgbClr val="FF7D00"/>
    <a:srgbClr val="97CBFF"/>
    <a:srgbClr val="97D077"/>
    <a:srgbClr val="006E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129" autoAdjust="0"/>
    <p:restoredTop sz="86562" autoAdjust="0"/>
  </p:normalViewPr>
  <p:slideViewPr>
    <p:cSldViewPr snapToGrid="0" snapToObjects="1">
      <p:cViewPr varScale="1">
        <p:scale>
          <a:sx n="92" d="100"/>
          <a:sy n="92" d="100"/>
        </p:scale>
        <p:origin x="1566" y="84"/>
      </p:cViewPr>
      <p:guideLst/>
    </p:cSldViewPr>
  </p:slideViewPr>
  <p:notesTextViewPr>
    <p:cViewPr>
      <p:scale>
        <a:sx n="20" d="100"/>
        <a:sy n="2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EBDD7A6-D189-4C8B-8D22-FAABD7DDEE2F}" type="doc">
      <dgm:prSet loTypeId="urn:microsoft.com/office/officeart/2005/8/layout/vList2" loCatId="list" qsTypeId="urn:microsoft.com/office/officeart/2005/8/quickstyle/3d1" qsCatId="3D" csTypeId="urn:microsoft.com/office/officeart/2005/8/colors/accent1_2" csCatId="accent1" phldr="1"/>
      <dgm:spPr/>
      <dgm:t>
        <a:bodyPr/>
        <a:lstStyle/>
        <a:p>
          <a:endParaRPr lang="en-US"/>
        </a:p>
      </dgm:t>
    </dgm:pt>
    <dgm:pt modelId="{297D29D9-5AFE-4C05-8DD3-42A1BEDDE8A3}">
      <dgm:prSet phldrT="[Text]" custT="1"/>
      <dgm:spPr/>
      <dgm:t>
        <a:bodyPr/>
        <a:lstStyle/>
        <a:p>
          <a:pPr>
            <a:buFont typeface="+mj-lt"/>
            <a:buAutoNum type="arabicPeriod"/>
          </a:pPr>
          <a:r>
            <a:rPr lang="en-US" sz="2000" dirty="0">
              <a:effectLst/>
              <a:latin typeface="Segoe UI Historic" panose="020B0502040204020203" pitchFamily="34" charset="0"/>
              <a:ea typeface="MS Mincho" panose="02020609040205080304" pitchFamily="49" charset="-128"/>
              <a:cs typeface="Segoe UI Historic" panose="020B0502040204020203" pitchFamily="34" charset="0"/>
            </a:rPr>
            <a:t>Prevent and mitigate prompt ionizing radiation from proton beam to Target</a:t>
          </a:r>
          <a:endParaRPr lang="en-US" sz="2000" dirty="0"/>
        </a:p>
      </dgm:t>
    </dgm:pt>
    <dgm:pt modelId="{D2AC7399-2C54-4AB0-807E-694C310FAD07}" type="parTrans" cxnId="{EC5BEABE-AB9B-4299-9877-51EF0783C7C6}">
      <dgm:prSet/>
      <dgm:spPr/>
      <dgm:t>
        <a:bodyPr/>
        <a:lstStyle/>
        <a:p>
          <a:endParaRPr lang="en-US"/>
        </a:p>
      </dgm:t>
    </dgm:pt>
    <dgm:pt modelId="{3457EF18-14AD-4CB9-B2CC-79F5F4215B9C}" type="sibTrans" cxnId="{EC5BEABE-AB9B-4299-9877-51EF0783C7C6}">
      <dgm:prSet/>
      <dgm:spPr/>
      <dgm:t>
        <a:bodyPr/>
        <a:lstStyle/>
        <a:p>
          <a:endParaRPr lang="en-US"/>
        </a:p>
      </dgm:t>
    </dgm:pt>
    <dgm:pt modelId="{1A8BFDE2-2421-4B1C-B2D5-0C10A1B99B54}">
      <dgm:prSet phldrT="[Text]" custT="1"/>
      <dgm:spPr/>
      <dgm:t>
        <a:bodyPr/>
        <a:lstStyle/>
        <a:p>
          <a:pPr>
            <a:buFont typeface="+mj-lt"/>
            <a:buAutoNum type="alphaLcParenR"/>
          </a:pPr>
          <a:r>
            <a:rPr lang="en-US" sz="2000" dirty="0">
              <a:effectLst/>
              <a:latin typeface="Segoe UI Historic" panose="020B0502040204020203" pitchFamily="34" charset="0"/>
              <a:ea typeface="MS Mincho" panose="02020609040205080304" pitchFamily="49" charset="-128"/>
              <a:cs typeface="Arial" panose="020B0604020202020204" pitchFamily="34" charset="0"/>
            </a:rPr>
            <a:t>The Bunker PSS prevents access to the Bunker PSS controlled area, if there is Proton Beam to Target. </a:t>
          </a:r>
          <a:endParaRPr lang="en-US" sz="2000" dirty="0"/>
        </a:p>
      </dgm:t>
    </dgm:pt>
    <dgm:pt modelId="{85854440-55CD-4CF1-8062-025DF4DDEE6E}" type="parTrans" cxnId="{08EDF2D7-0CE3-455C-A4F8-0BA94955C006}">
      <dgm:prSet/>
      <dgm:spPr/>
      <dgm:t>
        <a:bodyPr/>
        <a:lstStyle/>
        <a:p>
          <a:endParaRPr lang="en-US"/>
        </a:p>
      </dgm:t>
    </dgm:pt>
    <dgm:pt modelId="{0B8239D2-2BE3-4535-BED4-3A287E5CA508}" type="sibTrans" cxnId="{08EDF2D7-0CE3-455C-A4F8-0BA94955C006}">
      <dgm:prSet/>
      <dgm:spPr/>
      <dgm:t>
        <a:bodyPr/>
        <a:lstStyle/>
        <a:p>
          <a:endParaRPr lang="en-US"/>
        </a:p>
      </dgm:t>
    </dgm:pt>
    <dgm:pt modelId="{09D050E0-6929-4E65-8C05-68E05B31A96C}">
      <dgm:prSet phldrT="[Text]" custT="1"/>
      <dgm:spPr/>
      <dgm:t>
        <a:bodyPr/>
        <a:lstStyle/>
        <a:p>
          <a:pPr>
            <a:buFont typeface="+mj-lt"/>
            <a:buAutoNum type="arabicPeriod"/>
          </a:pPr>
          <a:r>
            <a:rPr lang="en-GB" sz="2000" kern="1200" dirty="0">
              <a:effectLst/>
              <a:latin typeface="Segoe UI Historic" panose="020B0502040204020203" pitchFamily="34" charset="0"/>
              <a:ea typeface="MS Mincho" panose="02020609040205080304" pitchFamily="49" charset="-128"/>
              <a:cs typeface="Segoe UI Historic" panose="020B0502040204020203" pitchFamily="34" charset="0"/>
            </a:rPr>
            <a:t>Mitigate gamma </a:t>
          </a:r>
          <a:r>
            <a:rPr lang="en-GB" sz="2000" kern="1200" dirty="0">
              <a:solidFill>
                <a:srgbClr val="FFFFFF"/>
              </a:solidFill>
              <a:effectLst/>
              <a:latin typeface="Segoe UI Historic" panose="020B0502040204020203" pitchFamily="34" charset="0"/>
              <a:ea typeface="MS Mincho" panose="02020609040205080304" pitchFamily="49" charset="-128"/>
              <a:cs typeface="Segoe UI Historic" panose="020B0502040204020203" pitchFamily="34" charset="0"/>
            </a:rPr>
            <a:t>radiation</a:t>
          </a:r>
          <a:r>
            <a:rPr lang="en-GB" sz="2000" kern="1200" dirty="0">
              <a:effectLst/>
              <a:latin typeface="Segoe UI Historic" panose="020B0502040204020203" pitchFamily="34" charset="0"/>
              <a:ea typeface="MS Mincho" panose="02020609040205080304" pitchFamily="49" charset="-128"/>
              <a:cs typeface="Segoe UI Historic" panose="020B0502040204020203" pitchFamily="34" charset="0"/>
            </a:rPr>
            <a:t> hazard from the monolith.</a:t>
          </a:r>
          <a:endParaRPr lang="en-US" sz="2000" kern="1200" dirty="0"/>
        </a:p>
      </dgm:t>
    </dgm:pt>
    <dgm:pt modelId="{88A02F7E-9ED4-4295-905C-CC6C1858FD2A}" type="parTrans" cxnId="{7D651DEA-C54D-4DAE-8E24-1B525E5FDB03}">
      <dgm:prSet/>
      <dgm:spPr/>
      <dgm:t>
        <a:bodyPr/>
        <a:lstStyle/>
        <a:p>
          <a:endParaRPr lang="en-US"/>
        </a:p>
      </dgm:t>
    </dgm:pt>
    <dgm:pt modelId="{16F2226F-7C94-4304-B704-60D229505B45}" type="sibTrans" cxnId="{7D651DEA-C54D-4DAE-8E24-1B525E5FDB03}">
      <dgm:prSet/>
      <dgm:spPr/>
      <dgm:t>
        <a:bodyPr/>
        <a:lstStyle/>
        <a:p>
          <a:endParaRPr lang="en-US"/>
        </a:p>
      </dgm:t>
    </dgm:pt>
    <dgm:pt modelId="{4C782BC1-6448-478D-9C5F-3AC6366A5D31}">
      <dgm:prSet phldrT="[Text]" custT="1"/>
      <dgm:spPr/>
      <dgm:t>
        <a:bodyPr/>
        <a:lstStyle/>
        <a:p>
          <a:pPr>
            <a:buFont typeface="+mj-lt"/>
            <a:buAutoNum type="alphaLcParenR"/>
          </a:pPr>
          <a:r>
            <a:rPr lang="en-GB" sz="2000" dirty="0">
              <a:effectLst/>
              <a:latin typeface="Segoe UI Historic" panose="020B0502040204020203" pitchFamily="34" charset="0"/>
              <a:ea typeface="MS Mincho" panose="02020609040205080304" pitchFamily="49" charset="-128"/>
              <a:cs typeface="Arial" panose="020B0604020202020204" pitchFamily="34" charset="0"/>
            </a:rPr>
            <a:t>Preventing access to the Bunker PSS controlled area if any of the light shutters detected not closed. </a:t>
          </a:r>
          <a:endParaRPr lang="en-US" sz="2000" dirty="0"/>
        </a:p>
      </dgm:t>
    </dgm:pt>
    <dgm:pt modelId="{F58AE683-D96F-4091-9546-D1B899F6A13D}" type="parTrans" cxnId="{70AA70D2-1095-41C8-BF76-C082AB351D02}">
      <dgm:prSet/>
      <dgm:spPr/>
      <dgm:t>
        <a:bodyPr/>
        <a:lstStyle/>
        <a:p>
          <a:endParaRPr lang="en-US"/>
        </a:p>
      </dgm:t>
    </dgm:pt>
    <dgm:pt modelId="{DE3DD7E3-934B-4B3E-B7DB-9A97B49BB956}" type="sibTrans" cxnId="{70AA70D2-1095-41C8-BF76-C082AB351D02}">
      <dgm:prSet/>
      <dgm:spPr/>
      <dgm:t>
        <a:bodyPr/>
        <a:lstStyle/>
        <a:p>
          <a:endParaRPr lang="en-US"/>
        </a:p>
      </dgm:t>
    </dgm:pt>
    <dgm:pt modelId="{9D2083D2-CAE5-471E-90B7-A458E913F9D9}">
      <dgm:prSet phldrT="[Text]" custT="1"/>
      <dgm:spPr/>
      <dgm:t>
        <a:bodyPr/>
        <a:lstStyle/>
        <a:p>
          <a:pPr>
            <a:buFont typeface="+mj-lt"/>
            <a:buAutoNum type="alphaLcParenR"/>
          </a:pPr>
          <a:r>
            <a:rPr lang="en-US" sz="2000" dirty="0">
              <a:effectLst/>
              <a:latin typeface="Segoe UI Historic" panose="020B0502040204020203" pitchFamily="34" charset="0"/>
              <a:ea typeface="MS Mincho" panose="02020609040205080304" pitchFamily="49" charset="-128"/>
              <a:cs typeface="Arial" panose="020B0604020202020204" pitchFamily="34" charset="0"/>
            </a:rPr>
            <a:t>The Bunker PSS prevents inadvertent energization of the bending magnets, if the Bunker PSS controlled area is not closed and locked. </a:t>
          </a:r>
          <a:endParaRPr lang="en-US" sz="2000" dirty="0"/>
        </a:p>
      </dgm:t>
    </dgm:pt>
    <dgm:pt modelId="{047C6AC5-3F59-42FD-9065-0A59FB9896E2}" type="parTrans" cxnId="{5C7EE557-9FC9-4F98-93F7-574612FAA060}">
      <dgm:prSet/>
      <dgm:spPr/>
      <dgm:t>
        <a:bodyPr/>
        <a:lstStyle/>
        <a:p>
          <a:endParaRPr lang="en-US"/>
        </a:p>
      </dgm:t>
    </dgm:pt>
    <dgm:pt modelId="{96479BF2-74AC-4B36-95E0-19BFAED2440A}" type="sibTrans" cxnId="{5C7EE557-9FC9-4F98-93F7-574612FAA060}">
      <dgm:prSet/>
      <dgm:spPr/>
      <dgm:t>
        <a:bodyPr/>
        <a:lstStyle/>
        <a:p>
          <a:endParaRPr lang="en-US"/>
        </a:p>
      </dgm:t>
    </dgm:pt>
    <dgm:pt modelId="{B85C7759-0CF5-4DE2-BDEF-1736BF1ACB32}">
      <dgm:prSet phldrT="[Text]" custT="1"/>
      <dgm:spPr/>
      <dgm:t>
        <a:bodyPr/>
        <a:lstStyle/>
        <a:p>
          <a:pPr>
            <a:buFont typeface="+mj-lt"/>
            <a:buAutoNum type="alphaLcParenR"/>
          </a:pPr>
          <a:r>
            <a:rPr lang="en-GB" sz="2000" dirty="0">
              <a:effectLst/>
              <a:latin typeface="Segoe UI Historic" panose="020B0502040204020203" pitchFamily="34" charset="0"/>
              <a:ea typeface="MS Mincho" panose="02020609040205080304" pitchFamily="49" charset="-128"/>
              <a:cs typeface="Arial" panose="020B0604020202020204" pitchFamily="34" charset="0"/>
            </a:rPr>
            <a:t>Preventing inadvertent opening of the light shutters, if the Bunker PSS controlled area is not closed and locked</a:t>
          </a:r>
          <a:endParaRPr lang="en-US" sz="2000" dirty="0"/>
        </a:p>
      </dgm:t>
    </dgm:pt>
    <dgm:pt modelId="{63250C49-8F67-41DC-B920-2C687A81BF8C}" type="parTrans" cxnId="{57C674F4-55E0-4DC6-85D1-FCCC2AB9D3BE}">
      <dgm:prSet/>
      <dgm:spPr/>
      <dgm:t>
        <a:bodyPr/>
        <a:lstStyle/>
        <a:p>
          <a:endParaRPr lang="en-US"/>
        </a:p>
      </dgm:t>
    </dgm:pt>
    <dgm:pt modelId="{BEA5650F-14E2-417B-9A1A-3155ED1AF2D8}" type="sibTrans" cxnId="{57C674F4-55E0-4DC6-85D1-FCCC2AB9D3BE}">
      <dgm:prSet/>
      <dgm:spPr/>
      <dgm:t>
        <a:bodyPr/>
        <a:lstStyle/>
        <a:p>
          <a:endParaRPr lang="en-US"/>
        </a:p>
      </dgm:t>
    </dgm:pt>
    <dgm:pt modelId="{4A5CADFB-DAAF-4A9B-B53C-E8B01A99C2F7}" type="pres">
      <dgm:prSet presAssocID="{FEBDD7A6-D189-4C8B-8D22-FAABD7DDEE2F}" presName="linear" presStyleCnt="0">
        <dgm:presLayoutVars>
          <dgm:animLvl val="lvl"/>
          <dgm:resizeHandles val="exact"/>
        </dgm:presLayoutVars>
      </dgm:prSet>
      <dgm:spPr/>
    </dgm:pt>
    <dgm:pt modelId="{E630BBCA-101C-45D0-B0E0-685F469D3A91}" type="pres">
      <dgm:prSet presAssocID="{297D29D9-5AFE-4C05-8DD3-42A1BEDDE8A3}" presName="parentText" presStyleLbl="node1" presStyleIdx="0" presStyleCnt="2">
        <dgm:presLayoutVars>
          <dgm:chMax val="0"/>
          <dgm:bulletEnabled val="1"/>
        </dgm:presLayoutVars>
      </dgm:prSet>
      <dgm:spPr/>
    </dgm:pt>
    <dgm:pt modelId="{02CD662A-60B7-4A8E-9E8D-AA5ECA18F221}" type="pres">
      <dgm:prSet presAssocID="{297D29D9-5AFE-4C05-8DD3-42A1BEDDE8A3}" presName="childText" presStyleLbl="revTx" presStyleIdx="0" presStyleCnt="2">
        <dgm:presLayoutVars>
          <dgm:bulletEnabled val="1"/>
        </dgm:presLayoutVars>
      </dgm:prSet>
      <dgm:spPr/>
    </dgm:pt>
    <dgm:pt modelId="{9434C43E-BCC3-4088-8E4F-7E8D50BE034E}" type="pres">
      <dgm:prSet presAssocID="{09D050E0-6929-4E65-8C05-68E05B31A96C}" presName="parentText" presStyleLbl="node1" presStyleIdx="1" presStyleCnt="2" custLinFactNeighborY="-1829">
        <dgm:presLayoutVars>
          <dgm:chMax val="0"/>
          <dgm:bulletEnabled val="1"/>
        </dgm:presLayoutVars>
      </dgm:prSet>
      <dgm:spPr/>
    </dgm:pt>
    <dgm:pt modelId="{D754DBC2-DA13-4BE0-B429-0E37B98E1FAD}" type="pres">
      <dgm:prSet presAssocID="{09D050E0-6929-4E65-8C05-68E05B31A96C}" presName="childText" presStyleLbl="revTx" presStyleIdx="1" presStyleCnt="2">
        <dgm:presLayoutVars>
          <dgm:bulletEnabled val="1"/>
        </dgm:presLayoutVars>
      </dgm:prSet>
      <dgm:spPr/>
    </dgm:pt>
  </dgm:ptLst>
  <dgm:cxnLst>
    <dgm:cxn modelId="{1CE47135-3D8B-47D2-A249-A26772501A91}" type="presOf" srcId="{B85C7759-0CF5-4DE2-BDEF-1736BF1ACB32}" destId="{D754DBC2-DA13-4BE0-B429-0E37B98E1FAD}" srcOrd="0" destOrd="1" presId="urn:microsoft.com/office/officeart/2005/8/layout/vList2"/>
    <dgm:cxn modelId="{2D98873A-6B04-45DA-A6B8-67718EEE7987}" type="presOf" srcId="{9D2083D2-CAE5-471E-90B7-A458E913F9D9}" destId="{02CD662A-60B7-4A8E-9E8D-AA5ECA18F221}" srcOrd="0" destOrd="1" presId="urn:microsoft.com/office/officeart/2005/8/layout/vList2"/>
    <dgm:cxn modelId="{13EA4841-A259-4A36-BF59-236DF75AFEB8}" type="presOf" srcId="{297D29D9-5AFE-4C05-8DD3-42A1BEDDE8A3}" destId="{E630BBCA-101C-45D0-B0E0-685F469D3A91}" srcOrd="0" destOrd="0" presId="urn:microsoft.com/office/officeart/2005/8/layout/vList2"/>
    <dgm:cxn modelId="{947E0D42-0C14-4C90-8C9D-7E63D4963CFC}" type="presOf" srcId="{1A8BFDE2-2421-4B1C-B2D5-0C10A1B99B54}" destId="{02CD662A-60B7-4A8E-9E8D-AA5ECA18F221}" srcOrd="0" destOrd="0" presId="urn:microsoft.com/office/officeart/2005/8/layout/vList2"/>
    <dgm:cxn modelId="{5C7EE557-9FC9-4F98-93F7-574612FAA060}" srcId="{297D29D9-5AFE-4C05-8DD3-42A1BEDDE8A3}" destId="{9D2083D2-CAE5-471E-90B7-A458E913F9D9}" srcOrd="1" destOrd="0" parTransId="{047C6AC5-3F59-42FD-9065-0A59FB9896E2}" sibTransId="{96479BF2-74AC-4B36-95E0-19BFAED2440A}"/>
    <dgm:cxn modelId="{A60DF1AD-A362-4E76-85F6-B122CE927870}" type="presOf" srcId="{FEBDD7A6-D189-4C8B-8D22-FAABD7DDEE2F}" destId="{4A5CADFB-DAAF-4A9B-B53C-E8B01A99C2F7}" srcOrd="0" destOrd="0" presId="urn:microsoft.com/office/officeart/2005/8/layout/vList2"/>
    <dgm:cxn modelId="{A038A4B0-E0B8-4015-9A91-DA73DCB1D61C}" type="presOf" srcId="{4C782BC1-6448-478D-9C5F-3AC6366A5D31}" destId="{D754DBC2-DA13-4BE0-B429-0E37B98E1FAD}" srcOrd="0" destOrd="0" presId="urn:microsoft.com/office/officeart/2005/8/layout/vList2"/>
    <dgm:cxn modelId="{EC5BEABE-AB9B-4299-9877-51EF0783C7C6}" srcId="{FEBDD7A6-D189-4C8B-8D22-FAABD7DDEE2F}" destId="{297D29D9-5AFE-4C05-8DD3-42A1BEDDE8A3}" srcOrd="0" destOrd="0" parTransId="{D2AC7399-2C54-4AB0-807E-694C310FAD07}" sibTransId="{3457EF18-14AD-4CB9-B2CC-79F5F4215B9C}"/>
    <dgm:cxn modelId="{70AA70D2-1095-41C8-BF76-C082AB351D02}" srcId="{09D050E0-6929-4E65-8C05-68E05B31A96C}" destId="{4C782BC1-6448-478D-9C5F-3AC6366A5D31}" srcOrd="0" destOrd="0" parTransId="{F58AE683-D96F-4091-9546-D1B899F6A13D}" sibTransId="{DE3DD7E3-934B-4B3E-B7DB-9A97B49BB956}"/>
    <dgm:cxn modelId="{08EDF2D7-0CE3-455C-A4F8-0BA94955C006}" srcId="{297D29D9-5AFE-4C05-8DD3-42A1BEDDE8A3}" destId="{1A8BFDE2-2421-4B1C-B2D5-0C10A1B99B54}" srcOrd="0" destOrd="0" parTransId="{85854440-55CD-4CF1-8062-025DF4DDEE6E}" sibTransId="{0B8239D2-2BE3-4535-BED4-3A287E5CA508}"/>
    <dgm:cxn modelId="{7CD7D4E9-3CED-4CEE-853B-AC7F740C9D00}" type="presOf" srcId="{09D050E0-6929-4E65-8C05-68E05B31A96C}" destId="{9434C43E-BCC3-4088-8E4F-7E8D50BE034E}" srcOrd="0" destOrd="0" presId="urn:microsoft.com/office/officeart/2005/8/layout/vList2"/>
    <dgm:cxn modelId="{7D651DEA-C54D-4DAE-8E24-1B525E5FDB03}" srcId="{FEBDD7A6-D189-4C8B-8D22-FAABD7DDEE2F}" destId="{09D050E0-6929-4E65-8C05-68E05B31A96C}" srcOrd="1" destOrd="0" parTransId="{88A02F7E-9ED4-4295-905C-CC6C1858FD2A}" sibTransId="{16F2226F-7C94-4304-B704-60D229505B45}"/>
    <dgm:cxn modelId="{57C674F4-55E0-4DC6-85D1-FCCC2AB9D3BE}" srcId="{09D050E0-6929-4E65-8C05-68E05B31A96C}" destId="{B85C7759-0CF5-4DE2-BDEF-1736BF1ACB32}" srcOrd="1" destOrd="0" parTransId="{63250C49-8F67-41DC-B920-2C687A81BF8C}" sibTransId="{BEA5650F-14E2-417B-9A1A-3155ED1AF2D8}"/>
    <dgm:cxn modelId="{B7FF6575-DBAE-44E0-BE74-D395D196691B}" type="presParOf" srcId="{4A5CADFB-DAAF-4A9B-B53C-E8B01A99C2F7}" destId="{E630BBCA-101C-45D0-B0E0-685F469D3A91}" srcOrd="0" destOrd="0" presId="urn:microsoft.com/office/officeart/2005/8/layout/vList2"/>
    <dgm:cxn modelId="{6EBDBE21-36E4-4F58-88F4-1B3470359E24}" type="presParOf" srcId="{4A5CADFB-DAAF-4A9B-B53C-E8B01A99C2F7}" destId="{02CD662A-60B7-4A8E-9E8D-AA5ECA18F221}" srcOrd="1" destOrd="0" presId="urn:microsoft.com/office/officeart/2005/8/layout/vList2"/>
    <dgm:cxn modelId="{E3751B84-E3BF-4815-96B6-B2D66714A3C0}" type="presParOf" srcId="{4A5CADFB-DAAF-4A9B-B53C-E8B01A99C2F7}" destId="{9434C43E-BCC3-4088-8E4F-7E8D50BE034E}" srcOrd="2" destOrd="0" presId="urn:microsoft.com/office/officeart/2005/8/layout/vList2"/>
    <dgm:cxn modelId="{2D739505-7454-464B-B5A9-30D310781036}" type="presParOf" srcId="{4A5CADFB-DAAF-4A9B-B53C-E8B01A99C2F7}" destId="{D754DBC2-DA13-4BE0-B429-0E37B98E1FAD}"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04B692-0A64-4422-B49E-874FB0B0266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C455024-EDC5-43B8-9B41-07C1EC6C57BD}">
      <dgm:prSet phldrT="[Text]" custT="1"/>
      <dgm:spPr/>
      <dgm:t>
        <a:bodyPr/>
        <a:lstStyle/>
        <a:p>
          <a:pPr>
            <a:buFont typeface="Symbol" panose="05050102010706020507" pitchFamily="18" charset="2"/>
            <a:buChar char=""/>
          </a:pPr>
          <a:r>
            <a:rPr lang="en-GB" sz="2000" dirty="0"/>
            <a:t>The Bunker PSS ensures that no one is left inside Bunker PSS controlled area </a:t>
          </a:r>
          <a:endParaRPr lang="en-US" sz="2000" dirty="0"/>
        </a:p>
      </dgm:t>
    </dgm:pt>
    <dgm:pt modelId="{E7E37C48-B4BE-4075-A592-814962D99867}" type="parTrans" cxnId="{7C55BE20-F05B-41A4-AC38-F51D408B3AAB}">
      <dgm:prSet/>
      <dgm:spPr/>
      <dgm:t>
        <a:bodyPr/>
        <a:lstStyle/>
        <a:p>
          <a:endParaRPr lang="en-US"/>
        </a:p>
      </dgm:t>
    </dgm:pt>
    <dgm:pt modelId="{40E314B6-E7B9-463E-8EF0-8AB772AC6823}" type="sibTrans" cxnId="{7C55BE20-F05B-41A4-AC38-F51D408B3AAB}">
      <dgm:prSet/>
      <dgm:spPr/>
      <dgm:t>
        <a:bodyPr/>
        <a:lstStyle/>
        <a:p>
          <a:endParaRPr lang="en-US"/>
        </a:p>
      </dgm:t>
    </dgm:pt>
    <dgm:pt modelId="{C1EC8EFA-464B-4A04-A4C5-9A738ECFF584}">
      <dgm:prSet phldrT="[Text]" custT="1"/>
      <dgm:spPr/>
      <dgm:t>
        <a:bodyPr/>
        <a:lstStyle/>
        <a:p>
          <a:pPr>
            <a:buFont typeface="Symbol" panose="05050102010706020507" pitchFamily="18" charset="2"/>
            <a:buChar char=""/>
          </a:pPr>
          <a:r>
            <a:rPr lang="en-GB" sz="2000" dirty="0"/>
            <a:t>The Bunker PSS ensures that the shielding blocks for Bunker PSS controlled area are in place.</a:t>
          </a:r>
          <a:endParaRPr lang="en-US" sz="2000" dirty="0"/>
        </a:p>
      </dgm:t>
    </dgm:pt>
    <dgm:pt modelId="{398D4F68-8247-41A3-98F5-A1F87A6E2EC7}" type="parTrans" cxnId="{701DAD2D-45FA-441F-B7D3-510DB64CE30B}">
      <dgm:prSet/>
      <dgm:spPr/>
      <dgm:t>
        <a:bodyPr/>
        <a:lstStyle/>
        <a:p>
          <a:endParaRPr lang="en-US"/>
        </a:p>
      </dgm:t>
    </dgm:pt>
    <dgm:pt modelId="{01C21644-44AD-4623-A55A-FF1336A51664}" type="sibTrans" cxnId="{701DAD2D-45FA-441F-B7D3-510DB64CE30B}">
      <dgm:prSet/>
      <dgm:spPr/>
      <dgm:t>
        <a:bodyPr/>
        <a:lstStyle/>
        <a:p>
          <a:endParaRPr lang="en-US"/>
        </a:p>
      </dgm:t>
    </dgm:pt>
    <dgm:pt modelId="{6381FBEC-AD93-46F4-BE83-E2A4B78106A6}" type="pres">
      <dgm:prSet presAssocID="{F004B692-0A64-4422-B49E-874FB0B02663}" presName="Name0" presStyleCnt="0">
        <dgm:presLayoutVars>
          <dgm:dir/>
          <dgm:resizeHandles val="exact"/>
        </dgm:presLayoutVars>
      </dgm:prSet>
      <dgm:spPr/>
    </dgm:pt>
    <dgm:pt modelId="{8D50B163-F6D6-47D3-8BE7-03439A281186}" type="pres">
      <dgm:prSet presAssocID="{8C455024-EDC5-43B8-9B41-07C1EC6C57BD}" presName="node" presStyleLbl="node1" presStyleIdx="0" presStyleCnt="2">
        <dgm:presLayoutVars>
          <dgm:bulletEnabled val="1"/>
        </dgm:presLayoutVars>
      </dgm:prSet>
      <dgm:spPr/>
    </dgm:pt>
    <dgm:pt modelId="{0B094F4D-D482-489E-8388-5B1773F0D04E}" type="pres">
      <dgm:prSet presAssocID="{40E314B6-E7B9-463E-8EF0-8AB772AC6823}" presName="sibTrans" presStyleLbl="sibTrans2D1" presStyleIdx="0" presStyleCnt="1"/>
      <dgm:spPr>
        <a:prstGeom prst="rightArrow">
          <a:avLst/>
        </a:prstGeom>
      </dgm:spPr>
    </dgm:pt>
    <dgm:pt modelId="{C984F92E-8438-4EF9-99EE-20C1AEE69F40}" type="pres">
      <dgm:prSet presAssocID="{40E314B6-E7B9-463E-8EF0-8AB772AC6823}" presName="connectorText" presStyleLbl="sibTrans2D1" presStyleIdx="0" presStyleCnt="1"/>
      <dgm:spPr/>
    </dgm:pt>
    <dgm:pt modelId="{1930E612-7D8C-4F64-BC95-DEC57B1DB753}" type="pres">
      <dgm:prSet presAssocID="{C1EC8EFA-464B-4A04-A4C5-9A738ECFF584}" presName="node" presStyleLbl="node1" presStyleIdx="1" presStyleCnt="2">
        <dgm:presLayoutVars>
          <dgm:bulletEnabled val="1"/>
        </dgm:presLayoutVars>
      </dgm:prSet>
      <dgm:spPr/>
    </dgm:pt>
  </dgm:ptLst>
  <dgm:cxnLst>
    <dgm:cxn modelId="{9F0D2401-90D1-45E0-AA32-21CF557C9FF4}" type="presOf" srcId="{40E314B6-E7B9-463E-8EF0-8AB772AC6823}" destId="{0B094F4D-D482-489E-8388-5B1773F0D04E}" srcOrd="0" destOrd="0" presId="urn:microsoft.com/office/officeart/2005/8/layout/process1"/>
    <dgm:cxn modelId="{34A60E0B-851A-4ED4-9294-A5D3825F6856}" type="presOf" srcId="{8C455024-EDC5-43B8-9B41-07C1EC6C57BD}" destId="{8D50B163-F6D6-47D3-8BE7-03439A281186}" srcOrd="0" destOrd="0" presId="urn:microsoft.com/office/officeart/2005/8/layout/process1"/>
    <dgm:cxn modelId="{7C55BE20-F05B-41A4-AC38-F51D408B3AAB}" srcId="{F004B692-0A64-4422-B49E-874FB0B02663}" destId="{8C455024-EDC5-43B8-9B41-07C1EC6C57BD}" srcOrd="0" destOrd="0" parTransId="{E7E37C48-B4BE-4075-A592-814962D99867}" sibTransId="{40E314B6-E7B9-463E-8EF0-8AB772AC6823}"/>
    <dgm:cxn modelId="{701DAD2D-45FA-441F-B7D3-510DB64CE30B}" srcId="{F004B692-0A64-4422-B49E-874FB0B02663}" destId="{C1EC8EFA-464B-4A04-A4C5-9A738ECFF584}" srcOrd="1" destOrd="0" parTransId="{398D4F68-8247-41A3-98F5-A1F87A6E2EC7}" sibTransId="{01C21644-44AD-4623-A55A-FF1336A51664}"/>
    <dgm:cxn modelId="{DA785936-F4FD-4B73-A1B2-14D8B28DE267}" type="presOf" srcId="{F004B692-0A64-4422-B49E-874FB0B02663}" destId="{6381FBEC-AD93-46F4-BE83-E2A4B78106A6}" srcOrd="0" destOrd="0" presId="urn:microsoft.com/office/officeart/2005/8/layout/process1"/>
    <dgm:cxn modelId="{55667666-9A26-4E22-A906-7579AF732DE8}" type="presOf" srcId="{40E314B6-E7B9-463E-8EF0-8AB772AC6823}" destId="{C984F92E-8438-4EF9-99EE-20C1AEE69F40}" srcOrd="1" destOrd="0" presId="urn:microsoft.com/office/officeart/2005/8/layout/process1"/>
    <dgm:cxn modelId="{0AC79853-C660-4952-BFD9-D59DA38661DA}" type="presOf" srcId="{C1EC8EFA-464B-4A04-A4C5-9A738ECFF584}" destId="{1930E612-7D8C-4F64-BC95-DEC57B1DB753}" srcOrd="0" destOrd="0" presId="urn:microsoft.com/office/officeart/2005/8/layout/process1"/>
    <dgm:cxn modelId="{C82BBE08-A147-439B-AA05-4537950EE52E}" type="presParOf" srcId="{6381FBEC-AD93-46F4-BE83-E2A4B78106A6}" destId="{8D50B163-F6D6-47D3-8BE7-03439A281186}" srcOrd="0" destOrd="0" presId="urn:microsoft.com/office/officeart/2005/8/layout/process1"/>
    <dgm:cxn modelId="{BCD939A4-B843-4429-A46B-9FDC8F40F2EF}" type="presParOf" srcId="{6381FBEC-AD93-46F4-BE83-E2A4B78106A6}" destId="{0B094F4D-D482-489E-8388-5B1773F0D04E}" srcOrd="1" destOrd="0" presId="urn:microsoft.com/office/officeart/2005/8/layout/process1"/>
    <dgm:cxn modelId="{78ADD00D-31E9-4A14-98C1-01C81DEE2629}" type="presParOf" srcId="{0B094F4D-D482-489E-8388-5B1773F0D04E}" destId="{C984F92E-8438-4EF9-99EE-20C1AEE69F40}" srcOrd="0" destOrd="0" presId="urn:microsoft.com/office/officeart/2005/8/layout/process1"/>
    <dgm:cxn modelId="{E2938B0E-216F-43C2-A475-E1F07DF7DEF4}" type="presParOf" srcId="{6381FBEC-AD93-46F4-BE83-E2A4B78106A6}" destId="{1930E612-7D8C-4F64-BC95-DEC57B1DB753}" srcOrd="2"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004B692-0A64-4422-B49E-874FB0B02663}"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en-US"/>
        </a:p>
      </dgm:t>
    </dgm:pt>
    <dgm:pt modelId="{8C455024-EDC5-43B8-9B41-07C1EC6C57BD}">
      <dgm:prSet phldrT="[Text]"/>
      <dgm:spPr/>
      <dgm:t>
        <a:bodyPr/>
        <a:lstStyle/>
        <a:p>
          <a:pPr>
            <a:buFont typeface="Symbol" panose="05050102010706020507" pitchFamily="18" charset="2"/>
            <a:buChar char=""/>
          </a:pPr>
          <a:r>
            <a:rPr lang="en-GB" dirty="0"/>
            <a:t>The operator changes the beam destination out of Target through the control system</a:t>
          </a:r>
          <a:endParaRPr lang="en-US" dirty="0"/>
        </a:p>
      </dgm:t>
    </dgm:pt>
    <dgm:pt modelId="{E7E37C48-B4BE-4075-A592-814962D99867}" type="parTrans" cxnId="{7C55BE20-F05B-41A4-AC38-F51D408B3AAB}">
      <dgm:prSet/>
      <dgm:spPr/>
      <dgm:t>
        <a:bodyPr/>
        <a:lstStyle/>
        <a:p>
          <a:endParaRPr lang="en-US"/>
        </a:p>
      </dgm:t>
    </dgm:pt>
    <dgm:pt modelId="{40E314B6-E7B9-463E-8EF0-8AB772AC6823}" type="sibTrans" cxnId="{7C55BE20-F05B-41A4-AC38-F51D408B3AAB}">
      <dgm:prSet/>
      <dgm:spPr/>
      <dgm:t>
        <a:bodyPr/>
        <a:lstStyle/>
        <a:p>
          <a:endParaRPr lang="en-US"/>
        </a:p>
      </dgm:t>
    </dgm:pt>
    <dgm:pt modelId="{7293A1CE-AE86-4BF0-A2EA-C5B9ACFD2C03}">
      <dgm:prSet/>
      <dgm:spPr/>
      <dgm:t>
        <a:bodyPr/>
        <a:lstStyle/>
        <a:p>
          <a:pPr>
            <a:buFont typeface="Symbol" panose="05050102010706020507" pitchFamily="18" charset="2"/>
            <a:buChar char=""/>
          </a:pPr>
          <a:r>
            <a:rPr lang="en-GB" dirty="0"/>
            <a:t>The operators close the Light Shutters through the control system, </a:t>
          </a:r>
          <a:endParaRPr lang="en-US" dirty="0"/>
        </a:p>
      </dgm:t>
    </dgm:pt>
    <dgm:pt modelId="{58F51854-EF5C-4E2E-8C06-1469D28057A3}" type="parTrans" cxnId="{84F8E63C-3C8F-4012-A106-2E1701B22ACD}">
      <dgm:prSet/>
      <dgm:spPr/>
      <dgm:t>
        <a:bodyPr/>
        <a:lstStyle/>
        <a:p>
          <a:endParaRPr lang="en-US"/>
        </a:p>
      </dgm:t>
    </dgm:pt>
    <dgm:pt modelId="{9A16865F-C99B-47F5-A845-1848E0FCC425}" type="sibTrans" cxnId="{84F8E63C-3C8F-4012-A106-2E1701B22ACD}">
      <dgm:prSet/>
      <dgm:spPr/>
      <dgm:t>
        <a:bodyPr/>
        <a:lstStyle/>
        <a:p>
          <a:endParaRPr lang="en-US"/>
        </a:p>
      </dgm:t>
    </dgm:pt>
    <dgm:pt modelId="{51318D10-EB63-4195-8F6B-C1E9388037D4}">
      <dgm:prSet/>
      <dgm:spPr/>
      <dgm:t>
        <a:bodyPr/>
        <a:lstStyle/>
        <a:p>
          <a:pPr>
            <a:buFont typeface="Symbol" panose="05050102010706020507" pitchFamily="18" charset="2"/>
            <a:buChar char=""/>
          </a:pPr>
          <a:r>
            <a:rPr lang="en-GB" dirty="0"/>
            <a:t>Upon initiating access to Bunker PSS controlled area, Bunker PSS interlocks the bending magnets and light shutters</a:t>
          </a:r>
          <a:endParaRPr lang="en-US" dirty="0"/>
        </a:p>
      </dgm:t>
    </dgm:pt>
    <dgm:pt modelId="{C90F32FC-9D25-4727-935A-91E0733527FB}" type="parTrans" cxnId="{4DDC465A-DA49-4DF7-AD37-AEFBBE2F00AD}">
      <dgm:prSet/>
      <dgm:spPr/>
      <dgm:t>
        <a:bodyPr/>
        <a:lstStyle/>
        <a:p>
          <a:endParaRPr lang="en-US"/>
        </a:p>
      </dgm:t>
    </dgm:pt>
    <dgm:pt modelId="{F24EE90A-0A3A-44FE-A9A6-E5BFDCF34A75}" type="sibTrans" cxnId="{4DDC465A-DA49-4DF7-AD37-AEFBBE2F00AD}">
      <dgm:prSet/>
      <dgm:spPr/>
      <dgm:t>
        <a:bodyPr/>
        <a:lstStyle/>
        <a:p>
          <a:endParaRPr lang="en-US"/>
        </a:p>
      </dgm:t>
    </dgm:pt>
    <dgm:pt modelId="{A50CC91D-436D-409F-AE51-BE6FC54B11A8}">
      <dgm:prSet/>
      <dgm:spPr/>
      <dgm:t>
        <a:bodyPr/>
        <a:lstStyle/>
        <a:p>
          <a:pPr>
            <a:buFont typeface="Symbol" panose="05050102010706020507" pitchFamily="18" charset="2"/>
            <a:buChar char=""/>
          </a:pPr>
          <a:r>
            <a:rPr lang="en-GB" dirty="0"/>
            <a:t>The bending magnets and light shutters are secured against re-energisation until the Bunker PSS controlled area is closed and locked. </a:t>
          </a:r>
          <a:endParaRPr lang="en-US" dirty="0"/>
        </a:p>
      </dgm:t>
    </dgm:pt>
    <dgm:pt modelId="{1F0ED821-962B-43D8-B75C-CFF48A0E2566}" type="parTrans" cxnId="{066AF61D-3547-4C61-AD1C-E8592652D6FF}">
      <dgm:prSet/>
      <dgm:spPr/>
      <dgm:t>
        <a:bodyPr/>
        <a:lstStyle/>
        <a:p>
          <a:endParaRPr lang="en-US"/>
        </a:p>
      </dgm:t>
    </dgm:pt>
    <dgm:pt modelId="{3A868BAD-B7DA-4C97-87BC-424F281BEEB5}" type="sibTrans" cxnId="{066AF61D-3547-4C61-AD1C-E8592652D6FF}">
      <dgm:prSet/>
      <dgm:spPr/>
      <dgm:t>
        <a:bodyPr/>
        <a:lstStyle/>
        <a:p>
          <a:endParaRPr lang="en-US"/>
        </a:p>
      </dgm:t>
    </dgm:pt>
    <dgm:pt modelId="{F1E50C9F-D21E-4BE5-82C2-A65397F083A2}" type="pres">
      <dgm:prSet presAssocID="{F004B692-0A64-4422-B49E-874FB0B02663}" presName="Name0" presStyleCnt="0">
        <dgm:presLayoutVars>
          <dgm:dir/>
          <dgm:resizeHandles val="exact"/>
        </dgm:presLayoutVars>
      </dgm:prSet>
      <dgm:spPr/>
    </dgm:pt>
    <dgm:pt modelId="{BC2C0E9F-C3E0-49CE-978A-4EA7F268F96F}" type="pres">
      <dgm:prSet presAssocID="{8C455024-EDC5-43B8-9B41-07C1EC6C57BD}" presName="node" presStyleLbl="node1" presStyleIdx="0" presStyleCnt="4">
        <dgm:presLayoutVars>
          <dgm:bulletEnabled val="1"/>
        </dgm:presLayoutVars>
      </dgm:prSet>
      <dgm:spPr/>
    </dgm:pt>
    <dgm:pt modelId="{B3D9D9DD-2215-4971-B05F-89E3ADDB5A86}" type="pres">
      <dgm:prSet presAssocID="{40E314B6-E7B9-463E-8EF0-8AB772AC6823}" presName="sibTrans" presStyleLbl="sibTrans2D1" presStyleIdx="0" presStyleCnt="3"/>
      <dgm:spPr/>
    </dgm:pt>
    <dgm:pt modelId="{5FEF9AC7-ED35-43B7-BE4A-066E7473360D}" type="pres">
      <dgm:prSet presAssocID="{40E314B6-E7B9-463E-8EF0-8AB772AC6823}" presName="connectorText" presStyleLbl="sibTrans2D1" presStyleIdx="0" presStyleCnt="3"/>
      <dgm:spPr/>
    </dgm:pt>
    <dgm:pt modelId="{AD361B92-69D1-461F-88B6-1CF9BAE95A06}" type="pres">
      <dgm:prSet presAssocID="{7293A1CE-AE86-4BF0-A2EA-C5B9ACFD2C03}" presName="node" presStyleLbl="node1" presStyleIdx="1" presStyleCnt="4">
        <dgm:presLayoutVars>
          <dgm:bulletEnabled val="1"/>
        </dgm:presLayoutVars>
      </dgm:prSet>
      <dgm:spPr/>
    </dgm:pt>
    <dgm:pt modelId="{B06B7813-535C-495D-95BE-1AF1A01AE24C}" type="pres">
      <dgm:prSet presAssocID="{9A16865F-C99B-47F5-A845-1848E0FCC425}" presName="sibTrans" presStyleLbl="sibTrans2D1" presStyleIdx="1" presStyleCnt="3"/>
      <dgm:spPr/>
    </dgm:pt>
    <dgm:pt modelId="{8896B443-CA48-4F3B-A12E-73064F4D98AD}" type="pres">
      <dgm:prSet presAssocID="{9A16865F-C99B-47F5-A845-1848E0FCC425}" presName="connectorText" presStyleLbl="sibTrans2D1" presStyleIdx="1" presStyleCnt="3"/>
      <dgm:spPr/>
    </dgm:pt>
    <dgm:pt modelId="{7253021E-B019-463E-ADF7-AE2C0FC11790}" type="pres">
      <dgm:prSet presAssocID="{51318D10-EB63-4195-8F6B-C1E9388037D4}" presName="node" presStyleLbl="node1" presStyleIdx="2" presStyleCnt="4" custLinFactNeighborY="1162">
        <dgm:presLayoutVars>
          <dgm:bulletEnabled val="1"/>
        </dgm:presLayoutVars>
      </dgm:prSet>
      <dgm:spPr/>
    </dgm:pt>
    <dgm:pt modelId="{51CA4E15-5CBD-4982-BBDE-4F0710AE8F9B}" type="pres">
      <dgm:prSet presAssocID="{F24EE90A-0A3A-44FE-A9A6-E5BFDCF34A75}" presName="sibTrans" presStyleLbl="sibTrans2D1" presStyleIdx="2" presStyleCnt="3"/>
      <dgm:spPr/>
    </dgm:pt>
    <dgm:pt modelId="{D2C5EC62-2223-41BE-9FA8-9F202E9B1425}" type="pres">
      <dgm:prSet presAssocID="{F24EE90A-0A3A-44FE-A9A6-E5BFDCF34A75}" presName="connectorText" presStyleLbl="sibTrans2D1" presStyleIdx="2" presStyleCnt="3"/>
      <dgm:spPr/>
    </dgm:pt>
    <dgm:pt modelId="{CD30B5DC-1313-4EA3-8650-7FA800D3A77F}" type="pres">
      <dgm:prSet presAssocID="{A50CC91D-436D-409F-AE51-BE6FC54B11A8}" presName="node" presStyleLbl="node1" presStyleIdx="3" presStyleCnt="4">
        <dgm:presLayoutVars>
          <dgm:bulletEnabled val="1"/>
        </dgm:presLayoutVars>
      </dgm:prSet>
      <dgm:spPr/>
    </dgm:pt>
  </dgm:ptLst>
  <dgm:cxnLst>
    <dgm:cxn modelId="{066AF61D-3547-4C61-AD1C-E8592652D6FF}" srcId="{F004B692-0A64-4422-B49E-874FB0B02663}" destId="{A50CC91D-436D-409F-AE51-BE6FC54B11A8}" srcOrd="3" destOrd="0" parTransId="{1F0ED821-962B-43D8-B75C-CFF48A0E2566}" sibTransId="{3A868BAD-B7DA-4C97-87BC-424F281BEEB5}"/>
    <dgm:cxn modelId="{7C55BE20-F05B-41A4-AC38-F51D408B3AAB}" srcId="{F004B692-0A64-4422-B49E-874FB0B02663}" destId="{8C455024-EDC5-43B8-9B41-07C1EC6C57BD}" srcOrd="0" destOrd="0" parTransId="{E7E37C48-B4BE-4075-A592-814962D99867}" sibTransId="{40E314B6-E7B9-463E-8EF0-8AB772AC6823}"/>
    <dgm:cxn modelId="{E11EC531-44B9-40F8-BF84-D8371B412D52}" type="presOf" srcId="{40E314B6-E7B9-463E-8EF0-8AB772AC6823}" destId="{5FEF9AC7-ED35-43B7-BE4A-066E7473360D}" srcOrd="1" destOrd="0" presId="urn:microsoft.com/office/officeart/2005/8/layout/process1"/>
    <dgm:cxn modelId="{F95C5439-3B6B-41A9-87D4-ECE38AF5D731}" type="presOf" srcId="{51318D10-EB63-4195-8F6B-C1E9388037D4}" destId="{7253021E-B019-463E-ADF7-AE2C0FC11790}" srcOrd="0" destOrd="0" presId="urn:microsoft.com/office/officeart/2005/8/layout/process1"/>
    <dgm:cxn modelId="{84F8E63C-3C8F-4012-A106-2E1701B22ACD}" srcId="{F004B692-0A64-4422-B49E-874FB0B02663}" destId="{7293A1CE-AE86-4BF0-A2EA-C5B9ACFD2C03}" srcOrd="1" destOrd="0" parTransId="{58F51854-EF5C-4E2E-8C06-1469D28057A3}" sibTransId="{9A16865F-C99B-47F5-A845-1848E0FCC425}"/>
    <dgm:cxn modelId="{4A048565-D2F8-47C2-ACFC-BCD4DC0D05E5}" type="presOf" srcId="{F24EE90A-0A3A-44FE-A9A6-E5BFDCF34A75}" destId="{51CA4E15-5CBD-4982-BBDE-4F0710AE8F9B}" srcOrd="0" destOrd="0" presId="urn:microsoft.com/office/officeart/2005/8/layout/process1"/>
    <dgm:cxn modelId="{F870D56A-A0E7-4D4D-B8C0-174E890CA139}" type="presOf" srcId="{8C455024-EDC5-43B8-9B41-07C1EC6C57BD}" destId="{BC2C0E9F-C3E0-49CE-978A-4EA7F268F96F}" srcOrd="0" destOrd="0" presId="urn:microsoft.com/office/officeart/2005/8/layout/process1"/>
    <dgm:cxn modelId="{15E8144C-A17F-4413-BF15-718A2618E327}" type="presOf" srcId="{F004B692-0A64-4422-B49E-874FB0B02663}" destId="{F1E50C9F-D21E-4BE5-82C2-A65397F083A2}" srcOrd="0" destOrd="0" presId="urn:microsoft.com/office/officeart/2005/8/layout/process1"/>
    <dgm:cxn modelId="{29B4964C-3DE9-4811-8E94-D959F2DFC330}" type="presOf" srcId="{9A16865F-C99B-47F5-A845-1848E0FCC425}" destId="{B06B7813-535C-495D-95BE-1AF1A01AE24C}" srcOrd="0" destOrd="0" presId="urn:microsoft.com/office/officeart/2005/8/layout/process1"/>
    <dgm:cxn modelId="{2C5BFC6D-CCE2-4AE8-BB29-B573876F2333}" type="presOf" srcId="{40E314B6-E7B9-463E-8EF0-8AB772AC6823}" destId="{B3D9D9DD-2215-4971-B05F-89E3ADDB5A86}" srcOrd="0" destOrd="0" presId="urn:microsoft.com/office/officeart/2005/8/layout/process1"/>
    <dgm:cxn modelId="{8603BD51-17C8-47DF-AE17-C04EA1315D8B}" type="presOf" srcId="{F24EE90A-0A3A-44FE-A9A6-E5BFDCF34A75}" destId="{D2C5EC62-2223-41BE-9FA8-9F202E9B1425}" srcOrd="1" destOrd="0" presId="urn:microsoft.com/office/officeart/2005/8/layout/process1"/>
    <dgm:cxn modelId="{4DDC465A-DA49-4DF7-AD37-AEFBBE2F00AD}" srcId="{F004B692-0A64-4422-B49E-874FB0B02663}" destId="{51318D10-EB63-4195-8F6B-C1E9388037D4}" srcOrd="2" destOrd="0" parTransId="{C90F32FC-9D25-4727-935A-91E0733527FB}" sibTransId="{F24EE90A-0A3A-44FE-A9A6-E5BFDCF34A75}"/>
    <dgm:cxn modelId="{FD50EDA9-EA73-4B52-BCE3-0899DC2BF6F6}" type="presOf" srcId="{A50CC91D-436D-409F-AE51-BE6FC54B11A8}" destId="{CD30B5DC-1313-4EA3-8650-7FA800D3A77F}" srcOrd="0" destOrd="0" presId="urn:microsoft.com/office/officeart/2005/8/layout/process1"/>
    <dgm:cxn modelId="{C8392FAA-9CB1-498B-A4BC-14FF4CCCD499}" type="presOf" srcId="{9A16865F-C99B-47F5-A845-1848E0FCC425}" destId="{8896B443-CA48-4F3B-A12E-73064F4D98AD}" srcOrd="1" destOrd="0" presId="urn:microsoft.com/office/officeart/2005/8/layout/process1"/>
    <dgm:cxn modelId="{FA24BFBC-47B6-42FF-BD0B-E0F05E54A9CD}" type="presOf" srcId="{7293A1CE-AE86-4BF0-A2EA-C5B9ACFD2C03}" destId="{AD361B92-69D1-461F-88B6-1CF9BAE95A06}" srcOrd="0" destOrd="0" presId="urn:microsoft.com/office/officeart/2005/8/layout/process1"/>
    <dgm:cxn modelId="{2B2D468D-5671-4C47-9BF1-3E9209DDB60E}" type="presParOf" srcId="{F1E50C9F-D21E-4BE5-82C2-A65397F083A2}" destId="{BC2C0E9F-C3E0-49CE-978A-4EA7F268F96F}" srcOrd="0" destOrd="0" presId="urn:microsoft.com/office/officeart/2005/8/layout/process1"/>
    <dgm:cxn modelId="{93ECE382-55FE-4ED9-9FCE-2036E004AEF3}" type="presParOf" srcId="{F1E50C9F-D21E-4BE5-82C2-A65397F083A2}" destId="{B3D9D9DD-2215-4971-B05F-89E3ADDB5A86}" srcOrd="1" destOrd="0" presId="urn:microsoft.com/office/officeart/2005/8/layout/process1"/>
    <dgm:cxn modelId="{AECD545D-0FE4-4837-B3EA-B0C3DD93D980}" type="presParOf" srcId="{B3D9D9DD-2215-4971-B05F-89E3ADDB5A86}" destId="{5FEF9AC7-ED35-43B7-BE4A-066E7473360D}" srcOrd="0" destOrd="0" presId="urn:microsoft.com/office/officeart/2005/8/layout/process1"/>
    <dgm:cxn modelId="{2EB5B047-FDC3-4375-ADB7-1620E793EBE8}" type="presParOf" srcId="{F1E50C9F-D21E-4BE5-82C2-A65397F083A2}" destId="{AD361B92-69D1-461F-88B6-1CF9BAE95A06}" srcOrd="2" destOrd="0" presId="urn:microsoft.com/office/officeart/2005/8/layout/process1"/>
    <dgm:cxn modelId="{07A86C90-F036-4002-8359-B5FAA93B623B}" type="presParOf" srcId="{F1E50C9F-D21E-4BE5-82C2-A65397F083A2}" destId="{B06B7813-535C-495D-95BE-1AF1A01AE24C}" srcOrd="3" destOrd="0" presId="urn:microsoft.com/office/officeart/2005/8/layout/process1"/>
    <dgm:cxn modelId="{AE4DFD4A-6544-4BF9-9DCA-19EE364C42BC}" type="presParOf" srcId="{B06B7813-535C-495D-95BE-1AF1A01AE24C}" destId="{8896B443-CA48-4F3B-A12E-73064F4D98AD}" srcOrd="0" destOrd="0" presId="urn:microsoft.com/office/officeart/2005/8/layout/process1"/>
    <dgm:cxn modelId="{FED381CC-0CF0-4AE0-878B-53B4D71EE6FA}" type="presParOf" srcId="{F1E50C9F-D21E-4BE5-82C2-A65397F083A2}" destId="{7253021E-B019-463E-ADF7-AE2C0FC11790}" srcOrd="4" destOrd="0" presId="urn:microsoft.com/office/officeart/2005/8/layout/process1"/>
    <dgm:cxn modelId="{7018838D-D7C3-409F-9F0D-5651AA1E9BB0}" type="presParOf" srcId="{F1E50C9F-D21E-4BE5-82C2-A65397F083A2}" destId="{51CA4E15-5CBD-4982-BBDE-4F0710AE8F9B}" srcOrd="5" destOrd="0" presId="urn:microsoft.com/office/officeart/2005/8/layout/process1"/>
    <dgm:cxn modelId="{B63607D7-3631-4755-9D26-3C0B7EDDEAC7}" type="presParOf" srcId="{51CA4E15-5CBD-4982-BBDE-4F0710AE8F9B}" destId="{D2C5EC62-2223-41BE-9FA8-9F202E9B1425}" srcOrd="0" destOrd="0" presId="urn:microsoft.com/office/officeart/2005/8/layout/process1"/>
    <dgm:cxn modelId="{E11A1F84-B534-4399-8108-FAB735F1733A}" type="presParOf" srcId="{F1E50C9F-D21E-4BE5-82C2-A65397F083A2}" destId="{CD30B5DC-1313-4EA3-8650-7FA800D3A77F}" srcOrd="6"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875372E-2704-4A09-BE88-C7F52593A25E}"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US"/>
        </a:p>
      </dgm:t>
    </dgm:pt>
    <dgm:pt modelId="{EF207DEE-4311-4B09-BA3C-33C2CE795C25}">
      <dgm:prSet phldrT="[Text]" custT="1"/>
      <dgm:spPr/>
      <dgm:t>
        <a:bodyPr/>
        <a:lstStyle/>
        <a:p>
          <a:r>
            <a:rPr lang="en-GB" sz="1200" dirty="0"/>
            <a:t>NWB/SEB PSS is in </a:t>
          </a:r>
          <a:r>
            <a:rPr lang="en-GB" sz="1200" i="1" dirty="0"/>
            <a:t>Beam ON </a:t>
          </a:r>
          <a:r>
            <a:rPr lang="en-GB" sz="1200" dirty="0"/>
            <a:t>mode </a:t>
          </a:r>
          <a:endParaRPr lang="en-US" sz="1200" dirty="0"/>
        </a:p>
      </dgm:t>
    </dgm:pt>
    <dgm:pt modelId="{2FE72D83-DA78-4907-A09B-C98B58A4A630}" type="parTrans" cxnId="{EFAF41F7-88DC-4C43-837F-EA13B9E5EB66}">
      <dgm:prSet/>
      <dgm:spPr/>
      <dgm:t>
        <a:bodyPr/>
        <a:lstStyle/>
        <a:p>
          <a:endParaRPr lang="en-US" sz="1200"/>
        </a:p>
      </dgm:t>
    </dgm:pt>
    <dgm:pt modelId="{298BA291-8962-4A60-BA44-78E2E508F9B5}" type="sibTrans" cxnId="{EFAF41F7-88DC-4C43-837F-EA13B9E5EB66}">
      <dgm:prSet custT="1"/>
      <dgm:spPr/>
      <dgm:t>
        <a:bodyPr/>
        <a:lstStyle/>
        <a:p>
          <a:endParaRPr lang="en-US" sz="1200"/>
        </a:p>
      </dgm:t>
    </dgm:pt>
    <dgm:pt modelId="{565A46CA-E663-4D29-9F84-922EB602C7EC}">
      <dgm:prSet phldrT="[Text]" custT="1"/>
      <dgm:spPr/>
      <dgm:t>
        <a:bodyPr/>
        <a:lstStyle/>
        <a:p>
          <a:r>
            <a:rPr lang="en-GB" sz="1200" dirty="0"/>
            <a:t>Work order and related permits be prepared in EAM</a:t>
          </a:r>
          <a:endParaRPr lang="en-US" sz="1200" dirty="0"/>
        </a:p>
      </dgm:t>
    </dgm:pt>
    <dgm:pt modelId="{54A38CE6-D27C-46B2-9627-68A9D35AFC33}" type="parTrans" cxnId="{BCC91FB8-6FB8-421B-AAE0-E10C24CE5341}">
      <dgm:prSet/>
      <dgm:spPr/>
      <dgm:t>
        <a:bodyPr/>
        <a:lstStyle/>
        <a:p>
          <a:endParaRPr lang="en-US" sz="1200"/>
        </a:p>
      </dgm:t>
    </dgm:pt>
    <dgm:pt modelId="{69453FC5-554A-47A9-9E93-0D2BE62DFB4D}" type="sibTrans" cxnId="{BCC91FB8-6FB8-421B-AAE0-E10C24CE5341}">
      <dgm:prSet custT="1"/>
      <dgm:spPr/>
      <dgm:t>
        <a:bodyPr/>
        <a:lstStyle/>
        <a:p>
          <a:endParaRPr lang="en-US" sz="1200"/>
        </a:p>
      </dgm:t>
    </dgm:pt>
    <dgm:pt modelId="{92116092-D28A-48DD-BDDE-169770583A42}">
      <dgm:prSet phldrT="[Text]" custT="1"/>
      <dgm:spPr/>
      <dgm:t>
        <a:bodyPr/>
        <a:lstStyle/>
        <a:p>
          <a:r>
            <a:rPr lang="en-GB" sz="1200" dirty="0"/>
            <a:t>The MCR operator checks and verifies the Work order and related permits</a:t>
          </a:r>
          <a:endParaRPr lang="en-US" sz="1200" dirty="0"/>
        </a:p>
      </dgm:t>
    </dgm:pt>
    <dgm:pt modelId="{0FF7AB25-E08B-490A-BD6D-B0E0E4A82238}" type="parTrans" cxnId="{D926EA99-60F3-44F3-A330-729E889EEBB5}">
      <dgm:prSet/>
      <dgm:spPr/>
      <dgm:t>
        <a:bodyPr/>
        <a:lstStyle/>
        <a:p>
          <a:endParaRPr lang="en-US" sz="1200"/>
        </a:p>
      </dgm:t>
    </dgm:pt>
    <dgm:pt modelId="{4DC58735-1511-4533-B734-87E3784B8CD8}" type="sibTrans" cxnId="{D926EA99-60F3-44F3-A330-729E889EEBB5}">
      <dgm:prSet custT="1"/>
      <dgm:spPr/>
      <dgm:t>
        <a:bodyPr/>
        <a:lstStyle/>
        <a:p>
          <a:endParaRPr lang="en-US" sz="1200"/>
        </a:p>
      </dgm:t>
    </dgm:pt>
    <dgm:pt modelId="{D1964C87-DEFF-4BDE-8524-8B44F6A7C97C}">
      <dgm:prSet phldrT="[Text]" custT="1"/>
      <dgm:spPr/>
      <dgm:t>
        <a:bodyPr/>
        <a:lstStyle/>
        <a:p>
          <a:r>
            <a:rPr lang="en-GB" sz="1200" dirty="0"/>
            <a:t>The MCR operator to interlock the </a:t>
          </a:r>
          <a:r>
            <a:rPr lang="en-GB" sz="1200" dirty="0" err="1"/>
            <a:t>BoT</a:t>
          </a:r>
          <a:r>
            <a:rPr lang="en-GB" sz="1200" dirty="0"/>
            <a:t> operation -: MCR operator removes the </a:t>
          </a:r>
          <a:r>
            <a:rPr lang="en-GB" sz="1200" dirty="0" err="1"/>
            <a:t>BoT</a:t>
          </a:r>
          <a:r>
            <a:rPr lang="en-GB" sz="1200" dirty="0"/>
            <a:t> MK from slot 12 of the integrated key exchange unit#1 </a:t>
          </a:r>
          <a:endParaRPr lang="en-US" sz="1200" dirty="0"/>
        </a:p>
      </dgm:t>
    </dgm:pt>
    <dgm:pt modelId="{22A44B3E-FCE1-43D0-921B-B5E6DDE94980}" type="parTrans" cxnId="{0D1821C1-CFBF-44EE-93BF-8D5588C308F5}">
      <dgm:prSet/>
      <dgm:spPr/>
      <dgm:t>
        <a:bodyPr/>
        <a:lstStyle/>
        <a:p>
          <a:endParaRPr lang="en-US" sz="1200"/>
        </a:p>
      </dgm:t>
    </dgm:pt>
    <dgm:pt modelId="{F2008DC7-AE62-4BA6-A2E1-C3B18D6991DC}" type="sibTrans" cxnId="{0D1821C1-CFBF-44EE-93BF-8D5588C308F5}">
      <dgm:prSet custT="1"/>
      <dgm:spPr/>
      <dgm:t>
        <a:bodyPr/>
        <a:lstStyle/>
        <a:p>
          <a:endParaRPr lang="en-US" sz="1200"/>
        </a:p>
      </dgm:t>
    </dgm:pt>
    <dgm:pt modelId="{BDEAC292-6133-4231-80CD-5E6DAD9142F0}">
      <dgm:prSet phldrT="[Text]" custT="1"/>
      <dgm:spPr/>
      <dgm:t>
        <a:bodyPr/>
        <a:lstStyle/>
        <a:p>
          <a:r>
            <a:rPr lang="en-GB" sz="1200" dirty="0"/>
            <a:t>The Radiation Protection (RP) team obtains the </a:t>
          </a:r>
          <a:r>
            <a:rPr lang="en-GB" sz="1200" dirty="0" err="1"/>
            <a:t>BoT</a:t>
          </a:r>
          <a:r>
            <a:rPr lang="en-GB" sz="1200" dirty="0"/>
            <a:t> OVK from Slot 13 of the unit#1 to veto the Beam on Target operation, independent of the access state to Target or Bunkers PSS controlled areas </a:t>
          </a:r>
        </a:p>
      </dgm:t>
    </dgm:pt>
    <dgm:pt modelId="{3697EC8E-4A30-4BB6-94F4-55FE90A11450}" type="parTrans" cxnId="{21EDA15F-BFA2-41A9-9B88-08FF7D0E2AE6}">
      <dgm:prSet/>
      <dgm:spPr/>
      <dgm:t>
        <a:bodyPr/>
        <a:lstStyle/>
        <a:p>
          <a:endParaRPr lang="en-US" sz="1200"/>
        </a:p>
      </dgm:t>
    </dgm:pt>
    <dgm:pt modelId="{53490219-9980-493B-BBD4-F4F5987064AA}" type="sibTrans" cxnId="{21EDA15F-BFA2-41A9-9B88-08FF7D0E2AE6}">
      <dgm:prSet custT="1"/>
      <dgm:spPr/>
      <dgm:t>
        <a:bodyPr/>
        <a:lstStyle/>
        <a:p>
          <a:endParaRPr lang="en-US" sz="1200"/>
        </a:p>
      </dgm:t>
    </dgm:pt>
    <dgm:pt modelId="{7C7D0C50-170D-4148-9762-ED634055874B}">
      <dgm:prSet phldrT="[Text]" custT="1"/>
      <dgm:spPr/>
      <dgm:t>
        <a:bodyPr/>
        <a:lstStyle/>
        <a:p>
          <a:r>
            <a:rPr lang="en-GB" sz="1200" dirty="0"/>
            <a:t>The MCR operator closes the light shutters through the control system prior to initiating access to NWB PSS controlled area. All light shutter are closed + cooldown timer unlocks the solenoid of the NWB AK.</a:t>
          </a:r>
        </a:p>
      </dgm:t>
    </dgm:pt>
    <dgm:pt modelId="{5EDDCFBD-274D-4F6A-BE85-8F0DA8A44BC0}" type="parTrans" cxnId="{73740243-4AF2-49F1-9CD1-091DD1011D16}">
      <dgm:prSet/>
      <dgm:spPr/>
      <dgm:t>
        <a:bodyPr/>
        <a:lstStyle/>
        <a:p>
          <a:endParaRPr lang="en-US" sz="1200"/>
        </a:p>
      </dgm:t>
    </dgm:pt>
    <dgm:pt modelId="{91AAB770-0A9B-483C-88F1-F62900F58676}" type="sibTrans" cxnId="{73740243-4AF2-49F1-9CD1-091DD1011D16}">
      <dgm:prSet custT="1"/>
      <dgm:spPr/>
      <dgm:t>
        <a:bodyPr/>
        <a:lstStyle/>
        <a:p>
          <a:endParaRPr lang="en-US" sz="1200"/>
        </a:p>
      </dgm:t>
    </dgm:pt>
    <dgm:pt modelId="{7F8CEE58-D23A-42B2-95BA-12431C7E4FAA}">
      <dgm:prSet phldrT="[Text]" custT="1"/>
      <dgm:spPr/>
      <dgm:t>
        <a:bodyPr/>
        <a:lstStyle/>
        <a:p>
          <a:r>
            <a:rPr lang="en-GB" sz="1200" dirty="0"/>
            <a:t>The RP team returns the NWB AVK to the slot 17 of the of unit#1 and turns to the ON position to permit the access.</a:t>
          </a:r>
        </a:p>
      </dgm:t>
    </dgm:pt>
    <dgm:pt modelId="{06F8354D-99BD-4C25-8149-9A511E9060F5}" type="parTrans" cxnId="{8385D5F1-6C7C-436F-8E30-8E933DD25A2F}">
      <dgm:prSet/>
      <dgm:spPr/>
      <dgm:t>
        <a:bodyPr/>
        <a:lstStyle/>
        <a:p>
          <a:endParaRPr lang="en-US" sz="1200"/>
        </a:p>
      </dgm:t>
    </dgm:pt>
    <dgm:pt modelId="{5A8579D8-7DD9-4AF0-8578-610E6839A5D8}" type="sibTrans" cxnId="{8385D5F1-6C7C-436F-8E30-8E933DD25A2F}">
      <dgm:prSet custT="1"/>
      <dgm:spPr/>
      <dgm:t>
        <a:bodyPr/>
        <a:lstStyle/>
        <a:p>
          <a:endParaRPr lang="en-US" sz="1200"/>
        </a:p>
      </dgm:t>
    </dgm:pt>
    <dgm:pt modelId="{0C870210-4A07-474C-9EB3-0E11076C705E}">
      <dgm:prSet phldrT="[Text]" custT="1"/>
      <dgm:spPr/>
      <dgm:t>
        <a:bodyPr/>
        <a:lstStyle/>
        <a:p>
          <a:r>
            <a:rPr lang="en-GB" sz="1200" dirty="0"/>
            <a:t>The NWB PSS transitions from </a:t>
          </a:r>
          <a:r>
            <a:rPr lang="en-GB" sz="1200" i="1" dirty="0"/>
            <a:t>Transition</a:t>
          </a:r>
          <a:r>
            <a:rPr lang="en-GB" sz="1200" dirty="0"/>
            <a:t> mode to </a:t>
          </a:r>
          <a:r>
            <a:rPr lang="en-GB" sz="1200" i="1" dirty="0"/>
            <a:t>Access</a:t>
          </a:r>
          <a:r>
            <a:rPr lang="en-GB" sz="1200" dirty="0"/>
            <a:t> mode.</a:t>
          </a:r>
        </a:p>
      </dgm:t>
    </dgm:pt>
    <dgm:pt modelId="{EC21656A-7C0C-4212-8F63-BD71F15E646D}" type="parTrans" cxnId="{3CCF3204-292F-41A8-A1A0-E8B0755909F5}">
      <dgm:prSet/>
      <dgm:spPr/>
      <dgm:t>
        <a:bodyPr/>
        <a:lstStyle/>
        <a:p>
          <a:endParaRPr lang="en-US" sz="1200"/>
        </a:p>
      </dgm:t>
    </dgm:pt>
    <dgm:pt modelId="{A9598E2C-7504-4F4E-B236-82D84D7EB70B}" type="sibTrans" cxnId="{3CCF3204-292F-41A8-A1A0-E8B0755909F5}">
      <dgm:prSet custT="1"/>
      <dgm:spPr/>
      <dgm:t>
        <a:bodyPr/>
        <a:lstStyle/>
        <a:p>
          <a:endParaRPr lang="en-US" sz="1200"/>
        </a:p>
      </dgm:t>
    </dgm:pt>
    <dgm:pt modelId="{10534871-CCE5-4FB3-8DB7-DC01E929113D}">
      <dgm:prSet phldrT="[Text]" custT="1"/>
      <dgm:spPr/>
      <dgm:t>
        <a:bodyPr/>
        <a:lstStyle/>
        <a:p>
          <a:r>
            <a:rPr lang="en-GB" sz="1200" dirty="0"/>
            <a:t>All Light shutter in NWB are interlocked by NWB PSS. </a:t>
          </a:r>
        </a:p>
      </dgm:t>
    </dgm:pt>
    <dgm:pt modelId="{274228CD-EF0A-4578-86D1-E6A25CCBB915}" type="parTrans" cxnId="{65669544-A6F8-41D2-8943-3C0235C9093B}">
      <dgm:prSet/>
      <dgm:spPr/>
      <dgm:t>
        <a:bodyPr/>
        <a:lstStyle/>
        <a:p>
          <a:endParaRPr lang="en-US" sz="1200"/>
        </a:p>
      </dgm:t>
    </dgm:pt>
    <dgm:pt modelId="{0AF0C422-EC51-4899-BD4A-329288578F87}" type="sibTrans" cxnId="{65669544-A6F8-41D2-8943-3C0235C9093B}">
      <dgm:prSet/>
      <dgm:spPr/>
      <dgm:t>
        <a:bodyPr/>
        <a:lstStyle/>
        <a:p>
          <a:endParaRPr lang="en-US" sz="1200"/>
        </a:p>
      </dgm:t>
    </dgm:pt>
    <dgm:pt modelId="{6BCE9097-872C-4232-85AF-D12759FF0A33}" type="pres">
      <dgm:prSet presAssocID="{9875372E-2704-4A09-BE88-C7F52593A25E}" presName="Name0" presStyleCnt="0">
        <dgm:presLayoutVars>
          <dgm:dir/>
          <dgm:resizeHandles val="exact"/>
        </dgm:presLayoutVars>
      </dgm:prSet>
      <dgm:spPr/>
    </dgm:pt>
    <dgm:pt modelId="{39D453E9-1D05-4525-8939-56F28DF017F3}" type="pres">
      <dgm:prSet presAssocID="{EF207DEE-4311-4B09-BA3C-33C2CE795C25}" presName="node" presStyleLbl="node1" presStyleIdx="0" presStyleCnt="9">
        <dgm:presLayoutVars>
          <dgm:bulletEnabled val="1"/>
        </dgm:presLayoutVars>
      </dgm:prSet>
      <dgm:spPr/>
    </dgm:pt>
    <dgm:pt modelId="{D4CFCD05-A156-4FBF-A2EF-D5120D27CA83}" type="pres">
      <dgm:prSet presAssocID="{298BA291-8962-4A60-BA44-78E2E508F9B5}" presName="sibTrans" presStyleLbl="sibTrans1D1" presStyleIdx="0" presStyleCnt="8"/>
      <dgm:spPr/>
    </dgm:pt>
    <dgm:pt modelId="{9F5BACFD-0818-4344-BD6E-B3551359A496}" type="pres">
      <dgm:prSet presAssocID="{298BA291-8962-4A60-BA44-78E2E508F9B5}" presName="connectorText" presStyleLbl="sibTrans1D1" presStyleIdx="0" presStyleCnt="8"/>
      <dgm:spPr/>
    </dgm:pt>
    <dgm:pt modelId="{4B96936C-8FF0-4315-BB6F-603D2624F121}" type="pres">
      <dgm:prSet presAssocID="{565A46CA-E663-4D29-9F84-922EB602C7EC}" presName="node" presStyleLbl="node1" presStyleIdx="1" presStyleCnt="9" custScaleX="70235">
        <dgm:presLayoutVars>
          <dgm:bulletEnabled val="1"/>
        </dgm:presLayoutVars>
      </dgm:prSet>
      <dgm:spPr/>
    </dgm:pt>
    <dgm:pt modelId="{45A0B8D2-24A3-4EB1-AA75-8FE7E62038F2}" type="pres">
      <dgm:prSet presAssocID="{69453FC5-554A-47A9-9E93-0D2BE62DFB4D}" presName="sibTrans" presStyleLbl="sibTrans1D1" presStyleIdx="1" presStyleCnt="8"/>
      <dgm:spPr/>
    </dgm:pt>
    <dgm:pt modelId="{243585BB-EBDB-4432-89B4-BDC7B089AC13}" type="pres">
      <dgm:prSet presAssocID="{69453FC5-554A-47A9-9E93-0D2BE62DFB4D}" presName="connectorText" presStyleLbl="sibTrans1D1" presStyleIdx="1" presStyleCnt="8"/>
      <dgm:spPr/>
    </dgm:pt>
    <dgm:pt modelId="{A12CAC18-81E2-4BB5-B287-03A8D852A9ED}" type="pres">
      <dgm:prSet presAssocID="{92116092-D28A-48DD-BDDE-169770583A42}" presName="node" presStyleLbl="node1" presStyleIdx="2" presStyleCnt="9">
        <dgm:presLayoutVars>
          <dgm:bulletEnabled val="1"/>
        </dgm:presLayoutVars>
      </dgm:prSet>
      <dgm:spPr/>
    </dgm:pt>
    <dgm:pt modelId="{4CBA44D8-1B11-4C1A-9B2C-3FC615F29495}" type="pres">
      <dgm:prSet presAssocID="{4DC58735-1511-4533-B734-87E3784B8CD8}" presName="sibTrans" presStyleLbl="sibTrans1D1" presStyleIdx="2" presStyleCnt="8"/>
      <dgm:spPr/>
    </dgm:pt>
    <dgm:pt modelId="{13B95A02-A959-4E73-928F-BB12395C06B1}" type="pres">
      <dgm:prSet presAssocID="{4DC58735-1511-4533-B734-87E3784B8CD8}" presName="connectorText" presStyleLbl="sibTrans1D1" presStyleIdx="2" presStyleCnt="8"/>
      <dgm:spPr/>
    </dgm:pt>
    <dgm:pt modelId="{87F51A16-5C8C-42F2-A009-8EB95BC33D6C}" type="pres">
      <dgm:prSet presAssocID="{D1964C87-DEFF-4BDE-8524-8B44F6A7C97C}" presName="node" presStyleLbl="node1" presStyleIdx="3" presStyleCnt="9" custScaleX="148746">
        <dgm:presLayoutVars>
          <dgm:bulletEnabled val="1"/>
        </dgm:presLayoutVars>
      </dgm:prSet>
      <dgm:spPr/>
    </dgm:pt>
    <dgm:pt modelId="{D0D8BFB0-A7EC-4F80-9712-5B8D737EDE82}" type="pres">
      <dgm:prSet presAssocID="{F2008DC7-AE62-4BA6-A2E1-C3B18D6991DC}" presName="sibTrans" presStyleLbl="sibTrans1D1" presStyleIdx="3" presStyleCnt="8"/>
      <dgm:spPr/>
    </dgm:pt>
    <dgm:pt modelId="{1E8BDFF2-E679-4377-9BAA-993BE01BBB89}" type="pres">
      <dgm:prSet presAssocID="{F2008DC7-AE62-4BA6-A2E1-C3B18D6991DC}" presName="connectorText" presStyleLbl="sibTrans1D1" presStyleIdx="3" presStyleCnt="8"/>
      <dgm:spPr/>
    </dgm:pt>
    <dgm:pt modelId="{1AE0B4F7-860E-41E6-8A39-1BCF350A404D}" type="pres">
      <dgm:prSet presAssocID="{BDEAC292-6133-4231-80CD-5E6DAD9142F0}" presName="node" presStyleLbl="node1" presStyleIdx="4" presStyleCnt="9" custScaleX="263186">
        <dgm:presLayoutVars>
          <dgm:bulletEnabled val="1"/>
        </dgm:presLayoutVars>
      </dgm:prSet>
      <dgm:spPr/>
    </dgm:pt>
    <dgm:pt modelId="{DCA90CFA-4E73-4EC4-9B64-11470F74E21E}" type="pres">
      <dgm:prSet presAssocID="{53490219-9980-493B-BBD4-F4F5987064AA}" presName="sibTrans" presStyleLbl="sibTrans1D1" presStyleIdx="4" presStyleCnt="8"/>
      <dgm:spPr/>
    </dgm:pt>
    <dgm:pt modelId="{2DE75AA7-DA66-4270-95FD-86C021A37BA0}" type="pres">
      <dgm:prSet presAssocID="{53490219-9980-493B-BBD4-F4F5987064AA}" presName="connectorText" presStyleLbl="sibTrans1D1" presStyleIdx="4" presStyleCnt="8"/>
      <dgm:spPr/>
    </dgm:pt>
    <dgm:pt modelId="{295B57FA-E585-40A1-ABE7-E725A78EA21D}" type="pres">
      <dgm:prSet presAssocID="{7C7D0C50-170D-4148-9762-ED634055874B}" presName="node" presStyleLbl="node1" presStyleIdx="5" presStyleCnt="9" custScaleX="213669">
        <dgm:presLayoutVars>
          <dgm:bulletEnabled val="1"/>
        </dgm:presLayoutVars>
      </dgm:prSet>
      <dgm:spPr/>
    </dgm:pt>
    <dgm:pt modelId="{55003D7A-4515-4C99-9054-7A0C2A2A1CF2}" type="pres">
      <dgm:prSet presAssocID="{91AAB770-0A9B-483C-88F1-F62900F58676}" presName="sibTrans" presStyleLbl="sibTrans1D1" presStyleIdx="5" presStyleCnt="8"/>
      <dgm:spPr/>
    </dgm:pt>
    <dgm:pt modelId="{23E69404-BE80-40FF-81B6-0059CFA20E44}" type="pres">
      <dgm:prSet presAssocID="{91AAB770-0A9B-483C-88F1-F62900F58676}" presName="connectorText" presStyleLbl="sibTrans1D1" presStyleIdx="5" presStyleCnt="8"/>
      <dgm:spPr/>
    </dgm:pt>
    <dgm:pt modelId="{DAE6DA05-21EA-4F44-8835-A6352AB0F8CB}" type="pres">
      <dgm:prSet presAssocID="{7F8CEE58-D23A-42B2-95BA-12431C7E4FAA}" presName="node" presStyleLbl="node1" presStyleIdx="6" presStyleCnt="9" custScaleX="176718">
        <dgm:presLayoutVars>
          <dgm:bulletEnabled val="1"/>
        </dgm:presLayoutVars>
      </dgm:prSet>
      <dgm:spPr/>
    </dgm:pt>
    <dgm:pt modelId="{395A99B0-FB12-4FFD-8347-1BA420CB7787}" type="pres">
      <dgm:prSet presAssocID="{5A8579D8-7DD9-4AF0-8578-610E6839A5D8}" presName="sibTrans" presStyleLbl="sibTrans1D1" presStyleIdx="6" presStyleCnt="8"/>
      <dgm:spPr/>
    </dgm:pt>
    <dgm:pt modelId="{580CEB78-44A0-4A2C-90E1-1EB7A7E7ACDA}" type="pres">
      <dgm:prSet presAssocID="{5A8579D8-7DD9-4AF0-8578-610E6839A5D8}" presName="connectorText" presStyleLbl="sibTrans1D1" presStyleIdx="6" presStyleCnt="8"/>
      <dgm:spPr/>
    </dgm:pt>
    <dgm:pt modelId="{697D5FAA-8A32-4391-BFF0-57207171FFE8}" type="pres">
      <dgm:prSet presAssocID="{0C870210-4A07-474C-9EB3-0E11076C705E}" presName="node" presStyleLbl="node1" presStyleIdx="7" presStyleCnt="9" custScaleX="147685">
        <dgm:presLayoutVars>
          <dgm:bulletEnabled val="1"/>
        </dgm:presLayoutVars>
      </dgm:prSet>
      <dgm:spPr/>
    </dgm:pt>
    <dgm:pt modelId="{7C77B08D-04B1-424D-8581-CFCD36324C8E}" type="pres">
      <dgm:prSet presAssocID="{A9598E2C-7504-4F4E-B236-82D84D7EB70B}" presName="sibTrans" presStyleLbl="sibTrans1D1" presStyleIdx="7" presStyleCnt="8"/>
      <dgm:spPr/>
    </dgm:pt>
    <dgm:pt modelId="{BC45694B-B5F2-47D0-AB20-7BEF31D546F4}" type="pres">
      <dgm:prSet presAssocID="{A9598E2C-7504-4F4E-B236-82D84D7EB70B}" presName="connectorText" presStyleLbl="sibTrans1D1" presStyleIdx="7" presStyleCnt="8"/>
      <dgm:spPr/>
    </dgm:pt>
    <dgm:pt modelId="{EBCD4D1C-07B9-47C8-8B90-C722BB0F7F4F}" type="pres">
      <dgm:prSet presAssocID="{10534871-CCE5-4FB3-8DB7-DC01E929113D}" presName="node" presStyleLbl="node1" presStyleIdx="8" presStyleCnt="9">
        <dgm:presLayoutVars>
          <dgm:bulletEnabled val="1"/>
        </dgm:presLayoutVars>
      </dgm:prSet>
      <dgm:spPr/>
    </dgm:pt>
  </dgm:ptLst>
  <dgm:cxnLst>
    <dgm:cxn modelId="{E576C101-710C-44A7-A870-50DB079A2F46}" type="presOf" srcId="{0C870210-4A07-474C-9EB3-0E11076C705E}" destId="{697D5FAA-8A32-4391-BFF0-57207171FFE8}" srcOrd="0" destOrd="0" presId="urn:microsoft.com/office/officeart/2005/8/layout/bProcess3"/>
    <dgm:cxn modelId="{1F310C04-AA54-48AC-BCA0-D9087523FDAB}" type="presOf" srcId="{5A8579D8-7DD9-4AF0-8578-610E6839A5D8}" destId="{580CEB78-44A0-4A2C-90E1-1EB7A7E7ACDA}" srcOrd="1" destOrd="0" presId="urn:microsoft.com/office/officeart/2005/8/layout/bProcess3"/>
    <dgm:cxn modelId="{3CCF3204-292F-41A8-A1A0-E8B0755909F5}" srcId="{9875372E-2704-4A09-BE88-C7F52593A25E}" destId="{0C870210-4A07-474C-9EB3-0E11076C705E}" srcOrd="7" destOrd="0" parTransId="{EC21656A-7C0C-4212-8F63-BD71F15E646D}" sibTransId="{A9598E2C-7504-4F4E-B236-82D84D7EB70B}"/>
    <dgm:cxn modelId="{A21DD509-0C3B-42DC-999C-3C485AAECC57}" type="presOf" srcId="{69453FC5-554A-47A9-9E93-0D2BE62DFB4D}" destId="{243585BB-EBDB-4432-89B4-BDC7B089AC13}" srcOrd="1" destOrd="0" presId="urn:microsoft.com/office/officeart/2005/8/layout/bProcess3"/>
    <dgm:cxn modelId="{D8F35615-D331-45AA-A451-D993B84B5896}" type="presOf" srcId="{53490219-9980-493B-BBD4-F4F5987064AA}" destId="{DCA90CFA-4E73-4EC4-9B64-11470F74E21E}" srcOrd="0" destOrd="0" presId="urn:microsoft.com/office/officeart/2005/8/layout/bProcess3"/>
    <dgm:cxn modelId="{71EC7821-9048-4878-9058-5BDF387494C7}" type="presOf" srcId="{F2008DC7-AE62-4BA6-A2E1-C3B18D6991DC}" destId="{1E8BDFF2-E679-4377-9BAA-993BE01BBB89}" srcOrd="1" destOrd="0" presId="urn:microsoft.com/office/officeart/2005/8/layout/bProcess3"/>
    <dgm:cxn modelId="{49A98621-33D4-477A-A6DF-C912BA710868}" type="presOf" srcId="{91AAB770-0A9B-483C-88F1-F62900F58676}" destId="{55003D7A-4515-4C99-9054-7A0C2A2A1CF2}" srcOrd="0" destOrd="0" presId="urn:microsoft.com/office/officeart/2005/8/layout/bProcess3"/>
    <dgm:cxn modelId="{21EDA15F-BFA2-41A9-9B88-08FF7D0E2AE6}" srcId="{9875372E-2704-4A09-BE88-C7F52593A25E}" destId="{BDEAC292-6133-4231-80CD-5E6DAD9142F0}" srcOrd="4" destOrd="0" parTransId="{3697EC8E-4A30-4BB6-94F4-55FE90A11450}" sibTransId="{53490219-9980-493B-BBD4-F4F5987064AA}"/>
    <dgm:cxn modelId="{73740243-4AF2-49F1-9CD1-091DD1011D16}" srcId="{9875372E-2704-4A09-BE88-C7F52593A25E}" destId="{7C7D0C50-170D-4148-9762-ED634055874B}" srcOrd="5" destOrd="0" parTransId="{5EDDCFBD-274D-4F6A-BE85-8F0DA8A44BC0}" sibTransId="{91AAB770-0A9B-483C-88F1-F62900F58676}"/>
    <dgm:cxn modelId="{382C6D43-662E-4C02-A048-4DF2075ED8E9}" type="presOf" srcId="{92116092-D28A-48DD-BDDE-169770583A42}" destId="{A12CAC18-81E2-4BB5-B287-03A8D852A9ED}" srcOrd="0" destOrd="0" presId="urn:microsoft.com/office/officeart/2005/8/layout/bProcess3"/>
    <dgm:cxn modelId="{65669544-A6F8-41D2-8943-3C0235C9093B}" srcId="{9875372E-2704-4A09-BE88-C7F52593A25E}" destId="{10534871-CCE5-4FB3-8DB7-DC01E929113D}" srcOrd="8" destOrd="0" parTransId="{274228CD-EF0A-4578-86D1-E6A25CCBB915}" sibTransId="{0AF0C422-EC51-4899-BD4A-329288578F87}"/>
    <dgm:cxn modelId="{362FFC67-3214-4731-8B2A-752A800E08AB}" type="presOf" srcId="{BDEAC292-6133-4231-80CD-5E6DAD9142F0}" destId="{1AE0B4F7-860E-41E6-8A39-1BCF350A404D}" srcOrd="0" destOrd="0" presId="urn:microsoft.com/office/officeart/2005/8/layout/bProcess3"/>
    <dgm:cxn modelId="{9AF0104A-1C39-4B06-B937-84E67A177C59}" type="presOf" srcId="{298BA291-8962-4A60-BA44-78E2E508F9B5}" destId="{9F5BACFD-0818-4344-BD6E-B3551359A496}" srcOrd="1" destOrd="0" presId="urn:microsoft.com/office/officeart/2005/8/layout/bProcess3"/>
    <dgm:cxn modelId="{D54CEA6D-347E-4EFA-9424-B53F1DE600EE}" type="presOf" srcId="{53490219-9980-493B-BBD4-F4F5987064AA}" destId="{2DE75AA7-DA66-4270-95FD-86C021A37BA0}" srcOrd="1" destOrd="0" presId="urn:microsoft.com/office/officeart/2005/8/layout/bProcess3"/>
    <dgm:cxn modelId="{216A3570-3D9B-4724-88BF-9DB99E01768C}" type="presOf" srcId="{7F8CEE58-D23A-42B2-95BA-12431C7E4FAA}" destId="{DAE6DA05-21EA-4F44-8835-A6352AB0F8CB}" srcOrd="0" destOrd="0" presId="urn:microsoft.com/office/officeart/2005/8/layout/bProcess3"/>
    <dgm:cxn modelId="{FA68A859-079A-44FA-A727-A160B7873216}" type="presOf" srcId="{69453FC5-554A-47A9-9E93-0D2BE62DFB4D}" destId="{45A0B8D2-24A3-4EB1-AA75-8FE7E62038F2}" srcOrd="0" destOrd="0" presId="urn:microsoft.com/office/officeart/2005/8/layout/bProcess3"/>
    <dgm:cxn modelId="{3F656A7C-B2D1-4712-AA8A-F71BD84B4A0F}" type="presOf" srcId="{7C7D0C50-170D-4148-9762-ED634055874B}" destId="{295B57FA-E585-40A1-ABE7-E725A78EA21D}" srcOrd="0" destOrd="0" presId="urn:microsoft.com/office/officeart/2005/8/layout/bProcess3"/>
    <dgm:cxn modelId="{846BEB7E-56F1-4469-8D96-640A229E99AB}" type="presOf" srcId="{D1964C87-DEFF-4BDE-8524-8B44F6A7C97C}" destId="{87F51A16-5C8C-42F2-A009-8EB95BC33D6C}" srcOrd="0" destOrd="0" presId="urn:microsoft.com/office/officeart/2005/8/layout/bProcess3"/>
    <dgm:cxn modelId="{3F95017F-0172-42B4-A5DF-542E74FFAC0A}" type="presOf" srcId="{A9598E2C-7504-4F4E-B236-82D84D7EB70B}" destId="{BC45694B-B5F2-47D0-AB20-7BEF31D546F4}" srcOrd="1" destOrd="0" presId="urn:microsoft.com/office/officeart/2005/8/layout/bProcess3"/>
    <dgm:cxn modelId="{4DA45883-81B0-43D4-AE36-346AF03E0082}" type="presOf" srcId="{91AAB770-0A9B-483C-88F1-F62900F58676}" destId="{23E69404-BE80-40FF-81B6-0059CFA20E44}" srcOrd="1" destOrd="0" presId="urn:microsoft.com/office/officeart/2005/8/layout/bProcess3"/>
    <dgm:cxn modelId="{CCE2CB86-C1D9-4318-8B70-33DB14E0B7D3}" type="presOf" srcId="{10534871-CCE5-4FB3-8DB7-DC01E929113D}" destId="{EBCD4D1C-07B9-47C8-8B90-C722BB0F7F4F}" srcOrd="0" destOrd="0" presId="urn:microsoft.com/office/officeart/2005/8/layout/bProcess3"/>
    <dgm:cxn modelId="{E7CD8493-91F1-4F14-817E-B5989EFB09C8}" type="presOf" srcId="{F2008DC7-AE62-4BA6-A2E1-C3B18D6991DC}" destId="{D0D8BFB0-A7EC-4F80-9712-5B8D737EDE82}" srcOrd="0" destOrd="0" presId="urn:microsoft.com/office/officeart/2005/8/layout/bProcess3"/>
    <dgm:cxn modelId="{D926EA99-60F3-44F3-A330-729E889EEBB5}" srcId="{9875372E-2704-4A09-BE88-C7F52593A25E}" destId="{92116092-D28A-48DD-BDDE-169770583A42}" srcOrd="2" destOrd="0" parTransId="{0FF7AB25-E08B-490A-BD6D-B0E0E4A82238}" sibTransId="{4DC58735-1511-4533-B734-87E3784B8CD8}"/>
    <dgm:cxn modelId="{54646B9F-A912-4702-A529-69FFA42F4957}" type="presOf" srcId="{298BA291-8962-4A60-BA44-78E2E508F9B5}" destId="{D4CFCD05-A156-4FBF-A2EF-D5120D27CA83}" srcOrd="0" destOrd="0" presId="urn:microsoft.com/office/officeart/2005/8/layout/bProcess3"/>
    <dgm:cxn modelId="{34DD23A6-13F2-411F-9727-0B4634C52281}" type="presOf" srcId="{4DC58735-1511-4533-B734-87E3784B8CD8}" destId="{4CBA44D8-1B11-4C1A-9B2C-3FC615F29495}" srcOrd="0" destOrd="0" presId="urn:microsoft.com/office/officeart/2005/8/layout/bProcess3"/>
    <dgm:cxn modelId="{EDFBE8B4-B106-49E4-8F54-822C8967332D}" type="presOf" srcId="{EF207DEE-4311-4B09-BA3C-33C2CE795C25}" destId="{39D453E9-1D05-4525-8939-56F28DF017F3}" srcOrd="0" destOrd="0" presId="urn:microsoft.com/office/officeart/2005/8/layout/bProcess3"/>
    <dgm:cxn modelId="{BCC91FB8-6FB8-421B-AAE0-E10C24CE5341}" srcId="{9875372E-2704-4A09-BE88-C7F52593A25E}" destId="{565A46CA-E663-4D29-9F84-922EB602C7EC}" srcOrd="1" destOrd="0" parTransId="{54A38CE6-D27C-46B2-9627-68A9D35AFC33}" sibTransId="{69453FC5-554A-47A9-9E93-0D2BE62DFB4D}"/>
    <dgm:cxn modelId="{0D1821C1-CFBF-44EE-93BF-8D5588C308F5}" srcId="{9875372E-2704-4A09-BE88-C7F52593A25E}" destId="{D1964C87-DEFF-4BDE-8524-8B44F6A7C97C}" srcOrd="3" destOrd="0" parTransId="{22A44B3E-FCE1-43D0-921B-B5E6DDE94980}" sibTransId="{F2008DC7-AE62-4BA6-A2E1-C3B18D6991DC}"/>
    <dgm:cxn modelId="{1905C2C7-24E3-477F-A964-58EF33A51DA1}" type="presOf" srcId="{A9598E2C-7504-4F4E-B236-82D84D7EB70B}" destId="{7C77B08D-04B1-424D-8581-CFCD36324C8E}" srcOrd="0" destOrd="0" presId="urn:microsoft.com/office/officeart/2005/8/layout/bProcess3"/>
    <dgm:cxn modelId="{8B6A6ACF-14FF-4B9A-9646-CA7796971E94}" type="presOf" srcId="{565A46CA-E663-4D29-9F84-922EB602C7EC}" destId="{4B96936C-8FF0-4315-BB6F-603D2624F121}" srcOrd="0" destOrd="0" presId="urn:microsoft.com/office/officeart/2005/8/layout/bProcess3"/>
    <dgm:cxn modelId="{547EA0CF-6BF8-4555-A725-1A6E1983BCC0}" type="presOf" srcId="{5A8579D8-7DD9-4AF0-8578-610E6839A5D8}" destId="{395A99B0-FB12-4FFD-8347-1BA420CB7787}" srcOrd="0" destOrd="0" presId="urn:microsoft.com/office/officeart/2005/8/layout/bProcess3"/>
    <dgm:cxn modelId="{8385D5F1-6C7C-436F-8E30-8E933DD25A2F}" srcId="{9875372E-2704-4A09-BE88-C7F52593A25E}" destId="{7F8CEE58-D23A-42B2-95BA-12431C7E4FAA}" srcOrd="6" destOrd="0" parTransId="{06F8354D-99BD-4C25-8149-9A511E9060F5}" sibTransId="{5A8579D8-7DD9-4AF0-8578-610E6839A5D8}"/>
    <dgm:cxn modelId="{51A174F5-8FF0-45EA-88E6-39B7E0EA0D95}" type="presOf" srcId="{9875372E-2704-4A09-BE88-C7F52593A25E}" destId="{6BCE9097-872C-4232-85AF-D12759FF0A33}" srcOrd="0" destOrd="0" presId="urn:microsoft.com/office/officeart/2005/8/layout/bProcess3"/>
    <dgm:cxn modelId="{EFAF41F7-88DC-4C43-837F-EA13B9E5EB66}" srcId="{9875372E-2704-4A09-BE88-C7F52593A25E}" destId="{EF207DEE-4311-4B09-BA3C-33C2CE795C25}" srcOrd="0" destOrd="0" parTransId="{2FE72D83-DA78-4907-A09B-C98B58A4A630}" sibTransId="{298BA291-8962-4A60-BA44-78E2E508F9B5}"/>
    <dgm:cxn modelId="{D36864F7-346F-4F99-8D89-A2BD93A74370}" type="presOf" srcId="{4DC58735-1511-4533-B734-87E3784B8CD8}" destId="{13B95A02-A959-4E73-928F-BB12395C06B1}" srcOrd="1" destOrd="0" presId="urn:microsoft.com/office/officeart/2005/8/layout/bProcess3"/>
    <dgm:cxn modelId="{FC46F1BC-0374-4512-81BF-56DC2FB10C9D}" type="presParOf" srcId="{6BCE9097-872C-4232-85AF-D12759FF0A33}" destId="{39D453E9-1D05-4525-8939-56F28DF017F3}" srcOrd="0" destOrd="0" presId="urn:microsoft.com/office/officeart/2005/8/layout/bProcess3"/>
    <dgm:cxn modelId="{390044C3-9EAA-4E39-B18C-5F8C1C1211DE}" type="presParOf" srcId="{6BCE9097-872C-4232-85AF-D12759FF0A33}" destId="{D4CFCD05-A156-4FBF-A2EF-D5120D27CA83}" srcOrd="1" destOrd="0" presId="urn:microsoft.com/office/officeart/2005/8/layout/bProcess3"/>
    <dgm:cxn modelId="{AFE7A665-FC0A-4E48-B432-8FE38B3C4D4C}" type="presParOf" srcId="{D4CFCD05-A156-4FBF-A2EF-D5120D27CA83}" destId="{9F5BACFD-0818-4344-BD6E-B3551359A496}" srcOrd="0" destOrd="0" presId="urn:microsoft.com/office/officeart/2005/8/layout/bProcess3"/>
    <dgm:cxn modelId="{F93C20C4-7256-4D8A-96CC-3BD6D232C9E7}" type="presParOf" srcId="{6BCE9097-872C-4232-85AF-D12759FF0A33}" destId="{4B96936C-8FF0-4315-BB6F-603D2624F121}" srcOrd="2" destOrd="0" presId="urn:microsoft.com/office/officeart/2005/8/layout/bProcess3"/>
    <dgm:cxn modelId="{7ADF17B5-5239-482C-8F31-DFB2CAFBD314}" type="presParOf" srcId="{6BCE9097-872C-4232-85AF-D12759FF0A33}" destId="{45A0B8D2-24A3-4EB1-AA75-8FE7E62038F2}" srcOrd="3" destOrd="0" presId="urn:microsoft.com/office/officeart/2005/8/layout/bProcess3"/>
    <dgm:cxn modelId="{49CD18C8-F8DE-4427-84F4-B8F831BAFF79}" type="presParOf" srcId="{45A0B8D2-24A3-4EB1-AA75-8FE7E62038F2}" destId="{243585BB-EBDB-4432-89B4-BDC7B089AC13}" srcOrd="0" destOrd="0" presId="urn:microsoft.com/office/officeart/2005/8/layout/bProcess3"/>
    <dgm:cxn modelId="{A14501E6-DD7F-4AC1-A2F0-DE437FB0AA7A}" type="presParOf" srcId="{6BCE9097-872C-4232-85AF-D12759FF0A33}" destId="{A12CAC18-81E2-4BB5-B287-03A8D852A9ED}" srcOrd="4" destOrd="0" presId="urn:microsoft.com/office/officeart/2005/8/layout/bProcess3"/>
    <dgm:cxn modelId="{397E3F9D-85E8-4022-9411-03F3F230C35B}" type="presParOf" srcId="{6BCE9097-872C-4232-85AF-D12759FF0A33}" destId="{4CBA44D8-1B11-4C1A-9B2C-3FC615F29495}" srcOrd="5" destOrd="0" presId="urn:microsoft.com/office/officeart/2005/8/layout/bProcess3"/>
    <dgm:cxn modelId="{4F4552D0-A1AD-4201-9FEF-829947A04E86}" type="presParOf" srcId="{4CBA44D8-1B11-4C1A-9B2C-3FC615F29495}" destId="{13B95A02-A959-4E73-928F-BB12395C06B1}" srcOrd="0" destOrd="0" presId="urn:microsoft.com/office/officeart/2005/8/layout/bProcess3"/>
    <dgm:cxn modelId="{C4A417B6-3109-42E3-B9DB-7091349600CA}" type="presParOf" srcId="{6BCE9097-872C-4232-85AF-D12759FF0A33}" destId="{87F51A16-5C8C-42F2-A009-8EB95BC33D6C}" srcOrd="6" destOrd="0" presId="urn:microsoft.com/office/officeart/2005/8/layout/bProcess3"/>
    <dgm:cxn modelId="{87F742EA-5A94-40CD-B5A2-92A8AD5891A9}" type="presParOf" srcId="{6BCE9097-872C-4232-85AF-D12759FF0A33}" destId="{D0D8BFB0-A7EC-4F80-9712-5B8D737EDE82}" srcOrd="7" destOrd="0" presId="urn:microsoft.com/office/officeart/2005/8/layout/bProcess3"/>
    <dgm:cxn modelId="{F080CE41-F411-4FD0-9CBD-0F00BB32DB14}" type="presParOf" srcId="{D0D8BFB0-A7EC-4F80-9712-5B8D737EDE82}" destId="{1E8BDFF2-E679-4377-9BAA-993BE01BBB89}" srcOrd="0" destOrd="0" presId="urn:microsoft.com/office/officeart/2005/8/layout/bProcess3"/>
    <dgm:cxn modelId="{B4BE77EF-5539-4FDF-A121-BF6576004824}" type="presParOf" srcId="{6BCE9097-872C-4232-85AF-D12759FF0A33}" destId="{1AE0B4F7-860E-41E6-8A39-1BCF350A404D}" srcOrd="8" destOrd="0" presId="urn:microsoft.com/office/officeart/2005/8/layout/bProcess3"/>
    <dgm:cxn modelId="{1617D233-23CE-4FE8-8312-041B8C37B0AB}" type="presParOf" srcId="{6BCE9097-872C-4232-85AF-D12759FF0A33}" destId="{DCA90CFA-4E73-4EC4-9B64-11470F74E21E}" srcOrd="9" destOrd="0" presId="urn:microsoft.com/office/officeart/2005/8/layout/bProcess3"/>
    <dgm:cxn modelId="{5390D02E-A209-4A72-B105-8CB63152C01F}" type="presParOf" srcId="{DCA90CFA-4E73-4EC4-9B64-11470F74E21E}" destId="{2DE75AA7-DA66-4270-95FD-86C021A37BA0}" srcOrd="0" destOrd="0" presId="urn:microsoft.com/office/officeart/2005/8/layout/bProcess3"/>
    <dgm:cxn modelId="{7455F941-8FEE-4647-B0B8-F166A09A86B1}" type="presParOf" srcId="{6BCE9097-872C-4232-85AF-D12759FF0A33}" destId="{295B57FA-E585-40A1-ABE7-E725A78EA21D}" srcOrd="10" destOrd="0" presId="urn:microsoft.com/office/officeart/2005/8/layout/bProcess3"/>
    <dgm:cxn modelId="{48C57E87-FCF1-4349-AE94-7421CCC6C768}" type="presParOf" srcId="{6BCE9097-872C-4232-85AF-D12759FF0A33}" destId="{55003D7A-4515-4C99-9054-7A0C2A2A1CF2}" srcOrd="11" destOrd="0" presId="urn:microsoft.com/office/officeart/2005/8/layout/bProcess3"/>
    <dgm:cxn modelId="{7599CF0D-174F-428F-8F70-84D3EBF84D25}" type="presParOf" srcId="{55003D7A-4515-4C99-9054-7A0C2A2A1CF2}" destId="{23E69404-BE80-40FF-81B6-0059CFA20E44}" srcOrd="0" destOrd="0" presId="urn:microsoft.com/office/officeart/2005/8/layout/bProcess3"/>
    <dgm:cxn modelId="{09BA3F69-4EE0-42D4-A492-79789E888F5A}" type="presParOf" srcId="{6BCE9097-872C-4232-85AF-D12759FF0A33}" destId="{DAE6DA05-21EA-4F44-8835-A6352AB0F8CB}" srcOrd="12" destOrd="0" presId="urn:microsoft.com/office/officeart/2005/8/layout/bProcess3"/>
    <dgm:cxn modelId="{25A5F6C4-09A9-459B-AC0F-3DC4CD7339E2}" type="presParOf" srcId="{6BCE9097-872C-4232-85AF-D12759FF0A33}" destId="{395A99B0-FB12-4FFD-8347-1BA420CB7787}" srcOrd="13" destOrd="0" presId="urn:microsoft.com/office/officeart/2005/8/layout/bProcess3"/>
    <dgm:cxn modelId="{515081DB-C3A6-4D3A-ABDB-02CAEFCD3321}" type="presParOf" srcId="{395A99B0-FB12-4FFD-8347-1BA420CB7787}" destId="{580CEB78-44A0-4A2C-90E1-1EB7A7E7ACDA}" srcOrd="0" destOrd="0" presId="urn:microsoft.com/office/officeart/2005/8/layout/bProcess3"/>
    <dgm:cxn modelId="{380BEC67-5B14-4D3B-B023-C71CA3F33D4C}" type="presParOf" srcId="{6BCE9097-872C-4232-85AF-D12759FF0A33}" destId="{697D5FAA-8A32-4391-BFF0-57207171FFE8}" srcOrd="14" destOrd="0" presId="urn:microsoft.com/office/officeart/2005/8/layout/bProcess3"/>
    <dgm:cxn modelId="{8E211BAF-C59B-41A7-938C-D13C8E79CA16}" type="presParOf" srcId="{6BCE9097-872C-4232-85AF-D12759FF0A33}" destId="{7C77B08D-04B1-424D-8581-CFCD36324C8E}" srcOrd="15" destOrd="0" presId="urn:microsoft.com/office/officeart/2005/8/layout/bProcess3"/>
    <dgm:cxn modelId="{011D0918-DABA-4B87-808C-078B287941BA}" type="presParOf" srcId="{7C77B08D-04B1-424D-8581-CFCD36324C8E}" destId="{BC45694B-B5F2-47D0-AB20-7BEF31D546F4}" srcOrd="0" destOrd="0" presId="urn:microsoft.com/office/officeart/2005/8/layout/bProcess3"/>
    <dgm:cxn modelId="{E0054389-A3C5-4D83-867C-0CA3BBFF1656}" type="presParOf" srcId="{6BCE9097-872C-4232-85AF-D12759FF0A33}" destId="{EBCD4D1C-07B9-47C8-8B90-C722BB0F7F4F}" srcOrd="16"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875372E-2704-4A09-BE88-C7F52593A25E}"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US"/>
        </a:p>
      </dgm:t>
    </dgm:pt>
    <dgm:pt modelId="{EF207DEE-4311-4B09-BA3C-33C2CE795C25}">
      <dgm:prSet phldrT="[Text]" custT="1"/>
      <dgm:spPr/>
      <dgm:t>
        <a:bodyPr/>
        <a:lstStyle/>
        <a:p>
          <a:r>
            <a:rPr lang="en-GB" sz="1400" dirty="0"/>
            <a:t>The MCR operator inserts NWB AK in slot 1 of the key exchange unit #2 (located next to the access door) and turns to the ON position.</a:t>
          </a:r>
          <a:endParaRPr lang="en-US" sz="1400" dirty="0"/>
        </a:p>
      </dgm:t>
    </dgm:pt>
    <dgm:pt modelId="{2FE72D83-DA78-4907-A09B-C98B58A4A630}" type="parTrans" cxnId="{EFAF41F7-88DC-4C43-837F-EA13B9E5EB66}">
      <dgm:prSet/>
      <dgm:spPr/>
      <dgm:t>
        <a:bodyPr/>
        <a:lstStyle/>
        <a:p>
          <a:endParaRPr lang="en-US" sz="1400"/>
        </a:p>
      </dgm:t>
    </dgm:pt>
    <dgm:pt modelId="{298BA291-8962-4A60-BA44-78E2E508F9B5}" type="sibTrans" cxnId="{EFAF41F7-88DC-4C43-837F-EA13B9E5EB66}">
      <dgm:prSet custT="1"/>
      <dgm:spPr/>
      <dgm:t>
        <a:bodyPr/>
        <a:lstStyle/>
        <a:p>
          <a:endParaRPr lang="en-US" sz="1400"/>
        </a:p>
      </dgm:t>
    </dgm:pt>
    <dgm:pt modelId="{25FC4DB3-FC6A-4279-B7A9-842D24D4DC54}">
      <dgm:prSet phldrT="[Text]" custT="1"/>
      <dgm:spPr/>
      <dgm:t>
        <a:bodyPr/>
        <a:lstStyle/>
        <a:p>
          <a:r>
            <a:rPr lang="en-GB" sz="1400"/>
            <a:t>The working team, at the NWB access door, contacts the MCR through the intercom to enable the door operation.</a:t>
          </a:r>
          <a:endParaRPr lang="en-US" sz="1400" dirty="0"/>
        </a:p>
      </dgm:t>
    </dgm:pt>
    <dgm:pt modelId="{96377672-96BC-4531-BD01-4BDC21EA841E}" type="parTrans" cxnId="{E5DDF31C-E37F-4B33-81D5-07E81C957858}">
      <dgm:prSet/>
      <dgm:spPr/>
      <dgm:t>
        <a:bodyPr/>
        <a:lstStyle/>
        <a:p>
          <a:endParaRPr lang="en-US" sz="1400"/>
        </a:p>
      </dgm:t>
    </dgm:pt>
    <dgm:pt modelId="{1A960E87-F326-425C-BB04-80A1EF0C2F64}" type="sibTrans" cxnId="{E5DDF31C-E37F-4B33-81D5-07E81C957858}">
      <dgm:prSet custT="1"/>
      <dgm:spPr/>
      <dgm:t>
        <a:bodyPr/>
        <a:lstStyle/>
        <a:p>
          <a:endParaRPr lang="en-US" sz="1400"/>
        </a:p>
      </dgm:t>
    </dgm:pt>
    <dgm:pt modelId="{710C2909-40B6-412E-BCBA-F16B1B955532}">
      <dgm:prSet phldrT="[Text]" custT="1"/>
      <dgm:spPr/>
      <dgm:t>
        <a:bodyPr/>
        <a:lstStyle/>
        <a:p>
          <a:r>
            <a:rPr lang="en-GB" sz="1400" dirty="0"/>
            <a:t>The MCR operator can enable/disable the permit for opening the door via PSS MCR HMI only if the bunker PSS is in </a:t>
          </a:r>
          <a:r>
            <a:rPr lang="en-GB" sz="1400" i="1" dirty="0"/>
            <a:t>Access</a:t>
          </a:r>
          <a:r>
            <a:rPr lang="en-GB" sz="1400" dirty="0"/>
            <a:t> mode and NWB AK is in slot 1 of unit#2.</a:t>
          </a:r>
          <a:endParaRPr lang="en-US" sz="1400" dirty="0"/>
        </a:p>
      </dgm:t>
    </dgm:pt>
    <dgm:pt modelId="{7D746484-80AB-41C4-8058-86B2CDE001D3}" type="parTrans" cxnId="{002D9014-D36D-4DA5-9721-28BA6F3B593E}">
      <dgm:prSet/>
      <dgm:spPr/>
      <dgm:t>
        <a:bodyPr/>
        <a:lstStyle/>
        <a:p>
          <a:endParaRPr lang="en-US" sz="1400"/>
        </a:p>
      </dgm:t>
    </dgm:pt>
    <dgm:pt modelId="{E9B711B3-F069-4BB7-8DB4-6B2E1207B9A3}" type="sibTrans" cxnId="{002D9014-D36D-4DA5-9721-28BA6F3B593E}">
      <dgm:prSet custT="1"/>
      <dgm:spPr/>
      <dgm:t>
        <a:bodyPr/>
        <a:lstStyle/>
        <a:p>
          <a:endParaRPr lang="en-US" sz="1400"/>
        </a:p>
      </dgm:t>
    </dgm:pt>
    <dgm:pt modelId="{90A8BBC8-3176-452D-819D-319FA7D48550}">
      <dgm:prSet phldrT="[Text]" custT="1"/>
      <dgm:spPr/>
      <dgm:t>
        <a:bodyPr/>
        <a:lstStyle/>
        <a:p>
          <a:r>
            <a:rPr lang="en-GB" sz="1400" dirty="0"/>
            <a:t>Each person accesses the area through the access door following the steps outlined in HMI as Entry Cycle</a:t>
          </a:r>
          <a:endParaRPr lang="en-US" sz="1400" dirty="0"/>
        </a:p>
      </dgm:t>
    </dgm:pt>
    <dgm:pt modelId="{9199610A-6B4C-43C0-9E0E-4FB02B935573}" type="parTrans" cxnId="{59DD7BC8-644F-498A-94DD-D436DE8CED5D}">
      <dgm:prSet/>
      <dgm:spPr/>
      <dgm:t>
        <a:bodyPr/>
        <a:lstStyle/>
        <a:p>
          <a:endParaRPr lang="en-US" sz="1400"/>
        </a:p>
      </dgm:t>
    </dgm:pt>
    <dgm:pt modelId="{D5118E24-F0D4-4DCE-9132-A0B2C1036A85}" type="sibTrans" cxnId="{59DD7BC8-644F-498A-94DD-D436DE8CED5D}">
      <dgm:prSet/>
      <dgm:spPr/>
      <dgm:t>
        <a:bodyPr/>
        <a:lstStyle/>
        <a:p>
          <a:endParaRPr lang="en-US" sz="1400"/>
        </a:p>
      </dgm:t>
    </dgm:pt>
    <dgm:pt modelId="{6BCE9097-872C-4232-85AF-D12759FF0A33}" type="pres">
      <dgm:prSet presAssocID="{9875372E-2704-4A09-BE88-C7F52593A25E}" presName="Name0" presStyleCnt="0">
        <dgm:presLayoutVars>
          <dgm:dir/>
          <dgm:resizeHandles val="exact"/>
        </dgm:presLayoutVars>
      </dgm:prSet>
      <dgm:spPr/>
    </dgm:pt>
    <dgm:pt modelId="{39D453E9-1D05-4525-8939-56F28DF017F3}" type="pres">
      <dgm:prSet presAssocID="{EF207DEE-4311-4B09-BA3C-33C2CE795C25}" presName="node" presStyleLbl="node1" presStyleIdx="0" presStyleCnt="4">
        <dgm:presLayoutVars>
          <dgm:bulletEnabled val="1"/>
        </dgm:presLayoutVars>
      </dgm:prSet>
      <dgm:spPr/>
    </dgm:pt>
    <dgm:pt modelId="{9BA5BA51-1FC2-4EA7-A579-20F73FD7553E}" type="pres">
      <dgm:prSet presAssocID="{298BA291-8962-4A60-BA44-78E2E508F9B5}" presName="sibTrans" presStyleLbl="sibTrans1D1" presStyleIdx="0" presStyleCnt="3"/>
      <dgm:spPr/>
    </dgm:pt>
    <dgm:pt modelId="{7BC166AD-3EF9-4323-B07D-B192F22FA22C}" type="pres">
      <dgm:prSet presAssocID="{298BA291-8962-4A60-BA44-78E2E508F9B5}" presName="connectorText" presStyleLbl="sibTrans1D1" presStyleIdx="0" presStyleCnt="3"/>
      <dgm:spPr/>
    </dgm:pt>
    <dgm:pt modelId="{572AE0A8-FCF1-4ED6-8DA7-499A1767F2CB}" type="pres">
      <dgm:prSet presAssocID="{25FC4DB3-FC6A-4279-B7A9-842D24D4DC54}" presName="node" presStyleLbl="node1" presStyleIdx="1" presStyleCnt="4">
        <dgm:presLayoutVars>
          <dgm:bulletEnabled val="1"/>
        </dgm:presLayoutVars>
      </dgm:prSet>
      <dgm:spPr/>
    </dgm:pt>
    <dgm:pt modelId="{C96AF1D8-AF6C-413E-8A7F-5D937CDEDCC7}" type="pres">
      <dgm:prSet presAssocID="{1A960E87-F326-425C-BB04-80A1EF0C2F64}" presName="sibTrans" presStyleLbl="sibTrans1D1" presStyleIdx="1" presStyleCnt="3"/>
      <dgm:spPr/>
    </dgm:pt>
    <dgm:pt modelId="{D0C83735-D54A-4893-95DB-4B5950DD6953}" type="pres">
      <dgm:prSet presAssocID="{1A960E87-F326-425C-BB04-80A1EF0C2F64}" presName="connectorText" presStyleLbl="sibTrans1D1" presStyleIdx="1" presStyleCnt="3"/>
      <dgm:spPr/>
    </dgm:pt>
    <dgm:pt modelId="{DE6D8022-E206-4B85-9130-30DF70AA6E21}" type="pres">
      <dgm:prSet presAssocID="{710C2909-40B6-412E-BCBA-F16B1B955532}" presName="node" presStyleLbl="node1" presStyleIdx="2" presStyleCnt="4">
        <dgm:presLayoutVars>
          <dgm:bulletEnabled val="1"/>
        </dgm:presLayoutVars>
      </dgm:prSet>
      <dgm:spPr/>
    </dgm:pt>
    <dgm:pt modelId="{F46D507D-A75F-43D8-9AB6-9F191A329A7C}" type="pres">
      <dgm:prSet presAssocID="{E9B711B3-F069-4BB7-8DB4-6B2E1207B9A3}" presName="sibTrans" presStyleLbl="sibTrans1D1" presStyleIdx="2" presStyleCnt="3"/>
      <dgm:spPr/>
    </dgm:pt>
    <dgm:pt modelId="{A43CC5F9-CEB1-435A-A41B-FC46257743F6}" type="pres">
      <dgm:prSet presAssocID="{E9B711B3-F069-4BB7-8DB4-6B2E1207B9A3}" presName="connectorText" presStyleLbl="sibTrans1D1" presStyleIdx="2" presStyleCnt="3"/>
      <dgm:spPr/>
    </dgm:pt>
    <dgm:pt modelId="{4F41243B-56F0-4DD0-B599-1141310C1323}" type="pres">
      <dgm:prSet presAssocID="{90A8BBC8-3176-452D-819D-319FA7D48550}" presName="node" presStyleLbl="node1" presStyleIdx="3" presStyleCnt="4">
        <dgm:presLayoutVars>
          <dgm:bulletEnabled val="1"/>
        </dgm:presLayoutVars>
      </dgm:prSet>
      <dgm:spPr/>
    </dgm:pt>
  </dgm:ptLst>
  <dgm:cxnLst>
    <dgm:cxn modelId="{8F7FC00B-E3A0-4D58-9877-6E1EF3EAACB8}" type="presOf" srcId="{E9B711B3-F069-4BB7-8DB4-6B2E1207B9A3}" destId="{F46D507D-A75F-43D8-9AB6-9F191A329A7C}" srcOrd="0" destOrd="0" presId="urn:microsoft.com/office/officeart/2005/8/layout/bProcess3"/>
    <dgm:cxn modelId="{002D9014-D36D-4DA5-9721-28BA6F3B593E}" srcId="{9875372E-2704-4A09-BE88-C7F52593A25E}" destId="{710C2909-40B6-412E-BCBA-F16B1B955532}" srcOrd="2" destOrd="0" parTransId="{7D746484-80AB-41C4-8058-86B2CDE001D3}" sibTransId="{E9B711B3-F069-4BB7-8DB4-6B2E1207B9A3}"/>
    <dgm:cxn modelId="{E5DDF31C-E37F-4B33-81D5-07E81C957858}" srcId="{9875372E-2704-4A09-BE88-C7F52593A25E}" destId="{25FC4DB3-FC6A-4279-B7A9-842D24D4DC54}" srcOrd="1" destOrd="0" parTransId="{96377672-96BC-4531-BD01-4BDC21EA841E}" sibTransId="{1A960E87-F326-425C-BB04-80A1EF0C2F64}"/>
    <dgm:cxn modelId="{918E6440-223A-4C81-A6C4-BFDAE8B6A422}" type="presOf" srcId="{298BA291-8962-4A60-BA44-78E2E508F9B5}" destId="{7BC166AD-3EF9-4323-B07D-B192F22FA22C}" srcOrd="1" destOrd="0" presId="urn:microsoft.com/office/officeart/2005/8/layout/bProcess3"/>
    <dgm:cxn modelId="{4F79465E-C0D7-4EC6-95D1-601DF93EF13A}" type="presOf" srcId="{E9B711B3-F069-4BB7-8DB4-6B2E1207B9A3}" destId="{A43CC5F9-CEB1-435A-A41B-FC46257743F6}" srcOrd="1" destOrd="0" presId="urn:microsoft.com/office/officeart/2005/8/layout/bProcess3"/>
    <dgm:cxn modelId="{675F6059-F1B7-4323-9A04-2E669165088B}" type="presOf" srcId="{1A960E87-F326-425C-BB04-80A1EF0C2F64}" destId="{C96AF1D8-AF6C-413E-8A7F-5D937CDEDCC7}" srcOrd="0" destOrd="0" presId="urn:microsoft.com/office/officeart/2005/8/layout/bProcess3"/>
    <dgm:cxn modelId="{CCB58C8C-37DE-4F8A-8311-E5B44B550D49}" type="presOf" srcId="{710C2909-40B6-412E-BCBA-F16B1B955532}" destId="{DE6D8022-E206-4B85-9130-30DF70AA6E21}" srcOrd="0" destOrd="0" presId="urn:microsoft.com/office/officeart/2005/8/layout/bProcess3"/>
    <dgm:cxn modelId="{64E01C95-F71D-4347-B083-BD2D4327F2EC}" type="presOf" srcId="{90A8BBC8-3176-452D-819D-319FA7D48550}" destId="{4F41243B-56F0-4DD0-B599-1141310C1323}" srcOrd="0" destOrd="0" presId="urn:microsoft.com/office/officeart/2005/8/layout/bProcess3"/>
    <dgm:cxn modelId="{3C7569AB-6504-4DF2-9CC1-CA3C77FDAC3A}" type="presOf" srcId="{1A960E87-F326-425C-BB04-80A1EF0C2F64}" destId="{D0C83735-D54A-4893-95DB-4B5950DD6953}" srcOrd="1" destOrd="0" presId="urn:microsoft.com/office/officeart/2005/8/layout/bProcess3"/>
    <dgm:cxn modelId="{EDFBE8B4-B106-49E4-8F54-822C8967332D}" type="presOf" srcId="{EF207DEE-4311-4B09-BA3C-33C2CE795C25}" destId="{39D453E9-1D05-4525-8939-56F28DF017F3}" srcOrd="0" destOrd="0" presId="urn:microsoft.com/office/officeart/2005/8/layout/bProcess3"/>
    <dgm:cxn modelId="{59DD7BC8-644F-498A-94DD-D436DE8CED5D}" srcId="{9875372E-2704-4A09-BE88-C7F52593A25E}" destId="{90A8BBC8-3176-452D-819D-319FA7D48550}" srcOrd="3" destOrd="0" parTransId="{9199610A-6B4C-43C0-9E0E-4FB02B935573}" sibTransId="{D5118E24-F0D4-4DCE-9132-A0B2C1036A85}"/>
    <dgm:cxn modelId="{798A34CC-C0F6-4E1D-A2FB-80D3D6A1707C}" type="presOf" srcId="{25FC4DB3-FC6A-4279-B7A9-842D24D4DC54}" destId="{572AE0A8-FCF1-4ED6-8DA7-499A1767F2CB}" srcOrd="0" destOrd="0" presId="urn:microsoft.com/office/officeart/2005/8/layout/bProcess3"/>
    <dgm:cxn modelId="{4CE1B7F4-A772-45F6-8315-9D1A124EE5BF}" type="presOf" srcId="{298BA291-8962-4A60-BA44-78E2E508F9B5}" destId="{9BA5BA51-1FC2-4EA7-A579-20F73FD7553E}" srcOrd="0" destOrd="0" presId="urn:microsoft.com/office/officeart/2005/8/layout/bProcess3"/>
    <dgm:cxn modelId="{51A174F5-8FF0-45EA-88E6-39B7E0EA0D95}" type="presOf" srcId="{9875372E-2704-4A09-BE88-C7F52593A25E}" destId="{6BCE9097-872C-4232-85AF-D12759FF0A33}" srcOrd="0" destOrd="0" presId="urn:microsoft.com/office/officeart/2005/8/layout/bProcess3"/>
    <dgm:cxn modelId="{EFAF41F7-88DC-4C43-837F-EA13B9E5EB66}" srcId="{9875372E-2704-4A09-BE88-C7F52593A25E}" destId="{EF207DEE-4311-4B09-BA3C-33C2CE795C25}" srcOrd="0" destOrd="0" parTransId="{2FE72D83-DA78-4907-A09B-C98B58A4A630}" sibTransId="{298BA291-8962-4A60-BA44-78E2E508F9B5}"/>
    <dgm:cxn modelId="{FC46F1BC-0374-4512-81BF-56DC2FB10C9D}" type="presParOf" srcId="{6BCE9097-872C-4232-85AF-D12759FF0A33}" destId="{39D453E9-1D05-4525-8939-56F28DF017F3}" srcOrd="0" destOrd="0" presId="urn:microsoft.com/office/officeart/2005/8/layout/bProcess3"/>
    <dgm:cxn modelId="{6C27E737-D030-4999-AF86-BF2B7323D8E4}" type="presParOf" srcId="{6BCE9097-872C-4232-85AF-D12759FF0A33}" destId="{9BA5BA51-1FC2-4EA7-A579-20F73FD7553E}" srcOrd="1" destOrd="0" presId="urn:microsoft.com/office/officeart/2005/8/layout/bProcess3"/>
    <dgm:cxn modelId="{8AAF700F-3ABD-46C6-8C81-C50750E51E01}" type="presParOf" srcId="{9BA5BA51-1FC2-4EA7-A579-20F73FD7553E}" destId="{7BC166AD-3EF9-4323-B07D-B192F22FA22C}" srcOrd="0" destOrd="0" presId="urn:microsoft.com/office/officeart/2005/8/layout/bProcess3"/>
    <dgm:cxn modelId="{AEBE2514-BB7B-47D9-B3DE-06189F0127BD}" type="presParOf" srcId="{6BCE9097-872C-4232-85AF-D12759FF0A33}" destId="{572AE0A8-FCF1-4ED6-8DA7-499A1767F2CB}" srcOrd="2" destOrd="0" presId="urn:microsoft.com/office/officeart/2005/8/layout/bProcess3"/>
    <dgm:cxn modelId="{BE8C5EEA-DA2F-4B65-8EF2-0E094D090E6C}" type="presParOf" srcId="{6BCE9097-872C-4232-85AF-D12759FF0A33}" destId="{C96AF1D8-AF6C-413E-8A7F-5D937CDEDCC7}" srcOrd="3" destOrd="0" presId="urn:microsoft.com/office/officeart/2005/8/layout/bProcess3"/>
    <dgm:cxn modelId="{DE288810-7F13-4EA4-BE31-28BFB37977F8}" type="presParOf" srcId="{C96AF1D8-AF6C-413E-8A7F-5D937CDEDCC7}" destId="{D0C83735-D54A-4893-95DB-4B5950DD6953}" srcOrd="0" destOrd="0" presId="urn:microsoft.com/office/officeart/2005/8/layout/bProcess3"/>
    <dgm:cxn modelId="{386C6829-0910-4665-A074-53B2F1022671}" type="presParOf" srcId="{6BCE9097-872C-4232-85AF-D12759FF0A33}" destId="{DE6D8022-E206-4B85-9130-30DF70AA6E21}" srcOrd="4" destOrd="0" presId="urn:microsoft.com/office/officeart/2005/8/layout/bProcess3"/>
    <dgm:cxn modelId="{F2631276-D67B-44F2-8023-612D3CDC238B}" type="presParOf" srcId="{6BCE9097-872C-4232-85AF-D12759FF0A33}" destId="{F46D507D-A75F-43D8-9AB6-9F191A329A7C}" srcOrd="5" destOrd="0" presId="urn:microsoft.com/office/officeart/2005/8/layout/bProcess3"/>
    <dgm:cxn modelId="{B0413F37-492A-477A-9F26-12883D5ED89D}" type="presParOf" srcId="{F46D507D-A75F-43D8-9AB6-9F191A329A7C}" destId="{A43CC5F9-CEB1-435A-A41B-FC46257743F6}" srcOrd="0" destOrd="0" presId="urn:microsoft.com/office/officeart/2005/8/layout/bProcess3"/>
    <dgm:cxn modelId="{0BEAA563-4DD2-4C5C-BAE2-F2FC96DB5A4D}" type="presParOf" srcId="{6BCE9097-872C-4232-85AF-D12759FF0A33}" destId="{4F41243B-56F0-4DD0-B599-1141310C1323}" srcOrd="6"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75372E-2704-4A09-BE88-C7F52593A25E}"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US"/>
        </a:p>
      </dgm:t>
    </dgm:pt>
    <dgm:pt modelId="{EF207DEE-4311-4B09-BA3C-33C2CE795C25}">
      <dgm:prSet phldrT="[Text]" custT="1"/>
      <dgm:spPr/>
      <dgm:t>
        <a:bodyPr/>
        <a:lstStyle/>
        <a:p>
          <a:r>
            <a:rPr lang="en-GB" sz="1200" dirty="0"/>
            <a:t>If access to the In-Bunker is required, the Rigging team removes the Bunker roof shielding and installs the ladder for user access to the In-Bunker.</a:t>
          </a:r>
          <a:endParaRPr lang="en-US" sz="1200" dirty="0"/>
        </a:p>
      </dgm:t>
    </dgm:pt>
    <dgm:pt modelId="{2FE72D83-DA78-4907-A09B-C98B58A4A630}" type="parTrans" cxnId="{EFAF41F7-88DC-4C43-837F-EA13B9E5EB66}">
      <dgm:prSet/>
      <dgm:spPr/>
      <dgm:t>
        <a:bodyPr/>
        <a:lstStyle/>
        <a:p>
          <a:endParaRPr lang="en-US"/>
        </a:p>
      </dgm:t>
    </dgm:pt>
    <dgm:pt modelId="{298BA291-8962-4A60-BA44-78E2E508F9B5}" type="sibTrans" cxnId="{EFAF41F7-88DC-4C43-837F-EA13B9E5EB66}">
      <dgm:prSet/>
      <dgm:spPr/>
      <dgm:t>
        <a:bodyPr/>
        <a:lstStyle/>
        <a:p>
          <a:endParaRPr lang="en-US"/>
        </a:p>
      </dgm:t>
    </dgm:pt>
    <dgm:pt modelId="{25FC4DB3-FC6A-4279-B7A9-842D24D4DC54}">
      <dgm:prSet phldrT="[Text]" custT="1"/>
      <dgm:spPr/>
      <dgm:t>
        <a:bodyPr/>
        <a:lstStyle/>
        <a:p>
          <a:r>
            <a:rPr lang="en-GB" sz="1200" dirty="0"/>
            <a:t>For Access to In-Bunker a confined space permit is required and a CSW must be present on the Bunker roof to ensure safety.</a:t>
          </a:r>
          <a:endParaRPr lang="en-US" sz="1200" dirty="0"/>
        </a:p>
      </dgm:t>
    </dgm:pt>
    <dgm:pt modelId="{96377672-96BC-4531-BD01-4BDC21EA841E}" type="parTrans" cxnId="{E5DDF31C-E37F-4B33-81D5-07E81C957858}">
      <dgm:prSet/>
      <dgm:spPr/>
      <dgm:t>
        <a:bodyPr/>
        <a:lstStyle/>
        <a:p>
          <a:endParaRPr lang="en-US"/>
        </a:p>
      </dgm:t>
    </dgm:pt>
    <dgm:pt modelId="{1A960E87-F326-425C-BB04-80A1EF0C2F64}" type="sibTrans" cxnId="{E5DDF31C-E37F-4B33-81D5-07E81C957858}">
      <dgm:prSet/>
      <dgm:spPr/>
      <dgm:t>
        <a:bodyPr/>
        <a:lstStyle/>
        <a:p>
          <a:endParaRPr lang="en-US"/>
        </a:p>
      </dgm:t>
    </dgm:pt>
    <dgm:pt modelId="{710C2909-40B6-412E-BCBA-F16B1B955532}">
      <dgm:prSet phldrT="[Text]" custT="1"/>
      <dgm:spPr/>
      <dgm:t>
        <a:bodyPr/>
        <a:lstStyle/>
        <a:p>
          <a:r>
            <a:rPr lang="en-GB" sz="1200" dirty="0"/>
            <a:t>After completing the task, each person exits the area through the access door following the steps of exit cycle</a:t>
          </a:r>
          <a:endParaRPr lang="en-US" sz="1200" dirty="0"/>
        </a:p>
      </dgm:t>
    </dgm:pt>
    <dgm:pt modelId="{7D746484-80AB-41C4-8058-86B2CDE001D3}" type="parTrans" cxnId="{002D9014-D36D-4DA5-9721-28BA6F3B593E}">
      <dgm:prSet/>
      <dgm:spPr/>
      <dgm:t>
        <a:bodyPr/>
        <a:lstStyle/>
        <a:p>
          <a:endParaRPr lang="en-US"/>
        </a:p>
      </dgm:t>
    </dgm:pt>
    <dgm:pt modelId="{E9B711B3-F069-4BB7-8DB4-6B2E1207B9A3}" type="sibTrans" cxnId="{002D9014-D36D-4DA5-9721-28BA6F3B593E}">
      <dgm:prSet/>
      <dgm:spPr/>
      <dgm:t>
        <a:bodyPr/>
        <a:lstStyle/>
        <a:p>
          <a:endParaRPr lang="en-US"/>
        </a:p>
      </dgm:t>
    </dgm:pt>
    <dgm:pt modelId="{90A8BBC8-3176-452D-819D-319FA7D48550}">
      <dgm:prSet phldrT="[Text]" custT="1"/>
      <dgm:spPr/>
      <dgm:t>
        <a:bodyPr/>
        <a:lstStyle/>
        <a:p>
          <a:r>
            <a:rPr lang="en-GB" sz="1200" dirty="0"/>
            <a:t>The working group lead/CSW shall ensure all entrants exit the area and all STs are returned. At this point, the MCR should be contacted to remove the permit for opening the door via PSS MCR HMI.</a:t>
          </a:r>
          <a:endParaRPr lang="en-US" sz="1200" dirty="0"/>
        </a:p>
      </dgm:t>
    </dgm:pt>
    <dgm:pt modelId="{9199610A-6B4C-43C0-9E0E-4FB02B935573}" type="parTrans" cxnId="{59DD7BC8-644F-498A-94DD-D436DE8CED5D}">
      <dgm:prSet/>
      <dgm:spPr/>
      <dgm:t>
        <a:bodyPr/>
        <a:lstStyle/>
        <a:p>
          <a:endParaRPr lang="en-US"/>
        </a:p>
      </dgm:t>
    </dgm:pt>
    <dgm:pt modelId="{D5118E24-F0D4-4DCE-9132-A0B2C1036A85}" type="sibTrans" cxnId="{59DD7BC8-644F-498A-94DD-D436DE8CED5D}">
      <dgm:prSet/>
      <dgm:spPr/>
      <dgm:t>
        <a:bodyPr/>
        <a:lstStyle/>
        <a:p>
          <a:endParaRPr lang="en-US"/>
        </a:p>
      </dgm:t>
    </dgm:pt>
    <dgm:pt modelId="{EEDEBA59-3048-4E2D-B9A3-826110B0F9C4}">
      <dgm:prSet phldrT="[Text]" custT="1"/>
      <dgm:spPr/>
      <dgm:t>
        <a:bodyPr/>
        <a:lstStyle/>
        <a:p>
          <a:r>
            <a:rPr lang="en-GB" sz="1200" dirty="0"/>
            <a:t>The MCR operator then removes the permit for opening the door via PSS MCR HMI to prevent any uncontrolled access. </a:t>
          </a:r>
          <a:endParaRPr lang="en-US" sz="1200" dirty="0"/>
        </a:p>
      </dgm:t>
    </dgm:pt>
    <dgm:pt modelId="{914F3B9A-6330-4BDB-863A-9920C5031F06}" type="parTrans" cxnId="{B677A9AC-1092-4901-94EB-CA6760AA0C78}">
      <dgm:prSet/>
      <dgm:spPr/>
      <dgm:t>
        <a:bodyPr/>
        <a:lstStyle/>
        <a:p>
          <a:endParaRPr lang="en-US"/>
        </a:p>
      </dgm:t>
    </dgm:pt>
    <dgm:pt modelId="{B66EF16B-4901-49A9-AABC-70D49D32B99D}" type="sibTrans" cxnId="{B677A9AC-1092-4901-94EB-CA6760AA0C78}">
      <dgm:prSet/>
      <dgm:spPr/>
      <dgm:t>
        <a:bodyPr/>
        <a:lstStyle/>
        <a:p>
          <a:endParaRPr lang="en-US"/>
        </a:p>
      </dgm:t>
    </dgm:pt>
    <dgm:pt modelId="{6BCE9097-872C-4232-85AF-D12759FF0A33}" type="pres">
      <dgm:prSet presAssocID="{9875372E-2704-4A09-BE88-C7F52593A25E}" presName="Name0" presStyleCnt="0">
        <dgm:presLayoutVars>
          <dgm:dir/>
          <dgm:resizeHandles val="exact"/>
        </dgm:presLayoutVars>
      </dgm:prSet>
      <dgm:spPr/>
    </dgm:pt>
    <dgm:pt modelId="{39D453E9-1D05-4525-8939-56F28DF017F3}" type="pres">
      <dgm:prSet presAssocID="{EF207DEE-4311-4B09-BA3C-33C2CE795C25}" presName="node" presStyleLbl="node1" presStyleIdx="0" presStyleCnt="5">
        <dgm:presLayoutVars>
          <dgm:bulletEnabled val="1"/>
        </dgm:presLayoutVars>
      </dgm:prSet>
      <dgm:spPr/>
    </dgm:pt>
    <dgm:pt modelId="{9BA5BA51-1FC2-4EA7-A579-20F73FD7553E}" type="pres">
      <dgm:prSet presAssocID="{298BA291-8962-4A60-BA44-78E2E508F9B5}" presName="sibTrans" presStyleLbl="sibTrans1D1" presStyleIdx="0" presStyleCnt="4"/>
      <dgm:spPr/>
    </dgm:pt>
    <dgm:pt modelId="{7BC166AD-3EF9-4323-B07D-B192F22FA22C}" type="pres">
      <dgm:prSet presAssocID="{298BA291-8962-4A60-BA44-78E2E508F9B5}" presName="connectorText" presStyleLbl="sibTrans1D1" presStyleIdx="0" presStyleCnt="4"/>
      <dgm:spPr/>
    </dgm:pt>
    <dgm:pt modelId="{572AE0A8-FCF1-4ED6-8DA7-499A1767F2CB}" type="pres">
      <dgm:prSet presAssocID="{25FC4DB3-FC6A-4279-B7A9-842D24D4DC54}" presName="node" presStyleLbl="node1" presStyleIdx="1" presStyleCnt="5">
        <dgm:presLayoutVars>
          <dgm:bulletEnabled val="1"/>
        </dgm:presLayoutVars>
      </dgm:prSet>
      <dgm:spPr/>
    </dgm:pt>
    <dgm:pt modelId="{C96AF1D8-AF6C-413E-8A7F-5D937CDEDCC7}" type="pres">
      <dgm:prSet presAssocID="{1A960E87-F326-425C-BB04-80A1EF0C2F64}" presName="sibTrans" presStyleLbl="sibTrans1D1" presStyleIdx="1" presStyleCnt="4"/>
      <dgm:spPr/>
    </dgm:pt>
    <dgm:pt modelId="{D0C83735-D54A-4893-95DB-4B5950DD6953}" type="pres">
      <dgm:prSet presAssocID="{1A960E87-F326-425C-BB04-80A1EF0C2F64}" presName="connectorText" presStyleLbl="sibTrans1D1" presStyleIdx="1" presStyleCnt="4"/>
      <dgm:spPr/>
    </dgm:pt>
    <dgm:pt modelId="{DE6D8022-E206-4B85-9130-30DF70AA6E21}" type="pres">
      <dgm:prSet presAssocID="{710C2909-40B6-412E-BCBA-F16B1B955532}" presName="node" presStyleLbl="node1" presStyleIdx="2" presStyleCnt="5">
        <dgm:presLayoutVars>
          <dgm:bulletEnabled val="1"/>
        </dgm:presLayoutVars>
      </dgm:prSet>
      <dgm:spPr/>
    </dgm:pt>
    <dgm:pt modelId="{F46D507D-A75F-43D8-9AB6-9F191A329A7C}" type="pres">
      <dgm:prSet presAssocID="{E9B711B3-F069-4BB7-8DB4-6B2E1207B9A3}" presName="sibTrans" presStyleLbl="sibTrans1D1" presStyleIdx="2" presStyleCnt="4"/>
      <dgm:spPr/>
    </dgm:pt>
    <dgm:pt modelId="{A43CC5F9-CEB1-435A-A41B-FC46257743F6}" type="pres">
      <dgm:prSet presAssocID="{E9B711B3-F069-4BB7-8DB4-6B2E1207B9A3}" presName="connectorText" presStyleLbl="sibTrans1D1" presStyleIdx="2" presStyleCnt="4"/>
      <dgm:spPr/>
    </dgm:pt>
    <dgm:pt modelId="{4F41243B-56F0-4DD0-B599-1141310C1323}" type="pres">
      <dgm:prSet presAssocID="{90A8BBC8-3176-452D-819D-319FA7D48550}" presName="node" presStyleLbl="node1" presStyleIdx="3" presStyleCnt="5" custScaleX="168716">
        <dgm:presLayoutVars>
          <dgm:bulletEnabled val="1"/>
        </dgm:presLayoutVars>
      </dgm:prSet>
      <dgm:spPr/>
    </dgm:pt>
    <dgm:pt modelId="{7359B235-FE92-4657-BD41-966EC0306BE2}" type="pres">
      <dgm:prSet presAssocID="{D5118E24-F0D4-4DCE-9132-A0B2C1036A85}" presName="sibTrans" presStyleLbl="sibTrans1D1" presStyleIdx="3" presStyleCnt="4"/>
      <dgm:spPr/>
    </dgm:pt>
    <dgm:pt modelId="{662B6DEE-416E-4DCE-9133-B1B630AD1070}" type="pres">
      <dgm:prSet presAssocID="{D5118E24-F0D4-4DCE-9132-A0B2C1036A85}" presName="connectorText" presStyleLbl="sibTrans1D1" presStyleIdx="3" presStyleCnt="4"/>
      <dgm:spPr/>
    </dgm:pt>
    <dgm:pt modelId="{A3EC21B0-A1BC-48E4-AFCA-A004516A9B30}" type="pres">
      <dgm:prSet presAssocID="{EEDEBA59-3048-4E2D-B9A3-826110B0F9C4}" presName="node" presStyleLbl="node1" presStyleIdx="4" presStyleCnt="5" custScaleX="108900">
        <dgm:presLayoutVars>
          <dgm:bulletEnabled val="1"/>
        </dgm:presLayoutVars>
      </dgm:prSet>
      <dgm:spPr/>
    </dgm:pt>
  </dgm:ptLst>
  <dgm:cxnLst>
    <dgm:cxn modelId="{8F7FC00B-E3A0-4D58-9877-6E1EF3EAACB8}" type="presOf" srcId="{E9B711B3-F069-4BB7-8DB4-6B2E1207B9A3}" destId="{F46D507D-A75F-43D8-9AB6-9F191A329A7C}" srcOrd="0" destOrd="0" presId="urn:microsoft.com/office/officeart/2005/8/layout/bProcess3"/>
    <dgm:cxn modelId="{002D9014-D36D-4DA5-9721-28BA6F3B593E}" srcId="{9875372E-2704-4A09-BE88-C7F52593A25E}" destId="{710C2909-40B6-412E-BCBA-F16B1B955532}" srcOrd="2" destOrd="0" parTransId="{7D746484-80AB-41C4-8058-86B2CDE001D3}" sibTransId="{E9B711B3-F069-4BB7-8DB4-6B2E1207B9A3}"/>
    <dgm:cxn modelId="{E5DDF31C-E37F-4B33-81D5-07E81C957858}" srcId="{9875372E-2704-4A09-BE88-C7F52593A25E}" destId="{25FC4DB3-FC6A-4279-B7A9-842D24D4DC54}" srcOrd="1" destOrd="0" parTransId="{96377672-96BC-4531-BD01-4BDC21EA841E}" sibTransId="{1A960E87-F326-425C-BB04-80A1EF0C2F64}"/>
    <dgm:cxn modelId="{918E6440-223A-4C81-A6C4-BFDAE8B6A422}" type="presOf" srcId="{298BA291-8962-4A60-BA44-78E2E508F9B5}" destId="{7BC166AD-3EF9-4323-B07D-B192F22FA22C}" srcOrd="1" destOrd="0" presId="urn:microsoft.com/office/officeart/2005/8/layout/bProcess3"/>
    <dgm:cxn modelId="{4F79465E-C0D7-4EC6-95D1-601DF93EF13A}" type="presOf" srcId="{E9B711B3-F069-4BB7-8DB4-6B2E1207B9A3}" destId="{A43CC5F9-CEB1-435A-A41B-FC46257743F6}" srcOrd="1" destOrd="0" presId="urn:microsoft.com/office/officeart/2005/8/layout/bProcess3"/>
    <dgm:cxn modelId="{30F43D66-02FA-4069-AA3A-0D26846DA4A7}" type="presOf" srcId="{D5118E24-F0D4-4DCE-9132-A0B2C1036A85}" destId="{662B6DEE-416E-4DCE-9133-B1B630AD1070}" srcOrd="1" destOrd="0" presId="urn:microsoft.com/office/officeart/2005/8/layout/bProcess3"/>
    <dgm:cxn modelId="{675F6059-F1B7-4323-9A04-2E669165088B}" type="presOf" srcId="{1A960E87-F326-425C-BB04-80A1EF0C2F64}" destId="{C96AF1D8-AF6C-413E-8A7F-5D937CDEDCC7}" srcOrd="0" destOrd="0" presId="urn:microsoft.com/office/officeart/2005/8/layout/bProcess3"/>
    <dgm:cxn modelId="{CCB58C8C-37DE-4F8A-8311-E5B44B550D49}" type="presOf" srcId="{710C2909-40B6-412E-BCBA-F16B1B955532}" destId="{DE6D8022-E206-4B85-9130-30DF70AA6E21}" srcOrd="0" destOrd="0" presId="urn:microsoft.com/office/officeart/2005/8/layout/bProcess3"/>
    <dgm:cxn modelId="{64E01C95-F71D-4347-B083-BD2D4327F2EC}" type="presOf" srcId="{90A8BBC8-3176-452D-819D-319FA7D48550}" destId="{4F41243B-56F0-4DD0-B599-1141310C1323}" srcOrd="0" destOrd="0" presId="urn:microsoft.com/office/officeart/2005/8/layout/bProcess3"/>
    <dgm:cxn modelId="{3C7569AB-6504-4DF2-9CC1-CA3C77FDAC3A}" type="presOf" srcId="{1A960E87-F326-425C-BB04-80A1EF0C2F64}" destId="{D0C83735-D54A-4893-95DB-4B5950DD6953}" srcOrd="1" destOrd="0" presId="urn:microsoft.com/office/officeart/2005/8/layout/bProcess3"/>
    <dgm:cxn modelId="{B677A9AC-1092-4901-94EB-CA6760AA0C78}" srcId="{9875372E-2704-4A09-BE88-C7F52593A25E}" destId="{EEDEBA59-3048-4E2D-B9A3-826110B0F9C4}" srcOrd="4" destOrd="0" parTransId="{914F3B9A-6330-4BDB-863A-9920C5031F06}" sibTransId="{B66EF16B-4901-49A9-AABC-70D49D32B99D}"/>
    <dgm:cxn modelId="{EDFBE8B4-B106-49E4-8F54-822C8967332D}" type="presOf" srcId="{EF207DEE-4311-4B09-BA3C-33C2CE795C25}" destId="{39D453E9-1D05-4525-8939-56F28DF017F3}" srcOrd="0" destOrd="0" presId="urn:microsoft.com/office/officeart/2005/8/layout/bProcess3"/>
    <dgm:cxn modelId="{59DD7BC8-644F-498A-94DD-D436DE8CED5D}" srcId="{9875372E-2704-4A09-BE88-C7F52593A25E}" destId="{90A8BBC8-3176-452D-819D-319FA7D48550}" srcOrd="3" destOrd="0" parTransId="{9199610A-6B4C-43C0-9E0E-4FB02B935573}" sibTransId="{D5118E24-F0D4-4DCE-9132-A0B2C1036A85}"/>
    <dgm:cxn modelId="{798A34CC-C0F6-4E1D-A2FB-80D3D6A1707C}" type="presOf" srcId="{25FC4DB3-FC6A-4279-B7A9-842D24D4DC54}" destId="{572AE0A8-FCF1-4ED6-8DA7-499A1767F2CB}" srcOrd="0" destOrd="0" presId="urn:microsoft.com/office/officeart/2005/8/layout/bProcess3"/>
    <dgm:cxn modelId="{4CE1B7F4-A772-45F6-8315-9D1A124EE5BF}" type="presOf" srcId="{298BA291-8962-4A60-BA44-78E2E508F9B5}" destId="{9BA5BA51-1FC2-4EA7-A579-20F73FD7553E}" srcOrd="0" destOrd="0" presId="urn:microsoft.com/office/officeart/2005/8/layout/bProcess3"/>
    <dgm:cxn modelId="{51A174F5-8FF0-45EA-88E6-39B7E0EA0D95}" type="presOf" srcId="{9875372E-2704-4A09-BE88-C7F52593A25E}" destId="{6BCE9097-872C-4232-85AF-D12759FF0A33}" srcOrd="0" destOrd="0" presId="urn:microsoft.com/office/officeart/2005/8/layout/bProcess3"/>
    <dgm:cxn modelId="{EFAF41F7-88DC-4C43-837F-EA13B9E5EB66}" srcId="{9875372E-2704-4A09-BE88-C7F52593A25E}" destId="{EF207DEE-4311-4B09-BA3C-33C2CE795C25}" srcOrd="0" destOrd="0" parTransId="{2FE72D83-DA78-4907-A09B-C98B58A4A630}" sibTransId="{298BA291-8962-4A60-BA44-78E2E508F9B5}"/>
    <dgm:cxn modelId="{A84FA8F8-199C-4DA5-B883-0AC5FBEB76C1}" type="presOf" srcId="{D5118E24-F0D4-4DCE-9132-A0B2C1036A85}" destId="{7359B235-FE92-4657-BD41-966EC0306BE2}" srcOrd="0" destOrd="0" presId="urn:microsoft.com/office/officeart/2005/8/layout/bProcess3"/>
    <dgm:cxn modelId="{0156C9F9-2339-4074-B441-0B48C547AF44}" type="presOf" srcId="{EEDEBA59-3048-4E2D-B9A3-826110B0F9C4}" destId="{A3EC21B0-A1BC-48E4-AFCA-A004516A9B30}" srcOrd="0" destOrd="0" presId="urn:microsoft.com/office/officeart/2005/8/layout/bProcess3"/>
    <dgm:cxn modelId="{FC46F1BC-0374-4512-81BF-56DC2FB10C9D}" type="presParOf" srcId="{6BCE9097-872C-4232-85AF-D12759FF0A33}" destId="{39D453E9-1D05-4525-8939-56F28DF017F3}" srcOrd="0" destOrd="0" presId="urn:microsoft.com/office/officeart/2005/8/layout/bProcess3"/>
    <dgm:cxn modelId="{6C27E737-D030-4999-AF86-BF2B7323D8E4}" type="presParOf" srcId="{6BCE9097-872C-4232-85AF-D12759FF0A33}" destId="{9BA5BA51-1FC2-4EA7-A579-20F73FD7553E}" srcOrd="1" destOrd="0" presId="urn:microsoft.com/office/officeart/2005/8/layout/bProcess3"/>
    <dgm:cxn modelId="{8AAF700F-3ABD-46C6-8C81-C50750E51E01}" type="presParOf" srcId="{9BA5BA51-1FC2-4EA7-A579-20F73FD7553E}" destId="{7BC166AD-3EF9-4323-B07D-B192F22FA22C}" srcOrd="0" destOrd="0" presId="urn:microsoft.com/office/officeart/2005/8/layout/bProcess3"/>
    <dgm:cxn modelId="{AEBE2514-BB7B-47D9-B3DE-06189F0127BD}" type="presParOf" srcId="{6BCE9097-872C-4232-85AF-D12759FF0A33}" destId="{572AE0A8-FCF1-4ED6-8DA7-499A1767F2CB}" srcOrd="2" destOrd="0" presId="urn:microsoft.com/office/officeart/2005/8/layout/bProcess3"/>
    <dgm:cxn modelId="{BE8C5EEA-DA2F-4B65-8EF2-0E094D090E6C}" type="presParOf" srcId="{6BCE9097-872C-4232-85AF-D12759FF0A33}" destId="{C96AF1D8-AF6C-413E-8A7F-5D937CDEDCC7}" srcOrd="3" destOrd="0" presId="urn:microsoft.com/office/officeart/2005/8/layout/bProcess3"/>
    <dgm:cxn modelId="{DE288810-7F13-4EA4-BE31-28BFB37977F8}" type="presParOf" srcId="{C96AF1D8-AF6C-413E-8A7F-5D937CDEDCC7}" destId="{D0C83735-D54A-4893-95DB-4B5950DD6953}" srcOrd="0" destOrd="0" presId="urn:microsoft.com/office/officeart/2005/8/layout/bProcess3"/>
    <dgm:cxn modelId="{386C6829-0910-4665-A074-53B2F1022671}" type="presParOf" srcId="{6BCE9097-872C-4232-85AF-D12759FF0A33}" destId="{DE6D8022-E206-4B85-9130-30DF70AA6E21}" srcOrd="4" destOrd="0" presId="urn:microsoft.com/office/officeart/2005/8/layout/bProcess3"/>
    <dgm:cxn modelId="{F2631276-D67B-44F2-8023-612D3CDC238B}" type="presParOf" srcId="{6BCE9097-872C-4232-85AF-D12759FF0A33}" destId="{F46D507D-A75F-43D8-9AB6-9F191A329A7C}" srcOrd="5" destOrd="0" presId="urn:microsoft.com/office/officeart/2005/8/layout/bProcess3"/>
    <dgm:cxn modelId="{B0413F37-492A-477A-9F26-12883D5ED89D}" type="presParOf" srcId="{F46D507D-A75F-43D8-9AB6-9F191A329A7C}" destId="{A43CC5F9-CEB1-435A-A41B-FC46257743F6}" srcOrd="0" destOrd="0" presId="urn:microsoft.com/office/officeart/2005/8/layout/bProcess3"/>
    <dgm:cxn modelId="{0BEAA563-4DD2-4C5C-BAE2-F2FC96DB5A4D}" type="presParOf" srcId="{6BCE9097-872C-4232-85AF-D12759FF0A33}" destId="{4F41243B-56F0-4DD0-B599-1141310C1323}" srcOrd="6" destOrd="0" presId="urn:microsoft.com/office/officeart/2005/8/layout/bProcess3"/>
    <dgm:cxn modelId="{E1CC96FF-2C43-4BB5-936B-50E0B39ACBFD}" type="presParOf" srcId="{6BCE9097-872C-4232-85AF-D12759FF0A33}" destId="{7359B235-FE92-4657-BD41-966EC0306BE2}" srcOrd="7" destOrd="0" presId="urn:microsoft.com/office/officeart/2005/8/layout/bProcess3"/>
    <dgm:cxn modelId="{484E3099-F824-4B5B-9A04-22CC60AAB436}" type="presParOf" srcId="{7359B235-FE92-4657-BD41-966EC0306BE2}" destId="{662B6DEE-416E-4DCE-9133-B1B630AD1070}" srcOrd="0" destOrd="0" presId="urn:microsoft.com/office/officeart/2005/8/layout/bProcess3"/>
    <dgm:cxn modelId="{7DF2A534-58A4-4634-A279-E2F50CAEEED1}" type="presParOf" srcId="{6BCE9097-872C-4232-85AF-D12759FF0A33}" destId="{A3EC21B0-A1BC-48E4-AFCA-A004516A9B30}" srcOrd="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875372E-2704-4A09-BE88-C7F52593A25E}"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US"/>
        </a:p>
      </dgm:t>
    </dgm:pt>
    <dgm:pt modelId="{EF207DEE-4311-4B09-BA3C-33C2CE795C25}">
      <dgm:prSet phldrT="[Text]" custT="1"/>
      <dgm:spPr/>
      <dgm:t>
        <a:bodyPr/>
        <a:lstStyle/>
        <a:p>
          <a:r>
            <a:rPr lang="en-US" sz="1100" dirty="0"/>
            <a:t>Work order and related permits be prepared in EAM</a:t>
          </a:r>
        </a:p>
      </dgm:t>
    </dgm:pt>
    <dgm:pt modelId="{2FE72D83-DA78-4907-A09B-C98B58A4A630}" type="parTrans" cxnId="{EFAF41F7-88DC-4C43-837F-EA13B9E5EB66}">
      <dgm:prSet/>
      <dgm:spPr/>
      <dgm:t>
        <a:bodyPr/>
        <a:lstStyle/>
        <a:p>
          <a:endParaRPr lang="en-US" sz="3200"/>
        </a:p>
      </dgm:t>
    </dgm:pt>
    <dgm:pt modelId="{298BA291-8962-4A60-BA44-78E2E508F9B5}" type="sibTrans" cxnId="{EFAF41F7-88DC-4C43-837F-EA13B9E5EB66}">
      <dgm:prSet custT="1"/>
      <dgm:spPr/>
      <dgm:t>
        <a:bodyPr/>
        <a:lstStyle/>
        <a:p>
          <a:endParaRPr lang="en-US" sz="900"/>
        </a:p>
      </dgm:t>
    </dgm:pt>
    <dgm:pt modelId="{25FC4DB3-FC6A-4279-B7A9-842D24D4DC54}">
      <dgm:prSet phldrT="[Text]" custT="1"/>
      <dgm:spPr/>
      <dgm:t>
        <a:bodyPr/>
        <a:lstStyle/>
        <a:p>
          <a:r>
            <a:rPr lang="en-GB" sz="1100" dirty="0"/>
            <a:t>The MCR operator checks and verifies the Work order and related permits</a:t>
          </a:r>
          <a:endParaRPr lang="en-US" sz="1100" dirty="0"/>
        </a:p>
      </dgm:t>
    </dgm:pt>
    <dgm:pt modelId="{96377672-96BC-4531-BD01-4BDC21EA841E}" type="parTrans" cxnId="{E5DDF31C-E37F-4B33-81D5-07E81C957858}">
      <dgm:prSet/>
      <dgm:spPr/>
      <dgm:t>
        <a:bodyPr/>
        <a:lstStyle/>
        <a:p>
          <a:endParaRPr lang="en-US" sz="3200"/>
        </a:p>
      </dgm:t>
    </dgm:pt>
    <dgm:pt modelId="{1A960E87-F326-425C-BB04-80A1EF0C2F64}" type="sibTrans" cxnId="{E5DDF31C-E37F-4B33-81D5-07E81C957858}">
      <dgm:prSet custT="1"/>
      <dgm:spPr/>
      <dgm:t>
        <a:bodyPr/>
        <a:lstStyle/>
        <a:p>
          <a:endParaRPr lang="en-US" sz="900"/>
        </a:p>
      </dgm:t>
    </dgm:pt>
    <dgm:pt modelId="{710C2909-40B6-412E-BCBA-F16B1B955532}">
      <dgm:prSet phldrT="[Text]" custT="1"/>
      <dgm:spPr/>
      <dgm:t>
        <a:bodyPr/>
        <a:lstStyle/>
        <a:p>
          <a:r>
            <a:rPr lang="en-GB" sz="1100" dirty="0"/>
            <a:t>The MCR operator checks all STs are in place through the PSS MCR HMI/OPI.</a:t>
          </a:r>
          <a:endParaRPr lang="en-US" sz="1100" dirty="0"/>
        </a:p>
      </dgm:t>
    </dgm:pt>
    <dgm:pt modelId="{7D746484-80AB-41C4-8058-86B2CDE001D3}" type="parTrans" cxnId="{002D9014-D36D-4DA5-9721-28BA6F3B593E}">
      <dgm:prSet/>
      <dgm:spPr/>
      <dgm:t>
        <a:bodyPr/>
        <a:lstStyle/>
        <a:p>
          <a:endParaRPr lang="en-US" sz="3200"/>
        </a:p>
      </dgm:t>
    </dgm:pt>
    <dgm:pt modelId="{E9B711B3-F069-4BB7-8DB4-6B2E1207B9A3}" type="sibTrans" cxnId="{002D9014-D36D-4DA5-9721-28BA6F3B593E}">
      <dgm:prSet custT="1"/>
      <dgm:spPr/>
      <dgm:t>
        <a:bodyPr/>
        <a:lstStyle/>
        <a:p>
          <a:endParaRPr lang="en-US" sz="900"/>
        </a:p>
      </dgm:t>
    </dgm:pt>
    <dgm:pt modelId="{E504E41D-B6EE-496C-BD8B-E4CFC837A7D9}">
      <dgm:prSet phldrT="[Text]" custT="1"/>
      <dgm:spPr/>
      <dgm:t>
        <a:bodyPr/>
        <a:lstStyle/>
        <a:p>
          <a:r>
            <a:rPr lang="en-GB" sz="1100" dirty="0"/>
            <a:t>Each Rigging team member access to the area through the access door as per previous procedure </a:t>
          </a:r>
          <a:endParaRPr lang="en-US" sz="1100" dirty="0"/>
        </a:p>
      </dgm:t>
    </dgm:pt>
    <dgm:pt modelId="{D862CE25-D070-4404-9E63-657F1376F88D}" type="parTrans" cxnId="{323AFF7E-B7CC-42AC-A1CF-C41DC7DAB723}">
      <dgm:prSet/>
      <dgm:spPr/>
      <dgm:t>
        <a:bodyPr/>
        <a:lstStyle/>
        <a:p>
          <a:endParaRPr lang="en-US" sz="3200"/>
        </a:p>
      </dgm:t>
    </dgm:pt>
    <dgm:pt modelId="{2EE7C5ED-BC88-4FB0-8E31-50E0A6C9E9F1}" type="sibTrans" cxnId="{323AFF7E-B7CC-42AC-A1CF-C41DC7DAB723}">
      <dgm:prSet custT="1"/>
      <dgm:spPr/>
      <dgm:t>
        <a:bodyPr/>
        <a:lstStyle/>
        <a:p>
          <a:endParaRPr lang="en-US" sz="900"/>
        </a:p>
      </dgm:t>
    </dgm:pt>
    <dgm:pt modelId="{CB743AE5-0434-4D23-BDFF-942EC42E6A1E}">
      <dgm:prSet phldrT="[Text]" custT="1"/>
      <dgm:spPr/>
      <dgm:t>
        <a:bodyPr/>
        <a:lstStyle/>
        <a:p>
          <a:r>
            <a:rPr lang="en-GB" sz="1100"/>
            <a:t>Rigging team is on the Bunker roof, they remove ladders and restore the shielding </a:t>
          </a:r>
          <a:endParaRPr lang="en-US" sz="1100" dirty="0"/>
        </a:p>
      </dgm:t>
    </dgm:pt>
    <dgm:pt modelId="{5BF40F7B-C438-4B71-9E84-FBD7DE248C9D}" type="parTrans" cxnId="{2885102F-5C27-4306-84E0-978E9C6DA9FF}">
      <dgm:prSet/>
      <dgm:spPr/>
      <dgm:t>
        <a:bodyPr/>
        <a:lstStyle/>
        <a:p>
          <a:endParaRPr lang="en-US" sz="3200"/>
        </a:p>
      </dgm:t>
    </dgm:pt>
    <dgm:pt modelId="{63E2DD29-838E-40CA-B3D0-F14942A7A442}" type="sibTrans" cxnId="{2885102F-5C27-4306-84E0-978E9C6DA9FF}">
      <dgm:prSet custT="1"/>
      <dgm:spPr/>
      <dgm:t>
        <a:bodyPr/>
        <a:lstStyle/>
        <a:p>
          <a:endParaRPr lang="en-US" sz="900"/>
        </a:p>
      </dgm:t>
    </dgm:pt>
    <dgm:pt modelId="{6A6C25D8-79CC-45B2-8817-16C2927C0DEA}">
      <dgm:prSet phldrT="[Text]" custT="1"/>
      <dgm:spPr/>
      <dgm:t>
        <a:bodyPr/>
        <a:lstStyle/>
        <a:p>
          <a:r>
            <a:rPr lang="en-GB" sz="1100" dirty="0"/>
            <a:t>Each Rigging team member leaves the area through the access door </a:t>
          </a:r>
          <a:endParaRPr lang="en-US" sz="1100" dirty="0"/>
        </a:p>
      </dgm:t>
    </dgm:pt>
    <dgm:pt modelId="{6C70E0F5-72C9-4FA2-B43C-94873BB1E7CA}" type="parTrans" cxnId="{D71279A8-A435-4A5F-8E18-DAAE19765592}">
      <dgm:prSet/>
      <dgm:spPr/>
      <dgm:t>
        <a:bodyPr/>
        <a:lstStyle/>
        <a:p>
          <a:endParaRPr lang="en-US" sz="3200"/>
        </a:p>
      </dgm:t>
    </dgm:pt>
    <dgm:pt modelId="{36B7C06A-04E6-425D-A608-B9D1FCFA6D76}" type="sibTrans" cxnId="{D71279A8-A435-4A5F-8E18-DAAE19765592}">
      <dgm:prSet custT="1"/>
      <dgm:spPr/>
      <dgm:t>
        <a:bodyPr/>
        <a:lstStyle/>
        <a:p>
          <a:endParaRPr lang="en-US" sz="900"/>
        </a:p>
      </dgm:t>
    </dgm:pt>
    <dgm:pt modelId="{79924A7E-498F-4143-8F59-66BE16DA2EF7}">
      <dgm:prSet phldrT="[Text]" custT="1"/>
      <dgm:spPr/>
      <dgm:t>
        <a:bodyPr/>
        <a:lstStyle/>
        <a:p>
          <a:r>
            <a:rPr lang="en-GB" sz="1100" dirty="0"/>
            <a:t>The Rigging team lead shall ensure everyone has left the area and all STs are in place then ask MCR to lock the access door</a:t>
          </a:r>
          <a:endParaRPr lang="en-US" sz="1100" dirty="0"/>
        </a:p>
      </dgm:t>
    </dgm:pt>
    <dgm:pt modelId="{CCEC82B6-D6C6-4D52-BF1B-FEFEDE876786}" type="parTrans" cxnId="{5C2CE5B7-D9CB-4671-8F06-2A5FA781E2C9}">
      <dgm:prSet/>
      <dgm:spPr/>
      <dgm:t>
        <a:bodyPr/>
        <a:lstStyle/>
        <a:p>
          <a:endParaRPr lang="en-US" sz="3200"/>
        </a:p>
      </dgm:t>
    </dgm:pt>
    <dgm:pt modelId="{342CD8BC-5256-4A17-88EA-E5DE65B0EEB7}" type="sibTrans" cxnId="{5C2CE5B7-D9CB-4671-8F06-2A5FA781E2C9}">
      <dgm:prSet custT="1"/>
      <dgm:spPr/>
      <dgm:t>
        <a:bodyPr/>
        <a:lstStyle/>
        <a:p>
          <a:endParaRPr lang="en-US" sz="900"/>
        </a:p>
      </dgm:t>
    </dgm:pt>
    <dgm:pt modelId="{FAFFFF6F-5836-437D-B6DC-157BC76B3146}">
      <dgm:prSet phldrT="[Text]" custT="1"/>
      <dgm:spPr/>
      <dgm:t>
        <a:bodyPr/>
        <a:lstStyle/>
        <a:p>
          <a:r>
            <a:rPr lang="en-GB" sz="1100" dirty="0"/>
            <a:t>The MCR operator removes the door operation permit through the PSS MCR HMI.</a:t>
          </a:r>
          <a:endParaRPr lang="en-US" sz="1100" dirty="0"/>
        </a:p>
      </dgm:t>
    </dgm:pt>
    <dgm:pt modelId="{39B82E5A-1C79-486C-B1F8-346F9F0881FE}" type="parTrans" cxnId="{6E94AC47-F9DF-402F-ADCD-03E8AB03B105}">
      <dgm:prSet/>
      <dgm:spPr/>
      <dgm:t>
        <a:bodyPr/>
        <a:lstStyle/>
        <a:p>
          <a:endParaRPr lang="en-US" sz="3200"/>
        </a:p>
      </dgm:t>
    </dgm:pt>
    <dgm:pt modelId="{CA05431A-A265-4C2E-A7A2-91E4ED97B1C9}" type="sibTrans" cxnId="{6E94AC47-F9DF-402F-ADCD-03E8AB03B105}">
      <dgm:prSet custT="1"/>
      <dgm:spPr/>
      <dgm:t>
        <a:bodyPr/>
        <a:lstStyle/>
        <a:p>
          <a:endParaRPr lang="en-US" sz="900"/>
        </a:p>
      </dgm:t>
    </dgm:pt>
    <dgm:pt modelId="{55222B79-5145-4AA5-9F57-A1028C64033B}">
      <dgm:prSet phldrT="[Text]" custT="1"/>
      <dgm:spPr/>
      <dgm:t>
        <a:bodyPr/>
        <a:lstStyle/>
        <a:p>
          <a:r>
            <a:rPr lang="en-GB" sz="1100" dirty="0"/>
            <a:t>Rigging team lead shall confirm all shielding blocks (NWB and all instrument section in NWB PSS Control area) are in place.</a:t>
          </a:r>
          <a:endParaRPr lang="en-US" sz="1100" dirty="0"/>
        </a:p>
      </dgm:t>
    </dgm:pt>
    <dgm:pt modelId="{6737A722-28DB-47EA-A1F0-64A3EE9AF256}" type="parTrans" cxnId="{D5B62C4F-6785-4C7A-A6FF-4EBEFCA753DF}">
      <dgm:prSet/>
      <dgm:spPr/>
      <dgm:t>
        <a:bodyPr/>
        <a:lstStyle/>
        <a:p>
          <a:endParaRPr lang="en-US" sz="3200"/>
        </a:p>
      </dgm:t>
    </dgm:pt>
    <dgm:pt modelId="{DF1AD7DF-AF93-4FB4-A51B-86A9A89D4EAE}" type="sibTrans" cxnId="{D5B62C4F-6785-4C7A-A6FF-4EBEFCA753DF}">
      <dgm:prSet custT="1"/>
      <dgm:spPr/>
      <dgm:t>
        <a:bodyPr/>
        <a:lstStyle/>
        <a:p>
          <a:endParaRPr lang="en-US" sz="900"/>
        </a:p>
      </dgm:t>
    </dgm:pt>
    <dgm:pt modelId="{20DEA523-2639-4194-A411-D3888A2B4626}">
      <dgm:prSet phldrT="[Text]" custT="1"/>
      <dgm:spPr/>
      <dgm:t>
        <a:bodyPr/>
        <a:lstStyle/>
        <a:p>
          <a:r>
            <a:rPr lang="en-GB" sz="1100"/>
            <a:t>RP shall check and confirm all shielding are in place.</a:t>
          </a:r>
          <a:endParaRPr lang="en-US" sz="1100" dirty="0"/>
        </a:p>
      </dgm:t>
    </dgm:pt>
    <dgm:pt modelId="{1FC251DE-5208-4C50-AA78-736CD2E76D75}" type="parTrans" cxnId="{5D1612E6-1D53-41E7-8FD4-123DDB585F36}">
      <dgm:prSet/>
      <dgm:spPr/>
      <dgm:t>
        <a:bodyPr/>
        <a:lstStyle/>
        <a:p>
          <a:endParaRPr lang="en-US" sz="3200"/>
        </a:p>
      </dgm:t>
    </dgm:pt>
    <dgm:pt modelId="{B4E6DBD3-3D36-413E-AF13-449B8D386A21}" type="sibTrans" cxnId="{5D1612E6-1D53-41E7-8FD4-123DDB585F36}">
      <dgm:prSet custT="1"/>
      <dgm:spPr/>
      <dgm:t>
        <a:bodyPr/>
        <a:lstStyle/>
        <a:p>
          <a:endParaRPr lang="en-US" sz="900"/>
        </a:p>
      </dgm:t>
    </dgm:pt>
    <dgm:pt modelId="{A69DF790-D917-4385-9398-6DB6837E1B34}">
      <dgm:prSet custT="1"/>
      <dgm:spPr/>
      <dgm:t>
        <a:bodyPr/>
        <a:lstStyle/>
        <a:p>
          <a:r>
            <a:rPr lang="en-GB" sz="1100" dirty="0"/>
            <a:t>When all STs and SCMKs in place and the access door is closed and locked, the NWB PSS allows RP to release the NWB AK from Slot 1 of the key exchange Unit#2 with RP credentials on the NWB door HMI</a:t>
          </a:r>
          <a:endParaRPr lang="en-US" sz="1100" dirty="0"/>
        </a:p>
      </dgm:t>
    </dgm:pt>
    <dgm:pt modelId="{6016C8DE-6BAF-4453-A6F4-4CB235EF94C5}" type="parTrans" cxnId="{068FAF16-C3DF-42CF-9CE4-1CD5237277DD}">
      <dgm:prSet/>
      <dgm:spPr/>
      <dgm:t>
        <a:bodyPr/>
        <a:lstStyle/>
        <a:p>
          <a:endParaRPr lang="en-US" sz="3200"/>
        </a:p>
      </dgm:t>
    </dgm:pt>
    <dgm:pt modelId="{E5D59C1E-6B5D-4795-AC00-5C90B28CBE36}" type="sibTrans" cxnId="{068FAF16-C3DF-42CF-9CE4-1CD5237277DD}">
      <dgm:prSet/>
      <dgm:spPr/>
      <dgm:t>
        <a:bodyPr/>
        <a:lstStyle/>
        <a:p>
          <a:endParaRPr lang="en-US" sz="3200"/>
        </a:p>
      </dgm:t>
    </dgm:pt>
    <dgm:pt modelId="{8DA5E1E5-D3B6-43B3-8060-C84162DC576B}">
      <dgm:prSet custT="1"/>
      <dgm:spPr/>
      <dgm:t>
        <a:bodyPr/>
        <a:lstStyle/>
        <a:p>
          <a:r>
            <a:rPr lang="en-GB" sz="1100"/>
            <a:t>The MCR operator receives the NWB AK from RP and closes unit#2. </a:t>
          </a:r>
          <a:endParaRPr lang="en-US" sz="1100" dirty="0"/>
        </a:p>
      </dgm:t>
    </dgm:pt>
    <dgm:pt modelId="{833F7872-EBBC-4584-9FD3-675E5A05FDA6}" type="parTrans" cxnId="{779CE69F-B72D-40BA-B97F-A0C2982E14E5}">
      <dgm:prSet/>
      <dgm:spPr/>
      <dgm:t>
        <a:bodyPr/>
        <a:lstStyle/>
        <a:p>
          <a:endParaRPr lang="en-US"/>
        </a:p>
      </dgm:t>
    </dgm:pt>
    <dgm:pt modelId="{8544CC8C-9AED-4593-9105-80AA01BD693B}" type="sibTrans" cxnId="{779CE69F-B72D-40BA-B97F-A0C2982E14E5}">
      <dgm:prSet/>
      <dgm:spPr/>
      <dgm:t>
        <a:bodyPr/>
        <a:lstStyle/>
        <a:p>
          <a:endParaRPr lang="en-US"/>
        </a:p>
      </dgm:t>
    </dgm:pt>
    <dgm:pt modelId="{6BCE9097-872C-4232-85AF-D12759FF0A33}" type="pres">
      <dgm:prSet presAssocID="{9875372E-2704-4A09-BE88-C7F52593A25E}" presName="Name0" presStyleCnt="0">
        <dgm:presLayoutVars>
          <dgm:dir/>
          <dgm:resizeHandles val="exact"/>
        </dgm:presLayoutVars>
      </dgm:prSet>
      <dgm:spPr/>
    </dgm:pt>
    <dgm:pt modelId="{39D453E9-1D05-4525-8939-56F28DF017F3}" type="pres">
      <dgm:prSet presAssocID="{EF207DEE-4311-4B09-BA3C-33C2CE795C25}" presName="node" presStyleLbl="node1" presStyleIdx="0" presStyleCnt="12">
        <dgm:presLayoutVars>
          <dgm:bulletEnabled val="1"/>
        </dgm:presLayoutVars>
      </dgm:prSet>
      <dgm:spPr/>
    </dgm:pt>
    <dgm:pt modelId="{9BA5BA51-1FC2-4EA7-A579-20F73FD7553E}" type="pres">
      <dgm:prSet presAssocID="{298BA291-8962-4A60-BA44-78E2E508F9B5}" presName="sibTrans" presStyleLbl="sibTrans1D1" presStyleIdx="0" presStyleCnt="11"/>
      <dgm:spPr/>
    </dgm:pt>
    <dgm:pt modelId="{7BC166AD-3EF9-4323-B07D-B192F22FA22C}" type="pres">
      <dgm:prSet presAssocID="{298BA291-8962-4A60-BA44-78E2E508F9B5}" presName="connectorText" presStyleLbl="sibTrans1D1" presStyleIdx="0" presStyleCnt="11"/>
      <dgm:spPr/>
    </dgm:pt>
    <dgm:pt modelId="{572AE0A8-FCF1-4ED6-8DA7-499A1767F2CB}" type="pres">
      <dgm:prSet presAssocID="{25FC4DB3-FC6A-4279-B7A9-842D24D4DC54}" presName="node" presStyleLbl="node1" presStyleIdx="1" presStyleCnt="12">
        <dgm:presLayoutVars>
          <dgm:bulletEnabled val="1"/>
        </dgm:presLayoutVars>
      </dgm:prSet>
      <dgm:spPr/>
    </dgm:pt>
    <dgm:pt modelId="{C96AF1D8-AF6C-413E-8A7F-5D937CDEDCC7}" type="pres">
      <dgm:prSet presAssocID="{1A960E87-F326-425C-BB04-80A1EF0C2F64}" presName="sibTrans" presStyleLbl="sibTrans1D1" presStyleIdx="1" presStyleCnt="11"/>
      <dgm:spPr/>
    </dgm:pt>
    <dgm:pt modelId="{D0C83735-D54A-4893-95DB-4B5950DD6953}" type="pres">
      <dgm:prSet presAssocID="{1A960E87-F326-425C-BB04-80A1EF0C2F64}" presName="connectorText" presStyleLbl="sibTrans1D1" presStyleIdx="1" presStyleCnt="11"/>
      <dgm:spPr/>
    </dgm:pt>
    <dgm:pt modelId="{DE6D8022-E206-4B85-9130-30DF70AA6E21}" type="pres">
      <dgm:prSet presAssocID="{710C2909-40B6-412E-BCBA-F16B1B955532}" presName="node" presStyleLbl="node1" presStyleIdx="2" presStyleCnt="12">
        <dgm:presLayoutVars>
          <dgm:bulletEnabled val="1"/>
        </dgm:presLayoutVars>
      </dgm:prSet>
      <dgm:spPr/>
    </dgm:pt>
    <dgm:pt modelId="{F46D507D-A75F-43D8-9AB6-9F191A329A7C}" type="pres">
      <dgm:prSet presAssocID="{E9B711B3-F069-4BB7-8DB4-6B2E1207B9A3}" presName="sibTrans" presStyleLbl="sibTrans1D1" presStyleIdx="2" presStyleCnt="11"/>
      <dgm:spPr/>
    </dgm:pt>
    <dgm:pt modelId="{A43CC5F9-CEB1-435A-A41B-FC46257743F6}" type="pres">
      <dgm:prSet presAssocID="{E9B711B3-F069-4BB7-8DB4-6B2E1207B9A3}" presName="connectorText" presStyleLbl="sibTrans1D1" presStyleIdx="2" presStyleCnt="11"/>
      <dgm:spPr/>
    </dgm:pt>
    <dgm:pt modelId="{23C671E6-E748-42D5-A095-A2A510396759}" type="pres">
      <dgm:prSet presAssocID="{E504E41D-B6EE-496C-BD8B-E4CFC837A7D9}" presName="node" presStyleLbl="node1" presStyleIdx="3" presStyleCnt="12">
        <dgm:presLayoutVars>
          <dgm:bulletEnabled val="1"/>
        </dgm:presLayoutVars>
      </dgm:prSet>
      <dgm:spPr/>
    </dgm:pt>
    <dgm:pt modelId="{5D50A039-A208-427D-B0BC-7261C80796BC}" type="pres">
      <dgm:prSet presAssocID="{2EE7C5ED-BC88-4FB0-8E31-50E0A6C9E9F1}" presName="sibTrans" presStyleLbl="sibTrans1D1" presStyleIdx="3" presStyleCnt="11"/>
      <dgm:spPr/>
    </dgm:pt>
    <dgm:pt modelId="{D11D57E1-EC05-4D64-81C9-DABA1B9B2554}" type="pres">
      <dgm:prSet presAssocID="{2EE7C5ED-BC88-4FB0-8E31-50E0A6C9E9F1}" presName="connectorText" presStyleLbl="sibTrans1D1" presStyleIdx="3" presStyleCnt="11"/>
      <dgm:spPr/>
    </dgm:pt>
    <dgm:pt modelId="{A92CEB30-C393-49CE-82DA-4391A1503A98}" type="pres">
      <dgm:prSet presAssocID="{CB743AE5-0434-4D23-BDFF-942EC42E6A1E}" presName="node" presStyleLbl="node1" presStyleIdx="4" presStyleCnt="12">
        <dgm:presLayoutVars>
          <dgm:bulletEnabled val="1"/>
        </dgm:presLayoutVars>
      </dgm:prSet>
      <dgm:spPr/>
    </dgm:pt>
    <dgm:pt modelId="{36B1C988-7C10-44F3-A0E4-D291CF86C37D}" type="pres">
      <dgm:prSet presAssocID="{63E2DD29-838E-40CA-B3D0-F14942A7A442}" presName="sibTrans" presStyleLbl="sibTrans1D1" presStyleIdx="4" presStyleCnt="11"/>
      <dgm:spPr/>
    </dgm:pt>
    <dgm:pt modelId="{5F0B06E8-CDF2-4949-8427-61E27C36CA50}" type="pres">
      <dgm:prSet presAssocID="{63E2DD29-838E-40CA-B3D0-F14942A7A442}" presName="connectorText" presStyleLbl="sibTrans1D1" presStyleIdx="4" presStyleCnt="11"/>
      <dgm:spPr/>
    </dgm:pt>
    <dgm:pt modelId="{C5273A38-5630-4E08-AF5B-32449F2A3E06}" type="pres">
      <dgm:prSet presAssocID="{6A6C25D8-79CC-45B2-8817-16C2927C0DEA}" presName="node" presStyleLbl="node1" presStyleIdx="5" presStyleCnt="12">
        <dgm:presLayoutVars>
          <dgm:bulletEnabled val="1"/>
        </dgm:presLayoutVars>
      </dgm:prSet>
      <dgm:spPr/>
    </dgm:pt>
    <dgm:pt modelId="{E6BBB0BD-3F74-4197-92A7-F3C6A4478DB6}" type="pres">
      <dgm:prSet presAssocID="{36B7C06A-04E6-425D-A608-B9D1FCFA6D76}" presName="sibTrans" presStyleLbl="sibTrans1D1" presStyleIdx="5" presStyleCnt="11"/>
      <dgm:spPr/>
    </dgm:pt>
    <dgm:pt modelId="{6A6D20EF-8BC7-4383-8179-FF79C859894A}" type="pres">
      <dgm:prSet presAssocID="{36B7C06A-04E6-425D-A608-B9D1FCFA6D76}" presName="connectorText" presStyleLbl="sibTrans1D1" presStyleIdx="5" presStyleCnt="11"/>
      <dgm:spPr/>
    </dgm:pt>
    <dgm:pt modelId="{E22EBC23-2A85-42C5-BD24-711CE1D8B705}" type="pres">
      <dgm:prSet presAssocID="{79924A7E-498F-4143-8F59-66BE16DA2EF7}" presName="node" presStyleLbl="node1" presStyleIdx="6" presStyleCnt="12">
        <dgm:presLayoutVars>
          <dgm:bulletEnabled val="1"/>
        </dgm:presLayoutVars>
      </dgm:prSet>
      <dgm:spPr/>
    </dgm:pt>
    <dgm:pt modelId="{A3DDCD3E-4FF8-4692-97EC-CA0CA11B472E}" type="pres">
      <dgm:prSet presAssocID="{342CD8BC-5256-4A17-88EA-E5DE65B0EEB7}" presName="sibTrans" presStyleLbl="sibTrans1D1" presStyleIdx="6" presStyleCnt="11"/>
      <dgm:spPr/>
    </dgm:pt>
    <dgm:pt modelId="{34FA3FFB-3A8F-41E7-9345-F52CDE996CCF}" type="pres">
      <dgm:prSet presAssocID="{342CD8BC-5256-4A17-88EA-E5DE65B0EEB7}" presName="connectorText" presStyleLbl="sibTrans1D1" presStyleIdx="6" presStyleCnt="11"/>
      <dgm:spPr/>
    </dgm:pt>
    <dgm:pt modelId="{D336C439-391E-416A-A637-8ACE877B3A12}" type="pres">
      <dgm:prSet presAssocID="{FAFFFF6F-5836-437D-B6DC-157BC76B3146}" presName="node" presStyleLbl="node1" presStyleIdx="7" presStyleCnt="12">
        <dgm:presLayoutVars>
          <dgm:bulletEnabled val="1"/>
        </dgm:presLayoutVars>
      </dgm:prSet>
      <dgm:spPr/>
    </dgm:pt>
    <dgm:pt modelId="{39B0F7AA-432B-4A1C-96F6-0CE797199105}" type="pres">
      <dgm:prSet presAssocID="{CA05431A-A265-4C2E-A7A2-91E4ED97B1C9}" presName="sibTrans" presStyleLbl="sibTrans1D1" presStyleIdx="7" presStyleCnt="11"/>
      <dgm:spPr/>
    </dgm:pt>
    <dgm:pt modelId="{797749BD-8027-452F-BB27-8599F703FB7D}" type="pres">
      <dgm:prSet presAssocID="{CA05431A-A265-4C2E-A7A2-91E4ED97B1C9}" presName="connectorText" presStyleLbl="sibTrans1D1" presStyleIdx="7" presStyleCnt="11"/>
      <dgm:spPr/>
    </dgm:pt>
    <dgm:pt modelId="{FF84AA2C-A921-40EF-B848-FCE4D67A991B}" type="pres">
      <dgm:prSet presAssocID="{55222B79-5145-4AA5-9F57-A1028C64033B}" presName="node" presStyleLbl="node1" presStyleIdx="8" presStyleCnt="12">
        <dgm:presLayoutVars>
          <dgm:bulletEnabled val="1"/>
        </dgm:presLayoutVars>
      </dgm:prSet>
      <dgm:spPr/>
    </dgm:pt>
    <dgm:pt modelId="{55D5505F-1184-4380-9B2F-66508DC4E985}" type="pres">
      <dgm:prSet presAssocID="{DF1AD7DF-AF93-4FB4-A51B-86A9A89D4EAE}" presName="sibTrans" presStyleLbl="sibTrans1D1" presStyleIdx="8" presStyleCnt="11"/>
      <dgm:spPr/>
    </dgm:pt>
    <dgm:pt modelId="{586F315B-687A-4264-B7C6-2D21C34B5B11}" type="pres">
      <dgm:prSet presAssocID="{DF1AD7DF-AF93-4FB4-A51B-86A9A89D4EAE}" presName="connectorText" presStyleLbl="sibTrans1D1" presStyleIdx="8" presStyleCnt="11"/>
      <dgm:spPr/>
    </dgm:pt>
    <dgm:pt modelId="{81010FCF-0902-47CF-86F4-710D563A6D43}" type="pres">
      <dgm:prSet presAssocID="{20DEA523-2639-4194-A411-D3888A2B4626}" presName="node" presStyleLbl="node1" presStyleIdx="9" presStyleCnt="12">
        <dgm:presLayoutVars>
          <dgm:bulletEnabled val="1"/>
        </dgm:presLayoutVars>
      </dgm:prSet>
      <dgm:spPr/>
    </dgm:pt>
    <dgm:pt modelId="{713715BB-8AB8-481E-A603-C893D40E6A61}" type="pres">
      <dgm:prSet presAssocID="{B4E6DBD3-3D36-413E-AF13-449B8D386A21}" presName="sibTrans" presStyleLbl="sibTrans1D1" presStyleIdx="9" presStyleCnt="11"/>
      <dgm:spPr/>
    </dgm:pt>
    <dgm:pt modelId="{BB034FD9-43C1-4930-B64F-0C97E8FE0485}" type="pres">
      <dgm:prSet presAssocID="{B4E6DBD3-3D36-413E-AF13-449B8D386A21}" presName="connectorText" presStyleLbl="sibTrans1D1" presStyleIdx="9" presStyleCnt="11"/>
      <dgm:spPr/>
    </dgm:pt>
    <dgm:pt modelId="{8D588DF9-A2F4-4A9A-BE99-C5E319F2F6D1}" type="pres">
      <dgm:prSet presAssocID="{A69DF790-D917-4385-9398-6DB6837E1B34}" presName="node" presStyleLbl="node1" presStyleIdx="10" presStyleCnt="12" custScaleX="222375">
        <dgm:presLayoutVars>
          <dgm:bulletEnabled val="1"/>
        </dgm:presLayoutVars>
      </dgm:prSet>
      <dgm:spPr/>
    </dgm:pt>
    <dgm:pt modelId="{93FA7BA6-93F0-4247-837E-7A073687257E}" type="pres">
      <dgm:prSet presAssocID="{E5D59C1E-6B5D-4795-AC00-5C90B28CBE36}" presName="sibTrans" presStyleLbl="sibTrans1D1" presStyleIdx="10" presStyleCnt="11"/>
      <dgm:spPr/>
    </dgm:pt>
    <dgm:pt modelId="{2ACD001E-FFF5-49C0-BE9C-BB06F132E4F3}" type="pres">
      <dgm:prSet presAssocID="{E5D59C1E-6B5D-4795-AC00-5C90B28CBE36}" presName="connectorText" presStyleLbl="sibTrans1D1" presStyleIdx="10" presStyleCnt="11"/>
      <dgm:spPr/>
    </dgm:pt>
    <dgm:pt modelId="{A0A1F5E3-CC67-4DF9-8C18-A3A2C05F1132}" type="pres">
      <dgm:prSet presAssocID="{8DA5E1E5-D3B6-43B3-8060-C84162DC576B}" presName="node" presStyleLbl="node1" presStyleIdx="11" presStyleCnt="12">
        <dgm:presLayoutVars>
          <dgm:bulletEnabled val="1"/>
        </dgm:presLayoutVars>
      </dgm:prSet>
      <dgm:spPr/>
    </dgm:pt>
  </dgm:ptLst>
  <dgm:cxnLst>
    <dgm:cxn modelId="{8F7FC00B-E3A0-4D58-9877-6E1EF3EAACB8}" type="presOf" srcId="{E9B711B3-F069-4BB7-8DB4-6B2E1207B9A3}" destId="{F46D507D-A75F-43D8-9AB6-9F191A329A7C}" srcOrd="0" destOrd="0" presId="urn:microsoft.com/office/officeart/2005/8/layout/bProcess3"/>
    <dgm:cxn modelId="{9FCFD40C-829A-4510-9801-9772D901AA33}" type="presOf" srcId="{E504E41D-B6EE-496C-BD8B-E4CFC837A7D9}" destId="{23C671E6-E748-42D5-A095-A2A510396759}" srcOrd="0" destOrd="0" presId="urn:microsoft.com/office/officeart/2005/8/layout/bProcess3"/>
    <dgm:cxn modelId="{002D9014-D36D-4DA5-9721-28BA6F3B593E}" srcId="{9875372E-2704-4A09-BE88-C7F52593A25E}" destId="{710C2909-40B6-412E-BCBA-F16B1B955532}" srcOrd="2" destOrd="0" parTransId="{7D746484-80AB-41C4-8058-86B2CDE001D3}" sibTransId="{E9B711B3-F069-4BB7-8DB4-6B2E1207B9A3}"/>
    <dgm:cxn modelId="{0A94B615-86F0-4084-8C31-AEE49FECE976}" type="presOf" srcId="{20DEA523-2639-4194-A411-D3888A2B4626}" destId="{81010FCF-0902-47CF-86F4-710D563A6D43}" srcOrd="0" destOrd="0" presId="urn:microsoft.com/office/officeart/2005/8/layout/bProcess3"/>
    <dgm:cxn modelId="{068FAF16-C3DF-42CF-9CE4-1CD5237277DD}" srcId="{9875372E-2704-4A09-BE88-C7F52593A25E}" destId="{A69DF790-D917-4385-9398-6DB6837E1B34}" srcOrd="10" destOrd="0" parTransId="{6016C8DE-6BAF-4453-A6F4-4CB235EF94C5}" sibTransId="{E5D59C1E-6B5D-4795-AC00-5C90B28CBE36}"/>
    <dgm:cxn modelId="{E5DDF31C-E37F-4B33-81D5-07E81C957858}" srcId="{9875372E-2704-4A09-BE88-C7F52593A25E}" destId="{25FC4DB3-FC6A-4279-B7A9-842D24D4DC54}" srcOrd="1" destOrd="0" parTransId="{96377672-96BC-4531-BD01-4BDC21EA841E}" sibTransId="{1A960E87-F326-425C-BB04-80A1EF0C2F64}"/>
    <dgm:cxn modelId="{2885102F-5C27-4306-84E0-978E9C6DA9FF}" srcId="{9875372E-2704-4A09-BE88-C7F52593A25E}" destId="{CB743AE5-0434-4D23-BDFF-942EC42E6A1E}" srcOrd="4" destOrd="0" parTransId="{5BF40F7B-C438-4B71-9E84-FBD7DE248C9D}" sibTransId="{63E2DD29-838E-40CA-B3D0-F14942A7A442}"/>
    <dgm:cxn modelId="{6E365C36-0F7B-40E6-963E-084594FA78A7}" type="presOf" srcId="{6A6C25D8-79CC-45B2-8817-16C2927C0DEA}" destId="{C5273A38-5630-4E08-AF5B-32449F2A3E06}" srcOrd="0" destOrd="0" presId="urn:microsoft.com/office/officeart/2005/8/layout/bProcess3"/>
    <dgm:cxn modelId="{A442C73E-A659-46D5-A19F-2CB659B4D6E8}" type="presOf" srcId="{2EE7C5ED-BC88-4FB0-8E31-50E0A6C9E9F1}" destId="{D11D57E1-EC05-4D64-81C9-DABA1B9B2554}" srcOrd="1" destOrd="0" presId="urn:microsoft.com/office/officeart/2005/8/layout/bProcess3"/>
    <dgm:cxn modelId="{BDA56040-7AAB-45B5-BE33-2600851F70D8}" type="presOf" srcId="{B4E6DBD3-3D36-413E-AF13-449B8D386A21}" destId="{713715BB-8AB8-481E-A603-C893D40E6A61}" srcOrd="0" destOrd="0" presId="urn:microsoft.com/office/officeart/2005/8/layout/bProcess3"/>
    <dgm:cxn modelId="{918E6440-223A-4C81-A6C4-BFDAE8B6A422}" type="presOf" srcId="{298BA291-8962-4A60-BA44-78E2E508F9B5}" destId="{7BC166AD-3EF9-4323-B07D-B192F22FA22C}" srcOrd="1" destOrd="0" presId="urn:microsoft.com/office/officeart/2005/8/layout/bProcess3"/>
    <dgm:cxn modelId="{74B1175D-904A-4959-9BE1-8DF49DE02EE8}" type="presOf" srcId="{B4E6DBD3-3D36-413E-AF13-449B8D386A21}" destId="{BB034FD9-43C1-4930-B64F-0C97E8FE0485}" srcOrd="1" destOrd="0" presId="urn:microsoft.com/office/officeart/2005/8/layout/bProcess3"/>
    <dgm:cxn modelId="{2585215E-BA2A-4033-8D96-4D0607D88A5B}" type="presOf" srcId="{342CD8BC-5256-4A17-88EA-E5DE65B0EEB7}" destId="{A3DDCD3E-4FF8-4692-97EC-CA0CA11B472E}" srcOrd="0" destOrd="0" presId="urn:microsoft.com/office/officeart/2005/8/layout/bProcess3"/>
    <dgm:cxn modelId="{4F79465E-C0D7-4EC6-95D1-601DF93EF13A}" type="presOf" srcId="{E9B711B3-F069-4BB7-8DB4-6B2E1207B9A3}" destId="{A43CC5F9-CEB1-435A-A41B-FC46257743F6}" srcOrd="1" destOrd="0" presId="urn:microsoft.com/office/officeart/2005/8/layout/bProcess3"/>
    <dgm:cxn modelId="{F2312E44-A746-4D8A-A3C9-0FBE9E5D99FD}" type="presOf" srcId="{DF1AD7DF-AF93-4FB4-A51B-86A9A89D4EAE}" destId="{586F315B-687A-4264-B7C6-2D21C34B5B11}" srcOrd="1" destOrd="0" presId="urn:microsoft.com/office/officeart/2005/8/layout/bProcess3"/>
    <dgm:cxn modelId="{9F7A2665-049B-439C-A78A-0A02C4C972CD}" type="presOf" srcId="{79924A7E-498F-4143-8F59-66BE16DA2EF7}" destId="{E22EBC23-2A85-42C5-BD24-711CE1D8B705}" srcOrd="0" destOrd="0" presId="urn:microsoft.com/office/officeart/2005/8/layout/bProcess3"/>
    <dgm:cxn modelId="{6E94AC47-F9DF-402F-ADCD-03E8AB03B105}" srcId="{9875372E-2704-4A09-BE88-C7F52593A25E}" destId="{FAFFFF6F-5836-437D-B6DC-157BC76B3146}" srcOrd="7" destOrd="0" parTransId="{39B82E5A-1C79-486C-B1F8-346F9F0881FE}" sibTransId="{CA05431A-A265-4C2E-A7A2-91E4ED97B1C9}"/>
    <dgm:cxn modelId="{D5B62C4F-6785-4C7A-A6FF-4EBEFCA753DF}" srcId="{9875372E-2704-4A09-BE88-C7F52593A25E}" destId="{55222B79-5145-4AA5-9F57-A1028C64033B}" srcOrd="8" destOrd="0" parTransId="{6737A722-28DB-47EA-A1F0-64A3EE9AF256}" sibTransId="{DF1AD7DF-AF93-4FB4-A51B-86A9A89D4EAE}"/>
    <dgm:cxn modelId="{6D3F0673-5B3C-46C2-BAA5-835F3921BEF3}" type="presOf" srcId="{36B7C06A-04E6-425D-A608-B9D1FCFA6D76}" destId="{6A6D20EF-8BC7-4383-8179-FF79C859894A}" srcOrd="1" destOrd="0" presId="urn:microsoft.com/office/officeart/2005/8/layout/bProcess3"/>
    <dgm:cxn modelId="{81682373-1126-4987-A27C-17517CCE08D8}" type="presOf" srcId="{CA05431A-A265-4C2E-A7A2-91E4ED97B1C9}" destId="{797749BD-8027-452F-BB27-8599F703FB7D}" srcOrd="1" destOrd="0" presId="urn:microsoft.com/office/officeart/2005/8/layout/bProcess3"/>
    <dgm:cxn modelId="{675F6059-F1B7-4323-9A04-2E669165088B}" type="presOf" srcId="{1A960E87-F326-425C-BB04-80A1EF0C2F64}" destId="{C96AF1D8-AF6C-413E-8A7F-5D937CDEDCC7}" srcOrd="0" destOrd="0" presId="urn:microsoft.com/office/officeart/2005/8/layout/bProcess3"/>
    <dgm:cxn modelId="{323AFF7E-B7CC-42AC-A1CF-C41DC7DAB723}" srcId="{9875372E-2704-4A09-BE88-C7F52593A25E}" destId="{E504E41D-B6EE-496C-BD8B-E4CFC837A7D9}" srcOrd="3" destOrd="0" parTransId="{D862CE25-D070-4404-9E63-657F1376F88D}" sibTransId="{2EE7C5ED-BC88-4FB0-8E31-50E0A6C9E9F1}"/>
    <dgm:cxn modelId="{928FCE84-CE0D-4070-A700-2D21E011C8E0}" type="presOf" srcId="{8DA5E1E5-D3B6-43B3-8060-C84162DC576B}" destId="{A0A1F5E3-CC67-4DF9-8C18-A3A2C05F1132}" srcOrd="0" destOrd="0" presId="urn:microsoft.com/office/officeart/2005/8/layout/bProcess3"/>
    <dgm:cxn modelId="{6418278C-A1CC-4DDC-9DA3-0FDC1895D545}" type="presOf" srcId="{55222B79-5145-4AA5-9F57-A1028C64033B}" destId="{FF84AA2C-A921-40EF-B848-FCE4D67A991B}" srcOrd="0" destOrd="0" presId="urn:microsoft.com/office/officeart/2005/8/layout/bProcess3"/>
    <dgm:cxn modelId="{CCB58C8C-37DE-4F8A-8311-E5B44B550D49}" type="presOf" srcId="{710C2909-40B6-412E-BCBA-F16B1B955532}" destId="{DE6D8022-E206-4B85-9130-30DF70AA6E21}" srcOrd="0" destOrd="0" presId="urn:microsoft.com/office/officeart/2005/8/layout/bProcess3"/>
    <dgm:cxn modelId="{ABB78993-CF9C-4957-B046-B24AF6D26FE9}" type="presOf" srcId="{63E2DD29-838E-40CA-B3D0-F14942A7A442}" destId="{5F0B06E8-CDF2-4949-8427-61E27C36CA50}" srcOrd="1" destOrd="0" presId="urn:microsoft.com/office/officeart/2005/8/layout/bProcess3"/>
    <dgm:cxn modelId="{444EF296-4B4A-44BB-AC23-7C8755399D1E}" type="presOf" srcId="{2EE7C5ED-BC88-4FB0-8E31-50E0A6C9E9F1}" destId="{5D50A039-A208-427D-B0BC-7261C80796BC}" srcOrd="0" destOrd="0" presId="urn:microsoft.com/office/officeart/2005/8/layout/bProcess3"/>
    <dgm:cxn modelId="{7F7D3497-8E56-4ADC-AF66-7510F61F03EB}" type="presOf" srcId="{342CD8BC-5256-4A17-88EA-E5DE65B0EEB7}" destId="{34FA3FFB-3A8F-41E7-9345-F52CDE996CCF}" srcOrd="1" destOrd="0" presId="urn:microsoft.com/office/officeart/2005/8/layout/bProcess3"/>
    <dgm:cxn modelId="{F19CF297-1739-41A7-846A-DCA31F29E035}" type="presOf" srcId="{E5D59C1E-6B5D-4795-AC00-5C90B28CBE36}" destId="{2ACD001E-FFF5-49C0-BE9C-BB06F132E4F3}" srcOrd="1" destOrd="0" presId="urn:microsoft.com/office/officeart/2005/8/layout/bProcess3"/>
    <dgm:cxn modelId="{779CE69F-B72D-40BA-B97F-A0C2982E14E5}" srcId="{9875372E-2704-4A09-BE88-C7F52593A25E}" destId="{8DA5E1E5-D3B6-43B3-8060-C84162DC576B}" srcOrd="11" destOrd="0" parTransId="{833F7872-EBBC-4584-9FD3-675E5A05FDA6}" sibTransId="{8544CC8C-9AED-4593-9105-80AA01BD693B}"/>
    <dgm:cxn modelId="{D71279A8-A435-4A5F-8E18-DAAE19765592}" srcId="{9875372E-2704-4A09-BE88-C7F52593A25E}" destId="{6A6C25D8-79CC-45B2-8817-16C2927C0DEA}" srcOrd="5" destOrd="0" parTransId="{6C70E0F5-72C9-4FA2-B43C-94873BB1E7CA}" sibTransId="{36B7C06A-04E6-425D-A608-B9D1FCFA6D76}"/>
    <dgm:cxn modelId="{3C7569AB-6504-4DF2-9CC1-CA3C77FDAC3A}" type="presOf" srcId="{1A960E87-F326-425C-BB04-80A1EF0C2F64}" destId="{D0C83735-D54A-4893-95DB-4B5950DD6953}" srcOrd="1" destOrd="0" presId="urn:microsoft.com/office/officeart/2005/8/layout/bProcess3"/>
    <dgm:cxn modelId="{EDFBE8B4-B106-49E4-8F54-822C8967332D}" type="presOf" srcId="{EF207DEE-4311-4B09-BA3C-33C2CE795C25}" destId="{39D453E9-1D05-4525-8939-56F28DF017F3}" srcOrd="0" destOrd="0" presId="urn:microsoft.com/office/officeart/2005/8/layout/bProcess3"/>
    <dgm:cxn modelId="{5C2CE5B7-D9CB-4671-8F06-2A5FA781E2C9}" srcId="{9875372E-2704-4A09-BE88-C7F52593A25E}" destId="{79924A7E-498F-4143-8F59-66BE16DA2EF7}" srcOrd="6" destOrd="0" parTransId="{CCEC82B6-D6C6-4D52-BF1B-FEFEDE876786}" sibTransId="{342CD8BC-5256-4A17-88EA-E5DE65B0EEB7}"/>
    <dgm:cxn modelId="{8E34D6BB-4A52-48E4-8428-0A3547EDC3BC}" type="presOf" srcId="{CA05431A-A265-4C2E-A7A2-91E4ED97B1C9}" destId="{39B0F7AA-432B-4A1C-96F6-0CE797199105}" srcOrd="0" destOrd="0" presId="urn:microsoft.com/office/officeart/2005/8/layout/bProcess3"/>
    <dgm:cxn modelId="{6E0F26C4-B3DA-47A5-A38F-5C5F0AE96A43}" type="presOf" srcId="{DF1AD7DF-AF93-4FB4-A51B-86A9A89D4EAE}" destId="{55D5505F-1184-4380-9B2F-66508DC4E985}" srcOrd="0" destOrd="0" presId="urn:microsoft.com/office/officeart/2005/8/layout/bProcess3"/>
    <dgm:cxn modelId="{E01834C4-35F4-4915-8522-2A772585C658}" type="presOf" srcId="{A69DF790-D917-4385-9398-6DB6837E1B34}" destId="{8D588DF9-A2F4-4A9A-BE99-C5E319F2F6D1}" srcOrd="0" destOrd="0" presId="urn:microsoft.com/office/officeart/2005/8/layout/bProcess3"/>
    <dgm:cxn modelId="{A4BDF5C4-7BA0-44B6-BE82-F5C0B3917292}" type="presOf" srcId="{63E2DD29-838E-40CA-B3D0-F14942A7A442}" destId="{36B1C988-7C10-44F3-A0E4-D291CF86C37D}" srcOrd="0" destOrd="0" presId="urn:microsoft.com/office/officeart/2005/8/layout/bProcess3"/>
    <dgm:cxn modelId="{798A34CC-C0F6-4E1D-A2FB-80D3D6A1707C}" type="presOf" srcId="{25FC4DB3-FC6A-4279-B7A9-842D24D4DC54}" destId="{572AE0A8-FCF1-4ED6-8DA7-499A1767F2CB}" srcOrd="0" destOrd="0" presId="urn:microsoft.com/office/officeart/2005/8/layout/bProcess3"/>
    <dgm:cxn modelId="{532F7CCF-CCAC-44DF-9A7C-DF5BE3EA366F}" type="presOf" srcId="{CB743AE5-0434-4D23-BDFF-942EC42E6A1E}" destId="{A92CEB30-C393-49CE-82DA-4391A1503A98}" srcOrd="0" destOrd="0" presId="urn:microsoft.com/office/officeart/2005/8/layout/bProcess3"/>
    <dgm:cxn modelId="{882201D2-2E08-4369-A563-B96612150962}" type="presOf" srcId="{FAFFFF6F-5836-437D-B6DC-157BC76B3146}" destId="{D336C439-391E-416A-A637-8ACE877B3A12}" srcOrd="0" destOrd="0" presId="urn:microsoft.com/office/officeart/2005/8/layout/bProcess3"/>
    <dgm:cxn modelId="{D325C3E4-8A9F-49AF-B913-D951766BA895}" type="presOf" srcId="{E5D59C1E-6B5D-4795-AC00-5C90B28CBE36}" destId="{93FA7BA6-93F0-4247-837E-7A073687257E}" srcOrd="0" destOrd="0" presId="urn:microsoft.com/office/officeart/2005/8/layout/bProcess3"/>
    <dgm:cxn modelId="{5D1612E6-1D53-41E7-8FD4-123DDB585F36}" srcId="{9875372E-2704-4A09-BE88-C7F52593A25E}" destId="{20DEA523-2639-4194-A411-D3888A2B4626}" srcOrd="9" destOrd="0" parTransId="{1FC251DE-5208-4C50-AA78-736CD2E76D75}" sibTransId="{B4E6DBD3-3D36-413E-AF13-449B8D386A21}"/>
    <dgm:cxn modelId="{4CE1B7F4-A772-45F6-8315-9D1A124EE5BF}" type="presOf" srcId="{298BA291-8962-4A60-BA44-78E2E508F9B5}" destId="{9BA5BA51-1FC2-4EA7-A579-20F73FD7553E}" srcOrd="0" destOrd="0" presId="urn:microsoft.com/office/officeart/2005/8/layout/bProcess3"/>
    <dgm:cxn modelId="{51A174F5-8FF0-45EA-88E6-39B7E0EA0D95}" type="presOf" srcId="{9875372E-2704-4A09-BE88-C7F52593A25E}" destId="{6BCE9097-872C-4232-85AF-D12759FF0A33}" srcOrd="0" destOrd="0" presId="urn:microsoft.com/office/officeart/2005/8/layout/bProcess3"/>
    <dgm:cxn modelId="{EFAF41F7-88DC-4C43-837F-EA13B9E5EB66}" srcId="{9875372E-2704-4A09-BE88-C7F52593A25E}" destId="{EF207DEE-4311-4B09-BA3C-33C2CE795C25}" srcOrd="0" destOrd="0" parTransId="{2FE72D83-DA78-4907-A09B-C98B58A4A630}" sibTransId="{298BA291-8962-4A60-BA44-78E2E508F9B5}"/>
    <dgm:cxn modelId="{EC3BC4FB-4F45-4230-A018-57143BF5C6C0}" type="presOf" srcId="{36B7C06A-04E6-425D-A608-B9D1FCFA6D76}" destId="{E6BBB0BD-3F74-4197-92A7-F3C6A4478DB6}" srcOrd="0" destOrd="0" presId="urn:microsoft.com/office/officeart/2005/8/layout/bProcess3"/>
    <dgm:cxn modelId="{FC46F1BC-0374-4512-81BF-56DC2FB10C9D}" type="presParOf" srcId="{6BCE9097-872C-4232-85AF-D12759FF0A33}" destId="{39D453E9-1D05-4525-8939-56F28DF017F3}" srcOrd="0" destOrd="0" presId="urn:microsoft.com/office/officeart/2005/8/layout/bProcess3"/>
    <dgm:cxn modelId="{6C27E737-D030-4999-AF86-BF2B7323D8E4}" type="presParOf" srcId="{6BCE9097-872C-4232-85AF-D12759FF0A33}" destId="{9BA5BA51-1FC2-4EA7-A579-20F73FD7553E}" srcOrd="1" destOrd="0" presId="urn:microsoft.com/office/officeart/2005/8/layout/bProcess3"/>
    <dgm:cxn modelId="{8AAF700F-3ABD-46C6-8C81-C50750E51E01}" type="presParOf" srcId="{9BA5BA51-1FC2-4EA7-A579-20F73FD7553E}" destId="{7BC166AD-3EF9-4323-B07D-B192F22FA22C}" srcOrd="0" destOrd="0" presId="urn:microsoft.com/office/officeart/2005/8/layout/bProcess3"/>
    <dgm:cxn modelId="{AEBE2514-BB7B-47D9-B3DE-06189F0127BD}" type="presParOf" srcId="{6BCE9097-872C-4232-85AF-D12759FF0A33}" destId="{572AE0A8-FCF1-4ED6-8DA7-499A1767F2CB}" srcOrd="2" destOrd="0" presId="urn:microsoft.com/office/officeart/2005/8/layout/bProcess3"/>
    <dgm:cxn modelId="{BE8C5EEA-DA2F-4B65-8EF2-0E094D090E6C}" type="presParOf" srcId="{6BCE9097-872C-4232-85AF-D12759FF0A33}" destId="{C96AF1D8-AF6C-413E-8A7F-5D937CDEDCC7}" srcOrd="3" destOrd="0" presId="urn:microsoft.com/office/officeart/2005/8/layout/bProcess3"/>
    <dgm:cxn modelId="{DE288810-7F13-4EA4-BE31-28BFB37977F8}" type="presParOf" srcId="{C96AF1D8-AF6C-413E-8A7F-5D937CDEDCC7}" destId="{D0C83735-D54A-4893-95DB-4B5950DD6953}" srcOrd="0" destOrd="0" presId="urn:microsoft.com/office/officeart/2005/8/layout/bProcess3"/>
    <dgm:cxn modelId="{386C6829-0910-4665-A074-53B2F1022671}" type="presParOf" srcId="{6BCE9097-872C-4232-85AF-D12759FF0A33}" destId="{DE6D8022-E206-4B85-9130-30DF70AA6E21}" srcOrd="4" destOrd="0" presId="urn:microsoft.com/office/officeart/2005/8/layout/bProcess3"/>
    <dgm:cxn modelId="{F2631276-D67B-44F2-8023-612D3CDC238B}" type="presParOf" srcId="{6BCE9097-872C-4232-85AF-D12759FF0A33}" destId="{F46D507D-A75F-43D8-9AB6-9F191A329A7C}" srcOrd="5" destOrd="0" presId="urn:microsoft.com/office/officeart/2005/8/layout/bProcess3"/>
    <dgm:cxn modelId="{B0413F37-492A-477A-9F26-12883D5ED89D}" type="presParOf" srcId="{F46D507D-A75F-43D8-9AB6-9F191A329A7C}" destId="{A43CC5F9-CEB1-435A-A41B-FC46257743F6}" srcOrd="0" destOrd="0" presId="urn:microsoft.com/office/officeart/2005/8/layout/bProcess3"/>
    <dgm:cxn modelId="{7C286344-D2B8-4368-BECB-E3512C4A1F30}" type="presParOf" srcId="{6BCE9097-872C-4232-85AF-D12759FF0A33}" destId="{23C671E6-E748-42D5-A095-A2A510396759}" srcOrd="6" destOrd="0" presId="urn:microsoft.com/office/officeart/2005/8/layout/bProcess3"/>
    <dgm:cxn modelId="{CBE257D1-3B7A-4752-BA26-C4C2420B4015}" type="presParOf" srcId="{6BCE9097-872C-4232-85AF-D12759FF0A33}" destId="{5D50A039-A208-427D-B0BC-7261C80796BC}" srcOrd="7" destOrd="0" presId="urn:microsoft.com/office/officeart/2005/8/layout/bProcess3"/>
    <dgm:cxn modelId="{1620E341-8998-4B99-BFFA-FC48C8429053}" type="presParOf" srcId="{5D50A039-A208-427D-B0BC-7261C80796BC}" destId="{D11D57E1-EC05-4D64-81C9-DABA1B9B2554}" srcOrd="0" destOrd="0" presId="urn:microsoft.com/office/officeart/2005/8/layout/bProcess3"/>
    <dgm:cxn modelId="{0ABF0D90-F7E9-4230-BC64-B7E643DB2037}" type="presParOf" srcId="{6BCE9097-872C-4232-85AF-D12759FF0A33}" destId="{A92CEB30-C393-49CE-82DA-4391A1503A98}" srcOrd="8" destOrd="0" presId="urn:microsoft.com/office/officeart/2005/8/layout/bProcess3"/>
    <dgm:cxn modelId="{97686790-A0B7-4553-A1F1-FFAE22B58645}" type="presParOf" srcId="{6BCE9097-872C-4232-85AF-D12759FF0A33}" destId="{36B1C988-7C10-44F3-A0E4-D291CF86C37D}" srcOrd="9" destOrd="0" presId="urn:microsoft.com/office/officeart/2005/8/layout/bProcess3"/>
    <dgm:cxn modelId="{EA264001-39BB-431B-BD9A-E3E94E5CCCD0}" type="presParOf" srcId="{36B1C988-7C10-44F3-A0E4-D291CF86C37D}" destId="{5F0B06E8-CDF2-4949-8427-61E27C36CA50}" srcOrd="0" destOrd="0" presId="urn:microsoft.com/office/officeart/2005/8/layout/bProcess3"/>
    <dgm:cxn modelId="{2A09CD36-E616-4D5A-9D35-A15479731D79}" type="presParOf" srcId="{6BCE9097-872C-4232-85AF-D12759FF0A33}" destId="{C5273A38-5630-4E08-AF5B-32449F2A3E06}" srcOrd="10" destOrd="0" presId="urn:microsoft.com/office/officeart/2005/8/layout/bProcess3"/>
    <dgm:cxn modelId="{F3D9F170-1E56-46FA-B6F2-FDEE77D06F0D}" type="presParOf" srcId="{6BCE9097-872C-4232-85AF-D12759FF0A33}" destId="{E6BBB0BD-3F74-4197-92A7-F3C6A4478DB6}" srcOrd="11" destOrd="0" presId="urn:microsoft.com/office/officeart/2005/8/layout/bProcess3"/>
    <dgm:cxn modelId="{E6E41FF3-B1E4-40F5-928C-A8520E7AA1C2}" type="presParOf" srcId="{E6BBB0BD-3F74-4197-92A7-F3C6A4478DB6}" destId="{6A6D20EF-8BC7-4383-8179-FF79C859894A}" srcOrd="0" destOrd="0" presId="urn:microsoft.com/office/officeart/2005/8/layout/bProcess3"/>
    <dgm:cxn modelId="{C6D78801-96FD-4772-B5EB-CCB179C2062D}" type="presParOf" srcId="{6BCE9097-872C-4232-85AF-D12759FF0A33}" destId="{E22EBC23-2A85-42C5-BD24-711CE1D8B705}" srcOrd="12" destOrd="0" presId="urn:microsoft.com/office/officeart/2005/8/layout/bProcess3"/>
    <dgm:cxn modelId="{A8AD7E6D-B60B-4809-B92F-EF9032137955}" type="presParOf" srcId="{6BCE9097-872C-4232-85AF-D12759FF0A33}" destId="{A3DDCD3E-4FF8-4692-97EC-CA0CA11B472E}" srcOrd="13" destOrd="0" presId="urn:microsoft.com/office/officeart/2005/8/layout/bProcess3"/>
    <dgm:cxn modelId="{5AFA391E-F0BF-467A-A6EE-E163260E8E8F}" type="presParOf" srcId="{A3DDCD3E-4FF8-4692-97EC-CA0CA11B472E}" destId="{34FA3FFB-3A8F-41E7-9345-F52CDE996CCF}" srcOrd="0" destOrd="0" presId="urn:microsoft.com/office/officeart/2005/8/layout/bProcess3"/>
    <dgm:cxn modelId="{C92EE2D7-FFD5-4D5F-BCCF-42F15476C243}" type="presParOf" srcId="{6BCE9097-872C-4232-85AF-D12759FF0A33}" destId="{D336C439-391E-416A-A637-8ACE877B3A12}" srcOrd="14" destOrd="0" presId="urn:microsoft.com/office/officeart/2005/8/layout/bProcess3"/>
    <dgm:cxn modelId="{DE0B081B-26A3-4CDA-9240-1D20FA0DF415}" type="presParOf" srcId="{6BCE9097-872C-4232-85AF-D12759FF0A33}" destId="{39B0F7AA-432B-4A1C-96F6-0CE797199105}" srcOrd="15" destOrd="0" presId="urn:microsoft.com/office/officeart/2005/8/layout/bProcess3"/>
    <dgm:cxn modelId="{00205184-5142-452C-9819-70AA9D68FD66}" type="presParOf" srcId="{39B0F7AA-432B-4A1C-96F6-0CE797199105}" destId="{797749BD-8027-452F-BB27-8599F703FB7D}" srcOrd="0" destOrd="0" presId="urn:microsoft.com/office/officeart/2005/8/layout/bProcess3"/>
    <dgm:cxn modelId="{1D2B7310-3D2D-4D2A-8964-B74CD67A4CF8}" type="presParOf" srcId="{6BCE9097-872C-4232-85AF-D12759FF0A33}" destId="{FF84AA2C-A921-40EF-B848-FCE4D67A991B}" srcOrd="16" destOrd="0" presId="urn:microsoft.com/office/officeart/2005/8/layout/bProcess3"/>
    <dgm:cxn modelId="{B828B4EE-FF2E-4356-84FE-A35D055A1722}" type="presParOf" srcId="{6BCE9097-872C-4232-85AF-D12759FF0A33}" destId="{55D5505F-1184-4380-9B2F-66508DC4E985}" srcOrd="17" destOrd="0" presId="urn:microsoft.com/office/officeart/2005/8/layout/bProcess3"/>
    <dgm:cxn modelId="{47E3C8B7-9343-4036-9E8B-F0B529F70727}" type="presParOf" srcId="{55D5505F-1184-4380-9B2F-66508DC4E985}" destId="{586F315B-687A-4264-B7C6-2D21C34B5B11}" srcOrd="0" destOrd="0" presId="urn:microsoft.com/office/officeart/2005/8/layout/bProcess3"/>
    <dgm:cxn modelId="{07061788-3B88-4588-BC09-76BD8C76720C}" type="presParOf" srcId="{6BCE9097-872C-4232-85AF-D12759FF0A33}" destId="{81010FCF-0902-47CF-86F4-710D563A6D43}" srcOrd="18" destOrd="0" presId="urn:microsoft.com/office/officeart/2005/8/layout/bProcess3"/>
    <dgm:cxn modelId="{50CF7F61-66A4-4A9C-8E41-A3B48CAA14D2}" type="presParOf" srcId="{6BCE9097-872C-4232-85AF-D12759FF0A33}" destId="{713715BB-8AB8-481E-A603-C893D40E6A61}" srcOrd="19" destOrd="0" presId="urn:microsoft.com/office/officeart/2005/8/layout/bProcess3"/>
    <dgm:cxn modelId="{17AC518D-BF73-4F8B-8BF5-D41D2578966E}" type="presParOf" srcId="{713715BB-8AB8-481E-A603-C893D40E6A61}" destId="{BB034FD9-43C1-4930-B64F-0C97E8FE0485}" srcOrd="0" destOrd="0" presId="urn:microsoft.com/office/officeart/2005/8/layout/bProcess3"/>
    <dgm:cxn modelId="{F252D4A2-AF2E-4336-B006-FE53B8F9019B}" type="presParOf" srcId="{6BCE9097-872C-4232-85AF-D12759FF0A33}" destId="{8D588DF9-A2F4-4A9A-BE99-C5E319F2F6D1}" srcOrd="20" destOrd="0" presId="urn:microsoft.com/office/officeart/2005/8/layout/bProcess3"/>
    <dgm:cxn modelId="{76CFF16B-D076-4540-B0AE-1B89328615D7}" type="presParOf" srcId="{6BCE9097-872C-4232-85AF-D12759FF0A33}" destId="{93FA7BA6-93F0-4247-837E-7A073687257E}" srcOrd="21" destOrd="0" presId="urn:microsoft.com/office/officeart/2005/8/layout/bProcess3"/>
    <dgm:cxn modelId="{B9C7E6E8-2301-4861-9017-D8EF7DFBBFA0}" type="presParOf" srcId="{93FA7BA6-93F0-4247-837E-7A073687257E}" destId="{2ACD001E-FFF5-49C0-BE9C-BB06F132E4F3}" srcOrd="0" destOrd="0" presId="urn:microsoft.com/office/officeart/2005/8/layout/bProcess3"/>
    <dgm:cxn modelId="{EF92C54F-5706-4C37-B359-0DE09A08E937}" type="presParOf" srcId="{6BCE9097-872C-4232-85AF-D12759FF0A33}" destId="{A0A1F5E3-CC67-4DF9-8C18-A3A2C05F1132}" srcOrd="22"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875372E-2704-4A09-BE88-C7F52593A25E}" type="doc">
      <dgm:prSet loTypeId="urn:microsoft.com/office/officeart/2005/8/layout/bProcess3" loCatId="process" qsTypeId="urn:microsoft.com/office/officeart/2005/8/quickstyle/simple5" qsCatId="simple" csTypeId="urn:microsoft.com/office/officeart/2005/8/colors/accent1_2" csCatId="accent1" phldr="1"/>
      <dgm:spPr/>
      <dgm:t>
        <a:bodyPr/>
        <a:lstStyle/>
        <a:p>
          <a:endParaRPr lang="en-US"/>
        </a:p>
      </dgm:t>
    </dgm:pt>
    <dgm:pt modelId="{EF207DEE-4311-4B09-BA3C-33C2CE795C25}">
      <dgm:prSet phldrT="[Text]" custT="1"/>
      <dgm:spPr/>
      <dgm:t>
        <a:bodyPr/>
        <a:lstStyle/>
        <a:p>
          <a:r>
            <a:rPr lang="en-GB" sz="1200" dirty="0"/>
            <a:t>The MCR operator puts the NWB AK in slot 18 of the integrated key exchange unit#1 and turns to ON position</a:t>
          </a:r>
          <a:endParaRPr lang="en-US" sz="1200" dirty="0"/>
        </a:p>
      </dgm:t>
    </dgm:pt>
    <dgm:pt modelId="{2FE72D83-DA78-4907-A09B-C98B58A4A630}" type="parTrans" cxnId="{EFAF41F7-88DC-4C43-837F-EA13B9E5EB66}">
      <dgm:prSet/>
      <dgm:spPr/>
      <dgm:t>
        <a:bodyPr/>
        <a:lstStyle/>
        <a:p>
          <a:endParaRPr lang="en-US"/>
        </a:p>
      </dgm:t>
    </dgm:pt>
    <dgm:pt modelId="{298BA291-8962-4A60-BA44-78E2E508F9B5}" type="sibTrans" cxnId="{EFAF41F7-88DC-4C43-837F-EA13B9E5EB66}">
      <dgm:prSet custT="1"/>
      <dgm:spPr/>
      <dgm:t>
        <a:bodyPr/>
        <a:lstStyle/>
        <a:p>
          <a:endParaRPr lang="en-US" sz="1200"/>
        </a:p>
      </dgm:t>
    </dgm:pt>
    <dgm:pt modelId="{565A46CA-E663-4D29-9F84-922EB602C7EC}">
      <dgm:prSet phldrT="[Text]" custT="1"/>
      <dgm:spPr/>
      <dgm:t>
        <a:bodyPr/>
        <a:lstStyle/>
        <a:p>
          <a:r>
            <a:rPr lang="en-GB" sz="1200" dirty="0"/>
            <a:t>NWB PSS transitions from the </a:t>
          </a:r>
          <a:r>
            <a:rPr lang="en-GB" sz="1200" i="1" dirty="0"/>
            <a:t>Access</a:t>
          </a:r>
          <a:r>
            <a:rPr lang="en-GB" sz="1200" dirty="0"/>
            <a:t> mode to the </a:t>
          </a:r>
          <a:r>
            <a:rPr lang="en-GB" sz="1200" i="1" dirty="0"/>
            <a:t>Transition</a:t>
          </a:r>
          <a:r>
            <a:rPr lang="en-GB" sz="1200" dirty="0"/>
            <a:t> mode.</a:t>
          </a:r>
          <a:endParaRPr lang="en-US" sz="1200" dirty="0"/>
        </a:p>
      </dgm:t>
    </dgm:pt>
    <dgm:pt modelId="{54A38CE6-D27C-46B2-9627-68A9D35AFC33}" type="parTrans" cxnId="{BCC91FB8-6FB8-421B-AAE0-E10C24CE5341}">
      <dgm:prSet/>
      <dgm:spPr/>
      <dgm:t>
        <a:bodyPr/>
        <a:lstStyle/>
        <a:p>
          <a:endParaRPr lang="en-US"/>
        </a:p>
      </dgm:t>
    </dgm:pt>
    <dgm:pt modelId="{69453FC5-554A-47A9-9E93-0D2BE62DFB4D}" type="sibTrans" cxnId="{BCC91FB8-6FB8-421B-AAE0-E10C24CE5341}">
      <dgm:prSet custT="1"/>
      <dgm:spPr/>
      <dgm:t>
        <a:bodyPr/>
        <a:lstStyle/>
        <a:p>
          <a:endParaRPr lang="en-US" sz="1200"/>
        </a:p>
      </dgm:t>
    </dgm:pt>
    <dgm:pt modelId="{82E78E55-4C13-4943-9C4B-7456A5673A16}">
      <dgm:prSet phldrT="[Text]" custT="1"/>
      <dgm:spPr/>
      <dgm:t>
        <a:bodyPr/>
        <a:lstStyle/>
        <a:p>
          <a:r>
            <a:rPr lang="en-GB" sz="1200" dirty="0"/>
            <a:t>The RP team takes the NWB AVK from slot 17 of the integrated key exchange unit#1 for prevent access.</a:t>
          </a:r>
          <a:endParaRPr lang="en-US" sz="1200" dirty="0"/>
        </a:p>
      </dgm:t>
    </dgm:pt>
    <dgm:pt modelId="{73CAC393-504B-4B05-8A69-5EC3505270A2}" type="parTrans" cxnId="{5028523B-626C-4550-B4E9-DF4D4FE9A18D}">
      <dgm:prSet/>
      <dgm:spPr/>
      <dgm:t>
        <a:bodyPr/>
        <a:lstStyle/>
        <a:p>
          <a:endParaRPr lang="en-US"/>
        </a:p>
      </dgm:t>
    </dgm:pt>
    <dgm:pt modelId="{D3044F8D-AABC-443A-A826-72D6E485E971}" type="sibTrans" cxnId="{5028523B-626C-4550-B4E9-DF4D4FE9A18D}">
      <dgm:prSet custT="1"/>
      <dgm:spPr/>
      <dgm:t>
        <a:bodyPr/>
        <a:lstStyle/>
        <a:p>
          <a:endParaRPr lang="en-US" sz="1200"/>
        </a:p>
      </dgm:t>
    </dgm:pt>
    <dgm:pt modelId="{E3C60D99-EC24-493C-B1AB-B7AFDF4D7487}">
      <dgm:prSet phldrT="[Text]" custT="1"/>
      <dgm:spPr/>
      <dgm:t>
        <a:bodyPr/>
        <a:lstStyle/>
        <a:p>
          <a:r>
            <a:rPr lang="en-US" sz="1200"/>
            <a:t>None of the light shutters is Bypass </a:t>
          </a:r>
          <a:endParaRPr lang="en-US" sz="1200" dirty="0"/>
        </a:p>
      </dgm:t>
    </dgm:pt>
    <dgm:pt modelId="{6B43A27F-A422-455B-B8B9-411C81FD6544}" type="parTrans" cxnId="{8644EF02-2098-4A26-99B1-FE1DC7DD4F71}">
      <dgm:prSet/>
      <dgm:spPr/>
      <dgm:t>
        <a:bodyPr/>
        <a:lstStyle/>
        <a:p>
          <a:endParaRPr lang="en-US"/>
        </a:p>
      </dgm:t>
    </dgm:pt>
    <dgm:pt modelId="{B40B1CEB-B227-42C6-A1B6-74CA161355F2}" type="sibTrans" cxnId="{8644EF02-2098-4A26-99B1-FE1DC7DD4F71}">
      <dgm:prSet custT="1"/>
      <dgm:spPr/>
      <dgm:t>
        <a:bodyPr/>
        <a:lstStyle/>
        <a:p>
          <a:endParaRPr lang="en-US" sz="1200"/>
        </a:p>
      </dgm:t>
    </dgm:pt>
    <dgm:pt modelId="{1AD6F3C6-48E5-47CB-B405-9D40D8CFA58E}">
      <dgm:prSet phldrT="[Text]" custT="1"/>
      <dgm:spPr/>
      <dgm:t>
        <a:bodyPr/>
        <a:lstStyle/>
        <a:p>
          <a:r>
            <a:rPr lang="en-US" sz="1200" dirty="0"/>
            <a:t>NWB PSS receives permission from TS PSS which means that Target basement is searched and locked.</a:t>
          </a:r>
        </a:p>
      </dgm:t>
    </dgm:pt>
    <dgm:pt modelId="{40B14B62-FD41-46B0-B424-249BEFEC6176}" type="parTrans" cxnId="{7AE253BF-24E9-4DA0-B4B5-3E88C66D33F6}">
      <dgm:prSet/>
      <dgm:spPr/>
      <dgm:t>
        <a:bodyPr/>
        <a:lstStyle/>
        <a:p>
          <a:endParaRPr lang="en-US"/>
        </a:p>
      </dgm:t>
    </dgm:pt>
    <dgm:pt modelId="{ED4ED3CF-955B-4C75-AA5A-945160FFA92E}" type="sibTrans" cxnId="{7AE253BF-24E9-4DA0-B4B5-3E88C66D33F6}">
      <dgm:prSet custT="1"/>
      <dgm:spPr/>
      <dgm:t>
        <a:bodyPr/>
        <a:lstStyle/>
        <a:p>
          <a:endParaRPr lang="en-US" sz="1200"/>
        </a:p>
      </dgm:t>
    </dgm:pt>
    <dgm:pt modelId="{A47F263F-4301-44C9-9A32-5940AFED617F}">
      <dgm:prSet phldrT="[Text]" custT="1"/>
      <dgm:spPr/>
      <dgm:t>
        <a:bodyPr/>
        <a:lstStyle/>
        <a:p>
          <a:r>
            <a:rPr lang="en-US" sz="1200" dirty="0"/>
            <a:t>Related SIF is properly reset and acknowledged through the PSS MCR HMI</a:t>
          </a:r>
        </a:p>
      </dgm:t>
    </dgm:pt>
    <dgm:pt modelId="{4A04E3FF-98F0-40A3-A6BF-35FB20818C9E}" type="parTrans" cxnId="{71D0D839-9B03-4656-AF9F-12986C0EEE98}">
      <dgm:prSet/>
      <dgm:spPr/>
      <dgm:t>
        <a:bodyPr/>
        <a:lstStyle/>
        <a:p>
          <a:endParaRPr lang="en-US"/>
        </a:p>
      </dgm:t>
    </dgm:pt>
    <dgm:pt modelId="{0D8E3BF0-F367-4FAB-8603-1C66F2A6C3DE}" type="sibTrans" cxnId="{71D0D839-9B03-4656-AF9F-12986C0EEE98}">
      <dgm:prSet/>
      <dgm:spPr/>
      <dgm:t>
        <a:bodyPr/>
        <a:lstStyle/>
        <a:p>
          <a:endParaRPr lang="en-US"/>
        </a:p>
      </dgm:t>
    </dgm:pt>
    <dgm:pt modelId="{8BB303BF-05EE-43FD-B795-4091587951F2}">
      <dgm:prSet phldrT="[Text]" custT="1"/>
      <dgm:spPr/>
      <dgm:t>
        <a:bodyPr/>
        <a:lstStyle/>
        <a:p>
          <a:r>
            <a:rPr lang="en-GB" sz="1200" dirty="0"/>
            <a:t>NWB PSS sends the permission signal to the light shutter system and closes the PSS contactors of the light shutters</a:t>
          </a:r>
          <a:endParaRPr lang="en-US" sz="1200" dirty="0"/>
        </a:p>
      </dgm:t>
    </dgm:pt>
    <dgm:pt modelId="{24DD32E1-D25C-4CD8-884D-7F5CED22C270}" type="parTrans" cxnId="{923437C1-8B36-4050-BA98-1E9F496EA096}">
      <dgm:prSet/>
      <dgm:spPr/>
      <dgm:t>
        <a:bodyPr/>
        <a:lstStyle/>
        <a:p>
          <a:endParaRPr lang="en-US"/>
        </a:p>
      </dgm:t>
    </dgm:pt>
    <dgm:pt modelId="{CACB7D52-96BD-4F06-B511-903BAE4A0C0F}" type="sibTrans" cxnId="{923437C1-8B36-4050-BA98-1E9F496EA096}">
      <dgm:prSet/>
      <dgm:spPr/>
      <dgm:t>
        <a:bodyPr/>
        <a:lstStyle/>
        <a:p>
          <a:endParaRPr lang="en-US"/>
        </a:p>
      </dgm:t>
    </dgm:pt>
    <dgm:pt modelId="{0EA8DED3-023F-4C1F-970A-DE1D793EBFF5}">
      <dgm:prSet phldrT="[Text]" custT="1"/>
      <dgm:spPr/>
      <dgm:t>
        <a:bodyPr/>
        <a:lstStyle/>
        <a:p>
          <a:r>
            <a:rPr lang="en-GB" sz="1200" dirty="0"/>
            <a:t>NWP PSS permit to Nexus PSS as “Ready for </a:t>
          </a:r>
          <a:r>
            <a:rPr lang="en-GB" sz="1200" dirty="0" err="1"/>
            <a:t>BoT</a:t>
          </a:r>
          <a:r>
            <a:rPr lang="en-GB" sz="1200" dirty="0"/>
            <a:t>” is enabled</a:t>
          </a:r>
          <a:endParaRPr lang="en-US" sz="1200" dirty="0"/>
        </a:p>
      </dgm:t>
    </dgm:pt>
    <dgm:pt modelId="{D9A92642-7596-49C2-8653-EEA36F558E26}" type="parTrans" cxnId="{40253A8E-5294-4105-82E4-CB7A8836FFA3}">
      <dgm:prSet/>
      <dgm:spPr/>
      <dgm:t>
        <a:bodyPr/>
        <a:lstStyle/>
        <a:p>
          <a:endParaRPr lang="en-US"/>
        </a:p>
      </dgm:t>
    </dgm:pt>
    <dgm:pt modelId="{838F6F89-9400-4E00-8C84-AE13379AF56E}" type="sibTrans" cxnId="{40253A8E-5294-4105-82E4-CB7A8836FFA3}">
      <dgm:prSet/>
      <dgm:spPr/>
      <dgm:t>
        <a:bodyPr/>
        <a:lstStyle/>
        <a:p>
          <a:endParaRPr lang="en-US"/>
        </a:p>
      </dgm:t>
    </dgm:pt>
    <dgm:pt modelId="{77E7C7C7-CCB9-40F8-8A26-1700A8E1B368}">
      <dgm:prSet phldrT="[Text]" custT="1"/>
      <dgm:spPr/>
      <dgm:t>
        <a:bodyPr/>
        <a:lstStyle/>
        <a:p>
          <a:r>
            <a:rPr lang="en-GB" sz="1200" dirty="0"/>
            <a:t>The RP team should confirm </a:t>
          </a:r>
          <a:r>
            <a:rPr lang="en-GB" sz="1200" dirty="0" err="1"/>
            <a:t>BoT</a:t>
          </a:r>
          <a:r>
            <a:rPr lang="en-GB" sz="1200" dirty="0"/>
            <a:t> operation and return the </a:t>
          </a:r>
          <a:r>
            <a:rPr lang="en-GB" sz="1200" dirty="0" err="1"/>
            <a:t>BoT</a:t>
          </a:r>
          <a:r>
            <a:rPr lang="en-GB" sz="1200" dirty="0"/>
            <a:t> OVK to the slot13 of the integrated key exchange unit#1.</a:t>
          </a:r>
          <a:endParaRPr lang="en-US" sz="1200" dirty="0"/>
        </a:p>
      </dgm:t>
    </dgm:pt>
    <dgm:pt modelId="{D1568F0F-D1C4-4AC0-9808-03186CB0D23A}" type="parTrans" cxnId="{A102A655-D871-4148-864C-431875B0ED9A}">
      <dgm:prSet/>
      <dgm:spPr/>
      <dgm:t>
        <a:bodyPr/>
        <a:lstStyle/>
        <a:p>
          <a:endParaRPr lang="en-US"/>
        </a:p>
      </dgm:t>
    </dgm:pt>
    <dgm:pt modelId="{C22CE3AE-F811-4793-8442-525F9C86AD14}" type="sibTrans" cxnId="{A102A655-D871-4148-864C-431875B0ED9A}">
      <dgm:prSet/>
      <dgm:spPr/>
      <dgm:t>
        <a:bodyPr/>
        <a:lstStyle/>
        <a:p>
          <a:endParaRPr lang="en-US"/>
        </a:p>
      </dgm:t>
    </dgm:pt>
    <dgm:pt modelId="{E8CE2C89-66D5-499B-A683-2AAA8725AC8F}">
      <dgm:prSet phldrT="[Text]" custT="1"/>
      <dgm:spPr/>
      <dgm:t>
        <a:bodyPr/>
        <a:lstStyle/>
        <a:p>
          <a:r>
            <a:rPr lang="en-GB" sz="1200" dirty="0"/>
            <a:t>The MCR operator removes the </a:t>
          </a:r>
          <a:r>
            <a:rPr lang="en-GB" sz="1200" dirty="0" err="1"/>
            <a:t>BoT</a:t>
          </a:r>
          <a:r>
            <a:rPr lang="en-GB" sz="1200" dirty="0"/>
            <a:t> MK from Slot 14 and puts it in slot 12 of unit#1 and turns to the ON position</a:t>
          </a:r>
          <a:endParaRPr lang="en-US" sz="1200" dirty="0"/>
        </a:p>
      </dgm:t>
    </dgm:pt>
    <dgm:pt modelId="{853689F6-DC20-4A6B-9DA2-EE694ED6B92B}" type="parTrans" cxnId="{ED7ED066-5349-4906-A7D0-F49299ADB21A}">
      <dgm:prSet/>
      <dgm:spPr/>
      <dgm:t>
        <a:bodyPr/>
        <a:lstStyle/>
        <a:p>
          <a:endParaRPr lang="en-US"/>
        </a:p>
      </dgm:t>
    </dgm:pt>
    <dgm:pt modelId="{3783B928-0107-401F-97A7-3578E802F532}" type="sibTrans" cxnId="{ED7ED066-5349-4906-A7D0-F49299ADB21A}">
      <dgm:prSet/>
      <dgm:spPr/>
      <dgm:t>
        <a:bodyPr/>
        <a:lstStyle/>
        <a:p>
          <a:endParaRPr lang="en-US"/>
        </a:p>
      </dgm:t>
    </dgm:pt>
    <dgm:pt modelId="{1D79C087-880D-41CF-B969-A2DEC684E2F8}">
      <dgm:prSet phldrT="[Text]" custT="1"/>
      <dgm:spPr/>
      <dgm:t>
        <a:bodyPr/>
        <a:lstStyle/>
        <a:p>
          <a:r>
            <a:rPr lang="en-GB" sz="1200"/>
            <a:t>NWB PSS and SEB PSS transitions to the Beam ON mode after a predefined beam imminent time and ACC PSS enables the permit to BoT. </a:t>
          </a:r>
          <a:endParaRPr lang="en-US" sz="1200" dirty="0"/>
        </a:p>
      </dgm:t>
    </dgm:pt>
    <dgm:pt modelId="{54ACA97C-B5CB-499D-A54E-DFC7ADF253D1}" type="parTrans" cxnId="{09CAA8AC-F212-47C3-9490-A9E7F4F9365E}">
      <dgm:prSet/>
      <dgm:spPr/>
      <dgm:t>
        <a:bodyPr/>
        <a:lstStyle/>
        <a:p>
          <a:endParaRPr lang="en-US"/>
        </a:p>
      </dgm:t>
    </dgm:pt>
    <dgm:pt modelId="{4E7E8BD7-E92B-49F5-B76B-2BF8E3D41665}" type="sibTrans" cxnId="{09CAA8AC-F212-47C3-9490-A9E7F4F9365E}">
      <dgm:prSet/>
      <dgm:spPr/>
      <dgm:t>
        <a:bodyPr/>
        <a:lstStyle/>
        <a:p>
          <a:endParaRPr lang="en-US"/>
        </a:p>
      </dgm:t>
    </dgm:pt>
    <dgm:pt modelId="{6BCE9097-872C-4232-85AF-D12759FF0A33}" type="pres">
      <dgm:prSet presAssocID="{9875372E-2704-4A09-BE88-C7F52593A25E}" presName="Name0" presStyleCnt="0">
        <dgm:presLayoutVars>
          <dgm:dir/>
          <dgm:resizeHandles val="exact"/>
        </dgm:presLayoutVars>
      </dgm:prSet>
      <dgm:spPr/>
    </dgm:pt>
    <dgm:pt modelId="{39D453E9-1D05-4525-8939-56F28DF017F3}" type="pres">
      <dgm:prSet presAssocID="{EF207DEE-4311-4B09-BA3C-33C2CE795C25}" presName="node" presStyleLbl="node1" presStyleIdx="0" presStyleCnt="11" custScaleX="111558">
        <dgm:presLayoutVars>
          <dgm:bulletEnabled val="1"/>
        </dgm:presLayoutVars>
      </dgm:prSet>
      <dgm:spPr/>
    </dgm:pt>
    <dgm:pt modelId="{D4CFCD05-A156-4FBF-A2EF-D5120D27CA83}" type="pres">
      <dgm:prSet presAssocID="{298BA291-8962-4A60-BA44-78E2E508F9B5}" presName="sibTrans" presStyleLbl="sibTrans1D1" presStyleIdx="0" presStyleCnt="10"/>
      <dgm:spPr/>
    </dgm:pt>
    <dgm:pt modelId="{9F5BACFD-0818-4344-BD6E-B3551359A496}" type="pres">
      <dgm:prSet presAssocID="{298BA291-8962-4A60-BA44-78E2E508F9B5}" presName="connectorText" presStyleLbl="sibTrans1D1" presStyleIdx="0" presStyleCnt="10"/>
      <dgm:spPr/>
    </dgm:pt>
    <dgm:pt modelId="{4B96936C-8FF0-4315-BB6F-603D2624F121}" type="pres">
      <dgm:prSet presAssocID="{565A46CA-E663-4D29-9F84-922EB602C7EC}" presName="node" presStyleLbl="node1" presStyleIdx="1" presStyleCnt="11" custScaleX="87331">
        <dgm:presLayoutVars>
          <dgm:bulletEnabled val="1"/>
        </dgm:presLayoutVars>
      </dgm:prSet>
      <dgm:spPr/>
    </dgm:pt>
    <dgm:pt modelId="{8FB915E9-7F93-4F28-B5CC-93BAE90F2B0D}" type="pres">
      <dgm:prSet presAssocID="{69453FC5-554A-47A9-9E93-0D2BE62DFB4D}" presName="sibTrans" presStyleLbl="sibTrans1D1" presStyleIdx="1" presStyleCnt="10"/>
      <dgm:spPr/>
    </dgm:pt>
    <dgm:pt modelId="{8BDE2262-A94A-4FF6-B49F-5BC8FC9D536F}" type="pres">
      <dgm:prSet presAssocID="{69453FC5-554A-47A9-9E93-0D2BE62DFB4D}" presName="connectorText" presStyleLbl="sibTrans1D1" presStyleIdx="1" presStyleCnt="10"/>
      <dgm:spPr/>
    </dgm:pt>
    <dgm:pt modelId="{18F6D03D-E470-4C1A-BB1E-7C3855AFA5ED}" type="pres">
      <dgm:prSet presAssocID="{82E78E55-4C13-4943-9C4B-7456A5673A16}" presName="node" presStyleLbl="node1" presStyleIdx="2" presStyleCnt="11">
        <dgm:presLayoutVars>
          <dgm:bulletEnabled val="1"/>
        </dgm:presLayoutVars>
      </dgm:prSet>
      <dgm:spPr/>
    </dgm:pt>
    <dgm:pt modelId="{93C7EC9A-CB36-4FC4-B47F-0A2999C3C627}" type="pres">
      <dgm:prSet presAssocID="{D3044F8D-AABC-443A-A826-72D6E485E971}" presName="sibTrans" presStyleLbl="sibTrans1D1" presStyleIdx="2" presStyleCnt="10"/>
      <dgm:spPr/>
    </dgm:pt>
    <dgm:pt modelId="{955BA8D6-1B9A-450D-83BD-4529AB366A7A}" type="pres">
      <dgm:prSet presAssocID="{D3044F8D-AABC-443A-A826-72D6E485E971}" presName="connectorText" presStyleLbl="sibTrans1D1" presStyleIdx="2" presStyleCnt="10"/>
      <dgm:spPr/>
    </dgm:pt>
    <dgm:pt modelId="{DCC733B2-FEC5-476C-B857-97C903621299}" type="pres">
      <dgm:prSet presAssocID="{E3C60D99-EC24-493C-B1AB-B7AFDF4D7487}" presName="node" presStyleLbl="node1" presStyleIdx="3" presStyleCnt="11">
        <dgm:presLayoutVars>
          <dgm:bulletEnabled val="1"/>
        </dgm:presLayoutVars>
      </dgm:prSet>
      <dgm:spPr/>
    </dgm:pt>
    <dgm:pt modelId="{D3918E2C-1DF5-42A5-BEAE-5E75BBC5A73E}" type="pres">
      <dgm:prSet presAssocID="{B40B1CEB-B227-42C6-A1B6-74CA161355F2}" presName="sibTrans" presStyleLbl="sibTrans1D1" presStyleIdx="3" presStyleCnt="10"/>
      <dgm:spPr/>
    </dgm:pt>
    <dgm:pt modelId="{5AD95EFD-C6FF-484D-8FCA-8083F97BE8EB}" type="pres">
      <dgm:prSet presAssocID="{B40B1CEB-B227-42C6-A1B6-74CA161355F2}" presName="connectorText" presStyleLbl="sibTrans1D1" presStyleIdx="3" presStyleCnt="10"/>
      <dgm:spPr/>
    </dgm:pt>
    <dgm:pt modelId="{B81451CF-1F5B-40D6-85D0-856AC3C43AA1}" type="pres">
      <dgm:prSet presAssocID="{1AD6F3C6-48E5-47CB-B405-9D40D8CFA58E}" presName="node" presStyleLbl="node1" presStyleIdx="4" presStyleCnt="11">
        <dgm:presLayoutVars>
          <dgm:bulletEnabled val="1"/>
        </dgm:presLayoutVars>
      </dgm:prSet>
      <dgm:spPr/>
    </dgm:pt>
    <dgm:pt modelId="{DBC8DC40-7E5E-43E1-8D3D-0F6343C9DE0B}" type="pres">
      <dgm:prSet presAssocID="{ED4ED3CF-955B-4C75-AA5A-945160FFA92E}" presName="sibTrans" presStyleLbl="sibTrans1D1" presStyleIdx="4" presStyleCnt="10"/>
      <dgm:spPr/>
    </dgm:pt>
    <dgm:pt modelId="{50690E6D-1451-4A40-8439-4D9937718D17}" type="pres">
      <dgm:prSet presAssocID="{ED4ED3CF-955B-4C75-AA5A-945160FFA92E}" presName="connectorText" presStyleLbl="sibTrans1D1" presStyleIdx="4" presStyleCnt="10"/>
      <dgm:spPr/>
    </dgm:pt>
    <dgm:pt modelId="{7DA04C67-91FD-42A6-B598-3F49F534BE2D}" type="pres">
      <dgm:prSet presAssocID="{A47F263F-4301-44C9-9A32-5940AFED617F}" presName="node" presStyleLbl="node1" presStyleIdx="5" presStyleCnt="11">
        <dgm:presLayoutVars>
          <dgm:bulletEnabled val="1"/>
        </dgm:presLayoutVars>
      </dgm:prSet>
      <dgm:spPr/>
    </dgm:pt>
    <dgm:pt modelId="{9AA6E231-5233-4E51-8A70-5C93DDDD56F2}" type="pres">
      <dgm:prSet presAssocID="{0D8E3BF0-F367-4FAB-8603-1C66F2A6C3DE}" presName="sibTrans" presStyleLbl="sibTrans1D1" presStyleIdx="5" presStyleCnt="10"/>
      <dgm:spPr/>
    </dgm:pt>
    <dgm:pt modelId="{A0DAE393-2373-4892-B28B-9C9198997D7D}" type="pres">
      <dgm:prSet presAssocID="{0D8E3BF0-F367-4FAB-8603-1C66F2A6C3DE}" presName="connectorText" presStyleLbl="sibTrans1D1" presStyleIdx="5" presStyleCnt="10"/>
      <dgm:spPr/>
    </dgm:pt>
    <dgm:pt modelId="{B76458C7-6B86-4724-829B-771D350E800C}" type="pres">
      <dgm:prSet presAssocID="{8BB303BF-05EE-43FD-B795-4091587951F2}" presName="node" presStyleLbl="node1" presStyleIdx="6" presStyleCnt="11" custScaleX="136623">
        <dgm:presLayoutVars>
          <dgm:bulletEnabled val="1"/>
        </dgm:presLayoutVars>
      </dgm:prSet>
      <dgm:spPr/>
    </dgm:pt>
    <dgm:pt modelId="{B667FEE8-1AD5-40EE-BD9F-8C3D46BE1753}" type="pres">
      <dgm:prSet presAssocID="{CACB7D52-96BD-4F06-B511-903BAE4A0C0F}" presName="sibTrans" presStyleLbl="sibTrans1D1" presStyleIdx="6" presStyleCnt="10"/>
      <dgm:spPr/>
    </dgm:pt>
    <dgm:pt modelId="{444EB11B-2411-444E-A76A-480F9EEDF4E8}" type="pres">
      <dgm:prSet presAssocID="{CACB7D52-96BD-4F06-B511-903BAE4A0C0F}" presName="connectorText" presStyleLbl="sibTrans1D1" presStyleIdx="6" presStyleCnt="10"/>
      <dgm:spPr/>
    </dgm:pt>
    <dgm:pt modelId="{171504A0-B2BA-4D49-9652-70D19A1CED70}" type="pres">
      <dgm:prSet presAssocID="{0EA8DED3-023F-4C1F-970A-DE1D793EBFF5}" presName="node" presStyleLbl="node1" presStyleIdx="7" presStyleCnt="11">
        <dgm:presLayoutVars>
          <dgm:bulletEnabled val="1"/>
        </dgm:presLayoutVars>
      </dgm:prSet>
      <dgm:spPr/>
    </dgm:pt>
    <dgm:pt modelId="{A0369AD2-65D5-4004-93A4-5621AF7B851F}" type="pres">
      <dgm:prSet presAssocID="{838F6F89-9400-4E00-8C84-AE13379AF56E}" presName="sibTrans" presStyleLbl="sibTrans1D1" presStyleIdx="7" presStyleCnt="10"/>
      <dgm:spPr/>
    </dgm:pt>
    <dgm:pt modelId="{139C4F01-311F-4936-B814-CF518AE844F2}" type="pres">
      <dgm:prSet presAssocID="{838F6F89-9400-4E00-8C84-AE13379AF56E}" presName="connectorText" presStyleLbl="sibTrans1D1" presStyleIdx="7" presStyleCnt="10"/>
      <dgm:spPr/>
    </dgm:pt>
    <dgm:pt modelId="{6AE651BD-173C-4625-A763-2D3270636AEC}" type="pres">
      <dgm:prSet presAssocID="{77E7C7C7-CCB9-40F8-8A26-1700A8E1B368}" presName="node" presStyleLbl="node1" presStyleIdx="8" presStyleCnt="11" custScaleX="131952">
        <dgm:presLayoutVars>
          <dgm:bulletEnabled val="1"/>
        </dgm:presLayoutVars>
      </dgm:prSet>
      <dgm:spPr/>
    </dgm:pt>
    <dgm:pt modelId="{3A3F9C4F-8055-40F7-9B88-83919486138E}" type="pres">
      <dgm:prSet presAssocID="{C22CE3AE-F811-4793-8442-525F9C86AD14}" presName="sibTrans" presStyleLbl="sibTrans1D1" presStyleIdx="8" presStyleCnt="10"/>
      <dgm:spPr/>
    </dgm:pt>
    <dgm:pt modelId="{1100BB3F-4AD1-44E0-9992-841DE177D60B}" type="pres">
      <dgm:prSet presAssocID="{C22CE3AE-F811-4793-8442-525F9C86AD14}" presName="connectorText" presStyleLbl="sibTrans1D1" presStyleIdx="8" presStyleCnt="10"/>
      <dgm:spPr/>
    </dgm:pt>
    <dgm:pt modelId="{74A82D64-94DF-458F-8284-2CEA10453374}" type="pres">
      <dgm:prSet presAssocID="{E8CE2C89-66D5-499B-A683-2AAA8725AC8F}" presName="node" presStyleLbl="node1" presStyleIdx="9" presStyleCnt="11" custScaleX="121207">
        <dgm:presLayoutVars>
          <dgm:bulletEnabled val="1"/>
        </dgm:presLayoutVars>
      </dgm:prSet>
      <dgm:spPr/>
    </dgm:pt>
    <dgm:pt modelId="{6BF61DC1-C21A-400E-BF8D-1837F1BFC372}" type="pres">
      <dgm:prSet presAssocID="{3783B928-0107-401F-97A7-3578E802F532}" presName="sibTrans" presStyleLbl="sibTrans1D1" presStyleIdx="9" presStyleCnt="10"/>
      <dgm:spPr/>
    </dgm:pt>
    <dgm:pt modelId="{92EFEF15-384E-4662-89DC-5C97995A1659}" type="pres">
      <dgm:prSet presAssocID="{3783B928-0107-401F-97A7-3578E802F532}" presName="connectorText" presStyleLbl="sibTrans1D1" presStyleIdx="9" presStyleCnt="10"/>
      <dgm:spPr/>
    </dgm:pt>
    <dgm:pt modelId="{801C6466-BB4C-425F-8B30-3873C895415E}" type="pres">
      <dgm:prSet presAssocID="{1D79C087-880D-41CF-B969-A2DEC684E2F8}" presName="node" presStyleLbl="node1" presStyleIdx="10" presStyleCnt="11" custScaleX="186740">
        <dgm:presLayoutVars>
          <dgm:bulletEnabled val="1"/>
        </dgm:presLayoutVars>
      </dgm:prSet>
      <dgm:spPr/>
    </dgm:pt>
  </dgm:ptLst>
  <dgm:cxnLst>
    <dgm:cxn modelId="{8644EF02-2098-4A26-99B1-FE1DC7DD4F71}" srcId="{9875372E-2704-4A09-BE88-C7F52593A25E}" destId="{E3C60D99-EC24-493C-B1AB-B7AFDF4D7487}" srcOrd="3" destOrd="0" parTransId="{6B43A27F-A422-455B-B8B9-411C81FD6544}" sibTransId="{B40B1CEB-B227-42C6-A1B6-74CA161355F2}"/>
    <dgm:cxn modelId="{F0BC6F08-2419-428B-8E12-9FAE992D1337}" type="presOf" srcId="{1AD6F3C6-48E5-47CB-B405-9D40D8CFA58E}" destId="{B81451CF-1F5B-40D6-85D0-856AC3C43AA1}" srcOrd="0" destOrd="0" presId="urn:microsoft.com/office/officeart/2005/8/layout/bProcess3"/>
    <dgm:cxn modelId="{D5004309-5189-463E-94F7-647F0336D4F5}" type="presOf" srcId="{D3044F8D-AABC-443A-A826-72D6E485E971}" destId="{955BA8D6-1B9A-450D-83BD-4529AB366A7A}" srcOrd="1" destOrd="0" presId="urn:microsoft.com/office/officeart/2005/8/layout/bProcess3"/>
    <dgm:cxn modelId="{DE3F440F-180B-44C6-951C-5EFF03CA1596}" type="presOf" srcId="{0D8E3BF0-F367-4FAB-8603-1C66F2A6C3DE}" destId="{A0DAE393-2373-4892-B28B-9C9198997D7D}" srcOrd="1" destOrd="0" presId="urn:microsoft.com/office/officeart/2005/8/layout/bProcess3"/>
    <dgm:cxn modelId="{9B7AA716-427F-466A-83B4-5D09ADD439D6}" type="presOf" srcId="{E8CE2C89-66D5-499B-A683-2AAA8725AC8F}" destId="{74A82D64-94DF-458F-8284-2CEA10453374}" srcOrd="0" destOrd="0" presId="urn:microsoft.com/office/officeart/2005/8/layout/bProcess3"/>
    <dgm:cxn modelId="{ED5A9B38-1C9C-47D3-A814-9B908A65D506}" type="presOf" srcId="{838F6F89-9400-4E00-8C84-AE13379AF56E}" destId="{A0369AD2-65D5-4004-93A4-5621AF7B851F}" srcOrd="0" destOrd="0" presId="urn:microsoft.com/office/officeart/2005/8/layout/bProcess3"/>
    <dgm:cxn modelId="{71D0D839-9B03-4656-AF9F-12986C0EEE98}" srcId="{9875372E-2704-4A09-BE88-C7F52593A25E}" destId="{A47F263F-4301-44C9-9A32-5940AFED617F}" srcOrd="5" destOrd="0" parTransId="{4A04E3FF-98F0-40A3-A6BF-35FB20818C9E}" sibTransId="{0D8E3BF0-F367-4FAB-8603-1C66F2A6C3DE}"/>
    <dgm:cxn modelId="{5028523B-626C-4550-B4E9-DF4D4FE9A18D}" srcId="{9875372E-2704-4A09-BE88-C7F52593A25E}" destId="{82E78E55-4C13-4943-9C4B-7456A5673A16}" srcOrd="2" destOrd="0" parTransId="{73CAC393-504B-4B05-8A69-5EC3505270A2}" sibTransId="{D3044F8D-AABC-443A-A826-72D6E485E971}"/>
    <dgm:cxn modelId="{5789D161-E74C-46A1-9A70-C251692D0959}" type="presOf" srcId="{838F6F89-9400-4E00-8C84-AE13379AF56E}" destId="{139C4F01-311F-4936-B814-CF518AE844F2}" srcOrd="1" destOrd="0" presId="urn:microsoft.com/office/officeart/2005/8/layout/bProcess3"/>
    <dgm:cxn modelId="{969DF643-74D2-4D33-B1F1-FEC58D5DCE62}" type="presOf" srcId="{A47F263F-4301-44C9-9A32-5940AFED617F}" destId="{7DA04C67-91FD-42A6-B598-3F49F534BE2D}" srcOrd="0" destOrd="0" presId="urn:microsoft.com/office/officeart/2005/8/layout/bProcess3"/>
    <dgm:cxn modelId="{629CF865-8E7F-4F87-AD53-365E4ECF09C6}" type="presOf" srcId="{C22CE3AE-F811-4793-8442-525F9C86AD14}" destId="{3A3F9C4F-8055-40F7-9B88-83919486138E}" srcOrd="0" destOrd="0" presId="urn:microsoft.com/office/officeart/2005/8/layout/bProcess3"/>
    <dgm:cxn modelId="{ED7ED066-5349-4906-A7D0-F49299ADB21A}" srcId="{9875372E-2704-4A09-BE88-C7F52593A25E}" destId="{E8CE2C89-66D5-499B-A683-2AAA8725AC8F}" srcOrd="9" destOrd="0" parTransId="{853689F6-DC20-4A6B-9DA2-EE694ED6B92B}" sibTransId="{3783B928-0107-401F-97A7-3578E802F532}"/>
    <dgm:cxn modelId="{2D084168-6FBB-4C4B-AD95-1FB51AD864D7}" type="presOf" srcId="{D3044F8D-AABC-443A-A826-72D6E485E971}" destId="{93C7EC9A-CB36-4FC4-B47F-0A2999C3C627}" srcOrd="0" destOrd="0" presId="urn:microsoft.com/office/officeart/2005/8/layout/bProcess3"/>
    <dgm:cxn modelId="{9AF0104A-1C39-4B06-B937-84E67A177C59}" type="presOf" srcId="{298BA291-8962-4A60-BA44-78E2E508F9B5}" destId="{9F5BACFD-0818-4344-BD6E-B3551359A496}" srcOrd="1" destOrd="0" presId="urn:microsoft.com/office/officeart/2005/8/layout/bProcess3"/>
    <dgm:cxn modelId="{A102A655-D871-4148-864C-431875B0ED9A}" srcId="{9875372E-2704-4A09-BE88-C7F52593A25E}" destId="{77E7C7C7-CCB9-40F8-8A26-1700A8E1B368}" srcOrd="8" destOrd="0" parTransId="{D1568F0F-D1C4-4AC0-9808-03186CB0D23A}" sibTransId="{C22CE3AE-F811-4793-8442-525F9C86AD14}"/>
    <dgm:cxn modelId="{5ED38481-757C-48A6-B228-44A2C2450526}" type="presOf" srcId="{69453FC5-554A-47A9-9E93-0D2BE62DFB4D}" destId="{8FB915E9-7F93-4F28-B5CC-93BAE90F2B0D}" srcOrd="0" destOrd="0" presId="urn:microsoft.com/office/officeart/2005/8/layout/bProcess3"/>
    <dgm:cxn modelId="{75C75683-7838-4B48-937E-A3B2F99FE2F1}" type="presOf" srcId="{0EA8DED3-023F-4C1F-970A-DE1D793EBFF5}" destId="{171504A0-B2BA-4D49-9652-70D19A1CED70}" srcOrd="0" destOrd="0" presId="urn:microsoft.com/office/officeart/2005/8/layout/bProcess3"/>
    <dgm:cxn modelId="{3D452686-DF3E-4F38-8B68-400088FCB5B3}" type="presOf" srcId="{1D79C087-880D-41CF-B969-A2DEC684E2F8}" destId="{801C6466-BB4C-425F-8B30-3873C895415E}" srcOrd="0" destOrd="0" presId="urn:microsoft.com/office/officeart/2005/8/layout/bProcess3"/>
    <dgm:cxn modelId="{40253A8E-5294-4105-82E4-CB7A8836FFA3}" srcId="{9875372E-2704-4A09-BE88-C7F52593A25E}" destId="{0EA8DED3-023F-4C1F-970A-DE1D793EBFF5}" srcOrd="7" destOrd="0" parTransId="{D9A92642-7596-49C2-8653-EEA36F558E26}" sibTransId="{838F6F89-9400-4E00-8C84-AE13379AF56E}"/>
    <dgm:cxn modelId="{719E9F8E-41C5-4DE2-999F-934EE94C793B}" type="presOf" srcId="{ED4ED3CF-955B-4C75-AA5A-945160FFA92E}" destId="{50690E6D-1451-4A40-8439-4D9937718D17}" srcOrd="1" destOrd="0" presId="urn:microsoft.com/office/officeart/2005/8/layout/bProcess3"/>
    <dgm:cxn modelId="{B7213D90-06F7-4DF7-AEAA-4D3B960E8A08}" type="presOf" srcId="{82E78E55-4C13-4943-9C4B-7456A5673A16}" destId="{18F6D03D-E470-4C1A-BB1E-7C3855AFA5ED}" srcOrd="0" destOrd="0" presId="urn:microsoft.com/office/officeart/2005/8/layout/bProcess3"/>
    <dgm:cxn modelId="{ABA3019B-7F32-4B62-912E-B3E1AFF10731}" type="presOf" srcId="{8BB303BF-05EE-43FD-B795-4091587951F2}" destId="{B76458C7-6B86-4724-829B-771D350E800C}" srcOrd="0" destOrd="0" presId="urn:microsoft.com/office/officeart/2005/8/layout/bProcess3"/>
    <dgm:cxn modelId="{54646B9F-A912-4702-A529-69FFA42F4957}" type="presOf" srcId="{298BA291-8962-4A60-BA44-78E2E508F9B5}" destId="{D4CFCD05-A156-4FBF-A2EF-D5120D27CA83}" srcOrd="0" destOrd="0" presId="urn:microsoft.com/office/officeart/2005/8/layout/bProcess3"/>
    <dgm:cxn modelId="{48F5CEA1-1B3B-4D07-B7F0-48CD1F75DBE7}" type="presOf" srcId="{3783B928-0107-401F-97A7-3578E802F532}" destId="{6BF61DC1-C21A-400E-BF8D-1837F1BFC372}" srcOrd="0" destOrd="0" presId="urn:microsoft.com/office/officeart/2005/8/layout/bProcess3"/>
    <dgm:cxn modelId="{09CAA8AC-F212-47C3-9490-A9E7F4F9365E}" srcId="{9875372E-2704-4A09-BE88-C7F52593A25E}" destId="{1D79C087-880D-41CF-B969-A2DEC684E2F8}" srcOrd="10" destOrd="0" parTransId="{54ACA97C-B5CB-499D-A54E-DFC7ADF253D1}" sibTransId="{4E7E8BD7-E92B-49F5-B76B-2BF8E3D41665}"/>
    <dgm:cxn modelId="{5823EDB2-361E-4C8D-8261-0F2524F9ABE3}" type="presOf" srcId="{3783B928-0107-401F-97A7-3578E802F532}" destId="{92EFEF15-384E-4662-89DC-5C97995A1659}" srcOrd="1" destOrd="0" presId="urn:microsoft.com/office/officeart/2005/8/layout/bProcess3"/>
    <dgm:cxn modelId="{EBB605B4-F282-43E7-8959-32BC2A88FDE4}" type="presOf" srcId="{B40B1CEB-B227-42C6-A1B6-74CA161355F2}" destId="{D3918E2C-1DF5-42A5-BEAE-5E75BBC5A73E}" srcOrd="0" destOrd="0" presId="urn:microsoft.com/office/officeart/2005/8/layout/bProcess3"/>
    <dgm:cxn modelId="{EDFBE8B4-B106-49E4-8F54-822C8967332D}" type="presOf" srcId="{EF207DEE-4311-4B09-BA3C-33C2CE795C25}" destId="{39D453E9-1D05-4525-8939-56F28DF017F3}" srcOrd="0" destOrd="0" presId="urn:microsoft.com/office/officeart/2005/8/layout/bProcess3"/>
    <dgm:cxn modelId="{FD33BCB5-9B83-4BF9-8071-E55ACF04A1ED}" type="presOf" srcId="{E3C60D99-EC24-493C-B1AB-B7AFDF4D7487}" destId="{DCC733B2-FEC5-476C-B857-97C903621299}" srcOrd="0" destOrd="0" presId="urn:microsoft.com/office/officeart/2005/8/layout/bProcess3"/>
    <dgm:cxn modelId="{BCC91FB8-6FB8-421B-AAE0-E10C24CE5341}" srcId="{9875372E-2704-4A09-BE88-C7F52593A25E}" destId="{565A46CA-E663-4D29-9F84-922EB602C7EC}" srcOrd="1" destOrd="0" parTransId="{54A38CE6-D27C-46B2-9627-68A9D35AFC33}" sibTransId="{69453FC5-554A-47A9-9E93-0D2BE62DFB4D}"/>
    <dgm:cxn modelId="{7AE253BF-24E9-4DA0-B4B5-3E88C66D33F6}" srcId="{9875372E-2704-4A09-BE88-C7F52593A25E}" destId="{1AD6F3C6-48E5-47CB-B405-9D40D8CFA58E}" srcOrd="4" destOrd="0" parTransId="{40B14B62-FD41-46B0-B424-249BEFEC6176}" sibTransId="{ED4ED3CF-955B-4C75-AA5A-945160FFA92E}"/>
    <dgm:cxn modelId="{923437C1-8B36-4050-BA98-1E9F496EA096}" srcId="{9875372E-2704-4A09-BE88-C7F52593A25E}" destId="{8BB303BF-05EE-43FD-B795-4091587951F2}" srcOrd="6" destOrd="0" parTransId="{24DD32E1-D25C-4CD8-884D-7F5CED22C270}" sibTransId="{CACB7D52-96BD-4F06-B511-903BAE4A0C0F}"/>
    <dgm:cxn modelId="{1CBD55CB-631E-49AD-8F7B-B076417CF0CE}" type="presOf" srcId="{0D8E3BF0-F367-4FAB-8603-1C66F2A6C3DE}" destId="{9AA6E231-5233-4E51-8A70-5C93DDDD56F2}" srcOrd="0" destOrd="0" presId="urn:microsoft.com/office/officeart/2005/8/layout/bProcess3"/>
    <dgm:cxn modelId="{6CD690CE-1DEA-4EE8-BFE3-1834EDAAF732}" type="presOf" srcId="{CACB7D52-96BD-4F06-B511-903BAE4A0C0F}" destId="{B667FEE8-1AD5-40EE-BD9F-8C3D46BE1753}" srcOrd="0" destOrd="0" presId="urn:microsoft.com/office/officeart/2005/8/layout/bProcess3"/>
    <dgm:cxn modelId="{8B6A6ACF-14FF-4B9A-9646-CA7796971E94}" type="presOf" srcId="{565A46CA-E663-4D29-9F84-922EB602C7EC}" destId="{4B96936C-8FF0-4315-BB6F-603D2624F121}" srcOrd="0" destOrd="0" presId="urn:microsoft.com/office/officeart/2005/8/layout/bProcess3"/>
    <dgm:cxn modelId="{6E02DAD0-8FC1-46DE-AF5A-B7043FA98665}" type="presOf" srcId="{77E7C7C7-CCB9-40F8-8A26-1700A8E1B368}" destId="{6AE651BD-173C-4625-A763-2D3270636AEC}" srcOrd="0" destOrd="0" presId="urn:microsoft.com/office/officeart/2005/8/layout/bProcess3"/>
    <dgm:cxn modelId="{D96C2DD7-128A-4A19-ABD1-4C8F00A14B36}" type="presOf" srcId="{C22CE3AE-F811-4793-8442-525F9C86AD14}" destId="{1100BB3F-4AD1-44E0-9992-841DE177D60B}" srcOrd="1" destOrd="0" presId="urn:microsoft.com/office/officeart/2005/8/layout/bProcess3"/>
    <dgm:cxn modelId="{D01217D8-4504-4D0E-8B1A-93A9B14EE14D}" type="presOf" srcId="{CACB7D52-96BD-4F06-B511-903BAE4A0C0F}" destId="{444EB11B-2411-444E-A76A-480F9EEDF4E8}" srcOrd="1" destOrd="0" presId="urn:microsoft.com/office/officeart/2005/8/layout/bProcess3"/>
    <dgm:cxn modelId="{4D9319E8-ADB6-4CEF-8414-623E1E0CD6D7}" type="presOf" srcId="{B40B1CEB-B227-42C6-A1B6-74CA161355F2}" destId="{5AD95EFD-C6FF-484D-8FCA-8083F97BE8EB}" srcOrd="1" destOrd="0" presId="urn:microsoft.com/office/officeart/2005/8/layout/bProcess3"/>
    <dgm:cxn modelId="{C19522F2-65C9-4DFE-A04B-021F451F431F}" type="presOf" srcId="{69453FC5-554A-47A9-9E93-0D2BE62DFB4D}" destId="{8BDE2262-A94A-4FF6-B49F-5BC8FC9D536F}" srcOrd="1" destOrd="0" presId="urn:microsoft.com/office/officeart/2005/8/layout/bProcess3"/>
    <dgm:cxn modelId="{51A174F5-8FF0-45EA-88E6-39B7E0EA0D95}" type="presOf" srcId="{9875372E-2704-4A09-BE88-C7F52593A25E}" destId="{6BCE9097-872C-4232-85AF-D12759FF0A33}" srcOrd="0" destOrd="0" presId="urn:microsoft.com/office/officeart/2005/8/layout/bProcess3"/>
    <dgm:cxn modelId="{EFAF41F7-88DC-4C43-837F-EA13B9E5EB66}" srcId="{9875372E-2704-4A09-BE88-C7F52593A25E}" destId="{EF207DEE-4311-4B09-BA3C-33C2CE795C25}" srcOrd="0" destOrd="0" parTransId="{2FE72D83-DA78-4907-A09B-C98B58A4A630}" sibTransId="{298BA291-8962-4A60-BA44-78E2E508F9B5}"/>
    <dgm:cxn modelId="{C5A5ACF8-CA9B-495B-88EF-FF93AEC3EDB0}" type="presOf" srcId="{ED4ED3CF-955B-4C75-AA5A-945160FFA92E}" destId="{DBC8DC40-7E5E-43E1-8D3D-0F6343C9DE0B}" srcOrd="0" destOrd="0" presId="urn:microsoft.com/office/officeart/2005/8/layout/bProcess3"/>
    <dgm:cxn modelId="{FC46F1BC-0374-4512-81BF-56DC2FB10C9D}" type="presParOf" srcId="{6BCE9097-872C-4232-85AF-D12759FF0A33}" destId="{39D453E9-1D05-4525-8939-56F28DF017F3}" srcOrd="0" destOrd="0" presId="urn:microsoft.com/office/officeart/2005/8/layout/bProcess3"/>
    <dgm:cxn modelId="{390044C3-9EAA-4E39-B18C-5F8C1C1211DE}" type="presParOf" srcId="{6BCE9097-872C-4232-85AF-D12759FF0A33}" destId="{D4CFCD05-A156-4FBF-A2EF-D5120D27CA83}" srcOrd="1" destOrd="0" presId="urn:microsoft.com/office/officeart/2005/8/layout/bProcess3"/>
    <dgm:cxn modelId="{AFE7A665-FC0A-4E48-B432-8FE38B3C4D4C}" type="presParOf" srcId="{D4CFCD05-A156-4FBF-A2EF-D5120D27CA83}" destId="{9F5BACFD-0818-4344-BD6E-B3551359A496}" srcOrd="0" destOrd="0" presId="urn:microsoft.com/office/officeart/2005/8/layout/bProcess3"/>
    <dgm:cxn modelId="{F93C20C4-7256-4D8A-96CC-3BD6D232C9E7}" type="presParOf" srcId="{6BCE9097-872C-4232-85AF-D12759FF0A33}" destId="{4B96936C-8FF0-4315-BB6F-603D2624F121}" srcOrd="2" destOrd="0" presId="urn:microsoft.com/office/officeart/2005/8/layout/bProcess3"/>
    <dgm:cxn modelId="{4B1310EC-0852-4035-BB90-2A329E533566}" type="presParOf" srcId="{6BCE9097-872C-4232-85AF-D12759FF0A33}" destId="{8FB915E9-7F93-4F28-B5CC-93BAE90F2B0D}" srcOrd="3" destOrd="0" presId="urn:microsoft.com/office/officeart/2005/8/layout/bProcess3"/>
    <dgm:cxn modelId="{9486E3B8-8DF0-474F-850B-AC062C90C54B}" type="presParOf" srcId="{8FB915E9-7F93-4F28-B5CC-93BAE90F2B0D}" destId="{8BDE2262-A94A-4FF6-B49F-5BC8FC9D536F}" srcOrd="0" destOrd="0" presId="urn:microsoft.com/office/officeart/2005/8/layout/bProcess3"/>
    <dgm:cxn modelId="{14D57750-0BB2-49E0-B22E-5846B36484D6}" type="presParOf" srcId="{6BCE9097-872C-4232-85AF-D12759FF0A33}" destId="{18F6D03D-E470-4C1A-BB1E-7C3855AFA5ED}" srcOrd="4" destOrd="0" presId="urn:microsoft.com/office/officeart/2005/8/layout/bProcess3"/>
    <dgm:cxn modelId="{95D11E8C-D0E4-43F1-97DE-EE53BF3DC99F}" type="presParOf" srcId="{6BCE9097-872C-4232-85AF-D12759FF0A33}" destId="{93C7EC9A-CB36-4FC4-B47F-0A2999C3C627}" srcOrd="5" destOrd="0" presId="urn:microsoft.com/office/officeart/2005/8/layout/bProcess3"/>
    <dgm:cxn modelId="{20518BC5-B454-47DF-9FC5-4227C7008FC8}" type="presParOf" srcId="{93C7EC9A-CB36-4FC4-B47F-0A2999C3C627}" destId="{955BA8D6-1B9A-450D-83BD-4529AB366A7A}" srcOrd="0" destOrd="0" presId="urn:microsoft.com/office/officeart/2005/8/layout/bProcess3"/>
    <dgm:cxn modelId="{DB8256B3-FC32-4086-9DAC-85D0A2A3D259}" type="presParOf" srcId="{6BCE9097-872C-4232-85AF-D12759FF0A33}" destId="{DCC733B2-FEC5-476C-B857-97C903621299}" srcOrd="6" destOrd="0" presId="urn:microsoft.com/office/officeart/2005/8/layout/bProcess3"/>
    <dgm:cxn modelId="{7D1D141D-1897-448B-B182-7E78CFA4F881}" type="presParOf" srcId="{6BCE9097-872C-4232-85AF-D12759FF0A33}" destId="{D3918E2C-1DF5-42A5-BEAE-5E75BBC5A73E}" srcOrd="7" destOrd="0" presId="urn:microsoft.com/office/officeart/2005/8/layout/bProcess3"/>
    <dgm:cxn modelId="{94F63B14-AD9C-44E8-B423-BFA101BA7EA2}" type="presParOf" srcId="{D3918E2C-1DF5-42A5-BEAE-5E75BBC5A73E}" destId="{5AD95EFD-C6FF-484D-8FCA-8083F97BE8EB}" srcOrd="0" destOrd="0" presId="urn:microsoft.com/office/officeart/2005/8/layout/bProcess3"/>
    <dgm:cxn modelId="{82C8AF2C-3645-42E1-9DC2-FD0A5358291B}" type="presParOf" srcId="{6BCE9097-872C-4232-85AF-D12759FF0A33}" destId="{B81451CF-1F5B-40D6-85D0-856AC3C43AA1}" srcOrd="8" destOrd="0" presId="urn:microsoft.com/office/officeart/2005/8/layout/bProcess3"/>
    <dgm:cxn modelId="{815B63EB-D283-43D6-AF6C-2DDEE84DEEAF}" type="presParOf" srcId="{6BCE9097-872C-4232-85AF-D12759FF0A33}" destId="{DBC8DC40-7E5E-43E1-8D3D-0F6343C9DE0B}" srcOrd="9" destOrd="0" presId="urn:microsoft.com/office/officeart/2005/8/layout/bProcess3"/>
    <dgm:cxn modelId="{EBEBB37C-FE39-4DAA-A376-784918CDC597}" type="presParOf" srcId="{DBC8DC40-7E5E-43E1-8D3D-0F6343C9DE0B}" destId="{50690E6D-1451-4A40-8439-4D9937718D17}" srcOrd="0" destOrd="0" presId="urn:microsoft.com/office/officeart/2005/8/layout/bProcess3"/>
    <dgm:cxn modelId="{888A0C4C-8718-443B-A69F-5DD0CCF1142B}" type="presParOf" srcId="{6BCE9097-872C-4232-85AF-D12759FF0A33}" destId="{7DA04C67-91FD-42A6-B598-3F49F534BE2D}" srcOrd="10" destOrd="0" presId="urn:microsoft.com/office/officeart/2005/8/layout/bProcess3"/>
    <dgm:cxn modelId="{068C3204-AE84-4388-BA0C-6DFCCE7E4E8B}" type="presParOf" srcId="{6BCE9097-872C-4232-85AF-D12759FF0A33}" destId="{9AA6E231-5233-4E51-8A70-5C93DDDD56F2}" srcOrd="11" destOrd="0" presId="urn:microsoft.com/office/officeart/2005/8/layout/bProcess3"/>
    <dgm:cxn modelId="{713B9C81-81FD-4815-8C9F-13532FC9C651}" type="presParOf" srcId="{9AA6E231-5233-4E51-8A70-5C93DDDD56F2}" destId="{A0DAE393-2373-4892-B28B-9C9198997D7D}" srcOrd="0" destOrd="0" presId="urn:microsoft.com/office/officeart/2005/8/layout/bProcess3"/>
    <dgm:cxn modelId="{BACF148F-A4B5-4AD6-A9AF-E3A95FE8A9ED}" type="presParOf" srcId="{6BCE9097-872C-4232-85AF-D12759FF0A33}" destId="{B76458C7-6B86-4724-829B-771D350E800C}" srcOrd="12" destOrd="0" presId="urn:microsoft.com/office/officeart/2005/8/layout/bProcess3"/>
    <dgm:cxn modelId="{387298A5-C6CE-4EC8-BC40-88F92859FCC8}" type="presParOf" srcId="{6BCE9097-872C-4232-85AF-D12759FF0A33}" destId="{B667FEE8-1AD5-40EE-BD9F-8C3D46BE1753}" srcOrd="13" destOrd="0" presId="urn:microsoft.com/office/officeart/2005/8/layout/bProcess3"/>
    <dgm:cxn modelId="{27C6EA68-0F1E-46FD-9465-5E09D90DAD9C}" type="presParOf" srcId="{B667FEE8-1AD5-40EE-BD9F-8C3D46BE1753}" destId="{444EB11B-2411-444E-A76A-480F9EEDF4E8}" srcOrd="0" destOrd="0" presId="urn:microsoft.com/office/officeart/2005/8/layout/bProcess3"/>
    <dgm:cxn modelId="{024CEE90-3155-4BAD-9ED7-EEE87EB2F246}" type="presParOf" srcId="{6BCE9097-872C-4232-85AF-D12759FF0A33}" destId="{171504A0-B2BA-4D49-9652-70D19A1CED70}" srcOrd="14" destOrd="0" presId="urn:microsoft.com/office/officeart/2005/8/layout/bProcess3"/>
    <dgm:cxn modelId="{75C91A00-1FD1-4C8C-AF4F-46B8293AF5EF}" type="presParOf" srcId="{6BCE9097-872C-4232-85AF-D12759FF0A33}" destId="{A0369AD2-65D5-4004-93A4-5621AF7B851F}" srcOrd="15" destOrd="0" presId="urn:microsoft.com/office/officeart/2005/8/layout/bProcess3"/>
    <dgm:cxn modelId="{0B685C1B-6E79-4CE0-9C68-0243D827F663}" type="presParOf" srcId="{A0369AD2-65D5-4004-93A4-5621AF7B851F}" destId="{139C4F01-311F-4936-B814-CF518AE844F2}" srcOrd="0" destOrd="0" presId="urn:microsoft.com/office/officeart/2005/8/layout/bProcess3"/>
    <dgm:cxn modelId="{A6ABD6F8-BBEC-4E1C-BE67-088E42F716F5}" type="presParOf" srcId="{6BCE9097-872C-4232-85AF-D12759FF0A33}" destId="{6AE651BD-173C-4625-A763-2D3270636AEC}" srcOrd="16" destOrd="0" presId="urn:microsoft.com/office/officeart/2005/8/layout/bProcess3"/>
    <dgm:cxn modelId="{32C01D82-7D3D-45DF-A05A-7BFB181B6535}" type="presParOf" srcId="{6BCE9097-872C-4232-85AF-D12759FF0A33}" destId="{3A3F9C4F-8055-40F7-9B88-83919486138E}" srcOrd="17" destOrd="0" presId="urn:microsoft.com/office/officeart/2005/8/layout/bProcess3"/>
    <dgm:cxn modelId="{B9EFF047-C686-45C5-A3E8-5CF9A969F24B}" type="presParOf" srcId="{3A3F9C4F-8055-40F7-9B88-83919486138E}" destId="{1100BB3F-4AD1-44E0-9992-841DE177D60B}" srcOrd="0" destOrd="0" presId="urn:microsoft.com/office/officeart/2005/8/layout/bProcess3"/>
    <dgm:cxn modelId="{5AC4BBA8-DB70-4B2B-BAB1-C9A151C57C0E}" type="presParOf" srcId="{6BCE9097-872C-4232-85AF-D12759FF0A33}" destId="{74A82D64-94DF-458F-8284-2CEA10453374}" srcOrd="18" destOrd="0" presId="urn:microsoft.com/office/officeart/2005/8/layout/bProcess3"/>
    <dgm:cxn modelId="{1D61EDC3-4516-4253-82B6-F2685A4A3AD2}" type="presParOf" srcId="{6BCE9097-872C-4232-85AF-D12759FF0A33}" destId="{6BF61DC1-C21A-400E-BF8D-1837F1BFC372}" srcOrd="19" destOrd="0" presId="urn:microsoft.com/office/officeart/2005/8/layout/bProcess3"/>
    <dgm:cxn modelId="{B3A2F122-6466-42AA-AE0F-63D81602FF80}" type="presParOf" srcId="{6BF61DC1-C21A-400E-BF8D-1837F1BFC372}" destId="{92EFEF15-384E-4662-89DC-5C97995A1659}" srcOrd="0" destOrd="0" presId="urn:microsoft.com/office/officeart/2005/8/layout/bProcess3"/>
    <dgm:cxn modelId="{6223E8E7-1D94-40F5-8CA6-BA6DCE7562F4}" type="presParOf" srcId="{6BCE9097-872C-4232-85AF-D12759FF0A33}" destId="{801C6466-BB4C-425F-8B30-3873C895415E}" srcOrd="20"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30BBCA-101C-45D0-B0E0-685F469D3A91}">
      <dsp:nvSpPr>
        <dsp:cNvPr id="0" name=""/>
        <dsp:cNvSpPr/>
      </dsp:nvSpPr>
      <dsp:spPr>
        <a:xfrm>
          <a:off x="0" y="147033"/>
          <a:ext cx="10106660" cy="1216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mj-lt"/>
            <a:buNone/>
          </a:pPr>
          <a:r>
            <a:rPr lang="en-US" sz="2000" kern="1200" dirty="0">
              <a:effectLst/>
              <a:latin typeface="Segoe UI Historic" panose="020B0502040204020203" pitchFamily="34" charset="0"/>
              <a:ea typeface="MS Mincho" panose="02020609040205080304" pitchFamily="49" charset="-128"/>
              <a:cs typeface="Segoe UI Historic" panose="020B0502040204020203" pitchFamily="34" charset="0"/>
            </a:rPr>
            <a:t>Prevent and mitigate prompt ionizing radiation from proton beam to Target</a:t>
          </a:r>
          <a:endParaRPr lang="en-US" sz="2000" kern="1200" dirty="0"/>
        </a:p>
      </dsp:txBody>
      <dsp:txXfrm>
        <a:off x="59399" y="206432"/>
        <a:ext cx="9987862" cy="1098002"/>
      </dsp:txXfrm>
    </dsp:sp>
    <dsp:sp modelId="{02CD662A-60B7-4A8E-9E8D-AA5ECA18F221}">
      <dsp:nvSpPr>
        <dsp:cNvPr id="0" name=""/>
        <dsp:cNvSpPr/>
      </dsp:nvSpPr>
      <dsp:spPr>
        <a:xfrm>
          <a:off x="0" y="1363833"/>
          <a:ext cx="1010666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886" tIns="25400" rIns="142240" bIns="25400" numCol="1" spcCol="1270" anchor="t" anchorCtr="0">
          <a:noAutofit/>
        </a:bodyPr>
        <a:lstStyle/>
        <a:p>
          <a:pPr marL="228600" lvl="1" indent="-228600" algn="l" defTabSz="889000">
            <a:lnSpc>
              <a:spcPct val="90000"/>
            </a:lnSpc>
            <a:spcBef>
              <a:spcPct val="0"/>
            </a:spcBef>
            <a:spcAft>
              <a:spcPct val="20000"/>
            </a:spcAft>
            <a:buFont typeface="+mj-lt"/>
            <a:buAutoNum type="alphaLcParenR"/>
          </a:pPr>
          <a:r>
            <a:rPr lang="en-US" sz="2000" kern="1200" dirty="0">
              <a:effectLst/>
              <a:latin typeface="Segoe UI Historic" panose="020B0502040204020203" pitchFamily="34" charset="0"/>
              <a:ea typeface="MS Mincho" panose="02020609040205080304" pitchFamily="49" charset="-128"/>
              <a:cs typeface="Arial" panose="020B0604020202020204" pitchFamily="34" charset="0"/>
            </a:rPr>
            <a:t>The Bunker PSS prevents access to the Bunker PSS controlled area, if there is Proton Beam to Target. </a:t>
          </a:r>
          <a:endParaRPr lang="en-US" sz="2000" kern="1200" dirty="0"/>
        </a:p>
        <a:p>
          <a:pPr marL="228600" lvl="1" indent="-228600" algn="l" defTabSz="889000">
            <a:lnSpc>
              <a:spcPct val="90000"/>
            </a:lnSpc>
            <a:spcBef>
              <a:spcPct val="0"/>
            </a:spcBef>
            <a:spcAft>
              <a:spcPct val="20000"/>
            </a:spcAft>
            <a:buFont typeface="+mj-lt"/>
            <a:buAutoNum type="alphaLcParenR"/>
          </a:pPr>
          <a:r>
            <a:rPr lang="en-US" sz="2000" kern="1200" dirty="0">
              <a:effectLst/>
              <a:latin typeface="Segoe UI Historic" panose="020B0502040204020203" pitchFamily="34" charset="0"/>
              <a:ea typeface="MS Mincho" panose="02020609040205080304" pitchFamily="49" charset="-128"/>
              <a:cs typeface="Arial" panose="020B0604020202020204" pitchFamily="34" charset="0"/>
            </a:rPr>
            <a:t>The Bunker PSS prevents inadvertent energization of the bending magnets, if the Bunker PSS controlled area is not closed and locked. </a:t>
          </a:r>
          <a:endParaRPr lang="en-US" sz="2000" kern="1200" dirty="0"/>
        </a:p>
      </dsp:txBody>
      <dsp:txXfrm>
        <a:off x="0" y="1363833"/>
        <a:ext cx="10106660" cy="1345500"/>
      </dsp:txXfrm>
    </dsp:sp>
    <dsp:sp modelId="{9434C43E-BCC3-4088-8E4F-7E8D50BE034E}">
      <dsp:nvSpPr>
        <dsp:cNvPr id="0" name=""/>
        <dsp:cNvSpPr/>
      </dsp:nvSpPr>
      <dsp:spPr>
        <a:xfrm>
          <a:off x="0" y="2684724"/>
          <a:ext cx="10106660" cy="12168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Font typeface="+mj-lt"/>
            <a:buNone/>
          </a:pPr>
          <a:r>
            <a:rPr lang="en-GB" sz="2000" kern="1200" dirty="0">
              <a:effectLst/>
              <a:latin typeface="Segoe UI Historic" panose="020B0502040204020203" pitchFamily="34" charset="0"/>
              <a:ea typeface="MS Mincho" panose="02020609040205080304" pitchFamily="49" charset="-128"/>
              <a:cs typeface="Segoe UI Historic" panose="020B0502040204020203" pitchFamily="34" charset="0"/>
            </a:rPr>
            <a:t>Mitigate gamma </a:t>
          </a:r>
          <a:r>
            <a:rPr lang="en-GB" sz="2000" kern="1200" dirty="0">
              <a:solidFill>
                <a:srgbClr val="FFFFFF"/>
              </a:solidFill>
              <a:effectLst/>
              <a:latin typeface="Segoe UI Historic" panose="020B0502040204020203" pitchFamily="34" charset="0"/>
              <a:ea typeface="MS Mincho" panose="02020609040205080304" pitchFamily="49" charset="-128"/>
              <a:cs typeface="Segoe UI Historic" panose="020B0502040204020203" pitchFamily="34" charset="0"/>
            </a:rPr>
            <a:t>radiation</a:t>
          </a:r>
          <a:r>
            <a:rPr lang="en-GB" sz="2000" kern="1200" dirty="0">
              <a:effectLst/>
              <a:latin typeface="Segoe UI Historic" panose="020B0502040204020203" pitchFamily="34" charset="0"/>
              <a:ea typeface="MS Mincho" panose="02020609040205080304" pitchFamily="49" charset="-128"/>
              <a:cs typeface="Segoe UI Historic" panose="020B0502040204020203" pitchFamily="34" charset="0"/>
            </a:rPr>
            <a:t> hazard from the monolith.</a:t>
          </a:r>
          <a:endParaRPr lang="en-US" sz="2000" kern="1200" dirty="0"/>
        </a:p>
      </dsp:txBody>
      <dsp:txXfrm>
        <a:off x="59399" y="2744123"/>
        <a:ext cx="9987862" cy="1098002"/>
      </dsp:txXfrm>
    </dsp:sp>
    <dsp:sp modelId="{D754DBC2-DA13-4BE0-B429-0E37B98E1FAD}">
      <dsp:nvSpPr>
        <dsp:cNvPr id="0" name=""/>
        <dsp:cNvSpPr/>
      </dsp:nvSpPr>
      <dsp:spPr>
        <a:xfrm>
          <a:off x="0" y="3926133"/>
          <a:ext cx="10106660" cy="13455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0886" tIns="25400" rIns="142240" bIns="25400" numCol="1" spcCol="1270" anchor="t" anchorCtr="0">
          <a:noAutofit/>
        </a:bodyPr>
        <a:lstStyle/>
        <a:p>
          <a:pPr marL="228600" lvl="1" indent="-228600" algn="l" defTabSz="889000">
            <a:lnSpc>
              <a:spcPct val="90000"/>
            </a:lnSpc>
            <a:spcBef>
              <a:spcPct val="0"/>
            </a:spcBef>
            <a:spcAft>
              <a:spcPct val="20000"/>
            </a:spcAft>
            <a:buFont typeface="+mj-lt"/>
            <a:buAutoNum type="alphaLcParenR"/>
          </a:pPr>
          <a:r>
            <a:rPr lang="en-GB" sz="2000" kern="1200" dirty="0">
              <a:effectLst/>
              <a:latin typeface="Segoe UI Historic" panose="020B0502040204020203" pitchFamily="34" charset="0"/>
              <a:ea typeface="MS Mincho" panose="02020609040205080304" pitchFamily="49" charset="-128"/>
              <a:cs typeface="Arial" panose="020B0604020202020204" pitchFamily="34" charset="0"/>
            </a:rPr>
            <a:t>Preventing access to the Bunker PSS controlled area if any of the light shutters detected not closed. </a:t>
          </a:r>
          <a:endParaRPr lang="en-US" sz="2000" kern="1200" dirty="0"/>
        </a:p>
        <a:p>
          <a:pPr marL="228600" lvl="1" indent="-228600" algn="l" defTabSz="889000">
            <a:lnSpc>
              <a:spcPct val="90000"/>
            </a:lnSpc>
            <a:spcBef>
              <a:spcPct val="0"/>
            </a:spcBef>
            <a:spcAft>
              <a:spcPct val="20000"/>
            </a:spcAft>
            <a:buFont typeface="+mj-lt"/>
            <a:buAutoNum type="alphaLcParenR"/>
          </a:pPr>
          <a:r>
            <a:rPr lang="en-GB" sz="2000" kern="1200" dirty="0">
              <a:effectLst/>
              <a:latin typeface="Segoe UI Historic" panose="020B0502040204020203" pitchFamily="34" charset="0"/>
              <a:ea typeface="MS Mincho" panose="02020609040205080304" pitchFamily="49" charset="-128"/>
              <a:cs typeface="Arial" panose="020B0604020202020204" pitchFamily="34" charset="0"/>
            </a:rPr>
            <a:t>Preventing inadvertent opening of the light shutters, if the Bunker PSS controlled area is not closed and locked</a:t>
          </a:r>
          <a:endParaRPr lang="en-US" sz="2000" kern="1200" dirty="0"/>
        </a:p>
      </dsp:txBody>
      <dsp:txXfrm>
        <a:off x="0" y="3926133"/>
        <a:ext cx="10106660" cy="13455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50B163-F6D6-47D3-8BE7-03439A281186}">
      <dsp:nvSpPr>
        <dsp:cNvPr id="0" name=""/>
        <dsp:cNvSpPr/>
      </dsp:nvSpPr>
      <dsp:spPr>
        <a:xfrm>
          <a:off x="4548" y="0"/>
          <a:ext cx="2769527" cy="15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GB" sz="2000" kern="1200" dirty="0"/>
            <a:t>The Bunker PSS ensures that no one is left inside Bunker PSS controlled area </a:t>
          </a:r>
          <a:endParaRPr lang="en-US" sz="2000" kern="1200" dirty="0"/>
        </a:p>
      </dsp:txBody>
      <dsp:txXfrm>
        <a:off x="48636" y="44088"/>
        <a:ext cx="2681351" cy="1417090"/>
      </dsp:txXfrm>
    </dsp:sp>
    <dsp:sp modelId="{0B094F4D-D482-489E-8388-5B1773F0D04E}">
      <dsp:nvSpPr>
        <dsp:cNvPr id="0" name=""/>
        <dsp:cNvSpPr/>
      </dsp:nvSpPr>
      <dsp:spPr>
        <a:xfrm>
          <a:off x="3051029" y="409211"/>
          <a:ext cx="587139" cy="686842"/>
        </a:xfrm>
        <a:prstGeom prst="rightArrow">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200150">
            <a:lnSpc>
              <a:spcPct val="90000"/>
            </a:lnSpc>
            <a:spcBef>
              <a:spcPct val="0"/>
            </a:spcBef>
            <a:spcAft>
              <a:spcPct val="35000"/>
            </a:spcAft>
            <a:buNone/>
          </a:pPr>
          <a:endParaRPr lang="en-US" sz="2700" kern="1200"/>
        </a:p>
      </dsp:txBody>
      <dsp:txXfrm>
        <a:off x="3051029" y="546579"/>
        <a:ext cx="410997" cy="412106"/>
      </dsp:txXfrm>
    </dsp:sp>
    <dsp:sp modelId="{1930E612-7D8C-4F64-BC95-DEC57B1DB753}">
      <dsp:nvSpPr>
        <dsp:cNvPr id="0" name=""/>
        <dsp:cNvSpPr/>
      </dsp:nvSpPr>
      <dsp:spPr>
        <a:xfrm>
          <a:off x="3881887" y="0"/>
          <a:ext cx="2769527" cy="1505266"/>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Font typeface="Symbol" panose="05050102010706020507" pitchFamily="18" charset="2"/>
            <a:buNone/>
          </a:pPr>
          <a:r>
            <a:rPr lang="en-GB" sz="2000" kern="1200" dirty="0"/>
            <a:t>The Bunker PSS ensures that the shielding blocks for Bunker PSS controlled area are in place.</a:t>
          </a:r>
          <a:endParaRPr lang="en-US" sz="2000" kern="1200" dirty="0"/>
        </a:p>
      </dsp:txBody>
      <dsp:txXfrm>
        <a:off x="3925975" y="44088"/>
        <a:ext cx="2681351" cy="14170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2C0E9F-C3E0-49CE-978A-4EA7F268F96F}">
      <dsp:nvSpPr>
        <dsp:cNvPr id="0" name=""/>
        <dsp:cNvSpPr/>
      </dsp:nvSpPr>
      <dsp:spPr>
        <a:xfrm>
          <a:off x="3945"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The operator changes the beam destination out of Target through the control system</a:t>
          </a:r>
          <a:endParaRPr lang="en-US" sz="1500" kern="1200" dirty="0"/>
        </a:p>
      </dsp:txBody>
      <dsp:txXfrm>
        <a:off x="54474" y="689537"/>
        <a:ext cx="1624135" cy="2178737"/>
      </dsp:txXfrm>
    </dsp:sp>
    <dsp:sp modelId="{B3D9D9DD-2215-4971-B05F-89E3ADDB5A86}">
      <dsp:nvSpPr>
        <dsp:cNvPr id="0" name=""/>
        <dsp:cNvSpPr/>
      </dsp:nvSpPr>
      <dsp:spPr>
        <a:xfrm>
          <a:off x="1901659" y="1564981"/>
          <a:ext cx="365741" cy="427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901659" y="1650551"/>
        <a:ext cx="256019" cy="256708"/>
      </dsp:txXfrm>
    </dsp:sp>
    <dsp:sp modelId="{AD361B92-69D1-461F-88B6-1CF9BAE95A06}">
      <dsp:nvSpPr>
        <dsp:cNvPr id="0" name=""/>
        <dsp:cNvSpPr/>
      </dsp:nvSpPr>
      <dsp:spPr>
        <a:xfrm>
          <a:off x="2419217"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The operators close the Light Shutters through the control system, </a:t>
          </a:r>
          <a:endParaRPr lang="en-US" sz="1500" kern="1200" dirty="0"/>
        </a:p>
      </dsp:txBody>
      <dsp:txXfrm>
        <a:off x="2469746" y="689537"/>
        <a:ext cx="1624135" cy="2178737"/>
      </dsp:txXfrm>
    </dsp:sp>
    <dsp:sp modelId="{B06B7813-535C-495D-95BE-1AF1A01AE24C}">
      <dsp:nvSpPr>
        <dsp:cNvPr id="0" name=""/>
        <dsp:cNvSpPr/>
      </dsp:nvSpPr>
      <dsp:spPr>
        <a:xfrm rot="37704">
          <a:off x="4316919" y="1578341"/>
          <a:ext cx="365763" cy="427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4316922" y="1663309"/>
        <a:ext cx="256034" cy="256708"/>
      </dsp:txXfrm>
    </dsp:sp>
    <dsp:sp modelId="{7253021E-B019-463E-ADF7-AE2C0FC11790}">
      <dsp:nvSpPr>
        <dsp:cNvPr id="0" name=""/>
        <dsp:cNvSpPr/>
      </dsp:nvSpPr>
      <dsp:spPr>
        <a:xfrm>
          <a:off x="4834488" y="665499"/>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Upon initiating access to Bunker PSS controlled area, Bunker PSS interlocks the bending magnets and light shutters</a:t>
          </a:r>
          <a:endParaRPr lang="en-US" sz="1500" kern="1200" dirty="0"/>
        </a:p>
      </dsp:txBody>
      <dsp:txXfrm>
        <a:off x="4885017" y="716028"/>
        <a:ext cx="1624135" cy="2178737"/>
      </dsp:txXfrm>
    </dsp:sp>
    <dsp:sp modelId="{51CA4E15-5CBD-4982-BBDE-4F0710AE8F9B}">
      <dsp:nvSpPr>
        <dsp:cNvPr id="0" name=""/>
        <dsp:cNvSpPr/>
      </dsp:nvSpPr>
      <dsp:spPr>
        <a:xfrm rot="21562296">
          <a:off x="6732191" y="1578114"/>
          <a:ext cx="365763" cy="42784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6732194" y="1664286"/>
        <a:ext cx="256034" cy="256708"/>
      </dsp:txXfrm>
    </dsp:sp>
    <dsp:sp modelId="{CD30B5DC-1313-4EA3-8650-7FA800D3A77F}">
      <dsp:nvSpPr>
        <dsp:cNvPr id="0" name=""/>
        <dsp:cNvSpPr/>
      </dsp:nvSpPr>
      <dsp:spPr>
        <a:xfrm>
          <a:off x="7249760" y="639008"/>
          <a:ext cx="1725193" cy="2279795"/>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Font typeface="Symbol" panose="05050102010706020507" pitchFamily="18" charset="2"/>
            <a:buNone/>
          </a:pPr>
          <a:r>
            <a:rPr lang="en-GB" sz="1500" kern="1200" dirty="0"/>
            <a:t>The bending magnets and light shutters are secured against re-energisation until the Bunker PSS controlled area is closed and locked. </a:t>
          </a:r>
          <a:endParaRPr lang="en-US" sz="1500" kern="1200" dirty="0"/>
        </a:p>
      </dsp:txBody>
      <dsp:txXfrm>
        <a:off x="7300289" y="689537"/>
        <a:ext cx="1624135" cy="21787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FCD05-A156-4FBF-A2EF-D5120D27CA83}">
      <dsp:nvSpPr>
        <dsp:cNvPr id="0" name=""/>
        <dsp:cNvSpPr/>
      </dsp:nvSpPr>
      <dsp:spPr>
        <a:xfrm>
          <a:off x="1540822" y="413380"/>
          <a:ext cx="318783" cy="91440"/>
        </a:xfrm>
        <a:custGeom>
          <a:avLst/>
          <a:gdLst/>
          <a:ahLst/>
          <a:cxnLst/>
          <a:rect l="0" t="0" r="0" b="0"/>
          <a:pathLst>
            <a:path>
              <a:moveTo>
                <a:pt x="0" y="45720"/>
              </a:moveTo>
              <a:lnTo>
                <a:pt x="31878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691479" y="457352"/>
        <a:ext cx="17469" cy="3497"/>
      </dsp:txXfrm>
    </dsp:sp>
    <dsp:sp modelId="{39D453E9-1D05-4525-8939-56F28DF017F3}">
      <dsp:nvSpPr>
        <dsp:cNvPr id="0" name=""/>
        <dsp:cNvSpPr/>
      </dsp:nvSpPr>
      <dsp:spPr>
        <a:xfrm>
          <a:off x="23565" y="3383"/>
          <a:ext cx="1519057"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NWB/SEB PSS is in </a:t>
          </a:r>
          <a:r>
            <a:rPr lang="en-GB" sz="1200" i="1" kern="1200" dirty="0"/>
            <a:t>Beam ON </a:t>
          </a:r>
          <a:r>
            <a:rPr lang="en-GB" sz="1200" kern="1200" dirty="0"/>
            <a:t>mode </a:t>
          </a:r>
          <a:endParaRPr lang="en-US" sz="1200" kern="1200" dirty="0"/>
        </a:p>
      </dsp:txBody>
      <dsp:txXfrm>
        <a:off x="23565" y="3383"/>
        <a:ext cx="1519057" cy="911434"/>
      </dsp:txXfrm>
    </dsp:sp>
    <dsp:sp modelId="{45A0B8D2-24A3-4EB1-AA75-8FE7E62038F2}">
      <dsp:nvSpPr>
        <dsp:cNvPr id="0" name=""/>
        <dsp:cNvSpPr/>
      </dsp:nvSpPr>
      <dsp:spPr>
        <a:xfrm>
          <a:off x="2957115" y="413380"/>
          <a:ext cx="318783" cy="91440"/>
        </a:xfrm>
        <a:custGeom>
          <a:avLst/>
          <a:gdLst/>
          <a:ahLst/>
          <a:cxnLst/>
          <a:rect l="0" t="0" r="0" b="0"/>
          <a:pathLst>
            <a:path>
              <a:moveTo>
                <a:pt x="0" y="45720"/>
              </a:moveTo>
              <a:lnTo>
                <a:pt x="31878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107772" y="457352"/>
        <a:ext cx="17469" cy="3497"/>
      </dsp:txXfrm>
    </dsp:sp>
    <dsp:sp modelId="{4B96936C-8FF0-4315-BB6F-603D2624F121}">
      <dsp:nvSpPr>
        <dsp:cNvPr id="0" name=""/>
        <dsp:cNvSpPr/>
      </dsp:nvSpPr>
      <dsp:spPr>
        <a:xfrm>
          <a:off x="1892005" y="3383"/>
          <a:ext cx="1066909"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Work order and related permits be prepared in EAM</a:t>
          </a:r>
          <a:endParaRPr lang="en-US" sz="1200" kern="1200" dirty="0"/>
        </a:p>
      </dsp:txBody>
      <dsp:txXfrm>
        <a:off x="1892005" y="3383"/>
        <a:ext cx="1066909" cy="911434"/>
      </dsp:txXfrm>
    </dsp:sp>
    <dsp:sp modelId="{4CBA44D8-1B11-4C1A-9B2C-3FC615F29495}">
      <dsp:nvSpPr>
        <dsp:cNvPr id="0" name=""/>
        <dsp:cNvSpPr/>
      </dsp:nvSpPr>
      <dsp:spPr>
        <a:xfrm>
          <a:off x="1153333" y="913017"/>
          <a:ext cx="2914493" cy="318783"/>
        </a:xfrm>
        <a:custGeom>
          <a:avLst/>
          <a:gdLst/>
          <a:ahLst/>
          <a:cxnLst/>
          <a:rect l="0" t="0" r="0" b="0"/>
          <a:pathLst>
            <a:path>
              <a:moveTo>
                <a:pt x="2914493" y="0"/>
              </a:moveTo>
              <a:lnTo>
                <a:pt x="2914493" y="176491"/>
              </a:lnTo>
              <a:lnTo>
                <a:pt x="0" y="176491"/>
              </a:lnTo>
              <a:lnTo>
                <a:pt x="0" y="31878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537196" y="1070660"/>
        <a:ext cx="146768" cy="3497"/>
      </dsp:txXfrm>
    </dsp:sp>
    <dsp:sp modelId="{A12CAC18-81E2-4BB5-B287-03A8D852A9ED}">
      <dsp:nvSpPr>
        <dsp:cNvPr id="0" name=""/>
        <dsp:cNvSpPr/>
      </dsp:nvSpPr>
      <dsp:spPr>
        <a:xfrm>
          <a:off x="3308298" y="3383"/>
          <a:ext cx="1519057"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MCR operator checks and verifies the Work order and related permits</a:t>
          </a:r>
          <a:endParaRPr lang="en-US" sz="1200" kern="1200" dirty="0"/>
        </a:p>
      </dsp:txBody>
      <dsp:txXfrm>
        <a:off x="3308298" y="3383"/>
        <a:ext cx="1519057" cy="911434"/>
      </dsp:txXfrm>
    </dsp:sp>
    <dsp:sp modelId="{D0D8BFB0-A7EC-4F80-9712-5B8D737EDE82}">
      <dsp:nvSpPr>
        <dsp:cNvPr id="0" name=""/>
        <dsp:cNvSpPr/>
      </dsp:nvSpPr>
      <dsp:spPr>
        <a:xfrm>
          <a:off x="2281301" y="1674198"/>
          <a:ext cx="318783" cy="91440"/>
        </a:xfrm>
        <a:custGeom>
          <a:avLst/>
          <a:gdLst/>
          <a:ahLst/>
          <a:cxnLst/>
          <a:rect l="0" t="0" r="0" b="0"/>
          <a:pathLst>
            <a:path>
              <a:moveTo>
                <a:pt x="0" y="45720"/>
              </a:moveTo>
              <a:lnTo>
                <a:pt x="31878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31958" y="1718169"/>
        <a:ext cx="17469" cy="3497"/>
      </dsp:txXfrm>
    </dsp:sp>
    <dsp:sp modelId="{87F51A16-5C8C-42F2-A009-8EB95BC33D6C}">
      <dsp:nvSpPr>
        <dsp:cNvPr id="0" name=""/>
        <dsp:cNvSpPr/>
      </dsp:nvSpPr>
      <dsp:spPr>
        <a:xfrm>
          <a:off x="23565" y="1264201"/>
          <a:ext cx="2259536"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MCR operator to interlock the </a:t>
          </a:r>
          <a:r>
            <a:rPr lang="en-GB" sz="1200" kern="1200" dirty="0" err="1"/>
            <a:t>BoT</a:t>
          </a:r>
          <a:r>
            <a:rPr lang="en-GB" sz="1200" kern="1200" dirty="0"/>
            <a:t> operation -: MCR operator removes the </a:t>
          </a:r>
          <a:r>
            <a:rPr lang="en-GB" sz="1200" kern="1200" dirty="0" err="1"/>
            <a:t>BoT</a:t>
          </a:r>
          <a:r>
            <a:rPr lang="en-GB" sz="1200" kern="1200" dirty="0"/>
            <a:t> MK from slot 12 of the integrated key exchange unit#1 </a:t>
          </a:r>
          <a:endParaRPr lang="en-US" sz="1200" kern="1200" dirty="0"/>
        </a:p>
      </dsp:txBody>
      <dsp:txXfrm>
        <a:off x="23565" y="1264201"/>
        <a:ext cx="2259536" cy="911434"/>
      </dsp:txXfrm>
    </dsp:sp>
    <dsp:sp modelId="{DCA90CFA-4E73-4EC4-9B64-11470F74E21E}">
      <dsp:nvSpPr>
        <dsp:cNvPr id="0" name=""/>
        <dsp:cNvSpPr/>
      </dsp:nvSpPr>
      <dsp:spPr>
        <a:xfrm>
          <a:off x="1646442" y="2173835"/>
          <a:ext cx="2985015" cy="318783"/>
        </a:xfrm>
        <a:custGeom>
          <a:avLst/>
          <a:gdLst/>
          <a:ahLst/>
          <a:cxnLst/>
          <a:rect l="0" t="0" r="0" b="0"/>
          <a:pathLst>
            <a:path>
              <a:moveTo>
                <a:pt x="2985015" y="0"/>
              </a:moveTo>
              <a:lnTo>
                <a:pt x="2985015" y="176491"/>
              </a:lnTo>
              <a:lnTo>
                <a:pt x="0" y="176491"/>
              </a:lnTo>
              <a:lnTo>
                <a:pt x="0" y="31878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063815" y="2331478"/>
        <a:ext cx="150269" cy="3497"/>
      </dsp:txXfrm>
    </dsp:sp>
    <dsp:sp modelId="{1AE0B4F7-860E-41E6-8A39-1BCF350A404D}">
      <dsp:nvSpPr>
        <dsp:cNvPr id="0" name=""/>
        <dsp:cNvSpPr/>
      </dsp:nvSpPr>
      <dsp:spPr>
        <a:xfrm>
          <a:off x="2632485" y="1264201"/>
          <a:ext cx="3997945"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Radiation Protection (RP) team obtains the </a:t>
          </a:r>
          <a:r>
            <a:rPr lang="en-GB" sz="1200" kern="1200" dirty="0" err="1"/>
            <a:t>BoT</a:t>
          </a:r>
          <a:r>
            <a:rPr lang="en-GB" sz="1200" kern="1200" dirty="0"/>
            <a:t> OVK from Slot 13 of the unit#1 to veto the Beam on Target operation, independent of the access state to Target or Bunkers PSS controlled areas </a:t>
          </a:r>
        </a:p>
      </dsp:txBody>
      <dsp:txXfrm>
        <a:off x="2632485" y="1264201"/>
        <a:ext cx="3997945" cy="911434"/>
      </dsp:txXfrm>
    </dsp:sp>
    <dsp:sp modelId="{55003D7A-4515-4C99-9054-7A0C2A2A1CF2}">
      <dsp:nvSpPr>
        <dsp:cNvPr id="0" name=""/>
        <dsp:cNvSpPr/>
      </dsp:nvSpPr>
      <dsp:spPr>
        <a:xfrm>
          <a:off x="3267519" y="2935015"/>
          <a:ext cx="318783" cy="91440"/>
        </a:xfrm>
        <a:custGeom>
          <a:avLst/>
          <a:gdLst/>
          <a:ahLst/>
          <a:cxnLst/>
          <a:rect l="0" t="0" r="0" b="0"/>
          <a:pathLst>
            <a:path>
              <a:moveTo>
                <a:pt x="0" y="45720"/>
              </a:moveTo>
              <a:lnTo>
                <a:pt x="31878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418176" y="2978987"/>
        <a:ext cx="17469" cy="3497"/>
      </dsp:txXfrm>
    </dsp:sp>
    <dsp:sp modelId="{295B57FA-E585-40A1-ABE7-E725A78EA21D}">
      <dsp:nvSpPr>
        <dsp:cNvPr id="0" name=""/>
        <dsp:cNvSpPr/>
      </dsp:nvSpPr>
      <dsp:spPr>
        <a:xfrm>
          <a:off x="23565" y="2525018"/>
          <a:ext cx="3245754"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MCR operator closes the light shutters through the control system prior to initiating access to NWB PSS controlled area. All light shutter are closed + cooldown timer unlocks the solenoid of the NWB AK.</a:t>
          </a:r>
        </a:p>
      </dsp:txBody>
      <dsp:txXfrm>
        <a:off x="23565" y="2525018"/>
        <a:ext cx="3245754" cy="911434"/>
      </dsp:txXfrm>
    </dsp:sp>
    <dsp:sp modelId="{395A99B0-FB12-4FFD-8347-1BA420CB7787}">
      <dsp:nvSpPr>
        <dsp:cNvPr id="0" name=""/>
        <dsp:cNvSpPr/>
      </dsp:nvSpPr>
      <dsp:spPr>
        <a:xfrm>
          <a:off x="1145274" y="3434652"/>
          <a:ext cx="3815651" cy="318783"/>
        </a:xfrm>
        <a:custGeom>
          <a:avLst/>
          <a:gdLst/>
          <a:ahLst/>
          <a:cxnLst/>
          <a:rect l="0" t="0" r="0" b="0"/>
          <a:pathLst>
            <a:path>
              <a:moveTo>
                <a:pt x="3815651" y="0"/>
              </a:moveTo>
              <a:lnTo>
                <a:pt x="3815651" y="176491"/>
              </a:lnTo>
              <a:lnTo>
                <a:pt x="0" y="176491"/>
              </a:lnTo>
              <a:lnTo>
                <a:pt x="0" y="318783"/>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957310" y="3592295"/>
        <a:ext cx="191580" cy="3497"/>
      </dsp:txXfrm>
    </dsp:sp>
    <dsp:sp modelId="{DAE6DA05-21EA-4F44-8835-A6352AB0F8CB}">
      <dsp:nvSpPr>
        <dsp:cNvPr id="0" name=""/>
        <dsp:cNvSpPr/>
      </dsp:nvSpPr>
      <dsp:spPr>
        <a:xfrm>
          <a:off x="3618702" y="2525018"/>
          <a:ext cx="2684447"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RP team returns the NWB AVK to the slot 17 of the of unit#1 and turns to the ON position to permit the access.</a:t>
          </a:r>
        </a:p>
      </dsp:txBody>
      <dsp:txXfrm>
        <a:off x="3618702" y="2525018"/>
        <a:ext cx="2684447" cy="911434"/>
      </dsp:txXfrm>
    </dsp:sp>
    <dsp:sp modelId="{7C77B08D-04B1-424D-8581-CFCD36324C8E}">
      <dsp:nvSpPr>
        <dsp:cNvPr id="0" name=""/>
        <dsp:cNvSpPr/>
      </dsp:nvSpPr>
      <dsp:spPr>
        <a:xfrm>
          <a:off x="2265184" y="4195833"/>
          <a:ext cx="318783" cy="91440"/>
        </a:xfrm>
        <a:custGeom>
          <a:avLst/>
          <a:gdLst/>
          <a:ahLst/>
          <a:cxnLst/>
          <a:rect l="0" t="0" r="0" b="0"/>
          <a:pathLst>
            <a:path>
              <a:moveTo>
                <a:pt x="0" y="45720"/>
              </a:moveTo>
              <a:lnTo>
                <a:pt x="318783"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415841" y="4239804"/>
        <a:ext cx="17469" cy="3497"/>
      </dsp:txXfrm>
    </dsp:sp>
    <dsp:sp modelId="{697D5FAA-8A32-4391-BFF0-57207171FFE8}">
      <dsp:nvSpPr>
        <dsp:cNvPr id="0" name=""/>
        <dsp:cNvSpPr/>
      </dsp:nvSpPr>
      <dsp:spPr>
        <a:xfrm>
          <a:off x="23565" y="3785836"/>
          <a:ext cx="2243419"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NWB PSS transitions from </a:t>
          </a:r>
          <a:r>
            <a:rPr lang="en-GB" sz="1200" i="1" kern="1200" dirty="0"/>
            <a:t>Transition</a:t>
          </a:r>
          <a:r>
            <a:rPr lang="en-GB" sz="1200" kern="1200" dirty="0"/>
            <a:t> mode to </a:t>
          </a:r>
          <a:r>
            <a:rPr lang="en-GB" sz="1200" i="1" kern="1200" dirty="0"/>
            <a:t>Access</a:t>
          </a:r>
          <a:r>
            <a:rPr lang="en-GB" sz="1200" kern="1200" dirty="0"/>
            <a:t> mode.</a:t>
          </a:r>
        </a:p>
      </dsp:txBody>
      <dsp:txXfrm>
        <a:off x="23565" y="3785836"/>
        <a:ext cx="2243419" cy="911434"/>
      </dsp:txXfrm>
    </dsp:sp>
    <dsp:sp modelId="{EBCD4D1C-07B9-47C8-8B90-C722BB0F7F4F}">
      <dsp:nvSpPr>
        <dsp:cNvPr id="0" name=""/>
        <dsp:cNvSpPr/>
      </dsp:nvSpPr>
      <dsp:spPr>
        <a:xfrm>
          <a:off x="2616367" y="3785836"/>
          <a:ext cx="1519057" cy="911434"/>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All Light shutter in NWB are interlocked by NWB PSS. </a:t>
          </a:r>
        </a:p>
      </dsp:txBody>
      <dsp:txXfrm>
        <a:off x="2616367" y="3785836"/>
        <a:ext cx="1519057" cy="91143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5BA51-1FC2-4EA7-A579-20F73FD7553E}">
      <dsp:nvSpPr>
        <dsp:cNvPr id="0" name=""/>
        <dsp:cNvSpPr/>
      </dsp:nvSpPr>
      <dsp:spPr>
        <a:xfrm>
          <a:off x="2982198" y="1066827"/>
          <a:ext cx="655398" cy="91440"/>
        </a:xfrm>
        <a:custGeom>
          <a:avLst/>
          <a:gdLst/>
          <a:ahLst/>
          <a:cxnLst/>
          <a:rect l="0" t="0" r="0" b="0"/>
          <a:pathLst>
            <a:path>
              <a:moveTo>
                <a:pt x="0" y="45720"/>
              </a:moveTo>
              <a:lnTo>
                <a:pt x="655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92748" y="1109117"/>
        <a:ext cx="34299" cy="6859"/>
      </dsp:txXfrm>
    </dsp:sp>
    <dsp:sp modelId="{39D453E9-1D05-4525-8939-56F28DF017F3}">
      <dsp:nvSpPr>
        <dsp:cNvPr id="0" name=""/>
        <dsp:cNvSpPr/>
      </dsp:nvSpPr>
      <dsp:spPr>
        <a:xfrm>
          <a:off x="1397" y="217766"/>
          <a:ext cx="2982601" cy="17895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The MCR operator inserts NWB AK in slot 1 of the key exchange unit #2 (located next to the access door) and turns to the ON position.</a:t>
          </a:r>
          <a:endParaRPr lang="en-US" sz="1400" kern="1200" dirty="0"/>
        </a:p>
      </dsp:txBody>
      <dsp:txXfrm>
        <a:off x="1397" y="217766"/>
        <a:ext cx="2982601" cy="1789561"/>
      </dsp:txXfrm>
    </dsp:sp>
    <dsp:sp modelId="{C96AF1D8-AF6C-413E-8A7F-5D937CDEDCC7}">
      <dsp:nvSpPr>
        <dsp:cNvPr id="0" name=""/>
        <dsp:cNvSpPr/>
      </dsp:nvSpPr>
      <dsp:spPr>
        <a:xfrm>
          <a:off x="1492697" y="2005527"/>
          <a:ext cx="3668600" cy="655398"/>
        </a:xfrm>
        <a:custGeom>
          <a:avLst/>
          <a:gdLst/>
          <a:ahLst/>
          <a:cxnLst/>
          <a:rect l="0" t="0" r="0" b="0"/>
          <a:pathLst>
            <a:path>
              <a:moveTo>
                <a:pt x="3668600" y="0"/>
              </a:moveTo>
              <a:lnTo>
                <a:pt x="3668600" y="344799"/>
              </a:lnTo>
              <a:lnTo>
                <a:pt x="0" y="344799"/>
              </a:lnTo>
              <a:lnTo>
                <a:pt x="0" y="65539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33693" y="2329797"/>
        <a:ext cx="186609" cy="6859"/>
      </dsp:txXfrm>
    </dsp:sp>
    <dsp:sp modelId="{572AE0A8-FCF1-4ED6-8DA7-499A1767F2CB}">
      <dsp:nvSpPr>
        <dsp:cNvPr id="0" name=""/>
        <dsp:cNvSpPr/>
      </dsp:nvSpPr>
      <dsp:spPr>
        <a:xfrm>
          <a:off x="3669997" y="217766"/>
          <a:ext cx="2982601" cy="17895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a:t>The working team, at the NWB access door, contacts the MCR through the intercom to enable the door operation.</a:t>
          </a:r>
          <a:endParaRPr lang="en-US" sz="1400" kern="1200" dirty="0"/>
        </a:p>
      </dsp:txBody>
      <dsp:txXfrm>
        <a:off x="3669997" y="217766"/>
        <a:ext cx="2982601" cy="1789561"/>
      </dsp:txXfrm>
    </dsp:sp>
    <dsp:sp modelId="{F46D507D-A75F-43D8-9AB6-9F191A329A7C}">
      <dsp:nvSpPr>
        <dsp:cNvPr id="0" name=""/>
        <dsp:cNvSpPr/>
      </dsp:nvSpPr>
      <dsp:spPr>
        <a:xfrm>
          <a:off x="2982198" y="3542386"/>
          <a:ext cx="655398" cy="91440"/>
        </a:xfrm>
        <a:custGeom>
          <a:avLst/>
          <a:gdLst/>
          <a:ahLst/>
          <a:cxnLst/>
          <a:rect l="0" t="0" r="0" b="0"/>
          <a:pathLst>
            <a:path>
              <a:moveTo>
                <a:pt x="0" y="45720"/>
              </a:moveTo>
              <a:lnTo>
                <a:pt x="65539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622300">
            <a:lnSpc>
              <a:spcPct val="90000"/>
            </a:lnSpc>
            <a:spcBef>
              <a:spcPct val="0"/>
            </a:spcBef>
            <a:spcAft>
              <a:spcPct val="35000"/>
            </a:spcAft>
            <a:buNone/>
          </a:pPr>
          <a:endParaRPr lang="en-US" sz="1400" kern="1200"/>
        </a:p>
      </dsp:txBody>
      <dsp:txXfrm>
        <a:off x="3292748" y="3584676"/>
        <a:ext cx="34299" cy="6859"/>
      </dsp:txXfrm>
    </dsp:sp>
    <dsp:sp modelId="{DE6D8022-E206-4B85-9130-30DF70AA6E21}">
      <dsp:nvSpPr>
        <dsp:cNvPr id="0" name=""/>
        <dsp:cNvSpPr/>
      </dsp:nvSpPr>
      <dsp:spPr>
        <a:xfrm>
          <a:off x="1397" y="2693326"/>
          <a:ext cx="2982601" cy="17895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The MCR operator can enable/disable the permit for opening the door via PSS MCR HMI only if the bunker PSS is in </a:t>
          </a:r>
          <a:r>
            <a:rPr lang="en-GB" sz="1400" i="1" kern="1200" dirty="0"/>
            <a:t>Access</a:t>
          </a:r>
          <a:r>
            <a:rPr lang="en-GB" sz="1400" kern="1200" dirty="0"/>
            <a:t> mode and NWB AK is in slot 1 of unit#2.</a:t>
          </a:r>
          <a:endParaRPr lang="en-US" sz="1400" kern="1200" dirty="0"/>
        </a:p>
      </dsp:txBody>
      <dsp:txXfrm>
        <a:off x="1397" y="2693326"/>
        <a:ext cx="2982601" cy="1789561"/>
      </dsp:txXfrm>
    </dsp:sp>
    <dsp:sp modelId="{4F41243B-56F0-4DD0-B599-1141310C1323}">
      <dsp:nvSpPr>
        <dsp:cNvPr id="0" name=""/>
        <dsp:cNvSpPr/>
      </dsp:nvSpPr>
      <dsp:spPr>
        <a:xfrm>
          <a:off x="3669997" y="2693326"/>
          <a:ext cx="2982601" cy="178956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9568" tIns="99568" rIns="99568" bIns="99568" numCol="1" spcCol="1270" anchor="ctr" anchorCtr="0">
          <a:noAutofit/>
        </a:bodyPr>
        <a:lstStyle/>
        <a:p>
          <a:pPr marL="0" lvl="0" indent="0" algn="ctr" defTabSz="622300">
            <a:lnSpc>
              <a:spcPct val="90000"/>
            </a:lnSpc>
            <a:spcBef>
              <a:spcPct val="0"/>
            </a:spcBef>
            <a:spcAft>
              <a:spcPct val="35000"/>
            </a:spcAft>
            <a:buNone/>
          </a:pPr>
          <a:r>
            <a:rPr lang="en-GB" sz="1400" kern="1200" dirty="0"/>
            <a:t>Each person accesses the area through the access door following the steps outlined in HMI as Entry Cycle</a:t>
          </a:r>
          <a:endParaRPr lang="en-US" sz="1400" kern="1200" dirty="0"/>
        </a:p>
      </dsp:txBody>
      <dsp:txXfrm>
        <a:off x="3669997" y="2693326"/>
        <a:ext cx="2982601" cy="1789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5BA51-1FC2-4EA7-A579-20F73FD7553E}">
      <dsp:nvSpPr>
        <dsp:cNvPr id="0" name=""/>
        <dsp:cNvSpPr/>
      </dsp:nvSpPr>
      <dsp:spPr>
        <a:xfrm>
          <a:off x="2372569" y="580412"/>
          <a:ext cx="447188" cy="91440"/>
        </a:xfrm>
        <a:custGeom>
          <a:avLst/>
          <a:gdLst/>
          <a:ahLst/>
          <a:cxnLst/>
          <a:rect l="0" t="0" r="0" b="0"/>
          <a:pathLst>
            <a:path>
              <a:moveTo>
                <a:pt x="0" y="45720"/>
              </a:moveTo>
              <a:lnTo>
                <a:pt x="44718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84219" y="623740"/>
        <a:ext cx="23889" cy="4782"/>
      </dsp:txXfrm>
    </dsp:sp>
    <dsp:sp modelId="{39D453E9-1D05-4525-8939-56F28DF017F3}">
      <dsp:nvSpPr>
        <dsp:cNvPr id="0" name=""/>
        <dsp:cNvSpPr/>
      </dsp:nvSpPr>
      <dsp:spPr>
        <a:xfrm>
          <a:off x="297026" y="2929"/>
          <a:ext cx="2077343" cy="12464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If access to the In-Bunker is required, the Rigging team removes the Bunker roof shielding and installs the ladder for user access to the In-Bunker.</a:t>
          </a:r>
          <a:endParaRPr lang="en-US" sz="1200" kern="1200" dirty="0"/>
        </a:p>
      </dsp:txBody>
      <dsp:txXfrm>
        <a:off x="297026" y="2929"/>
        <a:ext cx="2077343" cy="1246405"/>
      </dsp:txXfrm>
    </dsp:sp>
    <dsp:sp modelId="{C96AF1D8-AF6C-413E-8A7F-5D937CDEDCC7}">
      <dsp:nvSpPr>
        <dsp:cNvPr id="0" name=""/>
        <dsp:cNvSpPr/>
      </dsp:nvSpPr>
      <dsp:spPr>
        <a:xfrm>
          <a:off x="1335698" y="1247535"/>
          <a:ext cx="2555132" cy="447188"/>
        </a:xfrm>
        <a:custGeom>
          <a:avLst/>
          <a:gdLst/>
          <a:ahLst/>
          <a:cxnLst/>
          <a:rect l="0" t="0" r="0" b="0"/>
          <a:pathLst>
            <a:path>
              <a:moveTo>
                <a:pt x="2555132" y="0"/>
              </a:moveTo>
              <a:lnTo>
                <a:pt x="2555132" y="240694"/>
              </a:lnTo>
              <a:lnTo>
                <a:pt x="0" y="240694"/>
              </a:lnTo>
              <a:lnTo>
                <a:pt x="0" y="44718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48278" y="1468738"/>
        <a:ext cx="129970" cy="4782"/>
      </dsp:txXfrm>
    </dsp:sp>
    <dsp:sp modelId="{572AE0A8-FCF1-4ED6-8DA7-499A1767F2CB}">
      <dsp:nvSpPr>
        <dsp:cNvPr id="0" name=""/>
        <dsp:cNvSpPr/>
      </dsp:nvSpPr>
      <dsp:spPr>
        <a:xfrm>
          <a:off x="2852158" y="2929"/>
          <a:ext cx="2077343" cy="12464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For Access to In-Bunker a confined space permit is required and a CSW must be present on the Bunker roof to ensure safety.</a:t>
          </a:r>
          <a:endParaRPr lang="en-US" sz="1200" kern="1200" dirty="0"/>
        </a:p>
      </dsp:txBody>
      <dsp:txXfrm>
        <a:off x="2852158" y="2929"/>
        <a:ext cx="2077343" cy="1246405"/>
      </dsp:txXfrm>
    </dsp:sp>
    <dsp:sp modelId="{F46D507D-A75F-43D8-9AB6-9F191A329A7C}">
      <dsp:nvSpPr>
        <dsp:cNvPr id="0" name=""/>
        <dsp:cNvSpPr/>
      </dsp:nvSpPr>
      <dsp:spPr>
        <a:xfrm>
          <a:off x="2372569" y="2304607"/>
          <a:ext cx="447188" cy="91440"/>
        </a:xfrm>
        <a:custGeom>
          <a:avLst/>
          <a:gdLst/>
          <a:ahLst/>
          <a:cxnLst/>
          <a:rect l="0" t="0" r="0" b="0"/>
          <a:pathLst>
            <a:path>
              <a:moveTo>
                <a:pt x="0" y="45720"/>
              </a:moveTo>
              <a:lnTo>
                <a:pt x="447188"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584219" y="2347935"/>
        <a:ext cx="23889" cy="4782"/>
      </dsp:txXfrm>
    </dsp:sp>
    <dsp:sp modelId="{DE6D8022-E206-4B85-9130-30DF70AA6E21}">
      <dsp:nvSpPr>
        <dsp:cNvPr id="0" name=""/>
        <dsp:cNvSpPr/>
      </dsp:nvSpPr>
      <dsp:spPr>
        <a:xfrm>
          <a:off x="297026" y="1727124"/>
          <a:ext cx="2077343" cy="12464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After completing the task, each person exits the area through the access door following the steps of exit cycle</a:t>
          </a:r>
          <a:endParaRPr lang="en-US" sz="1200" kern="1200" dirty="0"/>
        </a:p>
      </dsp:txBody>
      <dsp:txXfrm>
        <a:off x="297026" y="1727124"/>
        <a:ext cx="2077343" cy="1246405"/>
      </dsp:txXfrm>
    </dsp:sp>
    <dsp:sp modelId="{7359B235-FE92-4657-BD41-966EC0306BE2}">
      <dsp:nvSpPr>
        <dsp:cNvPr id="0" name=""/>
        <dsp:cNvSpPr/>
      </dsp:nvSpPr>
      <dsp:spPr>
        <a:xfrm>
          <a:off x="1428140" y="2971729"/>
          <a:ext cx="3176423" cy="447188"/>
        </a:xfrm>
        <a:custGeom>
          <a:avLst/>
          <a:gdLst/>
          <a:ahLst/>
          <a:cxnLst/>
          <a:rect l="0" t="0" r="0" b="0"/>
          <a:pathLst>
            <a:path>
              <a:moveTo>
                <a:pt x="3176423" y="0"/>
              </a:moveTo>
              <a:lnTo>
                <a:pt x="3176423" y="240694"/>
              </a:lnTo>
              <a:lnTo>
                <a:pt x="0" y="240694"/>
              </a:lnTo>
              <a:lnTo>
                <a:pt x="0" y="447188"/>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36048" y="3192933"/>
        <a:ext cx="160607" cy="4782"/>
      </dsp:txXfrm>
    </dsp:sp>
    <dsp:sp modelId="{4F41243B-56F0-4DD0-B599-1141310C1323}">
      <dsp:nvSpPr>
        <dsp:cNvPr id="0" name=""/>
        <dsp:cNvSpPr/>
      </dsp:nvSpPr>
      <dsp:spPr>
        <a:xfrm>
          <a:off x="2852158" y="1727124"/>
          <a:ext cx="3504810" cy="12464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working group lead/CSW shall ensure all entrants exit the area and all STs are returned. At this point, the MCR should be contacted to remove the permit for opening the door via PSS MCR HMI.</a:t>
          </a:r>
          <a:endParaRPr lang="en-US" sz="1200" kern="1200" dirty="0"/>
        </a:p>
      </dsp:txBody>
      <dsp:txXfrm>
        <a:off x="2852158" y="1727124"/>
        <a:ext cx="3504810" cy="1246405"/>
      </dsp:txXfrm>
    </dsp:sp>
    <dsp:sp modelId="{A3EC21B0-A1BC-48E4-AFCA-A004516A9B30}">
      <dsp:nvSpPr>
        <dsp:cNvPr id="0" name=""/>
        <dsp:cNvSpPr/>
      </dsp:nvSpPr>
      <dsp:spPr>
        <a:xfrm>
          <a:off x="297026" y="3451318"/>
          <a:ext cx="2262226" cy="1246405"/>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MCR operator then removes the permit for opening the door via PSS MCR HMI to prevent any uncontrolled access. </a:t>
          </a:r>
          <a:endParaRPr lang="en-US" sz="1200" kern="1200" dirty="0"/>
        </a:p>
      </dsp:txBody>
      <dsp:txXfrm>
        <a:off x="297026" y="3451318"/>
        <a:ext cx="2262226" cy="1246405"/>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A5BA51-1FC2-4EA7-A579-20F73FD7553E}">
      <dsp:nvSpPr>
        <dsp:cNvPr id="0" name=""/>
        <dsp:cNvSpPr/>
      </dsp:nvSpPr>
      <dsp:spPr>
        <a:xfrm>
          <a:off x="1685926" y="558569"/>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854911" y="602347"/>
        <a:ext cx="19398" cy="3883"/>
      </dsp:txXfrm>
    </dsp:sp>
    <dsp:sp modelId="{39D453E9-1D05-4525-8939-56F28DF017F3}">
      <dsp:nvSpPr>
        <dsp:cNvPr id="0" name=""/>
        <dsp:cNvSpPr/>
      </dsp:nvSpPr>
      <dsp:spPr>
        <a:xfrm>
          <a:off x="910" y="98244"/>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US" sz="1100" kern="1200" dirty="0"/>
            <a:t>Work order and related permits be prepared in EAM</a:t>
          </a:r>
        </a:p>
      </dsp:txBody>
      <dsp:txXfrm>
        <a:off x="910" y="98244"/>
        <a:ext cx="1686816" cy="1012089"/>
      </dsp:txXfrm>
    </dsp:sp>
    <dsp:sp modelId="{C96AF1D8-AF6C-413E-8A7F-5D937CDEDCC7}">
      <dsp:nvSpPr>
        <dsp:cNvPr id="0" name=""/>
        <dsp:cNvSpPr/>
      </dsp:nvSpPr>
      <dsp:spPr>
        <a:xfrm>
          <a:off x="3760710" y="558569"/>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929695" y="602347"/>
        <a:ext cx="19398" cy="3883"/>
      </dsp:txXfrm>
    </dsp:sp>
    <dsp:sp modelId="{572AE0A8-FCF1-4ED6-8DA7-499A1767F2CB}">
      <dsp:nvSpPr>
        <dsp:cNvPr id="0" name=""/>
        <dsp:cNvSpPr/>
      </dsp:nvSpPr>
      <dsp:spPr>
        <a:xfrm>
          <a:off x="2075694" y="98244"/>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The MCR operator checks and verifies the Work order and related permits</a:t>
          </a:r>
          <a:endParaRPr lang="en-US" sz="1100" kern="1200" dirty="0"/>
        </a:p>
      </dsp:txBody>
      <dsp:txXfrm>
        <a:off x="2075694" y="98244"/>
        <a:ext cx="1686816" cy="1012089"/>
      </dsp:txXfrm>
    </dsp:sp>
    <dsp:sp modelId="{F46D507D-A75F-43D8-9AB6-9F191A329A7C}">
      <dsp:nvSpPr>
        <dsp:cNvPr id="0" name=""/>
        <dsp:cNvSpPr/>
      </dsp:nvSpPr>
      <dsp:spPr>
        <a:xfrm>
          <a:off x="5835494" y="558569"/>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04479" y="602347"/>
        <a:ext cx="19398" cy="3883"/>
      </dsp:txXfrm>
    </dsp:sp>
    <dsp:sp modelId="{DE6D8022-E206-4B85-9130-30DF70AA6E21}">
      <dsp:nvSpPr>
        <dsp:cNvPr id="0" name=""/>
        <dsp:cNvSpPr/>
      </dsp:nvSpPr>
      <dsp:spPr>
        <a:xfrm>
          <a:off x="4150478" y="98244"/>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The MCR operator checks all STs are in place through the PSS MCR HMI/OPI.</a:t>
          </a:r>
          <a:endParaRPr lang="en-US" sz="1100" kern="1200" dirty="0"/>
        </a:p>
      </dsp:txBody>
      <dsp:txXfrm>
        <a:off x="4150478" y="98244"/>
        <a:ext cx="1686816" cy="1012089"/>
      </dsp:txXfrm>
    </dsp:sp>
    <dsp:sp modelId="{5D50A039-A208-427D-B0BC-7261C80796BC}">
      <dsp:nvSpPr>
        <dsp:cNvPr id="0" name=""/>
        <dsp:cNvSpPr/>
      </dsp:nvSpPr>
      <dsp:spPr>
        <a:xfrm>
          <a:off x="844318" y="1108534"/>
          <a:ext cx="6224351" cy="357367"/>
        </a:xfrm>
        <a:custGeom>
          <a:avLst/>
          <a:gdLst/>
          <a:ahLst/>
          <a:cxnLst/>
          <a:rect l="0" t="0" r="0" b="0"/>
          <a:pathLst>
            <a:path>
              <a:moveTo>
                <a:pt x="6224351" y="0"/>
              </a:moveTo>
              <a:lnTo>
                <a:pt x="6224351" y="195783"/>
              </a:lnTo>
              <a:lnTo>
                <a:pt x="0" y="195783"/>
              </a:lnTo>
              <a:lnTo>
                <a:pt x="0" y="35736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800583" y="1285276"/>
        <a:ext cx="311821" cy="3883"/>
      </dsp:txXfrm>
    </dsp:sp>
    <dsp:sp modelId="{23C671E6-E748-42D5-A095-A2A510396759}">
      <dsp:nvSpPr>
        <dsp:cNvPr id="0" name=""/>
        <dsp:cNvSpPr/>
      </dsp:nvSpPr>
      <dsp:spPr>
        <a:xfrm>
          <a:off x="6225262" y="98244"/>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Each Rigging team member access to the area through the access door as per previous procedure </a:t>
          </a:r>
          <a:endParaRPr lang="en-US" sz="1100" kern="1200" dirty="0"/>
        </a:p>
      </dsp:txBody>
      <dsp:txXfrm>
        <a:off x="6225262" y="98244"/>
        <a:ext cx="1686816" cy="1012089"/>
      </dsp:txXfrm>
    </dsp:sp>
    <dsp:sp modelId="{36B1C988-7C10-44F3-A0E4-D291CF86C37D}">
      <dsp:nvSpPr>
        <dsp:cNvPr id="0" name=""/>
        <dsp:cNvSpPr/>
      </dsp:nvSpPr>
      <dsp:spPr>
        <a:xfrm>
          <a:off x="1685926" y="1958626"/>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854911" y="2002405"/>
        <a:ext cx="19398" cy="3883"/>
      </dsp:txXfrm>
    </dsp:sp>
    <dsp:sp modelId="{A92CEB30-C393-49CE-82DA-4391A1503A98}">
      <dsp:nvSpPr>
        <dsp:cNvPr id="0" name=""/>
        <dsp:cNvSpPr/>
      </dsp:nvSpPr>
      <dsp:spPr>
        <a:xfrm>
          <a:off x="910" y="1498302"/>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a:t>Rigging team is on the Bunker roof, they remove ladders and restore the shielding </a:t>
          </a:r>
          <a:endParaRPr lang="en-US" sz="1100" kern="1200" dirty="0"/>
        </a:p>
      </dsp:txBody>
      <dsp:txXfrm>
        <a:off x="910" y="1498302"/>
        <a:ext cx="1686816" cy="1012089"/>
      </dsp:txXfrm>
    </dsp:sp>
    <dsp:sp modelId="{E6BBB0BD-3F74-4197-92A7-F3C6A4478DB6}">
      <dsp:nvSpPr>
        <dsp:cNvPr id="0" name=""/>
        <dsp:cNvSpPr/>
      </dsp:nvSpPr>
      <dsp:spPr>
        <a:xfrm>
          <a:off x="3760710" y="1958626"/>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929695" y="2002405"/>
        <a:ext cx="19398" cy="3883"/>
      </dsp:txXfrm>
    </dsp:sp>
    <dsp:sp modelId="{C5273A38-5630-4E08-AF5B-32449F2A3E06}">
      <dsp:nvSpPr>
        <dsp:cNvPr id="0" name=""/>
        <dsp:cNvSpPr/>
      </dsp:nvSpPr>
      <dsp:spPr>
        <a:xfrm>
          <a:off x="2075694" y="1498302"/>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Each Rigging team member leaves the area through the access door </a:t>
          </a:r>
          <a:endParaRPr lang="en-US" sz="1100" kern="1200" dirty="0"/>
        </a:p>
      </dsp:txBody>
      <dsp:txXfrm>
        <a:off x="2075694" y="1498302"/>
        <a:ext cx="1686816" cy="1012089"/>
      </dsp:txXfrm>
    </dsp:sp>
    <dsp:sp modelId="{A3DDCD3E-4FF8-4692-97EC-CA0CA11B472E}">
      <dsp:nvSpPr>
        <dsp:cNvPr id="0" name=""/>
        <dsp:cNvSpPr/>
      </dsp:nvSpPr>
      <dsp:spPr>
        <a:xfrm>
          <a:off x="5835494" y="1958626"/>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6004479" y="2002405"/>
        <a:ext cx="19398" cy="3883"/>
      </dsp:txXfrm>
    </dsp:sp>
    <dsp:sp modelId="{E22EBC23-2A85-42C5-BD24-711CE1D8B705}">
      <dsp:nvSpPr>
        <dsp:cNvPr id="0" name=""/>
        <dsp:cNvSpPr/>
      </dsp:nvSpPr>
      <dsp:spPr>
        <a:xfrm>
          <a:off x="4150478" y="1498302"/>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The Rigging team lead shall ensure everyone has left the area and all STs are in place then ask MCR to lock the access door</a:t>
          </a:r>
          <a:endParaRPr lang="en-US" sz="1100" kern="1200" dirty="0"/>
        </a:p>
      </dsp:txBody>
      <dsp:txXfrm>
        <a:off x="4150478" y="1498302"/>
        <a:ext cx="1686816" cy="1012089"/>
      </dsp:txXfrm>
    </dsp:sp>
    <dsp:sp modelId="{39B0F7AA-432B-4A1C-96F6-0CE797199105}">
      <dsp:nvSpPr>
        <dsp:cNvPr id="0" name=""/>
        <dsp:cNvSpPr/>
      </dsp:nvSpPr>
      <dsp:spPr>
        <a:xfrm>
          <a:off x="844318" y="2508591"/>
          <a:ext cx="6224351" cy="357367"/>
        </a:xfrm>
        <a:custGeom>
          <a:avLst/>
          <a:gdLst/>
          <a:ahLst/>
          <a:cxnLst/>
          <a:rect l="0" t="0" r="0" b="0"/>
          <a:pathLst>
            <a:path>
              <a:moveTo>
                <a:pt x="6224351" y="0"/>
              </a:moveTo>
              <a:lnTo>
                <a:pt x="6224351" y="195783"/>
              </a:lnTo>
              <a:lnTo>
                <a:pt x="0" y="195783"/>
              </a:lnTo>
              <a:lnTo>
                <a:pt x="0" y="35736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800583" y="2685333"/>
        <a:ext cx="311821" cy="3883"/>
      </dsp:txXfrm>
    </dsp:sp>
    <dsp:sp modelId="{D336C439-391E-416A-A637-8ACE877B3A12}">
      <dsp:nvSpPr>
        <dsp:cNvPr id="0" name=""/>
        <dsp:cNvSpPr/>
      </dsp:nvSpPr>
      <dsp:spPr>
        <a:xfrm>
          <a:off x="6225262" y="1498302"/>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The MCR operator removes the door operation permit through the PSS MCR HMI.</a:t>
          </a:r>
          <a:endParaRPr lang="en-US" sz="1100" kern="1200" dirty="0"/>
        </a:p>
      </dsp:txBody>
      <dsp:txXfrm>
        <a:off x="6225262" y="1498302"/>
        <a:ext cx="1686816" cy="1012089"/>
      </dsp:txXfrm>
    </dsp:sp>
    <dsp:sp modelId="{55D5505F-1184-4380-9B2F-66508DC4E985}">
      <dsp:nvSpPr>
        <dsp:cNvPr id="0" name=""/>
        <dsp:cNvSpPr/>
      </dsp:nvSpPr>
      <dsp:spPr>
        <a:xfrm>
          <a:off x="1685926" y="3358684"/>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1854911" y="3402462"/>
        <a:ext cx="19398" cy="3883"/>
      </dsp:txXfrm>
    </dsp:sp>
    <dsp:sp modelId="{FF84AA2C-A921-40EF-B848-FCE4D67A991B}">
      <dsp:nvSpPr>
        <dsp:cNvPr id="0" name=""/>
        <dsp:cNvSpPr/>
      </dsp:nvSpPr>
      <dsp:spPr>
        <a:xfrm>
          <a:off x="910" y="2898359"/>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Rigging team lead shall confirm all shielding blocks (NWB and all instrument section in NWB PSS Control area) are in place.</a:t>
          </a:r>
          <a:endParaRPr lang="en-US" sz="1100" kern="1200" dirty="0"/>
        </a:p>
      </dsp:txBody>
      <dsp:txXfrm>
        <a:off x="910" y="2898359"/>
        <a:ext cx="1686816" cy="1012089"/>
      </dsp:txXfrm>
    </dsp:sp>
    <dsp:sp modelId="{713715BB-8AB8-481E-A603-C893D40E6A61}">
      <dsp:nvSpPr>
        <dsp:cNvPr id="0" name=""/>
        <dsp:cNvSpPr/>
      </dsp:nvSpPr>
      <dsp:spPr>
        <a:xfrm>
          <a:off x="3760710" y="3358684"/>
          <a:ext cx="357367" cy="91440"/>
        </a:xfrm>
        <a:custGeom>
          <a:avLst/>
          <a:gdLst/>
          <a:ahLst/>
          <a:cxnLst/>
          <a:rect l="0" t="0" r="0" b="0"/>
          <a:pathLst>
            <a:path>
              <a:moveTo>
                <a:pt x="0" y="45720"/>
              </a:moveTo>
              <a:lnTo>
                <a:pt x="357367"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a:off x="3929695" y="3402462"/>
        <a:ext cx="19398" cy="3883"/>
      </dsp:txXfrm>
    </dsp:sp>
    <dsp:sp modelId="{81010FCF-0902-47CF-86F4-710D563A6D43}">
      <dsp:nvSpPr>
        <dsp:cNvPr id="0" name=""/>
        <dsp:cNvSpPr/>
      </dsp:nvSpPr>
      <dsp:spPr>
        <a:xfrm>
          <a:off x="2075694" y="2898359"/>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a:t>RP shall check and confirm all shielding are in place.</a:t>
          </a:r>
          <a:endParaRPr lang="en-US" sz="1100" kern="1200" dirty="0"/>
        </a:p>
      </dsp:txBody>
      <dsp:txXfrm>
        <a:off x="2075694" y="2898359"/>
        <a:ext cx="1686816" cy="1012089"/>
      </dsp:txXfrm>
    </dsp:sp>
    <dsp:sp modelId="{93FA7BA6-93F0-4247-837E-7A073687257E}">
      <dsp:nvSpPr>
        <dsp:cNvPr id="0" name=""/>
        <dsp:cNvSpPr/>
      </dsp:nvSpPr>
      <dsp:spPr>
        <a:xfrm>
          <a:off x="844318" y="3908648"/>
          <a:ext cx="5181688" cy="357367"/>
        </a:xfrm>
        <a:custGeom>
          <a:avLst/>
          <a:gdLst/>
          <a:ahLst/>
          <a:cxnLst/>
          <a:rect l="0" t="0" r="0" b="0"/>
          <a:pathLst>
            <a:path>
              <a:moveTo>
                <a:pt x="5181688" y="0"/>
              </a:moveTo>
              <a:lnTo>
                <a:pt x="5181688" y="195783"/>
              </a:lnTo>
              <a:lnTo>
                <a:pt x="0" y="195783"/>
              </a:lnTo>
              <a:lnTo>
                <a:pt x="0" y="357367"/>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305258" y="4085391"/>
        <a:ext cx="259809" cy="3883"/>
      </dsp:txXfrm>
    </dsp:sp>
    <dsp:sp modelId="{8D588DF9-A2F4-4A9A-BE99-C5E319F2F6D1}">
      <dsp:nvSpPr>
        <dsp:cNvPr id="0" name=""/>
        <dsp:cNvSpPr/>
      </dsp:nvSpPr>
      <dsp:spPr>
        <a:xfrm>
          <a:off x="4150478" y="2898359"/>
          <a:ext cx="3751057"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dirty="0"/>
            <a:t>When all STs and SCMKs in place and the access door is closed and locked, the NWB PSS allows RP to release the NWB AK from Slot 1 of the key exchange Unit#2 with RP credentials on the NWB door HMI</a:t>
          </a:r>
          <a:endParaRPr lang="en-US" sz="1100" kern="1200" dirty="0"/>
        </a:p>
      </dsp:txBody>
      <dsp:txXfrm>
        <a:off x="4150478" y="2898359"/>
        <a:ext cx="3751057" cy="1012089"/>
      </dsp:txXfrm>
    </dsp:sp>
    <dsp:sp modelId="{A0A1F5E3-CC67-4DF9-8C18-A3A2C05F1132}">
      <dsp:nvSpPr>
        <dsp:cNvPr id="0" name=""/>
        <dsp:cNvSpPr/>
      </dsp:nvSpPr>
      <dsp:spPr>
        <a:xfrm>
          <a:off x="910" y="4298416"/>
          <a:ext cx="1686816" cy="101208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None/>
          </a:pPr>
          <a:r>
            <a:rPr lang="en-GB" sz="1100" kern="1200"/>
            <a:t>The MCR operator receives the NWB AK from RP and closes unit#2. </a:t>
          </a:r>
          <a:endParaRPr lang="en-US" sz="1100" kern="1200" dirty="0"/>
        </a:p>
      </dsp:txBody>
      <dsp:txXfrm>
        <a:off x="910" y="4298416"/>
        <a:ext cx="1686816" cy="101208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CFCD05-A156-4FBF-A2EF-D5120D27CA83}">
      <dsp:nvSpPr>
        <dsp:cNvPr id="0" name=""/>
        <dsp:cNvSpPr/>
      </dsp:nvSpPr>
      <dsp:spPr>
        <a:xfrm>
          <a:off x="1921391" y="452307"/>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2085948" y="496132"/>
        <a:ext cx="18932" cy="3790"/>
      </dsp:txXfrm>
    </dsp:sp>
    <dsp:sp modelId="{39D453E9-1D05-4525-8939-56F28DF017F3}">
      <dsp:nvSpPr>
        <dsp:cNvPr id="0" name=""/>
        <dsp:cNvSpPr/>
      </dsp:nvSpPr>
      <dsp:spPr>
        <a:xfrm>
          <a:off x="86631" y="4142"/>
          <a:ext cx="1836560"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MCR operator puts the NWB AK in slot 18 of the integrated key exchange unit#1 and turns to ON position</a:t>
          </a:r>
          <a:endParaRPr lang="en-US" sz="1200" kern="1200" dirty="0"/>
        </a:p>
      </dsp:txBody>
      <dsp:txXfrm>
        <a:off x="86631" y="4142"/>
        <a:ext cx="1836560" cy="987769"/>
      </dsp:txXfrm>
    </dsp:sp>
    <dsp:sp modelId="{8FB915E9-7F93-4F28-B5CC-93BAE90F2B0D}">
      <dsp:nvSpPr>
        <dsp:cNvPr id="0" name=""/>
        <dsp:cNvSpPr/>
      </dsp:nvSpPr>
      <dsp:spPr>
        <a:xfrm>
          <a:off x="3737751" y="452307"/>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902308" y="496132"/>
        <a:ext cx="18932" cy="3790"/>
      </dsp:txXfrm>
    </dsp:sp>
    <dsp:sp modelId="{4B96936C-8FF0-4315-BB6F-603D2624F121}">
      <dsp:nvSpPr>
        <dsp:cNvPr id="0" name=""/>
        <dsp:cNvSpPr/>
      </dsp:nvSpPr>
      <dsp:spPr>
        <a:xfrm>
          <a:off x="2301836" y="4142"/>
          <a:ext cx="1437715"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NWB PSS transitions from the </a:t>
          </a:r>
          <a:r>
            <a:rPr lang="en-GB" sz="1200" i="1" kern="1200" dirty="0"/>
            <a:t>Access</a:t>
          </a:r>
          <a:r>
            <a:rPr lang="en-GB" sz="1200" kern="1200" dirty="0"/>
            <a:t> mode to the </a:t>
          </a:r>
          <a:r>
            <a:rPr lang="en-GB" sz="1200" i="1" kern="1200" dirty="0"/>
            <a:t>Transition</a:t>
          </a:r>
          <a:r>
            <a:rPr lang="en-GB" sz="1200" kern="1200" dirty="0"/>
            <a:t> mode.</a:t>
          </a:r>
          <a:endParaRPr lang="en-US" sz="1200" kern="1200" dirty="0"/>
        </a:p>
      </dsp:txBody>
      <dsp:txXfrm>
        <a:off x="2301836" y="4142"/>
        <a:ext cx="1437715" cy="987769"/>
      </dsp:txXfrm>
    </dsp:sp>
    <dsp:sp modelId="{93C7EC9A-CB36-4FC4-B47F-0A2999C3C627}">
      <dsp:nvSpPr>
        <dsp:cNvPr id="0" name=""/>
        <dsp:cNvSpPr/>
      </dsp:nvSpPr>
      <dsp:spPr>
        <a:xfrm>
          <a:off x="5762679" y="452307"/>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5927235" y="496132"/>
        <a:ext cx="18932" cy="3790"/>
      </dsp:txXfrm>
    </dsp:sp>
    <dsp:sp modelId="{18F6D03D-E470-4C1A-BB1E-7C3855AFA5ED}">
      <dsp:nvSpPr>
        <dsp:cNvPr id="0" name=""/>
        <dsp:cNvSpPr/>
      </dsp:nvSpPr>
      <dsp:spPr>
        <a:xfrm>
          <a:off x="4118196" y="4142"/>
          <a:ext cx="1646282"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RP team takes the NWB AVK from slot 17 of the integrated key exchange unit#1 for prevent access.</a:t>
          </a:r>
          <a:endParaRPr lang="en-US" sz="1200" kern="1200" dirty="0"/>
        </a:p>
      </dsp:txBody>
      <dsp:txXfrm>
        <a:off x="4118196" y="4142"/>
        <a:ext cx="1646282" cy="987769"/>
      </dsp:txXfrm>
    </dsp:sp>
    <dsp:sp modelId="{D3918E2C-1DF5-42A5-BEAE-5E75BBC5A73E}">
      <dsp:nvSpPr>
        <dsp:cNvPr id="0" name=""/>
        <dsp:cNvSpPr/>
      </dsp:nvSpPr>
      <dsp:spPr>
        <a:xfrm>
          <a:off x="909773" y="990112"/>
          <a:ext cx="6056492" cy="348045"/>
        </a:xfrm>
        <a:custGeom>
          <a:avLst/>
          <a:gdLst/>
          <a:ahLst/>
          <a:cxnLst/>
          <a:rect l="0" t="0" r="0" b="0"/>
          <a:pathLst>
            <a:path>
              <a:moveTo>
                <a:pt x="6056492" y="0"/>
              </a:moveTo>
              <a:lnTo>
                <a:pt x="6056492" y="191122"/>
              </a:lnTo>
              <a:lnTo>
                <a:pt x="0" y="191122"/>
              </a:lnTo>
              <a:lnTo>
                <a:pt x="0" y="34804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3786311" y="1162239"/>
        <a:ext cx="303415" cy="3790"/>
      </dsp:txXfrm>
    </dsp:sp>
    <dsp:sp modelId="{DCC733B2-FEC5-476C-B857-97C903621299}">
      <dsp:nvSpPr>
        <dsp:cNvPr id="0" name=""/>
        <dsp:cNvSpPr/>
      </dsp:nvSpPr>
      <dsp:spPr>
        <a:xfrm>
          <a:off x="6143124" y="4142"/>
          <a:ext cx="1646282"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a:t>None of the light shutters is Bypass </a:t>
          </a:r>
          <a:endParaRPr lang="en-US" sz="1200" kern="1200" dirty="0"/>
        </a:p>
      </dsp:txBody>
      <dsp:txXfrm>
        <a:off x="6143124" y="4142"/>
        <a:ext cx="1646282" cy="987769"/>
      </dsp:txXfrm>
    </dsp:sp>
    <dsp:sp modelId="{DBC8DC40-7E5E-43E1-8D3D-0F6343C9DE0B}">
      <dsp:nvSpPr>
        <dsp:cNvPr id="0" name=""/>
        <dsp:cNvSpPr/>
      </dsp:nvSpPr>
      <dsp:spPr>
        <a:xfrm>
          <a:off x="1731114" y="1818722"/>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533400">
            <a:lnSpc>
              <a:spcPct val="90000"/>
            </a:lnSpc>
            <a:spcBef>
              <a:spcPct val="0"/>
            </a:spcBef>
            <a:spcAft>
              <a:spcPct val="35000"/>
            </a:spcAft>
            <a:buNone/>
          </a:pPr>
          <a:endParaRPr lang="en-US" sz="1200" kern="1200"/>
        </a:p>
      </dsp:txBody>
      <dsp:txXfrm>
        <a:off x="1895670" y="1862547"/>
        <a:ext cx="18932" cy="3790"/>
      </dsp:txXfrm>
    </dsp:sp>
    <dsp:sp modelId="{B81451CF-1F5B-40D6-85D0-856AC3C43AA1}">
      <dsp:nvSpPr>
        <dsp:cNvPr id="0" name=""/>
        <dsp:cNvSpPr/>
      </dsp:nvSpPr>
      <dsp:spPr>
        <a:xfrm>
          <a:off x="86631" y="1370557"/>
          <a:ext cx="1646282"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NWB PSS receives permission from TS PSS which means that Target basement is searched and locked.</a:t>
          </a:r>
        </a:p>
      </dsp:txBody>
      <dsp:txXfrm>
        <a:off x="86631" y="1370557"/>
        <a:ext cx="1646282" cy="987769"/>
      </dsp:txXfrm>
    </dsp:sp>
    <dsp:sp modelId="{9AA6E231-5233-4E51-8A70-5C93DDDD56F2}">
      <dsp:nvSpPr>
        <dsp:cNvPr id="0" name=""/>
        <dsp:cNvSpPr/>
      </dsp:nvSpPr>
      <dsp:spPr>
        <a:xfrm>
          <a:off x="3756042" y="1818722"/>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920598" y="1862547"/>
        <a:ext cx="18932" cy="3790"/>
      </dsp:txXfrm>
    </dsp:sp>
    <dsp:sp modelId="{7DA04C67-91FD-42A6-B598-3F49F534BE2D}">
      <dsp:nvSpPr>
        <dsp:cNvPr id="0" name=""/>
        <dsp:cNvSpPr/>
      </dsp:nvSpPr>
      <dsp:spPr>
        <a:xfrm>
          <a:off x="2111559" y="1370557"/>
          <a:ext cx="1646282"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US" sz="1200" kern="1200" dirty="0"/>
            <a:t>Related SIF is properly reset and acknowledged through the PSS MCR HMI</a:t>
          </a:r>
        </a:p>
      </dsp:txBody>
      <dsp:txXfrm>
        <a:off x="2111559" y="1370557"/>
        <a:ext cx="1646282" cy="987769"/>
      </dsp:txXfrm>
    </dsp:sp>
    <dsp:sp modelId="{B667FEE8-1AD5-40EE-BD9F-8C3D46BE1753}">
      <dsp:nvSpPr>
        <dsp:cNvPr id="0" name=""/>
        <dsp:cNvSpPr/>
      </dsp:nvSpPr>
      <dsp:spPr>
        <a:xfrm>
          <a:off x="909773" y="2356526"/>
          <a:ext cx="4351314" cy="348045"/>
        </a:xfrm>
        <a:custGeom>
          <a:avLst/>
          <a:gdLst/>
          <a:ahLst/>
          <a:cxnLst/>
          <a:rect l="0" t="0" r="0" b="0"/>
          <a:pathLst>
            <a:path>
              <a:moveTo>
                <a:pt x="4351314" y="0"/>
              </a:moveTo>
              <a:lnTo>
                <a:pt x="4351314" y="191122"/>
              </a:lnTo>
              <a:lnTo>
                <a:pt x="0" y="191122"/>
              </a:lnTo>
              <a:lnTo>
                <a:pt x="0" y="34804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976236" y="2528654"/>
        <a:ext cx="218387" cy="3790"/>
      </dsp:txXfrm>
    </dsp:sp>
    <dsp:sp modelId="{B76458C7-6B86-4724-829B-771D350E800C}">
      <dsp:nvSpPr>
        <dsp:cNvPr id="0" name=""/>
        <dsp:cNvSpPr/>
      </dsp:nvSpPr>
      <dsp:spPr>
        <a:xfrm>
          <a:off x="4136487" y="1370557"/>
          <a:ext cx="2249200"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NWB PSS sends the permission signal to the light shutter system and closes the PSS contactors of the light shutters</a:t>
          </a:r>
          <a:endParaRPr lang="en-US" sz="1200" kern="1200" dirty="0"/>
        </a:p>
      </dsp:txBody>
      <dsp:txXfrm>
        <a:off x="4136487" y="1370557"/>
        <a:ext cx="2249200" cy="987769"/>
      </dsp:txXfrm>
    </dsp:sp>
    <dsp:sp modelId="{A0369AD2-65D5-4004-93A4-5621AF7B851F}">
      <dsp:nvSpPr>
        <dsp:cNvPr id="0" name=""/>
        <dsp:cNvSpPr/>
      </dsp:nvSpPr>
      <dsp:spPr>
        <a:xfrm>
          <a:off x="1731114" y="3185136"/>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1895670" y="3228961"/>
        <a:ext cx="18932" cy="3790"/>
      </dsp:txXfrm>
    </dsp:sp>
    <dsp:sp modelId="{171504A0-B2BA-4D49-9652-70D19A1CED70}">
      <dsp:nvSpPr>
        <dsp:cNvPr id="0" name=""/>
        <dsp:cNvSpPr/>
      </dsp:nvSpPr>
      <dsp:spPr>
        <a:xfrm>
          <a:off x="86631" y="2736972"/>
          <a:ext cx="1646282"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NWP PSS permit to Nexus PSS as “Ready for </a:t>
          </a:r>
          <a:r>
            <a:rPr lang="en-GB" sz="1200" kern="1200" dirty="0" err="1"/>
            <a:t>BoT</a:t>
          </a:r>
          <a:r>
            <a:rPr lang="en-GB" sz="1200" kern="1200" dirty="0"/>
            <a:t>” is enabled</a:t>
          </a:r>
          <a:endParaRPr lang="en-US" sz="1200" kern="1200" dirty="0"/>
        </a:p>
      </dsp:txBody>
      <dsp:txXfrm>
        <a:off x="86631" y="2736972"/>
        <a:ext cx="1646282" cy="987769"/>
      </dsp:txXfrm>
    </dsp:sp>
    <dsp:sp modelId="{3A3F9C4F-8055-40F7-9B88-83919486138E}">
      <dsp:nvSpPr>
        <dsp:cNvPr id="0" name=""/>
        <dsp:cNvSpPr/>
      </dsp:nvSpPr>
      <dsp:spPr>
        <a:xfrm>
          <a:off x="4282062" y="3185136"/>
          <a:ext cx="348045" cy="91440"/>
        </a:xfrm>
        <a:custGeom>
          <a:avLst/>
          <a:gdLst/>
          <a:ahLst/>
          <a:cxnLst/>
          <a:rect l="0" t="0" r="0" b="0"/>
          <a:pathLst>
            <a:path>
              <a:moveTo>
                <a:pt x="0" y="45720"/>
              </a:moveTo>
              <a:lnTo>
                <a:pt x="348045" y="45720"/>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46618" y="3228961"/>
        <a:ext cx="18932" cy="3790"/>
      </dsp:txXfrm>
    </dsp:sp>
    <dsp:sp modelId="{6AE651BD-173C-4625-A763-2D3270636AEC}">
      <dsp:nvSpPr>
        <dsp:cNvPr id="0" name=""/>
        <dsp:cNvSpPr/>
      </dsp:nvSpPr>
      <dsp:spPr>
        <a:xfrm>
          <a:off x="2111559" y="2736972"/>
          <a:ext cx="2172302"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RP team should confirm </a:t>
          </a:r>
          <a:r>
            <a:rPr lang="en-GB" sz="1200" kern="1200" dirty="0" err="1"/>
            <a:t>BoT</a:t>
          </a:r>
          <a:r>
            <a:rPr lang="en-GB" sz="1200" kern="1200" dirty="0"/>
            <a:t> operation and return the </a:t>
          </a:r>
          <a:r>
            <a:rPr lang="en-GB" sz="1200" kern="1200" dirty="0" err="1"/>
            <a:t>BoT</a:t>
          </a:r>
          <a:r>
            <a:rPr lang="en-GB" sz="1200" kern="1200" dirty="0"/>
            <a:t> OVK to the slot13 of the integrated key exchange unit#1.</a:t>
          </a:r>
          <a:endParaRPr lang="en-US" sz="1200" kern="1200" dirty="0"/>
        </a:p>
      </dsp:txBody>
      <dsp:txXfrm>
        <a:off x="2111559" y="2736972"/>
        <a:ext cx="2172302" cy="987769"/>
      </dsp:txXfrm>
    </dsp:sp>
    <dsp:sp modelId="{6BF61DC1-C21A-400E-BF8D-1837F1BFC372}">
      <dsp:nvSpPr>
        <dsp:cNvPr id="0" name=""/>
        <dsp:cNvSpPr/>
      </dsp:nvSpPr>
      <dsp:spPr>
        <a:xfrm>
          <a:off x="1623765" y="3722941"/>
          <a:ext cx="4036446" cy="348045"/>
        </a:xfrm>
        <a:custGeom>
          <a:avLst/>
          <a:gdLst/>
          <a:ahLst/>
          <a:cxnLst/>
          <a:rect l="0" t="0" r="0" b="0"/>
          <a:pathLst>
            <a:path>
              <a:moveTo>
                <a:pt x="4036446" y="0"/>
              </a:moveTo>
              <a:lnTo>
                <a:pt x="4036446" y="191122"/>
              </a:lnTo>
              <a:lnTo>
                <a:pt x="0" y="191122"/>
              </a:lnTo>
              <a:lnTo>
                <a:pt x="0" y="348045"/>
              </a:lnTo>
            </a:path>
          </a:pathLst>
        </a:custGeom>
        <a:noFill/>
        <a:ln w="6350" cap="flat" cmpd="sng" algn="ctr">
          <a:solidFill>
            <a:schemeClr val="accent1">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40634" y="3895069"/>
        <a:ext cx="202708" cy="3790"/>
      </dsp:txXfrm>
    </dsp:sp>
    <dsp:sp modelId="{74A82D64-94DF-458F-8284-2CEA10453374}">
      <dsp:nvSpPr>
        <dsp:cNvPr id="0" name=""/>
        <dsp:cNvSpPr/>
      </dsp:nvSpPr>
      <dsp:spPr>
        <a:xfrm>
          <a:off x="4662507" y="2736972"/>
          <a:ext cx="1995409"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dirty="0"/>
            <a:t>The MCR operator removes the </a:t>
          </a:r>
          <a:r>
            <a:rPr lang="en-GB" sz="1200" kern="1200" dirty="0" err="1"/>
            <a:t>BoT</a:t>
          </a:r>
          <a:r>
            <a:rPr lang="en-GB" sz="1200" kern="1200" dirty="0"/>
            <a:t> MK from Slot 14 and puts it in slot 12 of unit#1 and turns to the ON position</a:t>
          </a:r>
          <a:endParaRPr lang="en-US" sz="1200" kern="1200" dirty="0"/>
        </a:p>
      </dsp:txBody>
      <dsp:txXfrm>
        <a:off x="4662507" y="2736972"/>
        <a:ext cx="1995409" cy="987769"/>
      </dsp:txXfrm>
    </dsp:sp>
    <dsp:sp modelId="{801C6466-BB4C-425F-8B30-3873C895415E}">
      <dsp:nvSpPr>
        <dsp:cNvPr id="0" name=""/>
        <dsp:cNvSpPr/>
      </dsp:nvSpPr>
      <dsp:spPr>
        <a:xfrm>
          <a:off x="86631" y="4103386"/>
          <a:ext cx="3074268" cy="987769"/>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GB" sz="1200" kern="1200"/>
            <a:t>NWB PSS and SEB PSS transitions to the Beam ON mode after a predefined beam imminent time and ACC PSS enables the permit to BoT. </a:t>
          </a:r>
          <a:endParaRPr lang="en-US" sz="1200" kern="1200" dirty="0"/>
        </a:p>
      </dsp:txBody>
      <dsp:txXfrm>
        <a:off x="86631" y="4103386"/>
        <a:ext cx="3074268" cy="987769"/>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5216F17-FF12-814E-936A-620B3383A43B}" type="datetimeFigureOut">
              <a:rPr lang="sv-SE" smtClean="0"/>
              <a:t>2024-04-29</a:t>
            </a:fld>
            <a:endParaRPr/>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AE5A434-646A-2746-9BDC-885B2382B33E}" type="slidenum">
              <a:rPr lang="sv-SE" smtClean="0"/>
              <a:t>‹#›</a:t>
            </a:fld>
            <a:endParaRPr/>
          </a:p>
        </p:txBody>
      </p:sp>
    </p:spTree>
    <p:extLst>
      <p:ext uri="{BB962C8B-B14F-4D97-AF65-F5344CB8AC3E}">
        <p14:creationId xmlns:p14="http://schemas.microsoft.com/office/powerpoint/2010/main" val="2231822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1</a:t>
            </a:fld>
            <a:endParaRPr lang="sv-SE"/>
          </a:p>
        </p:txBody>
      </p:sp>
    </p:spTree>
    <p:extLst>
      <p:ext uri="{BB962C8B-B14F-4D97-AF65-F5344CB8AC3E}">
        <p14:creationId xmlns:p14="http://schemas.microsoft.com/office/powerpoint/2010/main" val="24912693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10</a:t>
            </a:fld>
            <a:endParaRPr lang="sv-SE"/>
          </a:p>
        </p:txBody>
      </p:sp>
    </p:spTree>
    <p:extLst>
      <p:ext uri="{BB962C8B-B14F-4D97-AF65-F5344CB8AC3E}">
        <p14:creationId xmlns:p14="http://schemas.microsoft.com/office/powerpoint/2010/main" val="26777069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11</a:t>
            </a:fld>
            <a:endParaRPr lang="sv-SE"/>
          </a:p>
        </p:txBody>
      </p:sp>
    </p:spTree>
    <p:extLst>
      <p:ext uri="{BB962C8B-B14F-4D97-AF65-F5344CB8AC3E}">
        <p14:creationId xmlns:p14="http://schemas.microsoft.com/office/powerpoint/2010/main" val="12987815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12</a:t>
            </a:fld>
            <a:endParaRPr lang="sv-SE"/>
          </a:p>
        </p:txBody>
      </p:sp>
    </p:spTree>
    <p:extLst>
      <p:ext uri="{BB962C8B-B14F-4D97-AF65-F5344CB8AC3E}">
        <p14:creationId xmlns:p14="http://schemas.microsoft.com/office/powerpoint/2010/main" val="6729498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13</a:t>
            </a:fld>
            <a:endParaRPr lang="sv-SE"/>
          </a:p>
        </p:txBody>
      </p:sp>
    </p:spTree>
    <p:extLst>
      <p:ext uri="{BB962C8B-B14F-4D97-AF65-F5344CB8AC3E}">
        <p14:creationId xmlns:p14="http://schemas.microsoft.com/office/powerpoint/2010/main" val="1455194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14</a:t>
            </a:fld>
            <a:endParaRPr lang="sv-SE"/>
          </a:p>
        </p:txBody>
      </p:sp>
    </p:spTree>
    <p:extLst>
      <p:ext uri="{BB962C8B-B14F-4D97-AF65-F5344CB8AC3E}">
        <p14:creationId xmlns:p14="http://schemas.microsoft.com/office/powerpoint/2010/main" val="23450625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15</a:t>
            </a:fld>
            <a:endParaRPr lang="sv-SE"/>
          </a:p>
        </p:txBody>
      </p:sp>
    </p:spTree>
    <p:extLst>
      <p:ext uri="{BB962C8B-B14F-4D97-AF65-F5344CB8AC3E}">
        <p14:creationId xmlns:p14="http://schemas.microsoft.com/office/powerpoint/2010/main" val="1876942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16</a:t>
            </a:fld>
            <a:endParaRPr lang="sv-SE"/>
          </a:p>
        </p:txBody>
      </p:sp>
    </p:spTree>
    <p:extLst>
      <p:ext uri="{BB962C8B-B14F-4D97-AF65-F5344CB8AC3E}">
        <p14:creationId xmlns:p14="http://schemas.microsoft.com/office/powerpoint/2010/main" val="32634836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17</a:t>
            </a:fld>
            <a:endParaRPr lang="sv-SE"/>
          </a:p>
        </p:txBody>
      </p:sp>
    </p:spTree>
    <p:extLst>
      <p:ext uri="{BB962C8B-B14F-4D97-AF65-F5344CB8AC3E}">
        <p14:creationId xmlns:p14="http://schemas.microsoft.com/office/powerpoint/2010/main" val="2693440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18</a:t>
            </a:fld>
            <a:endParaRPr lang="sv-SE"/>
          </a:p>
        </p:txBody>
      </p:sp>
    </p:spTree>
    <p:extLst>
      <p:ext uri="{BB962C8B-B14F-4D97-AF65-F5344CB8AC3E}">
        <p14:creationId xmlns:p14="http://schemas.microsoft.com/office/powerpoint/2010/main" val="1066302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19</a:t>
            </a:fld>
            <a:endParaRPr lang="sv-SE"/>
          </a:p>
        </p:txBody>
      </p:sp>
    </p:spTree>
    <p:extLst>
      <p:ext uri="{BB962C8B-B14F-4D97-AF65-F5344CB8AC3E}">
        <p14:creationId xmlns:p14="http://schemas.microsoft.com/office/powerpoint/2010/main" val="475026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2</a:t>
            </a:fld>
            <a:endParaRPr lang="sv-SE"/>
          </a:p>
        </p:txBody>
      </p:sp>
    </p:spTree>
    <p:extLst>
      <p:ext uri="{BB962C8B-B14F-4D97-AF65-F5344CB8AC3E}">
        <p14:creationId xmlns:p14="http://schemas.microsoft.com/office/powerpoint/2010/main" val="23309923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20</a:t>
            </a:fld>
            <a:endParaRPr lang="sv-SE"/>
          </a:p>
        </p:txBody>
      </p:sp>
    </p:spTree>
    <p:extLst>
      <p:ext uri="{BB962C8B-B14F-4D97-AF65-F5344CB8AC3E}">
        <p14:creationId xmlns:p14="http://schemas.microsoft.com/office/powerpoint/2010/main" val="2408874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21</a:t>
            </a:fld>
            <a:endParaRPr lang="sv-SE"/>
          </a:p>
        </p:txBody>
      </p:sp>
    </p:spTree>
    <p:extLst>
      <p:ext uri="{BB962C8B-B14F-4D97-AF65-F5344CB8AC3E}">
        <p14:creationId xmlns:p14="http://schemas.microsoft.com/office/powerpoint/2010/main" val="32960310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AE5A434-646A-2746-9BDC-885B2382B33E}" type="slidenum">
              <a:rPr lang="sv-SE" smtClean="0"/>
              <a:t>22</a:t>
            </a:fld>
            <a:endParaRPr lang="sv-SE"/>
          </a:p>
        </p:txBody>
      </p:sp>
    </p:spTree>
    <p:extLst>
      <p:ext uri="{BB962C8B-B14F-4D97-AF65-F5344CB8AC3E}">
        <p14:creationId xmlns:p14="http://schemas.microsoft.com/office/powerpoint/2010/main" val="14709313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23</a:t>
            </a:fld>
            <a:endParaRPr lang="sv-SE"/>
          </a:p>
        </p:txBody>
      </p:sp>
    </p:spTree>
    <p:extLst>
      <p:ext uri="{BB962C8B-B14F-4D97-AF65-F5344CB8AC3E}">
        <p14:creationId xmlns:p14="http://schemas.microsoft.com/office/powerpoint/2010/main" val="76529508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24</a:t>
            </a:fld>
            <a:endParaRPr lang="sv-SE"/>
          </a:p>
        </p:txBody>
      </p:sp>
    </p:spTree>
    <p:extLst>
      <p:ext uri="{BB962C8B-B14F-4D97-AF65-F5344CB8AC3E}">
        <p14:creationId xmlns:p14="http://schemas.microsoft.com/office/powerpoint/2010/main" val="1856848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AE5A434-646A-2746-9BDC-885B2382B33E}" type="slidenum">
              <a:rPr lang="sv-SE" smtClean="0"/>
              <a:t>25</a:t>
            </a:fld>
            <a:endParaRPr lang="sv-SE"/>
          </a:p>
        </p:txBody>
      </p:sp>
    </p:spTree>
    <p:extLst>
      <p:ext uri="{BB962C8B-B14F-4D97-AF65-F5344CB8AC3E}">
        <p14:creationId xmlns:p14="http://schemas.microsoft.com/office/powerpoint/2010/main" val="14571923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26</a:t>
            </a:fld>
            <a:endParaRPr lang="sv-SE"/>
          </a:p>
        </p:txBody>
      </p:sp>
    </p:spTree>
    <p:extLst>
      <p:ext uri="{BB962C8B-B14F-4D97-AF65-F5344CB8AC3E}">
        <p14:creationId xmlns:p14="http://schemas.microsoft.com/office/powerpoint/2010/main" val="12690559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27</a:t>
            </a:fld>
            <a:endParaRPr lang="sv-SE"/>
          </a:p>
        </p:txBody>
      </p:sp>
    </p:spTree>
    <p:extLst>
      <p:ext uri="{BB962C8B-B14F-4D97-AF65-F5344CB8AC3E}">
        <p14:creationId xmlns:p14="http://schemas.microsoft.com/office/powerpoint/2010/main" val="4594994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28</a:t>
            </a:fld>
            <a:endParaRPr lang="sv-SE"/>
          </a:p>
        </p:txBody>
      </p:sp>
    </p:spTree>
    <p:extLst>
      <p:ext uri="{BB962C8B-B14F-4D97-AF65-F5344CB8AC3E}">
        <p14:creationId xmlns:p14="http://schemas.microsoft.com/office/powerpoint/2010/main" val="24788483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29</a:t>
            </a:fld>
            <a:endParaRPr lang="sv-SE"/>
          </a:p>
        </p:txBody>
      </p:sp>
    </p:spTree>
    <p:extLst>
      <p:ext uri="{BB962C8B-B14F-4D97-AF65-F5344CB8AC3E}">
        <p14:creationId xmlns:p14="http://schemas.microsoft.com/office/powerpoint/2010/main" val="4258541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sv-SE" dirty="0"/>
          </a:p>
        </p:txBody>
      </p:sp>
      <p:sp>
        <p:nvSpPr>
          <p:cNvPr id="4" name="Platshållare för bildnummer 3"/>
          <p:cNvSpPr>
            <a:spLocks noGrp="1"/>
          </p:cNvSpPr>
          <p:nvPr>
            <p:ph type="sldNum" sz="quarter" idx="5"/>
          </p:nvPr>
        </p:nvSpPr>
        <p:spPr/>
        <p:txBody>
          <a:bodyPr/>
          <a:lstStyle/>
          <a:p>
            <a:fld id="{3AE5A434-646A-2746-9BDC-885B2382B33E}" type="slidenum">
              <a:rPr lang="sv-SE" smtClean="0"/>
              <a:t>3</a:t>
            </a:fld>
            <a:endParaRPr lang="sv-SE"/>
          </a:p>
        </p:txBody>
      </p:sp>
    </p:spTree>
    <p:extLst>
      <p:ext uri="{BB962C8B-B14F-4D97-AF65-F5344CB8AC3E}">
        <p14:creationId xmlns:p14="http://schemas.microsoft.com/office/powerpoint/2010/main" val="2938297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30</a:t>
            </a:fld>
            <a:endParaRPr lang="sv-SE"/>
          </a:p>
        </p:txBody>
      </p:sp>
    </p:spTree>
    <p:extLst>
      <p:ext uri="{BB962C8B-B14F-4D97-AF65-F5344CB8AC3E}">
        <p14:creationId xmlns:p14="http://schemas.microsoft.com/office/powerpoint/2010/main" val="21255876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31</a:t>
            </a:fld>
            <a:endParaRPr lang="sv-SE"/>
          </a:p>
        </p:txBody>
      </p:sp>
    </p:spTree>
    <p:extLst>
      <p:ext uri="{BB962C8B-B14F-4D97-AF65-F5344CB8AC3E}">
        <p14:creationId xmlns:p14="http://schemas.microsoft.com/office/powerpoint/2010/main" val="17292944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32</a:t>
            </a:fld>
            <a:endParaRPr lang="sv-SE"/>
          </a:p>
        </p:txBody>
      </p:sp>
    </p:spTree>
    <p:extLst>
      <p:ext uri="{BB962C8B-B14F-4D97-AF65-F5344CB8AC3E}">
        <p14:creationId xmlns:p14="http://schemas.microsoft.com/office/powerpoint/2010/main" val="152563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33</a:t>
            </a:fld>
            <a:endParaRPr lang="sv-SE"/>
          </a:p>
        </p:txBody>
      </p:sp>
    </p:spTree>
    <p:extLst>
      <p:ext uri="{BB962C8B-B14F-4D97-AF65-F5344CB8AC3E}">
        <p14:creationId xmlns:p14="http://schemas.microsoft.com/office/powerpoint/2010/main" val="4683585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34</a:t>
            </a:fld>
            <a:endParaRPr lang="sv-SE"/>
          </a:p>
        </p:txBody>
      </p:sp>
    </p:spTree>
    <p:extLst>
      <p:ext uri="{BB962C8B-B14F-4D97-AF65-F5344CB8AC3E}">
        <p14:creationId xmlns:p14="http://schemas.microsoft.com/office/powerpoint/2010/main" val="15872016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35</a:t>
            </a:fld>
            <a:endParaRPr lang="sv-SE"/>
          </a:p>
        </p:txBody>
      </p:sp>
    </p:spTree>
    <p:extLst>
      <p:ext uri="{BB962C8B-B14F-4D97-AF65-F5344CB8AC3E}">
        <p14:creationId xmlns:p14="http://schemas.microsoft.com/office/powerpoint/2010/main" val="4942092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36</a:t>
            </a:fld>
            <a:endParaRPr lang="sv-SE"/>
          </a:p>
        </p:txBody>
      </p:sp>
    </p:spTree>
    <p:extLst>
      <p:ext uri="{BB962C8B-B14F-4D97-AF65-F5344CB8AC3E}">
        <p14:creationId xmlns:p14="http://schemas.microsoft.com/office/powerpoint/2010/main" val="13786765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39</a:t>
            </a:fld>
            <a:endParaRPr lang="sv-SE"/>
          </a:p>
        </p:txBody>
      </p:sp>
    </p:spTree>
    <p:extLst>
      <p:ext uri="{BB962C8B-B14F-4D97-AF65-F5344CB8AC3E}">
        <p14:creationId xmlns:p14="http://schemas.microsoft.com/office/powerpoint/2010/main" val="32668928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40</a:t>
            </a:fld>
            <a:endParaRPr lang="sv-SE"/>
          </a:p>
        </p:txBody>
      </p:sp>
    </p:spTree>
    <p:extLst>
      <p:ext uri="{BB962C8B-B14F-4D97-AF65-F5344CB8AC3E}">
        <p14:creationId xmlns:p14="http://schemas.microsoft.com/office/powerpoint/2010/main" val="11737375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41</a:t>
            </a:fld>
            <a:endParaRPr lang="sv-SE"/>
          </a:p>
        </p:txBody>
      </p:sp>
    </p:spTree>
    <p:extLst>
      <p:ext uri="{BB962C8B-B14F-4D97-AF65-F5344CB8AC3E}">
        <p14:creationId xmlns:p14="http://schemas.microsoft.com/office/powerpoint/2010/main" val="16390493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4</a:t>
            </a:fld>
            <a:endParaRPr lang="sv-SE"/>
          </a:p>
        </p:txBody>
      </p:sp>
    </p:spTree>
    <p:extLst>
      <p:ext uri="{BB962C8B-B14F-4D97-AF65-F5344CB8AC3E}">
        <p14:creationId xmlns:p14="http://schemas.microsoft.com/office/powerpoint/2010/main" val="175210375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b="1" baseline="0" dirty="0"/>
          </a:p>
        </p:txBody>
      </p:sp>
      <p:sp>
        <p:nvSpPr>
          <p:cNvPr id="4" name="Slide Number Placeholder 3"/>
          <p:cNvSpPr>
            <a:spLocks noGrp="1"/>
          </p:cNvSpPr>
          <p:nvPr>
            <p:ph type="sldNum" sz="quarter" idx="10"/>
          </p:nvPr>
        </p:nvSpPr>
        <p:spPr/>
        <p:txBody>
          <a:bodyPr/>
          <a:lstStyle/>
          <a:p>
            <a:fld id="{3AE5A434-646A-2746-9BDC-885B2382B33E}" type="slidenum">
              <a:rPr lang="sv-SE" smtClean="0"/>
              <a:t>42</a:t>
            </a:fld>
            <a:endParaRPr lang="sv-SE"/>
          </a:p>
        </p:txBody>
      </p:sp>
    </p:spTree>
    <p:extLst>
      <p:ext uri="{BB962C8B-B14F-4D97-AF65-F5344CB8AC3E}">
        <p14:creationId xmlns:p14="http://schemas.microsoft.com/office/powerpoint/2010/main" val="7498454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5</a:t>
            </a:fld>
            <a:endParaRPr lang="sv-SE"/>
          </a:p>
        </p:txBody>
      </p:sp>
    </p:spTree>
    <p:extLst>
      <p:ext uri="{BB962C8B-B14F-4D97-AF65-F5344CB8AC3E}">
        <p14:creationId xmlns:p14="http://schemas.microsoft.com/office/powerpoint/2010/main" val="12415283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6</a:t>
            </a:fld>
            <a:endParaRPr lang="sv-SE"/>
          </a:p>
        </p:txBody>
      </p:sp>
    </p:spTree>
    <p:extLst>
      <p:ext uri="{BB962C8B-B14F-4D97-AF65-F5344CB8AC3E}">
        <p14:creationId xmlns:p14="http://schemas.microsoft.com/office/powerpoint/2010/main" val="7783499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7</a:t>
            </a:fld>
            <a:endParaRPr lang="sv-SE"/>
          </a:p>
        </p:txBody>
      </p:sp>
    </p:spTree>
    <p:extLst>
      <p:ext uri="{BB962C8B-B14F-4D97-AF65-F5344CB8AC3E}">
        <p14:creationId xmlns:p14="http://schemas.microsoft.com/office/powerpoint/2010/main" val="12560933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AE5A434-646A-2746-9BDC-885B2382B33E}" type="slidenum">
              <a:rPr lang="sv-SE" smtClean="0"/>
              <a:t>8</a:t>
            </a:fld>
            <a:endParaRPr lang="sv-SE"/>
          </a:p>
        </p:txBody>
      </p:sp>
    </p:spTree>
    <p:extLst>
      <p:ext uri="{BB962C8B-B14F-4D97-AF65-F5344CB8AC3E}">
        <p14:creationId xmlns:p14="http://schemas.microsoft.com/office/powerpoint/2010/main" val="31696373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spcAft>
                <a:spcPts val="600"/>
              </a:spcAft>
            </a:pPr>
            <a:endParaRPr lang="sv-SE" dirty="0"/>
          </a:p>
        </p:txBody>
      </p:sp>
      <p:sp>
        <p:nvSpPr>
          <p:cNvPr id="4" name="Slide Number Placeholder 3"/>
          <p:cNvSpPr>
            <a:spLocks noGrp="1"/>
          </p:cNvSpPr>
          <p:nvPr>
            <p:ph type="sldNum" sz="quarter" idx="5"/>
          </p:nvPr>
        </p:nvSpPr>
        <p:spPr/>
        <p:txBody>
          <a:bodyPr/>
          <a:lstStyle/>
          <a:p>
            <a:fld id="{3AE5A434-646A-2746-9BDC-885B2382B33E}" type="slidenum">
              <a:rPr lang="sv-SE" smtClean="0"/>
              <a:t>9</a:t>
            </a:fld>
            <a:endParaRPr lang="sv-SE"/>
          </a:p>
        </p:txBody>
      </p:sp>
    </p:spTree>
    <p:extLst>
      <p:ext uri="{BB962C8B-B14F-4D97-AF65-F5344CB8AC3E}">
        <p14:creationId xmlns:p14="http://schemas.microsoft.com/office/powerpoint/2010/main" val="16901665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First slide">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5105BBA5-0B01-43EB-96EC-725AF28E5A8E}"/>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6" name="Rektangel 5">
            <a:extLst>
              <a:ext uri="{FF2B5EF4-FFF2-40B4-BE49-F238E27FC236}">
                <a16:creationId xmlns:a16="http://schemas.microsoft.com/office/drawing/2014/main" id="{BB3141B3-566C-47FF-8C29-67289995D2FA}"/>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7" name="Bildobjekt 6">
            <a:extLst>
              <a:ext uri="{FF2B5EF4-FFF2-40B4-BE49-F238E27FC236}">
                <a16:creationId xmlns:a16="http://schemas.microsoft.com/office/drawing/2014/main" id="{B965145F-CDA4-4965-A7C5-ACBA59393460}"/>
              </a:ext>
            </a:extLst>
          </p:cNvPr>
          <p:cNvPicPr>
            <a:picLocks noChangeAspect="1"/>
          </p:cNvPicPr>
          <p:nvPr userDrawn="1"/>
        </p:nvPicPr>
        <p:blipFill>
          <a:blip r:embed="rId2"/>
          <a:stretch>
            <a:fillRect/>
          </a:stretch>
        </p:blipFill>
        <p:spPr>
          <a:xfrm>
            <a:off x="1703069" y="1048935"/>
            <a:ext cx="8872165" cy="4760129"/>
          </a:xfrm>
          <a:prstGeom prst="rect">
            <a:avLst/>
          </a:prstGeom>
        </p:spPr>
      </p:pic>
    </p:spTree>
    <p:extLst>
      <p:ext uri="{BB962C8B-B14F-4D97-AF65-F5344CB8AC3E}">
        <p14:creationId xmlns:p14="http://schemas.microsoft.com/office/powerpoint/2010/main" val="128748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raph">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4" name="Platshållare för datum 3">
            <a:extLst>
              <a:ext uri="{FF2B5EF4-FFF2-40B4-BE49-F238E27FC236}">
                <a16:creationId xmlns:a16="http://schemas.microsoft.com/office/drawing/2014/main" id="{996A591D-7BEE-2A48-BD08-DCDF3D90DE3E}"/>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a:t>PRESENTATION TITLE /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7" name="Platshållare för diagram 6">
            <a:extLst>
              <a:ext uri="{FF2B5EF4-FFF2-40B4-BE49-F238E27FC236}">
                <a16:creationId xmlns:a16="http://schemas.microsoft.com/office/drawing/2014/main" id="{FA784AEE-BB11-4271-AB33-DE0774105604}"/>
              </a:ext>
            </a:extLst>
          </p:cNvPr>
          <p:cNvSpPr>
            <a:spLocks noGrp="1"/>
          </p:cNvSpPr>
          <p:nvPr>
            <p:ph type="chart" sz="quarter" idx="15"/>
          </p:nvPr>
        </p:nvSpPr>
        <p:spPr>
          <a:xfrm>
            <a:off x="1103313" y="1657350"/>
            <a:ext cx="7767637" cy="4445000"/>
          </a:xfrm>
        </p:spPr>
        <p:txBody>
          <a:bodyPr/>
          <a:lstStyle>
            <a:lvl1pPr algn="ctr">
              <a:defRPr sz="800" cap="all" baseline="0"/>
            </a:lvl1pPr>
          </a:lstStyle>
          <a:p>
            <a:r>
              <a:rPr lang="en-US"/>
              <a:t>Click icon to add chart</a:t>
            </a:r>
            <a:endParaRPr lang="sv-SE"/>
          </a:p>
        </p:txBody>
      </p:sp>
    </p:spTree>
    <p:extLst>
      <p:ext uri="{BB962C8B-B14F-4D97-AF65-F5344CB8AC3E}">
        <p14:creationId xmlns:p14="http://schemas.microsoft.com/office/powerpoint/2010/main" val="131755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8" name="Platshållare för tabell 7">
            <a:extLst>
              <a:ext uri="{FF2B5EF4-FFF2-40B4-BE49-F238E27FC236}">
                <a16:creationId xmlns:a16="http://schemas.microsoft.com/office/drawing/2014/main" id="{489D1BD7-202A-4115-BE6C-1B053CFFDE1E}"/>
              </a:ext>
            </a:extLst>
          </p:cNvPr>
          <p:cNvSpPr>
            <a:spLocks noGrp="1"/>
          </p:cNvSpPr>
          <p:nvPr>
            <p:ph type="tbl" sz="quarter" idx="15"/>
          </p:nvPr>
        </p:nvSpPr>
        <p:spPr>
          <a:xfrm>
            <a:off x="1103313" y="1614488"/>
            <a:ext cx="9359900" cy="4406900"/>
          </a:xfrm>
        </p:spPr>
        <p:txBody>
          <a:bodyPr/>
          <a:lstStyle>
            <a:lvl1pPr algn="ctr">
              <a:defRPr sz="800" cap="all" baseline="0"/>
            </a:lvl1pPr>
          </a:lstStyle>
          <a:p>
            <a:r>
              <a:rPr lang="en-US"/>
              <a:t>Click icon to add table</a:t>
            </a:r>
            <a:endParaRPr lang="sv-SE"/>
          </a:p>
        </p:txBody>
      </p:sp>
      <p:sp>
        <p:nvSpPr>
          <p:cNvPr id="12" name="Platshållare för datum 3">
            <a:extLst>
              <a:ext uri="{FF2B5EF4-FFF2-40B4-BE49-F238E27FC236}">
                <a16:creationId xmlns:a16="http://schemas.microsoft.com/office/drawing/2014/main" id="{EF177138-95E5-674B-B010-143A8CD1453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4225189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0" y="388593"/>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Tree>
    <p:extLst>
      <p:ext uri="{BB962C8B-B14F-4D97-AF65-F5344CB8AC3E}">
        <p14:creationId xmlns:p14="http://schemas.microsoft.com/office/powerpoint/2010/main" val="3949796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BE7B1DDB-F4AA-4E8D-BD07-905FE45A5555}"/>
              </a:ext>
            </a:extLst>
          </p:cNvPr>
          <p:cNvSpPr/>
          <p:nvPr userDrawn="1"/>
        </p:nvSpPr>
        <p:spPr>
          <a:xfrm>
            <a:off x="-2"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34780BC8-191C-6D4B-93F3-54A06FD4FE76}"/>
              </a:ext>
            </a:extLst>
          </p:cNvPr>
          <p:cNvSpPr>
            <a:spLocks noGrp="1"/>
          </p:cNvSpPr>
          <p:nvPr>
            <p:ph type="ctrTitle"/>
          </p:nvPr>
        </p:nvSpPr>
        <p:spPr>
          <a:xfrm>
            <a:off x="1930395" y="1153621"/>
            <a:ext cx="8640000" cy="2387600"/>
          </a:xfrm>
        </p:spPr>
        <p:txBody>
          <a:bodyPr anchor="b">
            <a:noAutofit/>
          </a:bodyPr>
          <a:lstStyle>
            <a:lvl1pPr algn="l">
              <a:lnSpc>
                <a:spcPct val="100000"/>
              </a:lnSpc>
              <a:defRPr sz="4200">
                <a:solidFill>
                  <a:schemeClr val="bg1"/>
                </a:solidFill>
                <a:latin typeface="Segoe UI Semibold" panose="020B0702040204020203" pitchFamily="34" charset="0"/>
                <a:cs typeface="Segoe UI Semibold" panose="020B0702040204020203" pitchFamily="34" charset="0"/>
              </a:defRPr>
            </a:lvl1pPr>
          </a:lstStyle>
          <a:p>
            <a:r>
              <a:rPr lang="en-US"/>
              <a:t>Click to edit Master title style</a:t>
            </a:r>
            <a:endParaRPr lang="sv-SE" dirty="0"/>
          </a:p>
        </p:txBody>
      </p:sp>
      <p:sp>
        <p:nvSpPr>
          <p:cNvPr id="3" name="Underrubrik 2">
            <a:extLst>
              <a:ext uri="{FF2B5EF4-FFF2-40B4-BE49-F238E27FC236}">
                <a16:creationId xmlns:a16="http://schemas.microsoft.com/office/drawing/2014/main" id="{81DF3056-F3A8-2949-876C-528413E342C4}"/>
              </a:ext>
            </a:extLst>
          </p:cNvPr>
          <p:cNvSpPr>
            <a:spLocks noGrp="1"/>
          </p:cNvSpPr>
          <p:nvPr>
            <p:ph type="subTitle" idx="1"/>
          </p:nvPr>
        </p:nvSpPr>
        <p:spPr>
          <a:xfrm>
            <a:off x="1930395" y="3883393"/>
            <a:ext cx="8640000" cy="921363"/>
          </a:xfrm>
          <a:prstGeom prst="rect">
            <a:avLst/>
          </a:prstGeom>
        </p:spPr>
        <p:txBody>
          <a:bodyPr lIns="90000">
            <a:noAutofit/>
          </a:bodyPr>
          <a:lstStyle>
            <a:lvl1pPr marL="0" indent="0" algn="l">
              <a:lnSpc>
                <a:spcPct val="100000"/>
              </a:lnSpc>
              <a:spcBef>
                <a:spcPts val="0"/>
              </a:spcBef>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sv-SE" dirty="0"/>
          </a:p>
        </p:txBody>
      </p:sp>
      <p:sp>
        <p:nvSpPr>
          <p:cNvPr id="8" name="Rektangel 7">
            <a:extLst>
              <a:ext uri="{FF2B5EF4-FFF2-40B4-BE49-F238E27FC236}">
                <a16:creationId xmlns:a16="http://schemas.microsoft.com/office/drawing/2014/main" id="{EC66F586-F662-4573-A59B-7D4EDD05A153}"/>
              </a:ext>
            </a:extLst>
          </p:cNvPr>
          <p:cNvSpPr/>
          <p:nvPr userDrawn="1"/>
        </p:nvSpPr>
        <p:spPr>
          <a:xfrm>
            <a:off x="-2"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9" name="Bildobjekt 8">
            <a:extLst>
              <a:ext uri="{FF2B5EF4-FFF2-40B4-BE49-F238E27FC236}">
                <a16:creationId xmlns:a16="http://schemas.microsoft.com/office/drawing/2014/main" id="{3193CED5-E020-4279-918D-055F43A9188C}"/>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5" name="Platshållare för text 14">
            <a:extLst>
              <a:ext uri="{FF2B5EF4-FFF2-40B4-BE49-F238E27FC236}">
                <a16:creationId xmlns:a16="http://schemas.microsoft.com/office/drawing/2014/main" id="{EA5DA2EE-60AD-41D0-96B0-DDF02E0AE545}"/>
              </a:ext>
            </a:extLst>
          </p:cNvPr>
          <p:cNvSpPr>
            <a:spLocks noGrp="1"/>
          </p:cNvSpPr>
          <p:nvPr>
            <p:ph type="body" sz="quarter" idx="10" hasCustomPrompt="1"/>
          </p:nvPr>
        </p:nvSpPr>
        <p:spPr>
          <a:xfrm>
            <a:off x="1930395" y="5605695"/>
            <a:ext cx="6290892" cy="459883"/>
          </a:xfrm>
          <a:prstGeom prst="rect">
            <a:avLst/>
          </a:prstGeom>
        </p:spPr>
        <p:txBody>
          <a:bodyPr lIns="90000" tIns="18000" bIns="36000" anchor="b" anchorCtr="0">
            <a:noAutofit/>
          </a:bodyPr>
          <a:lstStyle>
            <a:lvl1pPr marL="0" indent="0">
              <a:lnSpc>
                <a:spcPct val="100000"/>
              </a:lnSpc>
              <a:spcBef>
                <a:spcPts val="0"/>
              </a:spcBef>
              <a:buFontTx/>
              <a:buNone/>
              <a:defRPr sz="1200" b="1" strike="noStrike" cap="all" spc="120" baseline="0">
                <a:solidFill>
                  <a:schemeClr val="bg1"/>
                </a:solidFill>
              </a:defRPr>
            </a:lvl1pPr>
          </a:lstStyle>
          <a:p>
            <a:pPr lvl="0"/>
            <a:r>
              <a:rPr lang="sv-SE"/>
              <a:t>presented by &lt;name nameson&gt;</a:t>
            </a:r>
          </a:p>
        </p:txBody>
      </p:sp>
      <p:sp>
        <p:nvSpPr>
          <p:cNvPr id="10" name="Platshållare för datum 3">
            <a:extLst>
              <a:ext uri="{FF2B5EF4-FFF2-40B4-BE49-F238E27FC236}">
                <a16:creationId xmlns:a16="http://schemas.microsoft.com/office/drawing/2014/main" id="{5CE429DE-35D4-F144-9881-2C3DD8ABB666}"/>
              </a:ext>
            </a:extLst>
          </p:cNvPr>
          <p:cNvSpPr>
            <a:spLocks noGrp="1"/>
          </p:cNvSpPr>
          <p:nvPr>
            <p:ph type="dt" sz="half" idx="10"/>
          </p:nvPr>
        </p:nvSpPr>
        <p:spPr>
          <a:xfrm>
            <a:off x="1930395" y="6096663"/>
            <a:ext cx="1241068" cy="365125"/>
          </a:xfrm>
        </p:spPr>
        <p:txBody>
          <a:bodyPr/>
          <a:lstStyle>
            <a:lvl1pPr>
              <a:defRPr sz="1200"/>
            </a:lvl1pPr>
          </a:lstStyle>
          <a:p>
            <a:fld id="{18896B66-0B3A-474C-9C9C-E4F07B1F5DAD}" type="datetime1">
              <a:rPr lang="sv-SE" smtClean="0"/>
              <a:pPr/>
              <a:t>2024-04-29</a:t>
            </a:fld>
            <a:endParaRPr lang="sv-SE" dirty="0"/>
          </a:p>
        </p:txBody>
      </p:sp>
    </p:spTree>
    <p:extLst>
      <p:ext uri="{BB962C8B-B14F-4D97-AF65-F5344CB8AC3E}">
        <p14:creationId xmlns:p14="http://schemas.microsoft.com/office/powerpoint/2010/main" val="1401384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9" name="Rektangel 8">
            <a:extLst>
              <a:ext uri="{FF2B5EF4-FFF2-40B4-BE49-F238E27FC236}">
                <a16:creationId xmlns:a16="http://schemas.microsoft.com/office/drawing/2014/main" id="{9BCCEAFE-E21B-43CF-80C4-FF01C3F9D479}"/>
              </a:ext>
            </a:extLst>
          </p:cNvPr>
          <p:cNvSpPr/>
          <p:nvPr userDrawn="1"/>
        </p:nvSpPr>
        <p:spPr>
          <a:xfrm>
            <a:off x="0" y="16274"/>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lvl1pPr>
              <a:defRPr>
                <a:solidFill>
                  <a:schemeClr val="bg1"/>
                </a:solidFill>
              </a:defRPr>
            </a:lvl1pPr>
          </a:lstStyle>
          <a:p>
            <a:r>
              <a:rPr lang="sv-SE" dirty="0"/>
              <a:t>PRESENTATION </a:t>
            </a:r>
            <a:r>
              <a:rPr lang="sv-SE" dirty="0" err="1"/>
              <a:t>TITLe</a:t>
            </a:r>
            <a:r>
              <a:rPr lang="sv-SE" dirty="0"/>
              <a:t>/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lvl1pPr>
              <a:defRPr>
                <a:solidFill>
                  <a:schemeClr val="bg1"/>
                </a:solidFill>
              </a:defRPr>
            </a:lvl1pPr>
          </a:lstStyle>
          <a:p>
            <a:fld id="{F7283078-D760-1647-8B80-66BA8B52336D}" type="slidenum">
              <a:rPr lang="sv-SE" smtClean="0"/>
              <a:pPr/>
              <a:t>‹#›</a:t>
            </a:fld>
            <a:endParaRPr lang="sv-SE"/>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2" name="Bildobjekt 11">
            <a:extLst>
              <a:ext uri="{FF2B5EF4-FFF2-40B4-BE49-F238E27FC236}">
                <a16:creationId xmlns:a16="http://schemas.microsoft.com/office/drawing/2014/main" id="{6426DF26-09C3-4DAE-B43E-0C11D6A63538}"/>
              </a:ext>
            </a:extLst>
          </p:cNvPr>
          <p:cNvPicPr>
            <a:picLocks noChangeAspect="1"/>
          </p:cNvPicPr>
          <p:nvPr userDrawn="1"/>
        </p:nvPicPr>
        <p:blipFill>
          <a:blip r:embed="rId2"/>
          <a:stretch>
            <a:fillRect/>
          </a:stretch>
        </p:blipFill>
        <p:spPr>
          <a:xfrm>
            <a:off x="10924611" y="417443"/>
            <a:ext cx="826395" cy="800100"/>
          </a:xfrm>
          <a:prstGeom prst="rect">
            <a:avLst/>
          </a:prstGeom>
        </p:spPr>
      </p:pic>
      <p:sp>
        <p:nvSpPr>
          <p:cNvPr id="11" name="Platshållare för text 10">
            <a:extLst>
              <a:ext uri="{FF2B5EF4-FFF2-40B4-BE49-F238E27FC236}">
                <a16:creationId xmlns:a16="http://schemas.microsoft.com/office/drawing/2014/main" id="{5C48DF05-1B09-4DA6-AC56-07304871CCD2}"/>
              </a:ext>
            </a:extLst>
          </p:cNvPr>
          <p:cNvSpPr>
            <a:spLocks noGrp="1"/>
          </p:cNvSpPr>
          <p:nvPr>
            <p:ph type="body" sz="quarter" idx="13"/>
          </p:nvPr>
        </p:nvSpPr>
        <p:spPr>
          <a:xfrm>
            <a:off x="1195647" y="1640719"/>
            <a:ext cx="10042073" cy="4375520"/>
          </a:xfrm>
        </p:spPr>
        <p:txBody>
          <a:bodyPr>
            <a:noAutofit/>
          </a:bodyPr>
          <a:lstStyle>
            <a:lvl1pPr marL="457200" indent="-457200">
              <a:buClr>
                <a:schemeClr val="bg1"/>
              </a:buClr>
              <a:buFont typeface="+mj-lt"/>
              <a:buAutoNum type="arabicPeriod"/>
              <a:defRPr>
                <a:solidFill>
                  <a:schemeClr val="bg1"/>
                </a:solidFill>
              </a:defRPr>
            </a:lvl1pPr>
            <a:lvl2pPr marL="82550" indent="0">
              <a:buNone/>
              <a:defRPr/>
            </a:lvl2pPr>
          </a:lstStyle>
          <a:p>
            <a:pPr lvl="0"/>
            <a:r>
              <a:rPr lang="en-US"/>
              <a:t>Edit Master text styles</a:t>
            </a:r>
          </a:p>
        </p:txBody>
      </p:sp>
      <p:sp>
        <p:nvSpPr>
          <p:cNvPr id="14" name="Platshållare för datum 3">
            <a:extLst>
              <a:ext uri="{FF2B5EF4-FFF2-40B4-BE49-F238E27FC236}">
                <a16:creationId xmlns:a16="http://schemas.microsoft.com/office/drawing/2014/main" id="{04D3287D-3E21-D845-8766-C307E676530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153988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breaker slide">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250D024A-8F85-4618-9506-0F493B263A92}"/>
              </a:ext>
            </a:extLst>
          </p:cNvPr>
          <p:cNvSpPr/>
          <p:nvPr userDrawn="1"/>
        </p:nvSpPr>
        <p:spPr>
          <a:xfrm>
            <a:off x="0" y="0"/>
            <a:ext cx="64777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ktangel 7">
            <a:extLst>
              <a:ext uri="{FF2B5EF4-FFF2-40B4-BE49-F238E27FC236}">
                <a16:creationId xmlns:a16="http://schemas.microsoft.com/office/drawing/2014/main" id="{628E18C2-A66E-436E-89DA-1C5D481CB4B4}"/>
              </a:ext>
            </a:extLst>
          </p:cNvPr>
          <p:cNvSpPr/>
          <p:nvPr userDrawn="1"/>
        </p:nvSpPr>
        <p:spPr>
          <a:xfrm>
            <a:off x="0" y="447675"/>
            <a:ext cx="292101" cy="64103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6477712" y="0"/>
            <a:ext cx="5714288" cy="6858000"/>
          </a:xfrm>
          <a:solidFill>
            <a:srgbClr val="ECECEC"/>
          </a:solidFill>
        </p:spPr>
        <p:txBody>
          <a:bodyPr>
            <a:normAutofit/>
          </a:bodyPr>
          <a:lstStyle>
            <a:lvl1pPr algn="ctr">
              <a:defRPr sz="800"/>
            </a:lvl1pPr>
          </a:lstStyle>
          <a:p>
            <a:r>
              <a:rPr lang="sv-SE"/>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3" name="Platshållare för text 2">
            <a:extLst>
              <a:ext uri="{FF2B5EF4-FFF2-40B4-BE49-F238E27FC236}">
                <a16:creationId xmlns:a16="http://schemas.microsoft.com/office/drawing/2014/main" id="{F55DE042-7DE8-4583-986C-40823753078B}"/>
              </a:ext>
            </a:extLst>
          </p:cNvPr>
          <p:cNvSpPr>
            <a:spLocks noGrp="1"/>
          </p:cNvSpPr>
          <p:nvPr>
            <p:ph type="body" sz="quarter" idx="13" hasCustomPrompt="1"/>
          </p:nvPr>
        </p:nvSpPr>
        <p:spPr>
          <a:xfrm>
            <a:off x="1230491" y="1051132"/>
            <a:ext cx="4255909" cy="829149"/>
          </a:xfrm>
        </p:spPr>
        <p:txBody>
          <a:bodyPr rIns="18000" anchor="b" anchorCtr="0"/>
          <a:lstStyle>
            <a:lvl1pPr marL="0" indent="0">
              <a:buFontTx/>
              <a:buNone/>
              <a:defRPr sz="4800">
                <a:solidFill>
                  <a:schemeClr val="bg1"/>
                </a:solidFill>
                <a:latin typeface="+mn-lt"/>
              </a:defRPr>
            </a:lvl1pPr>
            <a:lvl2pPr marL="82550" indent="0">
              <a:buNone/>
              <a:defRPr/>
            </a:lvl2pPr>
          </a:lstStyle>
          <a:p>
            <a:pPr lvl="0"/>
            <a:r>
              <a:rPr lang="sv-SE"/>
              <a:t># (chapter)</a:t>
            </a:r>
          </a:p>
        </p:txBody>
      </p:sp>
      <p:sp>
        <p:nvSpPr>
          <p:cNvPr id="11" name="Platshållare för text 2">
            <a:extLst>
              <a:ext uri="{FF2B5EF4-FFF2-40B4-BE49-F238E27FC236}">
                <a16:creationId xmlns:a16="http://schemas.microsoft.com/office/drawing/2014/main" id="{1DC53C5B-9DC3-4646-B6B3-DD59404D44D0}"/>
              </a:ext>
            </a:extLst>
          </p:cNvPr>
          <p:cNvSpPr>
            <a:spLocks noGrp="1"/>
          </p:cNvSpPr>
          <p:nvPr>
            <p:ph type="body" sz="quarter" idx="14" hasCustomPrompt="1"/>
          </p:nvPr>
        </p:nvSpPr>
        <p:spPr>
          <a:xfrm>
            <a:off x="1230491" y="2169209"/>
            <a:ext cx="4255909" cy="2462613"/>
          </a:xfrm>
        </p:spPr>
        <p:txBody>
          <a:bodyPr rIns="18000" anchor="t" anchorCtr="0"/>
          <a:lstStyle>
            <a:lvl1pPr marL="0" indent="0">
              <a:spcBef>
                <a:spcPts val="0"/>
              </a:spcBef>
              <a:buFontTx/>
              <a:buNone/>
              <a:defRPr sz="4200">
                <a:solidFill>
                  <a:schemeClr val="bg1"/>
                </a:solidFill>
                <a:latin typeface="Segoe UI Semibold" panose="020B0702040204020203" pitchFamily="34" charset="0"/>
                <a:cs typeface="Segoe UI Semibold" panose="020B0702040204020203" pitchFamily="34" charset="0"/>
              </a:defRPr>
            </a:lvl1pPr>
            <a:lvl2pPr marL="82550" indent="0">
              <a:buNone/>
              <a:defRPr/>
            </a:lvl2pPr>
          </a:lstStyle>
          <a:p>
            <a:pPr lvl="0"/>
            <a:r>
              <a:rPr lang="sv-SE"/>
              <a:t>Headline</a:t>
            </a:r>
          </a:p>
        </p:txBody>
      </p:sp>
    </p:spTree>
    <p:extLst>
      <p:ext uri="{BB962C8B-B14F-4D97-AF65-F5344CB8AC3E}">
        <p14:creationId xmlns:p14="http://schemas.microsoft.com/office/powerpoint/2010/main" val="3254649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column">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0" name="Rektangel 9">
            <a:extLst>
              <a:ext uri="{FF2B5EF4-FFF2-40B4-BE49-F238E27FC236}">
                <a16:creationId xmlns:a16="http://schemas.microsoft.com/office/drawing/2014/main" id="{A5E954D6-E4D2-47AD-A504-7408EC606D35}"/>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1" name="Bildobjekt 10">
            <a:extLst>
              <a:ext uri="{FF2B5EF4-FFF2-40B4-BE49-F238E27FC236}">
                <a16:creationId xmlns:a16="http://schemas.microsoft.com/office/drawing/2014/main" id="{6DD4ACE8-21C9-474B-A84B-6E399CB9FBD5}"/>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innehåll 2">
            <a:extLst>
              <a:ext uri="{FF2B5EF4-FFF2-40B4-BE49-F238E27FC236}">
                <a16:creationId xmlns:a16="http://schemas.microsoft.com/office/drawing/2014/main" id="{5917406D-4BE3-3B4C-BCFF-41B4F0FAB441}"/>
              </a:ext>
            </a:extLst>
          </p:cNvPr>
          <p:cNvSpPr>
            <a:spLocks noGrp="1"/>
          </p:cNvSpPr>
          <p:nvPr>
            <p:ph idx="1"/>
          </p:nvPr>
        </p:nvSpPr>
        <p:spPr>
          <a:xfrm>
            <a:off x="1094400" y="1562400"/>
            <a:ext cx="9365782" cy="4768062"/>
          </a:xfrm>
        </p:spPr>
        <p:txBody>
          <a:bodyPr lIns="0" rIns="18000"/>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sv-SE"/>
          </a:p>
        </p:txBody>
      </p:sp>
      <p:sp>
        <p:nvSpPr>
          <p:cNvPr id="13" name="Platshållare för datum 3">
            <a:extLst>
              <a:ext uri="{FF2B5EF4-FFF2-40B4-BE49-F238E27FC236}">
                <a16:creationId xmlns:a16="http://schemas.microsoft.com/office/drawing/2014/main" id="{3E8E36C4-8565-B94E-A90D-FF5DD7F86A6D}"/>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1280082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in 2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58775" indent="-215900">
              <a:lnSpc>
                <a:spcPct val="100000"/>
              </a:lnSpc>
              <a:tabLst/>
              <a:defRPr/>
            </a:lvl2pPr>
            <a:lvl3pPr marL="449263" indent="-196850">
              <a:lnSpc>
                <a:spcPct val="100000"/>
              </a:lnSpc>
              <a:tabLst/>
              <a:defRPr/>
            </a:lvl3pPr>
            <a:lvl4pPr marL="541338"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innehåll 2">
            <a:extLst>
              <a:ext uri="{FF2B5EF4-FFF2-40B4-BE49-F238E27FC236}">
                <a16:creationId xmlns:a16="http://schemas.microsoft.com/office/drawing/2014/main" id="{BA21051E-3C35-41FB-8E6B-797DB8F26971}"/>
              </a:ext>
            </a:extLst>
          </p:cNvPr>
          <p:cNvSpPr>
            <a:spLocks noGrp="1"/>
          </p:cNvSpPr>
          <p:nvPr>
            <p:ph idx="13"/>
          </p:nvPr>
        </p:nvSpPr>
        <p:spPr>
          <a:xfrm>
            <a:off x="6373692"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2865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1" name="Platshållare för datum 3">
            <a:extLst>
              <a:ext uri="{FF2B5EF4-FFF2-40B4-BE49-F238E27FC236}">
                <a16:creationId xmlns:a16="http://schemas.microsoft.com/office/drawing/2014/main" id="{154C1432-4F85-1F42-8016-9B83B89CC804}"/>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2135108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in 3 columns">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TITLE/FOOTER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3255409" cy="4768062"/>
          </a:xfrm>
        </p:spPr>
        <p:txBody>
          <a:bodyPr lIns="0" rIns="18000"/>
          <a:lstStyle>
            <a:lvl1pPr>
              <a:lnSpc>
                <a:spcPct val="100000"/>
              </a:lnSpc>
              <a:defRPr/>
            </a:lvl1pPr>
            <a:lvl2pPr marL="360000" indent="-216000">
              <a:lnSpc>
                <a:spcPct val="100000"/>
              </a:lnSpc>
              <a:tabLst/>
              <a:defRPr/>
            </a:lvl2pPr>
            <a:lvl3pPr marL="449263" indent="-196850">
              <a:lnSpc>
                <a:spcPct val="100000"/>
              </a:lnSpc>
              <a:tabLst/>
              <a:defRPr/>
            </a:lvl3pPr>
            <a:lvl4pPr marL="541338" indent="-180975">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5" name="Rektangel 14">
            <a:extLst>
              <a:ext uri="{FF2B5EF4-FFF2-40B4-BE49-F238E27FC236}">
                <a16:creationId xmlns:a16="http://schemas.microsoft.com/office/drawing/2014/main" id="{87E2C692-2C39-4CA8-AA87-45E0F36B6A0E}"/>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6" name="Bildobjekt 15">
            <a:extLst>
              <a:ext uri="{FF2B5EF4-FFF2-40B4-BE49-F238E27FC236}">
                <a16:creationId xmlns:a16="http://schemas.microsoft.com/office/drawing/2014/main" id="{E327627C-4BB8-4965-8107-0E7E741F8302}"/>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3" name="Platshållare för innehåll 2">
            <a:extLst>
              <a:ext uri="{FF2B5EF4-FFF2-40B4-BE49-F238E27FC236}">
                <a16:creationId xmlns:a16="http://schemas.microsoft.com/office/drawing/2014/main" id="{B2D0E559-A900-41F3-93C5-387A7764A152}"/>
              </a:ext>
            </a:extLst>
          </p:cNvPr>
          <p:cNvSpPr>
            <a:spLocks noGrp="1"/>
          </p:cNvSpPr>
          <p:nvPr>
            <p:ph idx="15"/>
          </p:nvPr>
        </p:nvSpPr>
        <p:spPr>
          <a:xfrm>
            <a:off x="4605297"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39750" indent="-19685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7" name="Platshållare för innehåll 2">
            <a:extLst>
              <a:ext uri="{FF2B5EF4-FFF2-40B4-BE49-F238E27FC236}">
                <a16:creationId xmlns:a16="http://schemas.microsoft.com/office/drawing/2014/main" id="{E4E99B3B-ADB3-4D1A-9A7F-AA1B8528E6C7}"/>
              </a:ext>
            </a:extLst>
          </p:cNvPr>
          <p:cNvSpPr>
            <a:spLocks noGrp="1"/>
          </p:cNvSpPr>
          <p:nvPr>
            <p:ph idx="16"/>
          </p:nvPr>
        </p:nvSpPr>
        <p:spPr>
          <a:xfrm>
            <a:off x="8116194" y="1562400"/>
            <a:ext cx="3255409"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2" name="Platshållare för datum 3">
            <a:extLst>
              <a:ext uri="{FF2B5EF4-FFF2-40B4-BE49-F238E27FC236}">
                <a16:creationId xmlns:a16="http://schemas.microsoft.com/office/drawing/2014/main" id="{F91A8E7B-C629-D343-8A83-7EB0ADF608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2667666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16B191E2-1C71-4B4C-B562-DD793673C24E}"/>
              </a:ext>
            </a:extLst>
          </p:cNvPr>
          <p:cNvSpPr>
            <a:spLocks noGrp="1"/>
          </p:cNvSpPr>
          <p:nvPr>
            <p:ph type="pic" sz="quarter" idx="15" hasCustomPrompt="1"/>
          </p:nvPr>
        </p:nvSpPr>
        <p:spPr>
          <a:xfrm>
            <a:off x="6373813" y="1562100"/>
            <a:ext cx="4994275" cy="4768850"/>
          </a:xfrm>
          <a:solidFill>
            <a:schemeClr val="bg1">
              <a:lumMod val="85000"/>
            </a:schemeClr>
          </a:solidFill>
        </p:spPr>
        <p:txBody>
          <a:bodyPr>
            <a:normAutofit/>
          </a:bodyPr>
          <a:lstStyle>
            <a:lvl1pPr marL="0" indent="0" algn="ctr">
              <a:buFontTx/>
              <a:buNone/>
              <a:defRPr sz="800">
                <a:solidFill>
                  <a:srgbClr val="666666"/>
                </a:solidFill>
              </a:defRPr>
            </a:lvl1pPr>
          </a:lstStyle>
          <a:p>
            <a:r>
              <a:rPr lang="sv-SE"/>
              <a:t>INSERT IMAGE</a:t>
            </a:r>
          </a:p>
        </p:txBody>
      </p:sp>
      <p:sp>
        <p:nvSpPr>
          <p:cNvPr id="2" name="Rubrik 1">
            <a:extLst>
              <a:ext uri="{FF2B5EF4-FFF2-40B4-BE49-F238E27FC236}">
                <a16:creationId xmlns:a16="http://schemas.microsoft.com/office/drawing/2014/main" id="{74C1ADE6-C058-9C40-B135-034EB97B437C}"/>
              </a:ext>
            </a:extLst>
          </p:cNvPr>
          <p:cNvSpPr>
            <a:spLocks noGrp="1"/>
          </p:cNvSpPr>
          <p:nvPr>
            <p:ph type="title" hasCustomPrompt="1"/>
          </p:nvPr>
        </p:nvSpPr>
        <p:spPr>
          <a:xfrm>
            <a:off x="1103709" y="265373"/>
            <a:ext cx="9360000" cy="657339"/>
          </a:xfrm>
        </p:spPr>
        <p:txBody>
          <a:bodyPr lIns="90000" bIns="18000"/>
          <a:lstStyle>
            <a:lvl1pPr>
              <a:defRPr/>
            </a:lvl1pPr>
          </a:lstStyle>
          <a:p>
            <a:r>
              <a:rPr lang="sv-SE"/>
              <a:t>Headline</a:t>
            </a:r>
          </a:p>
        </p:txBody>
      </p:sp>
      <p:sp>
        <p:nvSpPr>
          <p:cNvPr id="5" name="Platshållare för sidfot 4">
            <a:extLst>
              <a:ext uri="{FF2B5EF4-FFF2-40B4-BE49-F238E27FC236}">
                <a16:creationId xmlns:a16="http://schemas.microsoft.com/office/drawing/2014/main" id="{3A0D4D5C-5B1B-1441-A13B-8613512E59E2}"/>
              </a:ext>
            </a:extLst>
          </p:cNvPr>
          <p:cNvSpPr>
            <a:spLocks noGrp="1"/>
          </p:cNvSpPr>
          <p:nvPr>
            <p:ph type="ftr" sz="quarter" idx="11"/>
          </p:nvPr>
        </p:nvSpPr>
        <p:spPr>
          <a:xfrm>
            <a:off x="2053244" y="6475270"/>
            <a:ext cx="4320448" cy="365125"/>
          </a:xfrm>
        </p:spPr>
        <p:txBody>
          <a:bodyPr/>
          <a:lstStyle/>
          <a:p>
            <a:r>
              <a:rPr lang="sv-SE" dirty="0"/>
              <a:t>PRESENTATION TITL  FOOTER</a:t>
            </a:r>
          </a:p>
        </p:txBody>
      </p:sp>
      <p:sp>
        <p:nvSpPr>
          <p:cNvPr id="6" name="Platshållare för bildnummer 5">
            <a:extLst>
              <a:ext uri="{FF2B5EF4-FFF2-40B4-BE49-F238E27FC236}">
                <a16:creationId xmlns:a16="http://schemas.microsoft.com/office/drawing/2014/main" id="{184FAE50-4669-D540-A55E-354FF0C59458}"/>
              </a:ext>
            </a:extLst>
          </p:cNvPr>
          <p:cNvSpPr>
            <a:spLocks noGrp="1"/>
          </p:cNvSpPr>
          <p:nvPr>
            <p:ph type="sldNum" sz="quarter" idx="12"/>
          </p:nvPr>
        </p:nvSpPr>
        <p:spPr>
          <a:xfrm>
            <a:off x="8735292" y="6475270"/>
            <a:ext cx="2743200" cy="365125"/>
          </a:xfrm>
        </p:spPr>
        <p:txBody>
          <a:bodyPr/>
          <a:lstStyle/>
          <a:p>
            <a:fld id="{F7283078-D760-1647-8B80-66BA8B52336D}" type="slidenum">
              <a:rPr lang="sv-SE" smtClean="0"/>
              <a:t>‹#›</a:t>
            </a:fld>
            <a:endParaRPr lang="sv-SE"/>
          </a:p>
        </p:txBody>
      </p:sp>
      <p:sp>
        <p:nvSpPr>
          <p:cNvPr id="9" name="Platshållare för innehåll 2">
            <a:extLst>
              <a:ext uri="{FF2B5EF4-FFF2-40B4-BE49-F238E27FC236}">
                <a16:creationId xmlns:a16="http://schemas.microsoft.com/office/drawing/2014/main" id="{590CF35B-F516-4A5B-A8AB-7A0A283629E9}"/>
              </a:ext>
            </a:extLst>
          </p:cNvPr>
          <p:cNvSpPr>
            <a:spLocks noGrp="1"/>
          </p:cNvSpPr>
          <p:nvPr>
            <p:ph idx="1"/>
          </p:nvPr>
        </p:nvSpPr>
        <p:spPr>
          <a:xfrm>
            <a:off x="1094400" y="1562400"/>
            <a:ext cx="4993785" cy="4768062"/>
          </a:xfrm>
        </p:spPr>
        <p:txBody>
          <a:bodyPr lIns="0" rIns="18000"/>
          <a:lstStyle>
            <a:lvl1pPr>
              <a:lnSpc>
                <a:spcPct val="100000"/>
              </a:lnSpc>
              <a:defRPr/>
            </a:lvl1pPr>
            <a:lvl2pPr marL="360000" indent="-216000">
              <a:lnSpc>
                <a:spcPct val="100000"/>
              </a:lnSpc>
              <a:tabLst/>
              <a:defRPr/>
            </a:lvl2pPr>
            <a:lvl3pPr marL="450000" indent="-198000">
              <a:lnSpc>
                <a:spcPct val="100000"/>
              </a:lnSpc>
              <a:tabLst/>
              <a:defRPr/>
            </a:lvl3pPr>
            <a:lvl4pPr marL="540000" indent="-180000">
              <a:lnSpc>
                <a:spcPct val="100000"/>
              </a:lnSpc>
              <a:tabLst/>
              <a:defRPr/>
            </a:lvl4pPr>
            <a:lvl5pPr marL="630000" indent="-162000">
              <a:lnSpc>
                <a:spcPct val="100000"/>
              </a:lnSpc>
              <a:tabLs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sv-SE" dirty="0"/>
          </a:p>
        </p:txBody>
      </p:sp>
      <p:sp>
        <p:nvSpPr>
          <p:cNvPr id="14" name="Platshållare för text 13">
            <a:extLst>
              <a:ext uri="{FF2B5EF4-FFF2-40B4-BE49-F238E27FC236}">
                <a16:creationId xmlns:a16="http://schemas.microsoft.com/office/drawing/2014/main" id="{DD16215C-7D16-4D0F-BA5D-E02EED6FB2D9}"/>
              </a:ext>
            </a:extLst>
          </p:cNvPr>
          <p:cNvSpPr>
            <a:spLocks noGrp="1"/>
          </p:cNvSpPr>
          <p:nvPr>
            <p:ph type="body" sz="quarter" idx="14" hasCustomPrompt="1"/>
          </p:nvPr>
        </p:nvSpPr>
        <p:spPr>
          <a:xfrm>
            <a:off x="1103709" y="931026"/>
            <a:ext cx="9360000" cy="507076"/>
          </a:xfrm>
        </p:spPr>
        <p:txBody>
          <a:bodyPr lIns="90000" tIns="18000">
            <a:noAutofit/>
          </a:bodyPr>
          <a:lstStyle>
            <a:lvl1pPr marL="0" indent="0">
              <a:spcBef>
                <a:spcPts val="0"/>
              </a:spcBef>
              <a:buFontTx/>
              <a:buNone/>
              <a:defRPr sz="2200">
                <a:solidFill>
                  <a:schemeClr val="accent1"/>
                </a:solidFill>
              </a:defRPr>
            </a:lvl1pPr>
            <a:lvl2pPr marL="82550" indent="0">
              <a:buNone/>
              <a:defRPr/>
            </a:lvl2pPr>
          </a:lstStyle>
          <a:p>
            <a:pPr lvl="0"/>
            <a:r>
              <a:rPr lang="sv-SE"/>
              <a:t>Sub-headline</a:t>
            </a:r>
          </a:p>
        </p:txBody>
      </p:sp>
      <p:sp>
        <p:nvSpPr>
          <p:cNvPr id="11" name="Rektangel 10">
            <a:extLst>
              <a:ext uri="{FF2B5EF4-FFF2-40B4-BE49-F238E27FC236}">
                <a16:creationId xmlns:a16="http://schemas.microsoft.com/office/drawing/2014/main" id="{BC4F3A85-66E6-412A-97CD-99D922EFBEE2}"/>
              </a:ext>
            </a:extLst>
          </p:cNvPr>
          <p:cNvSpPr/>
          <p:nvPr userDrawn="1"/>
        </p:nvSpPr>
        <p:spPr>
          <a:xfrm>
            <a:off x="0" y="447675"/>
            <a:ext cx="292101" cy="64103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pic>
        <p:nvPicPr>
          <p:cNvPr id="13" name="Bildobjekt 12">
            <a:extLst>
              <a:ext uri="{FF2B5EF4-FFF2-40B4-BE49-F238E27FC236}">
                <a16:creationId xmlns:a16="http://schemas.microsoft.com/office/drawing/2014/main" id="{506E76ED-0FF0-4A03-8EB9-06B57B12EC11}"/>
              </a:ext>
            </a:extLst>
          </p:cNvPr>
          <p:cNvPicPr>
            <a:picLocks noChangeAspect="1"/>
          </p:cNvPicPr>
          <p:nvPr userDrawn="1"/>
        </p:nvPicPr>
        <p:blipFill>
          <a:blip r:embed="rId2"/>
          <a:srcRect/>
          <a:stretch/>
        </p:blipFill>
        <p:spPr>
          <a:xfrm>
            <a:off x="10924611" y="417443"/>
            <a:ext cx="826394" cy="800100"/>
          </a:xfrm>
          <a:prstGeom prst="rect">
            <a:avLst/>
          </a:prstGeom>
        </p:spPr>
      </p:pic>
      <p:sp>
        <p:nvSpPr>
          <p:cNvPr id="12" name="Platshållare för datum 3">
            <a:extLst>
              <a:ext uri="{FF2B5EF4-FFF2-40B4-BE49-F238E27FC236}">
                <a16:creationId xmlns:a16="http://schemas.microsoft.com/office/drawing/2014/main" id="{5D496E45-863B-704B-B14F-5E0F58578D86}"/>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1066558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Full width">
    <p:spTree>
      <p:nvGrpSpPr>
        <p:cNvPr id="1" name=""/>
        <p:cNvGrpSpPr/>
        <p:nvPr/>
      </p:nvGrpSpPr>
      <p:grpSpPr>
        <a:xfrm>
          <a:off x="0" y="0"/>
          <a:ext cx="0" cy="0"/>
          <a:chOff x="0" y="0"/>
          <a:chExt cx="0" cy="0"/>
        </a:xfrm>
      </p:grpSpPr>
      <p:sp>
        <p:nvSpPr>
          <p:cNvPr id="13" name="Platshållare för bild 12">
            <a:extLst>
              <a:ext uri="{FF2B5EF4-FFF2-40B4-BE49-F238E27FC236}">
                <a16:creationId xmlns:a16="http://schemas.microsoft.com/office/drawing/2014/main" id="{4FD00856-A3E1-48A7-B9CD-D7B89BD6A06C}"/>
              </a:ext>
            </a:extLst>
          </p:cNvPr>
          <p:cNvSpPr>
            <a:spLocks noGrp="1"/>
          </p:cNvSpPr>
          <p:nvPr>
            <p:ph type="pic" sz="quarter" idx="12" hasCustomPrompt="1"/>
          </p:nvPr>
        </p:nvSpPr>
        <p:spPr>
          <a:xfrm>
            <a:off x="0" y="0"/>
            <a:ext cx="12192000" cy="6858000"/>
          </a:xfrm>
          <a:solidFill>
            <a:schemeClr val="bg1">
              <a:lumMod val="85000"/>
            </a:schemeClr>
          </a:solidFill>
        </p:spPr>
        <p:txBody>
          <a:bodyPr>
            <a:normAutofit/>
          </a:bodyPr>
          <a:lstStyle>
            <a:lvl1pPr algn="ctr">
              <a:defRPr sz="800"/>
            </a:lvl1pPr>
          </a:lstStyle>
          <a:p>
            <a:r>
              <a:rPr lang="sv-SE" dirty="0"/>
              <a:t>INSERT IMAGE</a:t>
            </a:r>
          </a:p>
        </p:txBody>
      </p:sp>
      <p:sp>
        <p:nvSpPr>
          <p:cNvPr id="9" name="Platshållare för text 8">
            <a:extLst>
              <a:ext uri="{FF2B5EF4-FFF2-40B4-BE49-F238E27FC236}">
                <a16:creationId xmlns:a16="http://schemas.microsoft.com/office/drawing/2014/main" id="{A8D8C0FE-DA05-418D-9F18-A5A81125AD3F}"/>
              </a:ext>
            </a:extLst>
          </p:cNvPr>
          <p:cNvSpPr>
            <a:spLocks noGrp="1"/>
          </p:cNvSpPr>
          <p:nvPr>
            <p:ph type="body" sz="quarter" idx="11"/>
          </p:nvPr>
        </p:nvSpPr>
        <p:spPr>
          <a:xfrm>
            <a:off x="10924611" y="417443"/>
            <a:ext cx="828000" cy="799200"/>
          </a:xfrm>
          <a:blipFill>
            <a:blip r:embed="rId2"/>
            <a:stretch>
              <a:fillRect/>
            </a:stretch>
          </a:blipFill>
        </p:spPr>
        <p:txBody>
          <a:bodyPr>
            <a:normAutofit/>
          </a:bodyPr>
          <a:lstStyle>
            <a:lvl1pPr marL="0" indent="0">
              <a:buFontTx/>
              <a:buNone/>
              <a:defRPr sz="100">
                <a:noFill/>
              </a:defRPr>
            </a:lvl1pPr>
          </a:lstStyle>
          <a:p>
            <a:pPr lvl="0"/>
            <a:r>
              <a:rPr lang="en-US"/>
              <a:t>Edit Master text styles</a:t>
            </a:r>
          </a:p>
        </p:txBody>
      </p:sp>
      <p:sp>
        <p:nvSpPr>
          <p:cNvPr id="7" name="Platshållare för text 6">
            <a:extLst>
              <a:ext uri="{FF2B5EF4-FFF2-40B4-BE49-F238E27FC236}">
                <a16:creationId xmlns:a16="http://schemas.microsoft.com/office/drawing/2014/main" id="{1848DA8D-03CE-4CA5-A851-F6ABAE67A9B0}"/>
              </a:ext>
            </a:extLst>
          </p:cNvPr>
          <p:cNvSpPr>
            <a:spLocks noGrp="1"/>
          </p:cNvSpPr>
          <p:nvPr>
            <p:ph type="body" sz="quarter" idx="10"/>
          </p:nvPr>
        </p:nvSpPr>
        <p:spPr>
          <a:xfrm>
            <a:off x="0" y="447675"/>
            <a:ext cx="292100" cy="6410325"/>
          </a:xfrm>
          <a:solidFill>
            <a:schemeClr val="bg1"/>
          </a:solidFill>
        </p:spPr>
        <p:txBody>
          <a:bodyPr>
            <a:normAutofit/>
          </a:bodyPr>
          <a:lstStyle>
            <a:lvl1pPr marL="0" indent="0">
              <a:buFontTx/>
              <a:buNone/>
              <a:defRPr sz="100">
                <a:noFill/>
              </a:defRPr>
            </a:lvl1pPr>
          </a:lstStyle>
          <a:p>
            <a:pPr lvl="0"/>
            <a:r>
              <a:rPr lang="en-US"/>
              <a:t>Edit Master text styles</a:t>
            </a:r>
          </a:p>
        </p:txBody>
      </p:sp>
      <p:sp>
        <p:nvSpPr>
          <p:cNvPr id="5" name="Rubrik 1">
            <a:extLst>
              <a:ext uri="{FF2B5EF4-FFF2-40B4-BE49-F238E27FC236}">
                <a16:creationId xmlns:a16="http://schemas.microsoft.com/office/drawing/2014/main" id="{8F5BB748-C0D0-CB4F-BA93-7488E4BA7050}"/>
              </a:ext>
            </a:extLst>
          </p:cNvPr>
          <p:cNvSpPr>
            <a:spLocks noGrp="1"/>
          </p:cNvSpPr>
          <p:nvPr>
            <p:ph type="title" hasCustomPrompt="1"/>
          </p:nvPr>
        </p:nvSpPr>
        <p:spPr>
          <a:xfrm>
            <a:off x="1103709" y="265373"/>
            <a:ext cx="9360000" cy="657339"/>
          </a:xfrm>
        </p:spPr>
        <p:txBody>
          <a:bodyPr lIns="90000" bIns="18000"/>
          <a:lstStyle>
            <a:lvl1pPr>
              <a:defRPr>
                <a:solidFill>
                  <a:schemeClr val="bg1"/>
                </a:solidFill>
              </a:defRPr>
            </a:lvl1pPr>
          </a:lstStyle>
          <a:p>
            <a:r>
              <a:rPr lang="sv-SE" dirty="0"/>
              <a:t>Image </a:t>
            </a:r>
            <a:r>
              <a:rPr lang="sv-SE" dirty="0" err="1"/>
              <a:t>title</a:t>
            </a:r>
            <a:endParaRPr lang="sv-SE" dirty="0"/>
          </a:p>
        </p:txBody>
      </p:sp>
    </p:spTree>
    <p:extLst>
      <p:ext uri="{BB962C8B-B14F-4D97-AF65-F5344CB8AC3E}">
        <p14:creationId xmlns:p14="http://schemas.microsoft.com/office/powerpoint/2010/main" val="53286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81532B06-EA3A-AA45-A1FA-C8E1873FD090}"/>
              </a:ext>
            </a:extLst>
          </p:cNvPr>
          <p:cNvSpPr>
            <a:spLocks noGrp="1"/>
          </p:cNvSpPr>
          <p:nvPr>
            <p:ph type="title"/>
          </p:nvPr>
        </p:nvSpPr>
        <p:spPr>
          <a:xfrm>
            <a:off x="1103709" y="281999"/>
            <a:ext cx="9478393" cy="657340"/>
          </a:xfrm>
          <a:prstGeom prst="rect">
            <a:avLst/>
          </a:prstGeom>
        </p:spPr>
        <p:txBody>
          <a:bodyPr vert="horz" lIns="90000" tIns="45720" rIns="91440" bIns="45720" rtlCol="0" anchor="t" anchorCtr="0">
            <a:noAutofit/>
          </a:bodyPr>
          <a:lstStyle/>
          <a:p>
            <a:r>
              <a:rPr lang="sv-SE"/>
              <a:t>Klicka här för att ändra mall för rubrikformat</a:t>
            </a:r>
          </a:p>
        </p:txBody>
      </p:sp>
      <p:sp>
        <p:nvSpPr>
          <p:cNvPr id="4" name="Platshållare för datum 3">
            <a:extLst>
              <a:ext uri="{FF2B5EF4-FFF2-40B4-BE49-F238E27FC236}">
                <a16:creationId xmlns:a16="http://schemas.microsoft.com/office/drawing/2014/main" id="{66E4D6F2-5CFB-9D4E-AED8-120937FE2576}"/>
              </a:ext>
            </a:extLst>
          </p:cNvPr>
          <p:cNvSpPr>
            <a:spLocks noGrp="1"/>
          </p:cNvSpPr>
          <p:nvPr>
            <p:ph type="dt" sz="half" idx="2"/>
          </p:nvPr>
        </p:nvSpPr>
        <p:spPr>
          <a:xfrm>
            <a:off x="1195647" y="6483583"/>
            <a:ext cx="832658" cy="365125"/>
          </a:xfrm>
          <a:prstGeom prst="rect">
            <a:avLst/>
          </a:prstGeom>
        </p:spPr>
        <p:txBody>
          <a:bodyPr vert="horz" lIns="91440" tIns="45720" rIns="91440" bIns="45720" rtlCol="0" anchor="ctr"/>
          <a:lstStyle>
            <a:lvl1pPr algn="l">
              <a:defRPr sz="800" spc="80" baseline="0">
                <a:solidFill>
                  <a:srgbClr val="CCCCCC"/>
                </a:solidFill>
              </a:defRPr>
            </a:lvl1pPr>
          </a:lstStyle>
          <a:p>
            <a:fld id="{926FFDD8-E9D5-414B-9D01-E73C6B8A8FCA}" type="datetime1">
              <a:rPr lang="sv-SE" smtClean="0"/>
              <a:t>2024-04-29</a:t>
            </a:fld>
            <a:endParaRPr lang="sv-SE"/>
          </a:p>
        </p:txBody>
      </p:sp>
      <p:sp>
        <p:nvSpPr>
          <p:cNvPr id="5" name="Platshållare för sidfot 4">
            <a:extLst>
              <a:ext uri="{FF2B5EF4-FFF2-40B4-BE49-F238E27FC236}">
                <a16:creationId xmlns:a16="http://schemas.microsoft.com/office/drawing/2014/main" id="{515FD9D7-4C35-3343-B008-A413FF500A93}"/>
              </a:ext>
            </a:extLst>
          </p:cNvPr>
          <p:cNvSpPr>
            <a:spLocks noGrp="1"/>
          </p:cNvSpPr>
          <p:nvPr>
            <p:ph type="ftr" sz="quarter" idx="3"/>
          </p:nvPr>
        </p:nvSpPr>
        <p:spPr>
          <a:xfrm>
            <a:off x="2053244" y="6483583"/>
            <a:ext cx="4114800" cy="365125"/>
          </a:xfrm>
          <a:prstGeom prst="rect">
            <a:avLst/>
          </a:prstGeom>
        </p:spPr>
        <p:txBody>
          <a:bodyPr vert="horz" lIns="91440" tIns="45720" rIns="91440" bIns="45720" rtlCol="0" anchor="ctr"/>
          <a:lstStyle>
            <a:lvl1pPr algn="l">
              <a:defRPr sz="800" cap="all" spc="80" baseline="0">
                <a:solidFill>
                  <a:srgbClr val="CCCCCC"/>
                </a:solidFill>
              </a:defRPr>
            </a:lvl1pPr>
          </a:lstStyle>
          <a:p>
            <a:r>
              <a:rPr lang="sv-SE"/>
              <a:t>PRESENTATION TITLE / FOOTER</a:t>
            </a:r>
          </a:p>
        </p:txBody>
      </p:sp>
      <p:sp>
        <p:nvSpPr>
          <p:cNvPr id="6" name="Platshållare för bildnummer 5">
            <a:extLst>
              <a:ext uri="{FF2B5EF4-FFF2-40B4-BE49-F238E27FC236}">
                <a16:creationId xmlns:a16="http://schemas.microsoft.com/office/drawing/2014/main" id="{AF6B396D-270A-E047-8DAD-6D51B53CAD64}"/>
              </a:ext>
            </a:extLst>
          </p:cNvPr>
          <p:cNvSpPr>
            <a:spLocks noGrp="1"/>
          </p:cNvSpPr>
          <p:nvPr>
            <p:ph type="sldNum" sz="quarter" idx="4"/>
          </p:nvPr>
        </p:nvSpPr>
        <p:spPr>
          <a:xfrm>
            <a:off x="8735292" y="6483583"/>
            <a:ext cx="2743200" cy="365125"/>
          </a:xfrm>
          <a:prstGeom prst="rect">
            <a:avLst/>
          </a:prstGeom>
        </p:spPr>
        <p:txBody>
          <a:bodyPr vert="horz" lIns="91440" tIns="45720" rIns="91440" bIns="45720" rtlCol="0" anchor="ctr"/>
          <a:lstStyle>
            <a:lvl1pPr algn="r">
              <a:defRPr sz="800" b="1">
                <a:solidFill>
                  <a:schemeClr val="accent1"/>
                </a:solidFill>
              </a:defRPr>
            </a:lvl1pPr>
          </a:lstStyle>
          <a:p>
            <a:fld id="{F7283078-D760-1647-8B80-66BA8B52336D}" type="slidenum">
              <a:rPr lang="sv-SE" smtClean="0"/>
              <a:pPr/>
              <a:t>‹#›</a:t>
            </a:fld>
            <a:endParaRPr lang="sv-SE"/>
          </a:p>
        </p:txBody>
      </p:sp>
      <p:sp>
        <p:nvSpPr>
          <p:cNvPr id="11" name="Platshållare för text 2">
            <a:extLst>
              <a:ext uri="{FF2B5EF4-FFF2-40B4-BE49-F238E27FC236}">
                <a16:creationId xmlns:a16="http://schemas.microsoft.com/office/drawing/2014/main" id="{CD0A89FF-22DC-4B6A-B9ED-60B2F32ED89E}"/>
              </a:ext>
            </a:extLst>
          </p:cNvPr>
          <p:cNvSpPr>
            <a:spLocks noGrp="1"/>
          </p:cNvSpPr>
          <p:nvPr>
            <p:ph type="body" idx="1"/>
          </p:nvPr>
        </p:nvSpPr>
        <p:spPr>
          <a:xfrm>
            <a:off x="1095894" y="1561865"/>
            <a:ext cx="9561022" cy="4565397"/>
          </a:xfrm>
          <a:prstGeom prst="rect">
            <a:avLst/>
          </a:prstGeom>
        </p:spPr>
        <p:txBody>
          <a:bodyPr vert="horz" lIns="0" tIns="45720" rIns="91440" bIns="4572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825848757"/>
      </p:ext>
    </p:extLst>
  </p:cSld>
  <p:clrMap bg1="lt1" tx1="dk1" bg2="lt2" tx2="dk2" accent1="accent1" accent2="accent2" accent3="accent3" accent4="accent4" accent5="accent5" accent6="accent6" hlink="hlink" folHlink="folHlink"/>
  <p:sldLayoutIdLst>
    <p:sldLayoutId id="2147483655" r:id="rId1"/>
    <p:sldLayoutId id="2147483649" r:id="rId2"/>
    <p:sldLayoutId id="2147483665" r:id="rId3"/>
    <p:sldLayoutId id="2147483667" r:id="rId4"/>
    <p:sldLayoutId id="2147483669" r:id="rId5"/>
    <p:sldLayoutId id="2147483650" r:id="rId6"/>
    <p:sldLayoutId id="2147483668" r:id="rId7"/>
    <p:sldLayoutId id="2147483662" r:id="rId8"/>
    <p:sldLayoutId id="2147483664" r:id="rId9"/>
    <p:sldLayoutId id="2147483663" r:id="rId10"/>
    <p:sldLayoutId id="2147483666" r:id="rId11"/>
    <p:sldLayoutId id="2147483670"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lnSpc>
          <a:spcPct val="90000"/>
        </a:lnSpc>
        <a:spcBef>
          <a:spcPct val="0"/>
        </a:spcBef>
        <a:buNone/>
        <a:defRPr sz="4200" kern="1200">
          <a:solidFill>
            <a:srgbClr val="666666"/>
          </a:solidFill>
          <a:latin typeface="+mj-lt"/>
          <a:ea typeface="+mj-ea"/>
          <a:cs typeface="+mj-cs"/>
        </a:defRPr>
      </a:lvl1pPr>
    </p:titleStyle>
    <p:body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8.png"/><Relationship Id="rId11" Type="http://schemas.openxmlformats.org/officeDocument/2006/relationships/image" Target="../media/image23.tmp"/><Relationship Id="rId5" Type="http://schemas.openxmlformats.org/officeDocument/2006/relationships/image" Target="../media/image17.png"/><Relationship Id="rId10" Type="http://schemas.openxmlformats.org/officeDocument/2006/relationships/image" Target="../media/image22.tmp"/><Relationship Id="rId4" Type="http://schemas.openxmlformats.org/officeDocument/2006/relationships/image" Target="../media/image16.JPG"/><Relationship Id="rId9" Type="http://schemas.openxmlformats.org/officeDocument/2006/relationships/image" Target="../media/image21.png"/></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8" Type="http://schemas.openxmlformats.org/officeDocument/2006/relationships/image" Target="../media/image32.tmp"/><Relationship Id="rId3" Type="http://schemas.openxmlformats.org/officeDocument/2006/relationships/image" Target="../media/image15.png"/><Relationship Id="rId7" Type="http://schemas.openxmlformats.org/officeDocument/2006/relationships/image" Target="../media/image31.tmp"/><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image" Target="../media/image30.tmp"/><Relationship Id="rId5" Type="http://schemas.openxmlformats.org/officeDocument/2006/relationships/image" Target="../media/image23.tmp"/><Relationship Id="rId4" Type="http://schemas.openxmlformats.org/officeDocument/2006/relationships/image" Target="../media/image29.png"/><Relationship Id="rId9" Type="http://schemas.openxmlformats.org/officeDocument/2006/relationships/image" Target="../media/image33.tmp"/></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35.jpeg"/><Relationship Id="rId5" Type="http://schemas.openxmlformats.org/officeDocument/2006/relationships/image" Target="../media/image46.png"/><Relationship Id="rId4" Type="http://schemas.openxmlformats.org/officeDocument/2006/relationships/image" Target="../media/image45.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35.jpeg"/><Relationship Id="rId7" Type="http://schemas.openxmlformats.org/officeDocument/2006/relationships/diagramColors" Target="../diagrams/colors4.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28.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5.xml"/><Relationship Id="rId5" Type="http://schemas.openxmlformats.org/officeDocument/2006/relationships/diagramQuickStyle" Target="../diagrams/quickStyle5.xml"/><Relationship Id="rId10" Type="http://schemas.openxmlformats.org/officeDocument/2006/relationships/image" Target="../media/image48.png"/><Relationship Id="rId4" Type="http://schemas.openxmlformats.org/officeDocument/2006/relationships/diagramLayout" Target="../diagrams/layout5.xml"/><Relationship Id="rId9"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 Id="rId9" Type="http://schemas.openxmlformats.org/officeDocument/2006/relationships/image" Target="../media/image4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5.jpeg"/><Relationship Id="rId7" Type="http://schemas.openxmlformats.org/officeDocument/2006/relationships/diagramColors" Target="../diagrams/colors8.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hyperlink" Target="https://fortress-safety.com/product-expertise/heavy-duty/rfid-safety-key-for-prevention-of-unexpected-restart/" TargetMode="Externa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677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A1D43E0-CF25-5D0D-9E01-36B7161C06A8}"/>
              </a:ext>
            </a:extLst>
          </p:cNvPr>
          <p:cNvPicPr>
            <a:picLocks noChangeAspect="1"/>
          </p:cNvPicPr>
          <p:nvPr/>
        </p:nvPicPr>
        <p:blipFill>
          <a:blip r:embed="rId3"/>
          <a:stretch>
            <a:fillRect/>
          </a:stretch>
        </p:blipFill>
        <p:spPr>
          <a:xfrm>
            <a:off x="336317" y="1534553"/>
            <a:ext cx="11855683" cy="4697050"/>
          </a:xfrm>
          <a:prstGeom prst="rect">
            <a:avLst/>
          </a:prstGeom>
        </p:spPr>
      </p:pic>
      <p:sp>
        <p:nvSpPr>
          <p:cNvPr id="8" name="Rubrik 1">
            <a:extLst>
              <a:ext uri="{FF2B5EF4-FFF2-40B4-BE49-F238E27FC236}">
                <a16:creationId xmlns:a16="http://schemas.microsoft.com/office/drawing/2014/main" id="{F1418F35-25F0-F047-989C-3E7D038B97CB}"/>
              </a:ext>
            </a:extLst>
          </p:cNvPr>
          <p:cNvSpPr>
            <a:spLocks noGrp="1"/>
          </p:cNvSpPr>
          <p:nvPr>
            <p:ph type="title"/>
          </p:nvPr>
        </p:nvSpPr>
        <p:spPr/>
        <p:txBody>
          <a:bodyPr anchor="t">
            <a:normAutofit fontScale="90000"/>
          </a:bodyPr>
          <a:lstStyle/>
          <a:p>
            <a:r>
              <a:rPr lang="en-US" dirty="0"/>
              <a:t>Bunker PSS Controlled Area</a:t>
            </a:r>
            <a:br>
              <a:rPr lang="en-US" dirty="0"/>
            </a:br>
            <a:endParaRPr lang="en-GB" dirty="0"/>
          </a:p>
        </p:txBody>
      </p:sp>
      <p:sp>
        <p:nvSpPr>
          <p:cNvPr id="25" name="Content Placeholder 8">
            <a:extLst>
              <a:ext uri="{FF2B5EF4-FFF2-40B4-BE49-F238E27FC236}">
                <a16:creationId xmlns:a16="http://schemas.microsoft.com/office/drawing/2014/main" id="{D5DBA4AF-0718-4DD8-8D35-13FA8E823FE8}"/>
              </a:ext>
            </a:extLst>
          </p:cNvPr>
          <p:cNvSpPr txBox="1">
            <a:spLocks/>
          </p:cNvSpPr>
          <p:nvPr/>
        </p:nvSpPr>
        <p:spPr>
          <a:xfrm>
            <a:off x="1103709" y="1605932"/>
            <a:ext cx="9360000" cy="4746742"/>
          </a:xfrm>
          <a:prstGeom prst="rect">
            <a:avLst/>
          </a:prstGeom>
        </p:spPr>
        <p:txBody>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rgbClr val="666666"/>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dirty="0"/>
          </a:p>
        </p:txBody>
      </p:sp>
      <p:sp>
        <p:nvSpPr>
          <p:cNvPr id="11" name="TextBox 10">
            <a:extLst>
              <a:ext uri="{FF2B5EF4-FFF2-40B4-BE49-F238E27FC236}">
                <a16:creationId xmlns:a16="http://schemas.microsoft.com/office/drawing/2014/main" id="{C9F506DE-3147-64F9-5373-D7DD809D2FDF}"/>
              </a:ext>
            </a:extLst>
          </p:cNvPr>
          <p:cNvSpPr txBox="1"/>
          <p:nvPr/>
        </p:nvSpPr>
        <p:spPr>
          <a:xfrm>
            <a:off x="336317" y="4425295"/>
            <a:ext cx="990977" cy="261610"/>
          </a:xfrm>
          <a:prstGeom prst="rect">
            <a:avLst/>
          </a:prstGeom>
          <a:noFill/>
        </p:spPr>
        <p:txBody>
          <a:bodyPr wrap="none" rtlCol="0">
            <a:spAutoFit/>
          </a:bodyPr>
          <a:lstStyle/>
          <a:p>
            <a:pPr algn="l"/>
            <a:r>
              <a:rPr lang="en-US" sz="1100" b="1" dirty="0"/>
              <a:t>Bunker Wall</a:t>
            </a:r>
            <a:endParaRPr lang="sv-SE" sz="1100" b="1" dirty="0"/>
          </a:p>
        </p:txBody>
      </p:sp>
      <p:sp>
        <p:nvSpPr>
          <p:cNvPr id="12" name="Rounded Rectangle 14">
            <a:extLst>
              <a:ext uri="{FF2B5EF4-FFF2-40B4-BE49-F238E27FC236}">
                <a16:creationId xmlns:a16="http://schemas.microsoft.com/office/drawing/2014/main" id="{368BFF2A-D690-A532-74C4-C4A69BB7DDA0}"/>
              </a:ext>
            </a:extLst>
          </p:cNvPr>
          <p:cNvSpPr/>
          <p:nvPr/>
        </p:nvSpPr>
        <p:spPr>
          <a:xfrm>
            <a:off x="2439506" y="3616126"/>
            <a:ext cx="280069" cy="676662"/>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3" name="TextBox 12">
            <a:extLst>
              <a:ext uri="{FF2B5EF4-FFF2-40B4-BE49-F238E27FC236}">
                <a16:creationId xmlns:a16="http://schemas.microsoft.com/office/drawing/2014/main" id="{F80ABF5C-7088-0776-F3C9-1D3721A3A341}"/>
              </a:ext>
            </a:extLst>
          </p:cNvPr>
          <p:cNvSpPr txBox="1"/>
          <p:nvPr/>
        </p:nvSpPr>
        <p:spPr>
          <a:xfrm>
            <a:off x="2106280" y="3145767"/>
            <a:ext cx="946520" cy="430887"/>
          </a:xfrm>
          <a:prstGeom prst="rect">
            <a:avLst/>
          </a:prstGeom>
          <a:noFill/>
        </p:spPr>
        <p:txBody>
          <a:bodyPr wrap="square" rtlCol="0">
            <a:spAutoFit/>
          </a:bodyPr>
          <a:lstStyle/>
          <a:p>
            <a:pPr algn="l"/>
            <a:r>
              <a:rPr lang="en-US" sz="1100" b="1" dirty="0"/>
              <a:t>Instrument Shutter Pit</a:t>
            </a:r>
            <a:endParaRPr lang="sv-SE" sz="1100" b="1" dirty="0"/>
          </a:p>
        </p:txBody>
      </p:sp>
      <p:sp>
        <p:nvSpPr>
          <p:cNvPr id="14" name="Rounded Rectangle 14">
            <a:extLst>
              <a:ext uri="{FF2B5EF4-FFF2-40B4-BE49-F238E27FC236}">
                <a16:creationId xmlns:a16="http://schemas.microsoft.com/office/drawing/2014/main" id="{A19AAFCD-B6A1-5C72-5285-E83D34C73871}"/>
              </a:ext>
            </a:extLst>
          </p:cNvPr>
          <p:cNvSpPr/>
          <p:nvPr/>
        </p:nvSpPr>
        <p:spPr>
          <a:xfrm>
            <a:off x="4570098" y="3670515"/>
            <a:ext cx="401942" cy="676662"/>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5" name="TextBox 14">
            <a:extLst>
              <a:ext uri="{FF2B5EF4-FFF2-40B4-BE49-F238E27FC236}">
                <a16:creationId xmlns:a16="http://schemas.microsoft.com/office/drawing/2014/main" id="{A9821F37-6B80-7117-2F2E-CD11C01D0114}"/>
              </a:ext>
            </a:extLst>
          </p:cNvPr>
          <p:cNvSpPr txBox="1"/>
          <p:nvPr/>
        </p:nvSpPr>
        <p:spPr>
          <a:xfrm>
            <a:off x="3984747" y="4422202"/>
            <a:ext cx="1044087" cy="261610"/>
          </a:xfrm>
          <a:prstGeom prst="rect">
            <a:avLst/>
          </a:prstGeom>
          <a:noFill/>
        </p:spPr>
        <p:txBody>
          <a:bodyPr wrap="square" rtlCol="0">
            <a:spAutoFit/>
          </a:bodyPr>
          <a:lstStyle/>
          <a:p>
            <a:pPr algn="l"/>
            <a:r>
              <a:rPr lang="en-US" sz="1100" b="1" dirty="0"/>
              <a:t>Chopper Pit</a:t>
            </a:r>
            <a:endParaRPr lang="sv-SE" sz="1100" b="1" dirty="0"/>
          </a:p>
        </p:txBody>
      </p:sp>
      <p:sp>
        <p:nvSpPr>
          <p:cNvPr id="16" name="Rounded Rectangle 14">
            <a:extLst>
              <a:ext uri="{FF2B5EF4-FFF2-40B4-BE49-F238E27FC236}">
                <a16:creationId xmlns:a16="http://schemas.microsoft.com/office/drawing/2014/main" id="{C6D6CA94-D29A-2DA0-476F-06F30FE48464}"/>
              </a:ext>
            </a:extLst>
          </p:cNvPr>
          <p:cNvSpPr/>
          <p:nvPr/>
        </p:nvSpPr>
        <p:spPr>
          <a:xfrm>
            <a:off x="4915444" y="3786770"/>
            <a:ext cx="6107346" cy="467351"/>
          </a:xfrm>
          <a:prstGeom prst="roundRect">
            <a:avLst/>
          </a:prstGeom>
          <a:noFill/>
          <a:ln w="25400">
            <a:solidFill>
              <a:schemeClr val="accent5">
                <a:lumMod val="60000"/>
                <a:lumOff val="40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18" name="Rounded Rectangle 14">
            <a:extLst>
              <a:ext uri="{FF2B5EF4-FFF2-40B4-BE49-F238E27FC236}">
                <a16:creationId xmlns:a16="http://schemas.microsoft.com/office/drawing/2014/main" id="{7A54F24B-368F-7059-9BBA-0451E852737C}"/>
              </a:ext>
            </a:extLst>
          </p:cNvPr>
          <p:cNvSpPr/>
          <p:nvPr/>
        </p:nvSpPr>
        <p:spPr>
          <a:xfrm>
            <a:off x="10610722" y="3429000"/>
            <a:ext cx="1423349" cy="1206746"/>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0" name="TextBox 19">
            <a:extLst>
              <a:ext uri="{FF2B5EF4-FFF2-40B4-BE49-F238E27FC236}">
                <a16:creationId xmlns:a16="http://schemas.microsoft.com/office/drawing/2014/main" id="{F0ED1CC8-0A96-BF23-687B-A74F14381284}"/>
              </a:ext>
            </a:extLst>
          </p:cNvPr>
          <p:cNvSpPr txBox="1"/>
          <p:nvPr/>
        </p:nvSpPr>
        <p:spPr>
          <a:xfrm>
            <a:off x="11124002" y="4635746"/>
            <a:ext cx="925862" cy="261610"/>
          </a:xfrm>
          <a:prstGeom prst="rect">
            <a:avLst/>
          </a:prstGeom>
          <a:noFill/>
        </p:spPr>
        <p:txBody>
          <a:bodyPr wrap="square" rtlCol="0">
            <a:spAutoFit/>
          </a:bodyPr>
          <a:lstStyle/>
          <a:p>
            <a:pPr algn="l"/>
            <a:r>
              <a:rPr lang="en-US" sz="1100" b="1" dirty="0"/>
              <a:t>Cave</a:t>
            </a:r>
            <a:endParaRPr lang="sv-SE" sz="1100" b="1" dirty="0"/>
          </a:p>
        </p:txBody>
      </p:sp>
      <p:sp>
        <p:nvSpPr>
          <p:cNvPr id="21" name="Rounded Rectangle 14">
            <a:extLst>
              <a:ext uri="{FF2B5EF4-FFF2-40B4-BE49-F238E27FC236}">
                <a16:creationId xmlns:a16="http://schemas.microsoft.com/office/drawing/2014/main" id="{BF1BAAEC-D1A9-B74D-92D4-7C37F7E91FF2}"/>
              </a:ext>
            </a:extLst>
          </p:cNvPr>
          <p:cNvSpPr/>
          <p:nvPr/>
        </p:nvSpPr>
        <p:spPr>
          <a:xfrm>
            <a:off x="9542780" y="3264958"/>
            <a:ext cx="990977" cy="618120"/>
          </a:xfrm>
          <a:prstGeom prst="roundRect">
            <a:avLst/>
          </a:prstGeom>
          <a:noFill/>
          <a:ln w="25400">
            <a:solidFill>
              <a:schemeClr val="tx1"/>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2" name="TextBox 21">
            <a:extLst>
              <a:ext uri="{FF2B5EF4-FFF2-40B4-BE49-F238E27FC236}">
                <a16:creationId xmlns:a16="http://schemas.microsoft.com/office/drawing/2014/main" id="{5B1E4167-8544-EE7D-9CFD-82A8570E7759}"/>
              </a:ext>
            </a:extLst>
          </p:cNvPr>
          <p:cNvSpPr txBox="1"/>
          <p:nvPr/>
        </p:nvSpPr>
        <p:spPr>
          <a:xfrm>
            <a:off x="9651811" y="2885325"/>
            <a:ext cx="864581" cy="430887"/>
          </a:xfrm>
          <a:prstGeom prst="rect">
            <a:avLst/>
          </a:prstGeom>
          <a:noFill/>
        </p:spPr>
        <p:txBody>
          <a:bodyPr wrap="square" rtlCol="0">
            <a:spAutoFit/>
          </a:bodyPr>
          <a:lstStyle/>
          <a:p>
            <a:r>
              <a:rPr lang="en-US" sz="1100" b="1" dirty="0"/>
              <a:t>Control Hutch</a:t>
            </a:r>
            <a:endParaRPr lang="sv-SE" sz="1100" b="1" dirty="0"/>
          </a:p>
        </p:txBody>
      </p:sp>
      <p:sp>
        <p:nvSpPr>
          <p:cNvPr id="23" name="Rounded Rectangle 14">
            <a:extLst>
              <a:ext uri="{FF2B5EF4-FFF2-40B4-BE49-F238E27FC236}">
                <a16:creationId xmlns:a16="http://schemas.microsoft.com/office/drawing/2014/main" id="{27D7BC73-54A9-4083-CD28-853CB740D143}"/>
              </a:ext>
            </a:extLst>
          </p:cNvPr>
          <p:cNvSpPr/>
          <p:nvPr/>
        </p:nvSpPr>
        <p:spPr>
          <a:xfrm>
            <a:off x="816349" y="3790054"/>
            <a:ext cx="1617790" cy="464067"/>
          </a:xfrm>
          <a:prstGeom prst="roundRect">
            <a:avLst/>
          </a:prstGeom>
          <a:noFill/>
          <a:ln w="25400">
            <a:solidFill>
              <a:schemeClr val="accent5">
                <a:lumMod val="60000"/>
                <a:lumOff val="40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24" name="Rounded Rectangle 14">
            <a:extLst>
              <a:ext uri="{FF2B5EF4-FFF2-40B4-BE49-F238E27FC236}">
                <a16:creationId xmlns:a16="http://schemas.microsoft.com/office/drawing/2014/main" id="{0CDA221D-0EC2-0C46-22DF-75F74E0674B8}"/>
              </a:ext>
            </a:extLst>
          </p:cNvPr>
          <p:cNvSpPr/>
          <p:nvPr/>
        </p:nvSpPr>
        <p:spPr>
          <a:xfrm>
            <a:off x="2719575" y="3769330"/>
            <a:ext cx="1883363" cy="464067"/>
          </a:xfrm>
          <a:prstGeom prst="roundRect">
            <a:avLst/>
          </a:prstGeom>
          <a:noFill/>
          <a:ln w="25400">
            <a:solidFill>
              <a:schemeClr val="accent5">
                <a:lumMod val="60000"/>
                <a:lumOff val="40000"/>
              </a:schemeClr>
            </a:solidFill>
            <a:prstDash val="sysDash"/>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sv-SE"/>
          </a:p>
        </p:txBody>
      </p:sp>
      <p:sp>
        <p:nvSpPr>
          <p:cNvPr id="4" name="Left Brace 3">
            <a:extLst>
              <a:ext uri="{FF2B5EF4-FFF2-40B4-BE49-F238E27FC236}">
                <a16:creationId xmlns:a16="http://schemas.microsoft.com/office/drawing/2014/main" id="{668AE425-4178-FD89-AE6F-9FFE88603DC2}"/>
              </a:ext>
            </a:extLst>
          </p:cNvPr>
          <p:cNvSpPr/>
          <p:nvPr/>
        </p:nvSpPr>
        <p:spPr>
          <a:xfrm rot="5400000">
            <a:off x="2248901" y="663986"/>
            <a:ext cx="162141" cy="4001453"/>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F70A6A4A-76C5-F0E4-BCF9-EDBA14BBCE2E}"/>
              </a:ext>
            </a:extLst>
          </p:cNvPr>
          <p:cNvSpPr txBox="1"/>
          <p:nvPr/>
        </p:nvSpPr>
        <p:spPr>
          <a:xfrm>
            <a:off x="1103709" y="2322032"/>
            <a:ext cx="2231912" cy="261610"/>
          </a:xfrm>
          <a:prstGeom prst="rect">
            <a:avLst/>
          </a:prstGeom>
          <a:noFill/>
        </p:spPr>
        <p:txBody>
          <a:bodyPr wrap="square" rtlCol="0">
            <a:spAutoFit/>
          </a:bodyPr>
          <a:lstStyle/>
          <a:p>
            <a:r>
              <a:rPr lang="en-US" sz="1100" b="1" dirty="0"/>
              <a:t>D03: Experimental hall 2</a:t>
            </a:r>
            <a:endParaRPr lang="sv-SE" sz="1100" b="1" dirty="0"/>
          </a:p>
        </p:txBody>
      </p:sp>
      <p:sp>
        <p:nvSpPr>
          <p:cNvPr id="6" name="Left Brace 5">
            <a:extLst>
              <a:ext uri="{FF2B5EF4-FFF2-40B4-BE49-F238E27FC236}">
                <a16:creationId xmlns:a16="http://schemas.microsoft.com/office/drawing/2014/main" id="{0C1A565B-6459-B0D2-80D3-5E6821BA4C0D}"/>
              </a:ext>
            </a:extLst>
          </p:cNvPr>
          <p:cNvSpPr/>
          <p:nvPr/>
        </p:nvSpPr>
        <p:spPr>
          <a:xfrm rot="5400000">
            <a:off x="7686531" y="-191113"/>
            <a:ext cx="140691" cy="5707697"/>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7" name="TextBox 6">
            <a:extLst>
              <a:ext uri="{FF2B5EF4-FFF2-40B4-BE49-F238E27FC236}">
                <a16:creationId xmlns:a16="http://schemas.microsoft.com/office/drawing/2014/main" id="{6E172189-D36C-AE7E-9705-0C80137B8787}"/>
              </a:ext>
            </a:extLst>
          </p:cNvPr>
          <p:cNvSpPr txBox="1"/>
          <p:nvPr/>
        </p:nvSpPr>
        <p:spPr>
          <a:xfrm>
            <a:off x="6362700" y="2343479"/>
            <a:ext cx="2079677" cy="261610"/>
          </a:xfrm>
          <a:prstGeom prst="rect">
            <a:avLst/>
          </a:prstGeom>
          <a:noFill/>
        </p:spPr>
        <p:txBody>
          <a:bodyPr wrap="square" rtlCol="0">
            <a:spAutoFit/>
          </a:bodyPr>
          <a:lstStyle/>
          <a:p>
            <a:r>
              <a:rPr lang="en-US" sz="1100" b="1" dirty="0"/>
              <a:t>E02: Beam line Galley</a:t>
            </a:r>
            <a:endParaRPr lang="sv-SE" sz="1100" b="1" dirty="0"/>
          </a:p>
        </p:txBody>
      </p:sp>
      <p:sp>
        <p:nvSpPr>
          <p:cNvPr id="9" name="TextBox 8">
            <a:extLst>
              <a:ext uri="{FF2B5EF4-FFF2-40B4-BE49-F238E27FC236}">
                <a16:creationId xmlns:a16="http://schemas.microsoft.com/office/drawing/2014/main" id="{46C26388-31BA-9226-5262-DDD0CA996CEC}"/>
              </a:ext>
            </a:extLst>
          </p:cNvPr>
          <p:cNvSpPr txBox="1"/>
          <p:nvPr/>
        </p:nvSpPr>
        <p:spPr>
          <a:xfrm>
            <a:off x="10505726" y="2309341"/>
            <a:ext cx="2162413" cy="261610"/>
          </a:xfrm>
          <a:prstGeom prst="rect">
            <a:avLst/>
          </a:prstGeom>
          <a:noFill/>
        </p:spPr>
        <p:txBody>
          <a:bodyPr wrap="square" rtlCol="0">
            <a:spAutoFit/>
          </a:bodyPr>
          <a:lstStyle/>
          <a:p>
            <a:r>
              <a:rPr lang="en-US" sz="1100" b="1" dirty="0"/>
              <a:t>E01: Experimental hall 3</a:t>
            </a:r>
            <a:endParaRPr lang="sv-SE" sz="1100" b="1" dirty="0"/>
          </a:p>
        </p:txBody>
      </p:sp>
      <p:sp>
        <p:nvSpPr>
          <p:cNvPr id="17" name="Left Brace 16">
            <a:extLst>
              <a:ext uri="{FF2B5EF4-FFF2-40B4-BE49-F238E27FC236}">
                <a16:creationId xmlns:a16="http://schemas.microsoft.com/office/drawing/2014/main" id="{ADCBB6F6-CE4B-D7D2-E59E-F79FC7095D81}"/>
              </a:ext>
            </a:extLst>
          </p:cNvPr>
          <p:cNvSpPr/>
          <p:nvPr/>
        </p:nvSpPr>
        <p:spPr>
          <a:xfrm rot="5400000">
            <a:off x="11323959" y="1913809"/>
            <a:ext cx="132851" cy="1493154"/>
          </a:xfrm>
          <a:prstGeom prst="leftBrace">
            <a:avLst/>
          </a:prstGeom>
          <a:ln w="19050">
            <a:solidFill>
              <a:schemeClr val="tx1"/>
            </a:solidFill>
          </a:ln>
        </p:spPr>
        <p:style>
          <a:lnRef idx="1">
            <a:schemeClr val="accent6"/>
          </a:lnRef>
          <a:fillRef idx="0">
            <a:schemeClr val="accent6"/>
          </a:fillRef>
          <a:effectRef idx="0">
            <a:schemeClr val="accent6"/>
          </a:effectRef>
          <a:fontRef idx="minor">
            <a:schemeClr val="tx1"/>
          </a:fontRef>
        </p:style>
        <p:txBody>
          <a:bodyPr rtlCol="0" anchor="ctr"/>
          <a:lstStyle/>
          <a:p>
            <a:pPr algn="ctr"/>
            <a:endParaRPr lang="en-US"/>
          </a:p>
        </p:txBody>
      </p:sp>
      <p:sp>
        <p:nvSpPr>
          <p:cNvPr id="19" name="Text Placeholder 18">
            <a:extLst>
              <a:ext uri="{FF2B5EF4-FFF2-40B4-BE49-F238E27FC236}">
                <a16:creationId xmlns:a16="http://schemas.microsoft.com/office/drawing/2014/main" id="{B4F38C7D-75D7-324A-8E9A-4E416FF6DBBE}"/>
              </a:ext>
            </a:extLst>
          </p:cNvPr>
          <p:cNvSpPr>
            <a:spLocks noGrp="1"/>
          </p:cNvSpPr>
          <p:nvPr>
            <p:ph type="body" sz="quarter" idx="14"/>
          </p:nvPr>
        </p:nvSpPr>
        <p:spPr>
          <a:xfrm>
            <a:off x="1143426" y="906180"/>
            <a:ext cx="9360000" cy="507076"/>
          </a:xfrm>
        </p:spPr>
        <p:txBody>
          <a:bodyPr/>
          <a:lstStyle/>
          <a:p>
            <a:r>
              <a:rPr lang="en-US" dirty="0"/>
              <a:t>Instrument Shutter out of the Bunker Wall</a:t>
            </a:r>
          </a:p>
        </p:txBody>
      </p:sp>
    </p:spTree>
    <p:extLst>
      <p:ext uri="{BB962C8B-B14F-4D97-AF65-F5344CB8AC3E}">
        <p14:creationId xmlns:p14="http://schemas.microsoft.com/office/powerpoint/2010/main" val="105359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Bunker PSS Main Functions</a:t>
            </a:r>
          </a:p>
        </p:txBody>
      </p:sp>
      <p:sp>
        <p:nvSpPr>
          <p:cNvPr id="9" name="Content Placeholder 8">
            <a:extLst>
              <a:ext uri="{FF2B5EF4-FFF2-40B4-BE49-F238E27FC236}">
                <a16:creationId xmlns:a16="http://schemas.microsoft.com/office/drawing/2014/main" id="{2649860F-884A-42E2-958E-3784CF988073}"/>
              </a:ext>
            </a:extLst>
          </p:cNvPr>
          <p:cNvSpPr>
            <a:spLocks noGrp="1"/>
          </p:cNvSpPr>
          <p:nvPr>
            <p:ph idx="1"/>
          </p:nvPr>
        </p:nvSpPr>
        <p:spPr>
          <a:xfrm>
            <a:off x="1263489" y="1117347"/>
            <a:ext cx="9200220" cy="639944"/>
          </a:xfrm>
        </p:spPr>
        <p:txBody>
          <a:bodyPr/>
          <a:lstStyle/>
          <a:p>
            <a:pPr algn="just">
              <a:spcAft>
                <a:spcPts val="600"/>
              </a:spcAft>
            </a:pPr>
            <a:r>
              <a:rPr lang="en-GB" sz="2400" dirty="0">
                <a:effectLst/>
                <a:latin typeface="Segoe UI Historic" panose="020B0502040204020203" pitchFamily="34" charset="0"/>
                <a:ea typeface="MS Mincho" panose="02020609040205080304" pitchFamily="49" charset="-128"/>
                <a:cs typeface="Arial" panose="020B0604020202020204" pitchFamily="34" charset="0"/>
              </a:rPr>
              <a:t>The Bunker PSS provides the following main functions:</a:t>
            </a:r>
            <a:endParaRPr lang="en-US" sz="2400" dirty="0">
              <a:effectLst/>
              <a:latin typeface="Segoe UI Historic" panose="020B0502040204020203" pitchFamily="34" charset="0"/>
              <a:ea typeface="MS Mincho" panose="02020609040205080304" pitchFamily="49" charset="-128"/>
              <a:cs typeface="Arial" panose="020B0604020202020204" pitchFamily="34" charset="0"/>
            </a:endParaRPr>
          </a:p>
          <a:p>
            <a:endParaRPr lang="en-US" dirty="0"/>
          </a:p>
        </p:txBody>
      </p:sp>
      <p:graphicFrame>
        <p:nvGraphicFramePr>
          <p:cNvPr id="3" name="Diagram 2">
            <a:extLst>
              <a:ext uri="{FF2B5EF4-FFF2-40B4-BE49-F238E27FC236}">
                <a16:creationId xmlns:a16="http://schemas.microsoft.com/office/drawing/2014/main" id="{E43F80AD-1A5B-FD31-FD18-49BFB9976923}"/>
              </a:ext>
            </a:extLst>
          </p:cNvPr>
          <p:cNvGraphicFramePr/>
          <p:nvPr>
            <p:extLst>
              <p:ext uri="{D42A27DB-BD31-4B8C-83A1-F6EECF244321}">
                <p14:modId xmlns:p14="http://schemas.microsoft.com/office/powerpoint/2010/main" val="2982248683"/>
              </p:ext>
            </p:extLst>
          </p:nvPr>
        </p:nvGraphicFramePr>
        <p:xfrm>
          <a:off x="1263489" y="1631282"/>
          <a:ext cx="1010666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1DC17968-B95F-6297-9760-39B3642DE6C8}"/>
              </a:ext>
            </a:extLst>
          </p:cNvPr>
          <p:cNvSpPr>
            <a:spLocks noGrp="1"/>
          </p:cNvSpPr>
          <p:nvPr>
            <p:ph type="sldNum" sz="quarter" idx="12"/>
          </p:nvPr>
        </p:nvSpPr>
        <p:spPr/>
        <p:txBody>
          <a:bodyPr/>
          <a:lstStyle/>
          <a:p>
            <a:fld id="{F7283078-D760-1647-8B80-66BA8B52336D}" type="slidenum">
              <a:rPr lang="sv-SE" smtClean="0"/>
              <a:t>11</a:t>
            </a:fld>
            <a:endParaRPr lang="sv-SE" dirty="0"/>
          </a:p>
        </p:txBody>
      </p:sp>
    </p:spTree>
    <p:extLst>
      <p:ext uri="{BB962C8B-B14F-4D97-AF65-F5344CB8AC3E}">
        <p14:creationId xmlns:p14="http://schemas.microsoft.com/office/powerpoint/2010/main" val="2442803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graphicEl>
                                              <a:dgm id="{E630BBCA-101C-45D0-B0E0-685F469D3A91}"/>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dgm id="{9434C43E-BCC3-4088-8E4F-7E8D50BE034E}"/>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dgm id="{02CD662A-60B7-4A8E-9E8D-AA5ECA18F2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graphicEl>
                                              <a:dgm id="{D754DBC2-DA13-4BE0-B429-0E37B98E1FAD}"/>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uiExpand="1">
        <p:bldSub>
          <a:bldDgm bld="lvlOne"/>
        </p:bldSub>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Bunker PSS Main Functions</a:t>
            </a:r>
          </a:p>
        </p:txBody>
      </p:sp>
      <p:sp>
        <p:nvSpPr>
          <p:cNvPr id="9" name="Content Placeholder 8">
            <a:extLst>
              <a:ext uri="{FF2B5EF4-FFF2-40B4-BE49-F238E27FC236}">
                <a16:creationId xmlns:a16="http://schemas.microsoft.com/office/drawing/2014/main" id="{2649860F-884A-42E2-958E-3784CF988073}"/>
              </a:ext>
            </a:extLst>
          </p:cNvPr>
          <p:cNvSpPr>
            <a:spLocks noGrp="1"/>
          </p:cNvSpPr>
          <p:nvPr>
            <p:ph idx="1"/>
          </p:nvPr>
        </p:nvSpPr>
        <p:spPr>
          <a:xfrm>
            <a:off x="508000" y="977647"/>
            <a:ext cx="10970491" cy="2451353"/>
          </a:xfrm>
        </p:spPr>
        <p:txBody>
          <a:bodyPr/>
          <a:lstStyle/>
          <a:p>
            <a:pPr algn="just">
              <a:spcAft>
                <a:spcPts val="600"/>
              </a:spcAft>
            </a:pPr>
            <a:r>
              <a:rPr lang="en-GB" dirty="0"/>
              <a:t>Access to the Bunker PSS controlled area is regulated by ESS Physical Access Control system (=ESS.INFR.R01.R02). </a:t>
            </a:r>
          </a:p>
          <a:p>
            <a:pPr algn="just">
              <a:spcAft>
                <a:spcPts val="600"/>
              </a:spcAft>
            </a:pPr>
            <a:r>
              <a:rPr lang="en-GB" dirty="0"/>
              <a:t>Bunker PSS interfaces the ESS Physical Access Control system via the access doors to the Bunkers roof to ensure access management procedures required for a category 4 area.</a:t>
            </a:r>
            <a:endParaRPr lang="en-US" b="1" dirty="0"/>
          </a:p>
        </p:txBody>
      </p:sp>
      <p:sp>
        <p:nvSpPr>
          <p:cNvPr id="4" name="Slide Number Placeholder 3">
            <a:extLst>
              <a:ext uri="{FF2B5EF4-FFF2-40B4-BE49-F238E27FC236}">
                <a16:creationId xmlns:a16="http://schemas.microsoft.com/office/drawing/2014/main" id="{1DC17968-B95F-6297-9760-39B3642DE6C8}"/>
              </a:ext>
            </a:extLst>
          </p:cNvPr>
          <p:cNvSpPr>
            <a:spLocks noGrp="1"/>
          </p:cNvSpPr>
          <p:nvPr>
            <p:ph type="sldNum" sz="quarter" idx="12"/>
          </p:nvPr>
        </p:nvSpPr>
        <p:spPr/>
        <p:txBody>
          <a:bodyPr/>
          <a:lstStyle/>
          <a:p>
            <a:fld id="{F7283078-D760-1647-8B80-66BA8B52336D}" type="slidenum">
              <a:rPr lang="sv-SE" smtClean="0"/>
              <a:t>12</a:t>
            </a:fld>
            <a:endParaRPr lang="sv-SE" dirty="0"/>
          </a:p>
        </p:txBody>
      </p:sp>
      <p:pic>
        <p:nvPicPr>
          <p:cNvPr id="2" name="Content Placeholder 6">
            <a:extLst>
              <a:ext uri="{FF2B5EF4-FFF2-40B4-BE49-F238E27FC236}">
                <a16:creationId xmlns:a16="http://schemas.microsoft.com/office/drawing/2014/main" id="{1D7CE048-4A29-B2E9-BFDE-79689208D3EF}"/>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7694251" y="2433201"/>
            <a:ext cx="3784241" cy="4224631"/>
          </a:xfrm>
          <a:prstGeom prst="rect">
            <a:avLst/>
          </a:prstGeom>
        </p:spPr>
      </p:pic>
      <p:pic>
        <p:nvPicPr>
          <p:cNvPr id="10" name="Picture 9" descr="A close-up of an orange cabinet&#10;&#10;Description automatically generated">
            <a:extLst>
              <a:ext uri="{FF2B5EF4-FFF2-40B4-BE49-F238E27FC236}">
                <a16:creationId xmlns:a16="http://schemas.microsoft.com/office/drawing/2014/main" id="{D620A8C0-9781-5284-0555-E8A44990F5F0}"/>
              </a:ext>
            </a:extLst>
          </p:cNvPr>
          <p:cNvPicPr>
            <a:picLocks noChangeAspect="1"/>
          </p:cNvPicPr>
          <p:nvPr/>
        </p:nvPicPr>
        <p:blipFill>
          <a:blip r:embed="rId4"/>
          <a:stretch>
            <a:fillRect/>
          </a:stretch>
        </p:blipFill>
        <p:spPr>
          <a:xfrm>
            <a:off x="3140328" y="3022600"/>
            <a:ext cx="2334135" cy="3452670"/>
          </a:xfrm>
          <a:prstGeom prst="rect">
            <a:avLst/>
          </a:prstGeom>
        </p:spPr>
      </p:pic>
      <p:grpSp>
        <p:nvGrpSpPr>
          <p:cNvPr id="25" name="Group 24">
            <a:extLst>
              <a:ext uri="{FF2B5EF4-FFF2-40B4-BE49-F238E27FC236}">
                <a16:creationId xmlns:a16="http://schemas.microsoft.com/office/drawing/2014/main" id="{78233B13-0D90-FBCD-68C6-5FE314B2D887}"/>
              </a:ext>
            </a:extLst>
          </p:cNvPr>
          <p:cNvGrpSpPr/>
          <p:nvPr/>
        </p:nvGrpSpPr>
        <p:grpSpPr>
          <a:xfrm>
            <a:off x="5843686" y="3483935"/>
            <a:ext cx="894558" cy="867017"/>
            <a:chOff x="6541398" y="4867202"/>
            <a:chExt cx="894558" cy="867017"/>
          </a:xfrm>
        </p:grpSpPr>
        <p:pic>
          <p:nvPicPr>
            <p:cNvPr id="26" name="Picture 25">
              <a:extLst>
                <a:ext uri="{FF2B5EF4-FFF2-40B4-BE49-F238E27FC236}">
                  <a16:creationId xmlns:a16="http://schemas.microsoft.com/office/drawing/2014/main" id="{0E1DCCE2-5FDF-F0F8-7694-27C5BE548851}"/>
                </a:ext>
              </a:extLst>
            </p:cNvPr>
            <p:cNvPicPr>
              <a:picLocks noChangeAspect="1"/>
            </p:cNvPicPr>
            <p:nvPr/>
          </p:nvPicPr>
          <p:blipFill>
            <a:blip r:embed="rId5"/>
            <a:stretch>
              <a:fillRect/>
            </a:stretch>
          </p:blipFill>
          <p:spPr>
            <a:xfrm>
              <a:off x="6801299" y="4963160"/>
              <a:ext cx="425560" cy="547317"/>
            </a:xfrm>
            <a:prstGeom prst="rect">
              <a:avLst/>
            </a:prstGeom>
          </p:spPr>
        </p:pic>
        <p:sp>
          <p:nvSpPr>
            <p:cNvPr id="27" name="TextBox 26">
              <a:extLst>
                <a:ext uri="{FF2B5EF4-FFF2-40B4-BE49-F238E27FC236}">
                  <a16:creationId xmlns:a16="http://schemas.microsoft.com/office/drawing/2014/main" id="{D5AC7124-F395-503C-6213-8784DFEA7B53}"/>
                </a:ext>
              </a:extLst>
            </p:cNvPr>
            <p:cNvSpPr txBox="1"/>
            <p:nvPr/>
          </p:nvSpPr>
          <p:spPr>
            <a:xfrm>
              <a:off x="6644405" y="5452032"/>
              <a:ext cx="702436" cy="276999"/>
            </a:xfrm>
            <a:prstGeom prst="rect">
              <a:avLst/>
            </a:prstGeom>
            <a:noFill/>
          </p:spPr>
          <p:txBody>
            <a:bodyPr wrap="none" rtlCol="0">
              <a:spAutoFit/>
            </a:bodyPr>
            <a:lstStyle/>
            <a:p>
              <a:pPr algn="ctr"/>
              <a:r>
                <a:rPr lang="sv-SE" sz="600" dirty="0">
                  <a:solidFill>
                    <a:srgbClr val="666666"/>
                  </a:solidFill>
                </a:rPr>
                <a:t>HMI MESSAGE </a:t>
              </a:r>
            </a:p>
            <a:p>
              <a:pPr algn="ctr"/>
              <a:r>
                <a:rPr lang="sv-SE" sz="600" dirty="0">
                  <a:solidFill>
                    <a:srgbClr val="666666"/>
                  </a:solidFill>
                </a:rPr>
                <a:t>DISPLAY</a:t>
              </a:r>
              <a:endParaRPr lang="en-US" sz="600" dirty="0">
                <a:solidFill>
                  <a:srgbClr val="666666"/>
                </a:solidFill>
              </a:endParaRPr>
            </a:p>
          </p:txBody>
        </p:sp>
        <p:sp>
          <p:nvSpPr>
            <p:cNvPr id="28" name="Oval 27">
              <a:extLst>
                <a:ext uri="{FF2B5EF4-FFF2-40B4-BE49-F238E27FC236}">
                  <a16:creationId xmlns:a16="http://schemas.microsoft.com/office/drawing/2014/main" id="{FDA30061-17EF-F77C-96DB-95C910A1C729}"/>
                </a:ext>
              </a:extLst>
            </p:cNvPr>
            <p:cNvSpPr/>
            <p:nvPr/>
          </p:nvSpPr>
          <p:spPr>
            <a:xfrm>
              <a:off x="6541398" y="4867202"/>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 name="Group 28">
            <a:extLst>
              <a:ext uri="{FF2B5EF4-FFF2-40B4-BE49-F238E27FC236}">
                <a16:creationId xmlns:a16="http://schemas.microsoft.com/office/drawing/2014/main" id="{9439BBA3-74CC-2F36-9F1F-9DC81343E08C}"/>
              </a:ext>
            </a:extLst>
          </p:cNvPr>
          <p:cNvGrpSpPr/>
          <p:nvPr/>
        </p:nvGrpSpPr>
        <p:grpSpPr>
          <a:xfrm>
            <a:off x="4282534" y="3977926"/>
            <a:ext cx="1540447" cy="577843"/>
            <a:chOff x="6089904" y="2551947"/>
            <a:chExt cx="1540447" cy="577843"/>
          </a:xfrm>
        </p:grpSpPr>
        <p:cxnSp>
          <p:nvCxnSpPr>
            <p:cNvPr id="30" name="Straight Arrow Connector 29">
              <a:extLst>
                <a:ext uri="{FF2B5EF4-FFF2-40B4-BE49-F238E27FC236}">
                  <a16:creationId xmlns:a16="http://schemas.microsoft.com/office/drawing/2014/main" id="{90FF560E-04F6-A8C0-457F-18C0FFFA7923}"/>
                </a:ext>
              </a:extLst>
            </p:cNvPr>
            <p:cNvCxnSpPr/>
            <p:nvPr/>
          </p:nvCxnSpPr>
          <p:spPr>
            <a:xfrm flipH="1">
              <a:off x="6089904" y="2551947"/>
              <a:ext cx="915688" cy="577843"/>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658FA21D-A4E4-0B3D-CCB7-5C9906FA8326}"/>
                </a:ext>
              </a:extLst>
            </p:cNvPr>
            <p:cNvCxnSpPr/>
            <p:nvPr/>
          </p:nvCxnSpPr>
          <p:spPr>
            <a:xfrm>
              <a:off x="7005592" y="2551947"/>
              <a:ext cx="624759"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2" name="Group 31">
            <a:extLst>
              <a:ext uri="{FF2B5EF4-FFF2-40B4-BE49-F238E27FC236}">
                <a16:creationId xmlns:a16="http://schemas.microsoft.com/office/drawing/2014/main" id="{6DBDBA8B-7360-919C-48F1-F59776F9A71E}"/>
              </a:ext>
            </a:extLst>
          </p:cNvPr>
          <p:cNvGrpSpPr/>
          <p:nvPr/>
        </p:nvGrpSpPr>
        <p:grpSpPr>
          <a:xfrm>
            <a:off x="5850632" y="4446910"/>
            <a:ext cx="894558" cy="867017"/>
            <a:chOff x="10145243" y="4731889"/>
            <a:chExt cx="894558" cy="867017"/>
          </a:xfrm>
        </p:grpSpPr>
        <p:sp>
          <p:nvSpPr>
            <p:cNvPr id="33" name="TextBox 32">
              <a:extLst>
                <a:ext uri="{FF2B5EF4-FFF2-40B4-BE49-F238E27FC236}">
                  <a16:creationId xmlns:a16="http://schemas.microsoft.com/office/drawing/2014/main" id="{9AAA11C1-47F5-8DB4-FF4C-222916AFAE31}"/>
                </a:ext>
              </a:extLst>
            </p:cNvPr>
            <p:cNvSpPr txBox="1"/>
            <p:nvPr/>
          </p:nvSpPr>
          <p:spPr>
            <a:xfrm>
              <a:off x="10324984" y="5366279"/>
              <a:ext cx="562975" cy="184666"/>
            </a:xfrm>
            <a:prstGeom prst="rect">
              <a:avLst/>
            </a:prstGeom>
            <a:noFill/>
          </p:spPr>
          <p:txBody>
            <a:bodyPr wrap="none" rtlCol="0">
              <a:spAutoFit/>
            </a:bodyPr>
            <a:lstStyle/>
            <a:p>
              <a:pPr algn="ctr"/>
              <a:r>
                <a:rPr lang="sv-SE" sz="600" dirty="0">
                  <a:solidFill>
                    <a:srgbClr val="666666"/>
                  </a:solidFill>
                </a:rPr>
                <a:t>INTERCOM</a:t>
              </a:r>
              <a:endParaRPr lang="en-US" sz="600" dirty="0">
                <a:solidFill>
                  <a:srgbClr val="666666"/>
                </a:solidFill>
              </a:endParaRPr>
            </a:p>
          </p:txBody>
        </p:sp>
        <p:pic>
          <p:nvPicPr>
            <p:cNvPr id="34" name="Picture 33">
              <a:extLst>
                <a:ext uri="{FF2B5EF4-FFF2-40B4-BE49-F238E27FC236}">
                  <a16:creationId xmlns:a16="http://schemas.microsoft.com/office/drawing/2014/main" id="{C02BAE7E-95AB-EDBB-7B6F-F6D98988ED84}"/>
                </a:ext>
              </a:extLst>
            </p:cNvPr>
            <p:cNvPicPr>
              <a:picLocks noChangeAspect="1"/>
            </p:cNvPicPr>
            <p:nvPr/>
          </p:nvPicPr>
          <p:blipFill>
            <a:blip r:embed="rId6"/>
            <a:stretch>
              <a:fillRect/>
            </a:stretch>
          </p:blipFill>
          <p:spPr>
            <a:xfrm>
              <a:off x="10407796" y="4867202"/>
              <a:ext cx="398486" cy="513674"/>
            </a:xfrm>
            <a:prstGeom prst="rect">
              <a:avLst/>
            </a:prstGeom>
          </p:spPr>
        </p:pic>
        <p:sp>
          <p:nvSpPr>
            <p:cNvPr id="35" name="Oval 34">
              <a:extLst>
                <a:ext uri="{FF2B5EF4-FFF2-40B4-BE49-F238E27FC236}">
                  <a16:creationId xmlns:a16="http://schemas.microsoft.com/office/drawing/2014/main" id="{92896291-16D5-F751-B9F7-17F2FA2BFA7B}"/>
                </a:ext>
              </a:extLst>
            </p:cNvPr>
            <p:cNvSpPr/>
            <p:nvPr/>
          </p:nvSpPr>
          <p:spPr>
            <a:xfrm>
              <a:off x="10145243" y="4731889"/>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37" name="Straight Arrow Connector 36">
            <a:extLst>
              <a:ext uri="{FF2B5EF4-FFF2-40B4-BE49-F238E27FC236}">
                <a16:creationId xmlns:a16="http://schemas.microsoft.com/office/drawing/2014/main" id="{E64F3121-7C10-D867-75EB-65D6532EA80E}"/>
              </a:ext>
            </a:extLst>
          </p:cNvPr>
          <p:cNvCxnSpPr>
            <a:cxnSpLocks/>
          </p:cNvCxnSpPr>
          <p:nvPr/>
        </p:nvCxnSpPr>
        <p:spPr>
          <a:xfrm flipH="1">
            <a:off x="4282534" y="4971644"/>
            <a:ext cx="1568098" cy="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43" name="Group 42">
            <a:extLst>
              <a:ext uri="{FF2B5EF4-FFF2-40B4-BE49-F238E27FC236}">
                <a16:creationId xmlns:a16="http://schemas.microsoft.com/office/drawing/2014/main" id="{C632C29A-034D-2570-E35D-2C53E9143343}"/>
              </a:ext>
            </a:extLst>
          </p:cNvPr>
          <p:cNvGrpSpPr/>
          <p:nvPr/>
        </p:nvGrpSpPr>
        <p:grpSpPr>
          <a:xfrm>
            <a:off x="1720044" y="3382251"/>
            <a:ext cx="894558" cy="867017"/>
            <a:chOff x="6354020" y="2642568"/>
            <a:chExt cx="894558" cy="867017"/>
          </a:xfrm>
        </p:grpSpPr>
        <p:sp>
          <p:nvSpPr>
            <p:cNvPr id="44" name="TextBox 43">
              <a:extLst>
                <a:ext uri="{FF2B5EF4-FFF2-40B4-BE49-F238E27FC236}">
                  <a16:creationId xmlns:a16="http://schemas.microsoft.com/office/drawing/2014/main" id="{20D18FFA-D479-5E81-C2A6-02FC0BB4049E}"/>
                </a:ext>
              </a:extLst>
            </p:cNvPr>
            <p:cNvSpPr txBox="1"/>
            <p:nvPr/>
          </p:nvSpPr>
          <p:spPr>
            <a:xfrm>
              <a:off x="6571909" y="3191515"/>
              <a:ext cx="458780" cy="276999"/>
            </a:xfrm>
            <a:prstGeom prst="rect">
              <a:avLst/>
            </a:prstGeom>
            <a:noFill/>
          </p:spPr>
          <p:txBody>
            <a:bodyPr wrap="none" rtlCol="0">
              <a:spAutoFit/>
            </a:bodyPr>
            <a:lstStyle/>
            <a:p>
              <a:pPr algn="ctr"/>
              <a:r>
                <a:rPr lang="sv-SE" sz="600" dirty="0">
                  <a:solidFill>
                    <a:srgbClr val="666666"/>
                  </a:solidFill>
                </a:rPr>
                <a:t>CARD </a:t>
              </a:r>
            </a:p>
            <a:p>
              <a:pPr algn="ctr"/>
              <a:r>
                <a:rPr lang="sv-SE" sz="600" dirty="0">
                  <a:solidFill>
                    <a:srgbClr val="666666"/>
                  </a:solidFill>
                </a:rPr>
                <a:t>READER</a:t>
              </a:r>
              <a:endParaRPr lang="en-US" sz="600" dirty="0">
                <a:solidFill>
                  <a:srgbClr val="666666"/>
                </a:solidFill>
              </a:endParaRPr>
            </a:p>
          </p:txBody>
        </p:sp>
        <p:sp>
          <p:nvSpPr>
            <p:cNvPr id="45" name="Oval 44">
              <a:extLst>
                <a:ext uri="{FF2B5EF4-FFF2-40B4-BE49-F238E27FC236}">
                  <a16:creationId xmlns:a16="http://schemas.microsoft.com/office/drawing/2014/main" id="{872F74B6-F68D-9631-1DDE-017D8F03CB96}"/>
                </a:ext>
              </a:extLst>
            </p:cNvPr>
            <p:cNvSpPr/>
            <p:nvPr/>
          </p:nvSpPr>
          <p:spPr>
            <a:xfrm>
              <a:off x="6354020" y="2642568"/>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8856488-F3E6-DC08-29EB-BD140A423628}"/>
                </a:ext>
              </a:extLst>
            </p:cNvPr>
            <p:cNvPicPr>
              <a:picLocks noChangeAspect="1"/>
            </p:cNvPicPr>
            <p:nvPr/>
          </p:nvPicPr>
          <p:blipFill>
            <a:blip r:embed="rId7"/>
            <a:stretch>
              <a:fillRect/>
            </a:stretch>
          </p:blipFill>
          <p:spPr>
            <a:xfrm>
              <a:off x="6647260" y="2778868"/>
              <a:ext cx="308077" cy="418266"/>
            </a:xfrm>
            <a:prstGeom prst="rect">
              <a:avLst/>
            </a:prstGeom>
          </p:spPr>
        </p:pic>
      </p:grpSp>
      <p:grpSp>
        <p:nvGrpSpPr>
          <p:cNvPr id="47" name="Group 46">
            <a:extLst>
              <a:ext uri="{FF2B5EF4-FFF2-40B4-BE49-F238E27FC236}">
                <a16:creationId xmlns:a16="http://schemas.microsoft.com/office/drawing/2014/main" id="{61C8BD10-FE61-01F6-8538-19BB5D4BAE26}"/>
              </a:ext>
            </a:extLst>
          </p:cNvPr>
          <p:cNvGrpSpPr/>
          <p:nvPr/>
        </p:nvGrpSpPr>
        <p:grpSpPr>
          <a:xfrm>
            <a:off x="2321361" y="3754424"/>
            <a:ext cx="1242302" cy="791092"/>
            <a:chOff x="3502655" y="2769167"/>
            <a:chExt cx="1242302" cy="791092"/>
          </a:xfrm>
        </p:grpSpPr>
        <p:cxnSp>
          <p:nvCxnSpPr>
            <p:cNvPr id="48" name="Straight Arrow Connector 47">
              <a:extLst>
                <a:ext uri="{FF2B5EF4-FFF2-40B4-BE49-F238E27FC236}">
                  <a16:creationId xmlns:a16="http://schemas.microsoft.com/office/drawing/2014/main" id="{F7A6DEE0-FD1E-4224-ED0A-61D3DC7CF699}"/>
                </a:ext>
              </a:extLst>
            </p:cNvPr>
            <p:cNvCxnSpPr>
              <a:cxnSpLocks/>
            </p:cNvCxnSpPr>
            <p:nvPr/>
          </p:nvCxnSpPr>
          <p:spPr>
            <a:xfrm>
              <a:off x="4326927" y="2769167"/>
              <a:ext cx="418030" cy="791092"/>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9D3C3E12-A4C3-309E-171F-296F4E8AF65C}"/>
                </a:ext>
              </a:extLst>
            </p:cNvPr>
            <p:cNvCxnSpPr/>
            <p:nvPr/>
          </p:nvCxnSpPr>
          <p:spPr>
            <a:xfrm>
              <a:off x="3502655" y="2769167"/>
              <a:ext cx="8242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1" name="Group 50">
            <a:extLst>
              <a:ext uri="{FF2B5EF4-FFF2-40B4-BE49-F238E27FC236}">
                <a16:creationId xmlns:a16="http://schemas.microsoft.com/office/drawing/2014/main" id="{6B541C49-C574-7101-F04F-6E05BFD59348}"/>
              </a:ext>
            </a:extLst>
          </p:cNvPr>
          <p:cNvGrpSpPr/>
          <p:nvPr/>
        </p:nvGrpSpPr>
        <p:grpSpPr>
          <a:xfrm>
            <a:off x="1708621" y="4332829"/>
            <a:ext cx="894558" cy="867017"/>
            <a:chOff x="6566829" y="3728388"/>
            <a:chExt cx="894558" cy="867017"/>
          </a:xfrm>
        </p:grpSpPr>
        <p:pic>
          <p:nvPicPr>
            <p:cNvPr id="52" name="Picture 51">
              <a:extLst>
                <a:ext uri="{FF2B5EF4-FFF2-40B4-BE49-F238E27FC236}">
                  <a16:creationId xmlns:a16="http://schemas.microsoft.com/office/drawing/2014/main" id="{9A708A81-F8EF-3DF0-7326-7A3C4E32AFCF}"/>
                </a:ext>
              </a:extLst>
            </p:cNvPr>
            <p:cNvPicPr>
              <a:picLocks noChangeAspect="1"/>
            </p:cNvPicPr>
            <p:nvPr/>
          </p:nvPicPr>
          <p:blipFill>
            <a:blip r:embed="rId8"/>
            <a:stretch>
              <a:fillRect/>
            </a:stretch>
          </p:blipFill>
          <p:spPr>
            <a:xfrm>
              <a:off x="6786563" y="3886982"/>
              <a:ext cx="437197" cy="399763"/>
            </a:xfrm>
            <a:prstGeom prst="rect">
              <a:avLst/>
            </a:prstGeom>
          </p:spPr>
        </p:pic>
        <p:sp>
          <p:nvSpPr>
            <p:cNvPr id="53" name="TextBox 52">
              <a:extLst>
                <a:ext uri="{FF2B5EF4-FFF2-40B4-BE49-F238E27FC236}">
                  <a16:creationId xmlns:a16="http://schemas.microsoft.com/office/drawing/2014/main" id="{A339510B-161B-FE3B-9818-F7D3874DAE74}"/>
                </a:ext>
              </a:extLst>
            </p:cNvPr>
            <p:cNvSpPr txBox="1"/>
            <p:nvPr/>
          </p:nvSpPr>
          <p:spPr>
            <a:xfrm>
              <a:off x="6772425" y="4299851"/>
              <a:ext cx="458780" cy="276999"/>
            </a:xfrm>
            <a:prstGeom prst="rect">
              <a:avLst/>
            </a:prstGeom>
            <a:noFill/>
          </p:spPr>
          <p:txBody>
            <a:bodyPr wrap="none" rtlCol="0">
              <a:spAutoFit/>
            </a:bodyPr>
            <a:lstStyle/>
            <a:p>
              <a:pPr algn="ctr"/>
              <a:r>
                <a:rPr lang="sv-SE" sz="600" dirty="0">
                  <a:solidFill>
                    <a:srgbClr val="666666"/>
                  </a:solidFill>
                </a:rPr>
                <a:t>EPD</a:t>
              </a:r>
            </a:p>
            <a:p>
              <a:pPr algn="ctr"/>
              <a:r>
                <a:rPr lang="sv-SE" sz="600" dirty="0">
                  <a:solidFill>
                    <a:srgbClr val="666666"/>
                  </a:solidFill>
                </a:rPr>
                <a:t>READER</a:t>
              </a:r>
              <a:endParaRPr lang="en-US" sz="600" dirty="0">
                <a:solidFill>
                  <a:srgbClr val="666666"/>
                </a:solidFill>
              </a:endParaRPr>
            </a:p>
          </p:txBody>
        </p:sp>
        <p:sp>
          <p:nvSpPr>
            <p:cNvPr id="54" name="Oval 53">
              <a:extLst>
                <a:ext uri="{FF2B5EF4-FFF2-40B4-BE49-F238E27FC236}">
                  <a16:creationId xmlns:a16="http://schemas.microsoft.com/office/drawing/2014/main" id="{87AD2E93-E7CB-5486-336C-F55288F206AA}"/>
                </a:ext>
              </a:extLst>
            </p:cNvPr>
            <p:cNvSpPr/>
            <p:nvPr/>
          </p:nvSpPr>
          <p:spPr>
            <a:xfrm>
              <a:off x="6566829" y="3728388"/>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55" name="Straight Arrow Connector 54">
            <a:extLst>
              <a:ext uri="{FF2B5EF4-FFF2-40B4-BE49-F238E27FC236}">
                <a16:creationId xmlns:a16="http://schemas.microsoft.com/office/drawing/2014/main" id="{B9B20FA2-3AB4-31BD-EAE7-0E1070E8ABC9}"/>
              </a:ext>
            </a:extLst>
          </p:cNvPr>
          <p:cNvCxnSpPr>
            <a:cxnSpLocks/>
            <a:stCxn id="54" idx="6"/>
          </p:cNvCxnSpPr>
          <p:nvPr/>
        </p:nvCxnSpPr>
        <p:spPr>
          <a:xfrm flipV="1">
            <a:off x="2603179" y="4691304"/>
            <a:ext cx="1156021" cy="75034"/>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C5053083-AF6E-648C-8514-F7EC3B176207}"/>
              </a:ext>
            </a:extLst>
          </p:cNvPr>
          <p:cNvGrpSpPr/>
          <p:nvPr/>
        </p:nvGrpSpPr>
        <p:grpSpPr>
          <a:xfrm>
            <a:off x="1720043" y="5345634"/>
            <a:ext cx="894558" cy="867017"/>
            <a:chOff x="8926043" y="2687836"/>
            <a:chExt cx="894558" cy="867017"/>
          </a:xfrm>
        </p:grpSpPr>
        <p:pic>
          <p:nvPicPr>
            <p:cNvPr id="60" name="Picture 59">
              <a:extLst>
                <a:ext uri="{FF2B5EF4-FFF2-40B4-BE49-F238E27FC236}">
                  <a16:creationId xmlns:a16="http://schemas.microsoft.com/office/drawing/2014/main" id="{2723228A-3626-73B5-5CBF-D88BD5DFAE5F}"/>
                </a:ext>
              </a:extLst>
            </p:cNvPr>
            <p:cNvPicPr>
              <a:picLocks noChangeAspect="1"/>
            </p:cNvPicPr>
            <p:nvPr/>
          </p:nvPicPr>
          <p:blipFill>
            <a:blip r:embed="rId9"/>
            <a:stretch>
              <a:fillRect/>
            </a:stretch>
          </p:blipFill>
          <p:spPr>
            <a:xfrm>
              <a:off x="9208278" y="2788215"/>
              <a:ext cx="304670" cy="453718"/>
            </a:xfrm>
            <a:prstGeom prst="rect">
              <a:avLst/>
            </a:prstGeom>
          </p:spPr>
        </p:pic>
        <p:sp>
          <p:nvSpPr>
            <p:cNvPr id="61" name="TextBox 60">
              <a:extLst>
                <a:ext uri="{FF2B5EF4-FFF2-40B4-BE49-F238E27FC236}">
                  <a16:creationId xmlns:a16="http://schemas.microsoft.com/office/drawing/2014/main" id="{A3F9AFC2-F1B0-1067-CDD4-A62661B9BA28}"/>
                </a:ext>
              </a:extLst>
            </p:cNvPr>
            <p:cNvSpPr txBox="1"/>
            <p:nvPr/>
          </p:nvSpPr>
          <p:spPr>
            <a:xfrm>
              <a:off x="9046405" y="3200421"/>
              <a:ext cx="694421" cy="276999"/>
            </a:xfrm>
            <a:prstGeom prst="rect">
              <a:avLst/>
            </a:prstGeom>
            <a:noFill/>
          </p:spPr>
          <p:txBody>
            <a:bodyPr wrap="none" rtlCol="0">
              <a:spAutoFit/>
            </a:bodyPr>
            <a:lstStyle/>
            <a:p>
              <a:pPr algn="ctr"/>
              <a:r>
                <a:rPr lang="sv-SE" sz="600" dirty="0">
                  <a:solidFill>
                    <a:srgbClr val="666666"/>
                  </a:solidFill>
                </a:rPr>
                <a:t>RFID </a:t>
              </a:r>
            </a:p>
            <a:p>
              <a:pPr algn="ctr"/>
              <a:r>
                <a:rPr lang="sv-SE" sz="600" dirty="0">
                  <a:solidFill>
                    <a:srgbClr val="666666"/>
                  </a:solidFill>
                </a:rPr>
                <a:t>SAFETY TOKEN</a:t>
              </a:r>
              <a:endParaRPr lang="en-US" sz="600" dirty="0">
                <a:solidFill>
                  <a:srgbClr val="666666"/>
                </a:solidFill>
              </a:endParaRPr>
            </a:p>
          </p:txBody>
        </p:sp>
        <p:sp>
          <p:nvSpPr>
            <p:cNvPr id="62" name="Oval 61">
              <a:extLst>
                <a:ext uri="{FF2B5EF4-FFF2-40B4-BE49-F238E27FC236}">
                  <a16:creationId xmlns:a16="http://schemas.microsoft.com/office/drawing/2014/main" id="{C221A921-BF12-FB8C-6AC9-09EBF472FAB5}"/>
                </a:ext>
              </a:extLst>
            </p:cNvPr>
            <p:cNvSpPr/>
            <p:nvPr/>
          </p:nvSpPr>
          <p:spPr>
            <a:xfrm>
              <a:off x="8926043" y="2687836"/>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4" name="Group 63">
            <a:extLst>
              <a:ext uri="{FF2B5EF4-FFF2-40B4-BE49-F238E27FC236}">
                <a16:creationId xmlns:a16="http://schemas.microsoft.com/office/drawing/2014/main" id="{72C4A705-34C8-37B6-8A66-DD5078E35511}"/>
              </a:ext>
            </a:extLst>
          </p:cNvPr>
          <p:cNvGrpSpPr/>
          <p:nvPr/>
        </p:nvGrpSpPr>
        <p:grpSpPr>
          <a:xfrm>
            <a:off x="2615191" y="5004436"/>
            <a:ext cx="1242302" cy="774706"/>
            <a:chOff x="3502655" y="1994461"/>
            <a:chExt cx="1242302" cy="774706"/>
          </a:xfrm>
        </p:grpSpPr>
        <p:cxnSp>
          <p:nvCxnSpPr>
            <p:cNvPr id="65" name="Straight Arrow Connector 64">
              <a:extLst>
                <a:ext uri="{FF2B5EF4-FFF2-40B4-BE49-F238E27FC236}">
                  <a16:creationId xmlns:a16="http://schemas.microsoft.com/office/drawing/2014/main" id="{7C08EC34-14A9-4C3D-3C73-C187EECBE5C5}"/>
                </a:ext>
              </a:extLst>
            </p:cNvPr>
            <p:cNvCxnSpPr>
              <a:cxnSpLocks/>
            </p:cNvCxnSpPr>
            <p:nvPr/>
          </p:nvCxnSpPr>
          <p:spPr>
            <a:xfrm flipV="1">
              <a:off x="4326927" y="1994461"/>
              <a:ext cx="418030" cy="774706"/>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D8B31623-9572-BA33-9D2B-8AFAFD549190}"/>
                </a:ext>
              </a:extLst>
            </p:cNvPr>
            <p:cNvCxnSpPr/>
            <p:nvPr/>
          </p:nvCxnSpPr>
          <p:spPr>
            <a:xfrm>
              <a:off x="3502655" y="2769167"/>
              <a:ext cx="824272" cy="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70" name="Group 69">
            <a:extLst>
              <a:ext uri="{FF2B5EF4-FFF2-40B4-BE49-F238E27FC236}">
                <a16:creationId xmlns:a16="http://schemas.microsoft.com/office/drawing/2014/main" id="{57C5D7C0-576D-12A9-AF37-445C8FB27101}"/>
              </a:ext>
            </a:extLst>
          </p:cNvPr>
          <p:cNvGrpSpPr/>
          <p:nvPr/>
        </p:nvGrpSpPr>
        <p:grpSpPr>
          <a:xfrm>
            <a:off x="7298710" y="4164406"/>
            <a:ext cx="894558" cy="867017"/>
            <a:chOff x="6541398" y="4867202"/>
            <a:chExt cx="894558" cy="867017"/>
          </a:xfrm>
        </p:grpSpPr>
        <p:sp>
          <p:nvSpPr>
            <p:cNvPr id="72" name="TextBox 71">
              <a:extLst>
                <a:ext uri="{FF2B5EF4-FFF2-40B4-BE49-F238E27FC236}">
                  <a16:creationId xmlns:a16="http://schemas.microsoft.com/office/drawing/2014/main" id="{7C8C9E24-87B7-E66C-CCD9-27DA49615D75}"/>
                </a:ext>
              </a:extLst>
            </p:cNvPr>
            <p:cNvSpPr txBox="1"/>
            <p:nvPr/>
          </p:nvSpPr>
          <p:spPr>
            <a:xfrm>
              <a:off x="6731770" y="5452032"/>
              <a:ext cx="527710" cy="184666"/>
            </a:xfrm>
            <a:prstGeom prst="rect">
              <a:avLst/>
            </a:prstGeom>
            <a:noFill/>
          </p:spPr>
          <p:txBody>
            <a:bodyPr wrap="none" rtlCol="0">
              <a:spAutoFit/>
            </a:bodyPr>
            <a:lstStyle/>
            <a:p>
              <a:pPr algn="ctr"/>
              <a:r>
                <a:rPr lang="sv-SE" sz="600" dirty="0">
                  <a:solidFill>
                    <a:srgbClr val="666666"/>
                  </a:solidFill>
                </a:rPr>
                <a:t>IP Camera</a:t>
              </a:r>
              <a:endParaRPr lang="en-US" sz="600" dirty="0">
                <a:solidFill>
                  <a:srgbClr val="666666"/>
                </a:solidFill>
              </a:endParaRPr>
            </a:p>
          </p:txBody>
        </p:sp>
        <p:sp>
          <p:nvSpPr>
            <p:cNvPr id="73" name="Oval 72">
              <a:extLst>
                <a:ext uri="{FF2B5EF4-FFF2-40B4-BE49-F238E27FC236}">
                  <a16:creationId xmlns:a16="http://schemas.microsoft.com/office/drawing/2014/main" id="{B1E2E2A4-4CAA-7432-C5A6-8EA044CB6CFF}"/>
                </a:ext>
              </a:extLst>
            </p:cNvPr>
            <p:cNvSpPr/>
            <p:nvPr/>
          </p:nvSpPr>
          <p:spPr>
            <a:xfrm>
              <a:off x="6541398" y="4867202"/>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4" name="Bildobjekt 83">
            <a:extLst>
              <a:ext uri="{FF2B5EF4-FFF2-40B4-BE49-F238E27FC236}">
                <a16:creationId xmlns:a16="http://schemas.microsoft.com/office/drawing/2014/main" id="{F4F6F17C-1E0E-3A0B-6316-DDA0788B9552}"/>
              </a:ext>
            </a:extLst>
          </p:cNvPr>
          <p:cNvPicPr>
            <a:picLocks noChangeAspect="1"/>
          </p:cNvPicPr>
          <p:nvPr/>
        </p:nvPicPr>
        <p:blipFill>
          <a:blip r:embed="rId10"/>
          <a:stretch>
            <a:fillRect/>
          </a:stretch>
        </p:blipFill>
        <p:spPr>
          <a:xfrm>
            <a:off x="7496538" y="4289515"/>
            <a:ext cx="520254" cy="495407"/>
          </a:xfrm>
          <a:prstGeom prst="rect">
            <a:avLst/>
          </a:prstGeom>
        </p:spPr>
      </p:pic>
      <p:cxnSp>
        <p:nvCxnSpPr>
          <p:cNvPr id="75" name="Straight Arrow Connector 74">
            <a:extLst>
              <a:ext uri="{FF2B5EF4-FFF2-40B4-BE49-F238E27FC236}">
                <a16:creationId xmlns:a16="http://schemas.microsoft.com/office/drawing/2014/main" id="{FDF58577-83B9-4A86-8721-8C6A29C9011A}"/>
              </a:ext>
            </a:extLst>
          </p:cNvPr>
          <p:cNvCxnSpPr>
            <a:cxnSpLocks/>
            <a:stCxn id="73" idx="4"/>
          </p:cNvCxnSpPr>
          <p:nvPr/>
        </p:nvCxnSpPr>
        <p:spPr>
          <a:xfrm>
            <a:off x="7745989" y="5031423"/>
            <a:ext cx="360802" cy="322849"/>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13F7AAA8-0911-752D-7658-C0A975199AD2}"/>
              </a:ext>
            </a:extLst>
          </p:cNvPr>
          <p:cNvSpPr/>
          <p:nvPr/>
        </p:nvSpPr>
        <p:spPr>
          <a:xfrm>
            <a:off x="6874703" y="5701709"/>
            <a:ext cx="894558" cy="867017"/>
          </a:xfrm>
          <a:prstGeom prst="ellipse">
            <a:avLst/>
          </a:prstGeom>
          <a:noFill/>
          <a:ln w="127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Arrow Connector 4">
            <a:extLst>
              <a:ext uri="{FF2B5EF4-FFF2-40B4-BE49-F238E27FC236}">
                <a16:creationId xmlns:a16="http://schemas.microsoft.com/office/drawing/2014/main" id="{8A494437-89F7-5D40-91E1-A6ACF6ADAB02}"/>
              </a:ext>
            </a:extLst>
          </p:cNvPr>
          <p:cNvCxnSpPr>
            <a:cxnSpLocks/>
            <a:stCxn id="3" idx="6"/>
          </p:cNvCxnSpPr>
          <p:nvPr/>
        </p:nvCxnSpPr>
        <p:spPr>
          <a:xfrm flipV="1">
            <a:off x="7769261" y="6024558"/>
            <a:ext cx="714339" cy="110660"/>
          </a:xfrm>
          <a:prstGeom prst="straightConnector1">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11" name="Bildobjekt 88" descr="En bild som visar lås, design&#10;&#10;Automatiskt genererad beskrivning med medelhög exakthet">
            <a:extLst>
              <a:ext uri="{FF2B5EF4-FFF2-40B4-BE49-F238E27FC236}">
                <a16:creationId xmlns:a16="http://schemas.microsoft.com/office/drawing/2014/main" id="{694D2625-BC2B-F029-DA6D-2BEC2EAC2190}"/>
              </a:ext>
            </a:extLst>
          </p:cNvPr>
          <p:cNvPicPr>
            <a:picLocks noChangeAspect="1"/>
          </p:cNvPicPr>
          <p:nvPr/>
        </p:nvPicPr>
        <p:blipFill>
          <a:blip r:embed="rId11"/>
          <a:stretch>
            <a:fillRect/>
          </a:stretch>
        </p:blipFill>
        <p:spPr>
          <a:xfrm>
            <a:off x="7174118" y="5746588"/>
            <a:ext cx="309920" cy="642032"/>
          </a:xfrm>
          <a:prstGeom prst="rect">
            <a:avLst/>
          </a:prstGeom>
        </p:spPr>
      </p:pic>
      <p:sp>
        <p:nvSpPr>
          <p:cNvPr id="12" name="TextBox 11">
            <a:extLst>
              <a:ext uri="{FF2B5EF4-FFF2-40B4-BE49-F238E27FC236}">
                <a16:creationId xmlns:a16="http://schemas.microsoft.com/office/drawing/2014/main" id="{A7778285-FF9B-BC2E-D90C-012B6E21C318}"/>
              </a:ext>
            </a:extLst>
          </p:cNvPr>
          <p:cNvSpPr txBox="1"/>
          <p:nvPr/>
        </p:nvSpPr>
        <p:spPr>
          <a:xfrm>
            <a:off x="7159000" y="6341166"/>
            <a:ext cx="340158" cy="184666"/>
          </a:xfrm>
          <a:prstGeom prst="rect">
            <a:avLst/>
          </a:prstGeom>
          <a:noFill/>
        </p:spPr>
        <p:txBody>
          <a:bodyPr wrap="none" rtlCol="0">
            <a:spAutoFit/>
          </a:bodyPr>
          <a:lstStyle/>
          <a:p>
            <a:pPr algn="ctr"/>
            <a:r>
              <a:rPr lang="sv-SE" sz="600" dirty="0">
                <a:solidFill>
                  <a:srgbClr val="666666"/>
                </a:solidFill>
              </a:rPr>
              <a:t>Lock</a:t>
            </a:r>
            <a:endParaRPr lang="en-US" sz="600" dirty="0">
              <a:solidFill>
                <a:srgbClr val="666666"/>
              </a:solidFill>
            </a:endParaRPr>
          </a:p>
        </p:txBody>
      </p:sp>
    </p:spTree>
    <p:extLst>
      <p:ext uri="{BB962C8B-B14F-4D97-AF65-F5344CB8AC3E}">
        <p14:creationId xmlns:p14="http://schemas.microsoft.com/office/powerpoint/2010/main" val="490283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25"/>
                                        </p:tgtEl>
                                        <p:attrNameLst>
                                          <p:attrName>style.visibility</p:attrName>
                                        </p:attrNameLst>
                                      </p:cBhvr>
                                      <p:to>
                                        <p:strVal val="visible"/>
                                      </p:to>
                                    </p:set>
                                    <p:animEffect transition="in" filter="fade">
                                      <p:cBhvr>
                                        <p:cTn id="9" dur="500"/>
                                        <p:tgtEl>
                                          <p:spTgt spid="25"/>
                                        </p:tgtEl>
                                      </p:cBhvr>
                                    </p:animEffect>
                                  </p:childTnLst>
                                </p:cTn>
                              </p:par>
                              <p:par>
                                <p:cTn id="10" presetID="10"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500"/>
                                        <p:tgtEl>
                                          <p:spTgt spid="29"/>
                                        </p:tgtEl>
                                      </p:cBhvr>
                                    </p:animEffect>
                                  </p:childTnLst>
                                </p:cTn>
                              </p:par>
                              <p:par>
                                <p:cTn id="13" presetID="10" presetClass="entr" presetSubtype="0"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par>
                                <p:cTn id="16" presetID="10" presetClass="entr" presetSubtype="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fade">
                                      <p:cBhvr>
                                        <p:cTn id="18" dur="500"/>
                                        <p:tgtEl>
                                          <p:spTgt spid="43"/>
                                        </p:tgtEl>
                                      </p:cBhvr>
                                    </p:animEffect>
                                  </p:childTnLst>
                                </p:cTn>
                              </p:par>
                              <p:par>
                                <p:cTn id="19" presetID="10" presetClass="entr" presetSubtype="0" fill="hold" nodeType="withEffect">
                                  <p:stCondLst>
                                    <p:cond delay="0"/>
                                  </p:stCondLst>
                                  <p:childTnLst>
                                    <p:set>
                                      <p:cBhvr>
                                        <p:cTn id="20" dur="1" fill="hold">
                                          <p:stCondLst>
                                            <p:cond delay="0"/>
                                          </p:stCondLst>
                                        </p:cTn>
                                        <p:tgtEl>
                                          <p:spTgt spid="47"/>
                                        </p:tgtEl>
                                        <p:attrNameLst>
                                          <p:attrName>style.visibility</p:attrName>
                                        </p:attrNameLst>
                                      </p:cBhvr>
                                      <p:to>
                                        <p:strVal val="visible"/>
                                      </p:to>
                                    </p:set>
                                    <p:animEffect transition="in" filter="fade">
                                      <p:cBhvr>
                                        <p:cTn id="21" dur="500"/>
                                        <p:tgtEl>
                                          <p:spTgt spid="47"/>
                                        </p:tgtEl>
                                      </p:cBhvr>
                                    </p:animEffect>
                                  </p:childTnLst>
                                </p:cTn>
                              </p:par>
                              <p:par>
                                <p:cTn id="22" presetID="10" presetClass="entr" presetSubtype="0" fill="hold" nodeType="withEffect">
                                  <p:stCondLst>
                                    <p:cond delay="0"/>
                                  </p:stCondLst>
                                  <p:childTnLst>
                                    <p:set>
                                      <p:cBhvr>
                                        <p:cTn id="23" dur="1" fill="hold">
                                          <p:stCondLst>
                                            <p:cond delay="0"/>
                                          </p:stCondLst>
                                        </p:cTn>
                                        <p:tgtEl>
                                          <p:spTgt spid="51"/>
                                        </p:tgtEl>
                                        <p:attrNameLst>
                                          <p:attrName>style.visibility</p:attrName>
                                        </p:attrNameLst>
                                      </p:cBhvr>
                                      <p:to>
                                        <p:strVal val="visible"/>
                                      </p:to>
                                    </p:set>
                                    <p:animEffect transition="in" filter="fade">
                                      <p:cBhvr>
                                        <p:cTn id="24" dur="500"/>
                                        <p:tgtEl>
                                          <p:spTgt spid="51"/>
                                        </p:tgtEl>
                                      </p:cBhvr>
                                    </p:animEffect>
                                  </p:childTnLst>
                                </p:cTn>
                              </p:par>
                              <p:par>
                                <p:cTn id="25" presetID="10" presetClass="entr" presetSubtype="0"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64"/>
                                        </p:tgtEl>
                                        <p:attrNameLst>
                                          <p:attrName>style.visibility</p:attrName>
                                        </p:attrNameLst>
                                      </p:cBhvr>
                                      <p:to>
                                        <p:strVal val="visible"/>
                                      </p:to>
                                    </p:set>
                                    <p:animEffect transition="in" filter="fade">
                                      <p:cBhvr>
                                        <p:cTn id="30" dur="500"/>
                                        <p:tgtEl>
                                          <p:spTgt spid="64"/>
                                        </p:tgtEl>
                                      </p:cBhvr>
                                    </p:animEffect>
                                  </p:childTnLst>
                                </p:cTn>
                              </p:par>
                              <p:par>
                                <p:cTn id="31" presetID="10" presetClass="entr" presetSubtype="0" fill="hold" nodeType="withEffect">
                                  <p:stCondLst>
                                    <p:cond delay="0"/>
                                  </p:stCondLst>
                                  <p:childTnLst>
                                    <p:set>
                                      <p:cBhvr>
                                        <p:cTn id="32" dur="1" fill="hold">
                                          <p:stCondLst>
                                            <p:cond delay="0"/>
                                          </p:stCondLst>
                                        </p:cTn>
                                        <p:tgtEl>
                                          <p:spTgt spid="70"/>
                                        </p:tgtEl>
                                        <p:attrNameLst>
                                          <p:attrName>style.visibility</p:attrName>
                                        </p:attrNameLst>
                                      </p:cBhvr>
                                      <p:to>
                                        <p:strVal val="visible"/>
                                      </p:to>
                                    </p:set>
                                    <p:animEffect transition="in" filter="fade">
                                      <p:cBhvr>
                                        <p:cTn id="33" dur="500"/>
                                        <p:tgtEl>
                                          <p:spTgt spid="70"/>
                                        </p:tgtEl>
                                      </p:cBhvr>
                                    </p:animEffect>
                                  </p:childTnLst>
                                </p:cTn>
                              </p:par>
                              <p:par>
                                <p:cTn id="34" presetID="1" presetClass="entr" presetSubtype="0" fill="hold" nodeType="withEffect">
                                  <p:stCondLst>
                                    <p:cond delay="0"/>
                                  </p:stCondLst>
                                  <p:childTnLst>
                                    <p:set>
                                      <p:cBhvr>
                                        <p:cTn id="35" dur="1" fill="hold">
                                          <p:stCondLst>
                                            <p:cond delay="0"/>
                                          </p:stCondLst>
                                        </p:cTn>
                                        <p:tgtEl>
                                          <p:spTgt spid="37"/>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55"/>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75"/>
                                        </p:tgtEl>
                                        <p:attrNameLst>
                                          <p:attrName>style.visibility</p:attrName>
                                        </p:attrNameLst>
                                      </p:cBhvr>
                                      <p:to>
                                        <p:strVal val="visible"/>
                                      </p:to>
                                    </p:set>
                                  </p:childTnLst>
                                </p:cTn>
                              </p:par>
                              <p:par>
                                <p:cTn id="40" presetID="1" presetClass="entr" presetSubtype="0" fill="hold" nodeType="withEffect">
                                  <p:stCondLst>
                                    <p:cond delay="0"/>
                                  </p:stCondLst>
                                  <p:childTnLst>
                                    <p:set>
                                      <p:cBhvr>
                                        <p:cTn id="41" dur="1" fill="hold">
                                          <p:stCondLst>
                                            <p:cond delay="0"/>
                                          </p:stCondLst>
                                        </p:cTn>
                                        <p:tgtEl>
                                          <p:spTgt spid="74"/>
                                        </p:tgtEl>
                                        <p:attrNameLst>
                                          <p:attrName>style.visibility</p:attrName>
                                        </p:attrNameLst>
                                      </p:cBhvr>
                                      <p:to>
                                        <p:strVal val="visible"/>
                                      </p:to>
                                    </p:set>
                                  </p:childTnLst>
                                </p:cTn>
                              </p:par>
                              <p:par>
                                <p:cTn id="42" presetID="1" presetClass="entr" presetSubtype="0" fill="hold" nodeType="withEffect">
                                  <p:stCondLst>
                                    <p:cond delay="0"/>
                                  </p:stCondLst>
                                  <p:childTnLst>
                                    <p:set>
                                      <p:cBhvr>
                                        <p:cTn id="43" dur="1" fill="hold">
                                          <p:stCondLst>
                                            <p:cond delay="0"/>
                                          </p:stCondLst>
                                        </p:cTn>
                                        <p:tgtEl>
                                          <p:spTgt spid="5"/>
                                        </p:tgtEl>
                                        <p:attrNameLst>
                                          <p:attrName>style.visibility</p:attrName>
                                        </p:attrNameLst>
                                      </p:cBhvr>
                                      <p:to>
                                        <p:strVal val="visible"/>
                                      </p:to>
                                    </p:set>
                                  </p:childTnLst>
                                </p:cTn>
                              </p:par>
                              <p:par>
                                <p:cTn id="44" presetID="1" presetClass="entr" presetSubtype="0"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childTnLst>
                                </p:cTn>
                              </p:par>
                              <p:par>
                                <p:cTn id="46" presetID="1" presetClass="entr" presetSubtype="0" fill="hold" grpId="0" nodeType="withEffect">
                                  <p:stCondLst>
                                    <p:cond delay="0"/>
                                  </p:stCondLst>
                                  <p:childTnLst>
                                    <p:set>
                                      <p:cBhvr>
                                        <p:cTn id="47" dur="1" fill="hold">
                                          <p:stCondLst>
                                            <p:cond delay="0"/>
                                          </p:stCondLst>
                                        </p:cTn>
                                        <p:tgtEl>
                                          <p:spTgt spid="3"/>
                                        </p:tgtEl>
                                        <p:attrNameLst>
                                          <p:attrName>style.visibility</p:attrName>
                                        </p:attrNameLst>
                                      </p:cBhvr>
                                      <p:to>
                                        <p:strVal val="visible"/>
                                      </p:to>
                                    </p:set>
                                  </p:childTnLst>
                                </p:cTn>
                              </p:par>
                              <p:par>
                                <p:cTn id="48" presetID="1"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GB" dirty="0"/>
              <a:t>Principles of operation</a:t>
            </a:r>
          </a:p>
        </p:txBody>
      </p:sp>
      <p:sp>
        <p:nvSpPr>
          <p:cNvPr id="8" name="Content Placeholder 7">
            <a:extLst>
              <a:ext uri="{FF2B5EF4-FFF2-40B4-BE49-F238E27FC236}">
                <a16:creationId xmlns:a16="http://schemas.microsoft.com/office/drawing/2014/main" id="{223F0696-DDF6-40FD-8D6D-D9ACFA446257}"/>
              </a:ext>
            </a:extLst>
          </p:cNvPr>
          <p:cNvSpPr>
            <a:spLocks noGrp="1"/>
          </p:cNvSpPr>
          <p:nvPr>
            <p:ph idx="1"/>
          </p:nvPr>
        </p:nvSpPr>
        <p:spPr>
          <a:xfrm>
            <a:off x="371475" y="1187005"/>
            <a:ext cx="2584450" cy="1240973"/>
          </a:xfrm>
          <a:gradFill>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path path="circle">
              <a:fillToRect l="100000" b="100000"/>
            </a:path>
          </a:gradFill>
          <a:effectLst>
            <a:softEdge rad="12700"/>
          </a:effectLst>
          <a:scene3d>
            <a:camera prst="orthographicFront"/>
            <a:lightRig rig="threePt" dir="t"/>
          </a:scene3d>
          <a:sp3d>
            <a:bevelT w="107950"/>
          </a:sp3d>
        </p:spPr>
        <p:style>
          <a:lnRef idx="1">
            <a:schemeClr val="accent5"/>
          </a:lnRef>
          <a:fillRef idx="2">
            <a:schemeClr val="accent5"/>
          </a:fillRef>
          <a:effectRef idx="1">
            <a:schemeClr val="accent5"/>
          </a:effectRef>
          <a:fontRef idx="minor">
            <a:schemeClr val="dk1"/>
          </a:fontRef>
        </p:style>
        <p:txBody>
          <a:bodyPr/>
          <a:lstStyle/>
          <a:p>
            <a:pPr marL="0" indent="0" algn="ctr">
              <a:lnSpc>
                <a:spcPts val="1400"/>
              </a:lnSpc>
              <a:spcBef>
                <a:spcPts val="600"/>
              </a:spcBef>
              <a:buNone/>
            </a:pPr>
            <a:endParaRPr lang="en-US" sz="1800" dirty="0">
              <a:latin typeface="Segoe UI Historic" panose="020B0502040204020203" pitchFamily="34" charset="0"/>
              <a:ea typeface="MS Mincho"/>
              <a:cs typeface="Arial" panose="020B0604020202020204" pitchFamily="34" charset="0"/>
            </a:endParaRPr>
          </a:p>
          <a:p>
            <a:pPr marL="0" indent="0" algn="ctr">
              <a:lnSpc>
                <a:spcPts val="1400"/>
              </a:lnSpc>
              <a:spcBef>
                <a:spcPts val="600"/>
              </a:spcBef>
              <a:buNone/>
            </a:pPr>
            <a:r>
              <a:rPr lang="en-US" sz="1800" dirty="0">
                <a:latin typeface="Segoe UI Historic" panose="020B0502040204020203" pitchFamily="34" charset="0"/>
                <a:ea typeface="MS Mincho"/>
                <a:cs typeface="Arial" panose="020B0604020202020204" pitchFamily="34" charset="0"/>
              </a:rPr>
              <a:t>Prior to enabling Bunker </a:t>
            </a:r>
          </a:p>
          <a:p>
            <a:pPr marL="0" indent="0" algn="ctr">
              <a:lnSpc>
                <a:spcPts val="1400"/>
              </a:lnSpc>
              <a:spcBef>
                <a:spcPts val="600"/>
              </a:spcBef>
              <a:buNone/>
            </a:pPr>
            <a:r>
              <a:rPr lang="en-US" sz="1800" dirty="0">
                <a:latin typeface="Segoe UI Historic" panose="020B0502040204020203" pitchFamily="34" charset="0"/>
                <a:ea typeface="MS Mincho"/>
                <a:cs typeface="Arial" panose="020B0604020202020204" pitchFamily="34" charset="0"/>
              </a:rPr>
              <a:t>PSS permit to allow</a:t>
            </a:r>
          </a:p>
          <a:p>
            <a:pPr marL="0" indent="0" algn="ctr">
              <a:lnSpc>
                <a:spcPts val="1400"/>
              </a:lnSpc>
              <a:spcBef>
                <a:spcPts val="600"/>
              </a:spcBef>
              <a:buNone/>
            </a:pPr>
            <a:r>
              <a:rPr lang="en-US" sz="1800" dirty="0">
                <a:latin typeface="Segoe UI Historic" panose="020B0502040204020203" pitchFamily="34" charset="0"/>
                <a:ea typeface="MS Mincho"/>
                <a:cs typeface="Arial" panose="020B0604020202020204" pitchFamily="34" charset="0"/>
              </a:rPr>
              <a:t>the Beam on Target </a:t>
            </a:r>
            <a:r>
              <a:rPr lang="en-GB" sz="1800" dirty="0">
                <a:latin typeface="Segoe UI Historic" panose="020B0502040204020203" pitchFamily="34" charset="0"/>
                <a:ea typeface="MS Mincho"/>
                <a:cs typeface="Arial" panose="020B0604020202020204" pitchFamily="34" charset="0"/>
              </a:rPr>
              <a:t>: </a:t>
            </a:r>
            <a:endParaRPr lang="sv-SE" sz="1800" dirty="0">
              <a:latin typeface="Segoe UI Historic" panose="020B0502040204020203" pitchFamily="34" charset="0"/>
              <a:ea typeface="MS Mincho"/>
              <a:cs typeface="Arial" panose="020B0604020202020204" pitchFamily="34" charset="0"/>
            </a:endParaRPr>
          </a:p>
          <a:p>
            <a:pPr marL="0" marR="0" lvl="0" indent="0">
              <a:lnSpc>
                <a:spcPts val="1400"/>
              </a:lnSpc>
              <a:spcBef>
                <a:spcPts val="600"/>
              </a:spcBef>
              <a:spcAft>
                <a:spcPts val="0"/>
              </a:spcAft>
              <a:buNone/>
            </a:pP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graphicFrame>
        <p:nvGraphicFramePr>
          <p:cNvPr id="2" name="Diagram 1">
            <a:extLst>
              <a:ext uri="{FF2B5EF4-FFF2-40B4-BE49-F238E27FC236}">
                <a16:creationId xmlns:a16="http://schemas.microsoft.com/office/drawing/2014/main" id="{1D003C53-1BD4-0EA2-6DDC-E5A3EA1B6D42}"/>
              </a:ext>
            </a:extLst>
          </p:cNvPr>
          <p:cNvGraphicFramePr/>
          <p:nvPr>
            <p:extLst>
              <p:ext uri="{D42A27DB-BD31-4B8C-83A1-F6EECF244321}">
                <p14:modId xmlns:p14="http://schemas.microsoft.com/office/powerpoint/2010/main" val="2000152118"/>
              </p:ext>
            </p:extLst>
          </p:nvPr>
        </p:nvGraphicFramePr>
        <p:xfrm>
          <a:off x="3150645" y="1054858"/>
          <a:ext cx="6655964" cy="15052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62C3057-4D8A-6373-FA12-C68C32E387C6}"/>
              </a:ext>
            </a:extLst>
          </p:cNvPr>
          <p:cNvSpPr>
            <a:spLocks noGrp="1"/>
          </p:cNvSpPr>
          <p:nvPr>
            <p:ph type="sldNum" sz="quarter" idx="12"/>
          </p:nvPr>
        </p:nvSpPr>
        <p:spPr/>
        <p:txBody>
          <a:bodyPr/>
          <a:lstStyle/>
          <a:p>
            <a:fld id="{F7283078-D760-1647-8B80-66BA8B52336D}" type="slidenum">
              <a:rPr lang="sv-SE" smtClean="0"/>
              <a:t>13</a:t>
            </a:fld>
            <a:endParaRPr lang="sv-SE" dirty="0"/>
          </a:p>
        </p:txBody>
      </p:sp>
      <p:pic>
        <p:nvPicPr>
          <p:cNvPr id="9" name="Picture 8">
            <a:extLst>
              <a:ext uri="{FF2B5EF4-FFF2-40B4-BE49-F238E27FC236}">
                <a16:creationId xmlns:a16="http://schemas.microsoft.com/office/drawing/2014/main" id="{04BCBBBE-7BD3-E610-1A26-7018C38E973C}"/>
              </a:ext>
            </a:extLst>
          </p:cNvPr>
          <p:cNvPicPr>
            <a:picLocks noChangeAspect="1"/>
          </p:cNvPicPr>
          <p:nvPr/>
        </p:nvPicPr>
        <p:blipFill>
          <a:blip r:embed="rId8"/>
          <a:stretch>
            <a:fillRect/>
          </a:stretch>
        </p:blipFill>
        <p:spPr>
          <a:xfrm>
            <a:off x="493009" y="2780337"/>
            <a:ext cx="4662087" cy="3474720"/>
          </a:xfrm>
          <a:prstGeom prst="rect">
            <a:avLst/>
          </a:prstGeom>
        </p:spPr>
      </p:pic>
      <p:sp>
        <p:nvSpPr>
          <p:cNvPr id="11" name="TextBox 10">
            <a:extLst>
              <a:ext uri="{FF2B5EF4-FFF2-40B4-BE49-F238E27FC236}">
                <a16:creationId xmlns:a16="http://schemas.microsoft.com/office/drawing/2014/main" id="{EEB9EF2C-6666-F213-0529-3D9BA965521B}"/>
              </a:ext>
            </a:extLst>
          </p:cNvPr>
          <p:cNvSpPr txBox="1"/>
          <p:nvPr/>
        </p:nvSpPr>
        <p:spPr>
          <a:xfrm>
            <a:off x="5382492" y="2674268"/>
            <a:ext cx="6096000" cy="4093428"/>
          </a:xfrm>
          <a:prstGeom prst="rect">
            <a:avLst/>
          </a:prstGeom>
          <a:noFill/>
        </p:spPr>
        <p:txBody>
          <a:bodyPr wrap="square">
            <a:spAutoFit/>
          </a:bodyPr>
          <a:lstStyle/>
          <a:p>
            <a:r>
              <a:rPr lang="en-GB" sz="2000" dirty="0"/>
              <a:t>Bunker is a high</a:t>
            </a:r>
            <a:r>
              <a:rPr lang="en-GB" sz="1800" b="1" dirty="0">
                <a:ln w="9525">
                  <a:solidFill>
                    <a:schemeClr val="bg1"/>
                  </a:solidFill>
                  <a:prstDash val="solid"/>
                </a:ln>
                <a:effectLst>
                  <a:outerShdw blurRad="12700" dist="38100" dir="2700000" algn="tl" rotWithShape="0">
                    <a:schemeClr val="bg1">
                      <a:lumMod val="50000"/>
                    </a:schemeClr>
                  </a:outerShdw>
                </a:effectLst>
              </a:rPr>
              <a:t> </a:t>
            </a:r>
            <a:r>
              <a:rPr lang="en-GB" sz="2000" dirty="0"/>
              <a:t>radiation</a:t>
            </a:r>
            <a:r>
              <a:rPr lang="en-GB" sz="1800" b="1" dirty="0">
                <a:ln w="9525">
                  <a:solidFill>
                    <a:schemeClr val="bg1"/>
                  </a:solidFill>
                  <a:prstDash val="solid"/>
                </a:ln>
                <a:effectLst>
                  <a:outerShdw blurRad="12700" dist="38100" dir="2700000" algn="tl" rotWithShape="0">
                    <a:schemeClr val="bg1">
                      <a:lumMod val="50000"/>
                    </a:schemeClr>
                  </a:outerShdw>
                </a:effectLst>
              </a:rPr>
              <a:t> </a:t>
            </a:r>
            <a:r>
              <a:rPr lang="en-GB" sz="2000" dirty="0"/>
              <a:t>zone and </a:t>
            </a:r>
            <a:r>
              <a:rPr lang="en-US" sz="2000" dirty="0"/>
              <a:t>a complex area with instruments beamlines, choppers, pipping, and equipment, </a:t>
            </a:r>
            <a:r>
              <a:rPr lang="en-US" sz="2000" dirty="0" err="1"/>
              <a:t>formalised</a:t>
            </a:r>
            <a:r>
              <a:rPr lang="en-US" sz="2000" dirty="0"/>
              <a:t> search is not a feasible and safe solution, then:</a:t>
            </a:r>
          </a:p>
          <a:p>
            <a:pPr marL="342900" indent="-342900">
              <a:buFont typeface="Arial" panose="020B0604020202020204" pitchFamily="34" charset="0"/>
              <a:buChar char="•"/>
            </a:pPr>
            <a:r>
              <a:rPr lang="en-US" sz="2000" dirty="0"/>
              <a:t>Each entrant is provided with a Safety Token (ST)</a:t>
            </a:r>
          </a:p>
          <a:p>
            <a:pPr marL="342900" indent="-342900">
              <a:buFont typeface="Arial" panose="020B0604020202020204" pitchFamily="34" charset="0"/>
              <a:buChar char="•"/>
            </a:pPr>
            <a:r>
              <a:rPr lang="en-US" sz="2000" dirty="0"/>
              <a:t>Confined space watcher to be sure everyone left the area</a:t>
            </a:r>
          </a:p>
          <a:p>
            <a:pPr marL="342900" indent="-342900">
              <a:buFont typeface="Arial" panose="020B0604020202020204" pitchFamily="34" charset="0"/>
              <a:buChar char="•"/>
            </a:pPr>
            <a:r>
              <a:rPr lang="en-US" sz="2000" dirty="0"/>
              <a:t>Block the door by MCR for unauthorized access</a:t>
            </a:r>
          </a:p>
          <a:p>
            <a:endParaRPr lang="en-US" sz="2000" dirty="0"/>
          </a:p>
          <a:p>
            <a:r>
              <a:rPr lang="en-GB" sz="2000" dirty="0">
                <a:latin typeface="Segoe UI Historic" panose="020B0502040204020203" pitchFamily="34" charset="0"/>
                <a:ea typeface="MS Mincho" panose="02020609040205080304" pitchFamily="49" charset="-128"/>
              </a:rPr>
              <a:t>Ensured that the shielding blocks are in place:</a:t>
            </a:r>
          </a:p>
          <a:p>
            <a:pPr marL="342900" indent="-342900">
              <a:buFont typeface="Arial" panose="020B0604020202020204" pitchFamily="34" charset="0"/>
              <a:buChar char="•"/>
            </a:pPr>
            <a:r>
              <a:rPr lang="en-GB" sz="2000" dirty="0">
                <a:latin typeface="Segoe UI Historic" panose="020B0502040204020203" pitchFamily="34" charset="0"/>
                <a:ea typeface="MS Mincho" panose="02020609040205080304" pitchFamily="49" charset="-128"/>
              </a:rPr>
              <a:t>The rigging team confirm</a:t>
            </a:r>
          </a:p>
          <a:p>
            <a:pPr marL="342900" indent="-342900">
              <a:buFont typeface="Arial" panose="020B0604020202020204" pitchFamily="34" charset="0"/>
              <a:buChar char="•"/>
            </a:pPr>
            <a:r>
              <a:rPr lang="en-GB" sz="2000" dirty="0">
                <a:latin typeface="Segoe UI Historic" panose="020B0502040204020203" pitchFamily="34" charset="0"/>
                <a:ea typeface="MS Mincho" panose="02020609040205080304" pitchFamily="49" charset="-128"/>
              </a:rPr>
              <a:t>RP check and confirm </a:t>
            </a:r>
          </a:p>
          <a:p>
            <a:pPr marL="342900" indent="-342900">
              <a:buFont typeface="Arial" panose="020B0604020202020204" pitchFamily="34" charset="0"/>
              <a:buChar char="•"/>
            </a:pPr>
            <a:r>
              <a:rPr lang="en-GB" sz="2000" dirty="0">
                <a:latin typeface="Segoe UI Historic" panose="020B0502040204020203" pitchFamily="34" charset="0"/>
                <a:ea typeface="MS Mincho" panose="02020609040205080304" pitchFamily="49" charset="-128"/>
              </a:rPr>
              <a:t>RP controls the </a:t>
            </a:r>
            <a:r>
              <a:rPr lang="en-GB" sz="2000" dirty="0" err="1">
                <a:latin typeface="Segoe UI Historic" panose="020B0502040204020203" pitchFamily="34" charset="0"/>
                <a:ea typeface="MS Mincho" panose="02020609040205080304" pitchFamily="49" charset="-128"/>
              </a:rPr>
              <a:t>BoT</a:t>
            </a:r>
            <a:r>
              <a:rPr lang="en-GB" sz="2000" dirty="0">
                <a:latin typeface="Segoe UI Historic" panose="020B0502040204020203" pitchFamily="34" charset="0"/>
                <a:ea typeface="MS Mincho" panose="02020609040205080304" pitchFamily="49" charset="-128"/>
              </a:rPr>
              <a:t> OVK and NWB AK/SEB AK</a:t>
            </a:r>
            <a:endParaRPr lang="en-US" sz="2000" dirty="0"/>
          </a:p>
        </p:txBody>
      </p:sp>
    </p:spTree>
    <p:extLst>
      <p:ext uri="{BB962C8B-B14F-4D97-AF65-F5344CB8AC3E}">
        <p14:creationId xmlns:p14="http://schemas.microsoft.com/office/powerpoint/2010/main" val="1739631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8D50B163-F6D6-47D3-8BE7-03439A28118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graphicEl>
                                              <a:dgm id="{0B094F4D-D482-489E-8388-5B1773F0D04E}"/>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
                                            <p:graphicEl>
                                              <a:dgm id="{1930E612-7D8C-4F64-BC95-DEC57B1DB753}"/>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Graphic spid="2" grpId="0">
        <p:bldSub>
          <a:bldDgm bld="one"/>
        </p:bldSub>
      </p:bldGraphic>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ECCBE25-DB9C-4825-9ECF-E95CC76D326A}"/>
              </a:ext>
            </a:extLst>
          </p:cNvPr>
          <p:cNvSpPr>
            <a:spLocks noGrp="1"/>
          </p:cNvSpPr>
          <p:nvPr>
            <p:ph type="title"/>
          </p:nvPr>
        </p:nvSpPr>
        <p:spPr/>
        <p:txBody>
          <a:bodyPr/>
          <a:lstStyle/>
          <a:p>
            <a:r>
              <a:rPr lang="en-GB" dirty="0"/>
              <a:t>Principles of operation</a:t>
            </a:r>
          </a:p>
        </p:txBody>
      </p:sp>
      <p:sp>
        <p:nvSpPr>
          <p:cNvPr id="4" name="Content Placeholder 7">
            <a:extLst>
              <a:ext uri="{FF2B5EF4-FFF2-40B4-BE49-F238E27FC236}">
                <a16:creationId xmlns:a16="http://schemas.microsoft.com/office/drawing/2014/main" id="{B9F73334-CCC3-0903-6F84-9B05AFF1A7AC}"/>
              </a:ext>
            </a:extLst>
          </p:cNvPr>
          <p:cNvSpPr txBox="1">
            <a:spLocks/>
          </p:cNvSpPr>
          <p:nvPr/>
        </p:nvSpPr>
        <p:spPr>
          <a:xfrm>
            <a:off x="371475" y="1821098"/>
            <a:ext cx="2584450" cy="1240973"/>
          </a:xfrm>
          <a:prstGeom prst="rect">
            <a:avLst/>
          </a:prstGeom>
          <a:scene3d>
            <a:camera prst="orthographicFront"/>
            <a:lightRig rig="threePt" dir="t"/>
          </a:scene3d>
          <a:sp3d>
            <a:bevelT w="107950"/>
          </a:sp3d>
        </p:spPr>
        <p:style>
          <a:lnRef idx="1">
            <a:schemeClr val="accent3"/>
          </a:lnRef>
          <a:fillRef idx="3">
            <a:schemeClr val="accent3"/>
          </a:fillRef>
          <a:effectRef idx="2">
            <a:schemeClr val="accent3"/>
          </a:effectRef>
          <a:fontRef idx="minor">
            <a:schemeClr val="lt1"/>
          </a:fontRef>
        </p:style>
        <p:txBody>
          <a:bodyPr vert="horz" lIns="0" tIns="45720" rIns="18000" bIns="45720" rtlCol="0">
            <a:noAutofit/>
          </a:bodyPr>
          <a:lstStyle>
            <a:lvl1pPr marL="101600" indent="-101600" algn="l" defTabSz="914400" rtl="0" eaLnBrk="1" latinLnBrk="0" hangingPunct="1">
              <a:lnSpc>
                <a:spcPct val="100000"/>
              </a:lnSpc>
              <a:spcBef>
                <a:spcPts val="1000"/>
              </a:spcBef>
              <a:buClr>
                <a:srgbClr val="666666"/>
              </a:buClr>
              <a:buFont typeface="Segoe UI" panose="020B0502040204020203" pitchFamily="34" charset="0"/>
              <a:buChar char=" "/>
              <a:defRPr sz="2000" kern="1200">
                <a:solidFill>
                  <a:schemeClr val="dk1"/>
                </a:solidFill>
                <a:latin typeface="+mn-lt"/>
                <a:ea typeface="+mn-ea"/>
                <a:cs typeface="+mn-cs"/>
              </a:defRPr>
            </a:lvl1pPr>
            <a:lvl2pPr marL="315913" indent="-233363" algn="l" defTabSz="914400" rtl="0" eaLnBrk="1" latinLnBrk="0" hangingPunct="1">
              <a:lnSpc>
                <a:spcPct val="100000"/>
              </a:lnSpc>
              <a:spcBef>
                <a:spcPts val="1000"/>
              </a:spcBef>
              <a:buClr>
                <a:srgbClr val="666666"/>
              </a:buClr>
              <a:buFont typeface="Wingdings" panose="05000000000000000000" pitchFamily="2" charset="2"/>
              <a:buChar char=""/>
              <a:defRPr sz="2000" kern="1200">
                <a:solidFill>
                  <a:schemeClr val="dk1"/>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chemeClr val="dk1"/>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chemeClr val="dk1"/>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algn="ctr"/>
            <a:r>
              <a:rPr lang="en-GB" dirty="0"/>
              <a:t>Prior to granting access to Bunker PSS controlled area: </a:t>
            </a:r>
            <a:endParaRPr lang="en-US" dirty="0"/>
          </a:p>
          <a:p>
            <a:pPr marL="0" indent="0">
              <a:lnSpc>
                <a:spcPts val="1400"/>
              </a:lnSpc>
              <a:spcBef>
                <a:spcPts val="600"/>
              </a:spcBef>
              <a:buFont typeface="Segoe UI" panose="020B0502040204020203" pitchFamily="34" charset="0"/>
              <a:buNone/>
            </a:pPr>
            <a:endParaRPr lang="en-US" sz="1800" dirty="0">
              <a:latin typeface="Segoe UI Historic" panose="020B0502040204020203" pitchFamily="34" charset="0"/>
              <a:ea typeface="MS Mincho" panose="02020609040205080304" pitchFamily="49" charset="-128"/>
              <a:cs typeface="Arial" panose="020B0604020202020204" pitchFamily="34" charset="0"/>
            </a:endParaRPr>
          </a:p>
        </p:txBody>
      </p:sp>
      <p:graphicFrame>
        <p:nvGraphicFramePr>
          <p:cNvPr id="6" name="Diagram 5">
            <a:extLst>
              <a:ext uri="{FF2B5EF4-FFF2-40B4-BE49-F238E27FC236}">
                <a16:creationId xmlns:a16="http://schemas.microsoft.com/office/drawing/2014/main" id="{21A2862F-DB6A-031D-9E5A-2550890D002E}"/>
              </a:ext>
            </a:extLst>
          </p:cNvPr>
          <p:cNvGraphicFramePr/>
          <p:nvPr>
            <p:extLst>
              <p:ext uri="{D42A27DB-BD31-4B8C-83A1-F6EECF244321}">
                <p14:modId xmlns:p14="http://schemas.microsoft.com/office/powerpoint/2010/main" val="527575185"/>
              </p:ext>
            </p:extLst>
          </p:nvPr>
        </p:nvGraphicFramePr>
        <p:xfrm>
          <a:off x="3079750" y="745015"/>
          <a:ext cx="8978900" cy="35578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a:extLst>
              <a:ext uri="{FF2B5EF4-FFF2-40B4-BE49-F238E27FC236}">
                <a16:creationId xmlns:a16="http://schemas.microsoft.com/office/drawing/2014/main" id="{662C3057-4D8A-6373-FA12-C68C32E387C6}"/>
              </a:ext>
            </a:extLst>
          </p:cNvPr>
          <p:cNvSpPr>
            <a:spLocks noGrp="1"/>
          </p:cNvSpPr>
          <p:nvPr>
            <p:ph type="sldNum" sz="quarter" idx="12"/>
          </p:nvPr>
        </p:nvSpPr>
        <p:spPr/>
        <p:txBody>
          <a:bodyPr/>
          <a:lstStyle/>
          <a:p>
            <a:fld id="{F7283078-D760-1647-8B80-66BA8B52336D}" type="slidenum">
              <a:rPr lang="sv-SE" smtClean="0"/>
              <a:t>14</a:t>
            </a:fld>
            <a:endParaRPr lang="sv-SE" dirty="0"/>
          </a:p>
        </p:txBody>
      </p:sp>
    </p:spTree>
    <p:extLst>
      <p:ext uri="{BB962C8B-B14F-4D97-AF65-F5344CB8AC3E}">
        <p14:creationId xmlns:p14="http://schemas.microsoft.com/office/powerpoint/2010/main" val="852626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graphicEl>
                                              <a:dgm id="{BC2C0E9F-C3E0-49CE-978A-4EA7F268F96F}"/>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graphicEl>
                                              <a:dgm id="{B3D9D9DD-2215-4971-B05F-89E3ADDB5A86}"/>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graphicEl>
                                              <a:dgm id="{AD361B92-69D1-461F-88B6-1CF9BAE95A06}"/>
                                            </p:graphic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graphicEl>
                                              <a:dgm id="{B06B7813-535C-495D-95BE-1AF1A01AE24C}"/>
                                            </p:graphic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6">
                                            <p:graphicEl>
                                              <a:dgm id="{7253021E-B019-463E-ADF7-AE2C0FC11790}"/>
                                            </p:graphic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graphicEl>
                                              <a:dgm id="{51CA4E15-5CBD-4982-BBDE-4F0710AE8F9B}"/>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
                                            <p:graphicEl>
                                              <a:dgm id="{CD30B5DC-1313-4EA3-8650-7FA800D3A77F}"/>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Graphic spid="6" grpId="0">
        <p:bldSub>
          <a:bldDgm bld="one"/>
        </p:bldSub>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81C957-2AF3-4087-A588-DC99817CE225}"/>
              </a:ext>
            </a:extLst>
          </p:cNvPr>
          <p:cNvSpPr>
            <a:spLocks noGrp="1"/>
          </p:cNvSpPr>
          <p:nvPr>
            <p:ph type="title"/>
          </p:nvPr>
        </p:nvSpPr>
        <p:spPr>
          <a:xfrm>
            <a:off x="1103709" y="265373"/>
            <a:ext cx="9496112" cy="657339"/>
          </a:xfrm>
        </p:spPr>
        <p:txBody>
          <a:bodyPr/>
          <a:lstStyle/>
          <a:p>
            <a:r>
              <a:rPr lang="en-GB" dirty="0"/>
              <a:t>Bunker PSS Modes of Operation</a:t>
            </a:r>
          </a:p>
        </p:txBody>
      </p:sp>
      <p:sp>
        <p:nvSpPr>
          <p:cNvPr id="4" name="Slide Number Placeholder 3">
            <a:extLst>
              <a:ext uri="{FF2B5EF4-FFF2-40B4-BE49-F238E27FC236}">
                <a16:creationId xmlns:a16="http://schemas.microsoft.com/office/drawing/2014/main" id="{3E55EE7A-63DE-41DD-910B-4E797155AF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283078-D760-1647-8B80-66BA8B52336D}" type="slidenum">
              <a:rPr kumimoji="0" lang="en-GB" sz="800" b="1" i="0" u="none" strike="noStrike" kern="1200" cap="none" spc="0" normalizeH="0" baseline="0" noProof="0" smtClean="0">
                <a:ln>
                  <a:noFill/>
                </a:ln>
                <a:solidFill>
                  <a:srgbClr val="0099DC"/>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800" b="1" i="0" u="none" strike="noStrike" kern="1200" cap="none" spc="0" normalizeH="0" baseline="0" noProof="0">
              <a:ln>
                <a:noFill/>
              </a:ln>
              <a:solidFill>
                <a:srgbClr val="0099DC"/>
              </a:solidFill>
              <a:effectLst/>
              <a:uLnTx/>
              <a:uFillTx/>
              <a:latin typeface="Segoe UI"/>
              <a:ea typeface="+mn-ea"/>
              <a:cs typeface="+mn-cs"/>
            </a:endParaRPr>
          </a:p>
        </p:txBody>
      </p:sp>
      <p:sp>
        <p:nvSpPr>
          <p:cNvPr id="5" name="TextBox 4">
            <a:extLst>
              <a:ext uri="{FF2B5EF4-FFF2-40B4-BE49-F238E27FC236}">
                <a16:creationId xmlns:a16="http://schemas.microsoft.com/office/drawing/2014/main" id="{DC51DE57-2C80-CAA5-ABF8-A569E3949836}"/>
              </a:ext>
            </a:extLst>
          </p:cNvPr>
          <p:cNvSpPr txBox="1"/>
          <p:nvPr/>
        </p:nvSpPr>
        <p:spPr>
          <a:xfrm>
            <a:off x="428963" y="1648410"/>
            <a:ext cx="2923593" cy="2893100"/>
          </a:xfrm>
          <a:prstGeom prst="rect">
            <a:avLst/>
          </a:prstGeom>
          <a:noFill/>
        </p:spPr>
        <p:txBody>
          <a:bodyPr wrap="square">
            <a:spAutoFit/>
          </a:bodyPr>
          <a:lstStyle/>
          <a:p>
            <a:pPr marL="0" marR="0">
              <a:spcBef>
                <a:spcPts val="0"/>
              </a:spcBef>
              <a:spcAft>
                <a:spcPts val="600"/>
              </a:spcAft>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The Bunker PSS operates in four operational modes in order to: </a:t>
            </a:r>
          </a:p>
          <a:p>
            <a:pPr marL="0" marR="0">
              <a:spcBef>
                <a:spcPts val="0"/>
              </a:spcBef>
              <a:spcAft>
                <a:spcPts val="600"/>
              </a:spcAft>
            </a:pPr>
            <a:endParaRPr lang="en-US" sz="14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v"/>
            </a:pPr>
            <a:r>
              <a:rPr lang="en-GB" sz="1800" dirty="0">
                <a:effectLst/>
                <a:latin typeface="Segoe UI Historic" panose="020B0502040204020203" pitchFamily="34" charset="0"/>
                <a:ea typeface="MS Mincho" panose="02020609040205080304" pitchFamily="49" charset="-128"/>
                <a:cs typeface="Segoe UI Historic" panose="020B0502040204020203" pitchFamily="34" charset="0"/>
              </a:rPr>
              <a:t>Ensure safe access to the Bunker PSS controlled area.</a:t>
            </a:r>
          </a:p>
          <a:p>
            <a:pPr marR="0" lvl="0" algn="just">
              <a:spcBef>
                <a:spcPts val="0"/>
              </a:spcBef>
              <a:spcAft>
                <a:spcPts val="0"/>
              </a:spcAft>
            </a:pPr>
            <a:endParaRPr lang="en-US" sz="1400" dirty="0">
              <a:latin typeface="Segoe UI Historic" panose="020B0502040204020203" pitchFamily="34" charset="0"/>
              <a:ea typeface="MS Mincho" panose="02020609040205080304" pitchFamily="49" charset="-128"/>
              <a:cs typeface="Arial" panose="020B0604020202020204" pitchFamily="34" charset="0"/>
            </a:endParaRPr>
          </a:p>
          <a:p>
            <a:pPr marL="342900" marR="0" lvl="0" indent="-342900" algn="just">
              <a:spcBef>
                <a:spcPts val="0"/>
              </a:spcBef>
              <a:spcAft>
                <a:spcPts val="0"/>
              </a:spcAft>
              <a:buFont typeface="Wingdings" panose="05000000000000000000" pitchFamily="2" charset="2"/>
              <a:buChar char="v"/>
            </a:pPr>
            <a:r>
              <a:rPr lang="en-GB" sz="1800" dirty="0">
                <a:effectLst/>
                <a:latin typeface="Segoe UI Historic" panose="020B0502040204020203" pitchFamily="34" charset="0"/>
                <a:ea typeface="MS Mincho" panose="02020609040205080304" pitchFamily="49" charset="-128"/>
              </a:rPr>
              <a:t>Ensure safe initiation of Beam to Target</a:t>
            </a:r>
            <a:endParaRPr lang="en-US" dirty="0"/>
          </a:p>
        </p:txBody>
      </p:sp>
      <p:grpSp>
        <p:nvGrpSpPr>
          <p:cNvPr id="12" name="Group 11">
            <a:extLst>
              <a:ext uri="{FF2B5EF4-FFF2-40B4-BE49-F238E27FC236}">
                <a16:creationId xmlns:a16="http://schemas.microsoft.com/office/drawing/2014/main" id="{1D84974C-AF6E-21C3-A44B-5E00EFB475EA}"/>
              </a:ext>
            </a:extLst>
          </p:cNvPr>
          <p:cNvGrpSpPr/>
          <p:nvPr/>
        </p:nvGrpSpPr>
        <p:grpSpPr>
          <a:xfrm>
            <a:off x="6945741" y="5326665"/>
            <a:ext cx="1318423" cy="1276350"/>
            <a:chOff x="8260952" y="1946555"/>
            <a:chExt cx="1318423" cy="1276350"/>
          </a:xfrm>
          <a:solidFill>
            <a:srgbClr val="990000"/>
          </a:solidFill>
        </p:grpSpPr>
        <p:sp>
          <p:nvSpPr>
            <p:cNvPr id="13" name="Oval 12">
              <a:extLst>
                <a:ext uri="{FF2B5EF4-FFF2-40B4-BE49-F238E27FC236}">
                  <a16:creationId xmlns:a16="http://schemas.microsoft.com/office/drawing/2014/main" id="{E4A7D36F-FA7D-D7DA-0D0F-80C70BD38B07}"/>
                </a:ext>
              </a:extLst>
            </p:cNvPr>
            <p:cNvSpPr/>
            <p:nvPr/>
          </p:nvSpPr>
          <p:spPr>
            <a:xfrm>
              <a:off x="8260952" y="1946555"/>
              <a:ext cx="1318423" cy="1276350"/>
            </a:xfrm>
            <a:prstGeom prst="ellipse">
              <a:avLst/>
            </a:prstGeom>
            <a:grpFill/>
            <a:ln>
              <a:solidFill>
                <a:srgbClr val="99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TextBox 13">
              <a:extLst>
                <a:ext uri="{FF2B5EF4-FFF2-40B4-BE49-F238E27FC236}">
                  <a16:creationId xmlns:a16="http://schemas.microsoft.com/office/drawing/2014/main" id="{003EAC07-8EB9-4CD2-E64F-85457E8DF23A}"/>
                </a:ext>
              </a:extLst>
            </p:cNvPr>
            <p:cNvSpPr txBox="1"/>
            <p:nvPr/>
          </p:nvSpPr>
          <p:spPr>
            <a:xfrm>
              <a:off x="8488462" y="2265940"/>
              <a:ext cx="863404" cy="646331"/>
            </a:xfrm>
            <a:prstGeom prst="rect">
              <a:avLst/>
            </a:prstGeom>
            <a:grpFill/>
            <a:ln>
              <a:solidFill>
                <a:srgbClr val="990000"/>
              </a:solidFill>
            </a:ln>
          </p:spPr>
          <p:txBody>
            <a:bodyPr wrap="square" rtlCol="0">
              <a:spAutoFit/>
            </a:bodyPr>
            <a:lstStyle/>
            <a:p>
              <a:pPr algn="ctr"/>
              <a:r>
                <a:rPr lang="en-US" dirty="0">
                  <a:solidFill>
                    <a:srgbClr val="FFFFFF"/>
                  </a:solidFill>
                </a:rPr>
                <a:t>Alarm Mode</a:t>
              </a:r>
              <a:endParaRPr lang="sv-SE" dirty="0">
                <a:solidFill>
                  <a:srgbClr val="FFFFFF"/>
                </a:solidFill>
              </a:endParaRPr>
            </a:p>
          </p:txBody>
        </p:sp>
      </p:grpSp>
      <p:grpSp>
        <p:nvGrpSpPr>
          <p:cNvPr id="15" name="Group 14">
            <a:extLst>
              <a:ext uri="{FF2B5EF4-FFF2-40B4-BE49-F238E27FC236}">
                <a16:creationId xmlns:a16="http://schemas.microsoft.com/office/drawing/2014/main" id="{9C18B78B-7E34-C08E-124C-8E7755D38B7E}"/>
              </a:ext>
            </a:extLst>
          </p:cNvPr>
          <p:cNvGrpSpPr/>
          <p:nvPr/>
        </p:nvGrpSpPr>
        <p:grpSpPr>
          <a:xfrm>
            <a:off x="6945740" y="1648410"/>
            <a:ext cx="1318423" cy="1276350"/>
            <a:chOff x="8260952" y="1946555"/>
            <a:chExt cx="1318423" cy="1276350"/>
          </a:xfrm>
          <a:solidFill>
            <a:schemeClr val="bg1">
              <a:lumMod val="50000"/>
            </a:schemeClr>
          </a:solidFill>
        </p:grpSpPr>
        <p:sp>
          <p:nvSpPr>
            <p:cNvPr id="16" name="Oval 15">
              <a:extLst>
                <a:ext uri="{FF2B5EF4-FFF2-40B4-BE49-F238E27FC236}">
                  <a16:creationId xmlns:a16="http://schemas.microsoft.com/office/drawing/2014/main" id="{112309AE-897D-85D4-D772-76B63E873C02}"/>
                </a:ext>
              </a:extLst>
            </p:cNvPr>
            <p:cNvSpPr/>
            <p:nvPr/>
          </p:nvSpPr>
          <p:spPr>
            <a:xfrm>
              <a:off x="8260952" y="1946555"/>
              <a:ext cx="1318423" cy="1276350"/>
            </a:xfrm>
            <a:prstGeom prst="ellipse">
              <a:avLst/>
            </a:prstGeom>
            <a:grpFill/>
            <a:ln>
              <a:solidFill>
                <a:srgbClr val="6666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TextBox 16">
              <a:extLst>
                <a:ext uri="{FF2B5EF4-FFF2-40B4-BE49-F238E27FC236}">
                  <a16:creationId xmlns:a16="http://schemas.microsoft.com/office/drawing/2014/main" id="{6EED92E9-6DA4-003D-2772-0CF06BDEA3C7}"/>
                </a:ext>
              </a:extLst>
            </p:cNvPr>
            <p:cNvSpPr txBox="1"/>
            <p:nvPr/>
          </p:nvSpPr>
          <p:spPr>
            <a:xfrm>
              <a:off x="8326536" y="2265940"/>
              <a:ext cx="1167113" cy="646331"/>
            </a:xfrm>
            <a:prstGeom prst="rect">
              <a:avLst/>
            </a:prstGeom>
            <a:noFill/>
            <a:ln>
              <a:noFill/>
            </a:ln>
          </p:spPr>
          <p:txBody>
            <a:bodyPr wrap="square" rtlCol="0">
              <a:spAutoFit/>
            </a:bodyPr>
            <a:lstStyle/>
            <a:p>
              <a:pPr algn="ctr"/>
              <a:r>
                <a:rPr lang="en-US" dirty="0">
                  <a:solidFill>
                    <a:srgbClr val="FFFFFF"/>
                  </a:solidFill>
                </a:rPr>
                <a:t>Transition</a:t>
              </a:r>
            </a:p>
            <a:p>
              <a:pPr algn="ctr"/>
              <a:r>
                <a:rPr lang="en-US" dirty="0">
                  <a:solidFill>
                    <a:srgbClr val="FFFFFF"/>
                  </a:solidFill>
                </a:rPr>
                <a:t>Mode </a:t>
              </a:r>
              <a:endParaRPr lang="sv-SE" dirty="0">
                <a:solidFill>
                  <a:srgbClr val="FFFFFF"/>
                </a:solidFill>
              </a:endParaRPr>
            </a:p>
          </p:txBody>
        </p:sp>
      </p:grpSp>
      <p:cxnSp>
        <p:nvCxnSpPr>
          <p:cNvPr id="18" name="Curved Connector 114">
            <a:extLst>
              <a:ext uri="{FF2B5EF4-FFF2-40B4-BE49-F238E27FC236}">
                <a16:creationId xmlns:a16="http://schemas.microsoft.com/office/drawing/2014/main" id="{ED2CA870-B4A9-7504-39F7-7A8261850A4F}"/>
              </a:ext>
            </a:extLst>
          </p:cNvPr>
          <p:cNvCxnSpPr>
            <a:cxnSpLocks/>
            <a:endCxn id="13" idx="6"/>
          </p:cNvCxnSpPr>
          <p:nvPr/>
        </p:nvCxnSpPr>
        <p:spPr>
          <a:xfrm rot="5400000">
            <a:off x="8247312" y="2941612"/>
            <a:ext cx="3040080" cy="3006376"/>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urved Connector 130">
            <a:extLst>
              <a:ext uri="{FF2B5EF4-FFF2-40B4-BE49-F238E27FC236}">
                <a16:creationId xmlns:a16="http://schemas.microsoft.com/office/drawing/2014/main" id="{CCEB5230-0615-AA31-7505-3692C5A6B48D}"/>
              </a:ext>
            </a:extLst>
          </p:cNvPr>
          <p:cNvCxnSpPr>
            <a:cxnSpLocks/>
            <a:endCxn id="13" idx="2"/>
          </p:cNvCxnSpPr>
          <p:nvPr/>
        </p:nvCxnSpPr>
        <p:spPr>
          <a:xfrm rot="16200000" flipH="1">
            <a:off x="3922512" y="2941611"/>
            <a:ext cx="3040080" cy="3006377"/>
          </a:xfrm>
          <a:prstGeom prst="curvedConnector2">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1F3BE3A2-38A1-01C3-AA70-D2806DDC93BC}"/>
              </a:ext>
            </a:extLst>
          </p:cNvPr>
          <p:cNvCxnSpPr>
            <a:stCxn id="16" idx="4"/>
            <a:endCxn id="13" idx="0"/>
          </p:cNvCxnSpPr>
          <p:nvPr/>
        </p:nvCxnSpPr>
        <p:spPr>
          <a:xfrm>
            <a:off x="7604952" y="2924760"/>
            <a:ext cx="1" cy="2401905"/>
          </a:xfrm>
          <a:prstGeom prst="straightConnector1">
            <a:avLst/>
          </a:prstGeom>
          <a:ln>
            <a:solidFill>
              <a:srgbClr val="990000"/>
            </a:solidFill>
            <a:tailEnd type="triangle"/>
          </a:ln>
        </p:spPr>
        <p:style>
          <a:lnRef idx="1">
            <a:schemeClr val="accent1"/>
          </a:lnRef>
          <a:fillRef idx="0">
            <a:schemeClr val="accent1"/>
          </a:fillRef>
          <a:effectRef idx="0">
            <a:schemeClr val="accent1"/>
          </a:effectRef>
          <a:fontRef idx="minor">
            <a:schemeClr val="tx1"/>
          </a:fontRef>
        </p:style>
      </p:cxnSp>
      <p:cxnSp>
        <p:nvCxnSpPr>
          <p:cNvPr id="28" name="Curved Connector 126">
            <a:extLst>
              <a:ext uri="{FF2B5EF4-FFF2-40B4-BE49-F238E27FC236}">
                <a16:creationId xmlns:a16="http://schemas.microsoft.com/office/drawing/2014/main" id="{5D44ADAF-49A4-1063-19BF-EB117F9B09FD}"/>
              </a:ext>
            </a:extLst>
          </p:cNvPr>
          <p:cNvCxnSpPr>
            <a:cxnSpLocks/>
            <a:stCxn id="16" idx="1"/>
            <a:endCxn id="32" idx="7"/>
          </p:cNvCxnSpPr>
          <p:nvPr/>
        </p:nvCxnSpPr>
        <p:spPr>
          <a:xfrm rot="16200000" flipV="1">
            <a:off x="5803255" y="499762"/>
            <a:ext cx="10210" cy="2660919"/>
          </a:xfrm>
          <a:prstGeom prst="curvedConnector3">
            <a:avLst>
              <a:gd name="adj1" fmla="val 4169706"/>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DE0391D-ED38-20FC-735B-8455828E3E07}"/>
              </a:ext>
            </a:extLst>
          </p:cNvPr>
          <p:cNvCxnSpPr>
            <a:cxnSpLocks/>
          </p:cNvCxnSpPr>
          <p:nvPr/>
        </p:nvCxnSpPr>
        <p:spPr>
          <a:xfrm>
            <a:off x="4598576" y="2292059"/>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128">
            <a:extLst>
              <a:ext uri="{FF2B5EF4-FFF2-40B4-BE49-F238E27FC236}">
                <a16:creationId xmlns:a16="http://schemas.microsoft.com/office/drawing/2014/main" id="{D6D86F35-6B0E-9B77-72D8-5C2DD312A115}"/>
              </a:ext>
            </a:extLst>
          </p:cNvPr>
          <p:cNvCxnSpPr>
            <a:cxnSpLocks/>
            <a:stCxn id="13" idx="7"/>
            <a:endCxn id="35" idx="3"/>
          </p:cNvCxnSpPr>
          <p:nvPr/>
        </p:nvCxnSpPr>
        <p:spPr>
          <a:xfrm rot="5400000" flipH="1" flipV="1">
            <a:off x="8049877" y="2759052"/>
            <a:ext cx="2775739" cy="2733322"/>
          </a:xfrm>
          <a:prstGeom prst="curvedConnector3">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681428E0-3C78-4032-1F40-4C9BB87F7C3D}"/>
              </a:ext>
            </a:extLst>
          </p:cNvPr>
          <p:cNvGrpSpPr/>
          <p:nvPr/>
        </p:nvGrpSpPr>
        <p:grpSpPr>
          <a:xfrm>
            <a:off x="3352556" y="1638200"/>
            <a:ext cx="1318423" cy="1276350"/>
            <a:chOff x="8260952" y="1946555"/>
            <a:chExt cx="1318423" cy="1276350"/>
          </a:xfrm>
          <a:solidFill>
            <a:srgbClr val="00B0F0"/>
          </a:solidFill>
        </p:grpSpPr>
        <p:sp>
          <p:nvSpPr>
            <p:cNvPr id="32" name="Oval 31">
              <a:extLst>
                <a:ext uri="{FF2B5EF4-FFF2-40B4-BE49-F238E27FC236}">
                  <a16:creationId xmlns:a16="http://schemas.microsoft.com/office/drawing/2014/main" id="{A78B8667-9DBF-A31C-2600-85E9AFD3CDE5}"/>
                </a:ext>
              </a:extLst>
            </p:cNvPr>
            <p:cNvSpPr/>
            <p:nvPr/>
          </p:nvSpPr>
          <p:spPr>
            <a:xfrm>
              <a:off x="8260952" y="1946555"/>
              <a:ext cx="1318423" cy="1276350"/>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TextBox 32">
              <a:extLst>
                <a:ext uri="{FF2B5EF4-FFF2-40B4-BE49-F238E27FC236}">
                  <a16:creationId xmlns:a16="http://schemas.microsoft.com/office/drawing/2014/main" id="{EA82813F-9D97-B945-61FD-17740B57EF32}"/>
                </a:ext>
              </a:extLst>
            </p:cNvPr>
            <p:cNvSpPr txBox="1"/>
            <p:nvPr/>
          </p:nvSpPr>
          <p:spPr>
            <a:xfrm>
              <a:off x="8488462" y="2123065"/>
              <a:ext cx="863404" cy="923330"/>
            </a:xfrm>
            <a:prstGeom prst="rect">
              <a:avLst/>
            </a:prstGeom>
            <a:grpFill/>
            <a:ln>
              <a:noFill/>
            </a:ln>
          </p:spPr>
          <p:txBody>
            <a:bodyPr wrap="square" rtlCol="0">
              <a:spAutoFit/>
            </a:bodyPr>
            <a:lstStyle/>
            <a:p>
              <a:pPr algn="ctr"/>
              <a:r>
                <a:rPr lang="en-US" dirty="0" err="1">
                  <a:solidFill>
                    <a:srgbClr val="FFFFFF"/>
                  </a:solidFill>
                </a:rPr>
                <a:t>BoT</a:t>
              </a:r>
              <a:r>
                <a:rPr lang="en-US" dirty="0">
                  <a:solidFill>
                    <a:srgbClr val="FFFFFF"/>
                  </a:solidFill>
                </a:rPr>
                <a:t> ON Mode</a:t>
              </a:r>
              <a:endParaRPr lang="sv-SE" dirty="0">
                <a:solidFill>
                  <a:srgbClr val="FFFFFF"/>
                </a:solidFill>
              </a:endParaRPr>
            </a:p>
          </p:txBody>
        </p:sp>
      </p:grpSp>
      <p:grpSp>
        <p:nvGrpSpPr>
          <p:cNvPr id="34" name="Group 33">
            <a:extLst>
              <a:ext uri="{FF2B5EF4-FFF2-40B4-BE49-F238E27FC236}">
                <a16:creationId xmlns:a16="http://schemas.microsoft.com/office/drawing/2014/main" id="{86C111D5-57E6-0867-A466-D684F6F03A22}"/>
              </a:ext>
            </a:extLst>
          </p:cNvPr>
          <p:cNvGrpSpPr/>
          <p:nvPr/>
        </p:nvGrpSpPr>
        <p:grpSpPr>
          <a:xfrm>
            <a:off x="10611328" y="1648410"/>
            <a:ext cx="1318423" cy="1276350"/>
            <a:chOff x="2909885" y="1695450"/>
            <a:chExt cx="1318423" cy="1276350"/>
          </a:xfrm>
          <a:solidFill>
            <a:srgbClr val="92D050"/>
          </a:solidFill>
        </p:grpSpPr>
        <p:sp>
          <p:nvSpPr>
            <p:cNvPr id="35" name="Oval 34">
              <a:extLst>
                <a:ext uri="{FF2B5EF4-FFF2-40B4-BE49-F238E27FC236}">
                  <a16:creationId xmlns:a16="http://schemas.microsoft.com/office/drawing/2014/main" id="{E6ED0EDD-774C-6558-CBE0-6D23607163D4}"/>
                </a:ext>
              </a:extLst>
            </p:cNvPr>
            <p:cNvSpPr/>
            <p:nvPr/>
          </p:nvSpPr>
          <p:spPr>
            <a:xfrm>
              <a:off x="2909885" y="1695450"/>
              <a:ext cx="1318423" cy="1276350"/>
            </a:xfrm>
            <a:prstGeom prst="ellipse">
              <a:avLst/>
            </a:prstGeom>
            <a:grp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TextBox 35">
              <a:extLst>
                <a:ext uri="{FF2B5EF4-FFF2-40B4-BE49-F238E27FC236}">
                  <a16:creationId xmlns:a16="http://schemas.microsoft.com/office/drawing/2014/main" id="{5347FF7B-8C77-3C15-8DDB-A96D3C67A99E}"/>
                </a:ext>
              </a:extLst>
            </p:cNvPr>
            <p:cNvSpPr txBox="1"/>
            <p:nvPr/>
          </p:nvSpPr>
          <p:spPr>
            <a:xfrm>
              <a:off x="3137395" y="2000250"/>
              <a:ext cx="863404" cy="646331"/>
            </a:xfrm>
            <a:prstGeom prst="rect">
              <a:avLst/>
            </a:prstGeom>
            <a:grpFill/>
            <a:ln>
              <a:noFill/>
            </a:ln>
          </p:spPr>
          <p:txBody>
            <a:bodyPr wrap="square" rtlCol="0">
              <a:spAutoFit/>
            </a:bodyPr>
            <a:lstStyle/>
            <a:p>
              <a:pPr algn="ctr"/>
              <a:r>
                <a:rPr lang="en-US" dirty="0">
                  <a:solidFill>
                    <a:srgbClr val="FFFFFF"/>
                  </a:solidFill>
                </a:rPr>
                <a:t>Access</a:t>
              </a:r>
            </a:p>
            <a:p>
              <a:pPr algn="ctr"/>
              <a:r>
                <a:rPr lang="en-US" dirty="0">
                  <a:solidFill>
                    <a:srgbClr val="FFFFFF"/>
                  </a:solidFill>
                </a:rPr>
                <a:t>Mode</a:t>
              </a:r>
              <a:endParaRPr lang="sv-SE" dirty="0">
                <a:solidFill>
                  <a:srgbClr val="FFFFFF"/>
                </a:solidFill>
              </a:endParaRPr>
            </a:p>
          </p:txBody>
        </p:sp>
      </p:grpSp>
      <p:cxnSp>
        <p:nvCxnSpPr>
          <p:cNvPr id="39" name="Straight Arrow Connector 38">
            <a:extLst>
              <a:ext uri="{FF2B5EF4-FFF2-40B4-BE49-F238E27FC236}">
                <a16:creationId xmlns:a16="http://schemas.microsoft.com/office/drawing/2014/main" id="{780A6E56-C099-1073-82CD-FA072826213B}"/>
              </a:ext>
            </a:extLst>
          </p:cNvPr>
          <p:cNvCxnSpPr>
            <a:cxnSpLocks/>
          </p:cNvCxnSpPr>
          <p:nvPr/>
        </p:nvCxnSpPr>
        <p:spPr>
          <a:xfrm>
            <a:off x="8264164" y="2276375"/>
            <a:ext cx="2347165" cy="0"/>
          </a:xfrm>
          <a:prstGeom prst="straightConnector1">
            <a:avLst/>
          </a:prstGeom>
          <a:ln>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urved Connector 126">
            <a:extLst>
              <a:ext uri="{FF2B5EF4-FFF2-40B4-BE49-F238E27FC236}">
                <a16:creationId xmlns:a16="http://schemas.microsoft.com/office/drawing/2014/main" id="{9449CB15-21CD-BE43-0A56-750771552837}"/>
              </a:ext>
            </a:extLst>
          </p:cNvPr>
          <p:cNvCxnSpPr>
            <a:cxnSpLocks/>
            <a:stCxn id="35" idx="1"/>
            <a:endCxn id="16" idx="7"/>
          </p:cNvCxnSpPr>
          <p:nvPr/>
        </p:nvCxnSpPr>
        <p:spPr>
          <a:xfrm rot="16200000" flipV="1">
            <a:off x="9437746" y="468665"/>
            <a:ext cx="12700" cy="2733323"/>
          </a:xfrm>
          <a:prstGeom prst="curvedConnector3">
            <a:avLst>
              <a:gd name="adj1" fmla="val 3271787"/>
            </a:avLst>
          </a:prstGeom>
          <a:ln>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1185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en-GB" dirty="0"/>
              <a:t>System Interfaces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3</a:t>
            </a:r>
          </a:p>
        </p:txBody>
      </p:sp>
    </p:spTree>
    <p:extLst>
      <p:ext uri="{BB962C8B-B14F-4D97-AF65-F5344CB8AC3E}">
        <p14:creationId xmlns:p14="http://schemas.microsoft.com/office/powerpoint/2010/main" val="1107565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Proton Beam and </a:t>
            </a:r>
            <a:r>
              <a:rPr lang="en-US" dirty="0"/>
              <a:t>Bending Magnets</a:t>
            </a:r>
            <a:r>
              <a:rPr lang="sv-SE" dirty="0"/>
              <a:t> </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17</a:t>
            </a:fld>
            <a:endParaRPr lang="sv-SE" dirty="0"/>
          </a:p>
        </p:txBody>
      </p:sp>
      <p:sp>
        <p:nvSpPr>
          <p:cNvPr id="5" name="Text Placeholder 4"/>
          <p:cNvSpPr>
            <a:spLocks noGrp="1"/>
          </p:cNvSpPr>
          <p:nvPr>
            <p:ph type="body" sz="quarter" idx="14"/>
          </p:nvPr>
        </p:nvSpPr>
        <p:spPr/>
        <p:txBody>
          <a:bodyPr/>
          <a:lstStyle/>
          <a:p>
            <a:endParaRPr lang="en-GB" dirty="0"/>
          </a:p>
        </p:txBody>
      </p:sp>
      <p:pic>
        <p:nvPicPr>
          <p:cNvPr id="3" name="Picture 2">
            <a:extLst>
              <a:ext uri="{FF2B5EF4-FFF2-40B4-BE49-F238E27FC236}">
                <a16:creationId xmlns:a16="http://schemas.microsoft.com/office/drawing/2014/main" id="{0FE1AAF9-E729-59AB-89C9-E3DE99E34B78}"/>
              </a:ext>
            </a:extLst>
          </p:cNvPr>
          <p:cNvPicPr>
            <a:picLocks noChangeAspect="1"/>
          </p:cNvPicPr>
          <p:nvPr/>
        </p:nvPicPr>
        <p:blipFill>
          <a:blip r:embed="rId3"/>
          <a:stretch>
            <a:fillRect/>
          </a:stretch>
        </p:blipFill>
        <p:spPr>
          <a:xfrm>
            <a:off x="1325297" y="1812311"/>
            <a:ext cx="7069195" cy="3267616"/>
          </a:xfrm>
          <a:prstGeom prst="rect">
            <a:avLst/>
          </a:prstGeom>
        </p:spPr>
      </p:pic>
      <p:pic>
        <p:nvPicPr>
          <p:cNvPr id="6" name="Picture 5">
            <a:extLst>
              <a:ext uri="{FF2B5EF4-FFF2-40B4-BE49-F238E27FC236}">
                <a16:creationId xmlns:a16="http://schemas.microsoft.com/office/drawing/2014/main" id="{16168321-2357-957D-2095-2EA80DF4ADD3}"/>
              </a:ext>
            </a:extLst>
          </p:cNvPr>
          <p:cNvPicPr>
            <a:picLocks noChangeAspect="1"/>
          </p:cNvPicPr>
          <p:nvPr/>
        </p:nvPicPr>
        <p:blipFill>
          <a:blip r:embed="rId4"/>
          <a:stretch>
            <a:fillRect/>
          </a:stretch>
        </p:blipFill>
        <p:spPr>
          <a:xfrm>
            <a:off x="1325297" y="4940310"/>
            <a:ext cx="6541135" cy="1151890"/>
          </a:xfrm>
          <a:prstGeom prst="rect">
            <a:avLst/>
          </a:prstGeom>
        </p:spPr>
      </p:pic>
    </p:spTree>
    <p:extLst>
      <p:ext uri="{BB962C8B-B14F-4D97-AF65-F5344CB8AC3E}">
        <p14:creationId xmlns:p14="http://schemas.microsoft.com/office/powerpoint/2010/main" val="2323268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 Shutters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18</a:t>
            </a:fld>
            <a:endParaRPr lang="sv-SE" dirty="0"/>
          </a:p>
        </p:txBody>
      </p:sp>
      <p:pic>
        <p:nvPicPr>
          <p:cNvPr id="5" name="Picture 4" descr="A diagram of a network&#10;&#10;Description automatically generated">
            <a:extLst>
              <a:ext uri="{FF2B5EF4-FFF2-40B4-BE49-F238E27FC236}">
                <a16:creationId xmlns:a16="http://schemas.microsoft.com/office/drawing/2014/main" id="{191B848C-6EB5-9A83-AF25-09B74F2AC27A}"/>
              </a:ext>
            </a:extLst>
          </p:cNvPr>
          <p:cNvPicPr>
            <a:picLocks noChangeAspect="1"/>
          </p:cNvPicPr>
          <p:nvPr/>
        </p:nvPicPr>
        <p:blipFill>
          <a:blip r:embed="rId3"/>
          <a:stretch>
            <a:fillRect/>
          </a:stretch>
        </p:blipFill>
        <p:spPr>
          <a:xfrm>
            <a:off x="1270000" y="922712"/>
            <a:ext cx="8534400" cy="4695825"/>
          </a:xfrm>
          <a:prstGeom prst="rect">
            <a:avLst/>
          </a:prstGeom>
        </p:spPr>
      </p:pic>
      <p:sp>
        <p:nvSpPr>
          <p:cNvPr id="6" name="TextBox 5">
            <a:extLst>
              <a:ext uri="{FF2B5EF4-FFF2-40B4-BE49-F238E27FC236}">
                <a16:creationId xmlns:a16="http://schemas.microsoft.com/office/drawing/2014/main" id="{EC29016F-A91E-376F-6E2D-5228B87CAF7C}"/>
              </a:ext>
            </a:extLst>
          </p:cNvPr>
          <p:cNvSpPr txBox="1"/>
          <p:nvPr/>
        </p:nvSpPr>
        <p:spPr>
          <a:xfrm>
            <a:off x="1103709" y="5775739"/>
            <a:ext cx="8279282" cy="1000274"/>
          </a:xfrm>
          <a:prstGeom prst="rect">
            <a:avLst/>
          </a:prstGeom>
          <a:noFill/>
        </p:spPr>
        <p:txBody>
          <a:bodyPr wrap="square">
            <a:spAutoFit/>
          </a:bodyPr>
          <a:lstStyle/>
          <a:p>
            <a:pPr>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Bunker PSS interfaces with the Target Station PSS (TS PSS) in order to: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Inform TS PSS on the position of the light shutters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spcAft>
                <a:spcPts val="60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Receive requests from TS PSS to interlock the light shutters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795069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Electronic Personal Dosimeter </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19</a:t>
            </a:fld>
            <a:endParaRPr lang="sv-SE" dirty="0"/>
          </a:p>
        </p:txBody>
      </p:sp>
      <p:pic>
        <p:nvPicPr>
          <p:cNvPr id="5" name="Picture 4">
            <a:extLst>
              <a:ext uri="{FF2B5EF4-FFF2-40B4-BE49-F238E27FC236}">
                <a16:creationId xmlns:a16="http://schemas.microsoft.com/office/drawing/2014/main" id="{BA24EB61-48BC-9943-77B5-2E37F3158EAF}"/>
              </a:ext>
            </a:extLst>
          </p:cNvPr>
          <p:cNvPicPr>
            <a:picLocks noChangeAspect="1"/>
          </p:cNvPicPr>
          <p:nvPr/>
        </p:nvPicPr>
        <p:blipFill>
          <a:blip r:embed="rId3"/>
          <a:stretch>
            <a:fillRect/>
          </a:stretch>
        </p:blipFill>
        <p:spPr>
          <a:xfrm>
            <a:off x="9014394" y="1908080"/>
            <a:ext cx="809244" cy="739954"/>
          </a:xfrm>
          <a:prstGeom prst="rect">
            <a:avLst/>
          </a:prstGeom>
        </p:spPr>
      </p:pic>
      <p:sp>
        <p:nvSpPr>
          <p:cNvPr id="6" name="TextBox 12">
            <a:extLst>
              <a:ext uri="{FF2B5EF4-FFF2-40B4-BE49-F238E27FC236}">
                <a16:creationId xmlns:a16="http://schemas.microsoft.com/office/drawing/2014/main" id="{370E5145-A027-B4AB-F075-215752978246}"/>
              </a:ext>
            </a:extLst>
          </p:cNvPr>
          <p:cNvSpPr txBox="1"/>
          <p:nvPr/>
        </p:nvSpPr>
        <p:spPr>
          <a:xfrm>
            <a:off x="8988225" y="2672293"/>
            <a:ext cx="849194" cy="512720"/>
          </a:xfrm>
          <a:prstGeom prst="rect">
            <a:avLst/>
          </a:prstGeom>
          <a:noFill/>
        </p:spPr>
        <p:txBody>
          <a:bodyPr wrap="none" rtlCol="0">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sv-SE" sz="600" dirty="0">
                <a:solidFill>
                  <a:srgbClr val="666666"/>
                </a:solidFill>
              </a:rPr>
              <a:t>EPD</a:t>
            </a:r>
          </a:p>
          <a:p>
            <a:pPr algn="ctr"/>
            <a:r>
              <a:rPr lang="sv-SE" sz="600" dirty="0">
                <a:solidFill>
                  <a:srgbClr val="666666"/>
                </a:solidFill>
              </a:rPr>
              <a:t>READER</a:t>
            </a:r>
            <a:endParaRPr lang="en-US" sz="600" dirty="0">
              <a:solidFill>
                <a:srgbClr val="666666"/>
              </a:solidFill>
            </a:endParaRPr>
          </a:p>
        </p:txBody>
      </p:sp>
      <p:sp>
        <p:nvSpPr>
          <p:cNvPr id="8" name="TextBox 7">
            <a:extLst>
              <a:ext uri="{FF2B5EF4-FFF2-40B4-BE49-F238E27FC236}">
                <a16:creationId xmlns:a16="http://schemas.microsoft.com/office/drawing/2014/main" id="{7DD37C84-7D1F-D700-103F-F95A6AD473F6}"/>
              </a:ext>
            </a:extLst>
          </p:cNvPr>
          <p:cNvSpPr txBox="1"/>
          <p:nvPr/>
        </p:nvSpPr>
        <p:spPr>
          <a:xfrm>
            <a:off x="1876182" y="3024754"/>
            <a:ext cx="10011018" cy="1000274"/>
          </a:xfrm>
          <a:prstGeom prst="rect">
            <a:avLst/>
          </a:prstGeom>
          <a:noFill/>
        </p:spPr>
        <p:txBody>
          <a:bodyPr wrap="square">
            <a:spAutoFit/>
          </a:bodyPr>
          <a:lstStyle/>
          <a:p>
            <a:pPr>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SEB PSS PLC will show the EPD indication, as follows: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buFont typeface="Segoe UI Historic" panose="020B0502040204020203"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Green LED indication is ON when EPD is in the dummy reader and is good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spcAft>
                <a:spcPts val="600"/>
              </a:spcAft>
              <a:buFont typeface="Segoe UI Historic" panose="020B0502040204020203"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Red LED indication is ON when EPD is in the dummy reader and is bad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graphicFrame>
        <p:nvGraphicFramePr>
          <p:cNvPr id="9" name="Table 8">
            <a:extLst>
              <a:ext uri="{FF2B5EF4-FFF2-40B4-BE49-F238E27FC236}">
                <a16:creationId xmlns:a16="http://schemas.microsoft.com/office/drawing/2014/main" id="{6C5464E1-C447-1BD0-2CFB-C20B014233CA}"/>
              </a:ext>
            </a:extLst>
          </p:cNvPr>
          <p:cNvGraphicFramePr>
            <a:graphicFrameLocks noGrp="1"/>
          </p:cNvGraphicFramePr>
          <p:nvPr>
            <p:extLst>
              <p:ext uri="{D42A27DB-BD31-4B8C-83A1-F6EECF244321}">
                <p14:modId xmlns:p14="http://schemas.microsoft.com/office/powerpoint/2010/main" val="938997476"/>
              </p:ext>
            </p:extLst>
          </p:nvPr>
        </p:nvGraphicFramePr>
        <p:xfrm>
          <a:off x="1981200" y="1676077"/>
          <a:ext cx="6209419" cy="1203960"/>
        </p:xfrm>
        <a:graphic>
          <a:graphicData uri="http://schemas.openxmlformats.org/drawingml/2006/table">
            <a:tbl>
              <a:tblPr firstRow="1" firstCol="1" bandRow="1">
                <a:tableStyleId>{5C22544A-7EE6-4342-B048-85BDC9FD1C3A}</a:tableStyleId>
              </a:tblPr>
              <a:tblGrid>
                <a:gridCol w="1396326">
                  <a:extLst>
                    <a:ext uri="{9D8B030D-6E8A-4147-A177-3AD203B41FA5}">
                      <a16:colId xmlns:a16="http://schemas.microsoft.com/office/drawing/2014/main" val="909170705"/>
                    </a:ext>
                  </a:extLst>
                </a:gridCol>
                <a:gridCol w="803945">
                  <a:extLst>
                    <a:ext uri="{9D8B030D-6E8A-4147-A177-3AD203B41FA5}">
                      <a16:colId xmlns:a16="http://schemas.microsoft.com/office/drawing/2014/main" val="2333856011"/>
                    </a:ext>
                  </a:extLst>
                </a:gridCol>
                <a:gridCol w="803945">
                  <a:extLst>
                    <a:ext uri="{9D8B030D-6E8A-4147-A177-3AD203B41FA5}">
                      <a16:colId xmlns:a16="http://schemas.microsoft.com/office/drawing/2014/main" val="414775394"/>
                    </a:ext>
                  </a:extLst>
                </a:gridCol>
                <a:gridCol w="803945">
                  <a:extLst>
                    <a:ext uri="{9D8B030D-6E8A-4147-A177-3AD203B41FA5}">
                      <a16:colId xmlns:a16="http://schemas.microsoft.com/office/drawing/2014/main" val="4191408075"/>
                    </a:ext>
                  </a:extLst>
                </a:gridCol>
                <a:gridCol w="2401258">
                  <a:extLst>
                    <a:ext uri="{9D8B030D-6E8A-4147-A177-3AD203B41FA5}">
                      <a16:colId xmlns:a16="http://schemas.microsoft.com/office/drawing/2014/main" val="3120690083"/>
                    </a:ext>
                  </a:extLst>
                </a:gridCol>
              </a:tblGrid>
              <a:tr h="327660">
                <a:tc>
                  <a:txBody>
                    <a:bodyPr/>
                    <a:lstStyle/>
                    <a:p>
                      <a:pPr algn="just">
                        <a:lnSpc>
                          <a:spcPts val="1400"/>
                        </a:lnSpc>
                        <a:spcAft>
                          <a:spcPts val="1200"/>
                        </a:spcAft>
                      </a:pPr>
                      <a:r>
                        <a:rPr lang="en-GB" sz="1200">
                          <a:effectLst/>
                        </a:rPr>
                        <a:t>Signal status</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Relay K1, NO</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Relay K3, NO</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Relay K2, NO</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NWB or SEB PSS signal </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573692997"/>
                  </a:ext>
                </a:extLst>
              </a:tr>
              <a:tr h="212090">
                <a:tc>
                  <a:txBody>
                    <a:bodyPr/>
                    <a:lstStyle/>
                    <a:p>
                      <a:pPr algn="just">
                        <a:lnSpc>
                          <a:spcPts val="1400"/>
                        </a:lnSpc>
                        <a:spcAft>
                          <a:spcPts val="1200"/>
                        </a:spcAft>
                      </a:pPr>
                      <a:r>
                        <a:rPr lang="en-GB" sz="1200">
                          <a:effectLst/>
                        </a:rPr>
                        <a:t>EPD out</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 (ST cannot release)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2788856332"/>
                  </a:ext>
                </a:extLst>
              </a:tr>
              <a:tr h="212090">
                <a:tc>
                  <a:txBody>
                    <a:bodyPr/>
                    <a:lstStyle/>
                    <a:p>
                      <a:pPr algn="just">
                        <a:lnSpc>
                          <a:spcPts val="1400"/>
                        </a:lnSpc>
                        <a:spcAft>
                          <a:spcPts val="1200"/>
                        </a:spcAft>
                      </a:pPr>
                      <a:r>
                        <a:rPr lang="en-GB" sz="1200">
                          <a:effectLst/>
                        </a:rPr>
                        <a:t>EPD in and OK</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TRUE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 (ST cannot release)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196588758"/>
                  </a:ext>
                </a:extLst>
              </a:tr>
              <a:tr h="212090">
                <a:tc>
                  <a:txBody>
                    <a:bodyPr/>
                    <a:lstStyle/>
                    <a:p>
                      <a:pPr algn="just">
                        <a:lnSpc>
                          <a:spcPts val="1400"/>
                        </a:lnSpc>
                        <a:spcAft>
                          <a:spcPts val="1200"/>
                        </a:spcAft>
                      </a:pPr>
                      <a:r>
                        <a:rPr lang="en-GB" sz="1200">
                          <a:effectLst/>
                        </a:rPr>
                        <a:t>EPD out and OK</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TRUE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TRUE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TRUE (ST can release)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3437048621"/>
                  </a:ext>
                </a:extLst>
              </a:tr>
              <a:tr h="212090">
                <a:tc>
                  <a:txBody>
                    <a:bodyPr/>
                    <a:lstStyle/>
                    <a:p>
                      <a:pPr algn="just">
                        <a:lnSpc>
                          <a:spcPts val="1400"/>
                        </a:lnSpc>
                        <a:spcAft>
                          <a:spcPts val="1200"/>
                        </a:spcAft>
                      </a:pPr>
                      <a:r>
                        <a:rPr lang="en-GB" sz="1200">
                          <a:effectLst/>
                        </a:rPr>
                        <a:t>EPD in and faulty</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FALSE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a:effectLst/>
                        </a:rPr>
                        <a:t>TRUE</a:t>
                      </a:r>
                      <a:endParaRPr lang="en-US" sz="120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tc>
                  <a:txBody>
                    <a:bodyPr/>
                    <a:lstStyle/>
                    <a:p>
                      <a:pPr algn="just">
                        <a:lnSpc>
                          <a:spcPts val="1400"/>
                        </a:lnSpc>
                        <a:spcAft>
                          <a:spcPts val="1200"/>
                        </a:spcAft>
                      </a:pPr>
                      <a:r>
                        <a:rPr lang="en-GB" sz="1200" dirty="0">
                          <a:effectLst/>
                        </a:rPr>
                        <a:t>FALSE (ST cannot release)</a:t>
                      </a:r>
                      <a:endParaRPr lang="en-US" sz="1200" dirty="0">
                        <a:effectLst/>
                        <a:latin typeface="Calibri" panose="020F050202020403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val="1748681480"/>
                  </a:ext>
                </a:extLst>
              </a:tr>
            </a:tbl>
          </a:graphicData>
        </a:graphic>
      </p:graphicFrame>
    </p:spTree>
    <p:extLst>
      <p:ext uri="{BB962C8B-B14F-4D97-AF65-F5344CB8AC3E}">
        <p14:creationId xmlns:p14="http://schemas.microsoft.com/office/powerpoint/2010/main" val="3495539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a:xfrm>
            <a:off x="1930394" y="1153621"/>
            <a:ext cx="9113657" cy="2387600"/>
          </a:xfrm>
        </p:spPr>
        <p:txBody>
          <a:bodyPr/>
          <a:lstStyle/>
          <a:p>
            <a:r>
              <a:rPr lang="en-US" dirty="0"/>
              <a:t>Bunker PSS Concepts of Operations</a:t>
            </a:r>
            <a:endParaRPr lang="en-GB" dirty="0"/>
          </a:p>
        </p:txBody>
      </p:sp>
      <p:sp>
        <p:nvSpPr>
          <p:cNvPr id="4" name="Platshållare för text 3">
            <a:extLst>
              <a:ext uri="{FF2B5EF4-FFF2-40B4-BE49-F238E27FC236}">
                <a16:creationId xmlns:a16="http://schemas.microsoft.com/office/drawing/2014/main" id="{D26DA0E2-82BB-493E-9B68-2D93A245C5B3}"/>
              </a:ext>
            </a:extLst>
          </p:cNvPr>
          <p:cNvSpPr>
            <a:spLocks noGrp="1"/>
          </p:cNvSpPr>
          <p:nvPr>
            <p:ph type="body" sz="quarter" idx="10"/>
          </p:nvPr>
        </p:nvSpPr>
        <p:spPr/>
        <p:txBody>
          <a:bodyPr/>
          <a:lstStyle/>
          <a:p>
            <a:r>
              <a:rPr lang="en-GB" dirty="0"/>
              <a:t>PRESENTED BY Yaser Takzare</a:t>
            </a:r>
          </a:p>
        </p:txBody>
      </p:sp>
      <p:sp>
        <p:nvSpPr>
          <p:cNvPr id="5" name="Platshållare för datum 4">
            <a:extLst>
              <a:ext uri="{FF2B5EF4-FFF2-40B4-BE49-F238E27FC236}">
                <a16:creationId xmlns:a16="http://schemas.microsoft.com/office/drawing/2014/main" id="{30E777A6-9513-43F3-BB24-ED0539ADDD88}"/>
              </a:ext>
            </a:extLst>
          </p:cNvPr>
          <p:cNvSpPr>
            <a:spLocks noGrp="1"/>
          </p:cNvSpPr>
          <p:nvPr>
            <p:ph type="dt" sz="half" idx="11"/>
          </p:nvPr>
        </p:nvSpPr>
        <p:spPr>
          <a:xfrm>
            <a:off x="1930395" y="6117873"/>
            <a:ext cx="3215183" cy="459883"/>
          </a:xfrm>
        </p:spPr>
        <p:txBody>
          <a:bodyPr/>
          <a:lstStyle/>
          <a:p>
            <a:r>
              <a:rPr lang="en-GB" sz="1200" b="1" dirty="0">
                <a:solidFill>
                  <a:schemeClr val="bg1"/>
                </a:solidFill>
              </a:rPr>
              <a:t>2024-04-29</a:t>
            </a:r>
          </a:p>
        </p:txBody>
      </p:sp>
      <p:sp>
        <p:nvSpPr>
          <p:cNvPr id="7" name="Subtitle 6">
            <a:extLst>
              <a:ext uri="{FF2B5EF4-FFF2-40B4-BE49-F238E27FC236}">
                <a16:creationId xmlns:a16="http://schemas.microsoft.com/office/drawing/2014/main" id="{F54177A6-AE0A-90CD-DD65-D5D4FD190E57}"/>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141996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Physical Access Control System</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20</a:t>
            </a:fld>
            <a:endParaRPr lang="sv-SE" dirty="0"/>
          </a:p>
        </p:txBody>
      </p:sp>
      <p:pic>
        <p:nvPicPr>
          <p:cNvPr id="7" name="Picture 6">
            <a:extLst>
              <a:ext uri="{FF2B5EF4-FFF2-40B4-BE49-F238E27FC236}">
                <a16:creationId xmlns:a16="http://schemas.microsoft.com/office/drawing/2014/main" id="{E840E986-23F5-672C-E645-973C48898042}"/>
              </a:ext>
            </a:extLst>
          </p:cNvPr>
          <p:cNvPicPr>
            <a:picLocks noChangeAspect="1"/>
          </p:cNvPicPr>
          <p:nvPr/>
        </p:nvPicPr>
        <p:blipFill>
          <a:blip r:embed="rId3"/>
          <a:stretch>
            <a:fillRect/>
          </a:stretch>
        </p:blipFill>
        <p:spPr>
          <a:xfrm>
            <a:off x="1356651" y="1195075"/>
            <a:ext cx="9478698" cy="4467849"/>
          </a:xfrm>
          <a:prstGeom prst="rect">
            <a:avLst/>
          </a:prstGeom>
        </p:spPr>
      </p:pic>
    </p:spTree>
    <p:extLst>
      <p:ext uri="{BB962C8B-B14F-4D97-AF65-F5344CB8AC3E}">
        <p14:creationId xmlns:p14="http://schemas.microsoft.com/office/powerpoint/2010/main" val="2006513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Access Doors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21</a:t>
            </a:fld>
            <a:endParaRPr lang="sv-SE" dirty="0"/>
          </a:p>
        </p:txBody>
      </p:sp>
      <p:pic>
        <p:nvPicPr>
          <p:cNvPr id="3" name="Content Placeholder 6">
            <a:extLst>
              <a:ext uri="{FF2B5EF4-FFF2-40B4-BE49-F238E27FC236}">
                <a16:creationId xmlns:a16="http://schemas.microsoft.com/office/drawing/2014/main" id="{6C4870B0-91DF-C599-6DEE-2E4709DE469A}"/>
              </a:ext>
            </a:extLst>
          </p:cNvPr>
          <p:cNvPicPr>
            <a:picLocks noGrp="1" noChangeAspect="1"/>
          </p:cNvPicPr>
          <p:nvPr/>
        </p:nvPicPr>
        <p:blipFill>
          <a:blip r:embed="rId3">
            <a:extLst>
              <a:ext uri="{28A0092B-C50C-407E-A947-70E740481C1C}">
                <a14:useLocalDpi xmlns:a14="http://schemas.microsoft.com/office/drawing/2010/main" val="0"/>
              </a:ext>
            </a:extLst>
          </a:blip>
          <a:stretch>
            <a:fillRect/>
          </a:stretch>
        </p:blipFill>
        <p:spPr>
          <a:xfrm>
            <a:off x="8214771" y="1509418"/>
            <a:ext cx="3784241" cy="4224631"/>
          </a:xfrm>
          <a:prstGeom prst="rect">
            <a:avLst/>
          </a:prstGeom>
        </p:spPr>
      </p:pic>
      <p:pic>
        <p:nvPicPr>
          <p:cNvPr id="5" name="Picture 4">
            <a:extLst>
              <a:ext uri="{FF2B5EF4-FFF2-40B4-BE49-F238E27FC236}">
                <a16:creationId xmlns:a16="http://schemas.microsoft.com/office/drawing/2014/main" id="{D63E7719-D856-5453-5721-BD84017E01EF}"/>
              </a:ext>
            </a:extLst>
          </p:cNvPr>
          <p:cNvPicPr/>
          <p:nvPr/>
        </p:nvPicPr>
        <p:blipFill>
          <a:blip r:embed="rId4">
            <a:extLst>
              <a:ext uri="{28A0092B-C50C-407E-A947-70E740481C1C}">
                <a14:useLocalDpi xmlns:a14="http://schemas.microsoft.com/office/drawing/2010/main" val="0"/>
              </a:ext>
            </a:extLst>
          </a:blip>
          <a:stretch>
            <a:fillRect/>
          </a:stretch>
        </p:blipFill>
        <p:spPr>
          <a:xfrm>
            <a:off x="533399" y="1316684"/>
            <a:ext cx="5105401" cy="4610100"/>
          </a:xfrm>
          <a:prstGeom prst="rect">
            <a:avLst/>
          </a:prstGeom>
          <a:ln>
            <a:noFill/>
          </a:ln>
          <a:effectLst>
            <a:softEdge rad="112500"/>
          </a:effectLst>
        </p:spPr>
      </p:pic>
      <p:sp>
        <p:nvSpPr>
          <p:cNvPr id="7" name="textruta 46">
            <a:extLst>
              <a:ext uri="{FF2B5EF4-FFF2-40B4-BE49-F238E27FC236}">
                <a16:creationId xmlns:a16="http://schemas.microsoft.com/office/drawing/2014/main" id="{8AC89A54-52C0-A5A2-F250-FEB6F4F93DF0}"/>
              </a:ext>
            </a:extLst>
          </p:cNvPr>
          <p:cNvSpPr txBox="1"/>
          <p:nvPr/>
        </p:nvSpPr>
        <p:spPr>
          <a:xfrm>
            <a:off x="5847007" y="5644085"/>
            <a:ext cx="3109293" cy="646331"/>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800" dirty="0">
                <a:solidFill>
                  <a:srgbClr val="333333"/>
                </a:solidFill>
                <a:latin typeface="Arial" panose="020B0604020202020204" pitchFamily="34" charset="0"/>
              </a:rPr>
              <a:t>Electromechanical Lock Access Door</a:t>
            </a:r>
            <a:endParaRPr lang="sv-SE" sz="1800" dirty="0"/>
          </a:p>
        </p:txBody>
      </p:sp>
      <p:pic>
        <p:nvPicPr>
          <p:cNvPr id="8" name="Bildobjekt 88" descr="En bild som visar lås, design&#10;&#10;Automatiskt genererad beskrivning med medelhög exakthet">
            <a:extLst>
              <a:ext uri="{FF2B5EF4-FFF2-40B4-BE49-F238E27FC236}">
                <a16:creationId xmlns:a16="http://schemas.microsoft.com/office/drawing/2014/main" id="{56F562D6-E390-E035-51D4-C43B3AE47713}"/>
              </a:ext>
            </a:extLst>
          </p:cNvPr>
          <p:cNvPicPr>
            <a:picLocks noChangeAspect="1"/>
          </p:cNvPicPr>
          <p:nvPr/>
        </p:nvPicPr>
        <p:blipFill>
          <a:blip r:embed="rId5"/>
          <a:stretch>
            <a:fillRect/>
          </a:stretch>
        </p:blipFill>
        <p:spPr>
          <a:xfrm>
            <a:off x="6567270" y="4313019"/>
            <a:ext cx="649862" cy="1346257"/>
          </a:xfrm>
          <a:prstGeom prst="rect">
            <a:avLst/>
          </a:prstGeom>
        </p:spPr>
      </p:pic>
      <p:cxnSp>
        <p:nvCxnSpPr>
          <p:cNvPr id="10" name="Straight Arrow Connector 9">
            <a:extLst>
              <a:ext uri="{FF2B5EF4-FFF2-40B4-BE49-F238E27FC236}">
                <a16:creationId xmlns:a16="http://schemas.microsoft.com/office/drawing/2014/main" id="{75E229C7-0B34-E7FE-9501-F637217B2DAC}"/>
              </a:ext>
            </a:extLst>
          </p:cNvPr>
          <p:cNvCxnSpPr>
            <a:cxnSpLocks/>
          </p:cNvCxnSpPr>
          <p:nvPr/>
        </p:nvCxnSpPr>
        <p:spPr>
          <a:xfrm flipH="1" flipV="1">
            <a:off x="4495800" y="2641600"/>
            <a:ext cx="1955800" cy="1981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E2C01940-073D-C1DB-10E3-F487D5081A15}"/>
              </a:ext>
            </a:extLst>
          </p:cNvPr>
          <p:cNvCxnSpPr>
            <a:cxnSpLocks/>
            <a:stCxn id="8" idx="3"/>
          </p:cNvCxnSpPr>
          <p:nvPr/>
        </p:nvCxnSpPr>
        <p:spPr>
          <a:xfrm>
            <a:off x="7217132" y="4986148"/>
            <a:ext cx="1743477" cy="1319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ruta 43">
            <a:extLst>
              <a:ext uri="{FF2B5EF4-FFF2-40B4-BE49-F238E27FC236}">
                <a16:creationId xmlns:a16="http://schemas.microsoft.com/office/drawing/2014/main" id="{16AF9993-89D3-5B22-9F36-21962458E5CB}"/>
              </a:ext>
            </a:extLst>
          </p:cNvPr>
          <p:cNvSpPr txBox="1"/>
          <p:nvPr/>
        </p:nvSpPr>
        <p:spPr>
          <a:xfrm>
            <a:off x="5638800" y="721307"/>
            <a:ext cx="4180063" cy="369332"/>
          </a:xfrm>
          <a:prstGeom prst="rect">
            <a:avLst/>
          </a:prstGeom>
          <a:noFill/>
        </p:spPr>
        <p:txBody>
          <a:bodyPr wrap="square">
            <a:spAutoFit/>
          </a:bodyPr>
          <a:ls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sv-SE" sz="1800" dirty="0">
                <a:solidFill>
                  <a:srgbClr val="333333"/>
                </a:solidFill>
                <a:latin typeface="Arial" panose="020B0604020202020204" pitchFamily="34" charset="0"/>
              </a:rPr>
              <a:t>1 </a:t>
            </a:r>
            <a:r>
              <a:rPr lang="sv-SE" sz="1800" dirty="0" err="1">
                <a:solidFill>
                  <a:srgbClr val="333333"/>
                </a:solidFill>
                <a:latin typeface="Arial" panose="020B0604020202020204" pitchFamily="34" charset="0"/>
              </a:rPr>
              <a:t>magnetic</a:t>
            </a:r>
            <a:r>
              <a:rPr lang="sv-SE" sz="1800" dirty="0">
                <a:solidFill>
                  <a:srgbClr val="333333"/>
                </a:solidFill>
                <a:latin typeface="Arial" panose="020B0604020202020204" pitchFamily="34" charset="0"/>
              </a:rPr>
              <a:t> and 1 </a:t>
            </a:r>
            <a:r>
              <a:rPr lang="sv-SE" sz="1800" dirty="0" err="1">
                <a:solidFill>
                  <a:srgbClr val="333333"/>
                </a:solidFill>
                <a:latin typeface="Arial" panose="020B0604020202020204" pitchFamily="34" charset="0"/>
              </a:rPr>
              <a:t>mechanical</a:t>
            </a:r>
            <a:r>
              <a:rPr lang="sv-SE" sz="1800" dirty="0">
                <a:solidFill>
                  <a:srgbClr val="333333"/>
                </a:solidFill>
                <a:latin typeface="Arial" panose="020B0604020202020204" pitchFamily="34" charset="0"/>
              </a:rPr>
              <a:t> switch</a:t>
            </a:r>
            <a:endParaRPr lang="sv-SE" dirty="0"/>
          </a:p>
        </p:txBody>
      </p:sp>
      <p:pic>
        <p:nvPicPr>
          <p:cNvPr id="14" name="Bildobjekt 84" descr="En bild som visar kabel, elektronik, adapter&#10;&#10;Automatiskt genererad beskrivning">
            <a:extLst>
              <a:ext uri="{FF2B5EF4-FFF2-40B4-BE49-F238E27FC236}">
                <a16:creationId xmlns:a16="http://schemas.microsoft.com/office/drawing/2014/main" id="{2D398475-7343-9214-AFD4-04860BAC9663}"/>
              </a:ext>
            </a:extLst>
          </p:cNvPr>
          <p:cNvPicPr>
            <a:picLocks noChangeAspect="1"/>
          </p:cNvPicPr>
          <p:nvPr/>
        </p:nvPicPr>
        <p:blipFill>
          <a:blip r:embed="rId6"/>
          <a:stretch>
            <a:fillRect/>
          </a:stretch>
        </p:blipFill>
        <p:spPr>
          <a:xfrm>
            <a:off x="5856175" y="1069364"/>
            <a:ext cx="697719" cy="614364"/>
          </a:xfrm>
          <a:prstGeom prst="rect">
            <a:avLst/>
          </a:prstGeom>
        </p:spPr>
      </p:pic>
      <p:pic>
        <p:nvPicPr>
          <p:cNvPr id="15" name="Bildobjekt 85" descr="En bild som visar elektronik, text, batteri&#10;&#10;Automatiskt genererad beskrivning">
            <a:extLst>
              <a:ext uri="{FF2B5EF4-FFF2-40B4-BE49-F238E27FC236}">
                <a16:creationId xmlns:a16="http://schemas.microsoft.com/office/drawing/2014/main" id="{69FAA523-4B54-A940-19A0-D745DE21EA74}"/>
              </a:ext>
            </a:extLst>
          </p:cNvPr>
          <p:cNvPicPr>
            <a:picLocks noChangeAspect="1"/>
          </p:cNvPicPr>
          <p:nvPr/>
        </p:nvPicPr>
        <p:blipFill>
          <a:blip r:embed="rId7"/>
          <a:stretch>
            <a:fillRect/>
          </a:stretch>
        </p:blipFill>
        <p:spPr>
          <a:xfrm>
            <a:off x="6394526" y="1177609"/>
            <a:ext cx="421313" cy="533010"/>
          </a:xfrm>
          <a:prstGeom prst="rect">
            <a:avLst/>
          </a:prstGeom>
        </p:spPr>
      </p:pic>
      <p:pic>
        <p:nvPicPr>
          <p:cNvPr id="16" name="Bildobjekt 86" descr="En bild som visar korg, Soptunna, Sopkärl, behållare&#10;&#10;Automatiskt genererad beskrivning">
            <a:extLst>
              <a:ext uri="{FF2B5EF4-FFF2-40B4-BE49-F238E27FC236}">
                <a16:creationId xmlns:a16="http://schemas.microsoft.com/office/drawing/2014/main" id="{7CF7CDB5-7F10-ACE5-2C73-B44DF89BE873}"/>
              </a:ext>
            </a:extLst>
          </p:cNvPr>
          <p:cNvPicPr>
            <a:picLocks noChangeAspect="1"/>
          </p:cNvPicPr>
          <p:nvPr/>
        </p:nvPicPr>
        <p:blipFill>
          <a:blip r:embed="rId8"/>
          <a:stretch>
            <a:fillRect/>
          </a:stretch>
        </p:blipFill>
        <p:spPr>
          <a:xfrm>
            <a:off x="7099261" y="1131811"/>
            <a:ext cx="302393" cy="584775"/>
          </a:xfrm>
          <a:prstGeom prst="rect">
            <a:avLst/>
          </a:prstGeom>
        </p:spPr>
      </p:pic>
      <p:pic>
        <p:nvPicPr>
          <p:cNvPr id="17" name="Bildobjekt 87" descr="En bild som visar mikroskop&#10;&#10;Automatiskt genererad beskrivning">
            <a:extLst>
              <a:ext uri="{FF2B5EF4-FFF2-40B4-BE49-F238E27FC236}">
                <a16:creationId xmlns:a16="http://schemas.microsoft.com/office/drawing/2014/main" id="{F645F327-5FBD-158E-1A48-A3C105E3E3D4}"/>
              </a:ext>
            </a:extLst>
          </p:cNvPr>
          <p:cNvPicPr>
            <a:picLocks noChangeAspect="1"/>
          </p:cNvPicPr>
          <p:nvPr/>
        </p:nvPicPr>
        <p:blipFill>
          <a:blip r:embed="rId9"/>
          <a:stretch>
            <a:fillRect/>
          </a:stretch>
        </p:blipFill>
        <p:spPr>
          <a:xfrm>
            <a:off x="7476956" y="1138480"/>
            <a:ext cx="489540" cy="587448"/>
          </a:xfrm>
          <a:prstGeom prst="rect">
            <a:avLst/>
          </a:prstGeom>
        </p:spPr>
      </p:pic>
      <p:cxnSp>
        <p:nvCxnSpPr>
          <p:cNvPr id="20" name="Straight Arrow Connector 19">
            <a:extLst>
              <a:ext uri="{FF2B5EF4-FFF2-40B4-BE49-F238E27FC236}">
                <a16:creationId xmlns:a16="http://schemas.microsoft.com/office/drawing/2014/main" id="{6EEB2910-5D35-2FA4-950A-F9E968F82224}"/>
              </a:ext>
            </a:extLst>
          </p:cNvPr>
          <p:cNvCxnSpPr>
            <a:cxnSpLocks/>
          </p:cNvCxnSpPr>
          <p:nvPr/>
        </p:nvCxnSpPr>
        <p:spPr>
          <a:xfrm flipH="1">
            <a:off x="4648200" y="1853693"/>
            <a:ext cx="1988239" cy="4859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07981614-BE72-EFF0-4970-1A86B4CE52CB}"/>
              </a:ext>
            </a:extLst>
          </p:cNvPr>
          <p:cNvCxnSpPr>
            <a:cxnSpLocks/>
          </p:cNvCxnSpPr>
          <p:nvPr/>
        </p:nvCxnSpPr>
        <p:spPr>
          <a:xfrm>
            <a:off x="6815839" y="1853693"/>
            <a:ext cx="2140461" cy="26646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1650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Instrument Shielding Blocks</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22</a:t>
            </a:fld>
            <a:endParaRPr lang="sv-SE" dirty="0"/>
          </a:p>
        </p:txBody>
      </p:sp>
      <p:pic>
        <p:nvPicPr>
          <p:cNvPr id="8" name="Picture 7">
            <a:extLst>
              <a:ext uri="{FF2B5EF4-FFF2-40B4-BE49-F238E27FC236}">
                <a16:creationId xmlns:a16="http://schemas.microsoft.com/office/drawing/2014/main" id="{B7E5ADA3-9242-5477-A4AD-4CE3325BC6FD}"/>
              </a:ext>
            </a:extLst>
          </p:cNvPr>
          <p:cNvPicPr>
            <a:picLocks noChangeAspect="1"/>
          </p:cNvPicPr>
          <p:nvPr/>
        </p:nvPicPr>
        <p:blipFill>
          <a:blip r:embed="rId3"/>
          <a:stretch>
            <a:fillRect/>
          </a:stretch>
        </p:blipFill>
        <p:spPr>
          <a:xfrm>
            <a:off x="3306322" y="1096771"/>
            <a:ext cx="2752884" cy="1563545"/>
          </a:xfrm>
          <a:prstGeom prst="rect">
            <a:avLst/>
          </a:prstGeom>
        </p:spPr>
      </p:pic>
      <p:grpSp>
        <p:nvGrpSpPr>
          <p:cNvPr id="10" name="Group 9">
            <a:extLst>
              <a:ext uri="{FF2B5EF4-FFF2-40B4-BE49-F238E27FC236}">
                <a16:creationId xmlns:a16="http://schemas.microsoft.com/office/drawing/2014/main" id="{D3CC2138-A05C-2B88-5BBB-3F4F398C87ED}"/>
              </a:ext>
            </a:extLst>
          </p:cNvPr>
          <p:cNvGrpSpPr/>
          <p:nvPr/>
        </p:nvGrpSpPr>
        <p:grpSpPr>
          <a:xfrm>
            <a:off x="2008627" y="2216707"/>
            <a:ext cx="149760" cy="3147004"/>
            <a:chOff x="8185421" y="1858296"/>
            <a:chExt cx="149760" cy="3147004"/>
          </a:xfrm>
        </p:grpSpPr>
        <p:sp>
          <p:nvSpPr>
            <p:cNvPr id="11" name="Hexagon 10">
              <a:extLst>
                <a:ext uri="{FF2B5EF4-FFF2-40B4-BE49-F238E27FC236}">
                  <a16:creationId xmlns:a16="http://schemas.microsoft.com/office/drawing/2014/main" id="{30D90BC6-536F-9AF1-9999-DE3CA5E5DFC4}"/>
                </a:ext>
              </a:extLst>
            </p:cNvPr>
            <p:cNvSpPr/>
            <p:nvPr/>
          </p:nvSpPr>
          <p:spPr>
            <a:xfrm rot="16200000">
              <a:off x="8217643" y="18465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a:extLst>
                <a:ext uri="{FF2B5EF4-FFF2-40B4-BE49-F238E27FC236}">
                  <a16:creationId xmlns:a16="http://schemas.microsoft.com/office/drawing/2014/main" id="{1E78745F-31C1-60FB-2A58-1F056FCFEE8F}"/>
                </a:ext>
              </a:extLst>
            </p:cNvPr>
            <p:cNvSpPr/>
            <p:nvPr/>
          </p:nvSpPr>
          <p:spPr>
            <a:xfrm rot="16200000">
              <a:off x="8216534" y="194095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ounded Rectangle 37">
              <a:extLst>
                <a:ext uri="{FF2B5EF4-FFF2-40B4-BE49-F238E27FC236}">
                  <a16:creationId xmlns:a16="http://schemas.microsoft.com/office/drawing/2014/main" id="{E6B8FE5E-0696-101B-9743-08F8151C849E}"/>
                </a:ext>
              </a:extLst>
            </p:cNvPr>
            <p:cNvSpPr/>
            <p:nvPr/>
          </p:nvSpPr>
          <p:spPr>
            <a:xfrm rot="16200000">
              <a:off x="6686799" y="3356918"/>
              <a:ext cx="3147004" cy="14976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Hexagon 13">
              <a:extLst>
                <a:ext uri="{FF2B5EF4-FFF2-40B4-BE49-F238E27FC236}">
                  <a16:creationId xmlns:a16="http://schemas.microsoft.com/office/drawing/2014/main" id="{D655DE06-1CF0-B3BA-6A42-32F956652149}"/>
                </a:ext>
              </a:extLst>
            </p:cNvPr>
            <p:cNvSpPr/>
            <p:nvPr/>
          </p:nvSpPr>
          <p:spPr>
            <a:xfrm rot="16200000">
              <a:off x="8217643" y="40085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a:extLst>
                <a:ext uri="{FF2B5EF4-FFF2-40B4-BE49-F238E27FC236}">
                  <a16:creationId xmlns:a16="http://schemas.microsoft.com/office/drawing/2014/main" id="{67AB1988-E8BF-33C0-F75F-00A50D0E4B3F}"/>
                </a:ext>
              </a:extLst>
            </p:cNvPr>
            <p:cNvSpPr/>
            <p:nvPr/>
          </p:nvSpPr>
          <p:spPr>
            <a:xfrm rot="16200000">
              <a:off x="8217643" y="391129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Hexagon 15">
              <a:extLst>
                <a:ext uri="{FF2B5EF4-FFF2-40B4-BE49-F238E27FC236}">
                  <a16:creationId xmlns:a16="http://schemas.microsoft.com/office/drawing/2014/main" id="{422B1B53-8F4E-E18B-5580-3BDB2EE2B28F}"/>
                </a:ext>
              </a:extLst>
            </p:cNvPr>
            <p:cNvSpPr/>
            <p:nvPr/>
          </p:nvSpPr>
          <p:spPr>
            <a:xfrm rot="16200000">
              <a:off x="8217643" y="381405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exagon 16">
              <a:extLst>
                <a:ext uri="{FF2B5EF4-FFF2-40B4-BE49-F238E27FC236}">
                  <a16:creationId xmlns:a16="http://schemas.microsoft.com/office/drawing/2014/main" id="{DAC4D524-F6D0-4F9A-8501-ACCB59919DC7}"/>
                </a:ext>
              </a:extLst>
            </p:cNvPr>
            <p:cNvSpPr/>
            <p:nvPr/>
          </p:nvSpPr>
          <p:spPr>
            <a:xfrm rot="16200000">
              <a:off x="8217643" y="371589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xagon 17">
              <a:extLst>
                <a:ext uri="{FF2B5EF4-FFF2-40B4-BE49-F238E27FC236}">
                  <a16:creationId xmlns:a16="http://schemas.microsoft.com/office/drawing/2014/main" id="{1A0C1CD2-3DAC-0F6F-F776-2BFDFC644506}"/>
                </a:ext>
              </a:extLst>
            </p:cNvPr>
            <p:cNvSpPr/>
            <p:nvPr/>
          </p:nvSpPr>
          <p:spPr>
            <a:xfrm rot="16200000">
              <a:off x="8217643" y="362129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FED3B115-F208-8367-257D-D3E0DF2FA15D}"/>
                </a:ext>
              </a:extLst>
            </p:cNvPr>
            <p:cNvSpPr/>
            <p:nvPr/>
          </p:nvSpPr>
          <p:spPr>
            <a:xfrm rot="16200000">
              <a:off x="8217643" y="35213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Hexagon 19">
              <a:extLst>
                <a:ext uri="{FF2B5EF4-FFF2-40B4-BE49-F238E27FC236}">
                  <a16:creationId xmlns:a16="http://schemas.microsoft.com/office/drawing/2014/main" id="{288B06DB-E47E-53B1-655B-1F7532B2CEEA}"/>
                </a:ext>
              </a:extLst>
            </p:cNvPr>
            <p:cNvSpPr/>
            <p:nvPr/>
          </p:nvSpPr>
          <p:spPr>
            <a:xfrm rot="16200000">
              <a:off x="8217643" y="34258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Hexagon 20">
              <a:extLst>
                <a:ext uri="{FF2B5EF4-FFF2-40B4-BE49-F238E27FC236}">
                  <a16:creationId xmlns:a16="http://schemas.microsoft.com/office/drawing/2014/main" id="{10112CC5-99DE-705E-BBC9-373817B5EE84}"/>
                </a:ext>
              </a:extLst>
            </p:cNvPr>
            <p:cNvSpPr/>
            <p:nvPr/>
          </p:nvSpPr>
          <p:spPr>
            <a:xfrm rot="16200000">
              <a:off x="8217643" y="33299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2" name="Hexagon 21">
              <a:extLst>
                <a:ext uri="{FF2B5EF4-FFF2-40B4-BE49-F238E27FC236}">
                  <a16:creationId xmlns:a16="http://schemas.microsoft.com/office/drawing/2014/main" id="{202D0E41-5725-FABF-221C-1853173DD77B}"/>
                </a:ext>
              </a:extLst>
            </p:cNvPr>
            <p:cNvSpPr/>
            <p:nvPr/>
          </p:nvSpPr>
          <p:spPr>
            <a:xfrm rot="16200000">
              <a:off x="8217643" y="323277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170D47D6-079A-9F1E-40CC-BEA3473573FA}"/>
                </a:ext>
              </a:extLst>
            </p:cNvPr>
            <p:cNvSpPr/>
            <p:nvPr/>
          </p:nvSpPr>
          <p:spPr>
            <a:xfrm rot="16200000">
              <a:off x="8217643" y="31346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88497559-F8E4-84EA-D2C6-8F2FCC652F73}"/>
                </a:ext>
              </a:extLst>
            </p:cNvPr>
            <p:cNvSpPr/>
            <p:nvPr/>
          </p:nvSpPr>
          <p:spPr>
            <a:xfrm rot="16200000">
              <a:off x="8217643" y="304001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EBCE8AAD-2EF7-25C0-2F0B-3D2278D9ADEA}"/>
                </a:ext>
              </a:extLst>
            </p:cNvPr>
            <p:cNvSpPr/>
            <p:nvPr/>
          </p:nvSpPr>
          <p:spPr>
            <a:xfrm rot="16200000">
              <a:off x="8217643" y="29400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972B6337-1C23-C5BC-CB5A-CA949CF04E9B}"/>
                </a:ext>
              </a:extLst>
            </p:cNvPr>
            <p:cNvSpPr/>
            <p:nvPr/>
          </p:nvSpPr>
          <p:spPr>
            <a:xfrm rot="16200000">
              <a:off x="8217643" y="28445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Hexagon 26">
              <a:extLst>
                <a:ext uri="{FF2B5EF4-FFF2-40B4-BE49-F238E27FC236}">
                  <a16:creationId xmlns:a16="http://schemas.microsoft.com/office/drawing/2014/main" id="{53894AFC-FC08-6EDD-5717-428FEBE7B41C}"/>
                </a:ext>
              </a:extLst>
            </p:cNvPr>
            <p:cNvSpPr/>
            <p:nvPr/>
          </p:nvSpPr>
          <p:spPr>
            <a:xfrm rot="16200000">
              <a:off x="8217643" y="273148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exagon 27">
              <a:extLst>
                <a:ext uri="{FF2B5EF4-FFF2-40B4-BE49-F238E27FC236}">
                  <a16:creationId xmlns:a16="http://schemas.microsoft.com/office/drawing/2014/main" id="{97057B8C-8537-F256-010F-E6B99F6E2B77}"/>
                </a:ext>
              </a:extLst>
            </p:cNvPr>
            <p:cNvSpPr/>
            <p:nvPr/>
          </p:nvSpPr>
          <p:spPr>
            <a:xfrm rot="16200000">
              <a:off x="8217643" y="26333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EC893B65-B535-BB2B-B0C3-3DB87790B9E7}"/>
                </a:ext>
              </a:extLst>
            </p:cNvPr>
            <p:cNvSpPr/>
            <p:nvPr/>
          </p:nvSpPr>
          <p:spPr>
            <a:xfrm rot="16200000">
              <a:off x="8217643" y="25387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 29">
              <a:extLst>
                <a:ext uri="{FF2B5EF4-FFF2-40B4-BE49-F238E27FC236}">
                  <a16:creationId xmlns:a16="http://schemas.microsoft.com/office/drawing/2014/main" id="{B1FA4726-5FB8-37AD-AFC1-65F908337DD2}"/>
                </a:ext>
              </a:extLst>
            </p:cNvPr>
            <p:cNvSpPr/>
            <p:nvPr/>
          </p:nvSpPr>
          <p:spPr>
            <a:xfrm rot="16200000">
              <a:off x="8217643" y="24387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 30">
              <a:extLst>
                <a:ext uri="{FF2B5EF4-FFF2-40B4-BE49-F238E27FC236}">
                  <a16:creationId xmlns:a16="http://schemas.microsoft.com/office/drawing/2014/main" id="{D857250D-F7F0-CB72-C562-C6294E16DBB2}"/>
                </a:ext>
              </a:extLst>
            </p:cNvPr>
            <p:cNvSpPr/>
            <p:nvPr/>
          </p:nvSpPr>
          <p:spPr>
            <a:xfrm rot="16200000">
              <a:off x="8217643" y="23432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a:extLst>
                <a:ext uri="{FF2B5EF4-FFF2-40B4-BE49-F238E27FC236}">
                  <a16:creationId xmlns:a16="http://schemas.microsoft.com/office/drawing/2014/main" id="{AD724130-6522-978C-D77E-C9D724B825B9}"/>
                </a:ext>
              </a:extLst>
            </p:cNvPr>
            <p:cNvSpPr/>
            <p:nvPr/>
          </p:nvSpPr>
          <p:spPr>
            <a:xfrm rot="16200000">
              <a:off x="8217643" y="22426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 32">
              <a:extLst>
                <a:ext uri="{FF2B5EF4-FFF2-40B4-BE49-F238E27FC236}">
                  <a16:creationId xmlns:a16="http://schemas.microsoft.com/office/drawing/2014/main" id="{3868C296-15E3-50AB-F313-06111B41E179}"/>
                </a:ext>
              </a:extLst>
            </p:cNvPr>
            <p:cNvSpPr/>
            <p:nvPr/>
          </p:nvSpPr>
          <p:spPr>
            <a:xfrm rot="16200000">
              <a:off x="8217643" y="21426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Hexagon 33">
              <a:extLst>
                <a:ext uri="{FF2B5EF4-FFF2-40B4-BE49-F238E27FC236}">
                  <a16:creationId xmlns:a16="http://schemas.microsoft.com/office/drawing/2014/main" id="{02CC662C-409B-04B0-1255-C60561669753}"/>
                </a:ext>
              </a:extLst>
            </p:cNvPr>
            <p:cNvSpPr/>
            <p:nvPr/>
          </p:nvSpPr>
          <p:spPr>
            <a:xfrm rot="16200000">
              <a:off x="8217643" y="20471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Hexagon 34">
              <a:extLst>
                <a:ext uri="{FF2B5EF4-FFF2-40B4-BE49-F238E27FC236}">
                  <a16:creationId xmlns:a16="http://schemas.microsoft.com/office/drawing/2014/main" id="{E53AA1E5-64EE-98D2-34D2-9A8137A65BA0}"/>
                </a:ext>
              </a:extLst>
            </p:cNvPr>
            <p:cNvSpPr/>
            <p:nvPr/>
          </p:nvSpPr>
          <p:spPr>
            <a:xfrm rot="16200000">
              <a:off x="8217644" y="481507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8F0B1941-7774-0FB8-9D7C-AC6275624819}"/>
                </a:ext>
              </a:extLst>
            </p:cNvPr>
            <p:cNvSpPr/>
            <p:nvPr/>
          </p:nvSpPr>
          <p:spPr>
            <a:xfrm rot="16200000">
              <a:off x="8217644" y="471691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Hexagon 36">
              <a:extLst>
                <a:ext uri="{FF2B5EF4-FFF2-40B4-BE49-F238E27FC236}">
                  <a16:creationId xmlns:a16="http://schemas.microsoft.com/office/drawing/2014/main" id="{54DA48CC-1B36-E8D5-AB67-B5C3A8D21448}"/>
                </a:ext>
              </a:extLst>
            </p:cNvPr>
            <p:cNvSpPr/>
            <p:nvPr/>
          </p:nvSpPr>
          <p:spPr>
            <a:xfrm rot="16200000">
              <a:off x="8217644" y="4622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5673D1DD-8630-BFB6-06A1-075C7970E83F}"/>
                </a:ext>
              </a:extLst>
            </p:cNvPr>
            <p:cNvSpPr/>
            <p:nvPr/>
          </p:nvSpPr>
          <p:spPr>
            <a:xfrm rot="16200000">
              <a:off x="8217644" y="45223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98D577D6-DE4F-26B7-5AEE-F96546B1BA60}"/>
                </a:ext>
              </a:extLst>
            </p:cNvPr>
            <p:cNvSpPr/>
            <p:nvPr/>
          </p:nvSpPr>
          <p:spPr>
            <a:xfrm rot="16200000">
              <a:off x="8217644" y="44268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AA9CCA3A-BBFA-7903-C430-B24D18808978}"/>
                </a:ext>
              </a:extLst>
            </p:cNvPr>
            <p:cNvSpPr/>
            <p:nvPr/>
          </p:nvSpPr>
          <p:spPr>
            <a:xfrm rot="16200000">
              <a:off x="8217644" y="43262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4CAE906D-5D7E-E570-3574-EBCB02232DEA}"/>
                </a:ext>
              </a:extLst>
            </p:cNvPr>
            <p:cNvSpPr/>
            <p:nvPr/>
          </p:nvSpPr>
          <p:spPr>
            <a:xfrm rot="16200000">
              <a:off x="8217644" y="42262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 name="Hexagon 41">
              <a:extLst>
                <a:ext uri="{FF2B5EF4-FFF2-40B4-BE49-F238E27FC236}">
                  <a16:creationId xmlns:a16="http://schemas.microsoft.com/office/drawing/2014/main" id="{F59FCC3A-C128-88EB-3842-A39CC5AE9956}"/>
                </a:ext>
              </a:extLst>
            </p:cNvPr>
            <p:cNvSpPr/>
            <p:nvPr/>
          </p:nvSpPr>
          <p:spPr>
            <a:xfrm rot="16200000">
              <a:off x="8217644" y="41307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3" name="Frame 42">
            <a:extLst>
              <a:ext uri="{FF2B5EF4-FFF2-40B4-BE49-F238E27FC236}">
                <a16:creationId xmlns:a16="http://schemas.microsoft.com/office/drawing/2014/main" id="{B4813C30-A2A9-9D24-772C-F6C4B046392D}"/>
              </a:ext>
            </a:extLst>
          </p:cNvPr>
          <p:cNvSpPr/>
          <p:nvPr/>
        </p:nvSpPr>
        <p:spPr>
          <a:xfrm>
            <a:off x="1009495" y="1361390"/>
            <a:ext cx="2097666" cy="4215447"/>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4" name="TextBox 43">
            <a:extLst>
              <a:ext uri="{FF2B5EF4-FFF2-40B4-BE49-F238E27FC236}">
                <a16:creationId xmlns:a16="http://schemas.microsoft.com/office/drawing/2014/main" id="{99F70D42-3B49-A7C5-7E25-C6D98B36C87D}"/>
              </a:ext>
            </a:extLst>
          </p:cNvPr>
          <p:cNvSpPr txBox="1"/>
          <p:nvPr/>
        </p:nvSpPr>
        <p:spPr>
          <a:xfrm>
            <a:off x="2220981" y="2370645"/>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45" name="TextBox 44">
            <a:extLst>
              <a:ext uri="{FF2B5EF4-FFF2-40B4-BE49-F238E27FC236}">
                <a16:creationId xmlns:a16="http://schemas.microsoft.com/office/drawing/2014/main" id="{01AE0AF9-6B7E-0BA4-4D4E-059667141BFC}"/>
              </a:ext>
            </a:extLst>
          </p:cNvPr>
          <p:cNvSpPr txBox="1"/>
          <p:nvPr/>
        </p:nvSpPr>
        <p:spPr>
          <a:xfrm>
            <a:off x="2220981" y="2803001"/>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46" name="Donut 79">
            <a:extLst>
              <a:ext uri="{FF2B5EF4-FFF2-40B4-BE49-F238E27FC236}">
                <a16:creationId xmlns:a16="http://schemas.microsoft.com/office/drawing/2014/main" id="{248ED19E-3D66-D6E1-11F5-ACE7EE821572}"/>
              </a:ext>
            </a:extLst>
          </p:cNvPr>
          <p:cNvSpPr/>
          <p:nvPr/>
        </p:nvSpPr>
        <p:spPr>
          <a:xfrm rot="16200000">
            <a:off x="1899882" y="211553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47" name="Straight Connector 46">
            <a:extLst>
              <a:ext uri="{FF2B5EF4-FFF2-40B4-BE49-F238E27FC236}">
                <a16:creationId xmlns:a16="http://schemas.microsoft.com/office/drawing/2014/main" id="{28377938-1B3B-E6E1-1FC6-4B58602D60CA}"/>
              </a:ext>
            </a:extLst>
          </p:cNvPr>
          <p:cNvCxnSpPr>
            <a:cxnSpLocks/>
          </p:cNvCxnSpPr>
          <p:nvPr/>
        </p:nvCxnSpPr>
        <p:spPr>
          <a:xfrm rot="16200000">
            <a:off x="2076949" y="2043279"/>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8" name="Oval 47">
            <a:extLst>
              <a:ext uri="{FF2B5EF4-FFF2-40B4-BE49-F238E27FC236}">
                <a16:creationId xmlns:a16="http://schemas.microsoft.com/office/drawing/2014/main" id="{E9361DF6-0B0C-5508-0CDD-0C3BA587B9C9}"/>
              </a:ext>
            </a:extLst>
          </p:cNvPr>
          <p:cNvSpPr/>
          <p:nvPr/>
        </p:nvSpPr>
        <p:spPr>
          <a:xfrm rot="16200000">
            <a:off x="2043160" y="2256924"/>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9" name="Donut 428">
            <a:extLst>
              <a:ext uri="{FF2B5EF4-FFF2-40B4-BE49-F238E27FC236}">
                <a16:creationId xmlns:a16="http://schemas.microsoft.com/office/drawing/2014/main" id="{1D59CB51-EFB4-73AD-991E-A19A62089A1F}"/>
              </a:ext>
            </a:extLst>
          </p:cNvPr>
          <p:cNvSpPr/>
          <p:nvPr/>
        </p:nvSpPr>
        <p:spPr>
          <a:xfrm>
            <a:off x="1912870" y="256352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50" name="Straight Connector 49">
            <a:extLst>
              <a:ext uri="{FF2B5EF4-FFF2-40B4-BE49-F238E27FC236}">
                <a16:creationId xmlns:a16="http://schemas.microsoft.com/office/drawing/2014/main" id="{F6B928C6-12D8-D1E3-1858-B044C9D935F9}"/>
              </a:ext>
            </a:extLst>
          </p:cNvPr>
          <p:cNvCxnSpPr>
            <a:cxnSpLocks/>
          </p:cNvCxnSpPr>
          <p:nvPr/>
        </p:nvCxnSpPr>
        <p:spPr>
          <a:xfrm>
            <a:off x="2079970" y="248746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51" name="Oval 50">
            <a:extLst>
              <a:ext uri="{FF2B5EF4-FFF2-40B4-BE49-F238E27FC236}">
                <a16:creationId xmlns:a16="http://schemas.microsoft.com/office/drawing/2014/main" id="{25A335B2-1B21-180D-ECB3-8E405FB191AF}"/>
              </a:ext>
            </a:extLst>
          </p:cNvPr>
          <p:cNvSpPr/>
          <p:nvPr/>
        </p:nvSpPr>
        <p:spPr>
          <a:xfrm>
            <a:off x="2053238" y="270346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52" name="Group 51">
            <a:extLst>
              <a:ext uri="{FF2B5EF4-FFF2-40B4-BE49-F238E27FC236}">
                <a16:creationId xmlns:a16="http://schemas.microsoft.com/office/drawing/2014/main" id="{8A19BA39-14C3-17B6-0000-EF9121114090}"/>
              </a:ext>
            </a:extLst>
          </p:cNvPr>
          <p:cNvGrpSpPr/>
          <p:nvPr/>
        </p:nvGrpSpPr>
        <p:grpSpPr>
          <a:xfrm>
            <a:off x="1903680" y="2939596"/>
            <a:ext cx="359226" cy="504056"/>
            <a:chOff x="5480394" y="6026233"/>
            <a:chExt cx="359226" cy="504056"/>
          </a:xfrm>
        </p:grpSpPr>
        <p:sp>
          <p:nvSpPr>
            <p:cNvPr id="53" name="Donut 428">
              <a:extLst>
                <a:ext uri="{FF2B5EF4-FFF2-40B4-BE49-F238E27FC236}">
                  <a16:creationId xmlns:a16="http://schemas.microsoft.com/office/drawing/2014/main" id="{99839FDD-78D0-BFBB-EB3A-90018223F9D3}"/>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54" name="Straight Connector 53">
              <a:extLst>
                <a:ext uri="{FF2B5EF4-FFF2-40B4-BE49-F238E27FC236}">
                  <a16:creationId xmlns:a16="http://schemas.microsoft.com/office/drawing/2014/main" id="{0D1DB222-4DE0-F3AD-19C7-3F1405ECBBA3}"/>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55" name="Oval 54">
              <a:extLst>
                <a:ext uri="{FF2B5EF4-FFF2-40B4-BE49-F238E27FC236}">
                  <a16:creationId xmlns:a16="http://schemas.microsoft.com/office/drawing/2014/main" id="{A71295E2-23A6-0E07-20F1-928FE4EEF4C1}"/>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56" name="Group 55">
            <a:extLst>
              <a:ext uri="{FF2B5EF4-FFF2-40B4-BE49-F238E27FC236}">
                <a16:creationId xmlns:a16="http://schemas.microsoft.com/office/drawing/2014/main" id="{4D8559BB-5560-EC15-67B8-30EDEAB01A65}"/>
              </a:ext>
            </a:extLst>
          </p:cNvPr>
          <p:cNvGrpSpPr/>
          <p:nvPr/>
        </p:nvGrpSpPr>
        <p:grpSpPr>
          <a:xfrm>
            <a:off x="1903680" y="3402983"/>
            <a:ext cx="359226" cy="504056"/>
            <a:chOff x="5480394" y="6026233"/>
            <a:chExt cx="359226" cy="504056"/>
          </a:xfrm>
        </p:grpSpPr>
        <p:sp>
          <p:nvSpPr>
            <p:cNvPr id="57" name="Donut 428">
              <a:extLst>
                <a:ext uri="{FF2B5EF4-FFF2-40B4-BE49-F238E27FC236}">
                  <a16:creationId xmlns:a16="http://schemas.microsoft.com/office/drawing/2014/main" id="{059E2FBD-D13B-EC70-8952-60D9505B8D13}"/>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58" name="Straight Connector 57">
              <a:extLst>
                <a:ext uri="{FF2B5EF4-FFF2-40B4-BE49-F238E27FC236}">
                  <a16:creationId xmlns:a16="http://schemas.microsoft.com/office/drawing/2014/main" id="{B5B19BE9-D594-7642-FA90-D5F634DA5900}"/>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59" name="Oval 58">
              <a:extLst>
                <a:ext uri="{FF2B5EF4-FFF2-40B4-BE49-F238E27FC236}">
                  <a16:creationId xmlns:a16="http://schemas.microsoft.com/office/drawing/2014/main" id="{41C8A8E3-D22D-333E-651D-58C7E99F38C0}"/>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0" name="Group 59">
            <a:extLst>
              <a:ext uri="{FF2B5EF4-FFF2-40B4-BE49-F238E27FC236}">
                <a16:creationId xmlns:a16="http://schemas.microsoft.com/office/drawing/2014/main" id="{9A716D76-638A-0B64-65DF-C53878CF92E6}"/>
              </a:ext>
            </a:extLst>
          </p:cNvPr>
          <p:cNvGrpSpPr/>
          <p:nvPr/>
        </p:nvGrpSpPr>
        <p:grpSpPr>
          <a:xfrm>
            <a:off x="1903680" y="3866370"/>
            <a:ext cx="359226" cy="504056"/>
            <a:chOff x="5480394" y="6026233"/>
            <a:chExt cx="359226" cy="504056"/>
          </a:xfrm>
        </p:grpSpPr>
        <p:sp>
          <p:nvSpPr>
            <p:cNvPr id="61" name="Donut 428">
              <a:extLst>
                <a:ext uri="{FF2B5EF4-FFF2-40B4-BE49-F238E27FC236}">
                  <a16:creationId xmlns:a16="http://schemas.microsoft.com/office/drawing/2014/main" id="{5BD00903-6BB1-96E9-2C11-B638CB09B94A}"/>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2" name="Straight Connector 61">
              <a:extLst>
                <a:ext uri="{FF2B5EF4-FFF2-40B4-BE49-F238E27FC236}">
                  <a16:creationId xmlns:a16="http://schemas.microsoft.com/office/drawing/2014/main" id="{476F526B-E8F3-F256-A66C-6B07DFD62D61}"/>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E9770C47-CF0D-88B9-7C62-7441411536A8}"/>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4" name="Group 63">
            <a:extLst>
              <a:ext uri="{FF2B5EF4-FFF2-40B4-BE49-F238E27FC236}">
                <a16:creationId xmlns:a16="http://schemas.microsoft.com/office/drawing/2014/main" id="{C9404A01-C5DE-9672-BF11-1AAF28B1C940}"/>
              </a:ext>
            </a:extLst>
          </p:cNvPr>
          <p:cNvGrpSpPr/>
          <p:nvPr/>
        </p:nvGrpSpPr>
        <p:grpSpPr>
          <a:xfrm>
            <a:off x="1903680" y="4329757"/>
            <a:ext cx="359226" cy="504056"/>
            <a:chOff x="5480394" y="6026233"/>
            <a:chExt cx="359226" cy="504056"/>
          </a:xfrm>
        </p:grpSpPr>
        <p:sp>
          <p:nvSpPr>
            <p:cNvPr id="65" name="Donut 428">
              <a:extLst>
                <a:ext uri="{FF2B5EF4-FFF2-40B4-BE49-F238E27FC236}">
                  <a16:creationId xmlns:a16="http://schemas.microsoft.com/office/drawing/2014/main" id="{3F0B295F-8871-C3B2-0999-5F61DCA40692}"/>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66" name="Straight Connector 65">
              <a:extLst>
                <a:ext uri="{FF2B5EF4-FFF2-40B4-BE49-F238E27FC236}">
                  <a16:creationId xmlns:a16="http://schemas.microsoft.com/office/drawing/2014/main" id="{E5328A5F-2BF8-81F8-440D-D4CEF35B2466}"/>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67" name="Oval 66">
              <a:extLst>
                <a:ext uri="{FF2B5EF4-FFF2-40B4-BE49-F238E27FC236}">
                  <a16:creationId xmlns:a16="http://schemas.microsoft.com/office/drawing/2014/main" id="{0F303EF9-535C-4B3F-CC36-E2BC222FF3A0}"/>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68" name="Group 67">
            <a:extLst>
              <a:ext uri="{FF2B5EF4-FFF2-40B4-BE49-F238E27FC236}">
                <a16:creationId xmlns:a16="http://schemas.microsoft.com/office/drawing/2014/main" id="{12A070D9-3280-17FB-FF83-8BD7DFAB5AED}"/>
              </a:ext>
            </a:extLst>
          </p:cNvPr>
          <p:cNvGrpSpPr/>
          <p:nvPr/>
        </p:nvGrpSpPr>
        <p:grpSpPr>
          <a:xfrm>
            <a:off x="1903680" y="4793144"/>
            <a:ext cx="359226" cy="504056"/>
            <a:chOff x="5480394" y="6026233"/>
            <a:chExt cx="359226" cy="504056"/>
          </a:xfrm>
        </p:grpSpPr>
        <p:sp>
          <p:nvSpPr>
            <p:cNvPr id="69" name="Donut 428">
              <a:extLst>
                <a:ext uri="{FF2B5EF4-FFF2-40B4-BE49-F238E27FC236}">
                  <a16:creationId xmlns:a16="http://schemas.microsoft.com/office/drawing/2014/main" id="{CCDF2A67-BC3F-DF49-D577-D7079D21C903}"/>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70" name="Straight Connector 69">
              <a:extLst>
                <a:ext uri="{FF2B5EF4-FFF2-40B4-BE49-F238E27FC236}">
                  <a16:creationId xmlns:a16="http://schemas.microsoft.com/office/drawing/2014/main" id="{A534967F-6011-D701-AC70-E3A5CB20A183}"/>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71" name="Oval 70">
              <a:extLst>
                <a:ext uri="{FF2B5EF4-FFF2-40B4-BE49-F238E27FC236}">
                  <a16:creationId xmlns:a16="http://schemas.microsoft.com/office/drawing/2014/main" id="{DF9EE944-7A4E-D0F2-72B2-2BD7ACE07665}"/>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72" name="TextBox 71">
            <a:extLst>
              <a:ext uri="{FF2B5EF4-FFF2-40B4-BE49-F238E27FC236}">
                <a16:creationId xmlns:a16="http://schemas.microsoft.com/office/drawing/2014/main" id="{FB074D27-E4E2-458B-621D-656C1B3DDF6E}"/>
              </a:ext>
            </a:extLst>
          </p:cNvPr>
          <p:cNvSpPr txBox="1"/>
          <p:nvPr/>
        </p:nvSpPr>
        <p:spPr>
          <a:xfrm>
            <a:off x="2220981" y="3228811"/>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73" name="TextBox 72">
            <a:extLst>
              <a:ext uri="{FF2B5EF4-FFF2-40B4-BE49-F238E27FC236}">
                <a16:creationId xmlns:a16="http://schemas.microsoft.com/office/drawing/2014/main" id="{C40A7AAB-C6B1-2B33-69E9-73D9D35E5F40}"/>
              </a:ext>
            </a:extLst>
          </p:cNvPr>
          <p:cNvSpPr txBox="1"/>
          <p:nvPr/>
        </p:nvSpPr>
        <p:spPr>
          <a:xfrm>
            <a:off x="2220981" y="3697093"/>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74" name="TextBox 73">
            <a:extLst>
              <a:ext uri="{FF2B5EF4-FFF2-40B4-BE49-F238E27FC236}">
                <a16:creationId xmlns:a16="http://schemas.microsoft.com/office/drawing/2014/main" id="{F895A6E4-6C64-89B8-030C-6416E07B753C}"/>
              </a:ext>
            </a:extLst>
          </p:cNvPr>
          <p:cNvSpPr txBox="1"/>
          <p:nvPr/>
        </p:nvSpPr>
        <p:spPr>
          <a:xfrm>
            <a:off x="2220981" y="4145171"/>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75" name="TextBox 74">
            <a:extLst>
              <a:ext uri="{FF2B5EF4-FFF2-40B4-BE49-F238E27FC236}">
                <a16:creationId xmlns:a16="http://schemas.microsoft.com/office/drawing/2014/main" id="{5A67987C-19E2-D0A9-9819-9B0D194E8EE4}"/>
              </a:ext>
            </a:extLst>
          </p:cNvPr>
          <p:cNvSpPr txBox="1"/>
          <p:nvPr/>
        </p:nvSpPr>
        <p:spPr>
          <a:xfrm>
            <a:off x="2220981" y="4624981"/>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76" name="TextBox 75">
            <a:extLst>
              <a:ext uri="{FF2B5EF4-FFF2-40B4-BE49-F238E27FC236}">
                <a16:creationId xmlns:a16="http://schemas.microsoft.com/office/drawing/2014/main" id="{F87E78EA-BC71-0753-E461-140E8BFDB1ED}"/>
              </a:ext>
            </a:extLst>
          </p:cNvPr>
          <p:cNvSpPr txBox="1"/>
          <p:nvPr/>
        </p:nvSpPr>
        <p:spPr>
          <a:xfrm>
            <a:off x="2220981" y="5075703"/>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77" name="TextBox 76">
            <a:extLst>
              <a:ext uri="{FF2B5EF4-FFF2-40B4-BE49-F238E27FC236}">
                <a16:creationId xmlns:a16="http://schemas.microsoft.com/office/drawing/2014/main" id="{F4390751-DB36-F585-2A87-5D12C261B1B6}"/>
              </a:ext>
            </a:extLst>
          </p:cNvPr>
          <p:cNvSpPr txBox="1"/>
          <p:nvPr/>
        </p:nvSpPr>
        <p:spPr>
          <a:xfrm>
            <a:off x="1268000" y="2625216"/>
            <a:ext cx="657386" cy="230832"/>
          </a:xfrm>
          <a:prstGeom prst="rect">
            <a:avLst/>
          </a:prstGeom>
          <a:noFill/>
        </p:spPr>
        <p:txBody>
          <a:bodyPr wrap="square" rtlCol="0">
            <a:spAutoFit/>
          </a:bodyPr>
          <a:lstStyle/>
          <a:p>
            <a:pPr algn="ctr"/>
            <a:r>
              <a:rPr lang="en-GB" sz="900" b="1" dirty="0">
                <a:solidFill>
                  <a:schemeClr val="accent5"/>
                </a:solidFill>
              </a:rPr>
              <a:t>SCMK1</a:t>
            </a:r>
          </a:p>
        </p:txBody>
      </p:sp>
      <p:grpSp>
        <p:nvGrpSpPr>
          <p:cNvPr id="78" name="Group 77">
            <a:extLst>
              <a:ext uri="{FF2B5EF4-FFF2-40B4-BE49-F238E27FC236}">
                <a16:creationId xmlns:a16="http://schemas.microsoft.com/office/drawing/2014/main" id="{3BD8A4E9-D7B2-D8E1-A74A-291D5CD360D0}"/>
              </a:ext>
            </a:extLst>
          </p:cNvPr>
          <p:cNvGrpSpPr/>
          <p:nvPr/>
        </p:nvGrpSpPr>
        <p:grpSpPr>
          <a:xfrm>
            <a:off x="2306062" y="2603423"/>
            <a:ext cx="638253" cy="533345"/>
            <a:chOff x="2035756" y="2954924"/>
            <a:chExt cx="638253" cy="533345"/>
          </a:xfrm>
        </p:grpSpPr>
        <p:sp>
          <p:nvSpPr>
            <p:cNvPr id="79" name="TextBox 78">
              <a:extLst>
                <a:ext uri="{FF2B5EF4-FFF2-40B4-BE49-F238E27FC236}">
                  <a16:creationId xmlns:a16="http://schemas.microsoft.com/office/drawing/2014/main" id="{4096FB2B-5458-6B13-FB75-DC4276844C14}"/>
                </a:ext>
              </a:extLst>
            </p:cNvPr>
            <p:cNvSpPr txBox="1"/>
            <p:nvPr/>
          </p:nvSpPr>
          <p:spPr>
            <a:xfrm>
              <a:off x="2035756" y="3272825"/>
              <a:ext cx="638253" cy="215444"/>
            </a:xfrm>
            <a:prstGeom prst="rect">
              <a:avLst/>
            </a:prstGeom>
            <a:noFill/>
          </p:spPr>
          <p:txBody>
            <a:bodyPr wrap="square" rtlCol="0">
              <a:spAutoFit/>
            </a:bodyPr>
            <a:lstStyle/>
            <a:p>
              <a:pPr algn="ctr"/>
              <a:r>
                <a:rPr lang="en-GB" sz="800" b="1" dirty="0">
                  <a:solidFill>
                    <a:schemeClr val="accent5"/>
                  </a:solidFill>
                </a:rPr>
                <a:t>SCMK1</a:t>
              </a:r>
            </a:p>
          </p:txBody>
        </p:sp>
        <p:pic>
          <p:nvPicPr>
            <p:cNvPr id="80" name="Picture 79">
              <a:extLst>
                <a:ext uri="{FF2B5EF4-FFF2-40B4-BE49-F238E27FC236}">
                  <a16:creationId xmlns:a16="http://schemas.microsoft.com/office/drawing/2014/main" id="{4D8F4D8F-997F-1906-4C6E-A6C9FE0368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sp>
        <p:nvSpPr>
          <p:cNvPr id="81" name="Rectangle 80">
            <a:extLst>
              <a:ext uri="{FF2B5EF4-FFF2-40B4-BE49-F238E27FC236}">
                <a16:creationId xmlns:a16="http://schemas.microsoft.com/office/drawing/2014/main" id="{D4340216-8462-A2FA-630A-04808DFAB580}"/>
              </a:ext>
            </a:extLst>
          </p:cNvPr>
          <p:cNvSpPr/>
          <p:nvPr/>
        </p:nvSpPr>
        <p:spPr>
          <a:xfrm>
            <a:off x="1935608" y="2120932"/>
            <a:ext cx="300082" cy="338554"/>
          </a:xfrm>
          <a:prstGeom prst="rect">
            <a:avLst/>
          </a:prstGeom>
        </p:spPr>
        <p:txBody>
          <a:bodyPr wrap="none">
            <a:spAutoFit/>
          </a:bodyPr>
          <a:lstStyle/>
          <a:p>
            <a:pPr algn="ctr"/>
            <a:r>
              <a:rPr lang="en-GB" sz="1600" b="1" dirty="0">
                <a:solidFill>
                  <a:srgbClr val="FFC000"/>
                </a:solidFill>
              </a:rPr>
              <a:t>S</a:t>
            </a:r>
          </a:p>
        </p:txBody>
      </p:sp>
      <p:sp>
        <p:nvSpPr>
          <p:cNvPr id="82" name="Platshållare för text 7">
            <a:extLst>
              <a:ext uri="{FF2B5EF4-FFF2-40B4-BE49-F238E27FC236}">
                <a16:creationId xmlns:a16="http://schemas.microsoft.com/office/drawing/2014/main" id="{395BE06D-5C58-EE5A-72F6-FD282CAD5FAA}"/>
              </a:ext>
            </a:extLst>
          </p:cNvPr>
          <p:cNvSpPr txBox="1">
            <a:spLocks/>
          </p:cNvSpPr>
          <p:nvPr/>
        </p:nvSpPr>
        <p:spPr>
          <a:xfrm>
            <a:off x="1103709" y="1412120"/>
            <a:ext cx="2097666"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#2</a:t>
            </a:r>
          </a:p>
          <a:p>
            <a:pPr algn="ctr"/>
            <a:r>
              <a:rPr lang="en-GB" sz="1400" b="1" dirty="0">
                <a:solidFill>
                  <a:schemeClr val="tx1"/>
                </a:solidFill>
              </a:rPr>
              <a:t>(North-West Bunker)</a:t>
            </a:r>
            <a:endParaRPr lang="sv-SE" dirty="0">
              <a:solidFill>
                <a:schemeClr val="tx1"/>
              </a:solidFill>
            </a:endParaRPr>
          </a:p>
        </p:txBody>
      </p:sp>
      <p:sp>
        <p:nvSpPr>
          <p:cNvPr id="83" name="TextBox 82">
            <a:extLst>
              <a:ext uri="{FF2B5EF4-FFF2-40B4-BE49-F238E27FC236}">
                <a16:creationId xmlns:a16="http://schemas.microsoft.com/office/drawing/2014/main" id="{A7378B74-B47C-2631-E716-F2E8C034280D}"/>
              </a:ext>
            </a:extLst>
          </p:cNvPr>
          <p:cNvSpPr txBox="1"/>
          <p:nvPr/>
        </p:nvSpPr>
        <p:spPr>
          <a:xfrm>
            <a:off x="1235961" y="3074927"/>
            <a:ext cx="689425" cy="230832"/>
          </a:xfrm>
          <a:prstGeom prst="rect">
            <a:avLst/>
          </a:prstGeom>
          <a:noFill/>
        </p:spPr>
        <p:txBody>
          <a:bodyPr wrap="square" rtlCol="0">
            <a:spAutoFit/>
          </a:bodyPr>
          <a:lstStyle/>
          <a:p>
            <a:pPr algn="ctr"/>
            <a:r>
              <a:rPr lang="en-GB" sz="900" b="1" dirty="0">
                <a:solidFill>
                  <a:schemeClr val="accent5"/>
                </a:solidFill>
              </a:rPr>
              <a:t>SCMK2</a:t>
            </a:r>
          </a:p>
        </p:txBody>
      </p:sp>
      <p:sp>
        <p:nvSpPr>
          <p:cNvPr id="84" name="TextBox 83">
            <a:extLst>
              <a:ext uri="{FF2B5EF4-FFF2-40B4-BE49-F238E27FC236}">
                <a16:creationId xmlns:a16="http://schemas.microsoft.com/office/drawing/2014/main" id="{65714183-94FD-B5E7-C87F-A5332D090F32}"/>
              </a:ext>
            </a:extLst>
          </p:cNvPr>
          <p:cNvSpPr txBox="1"/>
          <p:nvPr/>
        </p:nvSpPr>
        <p:spPr>
          <a:xfrm>
            <a:off x="1244413" y="3557758"/>
            <a:ext cx="668457" cy="230832"/>
          </a:xfrm>
          <a:prstGeom prst="rect">
            <a:avLst/>
          </a:prstGeom>
          <a:noFill/>
        </p:spPr>
        <p:txBody>
          <a:bodyPr wrap="square" rtlCol="0">
            <a:spAutoFit/>
          </a:bodyPr>
          <a:lstStyle/>
          <a:p>
            <a:pPr algn="ctr"/>
            <a:r>
              <a:rPr lang="en-GB" sz="900" b="1" dirty="0">
                <a:solidFill>
                  <a:schemeClr val="accent5"/>
                </a:solidFill>
              </a:rPr>
              <a:t>SCMK3</a:t>
            </a:r>
          </a:p>
        </p:txBody>
      </p:sp>
      <p:sp>
        <p:nvSpPr>
          <p:cNvPr id="85" name="TextBox 84">
            <a:extLst>
              <a:ext uri="{FF2B5EF4-FFF2-40B4-BE49-F238E27FC236}">
                <a16:creationId xmlns:a16="http://schemas.microsoft.com/office/drawing/2014/main" id="{30F09D93-4BD0-FA14-BF8B-15ED6A35917D}"/>
              </a:ext>
            </a:extLst>
          </p:cNvPr>
          <p:cNvSpPr txBox="1"/>
          <p:nvPr/>
        </p:nvSpPr>
        <p:spPr>
          <a:xfrm>
            <a:off x="1243335" y="4020895"/>
            <a:ext cx="657386" cy="230832"/>
          </a:xfrm>
          <a:prstGeom prst="rect">
            <a:avLst/>
          </a:prstGeom>
          <a:noFill/>
        </p:spPr>
        <p:txBody>
          <a:bodyPr wrap="square" rtlCol="0">
            <a:spAutoFit/>
          </a:bodyPr>
          <a:lstStyle/>
          <a:p>
            <a:pPr algn="ctr"/>
            <a:r>
              <a:rPr lang="en-GB" sz="900" b="1" dirty="0">
                <a:solidFill>
                  <a:schemeClr val="accent5"/>
                </a:solidFill>
              </a:rPr>
              <a:t>SCMK4</a:t>
            </a:r>
          </a:p>
        </p:txBody>
      </p:sp>
      <p:sp>
        <p:nvSpPr>
          <p:cNvPr id="86" name="TextBox 85">
            <a:extLst>
              <a:ext uri="{FF2B5EF4-FFF2-40B4-BE49-F238E27FC236}">
                <a16:creationId xmlns:a16="http://schemas.microsoft.com/office/drawing/2014/main" id="{1FB4E49E-4E8F-DE29-8808-9A16060629D6}"/>
              </a:ext>
            </a:extLst>
          </p:cNvPr>
          <p:cNvSpPr txBox="1"/>
          <p:nvPr/>
        </p:nvSpPr>
        <p:spPr>
          <a:xfrm>
            <a:off x="1210457" y="4476480"/>
            <a:ext cx="689425" cy="230832"/>
          </a:xfrm>
          <a:prstGeom prst="rect">
            <a:avLst/>
          </a:prstGeom>
          <a:noFill/>
        </p:spPr>
        <p:txBody>
          <a:bodyPr wrap="square" rtlCol="0">
            <a:spAutoFit/>
          </a:bodyPr>
          <a:lstStyle/>
          <a:p>
            <a:pPr algn="ctr"/>
            <a:r>
              <a:rPr lang="en-GB" sz="900" b="1" dirty="0">
                <a:solidFill>
                  <a:schemeClr val="accent5"/>
                </a:solidFill>
              </a:rPr>
              <a:t>SCMK5</a:t>
            </a:r>
          </a:p>
        </p:txBody>
      </p:sp>
      <p:sp>
        <p:nvSpPr>
          <p:cNvPr id="87" name="TextBox 86">
            <a:extLst>
              <a:ext uri="{FF2B5EF4-FFF2-40B4-BE49-F238E27FC236}">
                <a16:creationId xmlns:a16="http://schemas.microsoft.com/office/drawing/2014/main" id="{3E3C940F-0499-5A1A-825D-29CCB65F4E6E}"/>
              </a:ext>
            </a:extLst>
          </p:cNvPr>
          <p:cNvSpPr txBox="1"/>
          <p:nvPr/>
        </p:nvSpPr>
        <p:spPr>
          <a:xfrm>
            <a:off x="1231425" y="4929509"/>
            <a:ext cx="668457" cy="230832"/>
          </a:xfrm>
          <a:prstGeom prst="rect">
            <a:avLst/>
          </a:prstGeom>
          <a:noFill/>
        </p:spPr>
        <p:txBody>
          <a:bodyPr wrap="square" rtlCol="0">
            <a:spAutoFit/>
          </a:bodyPr>
          <a:lstStyle/>
          <a:p>
            <a:pPr algn="ctr"/>
            <a:r>
              <a:rPr lang="en-GB" sz="900" b="1" dirty="0">
                <a:solidFill>
                  <a:schemeClr val="accent5"/>
                </a:solidFill>
              </a:rPr>
              <a:t>SCMK6</a:t>
            </a:r>
          </a:p>
        </p:txBody>
      </p:sp>
      <p:pic>
        <p:nvPicPr>
          <p:cNvPr id="93" name="Picture 92">
            <a:extLst>
              <a:ext uri="{FF2B5EF4-FFF2-40B4-BE49-F238E27FC236}">
                <a16:creationId xmlns:a16="http://schemas.microsoft.com/office/drawing/2014/main" id="{5151B2D1-338F-AF02-3E0E-9EE15A3D6323}"/>
              </a:ext>
            </a:extLst>
          </p:cNvPr>
          <p:cNvPicPr>
            <a:picLocks noChangeAspect="1"/>
          </p:cNvPicPr>
          <p:nvPr/>
        </p:nvPicPr>
        <p:blipFill>
          <a:blip r:embed="rId5"/>
          <a:stretch>
            <a:fillRect/>
          </a:stretch>
        </p:blipFill>
        <p:spPr>
          <a:xfrm>
            <a:off x="3617472" y="3114082"/>
            <a:ext cx="7744906" cy="2896004"/>
          </a:xfrm>
          <a:prstGeom prst="rect">
            <a:avLst/>
          </a:prstGeom>
        </p:spPr>
      </p:pic>
    </p:spTree>
    <p:extLst>
      <p:ext uri="{BB962C8B-B14F-4D97-AF65-F5344CB8AC3E}">
        <p14:creationId xmlns:p14="http://schemas.microsoft.com/office/powerpoint/2010/main" val="4008304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8" presetClass="emph" presetSubtype="0" fill="hold" nodeType="clickEffect">
                                  <p:stCondLst>
                                    <p:cond delay="0"/>
                                  </p:stCondLst>
                                  <p:childTnLst>
                                    <p:animRot by="5400000">
                                      <p:cBhvr>
                                        <p:cTn id="10" dur="2000" fill="hold"/>
                                        <p:tgtEl>
                                          <p:spTgt spid="47"/>
                                        </p:tgtEl>
                                        <p:attrNameLst>
                                          <p:attrName>r</p:attrName>
                                        </p:attrNameLst>
                                      </p:cBhvr>
                                    </p:animRot>
                                  </p:childTnLst>
                                </p:cTn>
                              </p:par>
                              <p:par>
                                <p:cTn id="11" presetID="42" presetClass="path" presetSubtype="0" accel="50000" decel="50000" fill="hold" nodeType="withEffect">
                                  <p:stCondLst>
                                    <p:cond delay="0"/>
                                  </p:stCondLst>
                                  <p:childTnLst>
                                    <p:animMotion origin="layout" path="M -3.33333E-6 3.7037E-6 L -3.33333E-6 0.00879 " pathEditMode="relative" rAng="0" ptsTypes="AA">
                                      <p:cBhvr>
                                        <p:cTn id="12" dur="2000" fill="hold"/>
                                        <p:tgtEl>
                                          <p:spTgt spid="10"/>
                                        </p:tgtEl>
                                        <p:attrNameLst>
                                          <p:attrName>ppt_x</p:attrName>
                                          <p:attrName>ppt_y</p:attrName>
                                        </p:attrNameLst>
                                      </p:cBhvr>
                                      <p:rCtr x="0" y="440"/>
                                    </p:animMotion>
                                  </p:childTnLst>
                                </p:cTn>
                              </p:par>
                            </p:childTnLst>
                          </p:cTn>
                        </p:par>
                      </p:childTnLst>
                    </p:cTn>
                  </p:par>
                  <p:par>
                    <p:cTn id="13" fill="hold">
                      <p:stCondLst>
                        <p:cond delay="indefinite"/>
                      </p:stCondLst>
                      <p:childTnLst>
                        <p:par>
                          <p:cTn id="14" fill="hold">
                            <p:stCondLst>
                              <p:cond delay="0"/>
                            </p:stCondLst>
                            <p:childTnLst>
                              <p:par>
                                <p:cTn id="15" presetID="8" presetClass="emph" presetSubtype="0" fill="hold" nodeType="clickEffect">
                                  <p:stCondLst>
                                    <p:cond delay="0"/>
                                  </p:stCondLst>
                                  <p:childTnLst>
                                    <p:animRot by="-5400000">
                                      <p:cBhvr>
                                        <p:cTn id="16" dur="2000" fill="hold"/>
                                        <p:tgtEl>
                                          <p:spTgt spid="50"/>
                                        </p:tgtEl>
                                        <p:attrNameLst>
                                          <p:attrName>r</p:attrName>
                                        </p:attrNameLst>
                                      </p:cBhvr>
                                    </p:animRot>
                                  </p:childTnLst>
                                </p:cTn>
                              </p:par>
                            </p:childTnLst>
                          </p:cTn>
                        </p:par>
                        <p:par>
                          <p:cTn id="17" fill="hold">
                            <p:stCondLst>
                              <p:cond delay="2000"/>
                            </p:stCondLst>
                            <p:childTnLst>
                              <p:par>
                                <p:cTn id="18" presetID="1" presetClass="exit" presetSubtype="0" fill="hold" nodeType="afterEffect">
                                  <p:stCondLst>
                                    <p:cond delay="0"/>
                                  </p:stCondLst>
                                  <p:childTnLst>
                                    <p:set>
                                      <p:cBhvr>
                                        <p:cTn id="19" dur="1" fill="hold">
                                          <p:stCondLst>
                                            <p:cond delay="0"/>
                                          </p:stCondLst>
                                        </p:cTn>
                                        <p:tgtEl>
                                          <p:spTgt spid="50"/>
                                        </p:tgtEl>
                                        <p:attrNameLst>
                                          <p:attrName>style.visibility</p:attrName>
                                        </p:attrNameLst>
                                      </p:cBhvr>
                                      <p:to>
                                        <p:strVal val="hidden"/>
                                      </p:to>
                                    </p:se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8"/>
                                        </p:tgtEl>
                                        <p:attrNameLst>
                                          <p:attrName>style.visibility</p:attrName>
                                        </p:attrNameLst>
                                      </p:cBhvr>
                                      <p:to>
                                        <p:strVal val="visible"/>
                                      </p:to>
                                    </p:set>
                                    <p:animEffect transition="in" filter="fade">
                                      <p:cBhvr>
                                        <p:cTn id="23" dur="500"/>
                                        <p:tgtEl>
                                          <p:spTgt spid="78"/>
                                        </p:tgtEl>
                                      </p:cBhvr>
                                    </p:animEffect>
                                  </p:childTnLst>
                                </p:cTn>
                              </p:par>
                            </p:childTnLst>
                          </p:cTn>
                        </p:par>
                        <p:par>
                          <p:cTn id="24" fill="hold">
                            <p:stCondLst>
                              <p:cond delay="2500"/>
                            </p:stCondLst>
                            <p:childTnLst>
                              <p:par>
                                <p:cTn id="25" presetID="42" presetClass="path" presetSubtype="0" accel="50000" decel="50000" fill="hold" nodeType="afterEffect">
                                  <p:stCondLst>
                                    <p:cond delay="0"/>
                                  </p:stCondLst>
                                  <p:childTnLst>
                                    <p:animMotion origin="layout" path="M -4.58333E-6 1.48148E-6 L 0.25013 -0.10926 " pathEditMode="relative" rAng="0" ptsTypes="AA">
                                      <p:cBhvr>
                                        <p:cTn id="26" dur="2000" fill="hold"/>
                                        <p:tgtEl>
                                          <p:spTgt spid="78"/>
                                        </p:tgtEl>
                                        <p:attrNameLst>
                                          <p:attrName>ppt_x</p:attrName>
                                          <p:attrName>ppt_y</p:attrName>
                                        </p:attrNameLst>
                                      </p:cBhvr>
                                      <p:rCtr x="12500" y="-5463"/>
                                    </p:animMotion>
                                  </p:childTnLst>
                                </p:cTn>
                              </p:par>
                            </p:childTnLst>
                          </p:cTn>
                        </p:par>
                        <p:par>
                          <p:cTn id="27" fill="hold">
                            <p:stCondLst>
                              <p:cond delay="4500"/>
                            </p:stCondLst>
                            <p:childTnLst>
                              <p:par>
                                <p:cTn id="28" presetID="10" presetClass="exit" presetSubtype="0" fill="hold" nodeType="afterEffect">
                                  <p:stCondLst>
                                    <p:cond delay="0"/>
                                  </p:stCondLst>
                                  <p:childTnLst>
                                    <p:animEffect transition="out" filter="fade">
                                      <p:cBhvr>
                                        <p:cTn id="29" dur="500"/>
                                        <p:tgtEl>
                                          <p:spTgt spid="78"/>
                                        </p:tgtEl>
                                      </p:cBhvr>
                                    </p:animEffect>
                                    <p:set>
                                      <p:cBhvr>
                                        <p:cTn id="30" dur="1" fill="hold">
                                          <p:stCondLst>
                                            <p:cond delay="499"/>
                                          </p:stCondLst>
                                        </p:cTn>
                                        <p:tgtEl>
                                          <p:spTgt spid="78"/>
                                        </p:tgtEl>
                                        <p:attrNameLst>
                                          <p:attrName>style.visibility</p:attrName>
                                        </p:attrNameLst>
                                      </p:cBhvr>
                                      <p:to>
                                        <p:strVal val="hidden"/>
                                      </p:to>
                                    </p:set>
                                  </p:childTnLst>
                                </p:cTn>
                              </p:par>
                              <p:par>
                                <p:cTn id="31" presetID="10" presetClass="entr" presetSubtype="0" fill="hold" grpId="0" nodeType="withEffect">
                                  <p:stCondLst>
                                    <p:cond delay="0"/>
                                  </p:stCondLst>
                                  <p:childTnLst>
                                    <p:set>
                                      <p:cBhvr>
                                        <p:cTn id="32" dur="1" fill="hold">
                                          <p:stCondLst>
                                            <p:cond delay="0"/>
                                          </p:stCondLst>
                                        </p:cTn>
                                        <p:tgtEl>
                                          <p:spTgt spid="81"/>
                                        </p:tgtEl>
                                        <p:attrNameLst>
                                          <p:attrName>style.visibility</p:attrName>
                                        </p:attrNameLst>
                                      </p:cBhvr>
                                      <p:to>
                                        <p:strVal val="visible"/>
                                      </p:to>
                                    </p:set>
                                    <p:animEffect transition="in" filter="fade">
                                      <p:cBhvr>
                                        <p:cTn id="3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sv-SE" dirty="0"/>
              <a:t>Key Exchange System</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4</a:t>
            </a:r>
          </a:p>
        </p:txBody>
      </p:sp>
    </p:spTree>
    <p:extLst>
      <p:ext uri="{BB962C8B-B14F-4D97-AF65-F5344CB8AC3E}">
        <p14:creationId xmlns:p14="http://schemas.microsoft.com/office/powerpoint/2010/main" val="918133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679" y="1351332"/>
            <a:ext cx="10972800" cy="5210708"/>
          </a:xfrm>
          <a:prstGeom prst="rect">
            <a:avLst/>
          </a:prstGeom>
          <a:ln>
            <a:solidFill>
              <a:schemeClr val="bg1">
                <a:lumMod val="50000"/>
              </a:schemeClr>
            </a:solidFill>
          </a:ln>
        </p:spPr>
      </p:pic>
      <p:sp>
        <p:nvSpPr>
          <p:cNvPr id="2" name="Rubrik 1">
            <a:extLst>
              <a:ext uri="{FF2B5EF4-FFF2-40B4-BE49-F238E27FC236}">
                <a16:creationId xmlns:a16="http://schemas.microsoft.com/office/drawing/2014/main" id="{CD0FB8EB-1974-4F1B-9F83-4FDD9AB6C8B2}"/>
              </a:ext>
            </a:extLst>
          </p:cNvPr>
          <p:cNvSpPr>
            <a:spLocks noGrp="1"/>
          </p:cNvSpPr>
          <p:nvPr>
            <p:ph type="title"/>
          </p:nvPr>
        </p:nvSpPr>
        <p:spPr/>
        <p:txBody>
          <a:bodyPr/>
          <a:lstStyle/>
          <a:p>
            <a:r>
              <a:rPr lang="en-GB" dirty="0">
                <a:solidFill>
                  <a:schemeClr val="tx1">
                    <a:lumMod val="75000"/>
                    <a:lumOff val="25000"/>
                  </a:schemeClr>
                </a:solidFill>
              </a:rPr>
              <a:t>PSS key exchange system</a:t>
            </a:r>
          </a:p>
        </p:txBody>
      </p:sp>
      <p:sp>
        <p:nvSpPr>
          <p:cNvPr id="4" name="Platshållare för sidfot 3">
            <a:extLst>
              <a:ext uri="{FF2B5EF4-FFF2-40B4-BE49-F238E27FC236}">
                <a16:creationId xmlns:a16="http://schemas.microsoft.com/office/drawing/2014/main" id="{BCE7790D-E878-42AC-AA2D-8A369B3D74BF}"/>
              </a:ext>
            </a:extLst>
          </p:cNvPr>
          <p:cNvSpPr>
            <a:spLocks noGrp="1"/>
          </p:cNvSpPr>
          <p:nvPr>
            <p:ph type="ftr" sz="quarter" idx="11"/>
          </p:nvPr>
        </p:nvSpPr>
        <p:spPr/>
        <p:txBody>
          <a:bodyPr/>
          <a:lstStyle/>
          <a:p>
            <a:r>
              <a:rPr lang="en-GB" dirty="0"/>
              <a:t>PRESENTATION TITLE/FOOTER</a:t>
            </a:r>
          </a:p>
        </p:txBody>
      </p:sp>
      <p:sp>
        <p:nvSpPr>
          <p:cNvPr id="5" name="Platshållare för bildnummer 4">
            <a:extLst>
              <a:ext uri="{FF2B5EF4-FFF2-40B4-BE49-F238E27FC236}">
                <a16:creationId xmlns:a16="http://schemas.microsoft.com/office/drawing/2014/main" id="{4B78B478-BF6B-4F13-BEDC-210D18337E98}"/>
              </a:ext>
            </a:extLst>
          </p:cNvPr>
          <p:cNvSpPr>
            <a:spLocks noGrp="1"/>
          </p:cNvSpPr>
          <p:nvPr>
            <p:ph type="sldNum" sz="quarter" idx="12"/>
          </p:nvPr>
        </p:nvSpPr>
        <p:spPr/>
        <p:txBody>
          <a:bodyPr/>
          <a:lstStyle/>
          <a:p>
            <a:fld id="{F7283078-D760-1647-8B80-66BA8B52336D}" type="slidenum">
              <a:rPr lang="sv-SE" smtClean="0">
                <a:solidFill>
                  <a:srgbClr val="CCCCCC"/>
                </a:solidFill>
              </a:rPr>
              <a:t>24</a:t>
            </a:fld>
            <a:endParaRPr lang="sv-SE" dirty="0">
              <a:solidFill>
                <a:srgbClr val="CCCCCC"/>
              </a:solidFill>
            </a:endParaRPr>
          </a:p>
        </p:txBody>
      </p:sp>
      <p:sp>
        <p:nvSpPr>
          <p:cNvPr id="10" name="Platshållare för datum 3">
            <a:extLst>
              <a:ext uri="{FF2B5EF4-FFF2-40B4-BE49-F238E27FC236}">
                <a16:creationId xmlns:a16="http://schemas.microsoft.com/office/drawing/2014/main" id="{38A5AF1C-CD2B-3242-88CF-04FA26AED57A}"/>
              </a:ext>
            </a:extLst>
          </p:cNvPr>
          <p:cNvSpPr>
            <a:spLocks noGrp="1"/>
          </p:cNvSpPr>
          <p:nvPr>
            <p:ph type="dt" sz="half" idx="10"/>
          </p:nvPr>
        </p:nvSpPr>
        <p:spPr>
          <a:xfrm>
            <a:off x="1195647" y="6475270"/>
            <a:ext cx="832658" cy="365125"/>
          </a:xfrm>
        </p:spPr>
        <p:txBody>
          <a:bodyPr/>
          <a:lstStyle/>
          <a:p>
            <a:fld id="{18896B66-0B3A-474C-9C9C-E4F07B1F5DAD}" type="datetime1">
              <a:rPr lang="sv-SE" smtClean="0"/>
              <a:t>2024-04-29</a:t>
            </a:fld>
            <a:endParaRPr lang="sv-SE" dirty="0"/>
          </a:p>
        </p:txBody>
      </p:sp>
      <p:sp>
        <p:nvSpPr>
          <p:cNvPr id="34" name="Rectangle 33"/>
          <p:cNvSpPr/>
          <p:nvPr/>
        </p:nvSpPr>
        <p:spPr>
          <a:xfrm>
            <a:off x="3633384" y="3913689"/>
            <a:ext cx="191856" cy="295953"/>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41" name="Straight Arrow Connector 40"/>
          <p:cNvCxnSpPr>
            <a:stCxn id="57" idx="3"/>
            <a:endCxn id="34" idx="1"/>
          </p:cNvCxnSpPr>
          <p:nvPr/>
        </p:nvCxnSpPr>
        <p:spPr>
          <a:xfrm>
            <a:off x="3242756" y="4061666"/>
            <a:ext cx="390628" cy="0"/>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a:stCxn id="59" idx="0"/>
          </p:cNvCxnSpPr>
          <p:nvPr/>
        </p:nvCxnSpPr>
        <p:spPr>
          <a:xfrm flipH="1" flipV="1">
            <a:off x="3506755" y="1743114"/>
            <a:ext cx="126629" cy="115295"/>
          </a:xfrm>
          <a:prstGeom prst="straightConnector1">
            <a:avLst/>
          </a:prstGeom>
          <a:ln w="158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p:cNvSpPr txBox="1"/>
          <p:nvPr/>
        </p:nvSpPr>
        <p:spPr>
          <a:xfrm>
            <a:off x="1323703" y="3646167"/>
            <a:ext cx="1919053" cy="830997"/>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Integrated ACC – Target – NW Bunker – SE Bunker PSS key exchange unit #1 (MCR)</a:t>
            </a:r>
            <a:endParaRPr lang="sv-SE" sz="1200" dirty="0"/>
          </a:p>
        </p:txBody>
      </p:sp>
      <p:sp>
        <p:nvSpPr>
          <p:cNvPr id="20" name="Rectangle 19"/>
          <p:cNvSpPr/>
          <p:nvPr/>
        </p:nvSpPr>
        <p:spPr>
          <a:xfrm>
            <a:off x="4746133" y="3783297"/>
            <a:ext cx="124540" cy="147977"/>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Rectangle 20"/>
          <p:cNvSpPr/>
          <p:nvPr/>
        </p:nvSpPr>
        <p:spPr>
          <a:xfrm>
            <a:off x="4750728" y="4221195"/>
            <a:ext cx="124540" cy="147977"/>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24" name="Straight Arrow Connector 23"/>
          <p:cNvCxnSpPr>
            <a:stCxn id="25" idx="2"/>
            <a:endCxn id="20" idx="0"/>
          </p:cNvCxnSpPr>
          <p:nvPr/>
        </p:nvCxnSpPr>
        <p:spPr>
          <a:xfrm flipH="1">
            <a:off x="4808403" y="2536145"/>
            <a:ext cx="545651" cy="1247152"/>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4540028" y="1705148"/>
            <a:ext cx="1628051" cy="830997"/>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North-West Bunker (NWB) PSS key exchange units #2 and #3</a:t>
            </a:r>
            <a:endParaRPr lang="sv-SE" sz="1200" dirty="0"/>
          </a:p>
        </p:txBody>
      </p:sp>
      <p:sp>
        <p:nvSpPr>
          <p:cNvPr id="37" name="TextBox 36"/>
          <p:cNvSpPr txBox="1"/>
          <p:nvPr/>
        </p:nvSpPr>
        <p:spPr>
          <a:xfrm>
            <a:off x="4435013" y="5056794"/>
            <a:ext cx="1628051" cy="830997"/>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South-East Bunker (SEB) PSS key exchange units #2 and #3</a:t>
            </a:r>
            <a:endParaRPr lang="sv-SE" sz="1200" dirty="0"/>
          </a:p>
        </p:txBody>
      </p:sp>
      <p:cxnSp>
        <p:nvCxnSpPr>
          <p:cNvPr id="42" name="Straight Arrow Connector 41"/>
          <p:cNvCxnSpPr>
            <a:stCxn id="37" idx="0"/>
            <a:endCxn id="21" idx="2"/>
          </p:cNvCxnSpPr>
          <p:nvPr/>
        </p:nvCxnSpPr>
        <p:spPr>
          <a:xfrm flipH="1" flipV="1">
            <a:off x="4812998" y="4369172"/>
            <a:ext cx="436041" cy="687622"/>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075EA00E-F0C4-BA33-E683-55BF0510B240}"/>
              </a:ext>
            </a:extLst>
          </p:cNvPr>
          <p:cNvSpPr/>
          <p:nvPr/>
        </p:nvSpPr>
        <p:spPr>
          <a:xfrm>
            <a:off x="4415488" y="4049047"/>
            <a:ext cx="124540" cy="70451"/>
          </a:xfrm>
          <a:prstGeom prst="rect">
            <a:avLst/>
          </a:prstGeom>
          <a:noFill/>
          <a:ln w="34925">
            <a:solidFill>
              <a:srgbClr val="FB99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6" name="Straight Arrow Connector 5">
            <a:extLst>
              <a:ext uri="{FF2B5EF4-FFF2-40B4-BE49-F238E27FC236}">
                <a16:creationId xmlns:a16="http://schemas.microsoft.com/office/drawing/2014/main" id="{0CC26B11-0886-489C-DDB9-BC1EE7E37397}"/>
              </a:ext>
            </a:extLst>
          </p:cNvPr>
          <p:cNvCxnSpPr>
            <a:cxnSpLocks/>
            <a:endCxn id="3" idx="0"/>
          </p:cNvCxnSpPr>
          <p:nvPr/>
        </p:nvCxnSpPr>
        <p:spPr>
          <a:xfrm>
            <a:off x="3305026" y="2944311"/>
            <a:ext cx="1172732" cy="1104736"/>
          </a:xfrm>
          <a:prstGeom prst="straightConnector1">
            <a:avLst/>
          </a:prstGeom>
          <a:ln w="15875">
            <a:solidFill>
              <a:srgbClr val="FB9909"/>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40D3780C-FE74-412E-1C64-5A972CACB64A}"/>
              </a:ext>
            </a:extLst>
          </p:cNvPr>
          <p:cNvSpPr txBox="1"/>
          <p:nvPr/>
        </p:nvSpPr>
        <p:spPr>
          <a:xfrm>
            <a:off x="1219201" y="2471006"/>
            <a:ext cx="2066428" cy="646331"/>
          </a:xfrm>
          <a:prstGeom prst="rect">
            <a:avLst/>
          </a:prstGeom>
          <a:solidFill>
            <a:srgbClr val="FB9909"/>
          </a:solidFill>
          <a:ln>
            <a:solidFill>
              <a:srgbClr val="FB9909"/>
            </a:solidFill>
          </a:ln>
        </p:spPr>
        <p:txBody>
          <a:bodyPr wrap="square" rtlCol="0">
            <a:spAutoFit/>
          </a:bodyPr>
          <a:lstStyle>
            <a:defPPr>
              <a:defRPr lang="sv-SE"/>
            </a:defPPr>
            <a:lvl1pPr>
              <a:defRPr>
                <a:solidFill>
                  <a:schemeClr val="bg1"/>
                </a:solidFill>
              </a:defRPr>
            </a:lvl1pPr>
          </a:lstStyle>
          <a:p>
            <a:r>
              <a:rPr lang="en-US" sz="1200" dirty="0"/>
              <a:t>North-West Bunker (NWB), South-East Bunker (SEB) </a:t>
            </a:r>
          </a:p>
          <a:p>
            <a:r>
              <a:rPr lang="en-US" sz="1200" dirty="0"/>
              <a:t>PSS key exchange units #4</a:t>
            </a:r>
            <a:endParaRPr lang="sv-SE" sz="1200" dirty="0"/>
          </a:p>
        </p:txBody>
      </p:sp>
      <p:pic>
        <p:nvPicPr>
          <p:cNvPr id="16" name="Picture 15">
            <a:extLst>
              <a:ext uri="{FF2B5EF4-FFF2-40B4-BE49-F238E27FC236}">
                <a16:creationId xmlns:a16="http://schemas.microsoft.com/office/drawing/2014/main" id="{7A5D51E0-D370-7423-B3C5-801AB103A22B}"/>
              </a:ext>
            </a:extLst>
          </p:cNvPr>
          <p:cNvPicPr>
            <a:picLocks noChangeAspect="1"/>
          </p:cNvPicPr>
          <p:nvPr/>
        </p:nvPicPr>
        <p:blipFill>
          <a:blip r:embed="rId4"/>
          <a:stretch>
            <a:fillRect/>
          </a:stretch>
        </p:blipFill>
        <p:spPr>
          <a:xfrm>
            <a:off x="6227992" y="1738014"/>
            <a:ext cx="1517663" cy="1109933"/>
          </a:xfrm>
          <a:prstGeom prst="rect">
            <a:avLst/>
          </a:prstGeom>
        </p:spPr>
      </p:pic>
      <p:pic>
        <p:nvPicPr>
          <p:cNvPr id="18" name="Picture 17" descr="A diagram of a diagram&#10;&#10;Description automatically generated">
            <a:extLst>
              <a:ext uri="{FF2B5EF4-FFF2-40B4-BE49-F238E27FC236}">
                <a16:creationId xmlns:a16="http://schemas.microsoft.com/office/drawing/2014/main" id="{99EBCA42-F953-E1C4-354C-9C7DD4C93D22}"/>
              </a:ext>
            </a:extLst>
          </p:cNvPr>
          <p:cNvPicPr>
            <a:picLocks noChangeAspect="1"/>
          </p:cNvPicPr>
          <p:nvPr/>
        </p:nvPicPr>
        <p:blipFill>
          <a:blip r:embed="rId5"/>
          <a:stretch>
            <a:fillRect/>
          </a:stretch>
        </p:blipFill>
        <p:spPr>
          <a:xfrm>
            <a:off x="1709057" y="4540660"/>
            <a:ext cx="1533699" cy="1871113"/>
          </a:xfrm>
          <a:prstGeom prst="rect">
            <a:avLst/>
          </a:prstGeom>
        </p:spPr>
      </p:pic>
      <p:pic>
        <p:nvPicPr>
          <p:cNvPr id="26" name="Picture 25">
            <a:extLst>
              <a:ext uri="{FF2B5EF4-FFF2-40B4-BE49-F238E27FC236}">
                <a16:creationId xmlns:a16="http://schemas.microsoft.com/office/drawing/2014/main" id="{9639E974-8341-6AE1-4770-868CDCE92C1E}"/>
              </a:ext>
            </a:extLst>
          </p:cNvPr>
          <p:cNvPicPr>
            <a:picLocks noChangeAspect="1"/>
          </p:cNvPicPr>
          <p:nvPr/>
        </p:nvPicPr>
        <p:blipFill>
          <a:blip r:embed="rId6"/>
          <a:stretch>
            <a:fillRect/>
          </a:stretch>
        </p:blipFill>
        <p:spPr>
          <a:xfrm>
            <a:off x="621765" y="4540660"/>
            <a:ext cx="1065677" cy="1972194"/>
          </a:xfrm>
          <a:prstGeom prst="rect">
            <a:avLst/>
          </a:prstGeom>
        </p:spPr>
      </p:pic>
      <p:pic>
        <p:nvPicPr>
          <p:cNvPr id="33" name="Picture 32">
            <a:extLst>
              <a:ext uri="{FF2B5EF4-FFF2-40B4-BE49-F238E27FC236}">
                <a16:creationId xmlns:a16="http://schemas.microsoft.com/office/drawing/2014/main" id="{357D7CF4-E003-C378-E089-25A338AD57AE}"/>
              </a:ext>
            </a:extLst>
          </p:cNvPr>
          <p:cNvPicPr>
            <a:picLocks noChangeAspect="1"/>
          </p:cNvPicPr>
          <p:nvPr/>
        </p:nvPicPr>
        <p:blipFill>
          <a:blip r:embed="rId7"/>
          <a:stretch>
            <a:fillRect/>
          </a:stretch>
        </p:blipFill>
        <p:spPr>
          <a:xfrm>
            <a:off x="7810348" y="1470462"/>
            <a:ext cx="1089812" cy="2129326"/>
          </a:xfrm>
          <a:prstGeom prst="rect">
            <a:avLst/>
          </a:prstGeom>
        </p:spPr>
      </p:pic>
      <p:pic>
        <p:nvPicPr>
          <p:cNvPr id="38" name="Picture 37">
            <a:extLst>
              <a:ext uri="{FF2B5EF4-FFF2-40B4-BE49-F238E27FC236}">
                <a16:creationId xmlns:a16="http://schemas.microsoft.com/office/drawing/2014/main" id="{3133984E-C4E9-6A32-7C1F-02C480A7F925}"/>
              </a:ext>
            </a:extLst>
          </p:cNvPr>
          <p:cNvPicPr>
            <a:picLocks noChangeAspect="1"/>
          </p:cNvPicPr>
          <p:nvPr/>
        </p:nvPicPr>
        <p:blipFill>
          <a:blip r:embed="rId8"/>
          <a:stretch>
            <a:fillRect/>
          </a:stretch>
        </p:blipFill>
        <p:spPr>
          <a:xfrm>
            <a:off x="6227992" y="5040292"/>
            <a:ext cx="1466889" cy="1097280"/>
          </a:xfrm>
          <a:prstGeom prst="rect">
            <a:avLst/>
          </a:prstGeom>
        </p:spPr>
      </p:pic>
      <p:pic>
        <p:nvPicPr>
          <p:cNvPr id="43" name="Picture 42">
            <a:extLst>
              <a:ext uri="{FF2B5EF4-FFF2-40B4-BE49-F238E27FC236}">
                <a16:creationId xmlns:a16="http://schemas.microsoft.com/office/drawing/2014/main" id="{C96DF77F-C964-959A-D54D-5E0E7D065F51}"/>
              </a:ext>
            </a:extLst>
          </p:cNvPr>
          <p:cNvPicPr>
            <a:picLocks noChangeAspect="1"/>
          </p:cNvPicPr>
          <p:nvPr/>
        </p:nvPicPr>
        <p:blipFill>
          <a:blip r:embed="rId9"/>
          <a:stretch>
            <a:fillRect/>
          </a:stretch>
        </p:blipFill>
        <p:spPr>
          <a:xfrm>
            <a:off x="7772498" y="4295183"/>
            <a:ext cx="1130295" cy="2231308"/>
          </a:xfrm>
          <a:prstGeom prst="rect">
            <a:avLst/>
          </a:prstGeom>
        </p:spPr>
      </p:pic>
      <p:pic>
        <p:nvPicPr>
          <p:cNvPr id="45" name="Picture 44">
            <a:extLst>
              <a:ext uri="{FF2B5EF4-FFF2-40B4-BE49-F238E27FC236}">
                <a16:creationId xmlns:a16="http://schemas.microsoft.com/office/drawing/2014/main" id="{AE498A3E-97B5-3651-86D7-AEA014678669}"/>
              </a:ext>
            </a:extLst>
          </p:cNvPr>
          <p:cNvPicPr>
            <a:picLocks noChangeAspect="1"/>
          </p:cNvPicPr>
          <p:nvPr/>
        </p:nvPicPr>
        <p:blipFill>
          <a:blip r:embed="rId10"/>
          <a:stretch>
            <a:fillRect/>
          </a:stretch>
        </p:blipFill>
        <p:spPr>
          <a:xfrm>
            <a:off x="1157675" y="1370212"/>
            <a:ext cx="1073943" cy="924587"/>
          </a:xfrm>
          <a:prstGeom prst="rect">
            <a:avLst/>
          </a:prstGeom>
        </p:spPr>
      </p:pic>
      <p:pic>
        <p:nvPicPr>
          <p:cNvPr id="51" name="Picture 50">
            <a:extLst>
              <a:ext uri="{FF2B5EF4-FFF2-40B4-BE49-F238E27FC236}">
                <a16:creationId xmlns:a16="http://schemas.microsoft.com/office/drawing/2014/main" id="{897F83DE-A46C-4288-367C-0EBDD0BE6AFB}"/>
              </a:ext>
            </a:extLst>
          </p:cNvPr>
          <p:cNvPicPr>
            <a:picLocks noChangeAspect="1"/>
          </p:cNvPicPr>
          <p:nvPr/>
        </p:nvPicPr>
        <p:blipFill>
          <a:blip r:embed="rId10"/>
          <a:stretch>
            <a:fillRect/>
          </a:stretch>
        </p:blipFill>
        <p:spPr>
          <a:xfrm>
            <a:off x="2263965" y="1396151"/>
            <a:ext cx="1073945" cy="924588"/>
          </a:xfrm>
          <a:prstGeom prst="rect">
            <a:avLst/>
          </a:prstGeom>
        </p:spPr>
      </p:pic>
    </p:spTree>
    <p:extLst>
      <p:ext uri="{BB962C8B-B14F-4D97-AF65-F5344CB8AC3E}">
        <p14:creationId xmlns:p14="http://schemas.microsoft.com/office/powerpoint/2010/main" val="12119267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7"/>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57" grpId="0" animBg="1"/>
      <p:bldP spid="20" grpId="0" animBg="1"/>
      <p:bldP spid="21" grpId="0" animBg="1"/>
      <p:bldP spid="25" grpId="0" animBg="1"/>
      <p:bldP spid="37" grpId="0" animBg="1"/>
      <p:bldP spid="3" grpId="0" animBg="1"/>
      <p:bldP spid="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8FA8089-BBCB-46D3-9DBE-1A10590117B7}"/>
              </a:ext>
            </a:extLst>
          </p:cNvPr>
          <p:cNvPicPr>
            <a:picLocks noChangeAspect="1"/>
          </p:cNvPicPr>
          <p:nvPr/>
        </p:nvPicPr>
        <p:blipFill>
          <a:blip r:embed="rId3"/>
          <a:stretch>
            <a:fillRect/>
          </a:stretch>
        </p:blipFill>
        <p:spPr>
          <a:xfrm>
            <a:off x="10471986" y="2350030"/>
            <a:ext cx="740751" cy="1103133"/>
          </a:xfrm>
          <a:prstGeom prst="rect">
            <a:avLst/>
          </a:prstGeom>
        </p:spPr>
      </p:pic>
      <p:grpSp>
        <p:nvGrpSpPr>
          <p:cNvPr id="5" name="Group 4"/>
          <p:cNvGrpSpPr/>
          <p:nvPr/>
        </p:nvGrpSpPr>
        <p:grpSpPr>
          <a:xfrm>
            <a:off x="6961934" y="3171505"/>
            <a:ext cx="149760" cy="3147004"/>
            <a:chOff x="8185421" y="1858296"/>
            <a:chExt cx="149760" cy="3147004"/>
          </a:xfrm>
        </p:grpSpPr>
        <p:sp>
          <p:nvSpPr>
            <p:cNvPr id="171" name="Hexagon 170">
              <a:extLst>
                <a:ext uri="{FF2B5EF4-FFF2-40B4-BE49-F238E27FC236}">
                  <a16:creationId xmlns:a16="http://schemas.microsoft.com/office/drawing/2014/main" id="{531AA4A9-F75E-0605-52F8-BDCF0B936C86}"/>
                </a:ext>
              </a:extLst>
            </p:cNvPr>
            <p:cNvSpPr/>
            <p:nvPr/>
          </p:nvSpPr>
          <p:spPr>
            <a:xfrm rot="16200000">
              <a:off x="8217643" y="18465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Hexagon 171">
              <a:extLst>
                <a:ext uri="{FF2B5EF4-FFF2-40B4-BE49-F238E27FC236}">
                  <a16:creationId xmlns:a16="http://schemas.microsoft.com/office/drawing/2014/main" id="{A87BF2C9-A35E-28AD-C0D2-C4CBF0B6346F}"/>
                </a:ext>
              </a:extLst>
            </p:cNvPr>
            <p:cNvSpPr/>
            <p:nvPr/>
          </p:nvSpPr>
          <p:spPr>
            <a:xfrm rot="16200000">
              <a:off x="8216534" y="194095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3" name="Rounded Rectangle 37">
              <a:extLst>
                <a:ext uri="{FF2B5EF4-FFF2-40B4-BE49-F238E27FC236}">
                  <a16:creationId xmlns:a16="http://schemas.microsoft.com/office/drawing/2014/main" id="{BC2D5325-90E8-2D1E-F0BE-A2A62FF6986C}"/>
                </a:ext>
              </a:extLst>
            </p:cNvPr>
            <p:cNvSpPr/>
            <p:nvPr/>
          </p:nvSpPr>
          <p:spPr>
            <a:xfrm rot="16200000">
              <a:off x="6686799" y="3356918"/>
              <a:ext cx="3147004" cy="14976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4" name="Hexagon 173">
              <a:extLst>
                <a:ext uri="{FF2B5EF4-FFF2-40B4-BE49-F238E27FC236}">
                  <a16:creationId xmlns:a16="http://schemas.microsoft.com/office/drawing/2014/main" id="{DBAA4E58-C4E5-D9C6-416D-61B9C903E43F}"/>
                </a:ext>
              </a:extLst>
            </p:cNvPr>
            <p:cNvSpPr/>
            <p:nvPr/>
          </p:nvSpPr>
          <p:spPr>
            <a:xfrm rot="16200000">
              <a:off x="8217643" y="40085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5" name="Hexagon 174">
              <a:extLst>
                <a:ext uri="{FF2B5EF4-FFF2-40B4-BE49-F238E27FC236}">
                  <a16:creationId xmlns:a16="http://schemas.microsoft.com/office/drawing/2014/main" id="{594475C8-37B0-3794-750E-4406766B557D}"/>
                </a:ext>
              </a:extLst>
            </p:cNvPr>
            <p:cNvSpPr/>
            <p:nvPr/>
          </p:nvSpPr>
          <p:spPr>
            <a:xfrm rot="16200000">
              <a:off x="8217643" y="391129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6" name="Hexagon 175">
              <a:extLst>
                <a:ext uri="{FF2B5EF4-FFF2-40B4-BE49-F238E27FC236}">
                  <a16:creationId xmlns:a16="http://schemas.microsoft.com/office/drawing/2014/main" id="{65F70644-314E-BE85-669F-C0114AC8C8D0}"/>
                </a:ext>
              </a:extLst>
            </p:cNvPr>
            <p:cNvSpPr/>
            <p:nvPr/>
          </p:nvSpPr>
          <p:spPr>
            <a:xfrm rot="16200000">
              <a:off x="8217643" y="381405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7" name="Hexagon 176">
              <a:extLst>
                <a:ext uri="{FF2B5EF4-FFF2-40B4-BE49-F238E27FC236}">
                  <a16:creationId xmlns:a16="http://schemas.microsoft.com/office/drawing/2014/main" id="{0F8E7230-3215-4D6A-035B-85529D591699}"/>
                </a:ext>
              </a:extLst>
            </p:cNvPr>
            <p:cNvSpPr/>
            <p:nvPr/>
          </p:nvSpPr>
          <p:spPr>
            <a:xfrm rot="16200000">
              <a:off x="8217643" y="371589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8" name="Hexagon 177">
              <a:extLst>
                <a:ext uri="{FF2B5EF4-FFF2-40B4-BE49-F238E27FC236}">
                  <a16:creationId xmlns:a16="http://schemas.microsoft.com/office/drawing/2014/main" id="{61F10576-851E-02EC-6BFC-0264028F3844}"/>
                </a:ext>
              </a:extLst>
            </p:cNvPr>
            <p:cNvSpPr/>
            <p:nvPr/>
          </p:nvSpPr>
          <p:spPr>
            <a:xfrm rot="16200000">
              <a:off x="8217643" y="362129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9" name="Hexagon 178">
              <a:extLst>
                <a:ext uri="{FF2B5EF4-FFF2-40B4-BE49-F238E27FC236}">
                  <a16:creationId xmlns:a16="http://schemas.microsoft.com/office/drawing/2014/main" id="{CC9B1119-10E0-A809-50E6-EABA071B6B8A}"/>
                </a:ext>
              </a:extLst>
            </p:cNvPr>
            <p:cNvSpPr/>
            <p:nvPr/>
          </p:nvSpPr>
          <p:spPr>
            <a:xfrm rot="16200000">
              <a:off x="8217643" y="35213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0" name="Hexagon 179">
              <a:extLst>
                <a:ext uri="{FF2B5EF4-FFF2-40B4-BE49-F238E27FC236}">
                  <a16:creationId xmlns:a16="http://schemas.microsoft.com/office/drawing/2014/main" id="{88446DF2-82E1-20C8-081D-827E1259F1A9}"/>
                </a:ext>
              </a:extLst>
            </p:cNvPr>
            <p:cNvSpPr/>
            <p:nvPr/>
          </p:nvSpPr>
          <p:spPr>
            <a:xfrm rot="16200000">
              <a:off x="8217643" y="34258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1" name="Hexagon 180">
              <a:extLst>
                <a:ext uri="{FF2B5EF4-FFF2-40B4-BE49-F238E27FC236}">
                  <a16:creationId xmlns:a16="http://schemas.microsoft.com/office/drawing/2014/main" id="{6C30A962-3853-74FF-D53C-6544E22F2339}"/>
                </a:ext>
              </a:extLst>
            </p:cNvPr>
            <p:cNvSpPr/>
            <p:nvPr/>
          </p:nvSpPr>
          <p:spPr>
            <a:xfrm rot="16200000">
              <a:off x="8217643" y="33299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2" name="Hexagon 181">
              <a:extLst>
                <a:ext uri="{FF2B5EF4-FFF2-40B4-BE49-F238E27FC236}">
                  <a16:creationId xmlns:a16="http://schemas.microsoft.com/office/drawing/2014/main" id="{4B5CF9BC-F7DD-1AA3-99FB-8CD5767AB7ED}"/>
                </a:ext>
              </a:extLst>
            </p:cNvPr>
            <p:cNvSpPr/>
            <p:nvPr/>
          </p:nvSpPr>
          <p:spPr>
            <a:xfrm rot="16200000">
              <a:off x="8217643" y="323277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3" name="Hexagon 182">
              <a:extLst>
                <a:ext uri="{FF2B5EF4-FFF2-40B4-BE49-F238E27FC236}">
                  <a16:creationId xmlns:a16="http://schemas.microsoft.com/office/drawing/2014/main" id="{D0061987-63A6-27CF-48E7-C41C7514662B}"/>
                </a:ext>
              </a:extLst>
            </p:cNvPr>
            <p:cNvSpPr/>
            <p:nvPr/>
          </p:nvSpPr>
          <p:spPr>
            <a:xfrm rot="16200000">
              <a:off x="8217643" y="31346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4" name="Hexagon 183">
              <a:extLst>
                <a:ext uri="{FF2B5EF4-FFF2-40B4-BE49-F238E27FC236}">
                  <a16:creationId xmlns:a16="http://schemas.microsoft.com/office/drawing/2014/main" id="{89F836AA-4DEB-F271-2E3D-04ABD9EE2250}"/>
                </a:ext>
              </a:extLst>
            </p:cNvPr>
            <p:cNvSpPr/>
            <p:nvPr/>
          </p:nvSpPr>
          <p:spPr>
            <a:xfrm rot="16200000">
              <a:off x="8217643" y="304001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5" name="Hexagon 184">
              <a:extLst>
                <a:ext uri="{FF2B5EF4-FFF2-40B4-BE49-F238E27FC236}">
                  <a16:creationId xmlns:a16="http://schemas.microsoft.com/office/drawing/2014/main" id="{F242E01E-F89F-47BD-BAC3-75B82D8DE07C}"/>
                </a:ext>
              </a:extLst>
            </p:cNvPr>
            <p:cNvSpPr/>
            <p:nvPr/>
          </p:nvSpPr>
          <p:spPr>
            <a:xfrm rot="16200000">
              <a:off x="8217643" y="29400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6" name="Hexagon 185">
              <a:extLst>
                <a:ext uri="{FF2B5EF4-FFF2-40B4-BE49-F238E27FC236}">
                  <a16:creationId xmlns:a16="http://schemas.microsoft.com/office/drawing/2014/main" id="{895BDE83-04B5-F686-B8CF-AE3B051CC34B}"/>
                </a:ext>
              </a:extLst>
            </p:cNvPr>
            <p:cNvSpPr/>
            <p:nvPr/>
          </p:nvSpPr>
          <p:spPr>
            <a:xfrm rot="16200000">
              <a:off x="8217643" y="28445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7" name="Hexagon 186">
              <a:extLst>
                <a:ext uri="{FF2B5EF4-FFF2-40B4-BE49-F238E27FC236}">
                  <a16:creationId xmlns:a16="http://schemas.microsoft.com/office/drawing/2014/main" id="{293A51A2-7190-0F46-2466-CB6698BA9072}"/>
                </a:ext>
              </a:extLst>
            </p:cNvPr>
            <p:cNvSpPr/>
            <p:nvPr/>
          </p:nvSpPr>
          <p:spPr>
            <a:xfrm rot="16200000">
              <a:off x="8217643" y="273148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8" name="Hexagon 187">
              <a:extLst>
                <a:ext uri="{FF2B5EF4-FFF2-40B4-BE49-F238E27FC236}">
                  <a16:creationId xmlns:a16="http://schemas.microsoft.com/office/drawing/2014/main" id="{9BFB1E17-07FF-09C0-584C-8480A100499B}"/>
                </a:ext>
              </a:extLst>
            </p:cNvPr>
            <p:cNvSpPr/>
            <p:nvPr/>
          </p:nvSpPr>
          <p:spPr>
            <a:xfrm rot="16200000">
              <a:off x="8217643" y="26333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9" name="Hexagon 188">
              <a:extLst>
                <a:ext uri="{FF2B5EF4-FFF2-40B4-BE49-F238E27FC236}">
                  <a16:creationId xmlns:a16="http://schemas.microsoft.com/office/drawing/2014/main" id="{779B1A35-2F44-B175-9CAA-DFF16C414DFA}"/>
                </a:ext>
              </a:extLst>
            </p:cNvPr>
            <p:cNvSpPr/>
            <p:nvPr/>
          </p:nvSpPr>
          <p:spPr>
            <a:xfrm rot="16200000">
              <a:off x="8217643" y="25387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0" name="Hexagon 189">
              <a:extLst>
                <a:ext uri="{FF2B5EF4-FFF2-40B4-BE49-F238E27FC236}">
                  <a16:creationId xmlns:a16="http://schemas.microsoft.com/office/drawing/2014/main" id="{9D71C5A1-4FE8-F50E-292E-5AFE319DEAAE}"/>
                </a:ext>
              </a:extLst>
            </p:cNvPr>
            <p:cNvSpPr/>
            <p:nvPr/>
          </p:nvSpPr>
          <p:spPr>
            <a:xfrm rot="16200000">
              <a:off x="8217643" y="24387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1" name="Hexagon 190">
              <a:extLst>
                <a:ext uri="{FF2B5EF4-FFF2-40B4-BE49-F238E27FC236}">
                  <a16:creationId xmlns:a16="http://schemas.microsoft.com/office/drawing/2014/main" id="{86FFC6FF-6EE1-AB82-E380-48A394B5F8BD}"/>
                </a:ext>
              </a:extLst>
            </p:cNvPr>
            <p:cNvSpPr/>
            <p:nvPr/>
          </p:nvSpPr>
          <p:spPr>
            <a:xfrm rot="16200000">
              <a:off x="8217643" y="23432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2" name="Hexagon 191">
              <a:extLst>
                <a:ext uri="{FF2B5EF4-FFF2-40B4-BE49-F238E27FC236}">
                  <a16:creationId xmlns:a16="http://schemas.microsoft.com/office/drawing/2014/main" id="{12063095-DBB2-A074-BDD9-2C95BDEEE006}"/>
                </a:ext>
              </a:extLst>
            </p:cNvPr>
            <p:cNvSpPr/>
            <p:nvPr/>
          </p:nvSpPr>
          <p:spPr>
            <a:xfrm rot="16200000">
              <a:off x="8217643" y="22426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3" name="Hexagon 192">
              <a:extLst>
                <a:ext uri="{FF2B5EF4-FFF2-40B4-BE49-F238E27FC236}">
                  <a16:creationId xmlns:a16="http://schemas.microsoft.com/office/drawing/2014/main" id="{75215AFC-7E92-9BEC-5DE1-F418B8A25B22}"/>
                </a:ext>
              </a:extLst>
            </p:cNvPr>
            <p:cNvSpPr/>
            <p:nvPr/>
          </p:nvSpPr>
          <p:spPr>
            <a:xfrm rot="16200000">
              <a:off x="8217643" y="21426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4" name="Hexagon 193">
              <a:extLst>
                <a:ext uri="{FF2B5EF4-FFF2-40B4-BE49-F238E27FC236}">
                  <a16:creationId xmlns:a16="http://schemas.microsoft.com/office/drawing/2014/main" id="{127E3ABA-8EE8-78BC-F1A8-D702A2B93C8D}"/>
                </a:ext>
              </a:extLst>
            </p:cNvPr>
            <p:cNvSpPr/>
            <p:nvPr/>
          </p:nvSpPr>
          <p:spPr>
            <a:xfrm rot="16200000">
              <a:off x="8217643" y="20471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7" name="Hexagon 196">
              <a:extLst>
                <a:ext uri="{FF2B5EF4-FFF2-40B4-BE49-F238E27FC236}">
                  <a16:creationId xmlns:a16="http://schemas.microsoft.com/office/drawing/2014/main" id="{DA68A9A5-0D58-13F2-931D-81A0A4DBFCA9}"/>
                </a:ext>
              </a:extLst>
            </p:cNvPr>
            <p:cNvSpPr/>
            <p:nvPr/>
          </p:nvSpPr>
          <p:spPr>
            <a:xfrm rot="16200000">
              <a:off x="8217644" y="481507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8" name="Hexagon 197">
              <a:extLst>
                <a:ext uri="{FF2B5EF4-FFF2-40B4-BE49-F238E27FC236}">
                  <a16:creationId xmlns:a16="http://schemas.microsoft.com/office/drawing/2014/main" id="{C0A16777-E84D-4532-F428-5FA84AF2B34F}"/>
                </a:ext>
              </a:extLst>
            </p:cNvPr>
            <p:cNvSpPr/>
            <p:nvPr/>
          </p:nvSpPr>
          <p:spPr>
            <a:xfrm rot="16200000">
              <a:off x="8217644" y="471691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9" name="Hexagon 198">
              <a:extLst>
                <a:ext uri="{FF2B5EF4-FFF2-40B4-BE49-F238E27FC236}">
                  <a16:creationId xmlns:a16="http://schemas.microsoft.com/office/drawing/2014/main" id="{387C66FF-BF7E-0697-A86C-F134B887912D}"/>
                </a:ext>
              </a:extLst>
            </p:cNvPr>
            <p:cNvSpPr/>
            <p:nvPr/>
          </p:nvSpPr>
          <p:spPr>
            <a:xfrm rot="16200000">
              <a:off x="8217644" y="4622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0" name="Hexagon 199">
              <a:extLst>
                <a:ext uri="{FF2B5EF4-FFF2-40B4-BE49-F238E27FC236}">
                  <a16:creationId xmlns:a16="http://schemas.microsoft.com/office/drawing/2014/main" id="{EF7046BE-DE54-3894-ADFA-65F92A85A1A6}"/>
                </a:ext>
              </a:extLst>
            </p:cNvPr>
            <p:cNvSpPr/>
            <p:nvPr/>
          </p:nvSpPr>
          <p:spPr>
            <a:xfrm rot="16200000">
              <a:off x="8217644" y="45223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1" name="Hexagon 200">
              <a:extLst>
                <a:ext uri="{FF2B5EF4-FFF2-40B4-BE49-F238E27FC236}">
                  <a16:creationId xmlns:a16="http://schemas.microsoft.com/office/drawing/2014/main" id="{9F003E1B-2F82-3F33-9DBA-4BC0C80ECB86}"/>
                </a:ext>
              </a:extLst>
            </p:cNvPr>
            <p:cNvSpPr/>
            <p:nvPr/>
          </p:nvSpPr>
          <p:spPr>
            <a:xfrm rot="16200000">
              <a:off x="8217644" y="44268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2" name="Hexagon 201">
              <a:extLst>
                <a:ext uri="{FF2B5EF4-FFF2-40B4-BE49-F238E27FC236}">
                  <a16:creationId xmlns:a16="http://schemas.microsoft.com/office/drawing/2014/main" id="{F7317249-92B0-79F5-5C51-20879B853E1B}"/>
                </a:ext>
              </a:extLst>
            </p:cNvPr>
            <p:cNvSpPr/>
            <p:nvPr/>
          </p:nvSpPr>
          <p:spPr>
            <a:xfrm rot="16200000">
              <a:off x="8217644" y="43262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3" name="Hexagon 202">
              <a:extLst>
                <a:ext uri="{FF2B5EF4-FFF2-40B4-BE49-F238E27FC236}">
                  <a16:creationId xmlns:a16="http://schemas.microsoft.com/office/drawing/2014/main" id="{F8F9ABD6-4067-8398-F9AC-57C3CAA742A4}"/>
                </a:ext>
              </a:extLst>
            </p:cNvPr>
            <p:cNvSpPr/>
            <p:nvPr/>
          </p:nvSpPr>
          <p:spPr>
            <a:xfrm rot="16200000">
              <a:off x="8217644" y="42262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04" name="Hexagon 203">
              <a:extLst>
                <a:ext uri="{FF2B5EF4-FFF2-40B4-BE49-F238E27FC236}">
                  <a16:creationId xmlns:a16="http://schemas.microsoft.com/office/drawing/2014/main" id="{A18E9A1F-5CC2-1ABF-1869-CB055C6B7EDB}"/>
                </a:ext>
              </a:extLst>
            </p:cNvPr>
            <p:cNvSpPr/>
            <p:nvPr/>
          </p:nvSpPr>
          <p:spPr>
            <a:xfrm rot="16200000">
              <a:off x="8217644" y="41307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 name="Title 1"/>
          <p:cNvSpPr>
            <a:spLocks noGrp="1"/>
          </p:cNvSpPr>
          <p:nvPr>
            <p:ph type="title"/>
          </p:nvPr>
        </p:nvSpPr>
        <p:spPr>
          <a:xfrm>
            <a:off x="1103708" y="265373"/>
            <a:ext cx="9500791" cy="657339"/>
          </a:xfrm>
        </p:spPr>
        <p:txBody>
          <a:bodyPr/>
          <a:lstStyle/>
          <a:p>
            <a:r>
              <a:rPr lang="sv-SE" dirty="0"/>
              <a:t>Bunker PSS Key </a:t>
            </a:r>
            <a:r>
              <a:rPr lang="sv-SE" dirty="0" err="1"/>
              <a:t>exchange</a:t>
            </a:r>
            <a:r>
              <a:rPr lang="sv-SE" dirty="0"/>
              <a:t> system </a:t>
            </a:r>
            <a:endParaRPr lang="en-US" dirty="0"/>
          </a:p>
        </p:txBody>
      </p:sp>
      <p:sp>
        <p:nvSpPr>
          <p:cNvPr id="3" name="Footer Placeholder 2"/>
          <p:cNvSpPr>
            <a:spLocks noGrp="1"/>
          </p:cNvSpPr>
          <p:nvPr>
            <p:ph type="ftr" sz="quarter" idx="11"/>
          </p:nvPr>
        </p:nvSpPr>
        <p:spPr/>
        <p:txBody>
          <a:bodyPr/>
          <a:lstStyle/>
          <a:p>
            <a:r>
              <a:rPr lang="sv-SE"/>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25</a:t>
            </a:fld>
            <a:endParaRPr lang="sv-SE"/>
          </a:p>
        </p:txBody>
      </p:sp>
      <p:sp>
        <p:nvSpPr>
          <p:cNvPr id="8" name="Date Placeholder 7"/>
          <p:cNvSpPr>
            <a:spLocks noGrp="1"/>
          </p:cNvSpPr>
          <p:nvPr>
            <p:ph type="dt" sz="half" idx="10"/>
          </p:nvPr>
        </p:nvSpPr>
        <p:spPr/>
        <p:txBody>
          <a:bodyPr/>
          <a:lstStyle/>
          <a:p>
            <a:fld id="{18896B66-0B3A-474C-9C9C-E4F07B1F5DAD}" type="datetime1">
              <a:rPr lang="sv-SE" smtClean="0"/>
              <a:t>2024-04-29</a:t>
            </a:fld>
            <a:endParaRPr lang="sv-SE" dirty="0"/>
          </a:p>
        </p:txBody>
      </p:sp>
      <p:pic>
        <p:nvPicPr>
          <p:cNvPr id="151" name="Picture 150" descr="\\fildutchfnp\fih\product information\mGard\DM\Images\DM1-CLIS-H.png">
            <a:extLst>
              <a:ext uri="{FF2B5EF4-FFF2-40B4-BE49-F238E27FC236}">
                <a16:creationId xmlns:a16="http://schemas.microsoft.com/office/drawing/2014/main" id="{5E475A1F-7CE8-B790-B45B-4DBDD87675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4003" y="5700133"/>
            <a:ext cx="1544746" cy="884589"/>
          </a:xfrm>
          <a:prstGeom prst="rect">
            <a:avLst/>
          </a:prstGeom>
          <a:noFill/>
          <a:ln w="9525">
            <a:solidFill>
              <a:schemeClr val="bg1">
                <a:lumMod val="65000"/>
              </a:schemeClr>
            </a:solidFill>
            <a:miter lim="800000"/>
            <a:headEnd/>
            <a:tailEnd/>
          </a:ln>
          <a:extLst>
            <a:ext uri="{909E8E84-426E-40DD-AFC4-6F175D3DCCD1}">
              <a14:hiddenFill xmlns:a14="http://schemas.microsoft.com/office/drawing/2010/main">
                <a:solidFill>
                  <a:srgbClr val="FFFFFF"/>
                </a:solidFill>
              </a14:hiddenFill>
            </a:ext>
          </a:extLst>
        </p:spPr>
      </p:pic>
      <p:sp>
        <p:nvSpPr>
          <p:cNvPr id="152" name="TextBox 151">
            <a:extLst>
              <a:ext uri="{FF2B5EF4-FFF2-40B4-BE49-F238E27FC236}">
                <a16:creationId xmlns:a16="http://schemas.microsoft.com/office/drawing/2014/main" id="{7758BF9F-9BE4-8A4D-160F-9D71238A9983}"/>
              </a:ext>
            </a:extLst>
          </p:cNvPr>
          <p:cNvSpPr txBox="1"/>
          <p:nvPr/>
        </p:nvSpPr>
        <p:spPr>
          <a:xfrm>
            <a:off x="8215344" y="5125597"/>
            <a:ext cx="1627524" cy="553998"/>
          </a:xfrm>
          <a:prstGeom prst="rect">
            <a:avLst/>
          </a:prstGeom>
          <a:noFill/>
        </p:spPr>
        <p:txBody>
          <a:bodyPr wrap="square" rtlCol="0">
            <a:spAutoFit/>
          </a:bodyPr>
          <a:lstStyle/>
          <a:p>
            <a:pPr algn="ctr"/>
            <a:r>
              <a:rPr lang="en-GB" sz="1000" b="1" dirty="0">
                <a:solidFill>
                  <a:schemeClr val="accent5"/>
                </a:solidFill>
              </a:rPr>
              <a:t>Interlock module for Instrument beamline shielding (shutter pits)</a:t>
            </a:r>
          </a:p>
        </p:txBody>
      </p:sp>
      <p:sp>
        <p:nvSpPr>
          <p:cNvPr id="159" name="Frame 158">
            <a:extLst>
              <a:ext uri="{FF2B5EF4-FFF2-40B4-BE49-F238E27FC236}">
                <a16:creationId xmlns:a16="http://schemas.microsoft.com/office/drawing/2014/main" id="{B0ADC477-A0E9-A9AC-1A3C-4EB10CC66CB0}"/>
              </a:ext>
            </a:extLst>
          </p:cNvPr>
          <p:cNvSpPr/>
          <p:nvPr/>
        </p:nvSpPr>
        <p:spPr>
          <a:xfrm>
            <a:off x="5962802" y="2316188"/>
            <a:ext cx="2097666" cy="4215447"/>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68" name="TextBox 167">
            <a:extLst>
              <a:ext uri="{FF2B5EF4-FFF2-40B4-BE49-F238E27FC236}">
                <a16:creationId xmlns:a16="http://schemas.microsoft.com/office/drawing/2014/main" id="{50636B66-97E3-1DC7-AEB9-9007036054B3}"/>
              </a:ext>
            </a:extLst>
          </p:cNvPr>
          <p:cNvSpPr txBox="1"/>
          <p:nvPr/>
        </p:nvSpPr>
        <p:spPr>
          <a:xfrm>
            <a:off x="7174288" y="3325443"/>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169" name="TextBox 168">
            <a:extLst>
              <a:ext uri="{FF2B5EF4-FFF2-40B4-BE49-F238E27FC236}">
                <a16:creationId xmlns:a16="http://schemas.microsoft.com/office/drawing/2014/main" id="{3DEEDDF1-96B4-A472-5BA5-18FABD370501}"/>
              </a:ext>
            </a:extLst>
          </p:cNvPr>
          <p:cNvSpPr txBox="1"/>
          <p:nvPr/>
        </p:nvSpPr>
        <p:spPr>
          <a:xfrm>
            <a:off x="7174288" y="3757799"/>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205" name="Donut 79">
            <a:extLst>
              <a:ext uri="{FF2B5EF4-FFF2-40B4-BE49-F238E27FC236}">
                <a16:creationId xmlns:a16="http://schemas.microsoft.com/office/drawing/2014/main" id="{401D5203-0AA2-C802-8E90-E150D8AF1CB7}"/>
              </a:ext>
            </a:extLst>
          </p:cNvPr>
          <p:cNvSpPr/>
          <p:nvPr/>
        </p:nvSpPr>
        <p:spPr>
          <a:xfrm rot="16200000">
            <a:off x="6853189" y="3070331"/>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9" name="Straight Connector 208">
            <a:extLst>
              <a:ext uri="{FF2B5EF4-FFF2-40B4-BE49-F238E27FC236}">
                <a16:creationId xmlns:a16="http://schemas.microsoft.com/office/drawing/2014/main" id="{60F9ED3A-12FA-A952-50A3-E0EB096DC043}"/>
              </a:ext>
            </a:extLst>
          </p:cNvPr>
          <p:cNvCxnSpPr>
            <a:cxnSpLocks/>
          </p:cNvCxnSpPr>
          <p:nvPr/>
        </p:nvCxnSpPr>
        <p:spPr>
          <a:xfrm rot="16200000">
            <a:off x="7030256" y="2998077"/>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0" name="Oval 209">
            <a:extLst>
              <a:ext uri="{FF2B5EF4-FFF2-40B4-BE49-F238E27FC236}">
                <a16:creationId xmlns:a16="http://schemas.microsoft.com/office/drawing/2014/main" id="{35A0921E-D32B-3272-A29C-E137F38D096B}"/>
              </a:ext>
            </a:extLst>
          </p:cNvPr>
          <p:cNvSpPr/>
          <p:nvPr/>
        </p:nvSpPr>
        <p:spPr>
          <a:xfrm rot="16200000">
            <a:off x="6996467" y="3211722"/>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12" name="Donut 428">
            <a:extLst>
              <a:ext uri="{FF2B5EF4-FFF2-40B4-BE49-F238E27FC236}">
                <a16:creationId xmlns:a16="http://schemas.microsoft.com/office/drawing/2014/main" id="{43EFEAC5-5913-5930-C585-DF64C7D29350}"/>
              </a:ext>
            </a:extLst>
          </p:cNvPr>
          <p:cNvSpPr/>
          <p:nvPr/>
        </p:nvSpPr>
        <p:spPr>
          <a:xfrm>
            <a:off x="6866177" y="3518318"/>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2BA1814C-6271-6EE5-7B83-4F2CAC4F6D45}"/>
              </a:ext>
            </a:extLst>
          </p:cNvPr>
          <p:cNvCxnSpPr>
            <a:cxnSpLocks/>
          </p:cNvCxnSpPr>
          <p:nvPr/>
        </p:nvCxnSpPr>
        <p:spPr>
          <a:xfrm>
            <a:off x="7033277" y="3442261"/>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4" name="Oval 213">
            <a:extLst>
              <a:ext uri="{FF2B5EF4-FFF2-40B4-BE49-F238E27FC236}">
                <a16:creationId xmlns:a16="http://schemas.microsoft.com/office/drawing/2014/main" id="{C1B70A53-EA11-519B-0954-9A50C8D21462}"/>
              </a:ext>
            </a:extLst>
          </p:cNvPr>
          <p:cNvSpPr/>
          <p:nvPr/>
        </p:nvSpPr>
        <p:spPr>
          <a:xfrm>
            <a:off x="7006545" y="3658261"/>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216" name="Group 215">
            <a:extLst>
              <a:ext uri="{FF2B5EF4-FFF2-40B4-BE49-F238E27FC236}">
                <a16:creationId xmlns:a16="http://schemas.microsoft.com/office/drawing/2014/main" id="{4DD8FF61-B4A9-F990-3AA4-439DE2DF5639}"/>
              </a:ext>
            </a:extLst>
          </p:cNvPr>
          <p:cNvGrpSpPr/>
          <p:nvPr/>
        </p:nvGrpSpPr>
        <p:grpSpPr>
          <a:xfrm>
            <a:off x="6856987" y="3894394"/>
            <a:ext cx="359226" cy="504056"/>
            <a:chOff x="5480394" y="6026233"/>
            <a:chExt cx="359226" cy="504056"/>
          </a:xfrm>
        </p:grpSpPr>
        <p:sp>
          <p:nvSpPr>
            <p:cNvPr id="217" name="Donut 428">
              <a:extLst>
                <a:ext uri="{FF2B5EF4-FFF2-40B4-BE49-F238E27FC236}">
                  <a16:creationId xmlns:a16="http://schemas.microsoft.com/office/drawing/2014/main" id="{7FA6F394-3F76-D6B3-9BFC-4A7E73DB783E}"/>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8" name="Straight Connector 217">
              <a:extLst>
                <a:ext uri="{FF2B5EF4-FFF2-40B4-BE49-F238E27FC236}">
                  <a16:creationId xmlns:a16="http://schemas.microsoft.com/office/drawing/2014/main" id="{DDF36B33-81AE-E1B7-14EE-40D0157E7B99}"/>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9" name="Oval 218">
              <a:extLst>
                <a:ext uri="{FF2B5EF4-FFF2-40B4-BE49-F238E27FC236}">
                  <a16:creationId xmlns:a16="http://schemas.microsoft.com/office/drawing/2014/main" id="{EF66C37F-C3A7-52CE-A24D-E9906A34126B}"/>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20" name="Group 219">
            <a:extLst>
              <a:ext uri="{FF2B5EF4-FFF2-40B4-BE49-F238E27FC236}">
                <a16:creationId xmlns:a16="http://schemas.microsoft.com/office/drawing/2014/main" id="{4BEC8C1A-0ED7-FFD9-34CC-DF6D1D1DCF31}"/>
              </a:ext>
            </a:extLst>
          </p:cNvPr>
          <p:cNvGrpSpPr/>
          <p:nvPr/>
        </p:nvGrpSpPr>
        <p:grpSpPr>
          <a:xfrm>
            <a:off x="6856987" y="4357781"/>
            <a:ext cx="359226" cy="504056"/>
            <a:chOff x="5480394" y="6026233"/>
            <a:chExt cx="359226" cy="504056"/>
          </a:xfrm>
        </p:grpSpPr>
        <p:sp>
          <p:nvSpPr>
            <p:cNvPr id="221" name="Donut 428">
              <a:extLst>
                <a:ext uri="{FF2B5EF4-FFF2-40B4-BE49-F238E27FC236}">
                  <a16:creationId xmlns:a16="http://schemas.microsoft.com/office/drawing/2014/main" id="{A1F913DA-8BF0-57E5-EC38-62491A1B7947}"/>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22" name="Straight Connector 221">
              <a:extLst>
                <a:ext uri="{FF2B5EF4-FFF2-40B4-BE49-F238E27FC236}">
                  <a16:creationId xmlns:a16="http://schemas.microsoft.com/office/drawing/2014/main" id="{F9085D17-5CAC-5CF7-3E01-D6A500A9351F}"/>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3" name="Oval 222">
              <a:extLst>
                <a:ext uri="{FF2B5EF4-FFF2-40B4-BE49-F238E27FC236}">
                  <a16:creationId xmlns:a16="http://schemas.microsoft.com/office/drawing/2014/main" id="{329510ED-082E-4FE4-CD0A-21323AA8D3AD}"/>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24" name="Group 223">
            <a:extLst>
              <a:ext uri="{FF2B5EF4-FFF2-40B4-BE49-F238E27FC236}">
                <a16:creationId xmlns:a16="http://schemas.microsoft.com/office/drawing/2014/main" id="{9CF0D380-C755-3E1E-E1FA-CE6409F2D1D8}"/>
              </a:ext>
            </a:extLst>
          </p:cNvPr>
          <p:cNvGrpSpPr/>
          <p:nvPr/>
        </p:nvGrpSpPr>
        <p:grpSpPr>
          <a:xfrm>
            <a:off x="6856987" y="4821168"/>
            <a:ext cx="359226" cy="504056"/>
            <a:chOff x="5480394" y="6026233"/>
            <a:chExt cx="359226" cy="504056"/>
          </a:xfrm>
        </p:grpSpPr>
        <p:sp>
          <p:nvSpPr>
            <p:cNvPr id="225" name="Donut 428">
              <a:extLst>
                <a:ext uri="{FF2B5EF4-FFF2-40B4-BE49-F238E27FC236}">
                  <a16:creationId xmlns:a16="http://schemas.microsoft.com/office/drawing/2014/main" id="{D17AD935-2ACF-CC5F-8DDF-497DAE2BE2DA}"/>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26" name="Straight Connector 225">
              <a:extLst>
                <a:ext uri="{FF2B5EF4-FFF2-40B4-BE49-F238E27FC236}">
                  <a16:creationId xmlns:a16="http://schemas.microsoft.com/office/drawing/2014/main" id="{787DE6D5-0AF5-131F-B12E-7D30C0898B47}"/>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27" name="Oval 226">
              <a:extLst>
                <a:ext uri="{FF2B5EF4-FFF2-40B4-BE49-F238E27FC236}">
                  <a16:creationId xmlns:a16="http://schemas.microsoft.com/office/drawing/2014/main" id="{34314160-8DA8-C1EE-D714-A2DEA8E44878}"/>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28" name="Group 227">
            <a:extLst>
              <a:ext uri="{FF2B5EF4-FFF2-40B4-BE49-F238E27FC236}">
                <a16:creationId xmlns:a16="http://schemas.microsoft.com/office/drawing/2014/main" id="{C02CA8F7-7E02-E42C-B79A-2CB85E2599DC}"/>
              </a:ext>
            </a:extLst>
          </p:cNvPr>
          <p:cNvGrpSpPr/>
          <p:nvPr/>
        </p:nvGrpSpPr>
        <p:grpSpPr>
          <a:xfrm>
            <a:off x="6856987" y="5284555"/>
            <a:ext cx="359226" cy="504056"/>
            <a:chOff x="5480394" y="6026233"/>
            <a:chExt cx="359226" cy="504056"/>
          </a:xfrm>
        </p:grpSpPr>
        <p:sp>
          <p:nvSpPr>
            <p:cNvPr id="229" name="Donut 428">
              <a:extLst>
                <a:ext uri="{FF2B5EF4-FFF2-40B4-BE49-F238E27FC236}">
                  <a16:creationId xmlns:a16="http://schemas.microsoft.com/office/drawing/2014/main" id="{B572E8DF-5436-4CCE-8C1D-C4E502F2F199}"/>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30" name="Straight Connector 229">
              <a:extLst>
                <a:ext uri="{FF2B5EF4-FFF2-40B4-BE49-F238E27FC236}">
                  <a16:creationId xmlns:a16="http://schemas.microsoft.com/office/drawing/2014/main" id="{C499D231-9CAF-7017-6B34-63412768623C}"/>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1" name="Oval 230">
              <a:extLst>
                <a:ext uri="{FF2B5EF4-FFF2-40B4-BE49-F238E27FC236}">
                  <a16:creationId xmlns:a16="http://schemas.microsoft.com/office/drawing/2014/main" id="{D81D88E8-8715-B03F-628B-7BA6607DD4E3}"/>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32" name="Group 231">
            <a:extLst>
              <a:ext uri="{FF2B5EF4-FFF2-40B4-BE49-F238E27FC236}">
                <a16:creationId xmlns:a16="http://schemas.microsoft.com/office/drawing/2014/main" id="{8CA71D9F-C23A-81F8-579E-C08ACB5828CD}"/>
              </a:ext>
            </a:extLst>
          </p:cNvPr>
          <p:cNvGrpSpPr/>
          <p:nvPr/>
        </p:nvGrpSpPr>
        <p:grpSpPr>
          <a:xfrm>
            <a:off x="6856987" y="5747942"/>
            <a:ext cx="359226" cy="504056"/>
            <a:chOff x="5480394" y="6026233"/>
            <a:chExt cx="359226" cy="504056"/>
          </a:xfrm>
        </p:grpSpPr>
        <p:sp>
          <p:nvSpPr>
            <p:cNvPr id="233" name="Donut 428">
              <a:extLst>
                <a:ext uri="{FF2B5EF4-FFF2-40B4-BE49-F238E27FC236}">
                  <a16:creationId xmlns:a16="http://schemas.microsoft.com/office/drawing/2014/main" id="{2265CD73-DC43-B294-D2AA-CC97B3C49284}"/>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34" name="Straight Connector 233">
              <a:extLst>
                <a:ext uri="{FF2B5EF4-FFF2-40B4-BE49-F238E27FC236}">
                  <a16:creationId xmlns:a16="http://schemas.microsoft.com/office/drawing/2014/main" id="{7D5AD41C-136E-9BDC-A9E5-192B6CF50DDA}"/>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35" name="Oval 234">
              <a:extLst>
                <a:ext uri="{FF2B5EF4-FFF2-40B4-BE49-F238E27FC236}">
                  <a16:creationId xmlns:a16="http://schemas.microsoft.com/office/drawing/2014/main" id="{AB62900F-3727-9438-B2CC-49BC37F446BA}"/>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38" name="TextBox 237">
            <a:extLst>
              <a:ext uri="{FF2B5EF4-FFF2-40B4-BE49-F238E27FC236}">
                <a16:creationId xmlns:a16="http://schemas.microsoft.com/office/drawing/2014/main" id="{41FC8AE7-02FC-11F5-F55F-D40E3D456709}"/>
              </a:ext>
            </a:extLst>
          </p:cNvPr>
          <p:cNvSpPr txBox="1"/>
          <p:nvPr/>
        </p:nvSpPr>
        <p:spPr>
          <a:xfrm>
            <a:off x="7174288" y="4183609"/>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239" name="TextBox 238">
            <a:extLst>
              <a:ext uri="{FF2B5EF4-FFF2-40B4-BE49-F238E27FC236}">
                <a16:creationId xmlns:a16="http://schemas.microsoft.com/office/drawing/2014/main" id="{B09FF1F0-6E60-D100-9603-92DE6AB6AE7C}"/>
              </a:ext>
            </a:extLst>
          </p:cNvPr>
          <p:cNvSpPr txBox="1"/>
          <p:nvPr/>
        </p:nvSpPr>
        <p:spPr>
          <a:xfrm>
            <a:off x="7174288" y="4651891"/>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240" name="TextBox 239">
            <a:extLst>
              <a:ext uri="{FF2B5EF4-FFF2-40B4-BE49-F238E27FC236}">
                <a16:creationId xmlns:a16="http://schemas.microsoft.com/office/drawing/2014/main" id="{D2A37328-5EDE-E46E-6B7D-EE462C358461}"/>
              </a:ext>
            </a:extLst>
          </p:cNvPr>
          <p:cNvSpPr txBox="1"/>
          <p:nvPr/>
        </p:nvSpPr>
        <p:spPr>
          <a:xfrm>
            <a:off x="7174288" y="5099969"/>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241" name="TextBox 240">
            <a:extLst>
              <a:ext uri="{FF2B5EF4-FFF2-40B4-BE49-F238E27FC236}">
                <a16:creationId xmlns:a16="http://schemas.microsoft.com/office/drawing/2014/main" id="{4442954B-8295-8228-9027-94DA5A0741CE}"/>
              </a:ext>
            </a:extLst>
          </p:cNvPr>
          <p:cNvSpPr txBox="1"/>
          <p:nvPr/>
        </p:nvSpPr>
        <p:spPr>
          <a:xfrm>
            <a:off x="7174288" y="5579779"/>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242" name="TextBox 241">
            <a:extLst>
              <a:ext uri="{FF2B5EF4-FFF2-40B4-BE49-F238E27FC236}">
                <a16:creationId xmlns:a16="http://schemas.microsoft.com/office/drawing/2014/main" id="{60648D5D-CCDA-C0D9-3F10-94654386B2D3}"/>
              </a:ext>
            </a:extLst>
          </p:cNvPr>
          <p:cNvSpPr txBox="1"/>
          <p:nvPr/>
        </p:nvSpPr>
        <p:spPr>
          <a:xfrm>
            <a:off x="7174288" y="6030501"/>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245" name="TextBox 244">
            <a:extLst>
              <a:ext uri="{FF2B5EF4-FFF2-40B4-BE49-F238E27FC236}">
                <a16:creationId xmlns:a16="http://schemas.microsoft.com/office/drawing/2014/main" id="{548DDEBB-A251-AB9D-9AD7-25628F919568}"/>
              </a:ext>
            </a:extLst>
          </p:cNvPr>
          <p:cNvSpPr txBox="1"/>
          <p:nvPr/>
        </p:nvSpPr>
        <p:spPr>
          <a:xfrm>
            <a:off x="6221307" y="3580014"/>
            <a:ext cx="657386" cy="230832"/>
          </a:xfrm>
          <a:prstGeom prst="rect">
            <a:avLst/>
          </a:prstGeom>
          <a:noFill/>
        </p:spPr>
        <p:txBody>
          <a:bodyPr wrap="square" rtlCol="0">
            <a:spAutoFit/>
          </a:bodyPr>
          <a:lstStyle/>
          <a:p>
            <a:pPr algn="ctr"/>
            <a:r>
              <a:rPr lang="en-GB" sz="900" b="1" dirty="0">
                <a:solidFill>
                  <a:schemeClr val="accent5"/>
                </a:solidFill>
              </a:rPr>
              <a:t>SCMK1</a:t>
            </a:r>
          </a:p>
        </p:txBody>
      </p:sp>
      <p:pic>
        <p:nvPicPr>
          <p:cNvPr id="248" name="Picture 247">
            <a:extLst>
              <a:ext uri="{FF2B5EF4-FFF2-40B4-BE49-F238E27FC236}">
                <a16:creationId xmlns:a16="http://schemas.microsoft.com/office/drawing/2014/main" id="{BC5D7243-C4B1-F885-722E-0DA0C336FE22}"/>
              </a:ext>
            </a:extLst>
          </p:cNvPr>
          <p:cNvPicPr>
            <a:picLocks noChangeAspect="1"/>
          </p:cNvPicPr>
          <p:nvPr/>
        </p:nvPicPr>
        <p:blipFill>
          <a:blip r:embed="rId5"/>
          <a:stretch>
            <a:fillRect/>
          </a:stretch>
        </p:blipFill>
        <p:spPr>
          <a:xfrm>
            <a:off x="11261712" y="2130913"/>
            <a:ext cx="838568" cy="903073"/>
          </a:xfrm>
          <a:prstGeom prst="rect">
            <a:avLst/>
          </a:prstGeom>
        </p:spPr>
      </p:pic>
      <p:sp>
        <p:nvSpPr>
          <p:cNvPr id="250" name="Rectangle 249">
            <a:extLst>
              <a:ext uri="{FF2B5EF4-FFF2-40B4-BE49-F238E27FC236}">
                <a16:creationId xmlns:a16="http://schemas.microsoft.com/office/drawing/2014/main" id="{47A57544-E962-FCD8-5B7E-1FEF24FC029A}"/>
              </a:ext>
            </a:extLst>
          </p:cNvPr>
          <p:cNvSpPr/>
          <p:nvPr/>
        </p:nvSpPr>
        <p:spPr>
          <a:xfrm>
            <a:off x="10857071" y="2590788"/>
            <a:ext cx="329877" cy="103289"/>
          </a:xfrm>
          <a:prstGeom prst="rect">
            <a:avLst/>
          </a:prstGeom>
          <a:solidFill>
            <a:srgbClr val="8C8C8C"/>
          </a:solidFill>
          <a:ln>
            <a:solidFill>
              <a:srgbClr val="9292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53" name="Group 252">
            <a:extLst>
              <a:ext uri="{FF2B5EF4-FFF2-40B4-BE49-F238E27FC236}">
                <a16:creationId xmlns:a16="http://schemas.microsoft.com/office/drawing/2014/main" id="{19185D7D-33E8-E806-C7B9-0EC990586B06}"/>
              </a:ext>
            </a:extLst>
          </p:cNvPr>
          <p:cNvGrpSpPr/>
          <p:nvPr/>
        </p:nvGrpSpPr>
        <p:grpSpPr>
          <a:xfrm>
            <a:off x="7259369" y="3558221"/>
            <a:ext cx="638253" cy="533345"/>
            <a:chOff x="2035756" y="2954924"/>
            <a:chExt cx="638253" cy="533345"/>
          </a:xfrm>
        </p:grpSpPr>
        <p:sp>
          <p:nvSpPr>
            <p:cNvPr id="254" name="TextBox 253">
              <a:extLst>
                <a:ext uri="{FF2B5EF4-FFF2-40B4-BE49-F238E27FC236}">
                  <a16:creationId xmlns:a16="http://schemas.microsoft.com/office/drawing/2014/main" id="{C4065298-3DCE-D27E-E5F3-9E37AF872544}"/>
                </a:ext>
              </a:extLst>
            </p:cNvPr>
            <p:cNvSpPr txBox="1"/>
            <p:nvPr/>
          </p:nvSpPr>
          <p:spPr>
            <a:xfrm>
              <a:off x="2035756" y="3272825"/>
              <a:ext cx="638253" cy="215444"/>
            </a:xfrm>
            <a:prstGeom prst="rect">
              <a:avLst/>
            </a:prstGeom>
            <a:noFill/>
          </p:spPr>
          <p:txBody>
            <a:bodyPr wrap="square" rtlCol="0">
              <a:spAutoFit/>
            </a:bodyPr>
            <a:lstStyle/>
            <a:p>
              <a:pPr algn="ctr"/>
              <a:r>
                <a:rPr lang="en-GB" sz="800" b="1" dirty="0">
                  <a:solidFill>
                    <a:schemeClr val="accent5"/>
                  </a:solidFill>
                </a:rPr>
                <a:t>SCMK1</a:t>
              </a:r>
            </a:p>
          </p:txBody>
        </p:sp>
        <p:pic>
          <p:nvPicPr>
            <p:cNvPr id="255" name="Picture 254">
              <a:extLst>
                <a:ext uri="{FF2B5EF4-FFF2-40B4-BE49-F238E27FC236}">
                  <a16:creationId xmlns:a16="http://schemas.microsoft.com/office/drawing/2014/main" id="{260CFDD0-ECA7-AC39-826F-C29F8D468F4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sp>
        <p:nvSpPr>
          <p:cNvPr id="257" name="Rectangle 256">
            <a:extLst>
              <a:ext uri="{FF2B5EF4-FFF2-40B4-BE49-F238E27FC236}">
                <a16:creationId xmlns:a16="http://schemas.microsoft.com/office/drawing/2014/main" id="{0FB66F15-2693-EE7A-2BE4-B6504A7EA03E}"/>
              </a:ext>
            </a:extLst>
          </p:cNvPr>
          <p:cNvSpPr/>
          <p:nvPr/>
        </p:nvSpPr>
        <p:spPr>
          <a:xfrm>
            <a:off x="6888915" y="3075730"/>
            <a:ext cx="300082" cy="338554"/>
          </a:xfrm>
          <a:prstGeom prst="rect">
            <a:avLst/>
          </a:prstGeom>
        </p:spPr>
        <p:txBody>
          <a:bodyPr wrap="none">
            <a:spAutoFit/>
          </a:bodyPr>
          <a:lstStyle/>
          <a:p>
            <a:pPr algn="ctr"/>
            <a:r>
              <a:rPr lang="en-GB" sz="1600" b="1" dirty="0">
                <a:solidFill>
                  <a:srgbClr val="FFC000"/>
                </a:solidFill>
              </a:rPr>
              <a:t>S</a:t>
            </a:r>
          </a:p>
        </p:txBody>
      </p:sp>
      <p:sp>
        <p:nvSpPr>
          <p:cNvPr id="381" name="Rounded Rectangle 380"/>
          <p:cNvSpPr/>
          <p:nvPr/>
        </p:nvSpPr>
        <p:spPr>
          <a:xfrm>
            <a:off x="657786" y="4466291"/>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NWB AK and SEB AK can be released if all Light Shutters are closed</a:t>
            </a:r>
          </a:p>
        </p:txBody>
      </p:sp>
      <p:grpSp>
        <p:nvGrpSpPr>
          <p:cNvPr id="382" name="Group 381"/>
          <p:cNvGrpSpPr/>
          <p:nvPr/>
        </p:nvGrpSpPr>
        <p:grpSpPr>
          <a:xfrm rot="5400000">
            <a:off x="3712366" y="3495616"/>
            <a:ext cx="147908" cy="937603"/>
            <a:chOff x="3986195" y="2946494"/>
            <a:chExt cx="147908" cy="992093"/>
          </a:xfrm>
        </p:grpSpPr>
        <p:sp>
          <p:nvSpPr>
            <p:cNvPr id="383" name="Rounded Rectangle 382"/>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4" name="Hexagon 383"/>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5" name="Hexagon 384"/>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6" name="Hexagon 385"/>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7" name="Hexagon 386"/>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8" name="Hexagon 387"/>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89" name="Group 388"/>
          <p:cNvGrpSpPr/>
          <p:nvPr/>
        </p:nvGrpSpPr>
        <p:grpSpPr>
          <a:xfrm rot="5400000">
            <a:off x="3703828" y="2390205"/>
            <a:ext cx="147908" cy="937603"/>
            <a:chOff x="3986195" y="2946494"/>
            <a:chExt cx="147908" cy="992093"/>
          </a:xfrm>
        </p:grpSpPr>
        <p:sp>
          <p:nvSpPr>
            <p:cNvPr id="390" name="Rounded Rectangle 389"/>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1" name="Hexagon 390"/>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2" name="Hexagon 391"/>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3" name="Hexagon 392"/>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4" name="Hexagon 393"/>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5" name="Hexagon 394"/>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96" name="Group 395"/>
          <p:cNvGrpSpPr/>
          <p:nvPr/>
        </p:nvGrpSpPr>
        <p:grpSpPr>
          <a:xfrm rot="5400000">
            <a:off x="3700472" y="5566535"/>
            <a:ext cx="147908" cy="944316"/>
            <a:chOff x="3986195" y="2946494"/>
            <a:chExt cx="147908" cy="992093"/>
          </a:xfrm>
        </p:grpSpPr>
        <p:sp>
          <p:nvSpPr>
            <p:cNvPr id="397" name="Rounded Rectangle 396"/>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8" name="Hexagon 397"/>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9" name="Hexagon 398"/>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0" name="Hexagon 399"/>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1" name="Hexagon 400"/>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2" name="Hexagon 401"/>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03" name="Group 402"/>
          <p:cNvGrpSpPr/>
          <p:nvPr/>
        </p:nvGrpSpPr>
        <p:grpSpPr>
          <a:xfrm rot="5400000">
            <a:off x="3719850" y="4553435"/>
            <a:ext cx="147908" cy="944315"/>
            <a:chOff x="3986195" y="2946494"/>
            <a:chExt cx="147908" cy="992093"/>
          </a:xfrm>
        </p:grpSpPr>
        <p:sp>
          <p:nvSpPr>
            <p:cNvPr id="404" name="Rounded Rectangle 403"/>
            <p:cNvSpPr/>
            <p:nvPr/>
          </p:nvSpPr>
          <p:spPr>
            <a:xfrm rot="5400000">
              <a:off x="3564102" y="3368587"/>
              <a:ext cx="992093"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5" name="Hexagon 404"/>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6" name="Hexagon 405"/>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7" name="Hexagon 406"/>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8" name="Hexagon 407"/>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9" name="Hexagon 408"/>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10" name="Group 409"/>
          <p:cNvGrpSpPr/>
          <p:nvPr/>
        </p:nvGrpSpPr>
        <p:grpSpPr>
          <a:xfrm rot="5400000">
            <a:off x="2544355" y="4389761"/>
            <a:ext cx="3307337" cy="147910"/>
            <a:chOff x="2162175" y="2787358"/>
            <a:chExt cx="3307337" cy="147910"/>
          </a:xfrm>
        </p:grpSpPr>
        <p:sp>
          <p:nvSpPr>
            <p:cNvPr id="411" name="Hexagon 410"/>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2" name="Hexagon 411"/>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3" name="Rounded Rectangle 412"/>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4" name="Hexagon 413"/>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5" name="Hexagon 414"/>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6" name="Hexagon 415"/>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7" name="Hexagon 416"/>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8" name="Hexagon 417"/>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9" name="Hexagon 418"/>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0" name="Hexagon 419"/>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1" name="Hexagon 420"/>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2" name="Hexagon 421"/>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3" name="Hexagon 422"/>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4" name="Hexagon 423"/>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5" name="Hexagon 424"/>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6" name="Hexagon 425"/>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7" name="Hexagon 426"/>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8" name="Hexagon 427"/>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29" name="Hexagon 428"/>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0" name="Hexagon 429"/>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1" name="Hexagon 430"/>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2" name="Hexagon 431"/>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3" name="Hexagon 432"/>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4" name="Hexagon 433"/>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5" name="Hexagon 434"/>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6" name="Hexagon 435"/>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7" name="Hexagon 436"/>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8" name="Hexagon 437"/>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39" name="Hexagon 438"/>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0" name="Hexagon 439"/>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1" name="Hexagon 440"/>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2" name="Hexagon 441"/>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3" name="Hexagon 442"/>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4" name="Hexagon 443"/>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445" name="Donut 444">
            <a:extLst>
              <a:ext uri="{FF2B5EF4-FFF2-40B4-BE49-F238E27FC236}">
                <a16:creationId xmlns:a16="http://schemas.microsoft.com/office/drawing/2014/main" id="{56A96956-B091-9940-BFEA-3BE735DFD0E3}"/>
              </a:ext>
            </a:extLst>
          </p:cNvPr>
          <p:cNvSpPr/>
          <p:nvPr/>
        </p:nvSpPr>
        <p:spPr>
          <a:xfrm>
            <a:off x="4021696" y="1956149"/>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46" name="Oval 445">
            <a:extLst>
              <a:ext uri="{FF2B5EF4-FFF2-40B4-BE49-F238E27FC236}">
                <a16:creationId xmlns:a16="http://schemas.microsoft.com/office/drawing/2014/main" id="{C9D900FC-A804-A64E-981F-B3DFCC49A919}"/>
              </a:ext>
            </a:extLst>
          </p:cNvPr>
          <p:cNvSpPr/>
          <p:nvPr/>
        </p:nvSpPr>
        <p:spPr>
          <a:xfrm>
            <a:off x="4163569" y="2100157"/>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47" name="TextBox 446">
            <a:extLst>
              <a:ext uri="{FF2B5EF4-FFF2-40B4-BE49-F238E27FC236}">
                <a16:creationId xmlns:a16="http://schemas.microsoft.com/office/drawing/2014/main" id="{A1D8EE98-043E-9841-A820-B3ABBFD8873F}"/>
              </a:ext>
            </a:extLst>
          </p:cNvPr>
          <p:cNvSpPr txBox="1"/>
          <p:nvPr/>
        </p:nvSpPr>
        <p:spPr>
          <a:xfrm>
            <a:off x="2732236" y="3018620"/>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a:t>BOT </a:t>
            </a:r>
          </a:p>
          <a:p>
            <a:r>
              <a:rPr lang="en-GB" dirty="0"/>
              <a:t>OVK</a:t>
            </a:r>
          </a:p>
        </p:txBody>
      </p:sp>
      <p:sp>
        <p:nvSpPr>
          <p:cNvPr id="448" name="TextBox 447">
            <a:extLst>
              <a:ext uri="{FF2B5EF4-FFF2-40B4-BE49-F238E27FC236}">
                <a16:creationId xmlns:a16="http://schemas.microsoft.com/office/drawing/2014/main" id="{A5BAFCB4-9C19-3C4C-940C-8F2C462100F1}"/>
              </a:ext>
            </a:extLst>
          </p:cNvPr>
          <p:cNvSpPr txBox="1"/>
          <p:nvPr/>
        </p:nvSpPr>
        <p:spPr>
          <a:xfrm>
            <a:off x="4121840" y="4884464"/>
            <a:ext cx="1088236" cy="246221"/>
          </a:xfrm>
          <a:prstGeom prst="rect">
            <a:avLst/>
          </a:prstGeom>
          <a:noFill/>
        </p:spPr>
        <p:txBody>
          <a:bodyPr wrap="square" rtlCol="0">
            <a:spAutoFit/>
          </a:bodyPr>
          <a:lstStyle/>
          <a:p>
            <a:pPr algn="ctr"/>
            <a:r>
              <a:rPr lang="en-GB" sz="1000" b="1" dirty="0">
                <a:solidFill>
                  <a:srgbClr val="00B0F0"/>
                </a:solidFill>
              </a:rPr>
              <a:t>NWB AK</a:t>
            </a:r>
          </a:p>
        </p:txBody>
      </p:sp>
      <p:sp>
        <p:nvSpPr>
          <p:cNvPr id="449" name="TextBox 448">
            <a:extLst>
              <a:ext uri="{FF2B5EF4-FFF2-40B4-BE49-F238E27FC236}">
                <a16:creationId xmlns:a16="http://schemas.microsoft.com/office/drawing/2014/main" id="{A5BAFCB4-9C19-3C4C-940C-8F2C462100F1}"/>
              </a:ext>
            </a:extLst>
          </p:cNvPr>
          <p:cNvSpPr txBox="1"/>
          <p:nvPr/>
        </p:nvSpPr>
        <p:spPr>
          <a:xfrm>
            <a:off x="4094572" y="5900545"/>
            <a:ext cx="1088236" cy="246221"/>
          </a:xfrm>
          <a:prstGeom prst="rect">
            <a:avLst/>
          </a:prstGeom>
          <a:noFill/>
        </p:spPr>
        <p:txBody>
          <a:bodyPr wrap="square" rtlCol="0">
            <a:spAutoFit/>
          </a:bodyPr>
          <a:lstStyle/>
          <a:p>
            <a:pPr algn="ctr"/>
            <a:r>
              <a:rPr lang="en-GB" sz="1000" b="1" dirty="0">
                <a:solidFill>
                  <a:srgbClr val="00B0F0"/>
                </a:solidFill>
              </a:rPr>
              <a:t>SEB AK</a:t>
            </a:r>
          </a:p>
        </p:txBody>
      </p:sp>
      <p:sp>
        <p:nvSpPr>
          <p:cNvPr id="450" name="Donut 449">
            <a:extLst>
              <a:ext uri="{FF2B5EF4-FFF2-40B4-BE49-F238E27FC236}">
                <a16:creationId xmlns:a16="http://schemas.microsoft.com/office/drawing/2014/main" id="{74A4E278-A872-6343-881E-0E59B07A8648}"/>
              </a:ext>
            </a:extLst>
          </p:cNvPr>
          <p:cNvSpPr/>
          <p:nvPr/>
        </p:nvSpPr>
        <p:spPr>
          <a:xfrm rot="16200000">
            <a:off x="4021696" y="4842120"/>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451" name="Straight Connector 450">
            <a:extLst>
              <a:ext uri="{FF2B5EF4-FFF2-40B4-BE49-F238E27FC236}">
                <a16:creationId xmlns:a16="http://schemas.microsoft.com/office/drawing/2014/main" id="{2480EC79-0CDF-1E45-99A9-2D7550E6C44F}"/>
              </a:ext>
            </a:extLst>
          </p:cNvPr>
          <p:cNvCxnSpPr>
            <a:cxnSpLocks/>
          </p:cNvCxnSpPr>
          <p:nvPr/>
        </p:nvCxnSpPr>
        <p:spPr>
          <a:xfrm rot="16200000">
            <a:off x="4201724" y="4770132"/>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52" name="Oval 451">
            <a:extLst>
              <a:ext uri="{FF2B5EF4-FFF2-40B4-BE49-F238E27FC236}">
                <a16:creationId xmlns:a16="http://schemas.microsoft.com/office/drawing/2014/main" id="{4252E364-AB3F-1B4B-81BE-1733715962C1}"/>
              </a:ext>
            </a:extLst>
          </p:cNvPr>
          <p:cNvSpPr/>
          <p:nvPr/>
        </p:nvSpPr>
        <p:spPr>
          <a:xfrm rot="16200000">
            <a:off x="4165696" y="4986152"/>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3" name="Donut 452">
            <a:extLst>
              <a:ext uri="{FF2B5EF4-FFF2-40B4-BE49-F238E27FC236}">
                <a16:creationId xmlns:a16="http://schemas.microsoft.com/office/drawing/2014/main" id="{C5C862A8-A7BA-C743-B9E4-CB379F91D9EE}"/>
              </a:ext>
            </a:extLst>
          </p:cNvPr>
          <p:cNvSpPr/>
          <p:nvPr/>
        </p:nvSpPr>
        <p:spPr>
          <a:xfrm rot="16200000">
            <a:off x="4011903" y="2670087"/>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4" name="Oval 453">
            <a:extLst>
              <a:ext uri="{FF2B5EF4-FFF2-40B4-BE49-F238E27FC236}">
                <a16:creationId xmlns:a16="http://schemas.microsoft.com/office/drawing/2014/main" id="{77ACBE20-9D2E-2244-8A52-661EC074ECDB}"/>
              </a:ext>
            </a:extLst>
          </p:cNvPr>
          <p:cNvSpPr/>
          <p:nvPr/>
        </p:nvSpPr>
        <p:spPr>
          <a:xfrm rot="16200000">
            <a:off x="4155903" y="2814119"/>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55" name="Donut 454">
            <a:extLst>
              <a:ext uri="{FF2B5EF4-FFF2-40B4-BE49-F238E27FC236}">
                <a16:creationId xmlns:a16="http://schemas.microsoft.com/office/drawing/2014/main" id="{74A4E278-A872-6343-881E-0E59B07A8648}"/>
              </a:ext>
            </a:extLst>
          </p:cNvPr>
          <p:cNvSpPr/>
          <p:nvPr/>
        </p:nvSpPr>
        <p:spPr>
          <a:xfrm rot="16200000">
            <a:off x="4019125" y="3796535"/>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456" name="Straight Connector 455">
            <a:extLst>
              <a:ext uri="{FF2B5EF4-FFF2-40B4-BE49-F238E27FC236}">
                <a16:creationId xmlns:a16="http://schemas.microsoft.com/office/drawing/2014/main" id="{2480EC79-0CDF-1E45-99A9-2D7550E6C44F}"/>
              </a:ext>
            </a:extLst>
          </p:cNvPr>
          <p:cNvCxnSpPr>
            <a:cxnSpLocks/>
          </p:cNvCxnSpPr>
          <p:nvPr/>
        </p:nvCxnSpPr>
        <p:spPr>
          <a:xfrm rot="16200000">
            <a:off x="4199153" y="3724547"/>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57" name="Oval 456">
            <a:extLst>
              <a:ext uri="{FF2B5EF4-FFF2-40B4-BE49-F238E27FC236}">
                <a16:creationId xmlns:a16="http://schemas.microsoft.com/office/drawing/2014/main" id="{4252E364-AB3F-1B4B-81BE-1733715962C1}"/>
              </a:ext>
            </a:extLst>
          </p:cNvPr>
          <p:cNvSpPr/>
          <p:nvPr/>
        </p:nvSpPr>
        <p:spPr>
          <a:xfrm rot="16200000">
            <a:off x="4163125" y="3940567"/>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58" name="TextBox 457">
            <a:extLst>
              <a:ext uri="{FF2B5EF4-FFF2-40B4-BE49-F238E27FC236}">
                <a16:creationId xmlns:a16="http://schemas.microsoft.com/office/drawing/2014/main" id="{A5BAFCB4-9C19-3C4C-940C-8F2C462100F1}"/>
              </a:ext>
            </a:extLst>
          </p:cNvPr>
          <p:cNvSpPr txBox="1"/>
          <p:nvPr/>
        </p:nvSpPr>
        <p:spPr>
          <a:xfrm>
            <a:off x="4011903" y="3834579"/>
            <a:ext cx="1088236" cy="246221"/>
          </a:xfrm>
          <a:prstGeom prst="rect">
            <a:avLst/>
          </a:prstGeom>
          <a:noFill/>
        </p:spPr>
        <p:txBody>
          <a:bodyPr wrap="square" rtlCol="0">
            <a:spAutoFit/>
          </a:bodyPr>
          <a:lstStyle/>
          <a:p>
            <a:pPr algn="ctr"/>
            <a:r>
              <a:rPr lang="en-GB" sz="1000" b="1" dirty="0">
                <a:solidFill>
                  <a:srgbClr val="00B0F0"/>
                </a:solidFill>
              </a:rPr>
              <a:t>T AK</a:t>
            </a:r>
          </a:p>
        </p:txBody>
      </p:sp>
      <p:cxnSp>
        <p:nvCxnSpPr>
          <p:cNvPr id="459" name="Straight Connector 458">
            <a:extLst>
              <a:ext uri="{FF2B5EF4-FFF2-40B4-BE49-F238E27FC236}">
                <a16:creationId xmlns:a16="http://schemas.microsoft.com/office/drawing/2014/main" id="{46A40D69-B0C4-DB47-B1BA-DED9C011F0EA}"/>
              </a:ext>
            </a:extLst>
          </p:cNvPr>
          <p:cNvCxnSpPr>
            <a:cxnSpLocks/>
          </p:cNvCxnSpPr>
          <p:nvPr/>
        </p:nvCxnSpPr>
        <p:spPr>
          <a:xfrm rot="16200000" flipV="1">
            <a:off x="3929196" y="2848729"/>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0" name="Rectangle 459"/>
          <p:cNvSpPr/>
          <p:nvPr/>
        </p:nvSpPr>
        <p:spPr>
          <a:xfrm>
            <a:off x="4050963" y="4847082"/>
            <a:ext cx="300082" cy="338554"/>
          </a:xfrm>
          <a:prstGeom prst="rect">
            <a:avLst/>
          </a:prstGeom>
        </p:spPr>
        <p:txBody>
          <a:bodyPr wrap="none">
            <a:spAutoFit/>
          </a:bodyPr>
          <a:lstStyle/>
          <a:p>
            <a:pPr algn="ctr"/>
            <a:r>
              <a:rPr lang="en-GB" sz="1600" b="1" dirty="0">
                <a:solidFill>
                  <a:srgbClr val="FFC000"/>
                </a:solidFill>
              </a:rPr>
              <a:t>S</a:t>
            </a:r>
          </a:p>
        </p:txBody>
      </p:sp>
      <p:sp>
        <p:nvSpPr>
          <p:cNvPr id="461" name="Donut 460">
            <a:extLst>
              <a:ext uri="{FF2B5EF4-FFF2-40B4-BE49-F238E27FC236}">
                <a16:creationId xmlns:a16="http://schemas.microsoft.com/office/drawing/2014/main" id="{74A4E278-A872-6343-881E-0E59B07A8648}"/>
              </a:ext>
            </a:extLst>
          </p:cNvPr>
          <p:cNvSpPr/>
          <p:nvPr/>
        </p:nvSpPr>
        <p:spPr>
          <a:xfrm rot="16200000">
            <a:off x="4017399" y="5869221"/>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62" name="Oval 461">
            <a:extLst>
              <a:ext uri="{FF2B5EF4-FFF2-40B4-BE49-F238E27FC236}">
                <a16:creationId xmlns:a16="http://schemas.microsoft.com/office/drawing/2014/main" id="{4252E364-AB3F-1B4B-81BE-1733715962C1}"/>
              </a:ext>
            </a:extLst>
          </p:cNvPr>
          <p:cNvSpPr/>
          <p:nvPr/>
        </p:nvSpPr>
        <p:spPr>
          <a:xfrm rot="16200000">
            <a:off x="4161399" y="6013253"/>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463" name="Straight Connector 462">
            <a:extLst>
              <a:ext uri="{FF2B5EF4-FFF2-40B4-BE49-F238E27FC236}">
                <a16:creationId xmlns:a16="http://schemas.microsoft.com/office/drawing/2014/main" id="{2480EC79-0CDF-1E45-99A9-2D7550E6C44F}"/>
              </a:ext>
            </a:extLst>
          </p:cNvPr>
          <p:cNvCxnSpPr>
            <a:cxnSpLocks/>
          </p:cNvCxnSpPr>
          <p:nvPr/>
        </p:nvCxnSpPr>
        <p:spPr>
          <a:xfrm rot="16200000">
            <a:off x="4191622" y="579963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4" name="Oval 463">
            <a:extLst>
              <a:ext uri="{FF2B5EF4-FFF2-40B4-BE49-F238E27FC236}">
                <a16:creationId xmlns:a16="http://schemas.microsoft.com/office/drawing/2014/main" id="{4252E364-AB3F-1B4B-81BE-1733715962C1}"/>
              </a:ext>
            </a:extLst>
          </p:cNvPr>
          <p:cNvSpPr/>
          <p:nvPr/>
        </p:nvSpPr>
        <p:spPr>
          <a:xfrm>
            <a:off x="3272959" y="2835747"/>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465" name="Straight Connector 464">
            <a:extLst>
              <a:ext uri="{FF2B5EF4-FFF2-40B4-BE49-F238E27FC236}">
                <a16:creationId xmlns:a16="http://schemas.microsoft.com/office/drawing/2014/main" id="{2480EC79-0CDF-1E45-99A9-2D7550E6C44F}"/>
              </a:ext>
            </a:extLst>
          </p:cNvPr>
          <p:cNvCxnSpPr>
            <a:cxnSpLocks/>
          </p:cNvCxnSpPr>
          <p:nvPr/>
        </p:nvCxnSpPr>
        <p:spPr>
          <a:xfrm>
            <a:off x="3313537" y="2610556"/>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6" name="Donut 465">
            <a:extLst>
              <a:ext uri="{FF2B5EF4-FFF2-40B4-BE49-F238E27FC236}">
                <a16:creationId xmlns:a16="http://schemas.microsoft.com/office/drawing/2014/main" id="{74A4E278-A872-6343-881E-0E59B07A8648}"/>
              </a:ext>
            </a:extLst>
          </p:cNvPr>
          <p:cNvSpPr/>
          <p:nvPr/>
        </p:nvSpPr>
        <p:spPr>
          <a:xfrm>
            <a:off x="3128959" y="2691747"/>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467" name="TextBox 466">
            <a:extLst>
              <a:ext uri="{FF2B5EF4-FFF2-40B4-BE49-F238E27FC236}">
                <a16:creationId xmlns:a16="http://schemas.microsoft.com/office/drawing/2014/main" id="{A1D8EE98-043E-9841-A820-B3ABBFD8873F}"/>
              </a:ext>
            </a:extLst>
          </p:cNvPr>
          <p:cNvSpPr txBox="1"/>
          <p:nvPr/>
        </p:nvSpPr>
        <p:spPr>
          <a:xfrm>
            <a:off x="3040237" y="4139495"/>
            <a:ext cx="609459" cy="246221"/>
          </a:xfrm>
          <a:prstGeom prst="rect">
            <a:avLst/>
          </a:prstGeom>
          <a:noFill/>
        </p:spPr>
        <p:txBody>
          <a:bodyPr wrap="square" rtlCol="0">
            <a:spAutoFit/>
          </a:bodyPr>
          <a:lstStyle/>
          <a:p>
            <a:pPr algn="ctr"/>
            <a:r>
              <a:rPr lang="en-GB" sz="1000" b="1" dirty="0">
                <a:solidFill>
                  <a:schemeClr val="accent6">
                    <a:lumMod val="60000"/>
                    <a:lumOff val="40000"/>
                  </a:schemeClr>
                </a:solidFill>
              </a:rPr>
              <a:t>T AVK</a:t>
            </a:r>
          </a:p>
        </p:txBody>
      </p:sp>
      <p:cxnSp>
        <p:nvCxnSpPr>
          <p:cNvPr id="468" name="Straight Connector 467">
            <a:extLst>
              <a:ext uri="{FF2B5EF4-FFF2-40B4-BE49-F238E27FC236}">
                <a16:creationId xmlns:a16="http://schemas.microsoft.com/office/drawing/2014/main" id="{2480EC79-0CDF-1E45-99A9-2D7550E6C44F}"/>
              </a:ext>
            </a:extLst>
          </p:cNvPr>
          <p:cNvCxnSpPr>
            <a:cxnSpLocks/>
          </p:cNvCxnSpPr>
          <p:nvPr/>
        </p:nvCxnSpPr>
        <p:spPr>
          <a:xfrm>
            <a:off x="3326205" y="3715344"/>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69" name="Donut 468">
            <a:extLst>
              <a:ext uri="{FF2B5EF4-FFF2-40B4-BE49-F238E27FC236}">
                <a16:creationId xmlns:a16="http://schemas.microsoft.com/office/drawing/2014/main" id="{74A4E278-A872-6343-881E-0E59B07A8648}"/>
              </a:ext>
            </a:extLst>
          </p:cNvPr>
          <p:cNvSpPr/>
          <p:nvPr/>
        </p:nvSpPr>
        <p:spPr>
          <a:xfrm>
            <a:off x="3141627" y="379653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70" name="TextBox 469">
            <a:extLst>
              <a:ext uri="{FF2B5EF4-FFF2-40B4-BE49-F238E27FC236}">
                <a16:creationId xmlns:a16="http://schemas.microsoft.com/office/drawing/2014/main" id="{A1D8EE98-043E-9841-A820-B3ABBFD8873F}"/>
              </a:ext>
            </a:extLst>
          </p:cNvPr>
          <p:cNvSpPr txBox="1"/>
          <p:nvPr/>
        </p:nvSpPr>
        <p:spPr>
          <a:xfrm>
            <a:off x="2924781" y="5199762"/>
            <a:ext cx="811753" cy="246221"/>
          </a:xfrm>
          <a:prstGeom prst="rect">
            <a:avLst/>
          </a:prstGeom>
          <a:noFill/>
        </p:spPr>
        <p:txBody>
          <a:bodyPr wrap="square" rtlCol="0">
            <a:spAutoFit/>
          </a:bodyPr>
          <a:lstStyle/>
          <a:p>
            <a:pPr algn="ctr"/>
            <a:r>
              <a:rPr lang="en-GB" sz="1000" b="1" dirty="0">
                <a:solidFill>
                  <a:schemeClr val="accent6">
                    <a:lumMod val="60000"/>
                    <a:lumOff val="40000"/>
                  </a:schemeClr>
                </a:solidFill>
              </a:rPr>
              <a:t>NWB AVK</a:t>
            </a:r>
          </a:p>
        </p:txBody>
      </p:sp>
      <p:sp>
        <p:nvSpPr>
          <p:cNvPr id="471" name="Donut 470">
            <a:extLst>
              <a:ext uri="{FF2B5EF4-FFF2-40B4-BE49-F238E27FC236}">
                <a16:creationId xmlns:a16="http://schemas.microsoft.com/office/drawing/2014/main" id="{74A4E278-A872-6343-881E-0E59B07A8648}"/>
              </a:ext>
            </a:extLst>
          </p:cNvPr>
          <p:cNvSpPr/>
          <p:nvPr/>
        </p:nvSpPr>
        <p:spPr>
          <a:xfrm>
            <a:off x="3146185" y="4859062"/>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72" name="TextBox 471">
            <a:extLst>
              <a:ext uri="{FF2B5EF4-FFF2-40B4-BE49-F238E27FC236}">
                <a16:creationId xmlns:a16="http://schemas.microsoft.com/office/drawing/2014/main" id="{A1D8EE98-043E-9841-A820-B3ABBFD8873F}"/>
              </a:ext>
            </a:extLst>
          </p:cNvPr>
          <p:cNvSpPr txBox="1"/>
          <p:nvPr/>
        </p:nvSpPr>
        <p:spPr>
          <a:xfrm>
            <a:off x="2955744" y="6229261"/>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SEB AVK</a:t>
            </a:r>
          </a:p>
        </p:txBody>
      </p:sp>
      <p:sp>
        <p:nvSpPr>
          <p:cNvPr id="473" name="Donut 472">
            <a:extLst>
              <a:ext uri="{FF2B5EF4-FFF2-40B4-BE49-F238E27FC236}">
                <a16:creationId xmlns:a16="http://schemas.microsoft.com/office/drawing/2014/main" id="{74A4E278-A872-6343-881E-0E59B07A8648}"/>
              </a:ext>
            </a:extLst>
          </p:cNvPr>
          <p:cNvSpPr/>
          <p:nvPr/>
        </p:nvSpPr>
        <p:spPr>
          <a:xfrm>
            <a:off x="3158938" y="5885847"/>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474" name="Rectangle 473"/>
          <p:cNvSpPr/>
          <p:nvPr/>
        </p:nvSpPr>
        <p:spPr>
          <a:xfrm>
            <a:off x="4047983" y="5876224"/>
            <a:ext cx="300082" cy="338554"/>
          </a:xfrm>
          <a:prstGeom prst="rect">
            <a:avLst/>
          </a:prstGeom>
        </p:spPr>
        <p:txBody>
          <a:bodyPr wrap="none">
            <a:spAutoFit/>
          </a:bodyPr>
          <a:lstStyle/>
          <a:p>
            <a:pPr algn="ctr"/>
            <a:r>
              <a:rPr lang="en-GB" sz="1600" b="1" dirty="0">
                <a:solidFill>
                  <a:srgbClr val="FFC000"/>
                </a:solidFill>
              </a:rPr>
              <a:t>S</a:t>
            </a:r>
          </a:p>
        </p:txBody>
      </p:sp>
      <p:cxnSp>
        <p:nvCxnSpPr>
          <p:cNvPr id="475" name="Straight Connector 474">
            <a:extLst>
              <a:ext uri="{FF2B5EF4-FFF2-40B4-BE49-F238E27FC236}">
                <a16:creationId xmlns:a16="http://schemas.microsoft.com/office/drawing/2014/main" id="{2480EC79-0CDF-1E45-99A9-2D7550E6C44F}"/>
              </a:ext>
            </a:extLst>
          </p:cNvPr>
          <p:cNvCxnSpPr>
            <a:cxnSpLocks/>
          </p:cNvCxnSpPr>
          <p:nvPr/>
        </p:nvCxnSpPr>
        <p:spPr>
          <a:xfrm>
            <a:off x="3326185" y="4786795"/>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cxnSp>
        <p:nvCxnSpPr>
          <p:cNvPr id="476" name="Straight Connector 475">
            <a:extLst>
              <a:ext uri="{FF2B5EF4-FFF2-40B4-BE49-F238E27FC236}">
                <a16:creationId xmlns:a16="http://schemas.microsoft.com/office/drawing/2014/main" id="{2480EC79-0CDF-1E45-99A9-2D7550E6C44F}"/>
              </a:ext>
            </a:extLst>
          </p:cNvPr>
          <p:cNvCxnSpPr>
            <a:cxnSpLocks/>
          </p:cNvCxnSpPr>
          <p:nvPr/>
        </p:nvCxnSpPr>
        <p:spPr>
          <a:xfrm>
            <a:off x="3321647" y="5811039"/>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77" name="Rectangle 476"/>
          <p:cNvSpPr/>
          <p:nvPr/>
        </p:nvSpPr>
        <p:spPr>
          <a:xfrm>
            <a:off x="3158938" y="2701600"/>
            <a:ext cx="300082" cy="338554"/>
          </a:xfrm>
          <a:prstGeom prst="rect">
            <a:avLst/>
          </a:prstGeom>
        </p:spPr>
        <p:txBody>
          <a:bodyPr wrap="none">
            <a:spAutoFit/>
          </a:bodyPr>
          <a:lstStyle/>
          <a:p>
            <a:pPr algn="ctr"/>
            <a:r>
              <a:rPr lang="en-GB" sz="1600" b="1" dirty="0">
                <a:solidFill>
                  <a:srgbClr val="FFC000"/>
                </a:solidFill>
              </a:rPr>
              <a:t>S</a:t>
            </a:r>
          </a:p>
        </p:txBody>
      </p:sp>
      <p:sp>
        <p:nvSpPr>
          <p:cNvPr id="478" name="Rectangle 477"/>
          <p:cNvSpPr/>
          <p:nvPr/>
        </p:nvSpPr>
        <p:spPr>
          <a:xfrm>
            <a:off x="3171586" y="3803316"/>
            <a:ext cx="300082" cy="338554"/>
          </a:xfrm>
          <a:prstGeom prst="rect">
            <a:avLst/>
          </a:prstGeom>
        </p:spPr>
        <p:txBody>
          <a:bodyPr wrap="none">
            <a:spAutoFit/>
          </a:bodyPr>
          <a:lstStyle/>
          <a:p>
            <a:pPr algn="ctr"/>
            <a:r>
              <a:rPr lang="en-GB" sz="1600" b="1" dirty="0">
                <a:solidFill>
                  <a:srgbClr val="FFC000"/>
                </a:solidFill>
              </a:rPr>
              <a:t>S</a:t>
            </a:r>
          </a:p>
        </p:txBody>
      </p:sp>
      <p:sp>
        <p:nvSpPr>
          <p:cNvPr id="479" name="Rectangle 478"/>
          <p:cNvSpPr/>
          <p:nvPr/>
        </p:nvSpPr>
        <p:spPr>
          <a:xfrm>
            <a:off x="3176144" y="4865843"/>
            <a:ext cx="300082" cy="338554"/>
          </a:xfrm>
          <a:prstGeom prst="rect">
            <a:avLst/>
          </a:prstGeom>
        </p:spPr>
        <p:txBody>
          <a:bodyPr wrap="none">
            <a:spAutoFit/>
          </a:bodyPr>
          <a:lstStyle/>
          <a:p>
            <a:pPr algn="ctr"/>
            <a:r>
              <a:rPr lang="en-GB" sz="1600" b="1" dirty="0">
                <a:solidFill>
                  <a:srgbClr val="FFC000"/>
                </a:solidFill>
              </a:rPr>
              <a:t>S</a:t>
            </a:r>
          </a:p>
        </p:txBody>
      </p:sp>
      <p:sp>
        <p:nvSpPr>
          <p:cNvPr id="480" name="Rectangle 479"/>
          <p:cNvSpPr/>
          <p:nvPr/>
        </p:nvSpPr>
        <p:spPr>
          <a:xfrm>
            <a:off x="3188897" y="5892628"/>
            <a:ext cx="300082" cy="338554"/>
          </a:xfrm>
          <a:prstGeom prst="rect">
            <a:avLst/>
          </a:prstGeom>
        </p:spPr>
        <p:txBody>
          <a:bodyPr wrap="none">
            <a:spAutoFit/>
          </a:bodyPr>
          <a:lstStyle/>
          <a:p>
            <a:pPr algn="ctr"/>
            <a:r>
              <a:rPr lang="en-GB" sz="1600" b="1" dirty="0">
                <a:solidFill>
                  <a:srgbClr val="FFC000"/>
                </a:solidFill>
              </a:rPr>
              <a:t>S</a:t>
            </a:r>
          </a:p>
        </p:txBody>
      </p:sp>
      <p:sp>
        <p:nvSpPr>
          <p:cNvPr id="482" name="TextBox 481"/>
          <p:cNvSpPr txBox="1"/>
          <p:nvPr/>
        </p:nvSpPr>
        <p:spPr>
          <a:xfrm>
            <a:off x="4319143" y="2165370"/>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483" name="TextBox 482"/>
          <p:cNvSpPr txBox="1"/>
          <p:nvPr/>
        </p:nvSpPr>
        <p:spPr>
          <a:xfrm>
            <a:off x="4332287" y="2899390"/>
            <a:ext cx="418704" cy="169277"/>
          </a:xfrm>
          <a:prstGeom prst="rect">
            <a:avLst/>
          </a:prstGeom>
          <a:noFill/>
        </p:spPr>
        <p:txBody>
          <a:bodyPr wrap="none" rtlCol="0">
            <a:spAutoFit/>
          </a:bodyPr>
          <a:lstStyle/>
          <a:p>
            <a:pPr algn="l"/>
            <a:r>
              <a:rPr lang="sv-SE" sz="500" dirty="0">
                <a:solidFill>
                  <a:srgbClr val="666666"/>
                </a:solidFill>
              </a:rPr>
              <a:t>SLOT 14</a:t>
            </a:r>
            <a:endParaRPr lang="en-US" sz="500" dirty="0">
              <a:solidFill>
                <a:srgbClr val="666666"/>
              </a:solidFill>
            </a:endParaRPr>
          </a:p>
        </p:txBody>
      </p:sp>
      <p:sp>
        <p:nvSpPr>
          <p:cNvPr id="484" name="TextBox 483"/>
          <p:cNvSpPr txBox="1"/>
          <p:nvPr/>
        </p:nvSpPr>
        <p:spPr>
          <a:xfrm>
            <a:off x="4319120" y="4046919"/>
            <a:ext cx="418704" cy="169277"/>
          </a:xfrm>
          <a:prstGeom prst="rect">
            <a:avLst/>
          </a:prstGeom>
          <a:noFill/>
        </p:spPr>
        <p:txBody>
          <a:bodyPr wrap="none" rtlCol="0">
            <a:spAutoFit/>
          </a:bodyPr>
          <a:lstStyle/>
          <a:p>
            <a:pPr algn="l"/>
            <a:r>
              <a:rPr lang="sv-SE" sz="500" dirty="0">
                <a:solidFill>
                  <a:srgbClr val="666666"/>
                </a:solidFill>
              </a:rPr>
              <a:t>SLOT 16</a:t>
            </a:r>
            <a:endParaRPr lang="en-US" sz="500" dirty="0">
              <a:solidFill>
                <a:srgbClr val="666666"/>
              </a:solidFill>
            </a:endParaRPr>
          </a:p>
        </p:txBody>
      </p:sp>
      <p:sp>
        <p:nvSpPr>
          <p:cNvPr id="485" name="TextBox 484"/>
          <p:cNvSpPr txBox="1"/>
          <p:nvPr/>
        </p:nvSpPr>
        <p:spPr>
          <a:xfrm>
            <a:off x="4323432" y="5081106"/>
            <a:ext cx="418704" cy="169277"/>
          </a:xfrm>
          <a:prstGeom prst="rect">
            <a:avLst/>
          </a:prstGeom>
          <a:noFill/>
        </p:spPr>
        <p:txBody>
          <a:bodyPr wrap="none" rtlCol="0">
            <a:spAutoFit/>
          </a:bodyPr>
          <a:lstStyle/>
          <a:p>
            <a:pPr algn="l"/>
            <a:r>
              <a:rPr lang="sv-SE" sz="500" dirty="0">
                <a:solidFill>
                  <a:srgbClr val="666666"/>
                </a:solidFill>
              </a:rPr>
              <a:t>SLOT 18</a:t>
            </a:r>
            <a:endParaRPr lang="en-US" sz="500" dirty="0">
              <a:solidFill>
                <a:srgbClr val="666666"/>
              </a:solidFill>
            </a:endParaRPr>
          </a:p>
        </p:txBody>
      </p:sp>
      <p:sp>
        <p:nvSpPr>
          <p:cNvPr id="486" name="TextBox 485"/>
          <p:cNvSpPr txBox="1"/>
          <p:nvPr/>
        </p:nvSpPr>
        <p:spPr>
          <a:xfrm>
            <a:off x="4306862" y="6105528"/>
            <a:ext cx="418704" cy="169277"/>
          </a:xfrm>
          <a:prstGeom prst="rect">
            <a:avLst/>
          </a:prstGeom>
          <a:noFill/>
        </p:spPr>
        <p:txBody>
          <a:bodyPr wrap="none" rtlCol="0">
            <a:spAutoFit/>
          </a:bodyPr>
          <a:lstStyle/>
          <a:p>
            <a:pPr algn="l"/>
            <a:r>
              <a:rPr lang="sv-SE" sz="500" dirty="0">
                <a:solidFill>
                  <a:srgbClr val="666666"/>
                </a:solidFill>
              </a:rPr>
              <a:t>SLOT 20</a:t>
            </a:r>
            <a:endParaRPr lang="en-US" sz="500" dirty="0">
              <a:solidFill>
                <a:srgbClr val="666666"/>
              </a:solidFill>
            </a:endParaRPr>
          </a:p>
        </p:txBody>
      </p:sp>
      <p:sp>
        <p:nvSpPr>
          <p:cNvPr id="487" name="TextBox 486"/>
          <p:cNvSpPr txBox="1"/>
          <p:nvPr/>
        </p:nvSpPr>
        <p:spPr>
          <a:xfrm>
            <a:off x="3410170" y="2906273"/>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488" name="TextBox 487"/>
          <p:cNvSpPr txBox="1"/>
          <p:nvPr/>
        </p:nvSpPr>
        <p:spPr>
          <a:xfrm>
            <a:off x="3410170" y="4017712"/>
            <a:ext cx="418704" cy="169277"/>
          </a:xfrm>
          <a:prstGeom prst="rect">
            <a:avLst/>
          </a:prstGeom>
          <a:noFill/>
        </p:spPr>
        <p:txBody>
          <a:bodyPr wrap="none" rtlCol="0">
            <a:spAutoFit/>
          </a:bodyPr>
          <a:lstStyle/>
          <a:p>
            <a:pPr algn="l"/>
            <a:r>
              <a:rPr lang="sv-SE" sz="500" dirty="0">
                <a:solidFill>
                  <a:srgbClr val="666666"/>
                </a:solidFill>
              </a:rPr>
              <a:t>SLOT 15</a:t>
            </a:r>
            <a:endParaRPr lang="en-US" sz="500" dirty="0">
              <a:solidFill>
                <a:srgbClr val="666666"/>
              </a:solidFill>
            </a:endParaRPr>
          </a:p>
        </p:txBody>
      </p:sp>
      <p:sp>
        <p:nvSpPr>
          <p:cNvPr id="489" name="TextBox 488"/>
          <p:cNvSpPr txBox="1"/>
          <p:nvPr/>
        </p:nvSpPr>
        <p:spPr>
          <a:xfrm>
            <a:off x="3405680" y="5081106"/>
            <a:ext cx="418704" cy="169277"/>
          </a:xfrm>
          <a:prstGeom prst="rect">
            <a:avLst/>
          </a:prstGeom>
          <a:noFill/>
        </p:spPr>
        <p:txBody>
          <a:bodyPr wrap="none" rtlCol="0">
            <a:spAutoFit/>
          </a:bodyPr>
          <a:lstStyle/>
          <a:p>
            <a:pPr algn="l"/>
            <a:r>
              <a:rPr lang="sv-SE" sz="500" dirty="0">
                <a:solidFill>
                  <a:srgbClr val="666666"/>
                </a:solidFill>
              </a:rPr>
              <a:t>SLOT 17</a:t>
            </a:r>
            <a:endParaRPr lang="en-US" sz="500" dirty="0">
              <a:solidFill>
                <a:srgbClr val="666666"/>
              </a:solidFill>
            </a:endParaRPr>
          </a:p>
        </p:txBody>
      </p:sp>
      <p:sp>
        <p:nvSpPr>
          <p:cNvPr id="490" name="TextBox 489"/>
          <p:cNvSpPr txBox="1"/>
          <p:nvPr/>
        </p:nvSpPr>
        <p:spPr>
          <a:xfrm>
            <a:off x="3430485" y="6098939"/>
            <a:ext cx="418704" cy="169277"/>
          </a:xfrm>
          <a:prstGeom prst="rect">
            <a:avLst/>
          </a:prstGeom>
          <a:noFill/>
        </p:spPr>
        <p:txBody>
          <a:bodyPr wrap="none" rtlCol="0">
            <a:spAutoFit/>
          </a:bodyPr>
          <a:lstStyle/>
          <a:p>
            <a:pPr algn="l"/>
            <a:r>
              <a:rPr lang="sv-SE" sz="500" dirty="0">
                <a:solidFill>
                  <a:srgbClr val="666666"/>
                </a:solidFill>
              </a:rPr>
              <a:t>SLOT 19</a:t>
            </a:r>
            <a:endParaRPr lang="en-US" sz="500" dirty="0">
              <a:solidFill>
                <a:srgbClr val="666666"/>
              </a:solidFill>
            </a:endParaRPr>
          </a:p>
        </p:txBody>
      </p:sp>
      <p:cxnSp>
        <p:nvCxnSpPr>
          <p:cNvPr id="491" name="Straight Connector 490">
            <a:extLst>
              <a:ext uri="{FF2B5EF4-FFF2-40B4-BE49-F238E27FC236}">
                <a16:creationId xmlns:a16="http://schemas.microsoft.com/office/drawing/2014/main" id="{46A40D69-B0C4-DB47-B1BA-DED9C011F0EA}"/>
              </a:ext>
            </a:extLst>
          </p:cNvPr>
          <p:cNvCxnSpPr>
            <a:cxnSpLocks/>
          </p:cNvCxnSpPr>
          <p:nvPr/>
        </p:nvCxnSpPr>
        <p:spPr>
          <a:xfrm>
            <a:off x="4198157" y="1888192"/>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495" name="Rounded Rectangle 494"/>
          <p:cNvSpPr/>
          <p:nvPr/>
        </p:nvSpPr>
        <p:spPr>
          <a:xfrm>
            <a:off x="657786" y="2618217"/>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BOT MK is locked in slot 14 until </a:t>
            </a:r>
            <a:r>
              <a:rPr lang="en-GB" sz="700" dirty="0" err="1"/>
              <a:t>BoT</a:t>
            </a:r>
            <a:r>
              <a:rPr lang="en-GB" sz="700" dirty="0"/>
              <a:t> is permitted</a:t>
            </a:r>
          </a:p>
        </p:txBody>
      </p:sp>
      <p:sp>
        <p:nvSpPr>
          <p:cNvPr id="496" name="Rounded Rectangle 495"/>
          <p:cNvSpPr/>
          <p:nvPr/>
        </p:nvSpPr>
        <p:spPr>
          <a:xfrm>
            <a:off x="657786" y="2009281"/>
            <a:ext cx="1757072" cy="460909"/>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BOT MK not in Slot 12 = Bending Magnets are interlocked</a:t>
            </a:r>
          </a:p>
        </p:txBody>
      </p:sp>
      <p:sp>
        <p:nvSpPr>
          <p:cNvPr id="498" name="Rounded Rectangle 497"/>
          <p:cNvSpPr/>
          <p:nvPr/>
        </p:nvSpPr>
        <p:spPr>
          <a:xfrm>
            <a:off x="657786" y="3227153"/>
            <a:ext cx="1757072" cy="1078684"/>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NWB AVK and SEB AVK are managed by RP team. The solenoid is removed through HMI with RP credentials.</a:t>
            </a:r>
          </a:p>
          <a:p>
            <a:pPr algn="ctr"/>
            <a:r>
              <a:rPr lang="en-GB" sz="700" dirty="0"/>
              <a:t>By removing the NWB/SEB AVK, the bunker access door operation is vetoed by RP.  IF the NWB/SEB AVK is in place door operation could be vetoed by the MCR through the HMI panel. </a:t>
            </a:r>
          </a:p>
        </p:txBody>
      </p:sp>
      <p:sp>
        <p:nvSpPr>
          <p:cNvPr id="499" name="Rectangle 498"/>
          <p:cNvSpPr/>
          <p:nvPr/>
        </p:nvSpPr>
        <p:spPr>
          <a:xfrm>
            <a:off x="4040897" y="2680066"/>
            <a:ext cx="300082" cy="338554"/>
          </a:xfrm>
          <a:prstGeom prst="rect">
            <a:avLst/>
          </a:prstGeom>
        </p:spPr>
        <p:txBody>
          <a:bodyPr wrap="none">
            <a:spAutoFit/>
          </a:bodyPr>
          <a:lstStyle/>
          <a:p>
            <a:pPr algn="ctr"/>
            <a:r>
              <a:rPr lang="en-GB" sz="1600" b="1" dirty="0">
                <a:solidFill>
                  <a:srgbClr val="FFC000"/>
                </a:solidFill>
              </a:rPr>
              <a:t>S</a:t>
            </a:r>
          </a:p>
        </p:txBody>
      </p:sp>
      <p:sp>
        <p:nvSpPr>
          <p:cNvPr id="501" name="Frame 500">
            <a:extLst>
              <a:ext uri="{FF2B5EF4-FFF2-40B4-BE49-F238E27FC236}">
                <a16:creationId xmlns:a16="http://schemas.microsoft.com/office/drawing/2014/main" id="{259F06B2-079F-994A-8FC1-3C4E98E80E32}"/>
              </a:ext>
            </a:extLst>
          </p:cNvPr>
          <p:cNvSpPr/>
          <p:nvPr/>
        </p:nvSpPr>
        <p:spPr>
          <a:xfrm>
            <a:off x="2574028" y="1210454"/>
            <a:ext cx="2968942" cy="5312846"/>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502" name="Platshållare för text 7">
            <a:extLst>
              <a:ext uri="{FF2B5EF4-FFF2-40B4-BE49-F238E27FC236}">
                <a16:creationId xmlns:a16="http://schemas.microsoft.com/office/drawing/2014/main" id="{4C2AF575-E0B9-46E1-9056-42B34ED44057}"/>
              </a:ext>
            </a:extLst>
          </p:cNvPr>
          <p:cNvSpPr txBox="1">
            <a:spLocks/>
          </p:cNvSpPr>
          <p:nvPr/>
        </p:nvSpPr>
        <p:spPr>
          <a:xfrm>
            <a:off x="2830927" y="1273974"/>
            <a:ext cx="271204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#1</a:t>
            </a:r>
          </a:p>
          <a:p>
            <a:pPr algn="ctr"/>
            <a:r>
              <a:rPr lang="en-GB" sz="1400" b="1" dirty="0">
                <a:solidFill>
                  <a:schemeClr val="tx1"/>
                </a:solidFill>
              </a:rPr>
              <a:t>(ACC - Target – Bunker Scope)</a:t>
            </a:r>
            <a:endParaRPr lang="sv-SE" dirty="0">
              <a:solidFill>
                <a:schemeClr val="tx1"/>
              </a:solidFill>
            </a:endParaRPr>
          </a:p>
        </p:txBody>
      </p:sp>
      <p:grpSp>
        <p:nvGrpSpPr>
          <p:cNvPr id="503" name="Group 502"/>
          <p:cNvGrpSpPr/>
          <p:nvPr/>
        </p:nvGrpSpPr>
        <p:grpSpPr>
          <a:xfrm>
            <a:off x="5182808" y="4794150"/>
            <a:ext cx="607773" cy="534981"/>
            <a:chOff x="5117093" y="4807730"/>
            <a:chExt cx="607773" cy="534981"/>
          </a:xfrm>
        </p:grpSpPr>
        <p:pic>
          <p:nvPicPr>
            <p:cNvPr id="504" name="Picture 50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505" name="TextBox 504">
              <a:extLst>
                <a:ext uri="{FF2B5EF4-FFF2-40B4-BE49-F238E27FC236}">
                  <a16:creationId xmlns:a16="http://schemas.microsoft.com/office/drawing/2014/main" id="{66C31103-BE75-2047-895B-B1CF197A7D37}"/>
                </a:ext>
              </a:extLst>
            </p:cNvPr>
            <p:cNvSpPr txBox="1"/>
            <p:nvPr/>
          </p:nvSpPr>
          <p:spPr>
            <a:xfrm>
              <a:off x="5117093" y="5142656"/>
              <a:ext cx="607773" cy="200055"/>
            </a:xfrm>
            <a:prstGeom prst="rect">
              <a:avLst/>
            </a:prstGeom>
            <a:noFill/>
          </p:spPr>
          <p:txBody>
            <a:bodyPr wrap="square" rtlCol="0">
              <a:spAutoFit/>
            </a:bodyPr>
            <a:lstStyle/>
            <a:p>
              <a:pPr algn="ctr"/>
              <a:r>
                <a:rPr lang="en-GB" sz="700" b="1" dirty="0">
                  <a:solidFill>
                    <a:schemeClr val="accent1"/>
                  </a:solidFill>
                </a:rPr>
                <a:t>NBW AK</a:t>
              </a:r>
            </a:p>
          </p:txBody>
        </p:sp>
      </p:grpSp>
      <p:sp>
        <p:nvSpPr>
          <p:cNvPr id="506" name="Rounded Rectangle 135">
            <a:extLst>
              <a:ext uri="{FF2B5EF4-FFF2-40B4-BE49-F238E27FC236}">
                <a16:creationId xmlns:a16="http://schemas.microsoft.com/office/drawing/2014/main" id="{36DA2EB9-D1EA-F9B9-77F6-7B80C52557FE}"/>
              </a:ext>
            </a:extLst>
          </p:cNvPr>
          <p:cNvSpPr/>
          <p:nvPr/>
        </p:nvSpPr>
        <p:spPr>
          <a:xfrm>
            <a:off x="6057016" y="1047656"/>
            <a:ext cx="1757072" cy="1127182"/>
          </a:xfrm>
          <a:prstGeom prst="roundRect">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700" dirty="0"/>
              <a:t>The NWB/SEB AK is locked by the solenoid in Unit 2 upon removing any RFID/SCMK keys and could be unlocked by the RP credential through the HMI when all RFID keys are in the home position.</a:t>
            </a:r>
          </a:p>
          <a:p>
            <a:pPr algn="ctr"/>
            <a:r>
              <a:rPr lang="en-GB" sz="700" dirty="0"/>
              <a:t>(It means all instrument/Bunker shielding should be in place and confirmed by the RP team). </a:t>
            </a:r>
          </a:p>
        </p:txBody>
      </p:sp>
      <p:sp>
        <p:nvSpPr>
          <p:cNvPr id="507" name="Platshållare för text 7">
            <a:extLst>
              <a:ext uri="{FF2B5EF4-FFF2-40B4-BE49-F238E27FC236}">
                <a16:creationId xmlns:a16="http://schemas.microsoft.com/office/drawing/2014/main" id="{4C2AF575-E0B9-46E1-9056-42B34ED44057}"/>
              </a:ext>
            </a:extLst>
          </p:cNvPr>
          <p:cNvSpPr txBox="1">
            <a:spLocks/>
          </p:cNvSpPr>
          <p:nvPr/>
        </p:nvSpPr>
        <p:spPr>
          <a:xfrm>
            <a:off x="6057016" y="2366918"/>
            <a:ext cx="2097666"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#2</a:t>
            </a:r>
          </a:p>
          <a:p>
            <a:pPr algn="ctr"/>
            <a:r>
              <a:rPr lang="en-GB" sz="1400" b="1" dirty="0">
                <a:solidFill>
                  <a:schemeClr val="tx1"/>
                </a:solidFill>
              </a:rPr>
              <a:t>(North-West Bunker)</a:t>
            </a:r>
            <a:endParaRPr lang="sv-SE" dirty="0">
              <a:solidFill>
                <a:schemeClr val="tx1"/>
              </a:solidFill>
            </a:endParaRPr>
          </a:p>
        </p:txBody>
      </p:sp>
      <p:sp>
        <p:nvSpPr>
          <p:cNvPr id="237" name="TextBox 236">
            <a:extLst>
              <a:ext uri="{FF2B5EF4-FFF2-40B4-BE49-F238E27FC236}">
                <a16:creationId xmlns:a16="http://schemas.microsoft.com/office/drawing/2014/main" id="{548DDEBB-A251-AB9D-9AD7-25628F919568}"/>
              </a:ext>
            </a:extLst>
          </p:cNvPr>
          <p:cNvSpPr txBox="1"/>
          <p:nvPr/>
        </p:nvSpPr>
        <p:spPr>
          <a:xfrm>
            <a:off x="6189268" y="4029725"/>
            <a:ext cx="689425" cy="230832"/>
          </a:xfrm>
          <a:prstGeom prst="rect">
            <a:avLst/>
          </a:prstGeom>
          <a:noFill/>
        </p:spPr>
        <p:txBody>
          <a:bodyPr wrap="square" rtlCol="0">
            <a:spAutoFit/>
          </a:bodyPr>
          <a:lstStyle/>
          <a:p>
            <a:pPr algn="ctr"/>
            <a:r>
              <a:rPr lang="en-GB" sz="900" b="1" dirty="0">
                <a:solidFill>
                  <a:schemeClr val="accent5"/>
                </a:solidFill>
              </a:rPr>
              <a:t>SCMK2</a:t>
            </a:r>
          </a:p>
        </p:txBody>
      </p:sp>
      <p:sp>
        <p:nvSpPr>
          <p:cNvPr id="246" name="TextBox 245">
            <a:extLst>
              <a:ext uri="{FF2B5EF4-FFF2-40B4-BE49-F238E27FC236}">
                <a16:creationId xmlns:a16="http://schemas.microsoft.com/office/drawing/2014/main" id="{548DDEBB-A251-AB9D-9AD7-25628F919568}"/>
              </a:ext>
            </a:extLst>
          </p:cNvPr>
          <p:cNvSpPr txBox="1"/>
          <p:nvPr/>
        </p:nvSpPr>
        <p:spPr>
          <a:xfrm>
            <a:off x="6197720" y="4512556"/>
            <a:ext cx="668457" cy="230832"/>
          </a:xfrm>
          <a:prstGeom prst="rect">
            <a:avLst/>
          </a:prstGeom>
          <a:noFill/>
        </p:spPr>
        <p:txBody>
          <a:bodyPr wrap="square" rtlCol="0">
            <a:spAutoFit/>
          </a:bodyPr>
          <a:lstStyle/>
          <a:p>
            <a:pPr algn="ctr"/>
            <a:r>
              <a:rPr lang="en-GB" sz="900" b="1" dirty="0">
                <a:solidFill>
                  <a:schemeClr val="accent5"/>
                </a:solidFill>
              </a:rPr>
              <a:t>SCMK3</a:t>
            </a:r>
          </a:p>
        </p:txBody>
      </p:sp>
      <p:sp>
        <p:nvSpPr>
          <p:cNvPr id="281" name="TextBox 280">
            <a:extLst>
              <a:ext uri="{FF2B5EF4-FFF2-40B4-BE49-F238E27FC236}">
                <a16:creationId xmlns:a16="http://schemas.microsoft.com/office/drawing/2014/main" id="{548DDEBB-A251-AB9D-9AD7-25628F919568}"/>
              </a:ext>
            </a:extLst>
          </p:cNvPr>
          <p:cNvSpPr txBox="1"/>
          <p:nvPr/>
        </p:nvSpPr>
        <p:spPr>
          <a:xfrm>
            <a:off x="6196642" y="4975693"/>
            <a:ext cx="657386" cy="230832"/>
          </a:xfrm>
          <a:prstGeom prst="rect">
            <a:avLst/>
          </a:prstGeom>
          <a:noFill/>
        </p:spPr>
        <p:txBody>
          <a:bodyPr wrap="square" rtlCol="0">
            <a:spAutoFit/>
          </a:bodyPr>
          <a:lstStyle/>
          <a:p>
            <a:pPr algn="ctr"/>
            <a:r>
              <a:rPr lang="en-GB" sz="900" b="1" dirty="0">
                <a:solidFill>
                  <a:schemeClr val="accent5"/>
                </a:solidFill>
              </a:rPr>
              <a:t>SCMK4</a:t>
            </a:r>
          </a:p>
        </p:txBody>
      </p:sp>
      <p:sp>
        <p:nvSpPr>
          <p:cNvPr id="282" name="TextBox 281">
            <a:extLst>
              <a:ext uri="{FF2B5EF4-FFF2-40B4-BE49-F238E27FC236}">
                <a16:creationId xmlns:a16="http://schemas.microsoft.com/office/drawing/2014/main" id="{548DDEBB-A251-AB9D-9AD7-25628F919568}"/>
              </a:ext>
            </a:extLst>
          </p:cNvPr>
          <p:cNvSpPr txBox="1"/>
          <p:nvPr/>
        </p:nvSpPr>
        <p:spPr>
          <a:xfrm>
            <a:off x="6163764" y="5431278"/>
            <a:ext cx="689425" cy="230832"/>
          </a:xfrm>
          <a:prstGeom prst="rect">
            <a:avLst/>
          </a:prstGeom>
          <a:noFill/>
        </p:spPr>
        <p:txBody>
          <a:bodyPr wrap="square" rtlCol="0">
            <a:spAutoFit/>
          </a:bodyPr>
          <a:lstStyle/>
          <a:p>
            <a:pPr algn="ctr"/>
            <a:r>
              <a:rPr lang="en-GB" sz="900" b="1" dirty="0">
                <a:solidFill>
                  <a:schemeClr val="accent5"/>
                </a:solidFill>
              </a:rPr>
              <a:t>SCMK5</a:t>
            </a:r>
          </a:p>
        </p:txBody>
      </p:sp>
      <p:sp>
        <p:nvSpPr>
          <p:cNvPr id="283" name="TextBox 282">
            <a:extLst>
              <a:ext uri="{FF2B5EF4-FFF2-40B4-BE49-F238E27FC236}">
                <a16:creationId xmlns:a16="http://schemas.microsoft.com/office/drawing/2014/main" id="{548DDEBB-A251-AB9D-9AD7-25628F919568}"/>
              </a:ext>
            </a:extLst>
          </p:cNvPr>
          <p:cNvSpPr txBox="1"/>
          <p:nvPr/>
        </p:nvSpPr>
        <p:spPr>
          <a:xfrm>
            <a:off x="6184732" y="5884307"/>
            <a:ext cx="668457" cy="230832"/>
          </a:xfrm>
          <a:prstGeom prst="rect">
            <a:avLst/>
          </a:prstGeom>
          <a:noFill/>
        </p:spPr>
        <p:txBody>
          <a:bodyPr wrap="square" rtlCol="0">
            <a:spAutoFit/>
          </a:bodyPr>
          <a:lstStyle/>
          <a:p>
            <a:pPr algn="ctr"/>
            <a:r>
              <a:rPr lang="en-GB" sz="900" b="1" dirty="0">
                <a:solidFill>
                  <a:schemeClr val="accent5"/>
                </a:solidFill>
              </a:rPr>
              <a:t>SCMK6</a:t>
            </a:r>
          </a:p>
        </p:txBody>
      </p:sp>
      <p:sp>
        <p:nvSpPr>
          <p:cNvPr id="297" name="TextBox 296">
            <a:extLst>
              <a:ext uri="{FF2B5EF4-FFF2-40B4-BE49-F238E27FC236}">
                <a16:creationId xmlns:a16="http://schemas.microsoft.com/office/drawing/2014/main" id="{66C31103-BE75-2047-895B-B1CF197A7D37}"/>
              </a:ext>
            </a:extLst>
          </p:cNvPr>
          <p:cNvSpPr txBox="1"/>
          <p:nvPr/>
        </p:nvSpPr>
        <p:spPr>
          <a:xfrm>
            <a:off x="2721229" y="1931752"/>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284" name="Rectangle 283"/>
          <p:cNvSpPr/>
          <p:nvPr/>
        </p:nvSpPr>
        <p:spPr>
          <a:xfrm>
            <a:off x="4055803" y="3804503"/>
            <a:ext cx="300082" cy="338554"/>
          </a:xfrm>
          <a:prstGeom prst="rect">
            <a:avLst/>
          </a:prstGeom>
        </p:spPr>
        <p:txBody>
          <a:bodyPr wrap="none">
            <a:spAutoFit/>
          </a:bodyPr>
          <a:lstStyle/>
          <a:p>
            <a:pPr algn="ctr"/>
            <a:r>
              <a:rPr lang="en-GB" sz="1600" b="1" dirty="0">
                <a:solidFill>
                  <a:srgbClr val="FFC000"/>
                </a:solidFill>
              </a:rPr>
              <a:t>S</a:t>
            </a:r>
          </a:p>
        </p:txBody>
      </p:sp>
      <p:sp>
        <p:nvSpPr>
          <p:cNvPr id="285" name="TextBox 284">
            <a:extLst>
              <a:ext uri="{FF2B5EF4-FFF2-40B4-BE49-F238E27FC236}">
                <a16:creationId xmlns:a16="http://schemas.microsoft.com/office/drawing/2014/main" id="{66C31103-BE75-2047-895B-B1CF197A7D37}"/>
              </a:ext>
            </a:extLst>
          </p:cNvPr>
          <p:cNvSpPr txBox="1"/>
          <p:nvPr/>
        </p:nvSpPr>
        <p:spPr>
          <a:xfrm>
            <a:off x="4212723" y="2726345"/>
            <a:ext cx="890154" cy="246221"/>
          </a:xfrm>
          <a:prstGeom prst="rect">
            <a:avLst/>
          </a:prstGeom>
          <a:noFill/>
        </p:spPr>
        <p:txBody>
          <a:bodyPr wrap="square" rtlCol="0">
            <a:spAutoFit/>
          </a:bodyPr>
          <a:lstStyle/>
          <a:p>
            <a:pPr algn="ctr"/>
            <a:r>
              <a:rPr lang="en-GB" sz="1000" b="1" dirty="0">
                <a:solidFill>
                  <a:srgbClr val="FF0000"/>
                </a:solidFill>
              </a:rPr>
              <a:t>BOT MK</a:t>
            </a:r>
          </a:p>
        </p:txBody>
      </p:sp>
      <p:grpSp>
        <p:nvGrpSpPr>
          <p:cNvPr id="286" name="Group 285"/>
          <p:cNvGrpSpPr/>
          <p:nvPr/>
        </p:nvGrpSpPr>
        <p:grpSpPr>
          <a:xfrm>
            <a:off x="4733990" y="1985420"/>
            <a:ext cx="504057" cy="530824"/>
            <a:chOff x="1765406" y="1215762"/>
            <a:chExt cx="504057" cy="530824"/>
          </a:xfrm>
        </p:grpSpPr>
        <p:pic>
          <p:nvPicPr>
            <p:cNvPr id="287" name="Picture 28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288" name="TextBox 287">
              <a:extLst>
                <a:ext uri="{FF2B5EF4-FFF2-40B4-BE49-F238E27FC236}">
                  <a16:creationId xmlns:a16="http://schemas.microsoft.com/office/drawing/2014/main" id="{66C31103-BE75-2047-895B-B1CF197A7D37}"/>
                </a:ext>
              </a:extLst>
            </p:cNvPr>
            <p:cNvSpPr txBox="1"/>
            <p:nvPr/>
          </p:nvSpPr>
          <p:spPr>
            <a:xfrm>
              <a:off x="1793457" y="1546531"/>
              <a:ext cx="460950" cy="200055"/>
            </a:xfrm>
            <a:prstGeom prst="rect">
              <a:avLst/>
            </a:prstGeom>
            <a:noFill/>
          </p:spPr>
          <p:txBody>
            <a:bodyPr wrap="square" rtlCol="0">
              <a:spAutoFit/>
            </a:bodyPr>
            <a:lstStyle/>
            <a:p>
              <a:pPr algn="ctr"/>
              <a:r>
                <a:rPr lang="en-GB" sz="700" b="1" dirty="0">
                  <a:solidFill>
                    <a:srgbClr val="FF0000"/>
                  </a:solidFill>
                </a:rPr>
                <a:t>BOTK</a:t>
              </a:r>
            </a:p>
          </p:txBody>
        </p:sp>
      </p:grpSp>
      <p:pic>
        <p:nvPicPr>
          <p:cNvPr id="9" name="Picture 8">
            <a:extLst>
              <a:ext uri="{FF2B5EF4-FFF2-40B4-BE49-F238E27FC236}">
                <a16:creationId xmlns:a16="http://schemas.microsoft.com/office/drawing/2014/main" id="{8764CA6C-2403-CF8D-33D3-D17954BCBB1A}"/>
              </a:ext>
            </a:extLst>
          </p:cNvPr>
          <p:cNvPicPr>
            <a:picLocks noChangeAspect="1"/>
          </p:cNvPicPr>
          <p:nvPr/>
        </p:nvPicPr>
        <p:blipFill>
          <a:blip r:embed="rId3"/>
          <a:stretch>
            <a:fillRect/>
          </a:stretch>
        </p:blipFill>
        <p:spPr>
          <a:xfrm>
            <a:off x="8990484" y="2350030"/>
            <a:ext cx="740751" cy="1103133"/>
          </a:xfrm>
          <a:prstGeom prst="rect">
            <a:avLst/>
          </a:prstGeom>
        </p:spPr>
      </p:pic>
      <p:pic>
        <p:nvPicPr>
          <p:cNvPr id="10" name="Picture 9">
            <a:extLst>
              <a:ext uri="{FF2B5EF4-FFF2-40B4-BE49-F238E27FC236}">
                <a16:creationId xmlns:a16="http://schemas.microsoft.com/office/drawing/2014/main" id="{233D4F1F-8578-2692-822F-561D0AAC23A7}"/>
              </a:ext>
            </a:extLst>
          </p:cNvPr>
          <p:cNvPicPr>
            <a:picLocks noChangeAspect="1"/>
          </p:cNvPicPr>
          <p:nvPr/>
        </p:nvPicPr>
        <p:blipFill>
          <a:blip r:embed="rId3"/>
          <a:stretch>
            <a:fillRect/>
          </a:stretch>
        </p:blipFill>
        <p:spPr>
          <a:xfrm>
            <a:off x="9731235" y="2350030"/>
            <a:ext cx="740751" cy="1103133"/>
          </a:xfrm>
          <a:prstGeom prst="rect">
            <a:avLst/>
          </a:prstGeom>
        </p:spPr>
      </p:pic>
      <p:sp>
        <p:nvSpPr>
          <p:cNvPr id="12" name="Rectangle 11">
            <a:extLst>
              <a:ext uri="{FF2B5EF4-FFF2-40B4-BE49-F238E27FC236}">
                <a16:creationId xmlns:a16="http://schemas.microsoft.com/office/drawing/2014/main" id="{43AA1B75-24C2-2AE2-518D-533C34D82831}"/>
              </a:ext>
            </a:extLst>
          </p:cNvPr>
          <p:cNvSpPr/>
          <p:nvPr/>
        </p:nvSpPr>
        <p:spPr>
          <a:xfrm>
            <a:off x="8694989" y="1660533"/>
            <a:ext cx="2770770" cy="2083460"/>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063FAC5-E577-30AF-E146-5F95B128B9CD}"/>
              </a:ext>
            </a:extLst>
          </p:cNvPr>
          <p:cNvSpPr/>
          <p:nvPr/>
        </p:nvSpPr>
        <p:spPr>
          <a:xfrm>
            <a:off x="8889714" y="1660533"/>
            <a:ext cx="2474140" cy="646331"/>
          </a:xfrm>
          <a:prstGeom prst="rect">
            <a:avLst/>
          </a:prstGeom>
        </p:spPr>
        <p:txBody>
          <a:bodyPr wrap="none">
            <a:spAutoFit/>
          </a:bodyPr>
          <a:lstStyle/>
          <a:p>
            <a:pPr algn="ctr"/>
            <a:r>
              <a:rPr lang="en-GB" sz="1800" b="1" dirty="0">
                <a:solidFill>
                  <a:schemeClr val="tx1"/>
                </a:solidFill>
              </a:rPr>
              <a:t>Unit #3</a:t>
            </a:r>
          </a:p>
          <a:p>
            <a:pPr algn="ctr"/>
            <a:r>
              <a:rPr lang="en-GB" sz="1800" b="1" dirty="0">
                <a:solidFill>
                  <a:schemeClr val="tx1"/>
                </a:solidFill>
              </a:rPr>
              <a:t>(North-West Bunker)</a:t>
            </a:r>
            <a:endParaRPr lang="sv-SE" dirty="0">
              <a:solidFill>
                <a:schemeClr val="tx1"/>
              </a:solidFill>
            </a:endParaRPr>
          </a:p>
        </p:txBody>
      </p:sp>
      <p:sp>
        <p:nvSpPr>
          <p:cNvPr id="14" name="TextBox 13">
            <a:extLst>
              <a:ext uri="{FF2B5EF4-FFF2-40B4-BE49-F238E27FC236}">
                <a16:creationId xmlns:a16="http://schemas.microsoft.com/office/drawing/2014/main" id="{262BFCDC-087D-9B43-3B98-0FE3FEF74683}"/>
              </a:ext>
            </a:extLst>
          </p:cNvPr>
          <p:cNvSpPr txBox="1"/>
          <p:nvPr/>
        </p:nvSpPr>
        <p:spPr>
          <a:xfrm>
            <a:off x="9127870" y="3453163"/>
            <a:ext cx="436338" cy="200055"/>
          </a:xfrm>
          <a:prstGeom prst="rect">
            <a:avLst/>
          </a:prstGeom>
          <a:noFill/>
        </p:spPr>
        <p:txBody>
          <a:bodyPr wrap="none" rtlCol="0">
            <a:spAutoFit/>
          </a:bodyPr>
          <a:lstStyle/>
          <a:p>
            <a:pPr algn="l"/>
            <a:r>
              <a:rPr lang="sv-SE" sz="700" dirty="0">
                <a:solidFill>
                  <a:srgbClr val="666666"/>
                </a:solidFill>
              </a:rPr>
              <a:t>POD 1</a:t>
            </a:r>
            <a:endParaRPr lang="en-US" sz="700" dirty="0">
              <a:solidFill>
                <a:srgbClr val="666666"/>
              </a:solidFill>
            </a:endParaRPr>
          </a:p>
        </p:txBody>
      </p:sp>
      <p:sp>
        <p:nvSpPr>
          <p:cNvPr id="15" name="TextBox 14">
            <a:extLst>
              <a:ext uri="{FF2B5EF4-FFF2-40B4-BE49-F238E27FC236}">
                <a16:creationId xmlns:a16="http://schemas.microsoft.com/office/drawing/2014/main" id="{906ED845-784E-D8FF-5533-3DFDCC12CA0E}"/>
              </a:ext>
            </a:extLst>
          </p:cNvPr>
          <p:cNvSpPr txBox="1"/>
          <p:nvPr/>
        </p:nvSpPr>
        <p:spPr>
          <a:xfrm>
            <a:off x="9882250" y="3453163"/>
            <a:ext cx="436338" cy="200055"/>
          </a:xfrm>
          <a:prstGeom prst="rect">
            <a:avLst/>
          </a:prstGeom>
          <a:noFill/>
        </p:spPr>
        <p:txBody>
          <a:bodyPr wrap="none" rtlCol="0">
            <a:spAutoFit/>
          </a:bodyPr>
          <a:lstStyle/>
          <a:p>
            <a:pPr algn="l"/>
            <a:r>
              <a:rPr lang="sv-SE" sz="700" dirty="0">
                <a:solidFill>
                  <a:srgbClr val="666666"/>
                </a:solidFill>
              </a:rPr>
              <a:t>POD 2</a:t>
            </a:r>
            <a:endParaRPr lang="en-US" sz="700" dirty="0">
              <a:solidFill>
                <a:srgbClr val="666666"/>
              </a:solidFill>
            </a:endParaRPr>
          </a:p>
        </p:txBody>
      </p:sp>
      <p:sp>
        <p:nvSpPr>
          <p:cNvPr id="16" name="TextBox 15">
            <a:extLst>
              <a:ext uri="{FF2B5EF4-FFF2-40B4-BE49-F238E27FC236}">
                <a16:creationId xmlns:a16="http://schemas.microsoft.com/office/drawing/2014/main" id="{34A33C87-A785-B52E-13F5-EF94D2049B6D}"/>
              </a:ext>
            </a:extLst>
          </p:cNvPr>
          <p:cNvSpPr txBox="1"/>
          <p:nvPr/>
        </p:nvSpPr>
        <p:spPr>
          <a:xfrm>
            <a:off x="10617580" y="3453163"/>
            <a:ext cx="436338" cy="200055"/>
          </a:xfrm>
          <a:prstGeom prst="rect">
            <a:avLst/>
          </a:prstGeom>
          <a:noFill/>
        </p:spPr>
        <p:txBody>
          <a:bodyPr wrap="none" rtlCol="0">
            <a:spAutoFit/>
          </a:bodyPr>
          <a:lstStyle/>
          <a:p>
            <a:pPr algn="l"/>
            <a:r>
              <a:rPr lang="sv-SE" sz="700" dirty="0">
                <a:solidFill>
                  <a:srgbClr val="666666"/>
                </a:solidFill>
              </a:rPr>
              <a:t>POD 3</a:t>
            </a:r>
            <a:endParaRPr lang="en-US" sz="700" dirty="0">
              <a:solidFill>
                <a:srgbClr val="666666"/>
              </a:solidFill>
            </a:endParaRPr>
          </a:p>
        </p:txBody>
      </p:sp>
      <p:sp>
        <p:nvSpPr>
          <p:cNvPr id="6" name="Rectangle 5">
            <a:extLst>
              <a:ext uri="{FF2B5EF4-FFF2-40B4-BE49-F238E27FC236}">
                <a16:creationId xmlns:a16="http://schemas.microsoft.com/office/drawing/2014/main" id="{23AE666F-6D82-44F8-B0E7-905461D1530C}"/>
              </a:ext>
            </a:extLst>
          </p:cNvPr>
          <p:cNvSpPr/>
          <p:nvPr/>
        </p:nvSpPr>
        <p:spPr>
          <a:xfrm>
            <a:off x="8889714" y="3797501"/>
            <a:ext cx="2474139" cy="646331"/>
          </a:xfrm>
          <a:prstGeom prst="rect">
            <a:avLst/>
          </a:prstGeom>
        </p:spPr>
        <p:txBody>
          <a:bodyPr wrap="none">
            <a:spAutoFit/>
          </a:bodyPr>
          <a:lstStyle/>
          <a:p>
            <a:pPr algn="ctr"/>
            <a:r>
              <a:rPr lang="en-GB" sz="1800" b="1" dirty="0">
                <a:solidFill>
                  <a:schemeClr val="tx1"/>
                </a:solidFill>
              </a:rPr>
              <a:t>Unit #4</a:t>
            </a:r>
          </a:p>
          <a:p>
            <a:pPr algn="ctr"/>
            <a:r>
              <a:rPr lang="en-GB" sz="1800" b="1" dirty="0">
                <a:solidFill>
                  <a:schemeClr val="tx1"/>
                </a:solidFill>
              </a:rPr>
              <a:t>(North-West Bunker)</a:t>
            </a:r>
            <a:endParaRPr lang="sv-SE" dirty="0">
              <a:solidFill>
                <a:schemeClr val="tx1"/>
              </a:solidFill>
            </a:endParaRPr>
          </a:p>
        </p:txBody>
      </p:sp>
      <p:sp>
        <p:nvSpPr>
          <p:cNvPr id="7" name="Rectangle 6">
            <a:extLst>
              <a:ext uri="{FF2B5EF4-FFF2-40B4-BE49-F238E27FC236}">
                <a16:creationId xmlns:a16="http://schemas.microsoft.com/office/drawing/2014/main" id="{6778EAB8-6B3C-15C8-2DA5-BB95EA5608E2}"/>
              </a:ext>
            </a:extLst>
          </p:cNvPr>
          <p:cNvSpPr/>
          <p:nvPr/>
        </p:nvSpPr>
        <p:spPr>
          <a:xfrm>
            <a:off x="8694989" y="3815958"/>
            <a:ext cx="2770770" cy="1262778"/>
          </a:xfrm>
          <a:prstGeom prst="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nut 79">
            <a:extLst>
              <a:ext uri="{FF2B5EF4-FFF2-40B4-BE49-F238E27FC236}">
                <a16:creationId xmlns:a16="http://schemas.microsoft.com/office/drawing/2014/main" id="{1720EFE1-04C4-90A3-9111-39B740BED491}"/>
              </a:ext>
            </a:extLst>
          </p:cNvPr>
          <p:cNvSpPr/>
          <p:nvPr/>
        </p:nvSpPr>
        <p:spPr>
          <a:xfrm rot="16200000">
            <a:off x="9892583" y="4591515"/>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8" name="Straight Connector 17">
            <a:extLst>
              <a:ext uri="{FF2B5EF4-FFF2-40B4-BE49-F238E27FC236}">
                <a16:creationId xmlns:a16="http://schemas.microsoft.com/office/drawing/2014/main" id="{BB5FCE68-8979-BE72-CA10-691D70CB9ADE}"/>
              </a:ext>
            </a:extLst>
          </p:cNvPr>
          <p:cNvCxnSpPr>
            <a:cxnSpLocks/>
          </p:cNvCxnSpPr>
          <p:nvPr/>
        </p:nvCxnSpPr>
        <p:spPr>
          <a:xfrm rot="16200000">
            <a:off x="10069650" y="4519261"/>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 name="Oval 18">
            <a:extLst>
              <a:ext uri="{FF2B5EF4-FFF2-40B4-BE49-F238E27FC236}">
                <a16:creationId xmlns:a16="http://schemas.microsoft.com/office/drawing/2014/main" id="{BA4969C1-3113-7D22-AF8B-1769A6DE7125}"/>
              </a:ext>
            </a:extLst>
          </p:cNvPr>
          <p:cNvSpPr/>
          <p:nvPr/>
        </p:nvSpPr>
        <p:spPr>
          <a:xfrm rot="16200000">
            <a:off x="10035861" y="4732906"/>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7825A318-83EB-9557-FEF2-5068AAF1778E}"/>
              </a:ext>
            </a:extLst>
          </p:cNvPr>
          <p:cNvSpPr txBox="1"/>
          <p:nvPr/>
        </p:nvSpPr>
        <p:spPr>
          <a:xfrm>
            <a:off x="10272014" y="4651891"/>
            <a:ext cx="1088236" cy="246221"/>
          </a:xfrm>
          <a:prstGeom prst="rect">
            <a:avLst/>
          </a:prstGeom>
          <a:noFill/>
        </p:spPr>
        <p:txBody>
          <a:bodyPr wrap="square" rtlCol="0">
            <a:spAutoFit/>
          </a:bodyPr>
          <a:lstStyle/>
          <a:p>
            <a:pPr algn="ctr"/>
            <a:r>
              <a:rPr lang="en-GB" sz="1000" b="1" dirty="0">
                <a:solidFill>
                  <a:srgbClr val="00B0F0"/>
                </a:solidFill>
              </a:rPr>
              <a:t>LSS BYPASS</a:t>
            </a:r>
          </a:p>
        </p:txBody>
      </p:sp>
      <p:sp>
        <p:nvSpPr>
          <p:cNvPr id="24" name="TextBox 23">
            <a:extLst>
              <a:ext uri="{FF2B5EF4-FFF2-40B4-BE49-F238E27FC236}">
                <a16:creationId xmlns:a16="http://schemas.microsoft.com/office/drawing/2014/main" id="{F9753C1A-2862-118C-4DFB-302E57143407}"/>
              </a:ext>
            </a:extLst>
          </p:cNvPr>
          <p:cNvSpPr txBox="1"/>
          <p:nvPr/>
        </p:nvSpPr>
        <p:spPr>
          <a:xfrm>
            <a:off x="10205103" y="4816874"/>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Tree>
    <p:extLst>
      <p:ext uri="{BB962C8B-B14F-4D97-AF65-F5344CB8AC3E}">
        <p14:creationId xmlns:p14="http://schemas.microsoft.com/office/powerpoint/2010/main" val="217110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5400000">
                                      <p:cBhvr>
                                        <p:cTn id="6" dur="2000" fill="hold"/>
                                        <p:tgtEl>
                                          <p:spTgt spid="491"/>
                                        </p:tgtEl>
                                        <p:attrNameLst>
                                          <p:attrName>r</p:attrName>
                                        </p:attrNameLst>
                                      </p:cBhvr>
                                    </p:animRot>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491"/>
                                        </p:tgtEl>
                                      </p:cBhvr>
                                    </p:animEffect>
                                    <p:set>
                                      <p:cBhvr>
                                        <p:cTn id="10" dur="1" fill="hold">
                                          <p:stCondLst>
                                            <p:cond delay="499"/>
                                          </p:stCondLst>
                                        </p:cTn>
                                        <p:tgtEl>
                                          <p:spTgt spid="491"/>
                                        </p:tgtEl>
                                        <p:attrNameLst>
                                          <p:attrName>style.visibility</p:attrName>
                                        </p:attrNameLst>
                                      </p:cBhvr>
                                      <p:to>
                                        <p:strVal val="hidden"/>
                                      </p:to>
                                    </p:set>
                                  </p:childTnLst>
                                </p:cTn>
                              </p:par>
                            </p:childTnLst>
                          </p:cTn>
                        </p:par>
                        <p:par>
                          <p:cTn id="11" fill="hold">
                            <p:stCondLst>
                              <p:cond delay="2500"/>
                            </p:stCondLst>
                            <p:childTnLst>
                              <p:par>
                                <p:cTn id="12" presetID="1" presetClass="entr" presetSubtype="0" fill="hold" nodeType="afterEffect">
                                  <p:stCondLst>
                                    <p:cond delay="0"/>
                                  </p:stCondLst>
                                  <p:childTnLst>
                                    <p:set>
                                      <p:cBhvr>
                                        <p:cTn id="13" dur="1" fill="hold">
                                          <p:stCondLst>
                                            <p:cond delay="0"/>
                                          </p:stCondLst>
                                        </p:cTn>
                                        <p:tgtEl>
                                          <p:spTgt spid="286"/>
                                        </p:tgtEl>
                                        <p:attrNameLst>
                                          <p:attrName>style.visibility</p:attrName>
                                        </p:attrNameLst>
                                      </p:cBhvr>
                                      <p:to>
                                        <p:strVal val="visible"/>
                                      </p:to>
                                    </p:set>
                                  </p:childTnLst>
                                </p:cTn>
                              </p:par>
                            </p:childTnLst>
                          </p:cTn>
                        </p:par>
                        <p:par>
                          <p:cTn id="14" fill="hold">
                            <p:stCondLst>
                              <p:cond delay="2500"/>
                            </p:stCondLst>
                            <p:childTnLst>
                              <p:par>
                                <p:cTn id="15" presetID="42" presetClass="path" presetSubtype="0" accel="50000" decel="50000" fill="hold" nodeType="afterEffect">
                                  <p:stCondLst>
                                    <p:cond delay="0"/>
                                  </p:stCondLst>
                                  <p:childTnLst>
                                    <p:animMotion origin="layout" path="M -4.375E-6 -7.40741E-7 L -0.06627 0.09583 " pathEditMode="relative" rAng="0" ptsTypes="AA">
                                      <p:cBhvr>
                                        <p:cTn id="16" dur="2000" fill="hold"/>
                                        <p:tgtEl>
                                          <p:spTgt spid="286"/>
                                        </p:tgtEl>
                                        <p:attrNameLst>
                                          <p:attrName>ppt_x</p:attrName>
                                          <p:attrName>ppt_y</p:attrName>
                                        </p:attrNameLst>
                                      </p:cBhvr>
                                      <p:rCtr x="-3320" y="4792"/>
                                    </p:animMotion>
                                  </p:childTnLst>
                                </p:cTn>
                              </p:par>
                            </p:childTnLst>
                          </p:cTn>
                        </p:par>
                        <p:par>
                          <p:cTn id="17" fill="hold">
                            <p:stCondLst>
                              <p:cond delay="4500"/>
                            </p:stCondLst>
                            <p:childTnLst>
                              <p:par>
                                <p:cTn id="18" presetID="1" presetClass="exit" presetSubtype="0" fill="hold" nodeType="afterEffect">
                                  <p:stCondLst>
                                    <p:cond delay="0"/>
                                  </p:stCondLst>
                                  <p:childTnLst>
                                    <p:set>
                                      <p:cBhvr>
                                        <p:cTn id="19" dur="1" fill="hold">
                                          <p:stCondLst>
                                            <p:cond delay="0"/>
                                          </p:stCondLst>
                                        </p:cTn>
                                        <p:tgtEl>
                                          <p:spTgt spid="286"/>
                                        </p:tgtEl>
                                        <p:attrNameLst>
                                          <p:attrName>style.visibility</p:attrName>
                                        </p:attrNameLst>
                                      </p:cBhvr>
                                      <p:to>
                                        <p:strVal val="hidden"/>
                                      </p:to>
                                    </p:set>
                                  </p:childTnLst>
                                </p:cTn>
                              </p:par>
                            </p:childTnLst>
                          </p:cTn>
                        </p:par>
                        <p:par>
                          <p:cTn id="20" fill="hold">
                            <p:stCondLst>
                              <p:cond delay="4500"/>
                            </p:stCondLst>
                            <p:childTnLst>
                              <p:par>
                                <p:cTn id="21" presetID="1" presetClass="entr" presetSubtype="0" fill="hold" grpId="0" nodeType="afterEffect">
                                  <p:stCondLst>
                                    <p:cond delay="0"/>
                                  </p:stCondLst>
                                  <p:childTnLst>
                                    <p:set>
                                      <p:cBhvr>
                                        <p:cTn id="22" dur="1" fill="hold">
                                          <p:stCondLst>
                                            <p:cond delay="0"/>
                                          </p:stCondLst>
                                        </p:cTn>
                                        <p:tgtEl>
                                          <p:spTgt spid="496"/>
                                        </p:tgtEl>
                                        <p:attrNameLst>
                                          <p:attrName>style.visibility</p:attrName>
                                        </p:attrNameLst>
                                      </p:cBhvr>
                                      <p:to>
                                        <p:strVal val="visible"/>
                                      </p:to>
                                    </p:set>
                                  </p:childTnLst>
                                </p:cTn>
                              </p:par>
                            </p:childTnLst>
                          </p:cTn>
                        </p:par>
                        <p:par>
                          <p:cTn id="23" fill="hold">
                            <p:stCondLst>
                              <p:cond delay="4500"/>
                            </p:stCondLst>
                            <p:childTnLst>
                              <p:par>
                                <p:cTn id="24" presetID="10" presetClass="entr" presetSubtype="0" fill="hold" nodeType="afterEffect">
                                  <p:stCondLst>
                                    <p:cond delay="0"/>
                                  </p:stCondLst>
                                  <p:childTnLst>
                                    <p:set>
                                      <p:cBhvr>
                                        <p:cTn id="25" dur="1" fill="hold">
                                          <p:stCondLst>
                                            <p:cond delay="0"/>
                                          </p:stCondLst>
                                        </p:cTn>
                                        <p:tgtEl>
                                          <p:spTgt spid="459"/>
                                        </p:tgtEl>
                                        <p:attrNameLst>
                                          <p:attrName>style.visibility</p:attrName>
                                        </p:attrNameLst>
                                      </p:cBhvr>
                                      <p:to>
                                        <p:strVal val="visible"/>
                                      </p:to>
                                    </p:set>
                                    <p:animEffect transition="in" filter="fade">
                                      <p:cBhvr>
                                        <p:cTn id="26" dur="500"/>
                                        <p:tgtEl>
                                          <p:spTgt spid="45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5400000">
                                      <p:cBhvr>
                                        <p:cTn id="30" dur="2000" fill="hold"/>
                                        <p:tgtEl>
                                          <p:spTgt spid="459"/>
                                        </p:tgtEl>
                                        <p:attrNameLst>
                                          <p:attrName>r</p:attrName>
                                        </p:attrNameLst>
                                      </p:cBhvr>
                                    </p:animRot>
                                  </p:childTnLst>
                                </p:cTn>
                              </p:par>
                              <p:par>
                                <p:cTn id="31" presetID="42" presetClass="path" presetSubtype="0" accel="50000" decel="50000" fill="hold" nodeType="withEffect">
                                  <p:stCondLst>
                                    <p:cond delay="0"/>
                                  </p:stCondLst>
                                  <p:childTnLst>
                                    <p:animMotion origin="layout" path="M -8.33333E-7 -4.44444E-6 L -8.33333E-7 0.00903 " pathEditMode="relative" rAng="0" ptsTypes="AA">
                                      <p:cBhvr>
                                        <p:cTn id="32" dur="2000" fill="hold"/>
                                        <p:tgtEl>
                                          <p:spTgt spid="410"/>
                                        </p:tgtEl>
                                        <p:attrNameLst>
                                          <p:attrName>ppt_x</p:attrName>
                                          <p:attrName>ppt_y</p:attrName>
                                        </p:attrNameLst>
                                      </p:cBhvr>
                                      <p:rCtr x="0" y="440"/>
                                    </p:animMotion>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95"/>
                                        </p:tgtEl>
                                        <p:attrNameLst>
                                          <p:attrName>style.visibility</p:attrName>
                                        </p:attrNameLst>
                                      </p:cBhvr>
                                      <p:to>
                                        <p:strVal val="visible"/>
                                      </p:to>
                                    </p:set>
                                    <p:animEffect transition="in" filter="fade">
                                      <p:cBhvr>
                                        <p:cTn id="37" dur="500"/>
                                        <p:tgtEl>
                                          <p:spTgt spid="49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499"/>
                                        </p:tgtEl>
                                        <p:attrNameLst>
                                          <p:attrName>style.visibility</p:attrName>
                                        </p:attrNameLst>
                                      </p:cBhvr>
                                      <p:to>
                                        <p:strVal val="visible"/>
                                      </p:to>
                                    </p:set>
                                    <p:animEffect transition="in" filter="fade">
                                      <p:cBhvr>
                                        <p:cTn id="40" dur="500"/>
                                        <p:tgtEl>
                                          <p:spTgt spid="499"/>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98"/>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381"/>
                                        </p:tgtEl>
                                        <p:attrNameLst>
                                          <p:attrName>style.visibility</p:attrName>
                                        </p:attrNameLst>
                                      </p:cBhvr>
                                      <p:to>
                                        <p:strVal val="visible"/>
                                      </p:to>
                                    </p:set>
                                  </p:childTnLst>
                                </p:cTn>
                              </p:par>
                            </p:childTnLst>
                          </p:cTn>
                        </p:par>
                        <p:par>
                          <p:cTn id="49" fill="hold">
                            <p:stCondLst>
                              <p:cond delay="0"/>
                            </p:stCondLst>
                            <p:childTnLst>
                              <p:par>
                                <p:cTn id="50" presetID="10" presetClass="exit" presetSubtype="0" fill="hold" grpId="0" nodeType="afterEffect">
                                  <p:stCondLst>
                                    <p:cond delay="0"/>
                                  </p:stCondLst>
                                  <p:childTnLst>
                                    <p:animEffect transition="out" filter="fade">
                                      <p:cBhvr>
                                        <p:cTn id="51" dur="500"/>
                                        <p:tgtEl>
                                          <p:spTgt spid="460"/>
                                        </p:tgtEl>
                                      </p:cBhvr>
                                    </p:animEffect>
                                    <p:set>
                                      <p:cBhvr>
                                        <p:cTn id="52" dur="1" fill="hold">
                                          <p:stCondLst>
                                            <p:cond delay="499"/>
                                          </p:stCondLst>
                                        </p:cTn>
                                        <p:tgtEl>
                                          <p:spTgt spid="460"/>
                                        </p:tgtEl>
                                        <p:attrNameLst>
                                          <p:attrName>style.visibility</p:attrName>
                                        </p:attrNameLst>
                                      </p:cBhvr>
                                      <p:to>
                                        <p:strVal val="hidden"/>
                                      </p:to>
                                    </p:set>
                                  </p:childTnLst>
                                </p:cTn>
                              </p:par>
                              <p:par>
                                <p:cTn id="53" presetID="10" presetClass="exit" presetSubtype="0" fill="hold" grpId="0" nodeType="withEffect">
                                  <p:stCondLst>
                                    <p:cond delay="0"/>
                                  </p:stCondLst>
                                  <p:childTnLst>
                                    <p:animEffect transition="out" filter="fade">
                                      <p:cBhvr>
                                        <p:cTn id="54" dur="500"/>
                                        <p:tgtEl>
                                          <p:spTgt spid="474"/>
                                        </p:tgtEl>
                                      </p:cBhvr>
                                    </p:animEffect>
                                    <p:set>
                                      <p:cBhvr>
                                        <p:cTn id="55" dur="1" fill="hold">
                                          <p:stCondLst>
                                            <p:cond delay="499"/>
                                          </p:stCondLst>
                                        </p:cTn>
                                        <p:tgtEl>
                                          <p:spTgt spid="474"/>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8" presetClass="emph" presetSubtype="0" fill="hold" nodeType="clickEffect">
                                  <p:stCondLst>
                                    <p:cond delay="0"/>
                                  </p:stCondLst>
                                  <p:childTnLst>
                                    <p:animRot by="-5400000">
                                      <p:cBhvr>
                                        <p:cTn id="59" dur="2000" fill="hold"/>
                                        <p:tgtEl>
                                          <p:spTgt spid="451"/>
                                        </p:tgtEl>
                                        <p:attrNameLst>
                                          <p:attrName>r</p:attrName>
                                        </p:attrNameLst>
                                      </p:cBhvr>
                                    </p:animRot>
                                  </p:child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500"/>
                                        <p:tgtEl>
                                          <p:spTgt spid="451"/>
                                        </p:tgtEl>
                                      </p:cBhvr>
                                    </p:animEffect>
                                    <p:set>
                                      <p:cBhvr>
                                        <p:cTn id="63" dur="1" fill="hold">
                                          <p:stCondLst>
                                            <p:cond delay="499"/>
                                          </p:stCondLst>
                                        </p:cTn>
                                        <p:tgtEl>
                                          <p:spTgt spid="451"/>
                                        </p:tgtEl>
                                        <p:attrNameLst>
                                          <p:attrName>style.visibility</p:attrName>
                                        </p:attrNameLst>
                                      </p:cBhvr>
                                      <p:to>
                                        <p:strVal val="hidden"/>
                                      </p:to>
                                    </p:set>
                                  </p:childTnLst>
                                </p:cTn>
                              </p:par>
                            </p:childTnLst>
                          </p:cTn>
                        </p:par>
                        <p:par>
                          <p:cTn id="64" fill="hold">
                            <p:stCondLst>
                              <p:cond delay="2500"/>
                            </p:stCondLst>
                            <p:childTnLst>
                              <p:par>
                                <p:cTn id="65" presetID="10" presetClass="entr" presetSubtype="0" fill="hold" nodeType="afterEffect">
                                  <p:stCondLst>
                                    <p:cond delay="0"/>
                                  </p:stCondLst>
                                  <p:childTnLst>
                                    <p:set>
                                      <p:cBhvr>
                                        <p:cTn id="66" dur="1" fill="hold">
                                          <p:stCondLst>
                                            <p:cond delay="0"/>
                                          </p:stCondLst>
                                        </p:cTn>
                                        <p:tgtEl>
                                          <p:spTgt spid="503"/>
                                        </p:tgtEl>
                                        <p:attrNameLst>
                                          <p:attrName>style.visibility</p:attrName>
                                        </p:attrNameLst>
                                      </p:cBhvr>
                                      <p:to>
                                        <p:strVal val="visible"/>
                                      </p:to>
                                    </p:set>
                                    <p:animEffect transition="in" filter="fade">
                                      <p:cBhvr>
                                        <p:cTn id="67" dur="500"/>
                                        <p:tgtEl>
                                          <p:spTgt spid="503"/>
                                        </p:tgtEl>
                                      </p:cBhvr>
                                    </p:animEffect>
                                  </p:childTnLst>
                                </p:cTn>
                              </p:par>
                            </p:childTnLst>
                          </p:cTn>
                        </p:par>
                        <p:par>
                          <p:cTn id="68" fill="hold">
                            <p:stCondLst>
                              <p:cond delay="3000"/>
                            </p:stCondLst>
                            <p:childTnLst>
                              <p:par>
                                <p:cTn id="69" presetID="42" presetClass="path" presetSubtype="0" accel="50000" decel="50000" fill="hold" nodeType="afterEffect">
                                  <p:stCondLst>
                                    <p:cond delay="0"/>
                                  </p:stCondLst>
                                  <p:childTnLst>
                                    <p:animMotion origin="layout" path="M 0 -2.96296E-6 L 0.12396 -0.26875 " pathEditMode="relative" rAng="0" ptsTypes="AA">
                                      <p:cBhvr>
                                        <p:cTn id="70" dur="2000" fill="hold"/>
                                        <p:tgtEl>
                                          <p:spTgt spid="503"/>
                                        </p:tgtEl>
                                        <p:attrNameLst>
                                          <p:attrName>ppt_x</p:attrName>
                                          <p:attrName>ppt_y</p:attrName>
                                        </p:attrNameLst>
                                      </p:cBhvr>
                                      <p:rCtr x="6198" y="-13449"/>
                                    </p:animMotion>
                                  </p:childTnLst>
                                </p:cTn>
                              </p:par>
                            </p:childTnLst>
                          </p:cTn>
                        </p:par>
                        <p:par>
                          <p:cTn id="71" fill="hold">
                            <p:stCondLst>
                              <p:cond delay="5000"/>
                            </p:stCondLst>
                            <p:childTnLst>
                              <p:par>
                                <p:cTn id="72" presetID="10" presetClass="exit" presetSubtype="0" fill="hold" nodeType="afterEffect">
                                  <p:stCondLst>
                                    <p:cond delay="0"/>
                                  </p:stCondLst>
                                  <p:childTnLst>
                                    <p:animEffect transition="out" filter="fade">
                                      <p:cBhvr>
                                        <p:cTn id="73" dur="500"/>
                                        <p:tgtEl>
                                          <p:spTgt spid="503"/>
                                        </p:tgtEl>
                                      </p:cBhvr>
                                    </p:animEffect>
                                    <p:set>
                                      <p:cBhvr>
                                        <p:cTn id="74" dur="1" fill="hold">
                                          <p:stCondLst>
                                            <p:cond delay="499"/>
                                          </p:stCondLst>
                                        </p:cTn>
                                        <p:tgtEl>
                                          <p:spTgt spid="503"/>
                                        </p:tgtEl>
                                        <p:attrNameLst>
                                          <p:attrName>style.visibility</p:attrName>
                                        </p:attrNameLst>
                                      </p:cBhvr>
                                      <p:to>
                                        <p:strVal val="hidden"/>
                                      </p:to>
                                    </p:set>
                                  </p:childTnLst>
                                </p:cTn>
                              </p:par>
                            </p:childTnLst>
                          </p:cTn>
                        </p:par>
                        <p:par>
                          <p:cTn id="75" fill="hold">
                            <p:stCondLst>
                              <p:cond delay="5500"/>
                            </p:stCondLst>
                            <p:childTnLst>
                              <p:par>
                                <p:cTn id="76" presetID="1" presetClass="entr" presetSubtype="0" fill="hold" nodeType="afterEffect">
                                  <p:stCondLst>
                                    <p:cond delay="0"/>
                                  </p:stCondLst>
                                  <p:childTnLst>
                                    <p:set>
                                      <p:cBhvr>
                                        <p:cTn id="77" dur="1" fill="hold">
                                          <p:stCondLst>
                                            <p:cond delay="0"/>
                                          </p:stCondLst>
                                        </p:cTn>
                                        <p:tgtEl>
                                          <p:spTgt spid="20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8" presetClass="emph" presetSubtype="0" fill="hold" nodeType="clickEffect">
                                  <p:stCondLst>
                                    <p:cond delay="0"/>
                                  </p:stCondLst>
                                  <p:childTnLst>
                                    <p:animRot by="5400000">
                                      <p:cBhvr>
                                        <p:cTn id="81" dur="2000" fill="hold"/>
                                        <p:tgtEl>
                                          <p:spTgt spid="209"/>
                                        </p:tgtEl>
                                        <p:attrNameLst>
                                          <p:attrName>r</p:attrName>
                                        </p:attrNameLst>
                                      </p:cBhvr>
                                    </p:animRot>
                                  </p:childTnLst>
                                </p:cTn>
                              </p:par>
                              <p:par>
                                <p:cTn id="82" presetID="42" presetClass="path" presetSubtype="0" accel="50000" decel="50000" fill="hold" nodeType="withEffect">
                                  <p:stCondLst>
                                    <p:cond delay="0"/>
                                  </p:stCondLst>
                                  <p:childTnLst>
                                    <p:animMotion origin="layout" path="M 3.75E-6 1.11022E-16 L 3.75E-6 0.0088 " pathEditMode="relative" rAng="0" ptsTypes="AA">
                                      <p:cBhvr>
                                        <p:cTn id="83" dur="2000" fill="hold"/>
                                        <p:tgtEl>
                                          <p:spTgt spid="5"/>
                                        </p:tgtEl>
                                        <p:attrNameLst>
                                          <p:attrName>ppt_x</p:attrName>
                                          <p:attrName>ppt_y</p:attrName>
                                        </p:attrNameLst>
                                      </p:cBhvr>
                                      <p:rCtr x="0" y="440"/>
                                    </p:animMotion>
                                  </p:childTnLst>
                                </p:cTn>
                              </p:par>
                            </p:childTnLst>
                          </p:cTn>
                        </p:par>
                      </p:childTnLst>
                    </p:cTn>
                  </p:par>
                  <p:par>
                    <p:cTn id="84" fill="hold">
                      <p:stCondLst>
                        <p:cond delay="indefinite"/>
                      </p:stCondLst>
                      <p:childTnLst>
                        <p:par>
                          <p:cTn id="85" fill="hold">
                            <p:stCondLst>
                              <p:cond delay="0"/>
                            </p:stCondLst>
                            <p:childTnLst>
                              <p:par>
                                <p:cTn id="86" presetID="8" presetClass="emph" presetSubtype="0" fill="hold" nodeType="clickEffect">
                                  <p:stCondLst>
                                    <p:cond delay="0"/>
                                  </p:stCondLst>
                                  <p:childTnLst>
                                    <p:animRot by="-5400000">
                                      <p:cBhvr>
                                        <p:cTn id="87" dur="2000" fill="hold"/>
                                        <p:tgtEl>
                                          <p:spTgt spid="213"/>
                                        </p:tgtEl>
                                        <p:attrNameLst>
                                          <p:attrName>r</p:attrName>
                                        </p:attrNameLst>
                                      </p:cBhvr>
                                    </p:animRot>
                                  </p:childTnLst>
                                </p:cTn>
                              </p:par>
                            </p:childTnLst>
                          </p:cTn>
                        </p:par>
                        <p:par>
                          <p:cTn id="88" fill="hold">
                            <p:stCondLst>
                              <p:cond delay="2000"/>
                            </p:stCondLst>
                            <p:childTnLst>
                              <p:par>
                                <p:cTn id="89" presetID="1" presetClass="exit" presetSubtype="0" fill="hold" nodeType="afterEffect">
                                  <p:stCondLst>
                                    <p:cond delay="0"/>
                                  </p:stCondLst>
                                  <p:childTnLst>
                                    <p:set>
                                      <p:cBhvr>
                                        <p:cTn id="90" dur="1" fill="hold">
                                          <p:stCondLst>
                                            <p:cond delay="0"/>
                                          </p:stCondLst>
                                        </p:cTn>
                                        <p:tgtEl>
                                          <p:spTgt spid="213"/>
                                        </p:tgtEl>
                                        <p:attrNameLst>
                                          <p:attrName>style.visibility</p:attrName>
                                        </p:attrNameLst>
                                      </p:cBhvr>
                                      <p:to>
                                        <p:strVal val="hidden"/>
                                      </p:to>
                                    </p:set>
                                  </p:childTnLst>
                                </p:cTn>
                              </p:par>
                            </p:childTnLst>
                          </p:cTn>
                        </p:par>
                        <p:par>
                          <p:cTn id="91" fill="hold">
                            <p:stCondLst>
                              <p:cond delay="2000"/>
                            </p:stCondLst>
                            <p:childTnLst>
                              <p:par>
                                <p:cTn id="92" presetID="10" presetClass="entr" presetSubtype="0" fill="hold" nodeType="afterEffect">
                                  <p:stCondLst>
                                    <p:cond delay="0"/>
                                  </p:stCondLst>
                                  <p:childTnLst>
                                    <p:set>
                                      <p:cBhvr>
                                        <p:cTn id="93" dur="1" fill="hold">
                                          <p:stCondLst>
                                            <p:cond delay="0"/>
                                          </p:stCondLst>
                                        </p:cTn>
                                        <p:tgtEl>
                                          <p:spTgt spid="253"/>
                                        </p:tgtEl>
                                        <p:attrNameLst>
                                          <p:attrName>style.visibility</p:attrName>
                                        </p:attrNameLst>
                                      </p:cBhvr>
                                      <p:to>
                                        <p:strVal val="visible"/>
                                      </p:to>
                                    </p:set>
                                    <p:animEffect transition="in" filter="fade">
                                      <p:cBhvr>
                                        <p:cTn id="94" dur="500"/>
                                        <p:tgtEl>
                                          <p:spTgt spid="253"/>
                                        </p:tgtEl>
                                      </p:cBhvr>
                                    </p:animEffect>
                                  </p:childTnLst>
                                </p:cTn>
                              </p:par>
                            </p:childTnLst>
                          </p:cTn>
                        </p:par>
                        <p:par>
                          <p:cTn id="95" fill="hold">
                            <p:stCondLst>
                              <p:cond delay="2500"/>
                            </p:stCondLst>
                            <p:childTnLst>
                              <p:par>
                                <p:cTn id="96" presetID="42" presetClass="path" presetSubtype="0" accel="50000" decel="50000" fill="hold" nodeType="afterEffect">
                                  <p:stCondLst>
                                    <p:cond delay="0"/>
                                  </p:stCondLst>
                                  <p:childTnLst>
                                    <p:animMotion origin="layout" path="M -4.58333E-6 1.11111E-6 L 0.16185 0.36366 " pathEditMode="relative" rAng="0" ptsTypes="AA">
                                      <p:cBhvr>
                                        <p:cTn id="97" dur="2000" fill="hold"/>
                                        <p:tgtEl>
                                          <p:spTgt spid="253"/>
                                        </p:tgtEl>
                                        <p:attrNameLst>
                                          <p:attrName>ppt_x</p:attrName>
                                          <p:attrName>ppt_y</p:attrName>
                                        </p:attrNameLst>
                                      </p:cBhvr>
                                      <p:rCtr x="8086" y="18171"/>
                                    </p:animMotion>
                                  </p:childTnLst>
                                </p:cTn>
                              </p:par>
                            </p:childTnLst>
                          </p:cTn>
                        </p:par>
                        <p:par>
                          <p:cTn id="98" fill="hold">
                            <p:stCondLst>
                              <p:cond delay="4500"/>
                            </p:stCondLst>
                            <p:childTnLst>
                              <p:par>
                                <p:cTn id="99" presetID="10" presetClass="exit" presetSubtype="0" fill="hold" nodeType="afterEffect">
                                  <p:stCondLst>
                                    <p:cond delay="0"/>
                                  </p:stCondLst>
                                  <p:childTnLst>
                                    <p:animEffect transition="out" filter="fade">
                                      <p:cBhvr>
                                        <p:cTn id="100" dur="500"/>
                                        <p:tgtEl>
                                          <p:spTgt spid="253"/>
                                        </p:tgtEl>
                                      </p:cBhvr>
                                    </p:animEffect>
                                    <p:set>
                                      <p:cBhvr>
                                        <p:cTn id="101" dur="1" fill="hold">
                                          <p:stCondLst>
                                            <p:cond delay="499"/>
                                          </p:stCondLst>
                                        </p:cTn>
                                        <p:tgtEl>
                                          <p:spTgt spid="253"/>
                                        </p:tgtEl>
                                        <p:attrNameLst>
                                          <p:attrName>style.visibility</p:attrName>
                                        </p:attrNameLst>
                                      </p:cBhvr>
                                      <p:to>
                                        <p:strVal val="hidden"/>
                                      </p:to>
                                    </p:set>
                                  </p:childTnLst>
                                </p:cTn>
                              </p:par>
                            </p:childTnLst>
                          </p:cTn>
                        </p:par>
                      </p:childTnLst>
                    </p:cTn>
                  </p:par>
                  <p:par>
                    <p:cTn id="102" fill="hold">
                      <p:stCondLst>
                        <p:cond delay="indefinite"/>
                      </p:stCondLst>
                      <p:childTnLst>
                        <p:par>
                          <p:cTn id="103" fill="hold">
                            <p:stCondLst>
                              <p:cond delay="0"/>
                            </p:stCondLst>
                            <p:childTnLst>
                              <p:par>
                                <p:cTn id="104" presetID="10" presetClass="entr" presetSubtype="0" fill="hold" grpId="0" nodeType="clickEffect">
                                  <p:stCondLst>
                                    <p:cond delay="0"/>
                                  </p:stCondLst>
                                  <p:childTnLst>
                                    <p:set>
                                      <p:cBhvr>
                                        <p:cTn id="105" dur="1" fill="hold">
                                          <p:stCondLst>
                                            <p:cond delay="0"/>
                                          </p:stCondLst>
                                        </p:cTn>
                                        <p:tgtEl>
                                          <p:spTgt spid="250"/>
                                        </p:tgtEl>
                                        <p:attrNameLst>
                                          <p:attrName>style.visibility</p:attrName>
                                        </p:attrNameLst>
                                      </p:cBhvr>
                                      <p:to>
                                        <p:strVal val="visible"/>
                                      </p:to>
                                    </p:set>
                                    <p:animEffect transition="in" filter="fade">
                                      <p:cBhvr>
                                        <p:cTn id="106" dur="500"/>
                                        <p:tgtEl>
                                          <p:spTgt spid="250"/>
                                        </p:tgtEl>
                                      </p:cBhvr>
                                    </p:animEffect>
                                  </p:childTnLst>
                                </p:cTn>
                              </p:par>
                            </p:childTnLst>
                          </p:cTn>
                        </p:par>
                        <p:par>
                          <p:cTn id="107" fill="hold">
                            <p:stCondLst>
                              <p:cond delay="500"/>
                            </p:stCondLst>
                            <p:childTnLst>
                              <p:par>
                                <p:cTn id="108" presetID="10" presetClass="entr" presetSubtype="0" fill="hold" nodeType="afterEffect">
                                  <p:stCondLst>
                                    <p:cond delay="0"/>
                                  </p:stCondLst>
                                  <p:childTnLst>
                                    <p:set>
                                      <p:cBhvr>
                                        <p:cTn id="109" dur="1" fill="hold">
                                          <p:stCondLst>
                                            <p:cond delay="0"/>
                                          </p:stCondLst>
                                        </p:cTn>
                                        <p:tgtEl>
                                          <p:spTgt spid="248"/>
                                        </p:tgtEl>
                                        <p:attrNameLst>
                                          <p:attrName>style.visibility</p:attrName>
                                        </p:attrNameLst>
                                      </p:cBhvr>
                                      <p:to>
                                        <p:strVal val="visible"/>
                                      </p:to>
                                    </p:set>
                                    <p:animEffect transition="in" filter="fade">
                                      <p:cBhvr>
                                        <p:cTn id="110" dur="500"/>
                                        <p:tgtEl>
                                          <p:spTgt spid="248"/>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257"/>
                                        </p:tgtEl>
                                        <p:attrNameLst>
                                          <p:attrName>style.visibility</p:attrName>
                                        </p:attrNameLst>
                                      </p:cBhvr>
                                      <p:to>
                                        <p:strVal val="visible"/>
                                      </p:to>
                                    </p:set>
                                    <p:animEffect transition="in" filter="fade">
                                      <p:cBhvr>
                                        <p:cTn id="113" dur="500"/>
                                        <p:tgtEl>
                                          <p:spTgt spid="257"/>
                                        </p:tgtEl>
                                      </p:cBhvr>
                                    </p:animEffect>
                                  </p:childTnLst>
                                </p:cTn>
                              </p:par>
                            </p:childTnLst>
                          </p:cTn>
                        </p:par>
                        <p:par>
                          <p:cTn id="114" fill="hold">
                            <p:stCondLst>
                              <p:cond delay="1000"/>
                            </p:stCondLst>
                            <p:childTnLst>
                              <p:par>
                                <p:cTn id="115" presetID="1" presetClass="entr" presetSubtype="0" fill="hold" grpId="0" nodeType="afterEffect">
                                  <p:stCondLst>
                                    <p:cond delay="0"/>
                                  </p:stCondLst>
                                  <p:childTnLst>
                                    <p:set>
                                      <p:cBhvr>
                                        <p:cTn id="116" dur="1" fill="hold">
                                          <p:stCondLst>
                                            <p:cond delay="0"/>
                                          </p:stCondLst>
                                        </p:cTn>
                                        <p:tgtEl>
                                          <p:spTgt spid="506"/>
                                        </p:tgtEl>
                                        <p:attrNameLst>
                                          <p:attrName>style.visibility</p:attrName>
                                        </p:attrNameLst>
                                      </p:cBhvr>
                                      <p:to>
                                        <p:strVal val="visible"/>
                                      </p:to>
                                    </p:set>
                                  </p:childTnLst>
                                </p:cTn>
                              </p:par>
                              <p:par>
                                <p:cTn id="117" presetID="42" presetClass="path" presetSubtype="0" accel="50000" decel="50000" fill="hold" nodeType="withEffect">
                                  <p:stCondLst>
                                    <p:cond delay="0"/>
                                  </p:stCondLst>
                                  <p:childTnLst>
                                    <p:animMotion origin="layout" path="M -3.54167E-6 -4.07407E-6 L 0.02969 0.08727 " pathEditMode="relative" rAng="0" ptsTypes="AA">
                                      <p:cBhvr>
                                        <p:cTn id="118" dur="2000" fill="hold"/>
                                        <p:tgtEl>
                                          <p:spTgt spid="248"/>
                                        </p:tgtEl>
                                        <p:attrNameLst>
                                          <p:attrName>ppt_x</p:attrName>
                                          <p:attrName>ppt_y</p:attrName>
                                        </p:attrNameLst>
                                      </p:cBhvr>
                                      <p:rCtr x="1484" y="435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0" grpId="0" animBg="1"/>
      <p:bldP spid="257" grpId="0"/>
      <p:bldP spid="381" grpId="0" animBg="1"/>
      <p:bldP spid="460" grpId="0"/>
      <p:bldP spid="474" grpId="0"/>
      <p:bldP spid="495" grpId="0" animBg="1"/>
      <p:bldP spid="496" grpId="0" animBg="1"/>
      <p:bldP spid="498" grpId="0" animBg="1"/>
      <p:bldP spid="499" grpId="0"/>
      <p:bldP spid="50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1396027"/>
          </a:xfrm>
        </p:spPr>
        <p:txBody>
          <a:bodyPr/>
          <a:lstStyle/>
          <a:p>
            <a:r>
              <a:rPr lang="sv-SE" dirty="0"/>
              <a:t>Access Procedure</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5</a:t>
            </a:r>
          </a:p>
        </p:txBody>
      </p:sp>
    </p:spTree>
    <p:extLst>
      <p:ext uri="{BB962C8B-B14F-4D97-AF65-F5344CB8AC3E}">
        <p14:creationId xmlns:p14="http://schemas.microsoft.com/office/powerpoint/2010/main" val="159471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9F543D69-CD9C-858D-1BA8-9060540BCC19}"/>
              </a:ext>
            </a:extLst>
          </p:cNvPr>
          <p:cNvGrpSpPr/>
          <p:nvPr/>
        </p:nvGrpSpPr>
        <p:grpSpPr>
          <a:xfrm>
            <a:off x="8860931" y="4973297"/>
            <a:ext cx="1133360" cy="147908"/>
            <a:chOff x="7828099" y="1956149"/>
            <a:chExt cx="1133360" cy="147908"/>
          </a:xfrm>
        </p:grpSpPr>
        <p:grpSp>
          <p:nvGrpSpPr>
            <p:cNvPr id="154" name="Group 153">
              <a:extLst>
                <a:ext uri="{FF2B5EF4-FFF2-40B4-BE49-F238E27FC236}">
                  <a16:creationId xmlns:a16="http://schemas.microsoft.com/office/drawing/2014/main" id="{1CCD125A-247B-9196-7F83-5194D71FB3C3}"/>
                </a:ext>
              </a:extLst>
            </p:cNvPr>
            <p:cNvGrpSpPr/>
            <p:nvPr/>
          </p:nvGrpSpPr>
          <p:grpSpPr>
            <a:xfrm rot="5400000">
              <a:off x="8320825" y="1463423"/>
              <a:ext cx="147908" cy="1133360"/>
              <a:chOff x="3986195" y="2946494"/>
              <a:chExt cx="147908" cy="1199227"/>
            </a:xfrm>
          </p:grpSpPr>
          <p:sp>
            <p:nvSpPr>
              <p:cNvPr id="162" name="Hexagon 161">
                <a:extLst>
                  <a:ext uri="{FF2B5EF4-FFF2-40B4-BE49-F238E27FC236}">
                    <a16:creationId xmlns:a16="http://schemas.microsoft.com/office/drawing/2014/main" id="{A7CBB13B-A62F-B263-8D09-8544C31C4023}"/>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Rounded Rectangle 389">
                <a:extLst>
                  <a:ext uri="{FF2B5EF4-FFF2-40B4-BE49-F238E27FC236}">
                    <a16:creationId xmlns:a16="http://schemas.microsoft.com/office/drawing/2014/main" id="{F6151FE9-C4AC-9694-2C17-A9382087B5F7}"/>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Hexagon 157">
                <a:extLst>
                  <a:ext uri="{FF2B5EF4-FFF2-40B4-BE49-F238E27FC236}">
                    <a16:creationId xmlns:a16="http://schemas.microsoft.com/office/drawing/2014/main" id="{FE6A8A12-8074-68EB-C7B4-3A4F4DF6644C}"/>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Hexagon 158">
                <a:extLst>
                  <a:ext uri="{FF2B5EF4-FFF2-40B4-BE49-F238E27FC236}">
                    <a16:creationId xmlns:a16="http://schemas.microsoft.com/office/drawing/2014/main" id="{6DA61E7E-7EA5-7966-2F53-1255E6D01B9A}"/>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Hexagon 159">
                <a:extLst>
                  <a:ext uri="{FF2B5EF4-FFF2-40B4-BE49-F238E27FC236}">
                    <a16:creationId xmlns:a16="http://schemas.microsoft.com/office/drawing/2014/main" id="{BDE2A4C0-84E3-A447-E9C7-DD7737945093}"/>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Hexagon 160">
                <a:extLst>
                  <a:ext uri="{FF2B5EF4-FFF2-40B4-BE49-F238E27FC236}">
                    <a16:creationId xmlns:a16="http://schemas.microsoft.com/office/drawing/2014/main" id="{05592F62-1595-DCDE-9785-992FA0F7AFAE}"/>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5" name="Hexagon 154">
              <a:extLst>
                <a:ext uri="{FF2B5EF4-FFF2-40B4-BE49-F238E27FC236}">
                  <a16:creationId xmlns:a16="http://schemas.microsoft.com/office/drawing/2014/main" id="{AFB3D1B7-CD31-0E63-4E29-75036F948F7F}"/>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Hexagon 155">
              <a:extLst>
                <a:ext uri="{FF2B5EF4-FFF2-40B4-BE49-F238E27FC236}">
                  <a16:creationId xmlns:a16="http://schemas.microsoft.com/office/drawing/2014/main" id="{CC23E03A-FAB0-D2EC-F963-F00BF52E9CF5}"/>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2" name="Group 141">
            <a:extLst>
              <a:ext uri="{FF2B5EF4-FFF2-40B4-BE49-F238E27FC236}">
                <a16:creationId xmlns:a16="http://schemas.microsoft.com/office/drawing/2014/main" id="{37D3AD87-B3AD-3F86-3271-7FBC9D3D4B88}"/>
              </a:ext>
            </a:extLst>
          </p:cNvPr>
          <p:cNvGrpSpPr/>
          <p:nvPr/>
        </p:nvGrpSpPr>
        <p:grpSpPr>
          <a:xfrm>
            <a:off x="8860931" y="2805304"/>
            <a:ext cx="1133360" cy="147908"/>
            <a:chOff x="7828099" y="1956149"/>
            <a:chExt cx="1133360" cy="147908"/>
          </a:xfrm>
        </p:grpSpPr>
        <p:grpSp>
          <p:nvGrpSpPr>
            <p:cNvPr id="21" name="Group 20">
              <a:extLst>
                <a:ext uri="{FF2B5EF4-FFF2-40B4-BE49-F238E27FC236}">
                  <a16:creationId xmlns:a16="http://schemas.microsoft.com/office/drawing/2014/main" id="{3587E594-3051-5A0F-62F6-FE04B1B3751D}"/>
                </a:ext>
              </a:extLst>
            </p:cNvPr>
            <p:cNvGrpSpPr/>
            <p:nvPr/>
          </p:nvGrpSpPr>
          <p:grpSpPr>
            <a:xfrm rot="5400000">
              <a:off x="8320825" y="1463423"/>
              <a:ext cx="147908" cy="1133360"/>
              <a:chOff x="3986195" y="2946494"/>
              <a:chExt cx="147908" cy="1199227"/>
            </a:xfrm>
          </p:grpSpPr>
          <p:sp>
            <p:nvSpPr>
              <p:cNvPr id="22" name="Rounded Rectangle 389">
                <a:extLst>
                  <a:ext uri="{FF2B5EF4-FFF2-40B4-BE49-F238E27FC236}">
                    <a16:creationId xmlns:a16="http://schemas.microsoft.com/office/drawing/2014/main" id="{B23BE55F-3BEC-6ECB-ECAA-59D9CA7606FC}"/>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00D1D5F5-31DD-6C5B-51A3-31E73439F7F6}"/>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6E94452B-8D79-6090-C1EB-8975AE8731C9}"/>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F49F0D7B-009B-19BC-9666-399A26FF268C}"/>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014E306B-68F2-86B9-1FB1-05607C26EEA6}"/>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Hexagon 26">
                <a:extLst>
                  <a:ext uri="{FF2B5EF4-FFF2-40B4-BE49-F238E27FC236}">
                    <a16:creationId xmlns:a16="http://schemas.microsoft.com/office/drawing/2014/main" id="{F882F4BE-F562-79AF-109E-D68C12A24A5C}"/>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0" name="Hexagon 139">
              <a:extLst>
                <a:ext uri="{FF2B5EF4-FFF2-40B4-BE49-F238E27FC236}">
                  <a16:creationId xmlns:a16="http://schemas.microsoft.com/office/drawing/2014/main" id="{403D6888-6BEE-78F8-5353-227E7221C8DE}"/>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Hexagon 140">
              <a:extLst>
                <a:ext uri="{FF2B5EF4-FFF2-40B4-BE49-F238E27FC236}">
                  <a16:creationId xmlns:a16="http://schemas.microsoft.com/office/drawing/2014/main" id="{738CAFF4-DDAF-090A-E94C-9B3FC24FDC82}"/>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8" name="TextBox 117">
            <a:extLst>
              <a:ext uri="{FF2B5EF4-FFF2-40B4-BE49-F238E27FC236}">
                <a16:creationId xmlns:a16="http://schemas.microsoft.com/office/drawing/2014/main" id="{1077F0D4-A841-909A-DF8D-037A45487409}"/>
              </a:ext>
            </a:extLst>
          </p:cNvPr>
          <p:cNvSpPr txBox="1"/>
          <p:nvPr/>
        </p:nvSpPr>
        <p:spPr>
          <a:xfrm>
            <a:off x="9160915" y="2916443"/>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2" name="Title 1"/>
          <p:cNvSpPr>
            <a:spLocks noGrp="1"/>
          </p:cNvSpPr>
          <p:nvPr>
            <p:ph type="title"/>
          </p:nvPr>
        </p:nvSpPr>
        <p:spPr>
          <a:xfrm>
            <a:off x="892075" y="75258"/>
            <a:ext cx="9360000" cy="657339"/>
          </a:xfrm>
        </p:spPr>
        <p:txBody>
          <a:bodyPr/>
          <a:lstStyle/>
          <a:p>
            <a:r>
              <a:rPr lang="sv-SE" dirty="0"/>
              <a:t>Access Procedure</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27</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9CD1DEFB-DA7D-452C-D3F2-0D216125522F}"/>
              </a:ext>
            </a:extLst>
          </p:cNvPr>
          <p:cNvSpPr>
            <a:spLocks noChangeArrowheads="1"/>
          </p:cNvSpPr>
          <p:nvPr/>
        </p:nvSpPr>
        <p:spPr bwMode="auto">
          <a:xfrm>
            <a:off x="4156075" y="142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2" name="Group 41">
            <a:extLst>
              <a:ext uri="{FF2B5EF4-FFF2-40B4-BE49-F238E27FC236}">
                <a16:creationId xmlns:a16="http://schemas.microsoft.com/office/drawing/2014/main" id="{EFE5621B-B960-4F6D-D5E8-3CFF4A2FE888}"/>
              </a:ext>
            </a:extLst>
          </p:cNvPr>
          <p:cNvGrpSpPr/>
          <p:nvPr/>
        </p:nvGrpSpPr>
        <p:grpSpPr>
          <a:xfrm rot="5400000">
            <a:off x="8295100" y="4399931"/>
            <a:ext cx="3307337" cy="147910"/>
            <a:chOff x="2162175" y="2787358"/>
            <a:chExt cx="3307337" cy="147910"/>
          </a:xfrm>
        </p:grpSpPr>
        <p:sp>
          <p:nvSpPr>
            <p:cNvPr id="43" name="Hexagon 42">
              <a:extLst>
                <a:ext uri="{FF2B5EF4-FFF2-40B4-BE49-F238E27FC236}">
                  <a16:creationId xmlns:a16="http://schemas.microsoft.com/office/drawing/2014/main" id="{DA43821D-ED64-6DAF-A32A-992745F4121F}"/>
                </a:ext>
              </a:extLst>
            </p:cNvPr>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Hexagon 43">
              <a:extLst>
                <a:ext uri="{FF2B5EF4-FFF2-40B4-BE49-F238E27FC236}">
                  <a16:creationId xmlns:a16="http://schemas.microsoft.com/office/drawing/2014/main" id="{FBDDF488-DACA-6738-F006-712EC34E01E3}"/>
                </a:ext>
              </a:extLst>
            </p:cNvPr>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412">
              <a:extLst>
                <a:ext uri="{FF2B5EF4-FFF2-40B4-BE49-F238E27FC236}">
                  <a16:creationId xmlns:a16="http://schemas.microsoft.com/office/drawing/2014/main" id="{0AB8CE80-8B87-7A34-05A3-8DADE845EDAE}"/>
                </a:ext>
              </a:extLst>
            </p:cNvPr>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 45">
              <a:extLst>
                <a:ext uri="{FF2B5EF4-FFF2-40B4-BE49-F238E27FC236}">
                  <a16:creationId xmlns:a16="http://schemas.microsoft.com/office/drawing/2014/main" id="{8339FFBA-5AFF-3DDE-D93B-5D1808313696}"/>
                </a:ext>
              </a:extLst>
            </p:cNvPr>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Hexagon 46">
              <a:extLst>
                <a:ext uri="{FF2B5EF4-FFF2-40B4-BE49-F238E27FC236}">
                  <a16:creationId xmlns:a16="http://schemas.microsoft.com/office/drawing/2014/main" id="{B2670B17-FB38-157A-C9FC-E58666B22135}"/>
                </a:ext>
              </a:extLst>
            </p:cNvPr>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Hexagon 47">
              <a:extLst>
                <a:ext uri="{FF2B5EF4-FFF2-40B4-BE49-F238E27FC236}">
                  <a16:creationId xmlns:a16="http://schemas.microsoft.com/office/drawing/2014/main" id="{1460F6DF-F72F-BC60-39D6-35AC70C962B3}"/>
                </a:ext>
              </a:extLst>
            </p:cNvPr>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xagon 48">
              <a:extLst>
                <a:ext uri="{FF2B5EF4-FFF2-40B4-BE49-F238E27FC236}">
                  <a16:creationId xmlns:a16="http://schemas.microsoft.com/office/drawing/2014/main" id="{5CC67BEA-CB2B-0474-236B-157676F14AEC}"/>
                </a:ext>
              </a:extLst>
            </p:cNvPr>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Hexagon 49">
              <a:extLst>
                <a:ext uri="{FF2B5EF4-FFF2-40B4-BE49-F238E27FC236}">
                  <a16:creationId xmlns:a16="http://schemas.microsoft.com/office/drawing/2014/main" id="{6CC20220-917D-BE74-58C7-5EFE1F63B121}"/>
                </a:ext>
              </a:extLst>
            </p:cNvPr>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Hexagon 50">
              <a:extLst>
                <a:ext uri="{FF2B5EF4-FFF2-40B4-BE49-F238E27FC236}">
                  <a16:creationId xmlns:a16="http://schemas.microsoft.com/office/drawing/2014/main" id="{9AA9E305-F0E8-4F0F-AF80-42A08FA00D29}"/>
                </a:ext>
              </a:extLst>
            </p:cNvPr>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exagon 51">
              <a:extLst>
                <a:ext uri="{FF2B5EF4-FFF2-40B4-BE49-F238E27FC236}">
                  <a16:creationId xmlns:a16="http://schemas.microsoft.com/office/drawing/2014/main" id="{8A9A0B0A-5847-695C-C073-DF2509E0552E}"/>
                </a:ext>
              </a:extLst>
            </p:cNvPr>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Hexagon 52">
              <a:extLst>
                <a:ext uri="{FF2B5EF4-FFF2-40B4-BE49-F238E27FC236}">
                  <a16:creationId xmlns:a16="http://schemas.microsoft.com/office/drawing/2014/main" id="{F90C6D0F-96E4-197F-A167-62093F1C9204}"/>
                </a:ext>
              </a:extLst>
            </p:cNvPr>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Hexagon 53">
              <a:extLst>
                <a:ext uri="{FF2B5EF4-FFF2-40B4-BE49-F238E27FC236}">
                  <a16:creationId xmlns:a16="http://schemas.microsoft.com/office/drawing/2014/main" id="{6EDEB293-109B-88EE-615D-962F964EB691}"/>
                </a:ext>
              </a:extLst>
            </p:cNvPr>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xagon 54">
              <a:extLst>
                <a:ext uri="{FF2B5EF4-FFF2-40B4-BE49-F238E27FC236}">
                  <a16:creationId xmlns:a16="http://schemas.microsoft.com/office/drawing/2014/main" id="{8E5CE0C6-9116-B401-1037-C1A0FBE0466A}"/>
                </a:ext>
              </a:extLst>
            </p:cNvPr>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Hexagon 55">
              <a:extLst>
                <a:ext uri="{FF2B5EF4-FFF2-40B4-BE49-F238E27FC236}">
                  <a16:creationId xmlns:a16="http://schemas.microsoft.com/office/drawing/2014/main" id="{24567583-90CC-87C0-5179-856CFBA8DE20}"/>
                </a:ext>
              </a:extLst>
            </p:cNvPr>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Hexagon 56">
              <a:extLst>
                <a:ext uri="{FF2B5EF4-FFF2-40B4-BE49-F238E27FC236}">
                  <a16:creationId xmlns:a16="http://schemas.microsoft.com/office/drawing/2014/main" id="{C1B43537-9093-2F8E-7BDD-68B1A0DEBACE}"/>
                </a:ext>
              </a:extLst>
            </p:cNvPr>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exagon 57">
              <a:extLst>
                <a:ext uri="{FF2B5EF4-FFF2-40B4-BE49-F238E27FC236}">
                  <a16:creationId xmlns:a16="http://schemas.microsoft.com/office/drawing/2014/main" id="{FCCA4494-3595-BA05-2159-A245F4D024A6}"/>
                </a:ext>
              </a:extLst>
            </p:cNvPr>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Hexagon 58">
              <a:extLst>
                <a:ext uri="{FF2B5EF4-FFF2-40B4-BE49-F238E27FC236}">
                  <a16:creationId xmlns:a16="http://schemas.microsoft.com/office/drawing/2014/main" id="{3E99D31C-1686-180D-CEB8-31750BFE824F}"/>
                </a:ext>
              </a:extLst>
            </p:cNvPr>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Hexagon 59">
              <a:extLst>
                <a:ext uri="{FF2B5EF4-FFF2-40B4-BE49-F238E27FC236}">
                  <a16:creationId xmlns:a16="http://schemas.microsoft.com/office/drawing/2014/main" id="{D39E205C-5005-0AC0-029D-3A6D0F95AF0D}"/>
                </a:ext>
              </a:extLst>
            </p:cNvPr>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Hexagon 60">
              <a:extLst>
                <a:ext uri="{FF2B5EF4-FFF2-40B4-BE49-F238E27FC236}">
                  <a16:creationId xmlns:a16="http://schemas.microsoft.com/office/drawing/2014/main" id="{040D13B4-D03E-80AB-A38C-F2E2469FA17D}"/>
                </a:ext>
              </a:extLst>
            </p:cNvPr>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Hexagon 61">
              <a:extLst>
                <a:ext uri="{FF2B5EF4-FFF2-40B4-BE49-F238E27FC236}">
                  <a16:creationId xmlns:a16="http://schemas.microsoft.com/office/drawing/2014/main" id="{9484F52F-3FBE-2C42-5ECF-661715618E88}"/>
                </a:ext>
              </a:extLst>
            </p:cNvPr>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Hexagon 62">
              <a:extLst>
                <a:ext uri="{FF2B5EF4-FFF2-40B4-BE49-F238E27FC236}">
                  <a16:creationId xmlns:a16="http://schemas.microsoft.com/office/drawing/2014/main" id="{9DA13D72-D8A8-9E0E-6269-74EA652880CE}"/>
                </a:ext>
              </a:extLst>
            </p:cNvPr>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Hexagon 63">
              <a:extLst>
                <a:ext uri="{FF2B5EF4-FFF2-40B4-BE49-F238E27FC236}">
                  <a16:creationId xmlns:a16="http://schemas.microsoft.com/office/drawing/2014/main" id="{10B05E91-3183-27A0-7144-D06BFA0DAAF2}"/>
                </a:ext>
              </a:extLst>
            </p:cNvPr>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Hexagon 64">
              <a:extLst>
                <a:ext uri="{FF2B5EF4-FFF2-40B4-BE49-F238E27FC236}">
                  <a16:creationId xmlns:a16="http://schemas.microsoft.com/office/drawing/2014/main" id="{D8EFF2EB-909F-7483-1661-A7A8F17A82EB}"/>
                </a:ext>
              </a:extLst>
            </p:cNvPr>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Hexagon 65">
              <a:extLst>
                <a:ext uri="{FF2B5EF4-FFF2-40B4-BE49-F238E27FC236}">
                  <a16:creationId xmlns:a16="http://schemas.microsoft.com/office/drawing/2014/main" id="{95CC2115-DEA7-CC41-D37E-67E141885D57}"/>
                </a:ext>
              </a:extLst>
            </p:cNvPr>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Hexagon 66">
              <a:extLst>
                <a:ext uri="{FF2B5EF4-FFF2-40B4-BE49-F238E27FC236}">
                  <a16:creationId xmlns:a16="http://schemas.microsoft.com/office/drawing/2014/main" id="{A4D28082-E68A-1FAE-A387-C6D4960EF7F7}"/>
                </a:ext>
              </a:extLst>
            </p:cNvPr>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Hexagon 67">
              <a:extLst>
                <a:ext uri="{FF2B5EF4-FFF2-40B4-BE49-F238E27FC236}">
                  <a16:creationId xmlns:a16="http://schemas.microsoft.com/office/drawing/2014/main" id="{4317E4D6-1B12-663E-5F26-4EEFB15C3144}"/>
                </a:ext>
              </a:extLst>
            </p:cNvPr>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Hexagon 68">
              <a:extLst>
                <a:ext uri="{FF2B5EF4-FFF2-40B4-BE49-F238E27FC236}">
                  <a16:creationId xmlns:a16="http://schemas.microsoft.com/office/drawing/2014/main" id="{5007835F-EC7B-46EC-8F31-F635B70C3A8F}"/>
                </a:ext>
              </a:extLst>
            </p:cNvPr>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Hexagon 69">
              <a:extLst>
                <a:ext uri="{FF2B5EF4-FFF2-40B4-BE49-F238E27FC236}">
                  <a16:creationId xmlns:a16="http://schemas.microsoft.com/office/drawing/2014/main" id="{F9A3529B-5F17-5E88-3559-E2CD836E2C2F}"/>
                </a:ext>
              </a:extLst>
            </p:cNvPr>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Hexagon 70">
              <a:extLst>
                <a:ext uri="{FF2B5EF4-FFF2-40B4-BE49-F238E27FC236}">
                  <a16:creationId xmlns:a16="http://schemas.microsoft.com/office/drawing/2014/main" id="{CF34705F-CA0B-2F25-97A2-51506B02F340}"/>
                </a:ext>
              </a:extLst>
            </p:cNvPr>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Hexagon 71">
              <a:extLst>
                <a:ext uri="{FF2B5EF4-FFF2-40B4-BE49-F238E27FC236}">
                  <a16:creationId xmlns:a16="http://schemas.microsoft.com/office/drawing/2014/main" id="{0E9ECB16-7FD4-72F4-E12F-1286973EE5AC}"/>
                </a:ext>
              </a:extLst>
            </p:cNvPr>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xagon 72">
              <a:extLst>
                <a:ext uri="{FF2B5EF4-FFF2-40B4-BE49-F238E27FC236}">
                  <a16:creationId xmlns:a16="http://schemas.microsoft.com/office/drawing/2014/main" id="{9F35DA46-800C-4BD7-9AF3-BBA22FFDEC8D}"/>
                </a:ext>
              </a:extLst>
            </p:cNvPr>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Hexagon 73">
              <a:extLst>
                <a:ext uri="{FF2B5EF4-FFF2-40B4-BE49-F238E27FC236}">
                  <a16:creationId xmlns:a16="http://schemas.microsoft.com/office/drawing/2014/main" id="{8E9A9F2B-77CB-B45D-C40C-B46BEBD5AF86}"/>
                </a:ext>
              </a:extLst>
            </p:cNvPr>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Hexagon 74">
              <a:extLst>
                <a:ext uri="{FF2B5EF4-FFF2-40B4-BE49-F238E27FC236}">
                  <a16:creationId xmlns:a16="http://schemas.microsoft.com/office/drawing/2014/main" id="{CF4A494B-6D29-1C42-4292-26E5B75B7EC8}"/>
                </a:ext>
              </a:extLst>
            </p:cNvPr>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Hexagon 75">
              <a:extLst>
                <a:ext uri="{FF2B5EF4-FFF2-40B4-BE49-F238E27FC236}">
                  <a16:creationId xmlns:a16="http://schemas.microsoft.com/office/drawing/2014/main" id="{D48B997A-6DC4-CC84-37AF-C4FB9095AC5B}"/>
                </a:ext>
              </a:extLst>
            </p:cNvPr>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7" name="Donut 444">
            <a:extLst>
              <a:ext uri="{FF2B5EF4-FFF2-40B4-BE49-F238E27FC236}">
                <a16:creationId xmlns:a16="http://schemas.microsoft.com/office/drawing/2014/main" id="{077556C7-71E7-6623-609D-96CBDE9389A2}"/>
              </a:ext>
            </a:extLst>
          </p:cNvPr>
          <p:cNvSpPr/>
          <p:nvPr/>
        </p:nvSpPr>
        <p:spPr>
          <a:xfrm>
            <a:off x="9772441" y="1966319"/>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8" name="Oval 77">
            <a:extLst>
              <a:ext uri="{FF2B5EF4-FFF2-40B4-BE49-F238E27FC236}">
                <a16:creationId xmlns:a16="http://schemas.microsoft.com/office/drawing/2014/main" id="{C3788BBA-3AE2-063A-B31D-9BE2ED7D0AD5}"/>
              </a:ext>
            </a:extLst>
          </p:cNvPr>
          <p:cNvSpPr/>
          <p:nvPr/>
        </p:nvSpPr>
        <p:spPr>
          <a:xfrm>
            <a:off x="9914314" y="2110327"/>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F264D48A-D0B2-4376-77F3-EB07206F1740}"/>
              </a:ext>
            </a:extLst>
          </p:cNvPr>
          <p:cNvSpPr txBox="1"/>
          <p:nvPr/>
        </p:nvSpPr>
        <p:spPr>
          <a:xfrm>
            <a:off x="8482981" y="3028790"/>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a:t>BOT </a:t>
            </a:r>
          </a:p>
          <a:p>
            <a:r>
              <a:rPr lang="en-GB" dirty="0"/>
              <a:t>OVK</a:t>
            </a:r>
          </a:p>
        </p:txBody>
      </p:sp>
      <p:sp>
        <p:nvSpPr>
          <p:cNvPr id="80" name="TextBox 79">
            <a:extLst>
              <a:ext uri="{FF2B5EF4-FFF2-40B4-BE49-F238E27FC236}">
                <a16:creationId xmlns:a16="http://schemas.microsoft.com/office/drawing/2014/main" id="{FD9A9F64-75D6-5328-7E7C-804BB4329C71}"/>
              </a:ext>
            </a:extLst>
          </p:cNvPr>
          <p:cNvSpPr txBox="1"/>
          <p:nvPr/>
        </p:nvSpPr>
        <p:spPr>
          <a:xfrm>
            <a:off x="9872585" y="4894634"/>
            <a:ext cx="1088236" cy="246221"/>
          </a:xfrm>
          <a:prstGeom prst="rect">
            <a:avLst/>
          </a:prstGeom>
          <a:noFill/>
        </p:spPr>
        <p:txBody>
          <a:bodyPr wrap="square" rtlCol="0">
            <a:spAutoFit/>
          </a:bodyPr>
          <a:lstStyle/>
          <a:p>
            <a:pPr algn="ctr"/>
            <a:r>
              <a:rPr lang="en-GB" sz="1000" b="1" dirty="0">
                <a:solidFill>
                  <a:srgbClr val="00B0F0"/>
                </a:solidFill>
              </a:rPr>
              <a:t>NWB AK</a:t>
            </a:r>
          </a:p>
        </p:txBody>
      </p:sp>
      <p:sp>
        <p:nvSpPr>
          <p:cNvPr id="81" name="TextBox 80">
            <a:extLst>
              <a:ext uri="{FF2B5EF4-FFF2-40B4-BE49-F238E27FC236}">
                <a16:creationId xmlns:a16="http://schemas.microsoft.com/office/drawing/2014/main" id="{16FAA6AA-4D7C-0AD7-23E3-0545DE80E89F}"/>
              </a:ext>
            </a:extLst>
          </p:cNvPr>
          <p:cNvSpPr txBox="1"/>
          <p:nvPr/>
        </p:nvSpPr>
        <p:spPr>
          <a:xfrm>
            <a:off x="9845317" y="5910715"/>
            <a:ext cx="1088236" cy="246221"/>
          </a:xfrm>
          <a:prstGeom prst="rect">
            <a:avLst/>
          </a:prstGeom>
          <a:noFill/>
        </p:spPr>
        <p:txBody>
          <a:bodyPr wrap="square" rtlCol="0">
            <a:spAutoFit/>
          </a:bodyPr>
          <a:lstStyle/>
          <a:p>
            <a:pPr algn="ctr"/>
            <a:r>
              <a:rPr lang="en-GB" sz="1000" b="1" dirty="0">
                <a:solidFill>
                  <a:srgbClr val="00B0F0"/>
                </a:solidFill>
              </a:rPr>
              <a:t>SEB AK</a:t>
            </a:r>
          </a:p>
        </p:txBody>
      </p:sp>
      <p:sp>
        <p:nvSpPr>
          <p:cNvPr id="82" name="Donut 449">
            <a:extLst>
              <a:ext uri="{FF2B5EF4-FFF2-40B4-BE49-F238E27FC236}">
                <a16:creationId xmlns:a16="http://schemas.microsoft.com/office/drawing/2014/main" id="{56E9595B-8D28-D1CC-2D1F-607321B7B978}"/>
              </a:ext>
            </a:extLst>
          </p:cNvPr>
          <p:cNvSpPr/>
          <p:nvPr/>
        </p:nvSpPr>
        <p:spPr>
          <a:xfrm rot="16200000">
            <a:off x="9772441" y="4852290"/>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83" name="Straight Connector 82">
            <a:extLst>
              <a:ext uri="{FF2B5EF4-FFF2-40B4-BE49-F238E27FC236}">
                <a16:creationId xmlns:a16="http://schemas.microsoft.com/office/drawing/2014/main" id="{97DD4B2C-EFA0-6AD1-CB3B-C2BD783B566B}"/>
              </a:ext>
            </a:extLst>
          </p:cNvPr>
          <p:cNvCxnSpPr>
            <a:cxnSpLocks/>
          </p:cNvCxnSpPr>
          <p:nvPr/>
        </p:nvCxnSpPr>
        <p:spPr>
          <a:xfrm>
            <a:off x="9952469" y="4780302"/>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4" name="Oval 83">
            <a:extLst>
              <a:ext uri="{FF2B5EF4-FFF2-40B4-BE49-F238E27FC236}">
                <a16:creationId xmlns:a16="http://schemas.microsoft.com/office/drawing/2014/main" id="{B0267EE0-7265-0B08-F2E9-7FBAFCC3CFCD}"/>
              </a:ext>
            </a:extLst>
          </p:cNvPr>
          <p:cNvSpPr/>
          <p:nvPr/>
        </p:nvSpPr>
        <p:spPr>
          <a:xfrm rot="16200000">
            <a:off x="9916441" y="4996322"/>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5" name="Donut 452">
            <a:extLst>
              <a:ext uri="{FF2B5EF4-FFF2-40B4-BE49-F238E27FC236}">
                <a16:creationId xmlns:a16="http://schemas.microsoft.com/office/drawing/2014/main" id="{50B48401-6163-CBCE-A873-06B001DB4518}"/>
              </a:ext>
            </a:extLst>
          </p:cNvPr>
          <p:cNvSpPr/>
          <p:nvPr/>
        </p:nvSpPr>
        <p:spPr>
          <a:xfrm rot="16200000">
            <a:off x="9762648" y="2680257"/>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6" name="Oval 85">
            <a:extLst>
              <a:ext uri="{FF2B5EF4-FFF2-40B4-BE49-F238E27FC236}">
                <a16:creationId xmlns:a16="http://schemas.microsoft.com/office/drawing/2014/main" id="{85B562CA-9683-1224-D001-7E1450718402}"/>
              </a:ext>
            </a:extLst>
          </p:cNvPr>
          <p:cNvSpPr/>
          <p:nvPr/>
        </p:nvSpPr>
        <p:spPr>
          <a:xfrm rot="16200000">
            <a:off x="9906648" y="2824289"/>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Donut 454">
            <a:extLst>
              <a:ext uri="{FF2B5EF4-FFF2-40B4-BE49-F238E27FC236}">
                <a16:creationId xmlns:a16="http://schemas.microsoft.com/office/drawing/2014/main" id="{44EAAE4E-087A-CF65-DCF8-1063E42FD691}"/>
              </a:ext>
            </a:extLst>
          </p:cNvPr>
          <p:cNvSpPr/>
          <p:nvPr/>
        </p:nvSpPr>
        <p:spPr>
          <a:xfrm rot="16200000">
            <a:off x="9769870" y="3806705"/>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D96D05C9-307F-A9C3-D04F-C780E09FFE00}"/>
              </a:ext>
            </a:extLst>
          </p:cNvPr>
          <p:cNvCxnSpPr>
            <a:cxnSpLocks/>
          </p:cNvCxnSpPr>
          <p:nvPr/>
        </p:nvCxnSpPr>
        <p:spPr>
          <a:xfrm rot="16200000">
            <a:off x="9949898" y="3734717"/>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C6813CD3-C87B-7985-1A95-685186A369D5}"/>
              </a:ext>
            </a:extLst>
          </p:cNvPr>
          <p:cNvSpPr/>
          <p:nvPr/>
        </p:nvSpPr>
        <p:spPr>
          <a:xfrm rot="16200000">
            <a:off x="9913870" y="3950737"/>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0" name="TextBox 89">
            <a:extLst>
              <a:ext uri="{FF2B5EF4-FFF2-40B4-BE49-F238E27FC236}">
                <a16:creationId xmlns:a16="http://schemas.microsoft.com/office/drawing/2014/main" id="{5AC4FE70-C515-BBE6-8BF5-6972AE47EB16}"/>
              </a:ext>
            </a:extLst>
          </p:cNvPr>
          <p:cNvSpPr txBox="1"/>
          <p:nvPr/>
        </p:nvSpPr>
        <p:spPr>
          <a:xfrm>
            <a:off x="9762648" y="3844749"/>
            <a:ext cx="1088236" cy="246221"/>
          </a:xfrm>
          <a:prstGeom prst="rect">
            <a:avLst/>
          </a:prstGeom>
          <a:noFill/>
        </p:spPr>
        <p:txBody>
          <a:bodyPr wrap="square" rtlCol="0">
            <a:spAutoFit/>
          </a:bodyPr>
          <a:lstStyle/>
          <a:p>
            <a:pPr algn="ctr"/>
            <a:r>
              <a:rPr lang="en-GB" sz="1000" b="1" dirty="0">
                <a:solidFill>
                  <a:srgbClr val="00B0F0"/>
                </a:solidFill>
              </a:rPr>
              <a:t>T AK</a:t>
            </a:r>
          </a:p>
        </p:txBody>
      </p:sp>
      <p:cxnSp>
        <p:nvCxnSpPr>
          <p:cNvPr id="91" name="Straight Connector 90">
            <a:extLst>
              <a:ext uri="{FF2B5EF4-FFF2-40B4-BE49-F238E27FC236}">
                <a16:creationId xmlns:a16="http://schemas.microsoft.com/office/drawing/2014/main" id="{47EAC4DE-DA60-8825-FF37-A9A8E1867BF4}"/>
              </a:ext>
            </a:extLst>
          </p:cNvPr>
          <p:cNvCxnSpPr>
            <a:cxnSpLocks/>
          </p:cNvCxnSpPr>
          <p:nvPr/>
        </p:nvCxnSpPr>
        <p:spPr>
          <a:xfrm rot="10800000" flipV="1">
            <a:off x="9679941" y="2858899"/>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2" name="Rectangle 91">
            <a:extLst>
              <a:ext uri="{FF2B5EF4-FFF2-40B4-BE49-F238E27FC236}">
                <a16:creationId xmlns:a16="http://schemas.microsoft.com/office/drawing/2014/main" id="{3BFCF286-EACE-3EF6-2143-82C96C2D02AC}"/>
              </a:ext>
            </a:extLst>
          </p:cNvPr>
          <p:cNvSpPr/>
          <p:nvPr/>
        </p:nvSpPr>
        <p:spPr>
          <a:xfrm>
            <a:off x="9801708" y="4857252"/>
            <a:ext cx="300082" cy="338554"/>
          </a:xfrm>
          <a:prstGeom prst="rect">
            <a:avLst/>
          </a:prstGeom>
        </p:spPr>
        <p:txBody>
          <a:bodyPr wrap="none">
            <a:spAutoFit/>
          </a:bodyPr>
          <a:lstStyle/>
          <a:p>
            <a:pPr algn="ctr"/>
            <a:r>
              <a:rPr lang="en-GB" sz="1600" b="1" dirty="0">
                <a:solidFill>
                  <a:srgbClr val="FFC000"/>
                </a:solidFill>
              </a:rPr>
              <a:t>S</a:t>
            </a:r>
          </a:p>
        </p:txBody>
      </p:sp>
      <p:sp>
        <p:nvSpPr>
          <p:cNvPr id="93" name="Donut 460">
            <a:extLst>
              <a:ext uri="{FF2B5EF4-FFF2-40B4-BE49-F238E27FC236}">
                <a16:creationId xmlns:a16="http://schemas.microsoft.com/office/drawing/2014/main" id="{2B07AA26-ACBD-BE51-FD78-EB5465F30359}"/>
              </a:ext>
            </a:extLst>
          </p:cNvPr>
          <p:cNvSpPr/>
          <p:nvPr/>
        </p:nvSpPr>
        <p:spPr>
          <a:xfrm rot="16200000">
            <a:off x="9768144" y="5879391"/>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4" name="Oval 93">
            <a:extLst>
              <a:ext uri="{FF2B5EF4-FFF2-40B4-BE49-F238E27FC236}">
                <a16:creationId xmlns:a16="http://schemas.microsoft.com/office/drawing/2014/main" id="{9ED0E233-DCB2-2878-DE54-F563D7426118}"/>
              </a:ext>
            </a:extLst>
          </p:cNvPr>
          <p:cNvSpPr/>
          <p:nvPr/>
        </p:nvSpPr>
        <p:spPr>
          <a:xfrm rot="16200000">
            <a:off x="9912144" y="6023423"/>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95" name="Straight Connector 94">
            <a:extLst>
              <a:ext uri="{FF2B5EF4-FFF2-40B4-BE49-F238E27FC236}">
                <a16:creationId xmlns:a16="http://schemas.microsoft.com/office/drawing/2014/main" id="{65395813-D277-D4A9-566C-6B0E487F1929}"/>
              </a:ext>
            </a:extLst>
          </p:cNvPr>
          <p:cNvCxnSpPr>
            <a:cxnSpLocks/>
          </p:cNvCxnSpPr>
          <p:nvPr/>
        </p:nvCxnSpPr>
        <p:spPr>
          <a:xfrm>
            <a:off x="9942367" y="580980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6" name="Oval 95">
            <a:extLst>
              <a:ext uri="{FF2B5EF4-FFF2-40B4-BE49-F238E27FC236}">
                <a16:creationId xmlns:a16="http://schemas.microsoft.com/office/drawing/2014/main" id="{C6200B02-0EDC-9D3E-4AC9-362193C984C6}"/>
              </a:ext>
            </a:extLst>
          </p:cNvPr>
          <p:cNvSpPr/>
          <p:nvPr/>
        </p:nvSpPr>
        <p:spPr>
          <a:xfrm>
            <a:off x="9023704" y="2845917"/>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cxnSp>
        <p:nvCxnSpPr>
          <p:cNvPr id="97" name="Straight Connector 96">
            <a:extLst>
              <a:ext uri="{FF2B5EF4-FFF2-40B4-BE49-F238E27FC236}">
                <a16:creationId xmlns:a16="http://schemas.microsoft.com/office/drawing/2014/main" id="{32C2B821-25E4-B2AB-E100-58D6566403E8}"/>
              </a:ext>
            </a:extLst>
          </p:cNvPr>
          <p:cNvCxnSpPr>
            <a:cxnSpLocks/>
          </p:cNvCxnSpPr>
          <p:nvPr/>
        </p:nvCxnSpPr>
        <p:spPr>
          <a:xfrm>
            <a:off x="9064282" y="2620726"/>
            <a:ext cx="0" cy="504056"/>
          </a:xfrm>
          <a:prstGeom prst="line">
            <a:avLst/>
          </a:prstGeom>
          <a:ln w="38100">
            <a:solidFill>
              <a:schemeClr val="accent4">
                <a:lumMod val="75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8" name="Donut 465">
            <a:extLst>
              <a:ext uri="{FF2B5EF4-FFF2-40B4-BE49-F238E27FC236}">
                <a16:creationId xmlns:a16="http://schemas.microsoft.com/office/drawing/2014/main" id="{8DC28F8D-D374-D4CF-2B33-824D0BAD5308}"/>
              </a:ext>
            </a:extLst>
          </p:cNvPr>
          <p:cNvSpPr/>
          <p:nvPr/>
        </p:nvSpPr>
        <p:spPr>
          <a:xfrm>
            <a:off x="8879704" y="2701917"/>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99" name="TextBox 98">
            <a:extLst>
              <a:ext uri="{FF2B5EF4-FFF2-40B4-BE49-F238E27FC236}">
                <a16:creationId xmlns:a16="http://schemas.microsoft.com/office/drawing/2014/main" id="{BCF3E764-C93E-777A-613A-F3E38EB6D574}"/>
              </a:ext>
            </a:extLst>
          </p:cNvPr>
          <p:cNvSpPr txBox="1"/>
          <p:nvPr/>
        </p:nvSpPr>
        <p:spPr>
          <a:xfrm>
            <a:off x="8790982" y="4149665"/>
            <a:ext cx="609459" cy="246221"/>
          </a:xfrm>
          <a:prstGeom prst="rect">
            <a:avLst/>
          </a:prstGeom>
          <a:noFill/>
        </p:spPr>
        <p:txBody>
          <a:bodyPr wrap="square" rtlCol="0">
            <a:spAutoFit/>
          </a:bodyPr>
          <a:lstStyle/>
          <a:p>
            <a:pPr algn="ctr"/>
            <a:r>
              <a:rPr lang="en-GB" sz="1000" b="1" dirty="0">
                <a:solidFill>
                  <a:schemeClr val="accent6">
                    <a:lumMod val="60000"/>
                    <a:lumOff val="40000"/>
                  </a:schemeClr>
                </a:solidFill>
              </a:rPr>
              <a:t>T AVK</a:t>
            </a:r>
          </a:p>
        </p:txBody>
      </p:sp>
      <p:cxnSp>
        <p:nvCxnSpPr>
          <p:cNvPr id="100" name="Straight Connector 99">
            <a:extLst>
              <a:ext uri="{FF2B5EF4-FFF2-40B4-BE49-F238E27FC236}">
                <a16:creationId xmlns:a16="http://schemas.microsoft.com/office/drawing/2014/main" id="{B2A9BB02-8E3E-E0E5-65AA-596EFA53B48A}"/>
              </a:ext>
            </a:extLst>
          </p:cNvPr>
          <p:cNvCxnSpPr>
            <a:cxnSpLocks/>
          </p:cNvCxnSpPr>
          <p:nvPr/>
        </p:nvCxnSpPr>
        <p:spPr>
          <a:xfrm>
            <a:off x="9076950" y="3725514"/>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01" name="Donut 468">
            <a:extLst>
              <a:ext uri="{FF2B5EF4-FFF2-40B4-BE49-F238E27FC236}">
                <a16:creationId xmlns:a16="http://schemas.microsoft.com/office/drawing/2014/main" id="{88DADEA1-9948-C7BF-3C84-7BCD06ABD2F1}"/>
              </a:ext>
            </a:extLst>
          </p:cNvPr>
          <p:cNvSpPr/>
          <p:nvPr/>
        </p:nvSpPr>
        <p:spPr>
          <a:xfrm>
            <a:off x="8892372" y="38067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2" name="TextBox 101">
            <a:extLst>
              <a:ext uri="{FF2B5EF4-FFF2-40B4-BE49-F238E27FC236}">
                <a16:creationId xmlns:a16="http://schemas.microsoft.com/office/drawing/2014/main" id="{4510F297-59FA-1E78-C1AB-0F8DDCCAAC3C}"/>
              </a:ext>
            </a:extLst>
          </p:cNvPr>
          <p:cNvSpPr txBox="1"/>
          <p:nvPr/>
        </p:nvSpPr>
        <p:spPr>
          <a:xfrm>
            <a:off x="8675526" y="5209932"/>
            <a:ext cx="811753" cy="246221"/>
          </a:xfrm>
          <a:prstGeom prst="rect">
            <a:avLst/>
          </a:prstGeom>
          <a:noFill/>
        </p:spPr>
        <p:txBody>
          <a:bodyPr wrap="square" rtlCol="0">
            <a:spAutoFit/>
          </a:bodyPr>
          <a:lstStyle/>
          <a:p>
            <a:pPr algn="ctr"/>
            <a:r>
              <a:rPr lang="en-GB" sz="1000" b="1" dirty="0">
                <a:solidFill>
                  <a:schemeClr val="accent6">
                    <a:lumMod val="60000"/>
                    <a:lumOff val="40000"/>
                  </a:schemeClr>
                </a:solidFill>
              </a:rPr>
              <a:t>NWB AVK</a:t>
            </a:r>
          </a:p>
        </p:txBody>
      </p:sp>
      <p:sp>
        <p:nvSpPr>
          <p:cNvPr id="103" name="Donut 470">
            <a:extLst>
              <a:ext uri="{FF2B5EF4-FFF2-40B4-BE49-F238E27FC236}">
                <a16:creationId xmlns:a16="http://schemas.microsoft.com/office/drawing/2014/main" id="{3C6A4644-2097-DB27-4BC6-951C5A6F0D8B}"/>
              </a:ext>
            </a:extLst>
          </p:cNvPr>
          <p:cNvSpPr/>
          <p:nvPr/>
        </p:nvSpPr>
        <p:spPr>
          <a:xfrm>
            <a:off x="8896930" y="4869232"/>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4" name="TextBox 103">
            <a:extLst>
              <a:ext uri="{FF2B5EF4-FFF2-40B4-BE49-F238E27FC236}">
                <a16:creationId xmlns:a16="http://schemas.microsoft.com/office/drawing/2014/main" id="{95A28F45-D078-AB78-EB31-F80E9109A726}"/>
              </a:ext>
            </a:extLst>
          </p:cNvPr>
          <p:cNvSpPr txBox="1"/>
          <p:nvPr/>
        </p:nvSpPr>
        <p:spPr>
          <a:xfrm>
            <a:off x="8706489" y="6239431"/>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SEB AVK</a:t>
            </a:r>
          </a:p>
        </p:txBody>
      </p:sp>
      <p:sp>
        <p:nvSpPr>
          <p:cNvPr id="105" name="Donut 472">
            <a:extLst>
              <a:ext uri="{FF2B5EF4-FFF2-40B4-BE49-F238E27FC236}">
                <a16:creationId xmlns:a16="http://schemas.microsoft.com/office/drawing/2014/main" id="{B26B0E7C-2455-576C-9154-B1B0814D6B8B}"/>
              </a:ext>
            </a:extLst>
          </p:cNvPr>
          <p:cNvSpPr/>
          <p:nvPr/>
        </p:nvSpPr>
        <p:spPr>
          <a:xfrm>
            <a:off x="8909683" y="5896017"/>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6" name="Rectangle 105">
            <a:extLst>
              <a:ext uri="{FF2B5EF4-FFF2-40B4-BE49-F238E27FC236}">
                <a16:creationId xmlns:a16="http://schemas.microsoft.com/office/drawing/2014/main" id="{DA7958B5-6135-0A8C-50F0-E2B40047450A}"/>
              </a:ext>
            </a:extLst>
          </p:cNvPr>
          <p:cNvSpPr/>
          <p:nvPr/>
        </p:nvSpPr>
        <p:spPr>
          <a:xfrm>
            <a:off x="9798728" y="5886394"/>
            <a:ext cx="300082" cy="338554"/>
          </a:xfrm>
          <a:prstGeom prst="rect">
            <a:avLst/>
          </a:prstGeom>
        </p:spPr>
        <p:txBody>
          <a:bodyPr wrap="none">
            <a:spAutoFit/>
          </a:bodyPr>
          <a:lstStyle/>
          <a:p>
            <a:pPr algn="ctr"/>
            <a:r>
              <a:rPr lang="en-GB" sz="1600" b="1" dirty="0">
                <a:solidFill>
                  <a:srgbClr val="FFC000"/>
                </a:solidFill>
              </a:rPr>
              <a:t>S</a:t>
            </a:r>
          </a:p>
        </p:txBody>
      </p:sp>
      <p:sp>
        <p:nvSpPr>
          <p:cNvPr id="109" name="Rectangle 108">
            <a:extLst>
              <a:ext uri="{FF2B5EF4-FFF2-40B4-BE49-F238E27FC236}">
                <a16:creationId xmlns:a16="http://schemas.microsoft.com/office/drawing/2014/main" id="{61D2E261-81B5-7CCE-29CB-EF3E2F8E7370}"/>
              </a:ext>
            </a:extLst>
          </p:cNvPr>
          <p:cNvSpPr/>
          <p:nvPr/>
        </p:nvSpPr>
        <p:spPr>
          <a:xfrm>
            <a:off x="8909683" y="2711770"/>
            <a:ext cx="300082" cy="338554"/>
          </a:xfrm>
          <a:prstGeom prst="rect">
            <a:avLst/>
          </a:prstGeom>
        </p:spPr>
        <p:txBody>
          <a:bodyPr wrap="none">
            <a:spAutoFit/>
          </a:bodyPr>
          <a:lstStyle/>
          <a:p>
            <a:pPr algn="ctr"/>
            <a:r>
              <a:rPr lang="en-GB" sz="1600" b="1" dirty="0">
                <a:solidFill>
                  <a:srgbClr val="FFC000"/>
                </a:solidFill>
              </a:rPr>
              <a:t>S</a:t>
            </a:r>
          </a:p>
        </p:txBody>
      </p:sp>
      <p:sp>
        <p:nvSpPr>
          <p:cNvPr id="110" name="Rectangle 109">
            <a:extLst>
              <a:ext uri="{FF2B5EF4-FFF2-40B4-BE49-F238E27FC236}">
                <a16:creationId xmlns:a16="http://schemas.microsoft.com/office/drawing/2014/main" id="{51A097D6-9AF5-8A3A-C093-3DF323D7FF5E}"/>
              </a:ext>
            </a:extLst>
          </p:cNvPr>
          <p:cNvSpPr/>
          <p:nvPr/>
        </p:nvSpPr>
        <p:spPr>
          <a:xfrm>
            <a:off x="8922331" y="3813486"/>
            <a:ext cx="300082" cy="338554"/>
          </a:xfrm>
          <a:prstGeom prst="rect">
            <a:avLst/>
          </a:prstGeom>
        </p:spPr>
        <p:txBody>
          <a:bodyPr wrap="none">
            <a:spAutoFit/>
          </a:bodyPr>
          <a:lstStyle/>
          <a:p>
            <a:pPr algn="ctr"/>
            <a:r>
              <a:rPr lang="en-GB" sz="1600" b="1" dirty="0">
                <a:solidFill>
                  <a:srgbClr val="FFC000"/>
                </a:solidFill>
              </a:rPr>
              <a:t>S</a:t>
            </a:r>
          </a:p>
        </p:txBody>
      </p:sp>
      <p:sp>
        <p:nvSpPr>
          <p:cNvPr id="111" name="Rectangle 110">
            <a:extLst>
              <a:ext uri="{FF2B5EF4-FFF2-40B4-BE49-F238E27FC236}">
                <a16:creationId xmlns:a16="http://schemas.microsoft.com/office/drawing/2014/main" id="{2332ADFE-EDA7-BA8C-43DB-CF2D59F2E3BF}"/>
              </a:ext>
            </a:extLst>
          </p:cNvPr>
          <p:cNvSpPr/>
          <p:nvPr/>
        </p:nvSpPr>
        <p:spPr>
          <a:xfrm>
            <a:off x="8926889" y="4876013"/>
            <a:ext cx="300082" cy="338554"/>
          </a:xfrm>
          <a:prstGeom prst="rect">
            <a:avLst/>
          </a:prstGeom>
        </p:spPr>
        <p:txBody>
          <a:bodyPr wrap="none">
            <a:spAutoFit/>
          </a:bodyPr>
          <a:lstStyle/>
          <a:p>
            <a:pPr algn="ctr"/>
            <a:r>
              <a:rPr lang="en-GB" sz="1600" b="1" dirty="0">
                <a:solidFill>
                  <a:srgbClr val="FFC000"/>
                </a:solidFill>
              </a:rPr>
              <a:t>S</a:t>
            </a:r>
          </a:p>
        </p:txBody>
      </p:sp>
      <p:sp>
        <p:nvSpPr>
          <p:cNvPr id="112" name="Rectangle 111">
            <a:extLst>
              <a:ext uri="{FF2B5EF4-FFF2-40B4-BE49-F238E27FC236}">
                <a16:creationId xmlns:a16="http://schemas.microsoft.com/office/drawing/2014/main" id="{84460AFD-24FB-C89C-6E88-D9EF72B4712B}"/>
              </a:ext>
            </a:extLst>
          </p:cNvPr>
          <p:cNvSpPr/>
          <p:nvPr/>
        </p:nvSpPr>
        <p:spPr>
          <a:xfrm>
            <a:off x="8939642" y="5902798"/>
            <a:ext cx="300082" cy="338554"/>
          </a:xfrm>
          <a:prstGeom prst="rect">
            <a:avLst/>
          </a:prstGeom>
        </p:spPr>
        <p:txBody>
          <a:bodyPr wrap="none">
            <a:spAutoFit/>
          </a:bodyPr>
          <a:lstStyle/>
          <a:p>
            <a:pPr algn="ctr"/>
            <a:r>
              <a:rPr lang="en-GB" sz="1600" b="1" dirty="0">
                <a:solidFill>
                  <a:srgbClr val="FFC000"/>
                </a:solidFill>
              </a:rPr>
              <a:t>S</a:t>
            </a:r>
          </a:p>
        </p:txBody>
      </p:sp>
      <p:sp>
        <p:nvSpPr>
          <p:cNvPr id="113" name="TextBox 112">
            <a:extLst>
              <a:ext uri="{FF2B5EF4-FFF2-40B4-BE49-F238E27FC236}">
                <a16:creationId xmlns:a16="http://schemas.microsoft.com/office/drawing/2014/main" id="{C1F952FB-BC28-62B8-FB39-24D4A49B5C81}"/>
              </a:ext>
            </a:extLst>
          </p:cNvPr>
          <p:cNvSpPr txBox="1"/>
          <p:nvPr/>
        </p:nvSpPr>
        <p:spPr>
          <a:xfrm>
            <a:off x="10069888" y="2175540"/>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114" name="TextBox 113">
            <a:extLst>
              <a:ext uri="{FF2B5EF4-FFF2-40B4-BE49-F238E27FC236}">
                <a16:creationId xmlns:a16="http://schemas.microsoft.com/office/drawing/2014/main" id="{5479349E-5E21-4716-F328-114F50CDDEFB}"/>
              </a:ext>
            </a:extLst>
          </p:cNvPr>
          <p:cNvSpPr txBox="1"/>
          <p:nvPr/>
        </p:nvSpPr>
        <p:spPr>
          <a:xfrm>
            <a:off x="10083032" y="2909560"/>
            <a:ext cx="418704" cy="169277"/>
          </a:xfrm>
          <a:prstGeom prst="rect">
            <a:avLst/>
          </a:prstGeom>
          <a:noFill/>
        </p:spPr>
        <p:txBody>
          <a:bodyPr wrap="none" rtlCol="0">
            <a:spAutoFit/>
          </a:bodyPr>
          <a:lstStyle/>
          <a:p>
            <a:pPr algn="l"/>
            <a:r>
              <a:rPr lang="sv-SE" sz="500" dirty="0">
                <a:solidFill>
                  <a:srgbClr val="666666"/>
                </a:solidFill>
              </a:rPr>
              <a:t>SLOT 14</a:t>
            </a:r>
            <a:endParaRPr lang="en-US" sz="500" dirty="0">
              <a:solidFill>
                <a:srgbClr val="666666"/>
              </a:solidFill>
            </a:endParaRPr>
          </a:p>
        </p:txBody>
      </p:sp>
      <p:sp>
        <p:nvSpPr>
          <p:cNvPr id="115" name="TextBox 114">
            <a:extLst>
              <a:ext uri="{FF2B5EF4-FFF2-40B4-BE49-F238E27FC236}">
                <a16:creationId xmlns:a16="http://schemas.microsoft.com/office/drawing/2014/main" id="{A67CBBA4-C91D-333A-194F-A65818A218EC}"/>
              </a:ext>
            </a:extLst>
          </p:cNvPr>
          <p:cNvSpPr txBox="1"/>
          <p:nvPr/>
        </p:nvSpPr>
        <p:spPr>
          <a:xfrm>
            <a:off x="10069865" y="4057089"/>
            <a:ext cx="418704" cy="169277"/>
          </a:xfrm>
          <a:prstGeom prst="rect">
            <a:avLst/>
          </a:prstGeom>
          <a:noFill/>
        </p:spPr>
        <p:txBody>
          <a:bodyPr wrap="none" rtlCol="0">
            <a:spAutoFit/>
          </a:bodyPr>
          <a:lstStyle/>
          <a:p>
            <a:pPr algn="l"/>
            <a:r>
              <a:rPr lang="sv-SE" sz="500" dirty="0">
                <a:solidFill>
                  <a:srgbClr val="666666"/>
                </a:solidFill>
              </a:rPr>
              <a:t>SLOT 16</a:t>
            </a:r>
            <a:endParaRPr lang="en-US" sz="500" dirty="0">
              <a:solidFill>
                <a:srgbClr val="666666"/>
              </a:solidFill>
            </a:endParaRPr>
          </a:p>
        </p:txBody>
      </p:sp>
      <p:sp>
        <p:nvSpPr>
          <p:cNvPr id="116" name="TextBox 115">
            <a:extLst>
              <a:ext uri="{FF2B5EF4-FFF2-40B4-BE49-F238E27FC236}">
                <a16:creationId xmlns:a16="http://schemas.microsoft.com/office/drawing/2014/main" id="{A74C8ABB-39A0-8E5B-E975-49F524990A24}"/>
              </a:ext>
            </a:extLst>
          </p:cNvPr>
          <p:cNvSpPr txBox="1"/>
          <p:nvPr/>
        </p:nvSpPr>
        <p:spPr>
          <a:xfrm>
            <a:off x="10074177" y="5091276"/>
            <a:ext cx="418704" cy="169277"/>
          </a:xfrm>
          <a:prstGeom prst="rect">
            <a:avLst/>
          </a:prstGeom>
          <a:noFill/>
        </p:spPr>
        <p:txBody>
          <a:bodyPr wrap="none" rtlCol="0">
            <a:spAutoFit/>
          </a:bodyPr>
          <a:lstStyle/>
          <a:p>
            <a:pPr algn="l"/>
            <a:r>
              <a:rPr lang="sv-SE" sz="500" dirty="0">
                <a:solidFill>
                  <a:srgbClr val="666666"/>
                </a:solidFill>
              </a:rPr>
              <a:t>SLOT 18</a:t>
            </a:r>
            <a:endParaRPr lang="en-US" sz="500" dirty="0">
              <a:solidFill>
                <a:srgbClr val="666666"/>
              </a:solidFill>
            </a:endParaRPr>
          </a:p>
        </p:txBody>
      </p:sp>
      <p:sp>
        <p:nvSpPr>
          <p:cNvPr id="117" name="TextBox 116">
            <a:extLst>
              <a:ext uri="{FF2B5EF4-FFF2-40B4-BE49-F238E27FC236}">
                <a16:creationId xmlns:a16="http://schemas.microsoft.com/office/drawing/2014/main" id="{CC9D90C0-9CF1-4706-699C-A3193E506897}"/>
              </a:ext>
            </a:extLst>
          </p:cNvPr>
          <p:cNvSpPr txBox="1"/>
          <p:nvPr/>
        </p:nvSpPr>
        <p:spPr>
          <a:xfrm>
            <a:off x="10057607" y="6115698"/>
            <a:ext cx="418704" cy="169277"/>
          </a:xfrm>
          <a:prstGeom prst="rect">
            <a:avLst/>
          </a:prstGeom>
          <a:noFill/>
        </p:spPr>
        <p:txBody>
          <a:bodyPr wrap="none" rtlCol="0">
            <a:spAutoFit/>
          </a:bodyPr>
          <a:lstStyle/>
          <a:p>
            <a:pPr algn="l"/>
            <a:r>
              <a:rPr lang="sv-SE" sz="500" dirty="0">
                <a:solidFill>
                  <a:srgbClr val="666666"/>
                </a:solidFill>
              </a:rPr>
              <a:t>SLOT 20</a:t>
            </a:r>
            <a:endParaRPr lang="en-US" sz="500" dirty="0">
              <a:solidFill>
                <a:srgbClr val="666666"/>
              </a:solidFill>
            </a:endParaRPr>
          </a:p>
        </p:txBody>
      </p:sp>
      <p:sp>
        <p:nvSpPr>
          <p:cNvPr id="119" name="TextBox 118">
            <a:extLst>
              <a:ext uri="{FF2B5EF4-FFF2-40B4-BE49-F238E27FC236}">
                <a16:creationId xmlns:a16="http://schemas.microsoft.com/office/drawing/2014/main" id="{333CBB56-5E1A-04A7-1A05-367F6142F969}"/>
              </a:ext>
            </a:extLst>
          </p:cNvPr>
          <p:cNvSpPr txBox="1"/>
          <p:nvPr/>
        </p:nvSpPr>
        <p:spPr>
          <a:xfrm>
            <a:off x="9160915" y="4027882"/>
            <a:ext cx="418704" cy="169277"/>
          </a:xfrm>
          <a:prstGeom prst="rect">
            <a:avLst/>
          </a:prstGeom>
          <a:noFill/>
        </p:spPr>
        <p:txBody>
          <a:bodyPr wrap="none" rtlCol="0">
            <a:spAutoFit/>
          </a:bodyPr>
          <a:lstStyle/>
          <a:p>
            <a:pPr algn="l"/>
            <a:r>
              <a:rPr lang="sv-SE" sz="500" dirty="0">
                <a:solidFill>
                  <a:srgbClr val="666666"/>
                </a:solidFill>
              </a:rPr>
              <a:t>SLOT 15</a:t>
            </a:r>
            <a:endParaRPr lang="en-US" sz="500" dirty="0">
              <a:solidFill>
                <a:srgbClr val="666666"/>
              </a:solidFill>
            </a:endParaRPr>
          </a:p>
        </p:txBody>
      </p:sp>
      <p:sp>
        <p:nvSpPr>
          <p:cNvPr id="120" name="TextBox 119">
            <a:extLst>
              <a:ext uri="{FF2B5EF4-FFF2-40B4-BE49-F238E27FC236}">
                <a16:creationId xmlns:a16="http://schemas.microsoft.com/office/drawing/2014/main" id="{7F408C46-E877-2C79-B199-97233B5CFC89}"/>
              </a:ext>
            </a:extLst>
          </p:cNvPr>
          <p:cNvSpPr txBox="1"/>
          <p:nvPr/>
        </p:nvSpPr>
        <p:spPr>
          <a:xfrm>
            <a:off x="9156425" y="5091276"/>
            <a:ext cx="418704" cy="169277"/>
          </a:xfrm>
          <a:prstGeom prst="rect">
            <a:avLst/>
          </a:prstGeom>
          <a:noFill/>
        </p:spPr>
        <p:txBody>
          <a:bodyPr wrap="none" rtlCol="0">
            <a:spAutoFit/>
          </a:bodyPr>
          <a:lstStyle/>
          <a:p>
            <a:pPr algn="l"/>
            <a:r>
              <a:rPr lang="sv-SE" sz="500" dirty="0">
                <a:solidFill>
                  <a:srgbClr val="666666"/>
                </a:solidFill>
              </a:rPr>
              <a:t>SLOT 17</a:t>
            </a:r>
            <a:endParaRPr lang="en-US" sz="500" dirty="0">
              <a:solidFill>
                <a:srgbClr val="666666"/>
              </a:solidFill>
            </a:endParaRPr>
          </a:p>
        </p:txBody>
      </p:sp>
      <p:sp>
        <p:nvSpPr>
          <p:cNvPr id="121" name="TextBox 120">
            <a:extLst>
              <a:ext uri="{FF2B5EF4-FFF2-40B4-BE49-F238E27FC236}">
                <a16:creationId xmlns:a16="http://schemas.microsoft.com/office/drawing/2014/main" id="{FAA51588-D059-3327-72EC-F0C22AF00887}"/>
              </a:ext>
            </a:extLst>
          </p:cNvPr>
          <p:cNvSpPr txBox="1"/>
          <p:nvPr/>
        </p:nvSpPr>
        <p:spPr>
          <a:xfrm>
            <a:off x="9181230" y="6109109"/>
            <a:ext cx="418704" cy="169277"/>
          </a:xfrm>
          <a:prstGeom prst="rect">
            <a:avLst/>
          </a:prstGeom>
          <a:noFill/>
        </p:spPr>
        <p:txBody>
          <a:bodyPr wrap="none" rtlCol="0">
            <a:spAutoFit/>
          </a:bodyPr>
          <a:lstStyle/>
          <a:p>
            <a:pPr algn="l"/>
            <a:r>
              <a:rPr lang="sv-SE" sz="500" dirty="0">
                <a:solidFill>
                  <a:srgbClr val="666666"/>
                </a:solidFill>
              </a:rPr>
              <a:t>SLOT 19</a:t>
            </a:r>
            <a:endParaRPr lang="en-US" sz="500" dirty="0">
              <a:solidFill>
                <a:srgbClr val="666666"/>
              </a:solidFill>
            </a:endParaRPr>
          </a:p>
        </p:txBody>
      </p:sp>
      <p:cxnSp>
        <p:nvCxnSpPr>
          <p:cNvPr id="122" name="Straight Connector 121">
            <a:extLst>
              <a:ext uri="{FF2B5EF4-FFF2-40B4-BE49-F238E27FC236}">
                <a16:creationId xmlns:a16="http://schemas.microsoft.com/office/drawing/2014/main" id="{78E83517-61D5-159E-94DC-2E848434F2B7}"/>
              </a:ext>
            </a:extLst>
          </p:cNvPr>
          <p:cNvCxnSpPr>
            <a:cxnSpLocks/>
          </p:cNvCxnSpPr>
          <p:nvPr/>
        </p:nvCxnSpPr>
        <p:spPr>
          <a:xfrm>
            <a:off x="9948902" y="1898362"/>
            <a:ext cx="0" cy="504056"/>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26" name="Rectangle 125">
            <a:extLst>
              <a:ext uri="{FF2B5EF4-FFF2-40B4-BE49-F238E27FC236}">
                <a16:creationId xmlns:a16="http://schemas.microsoft.com/office/drawing/2014/main" id="{9E35AB78-89BD-2247-EA83-922397B2E86F}"/>
              </a:ext>
            </a:extLst>
          </p:cNvPr>
          <p:cNvSpPr/>
          <p:nvPr/>
        </p:nvSpPr>
        <p:spPr>
          <a:xfrm>
            <a:off x="9791642" y="2690236"/>
            <a:ext cx="300082" cy="338554"/>
          </a:xfrm>
          <a:prstGeom prst="rect">
            <a:avLst/>
          </a:prstGeom>
        </p:spPr>
        <p:txBody>
          <a:bodyPr wrap="none">
            <a:spAutoFit/>
          </a:bodyPr>
          <a:lstStyle/>
          <a:p>
            <a:pPr algn="ctr"/>
            <a:r>
              <a:rPr lang="en-GB" sz="1600" b="1" dirty="0">
                <a:solidFill>
                  <a:srgbClr val="FFC000"/>
                </a:solidFill>
              </a:rPr>
              <a:t>S</a:t>
            </a:r>
          </a:p>
        </p:txBody>
      </p:sp>
      <p:sp>
        <p:nvSpPr>
          <p:cNvPr id="127" name="Frame 126">
            <a:extLst>
              <a:ext uri="{FF2B5EF4-FFF2-40B4-BE49-F238E27FC236}">
                <a16:creationId xmlns:a16="http://schemas.microsoft.com/office/drawing/2014/main" id="{3530878C-CAA5-5EBD-ACB7-8E67026E981C}"/>
              </a:ext>
            </a:extLst>
          </p:cNvPr>
          <p:cNvSpPr/>
          <p:nvPr/>
        </p:nvSpPr>
        <p:spPr>
          <a:xfrm>
            <a:off x="8324773" y="1220624"/>
            <a:ext cx="2968942" cy="5312846"/>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8" name="Platshållare för text 7">
            <a:extLst>
              <a:ext uri="{FF2B5EF4-FFF2-40B4-BE49-F238E27FC236}">
                <a16:creationId xmlns:a16="http://schemas.microsoft.com/office/drawing/2014/main" id="{6D73529D-8836-4258-31FF-07368167D65B}"/>
              </a:ext>
            </a:extLst>
          </p:cNvPr>
          <p:cNvSpPr txBox="1">
            <a:spLocks/>
          </p:cNvSpPr>
          <p:nvPr/>
        </p:nvSpPr>
        <p:spPr>
          <a:xfrm>
            <a:off x="8581672" y="1284144"/>
            <a:ext cx="271204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#1</a:t>
            </a:r>
          </a:p>
          <a:p>
            <a:pPr algn="ctr"/>
            <a:r>
              <a:rPr lang="en-GB" sz="1400" b="1" dirty="0">
                <a:solidFill>
                  <a:schemeClr val="tx1"/>
                </a:solidFill>
              </a:rPr>
              <a:t>(ACC - Target – Bunker Scope)</a:t>
            </a:r>
            <a:endParaRPr lang="sv-SE" dirty="0">
              <a:solidFill>
                <a:schemeClr val="tx1"/>
              </a:solidFill>
            </a:endParaRPr>
          </a:p>
        </p:txBody>
      </p:sp>
      <p:grpSp>
        <p:nvGrpSpPr>
          <p:cNvPr id="129" name="Group 128">
            <a:extLst>
              <a:ext uri="{FF2B5EF4-FFF2-40B4-BE49-F238E27FC236}">
                <a16:creationId xmlns:a16="http://schemas.microsoft.com/office/drawing/2014/main" id="{8065C770-A285-BC60-EEE1-AE6A8744A417}"/>
              </a:ext>
            </a:extLst>
          </p:cNvPr>
          <p:cNvGrpSpPr/>
          <p:nvPr/>
        </p:nvGrpSpPr>
        <p:grpSpPr>
          <a:xfrm>
            <a:off x="10933553" y="4804320"/>
            <a:ext cx="607773" cy="534981"/>
            <a:chOff x="5117093" y="4807730"/>
            <a:chExt cx="607773" cy="534981"/>
          </a:xfrm>
        </p:grpSpPr>
        <p:pic>
          <p:nvPicPr>
            <p:cNvPr id="130" name="Picture 129">
              <a:extLst>
                <a:ext uri="{FF2B5EF4-FFF2-40B4-BE49-F238E27FC236}">
                  <a16:creationId xmlns:a16="http://schemas.microsoft.com/office/drawing/2014/main" id="{892F038E-1A2D-13B0-AE06-485CCD1ED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131" name="TextBox 130">
              <a:extLst>
                <a:ext uri="{FF2B5EF4-FFF2-40B4-BE49-F238E27FC236}">
                  <a16:creationId xmlns:a16="http://schemas.microsoft.com/office/drawing/2014/main" id="{25FDBEF1-50E9-CDE6-F24C-36147B678FF6}"/>
                </a:ext>
              </a:extLst>
            </p:cNvPr>
            <p:cNvSpPr txBox="1"/>
            <p:nvPr/>
          </p:nvSpPr>
          <p:spPr>
            <a:xfrm>
              <a:off x="5117093" y="5142656"/>
              <a:ext cx="607773" cy="200055"/>
            </a:xfrm>
            <a:prstGeom prst="rect">
              <a:avLst/>
            </a:prstGeom>
            <a:noFill/>
          </p:spPr>
          <p:txBody>
            <a:bodyPr wrap="square" rtlCol="0">
              <a:spAutoFit/>
            </a:bodyPr>
            <a:lstStyle/>
            <a:p>
              <a:pPr algn="ctr"/>
              <a:r>
                <a:rPr lang="en-GB" sz="700" b="1" dirty="0">
                  <a:solidFill>
                    <a:schemeClr val="accent1"/>
                  </a:solidFill>
                </a:rPr>
                <a:t>NBW AK</a:t>
              </a:r>
            </a:p>
          </p:txBody>
        </p:sp>
      </p:grpSp>
      <p:sp>
        <p:nvSpPr>
          <p:cNvPr id="132" name="TextBox 131">
            <a:extLst>
              <a:ext uri="{FF2B5EF4-FFF2-40B4-BE49-F238E27FC236}">
                <a16:creationId xmlns:a16="http://schemas.microsoft.com/office/drawing/2014/main" id="{4F1CB328-A561-5C25-2C82-62878A14BD83}"/>
              </a:ext>
            </a:extLst>
          </p:cNvPr>
          <p:cNvSpPr txBox="1"/>
          <p:nvPr/>
        </p:nvSpPr>
        <p:spPr>
          <a:xfrm>
            <a:off x="8471974" y="1941922"/>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133" name="Rectangle 132">
            <a:extLst>
              <a:ext uri="{FF2B5EF4-FFF2-40B4-BE49-F238E27FC236}">
                <a16:creationId xmlns:a16="http://schemas.microsoft.com/office/drawing/2014/main" id="{68D90F3D-0C56-312A-0F4C-4DFAE53AB7CE}"/>
              </a:ext>
            </a:extLst>
          </p:cNvPr>
          <p:cNvSpPr/>
          <p:nvPr/>
        </p:nvSpPr>
        <p:spPr>
          <a:xfrm>
            <a:off x="9806548" y="3814673"/>
            <a:ext cx="300082" cy="338554"/>
          </a:xfrm>
          <a:prstGeom prst="rect">
            <a:avLst/>
          </a:prstGeom>
        </p:spPr>
        <p:txBody>
          <a:bodyPr wrap="none">
            <a:spAutoFit/>
          </a:bodyPr>
          <a:lstStyle/>
          <a:p>
            <a:pPr algn="ctr"/>
            <a:r>
              <a:rPr lang="en-GB" sz="1600" b="1" dirty="0">
                <a:solidFill>
                  <a:srgbClr val="FFC000"/>
                </a:solidFill>
              </a:rPr>
              <a:t>S</a:t>
            </a:r>
          </a:p>
        </p:txBody>
      </p:sp>
      <p:sp>
        <p:nvSpPr>
          <p:cNvPr id="134" name="TextBox 133">
            <a:extLst>
              <a:ext uri="{FF2B5EF4-FFF2-40B4-BE49-F238E27FC236}">
                <a16:creationId xmlns:a16="http://schemas.microsoft.com/office/drawing/2014/main" id="{27FA7B42-4E5B-0A9F-D616-E75B6D575E56}"/>
              </a:ext>
            </a:extLst>
          </p:cNvPr>
          <p:cNvSpPr txBox="1"/>
          <p:nvPr/>
        </p:nvSpPr>
        <p:spPr>
          <a:xfrm>
            <a:off x="9963468" y="2736515"/>
            <a:ext cx="890154" cy="246221"/>
          </a:xfrm>
          <a:prstGeom prst="rect">
            <a:avLst/>
          </a:prstGeom>
          <a:noFill/>
        </p:spPr>
        <p:txBody>
          <a:bodyPr wrap="square" rtlCol="0">
            <a:spAutoFit/>
          </a:bodyPr>
          <a:lstStyle/>
          <a:p>
            <a:pPr algn="ctr"/>
            <a:r>
              <a:rPr lang="en-GB" sz="1000" b="1" dirty="0">
                <a:solidFill>
                  <a:srgbClr val="FF0000"/>
                </a:solidFill>
              </a:rPr>
              <a:t>BOT MK</a:t>
            </a:r>
          </a:p>
        </p:txBody>
      </p:sp>
      <p:grpSp>
        <p:nvGrpSpPr>
          <p:cNvPr id="135" name="Group 134">
            <a:extLst>
              <a:ext uri="{FF2B5EF4-FFF2-40B4-BE49-F238E27FC236}">
                <a16:creationId xmlns:a16="http://schemas.microsoft.com/office/drawing/2014/main" id="{AF1213F6-FDF4-2E07-FCD7-090E71D5A2B5}"/>
              </a:ext>
            </a:extLst>
          </p:cNvPr>
          <p:cNvGrpSpPr/>
          <p:nvPr/>
        </p:nvGrpSpPr>
        <p:grpSpPr>
          <a:xfrm>
            <a:off x="10484735" y="1995590"/>
            <a:ext cx="504057" cy="638546"/>
            <a:chOff x="1765406" y="1215762"/>
            <a:chExt cx="504057" cy="638546"/>
          </a:xfrm>
        </p:grpSpPr>
        <p:pic>
          <p:nvPicPr>
            <p:cNvPr id="136" name="Picture 135">
              <a:extLst>
                <a:ext uri="{FF2B5EF4-FFF2-40B4-BE49-F238E27FC236}">
                  <a16:creationId xmlns:a16="http://schemas.microsoft.com/office/drawing/2014/main" id="{C8502981-4EB3-9C33-C328-ECB55CC265A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137" name="TextBox 136">
              <a:extLst>
                <a:ext uri="{FF2B5EF4-FFF2-40B4-BE49-F238E27FC236}">
                  <a16:creationId xmlns:a16="http://schemas.microsoft.com/office/drawing/2014/main" id="{98A9A940-9FDB-0F22-746C-11C035D13E1D}"/>
                </a:ext>
              </a:extLst>
            </p:cNvPr>
            <p:cNvSpPr txBox="1"/>
            <p:nvPr/>
          </p:nvSpPr>
          <p:spPr>
            <a:xfrm>
              <a:off x="1793457" y="1546531"/>
              <a:ext cx="460950" cy="307777"/>
            </a:xfrm>
            <a:prstGeom prst="rect">
              <a:avLst/>
            </a:prstGeom>
            <a:noFill/>
          </p:spPr>
          <p:txBody>
            <a:bodyPr wrap="square" rtlCol="0">
              <a:spAutoFit/>
            </a:bodyPr>
            <a:lstStyle/>
            <a:p>
              <a:pPr algn="ctr"/>
              <a:r>
                <a:rPr lang="en-GB" sz="700" b="1" dirty="0">
                  <a:solidFill>
                    <a:srgbClr val="FF0000"/>
                  </a:solidFill>
                </a:rPr>
                <a:t>BOT MK</a:t>
              </a:r>
            </a:p>
          </p:txBody>
        </p:sp>
      </p:grpSp>
      <p:grpSp>
        <p:nvGrpSpPr>
          <p:cNvPr id="143" name="Group 142">
            <a:extLst>
              <a:ext uri="{FF2B5EF4-FFF2-40B4-BE49-F238E27FC236}">
                <a16:creationId xmlns:a16="http://schemas.microsoft.com/office/drawing/2014/main" id="{B5C3EEB0-31FD-5188-02BF-007449929516}"/>
              </a:ext>
            </a:extLst>
          </p:cNvPr>
          <p:cNvGrpSpPr/>
          <p:nvPr/>
        </p:nvGrpSpPr>
        <p:grpSpPr>
          <a:xfrm>
            <a:off x="8829668" y="3899601"/>
            <a:ext cx="1133360" cy="147908"/>
            <a:chOff x="7828099" y="1956149"/>
            <a:chExt cx="1133360" cy="147908"/>
          </a:xfrm>
        </p:grpSpPr>
        <p:grpSp>
          <p:nvGrpSpPr>
            <p:cNvPr id="144" name="Group 143">
              <a:extLst>
                <a:ext uri="{FF2B5EF4-FFF2-40B4-BE49-F238E27FC236}">
                  <a16:creationId xmlns:a16="http://schemas.microsoft.com/office/drawing/2014/main" id="{759DA25D-C4A6-9580-96F3-7AE7BFB464C8}"/>
                </a:ext>
              </a:extLst>
            </p:cNvPr>
            <p:cNvGrpSpPr/>
            <p:nvPr/>
          </p:nvGrpSpPr>
          <p:grpSpPr>
            <a:xfrm rot="5400000">
              <a:off x="8320825" y="1463423"/>
              <a:ext cx="147908" cy="1133360"/>
              <a:chOff x="3986195" y="2946494"/>
              <a:chExt cx="147908" cy="1199227"/>
            </a:xfrm>
          </p:grpSpPr>
          <p:sp>
            <p:nvSpPr>
              <p:cNvPr id="147" name="Rounded Rectangle 389">
                <a:extLst>
                  <a:ext uri="{FF2B5EF4-FFF2-40B4-BE49-F238E27FC236}">
                    <a16:creationId xmlns:a16="http://schemas.microsoft.com/office/drawing/2014/main" id="{911E9C93-F957-793B-9A99-E862704B524B}"/>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Hexagon 147">
                <a:extLst>
                  <a:ext uri="{FF2B5EF4-FFF2-40B4-BE49-F238E27FC236}">
                    <a16:creationId xmlns:a16="http://schemas.microsoft.com/office/drawing/2014/main" id="{93EE877E-5BB8-3D7C-0350-4AE72FDC61DA}"/>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9" name="Hexagon 148">
                <a:extLst>
                  <a:ext uri="{FF2B5EF4-FFF2-40B4-BE49-F238E27FC236}">
                    <a16:creationId xmlns:a16="http://schemas.microsoft.com/office/drawing/2014/main" id="{FA6E2B9A-FE80-14BC-69E7-31C2F4AC9077}"/>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Hexagon 149">
                <a:extLst>
                  <a:ext uri="{FF2B5EF4-FFF2-40B4-BE49-F238E27FC236}">
                    <a16:creationId xmlns:a16="http://schemas.microsoft.com/office/drawing/2014/main" id="{45895010-D774-8CB5-10DA-7750EE9F1040}"/>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1" name="Hexagon 150">
                <a:extLst>
                  <a:ext uri="{FF2B5EF4-FFF2-40B4-BE49-F238E27FC236}">
                    <a16:creationId xmlns:a16="http://schemas.microsoft.com/office/drawing/2014/main" id="{5C95F2D3-E806-1C8A-1594-B421BAD8BC9A}"/>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Hexagon 151">
                <a:extLst>
                  <a:ext uri="{FF2B5EF4-FFF2-40B4-BE49-F238E27FC236}">
                    <a16:creationId xmlns:a16="http://schemas.microsoft.com/office/drawing/2014/main" id="{579AA843-7BAA-5C31-FA18-1F821C0904AF}"/>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5" name="Hexagon 144">
              <a:extLst>
                <a:ext uri="{FF2B5EF4-FFF2-40B4-BE49-F238E27FC236}">
                  <a16:creationId xmlns:a16="http://schemas.microsoft.com/office/drawing/2014/main" id="{70AAE5EA-47E9-D9E1-B8D0-C9F69C2A363E}"/>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Hexagon 145">
              <a:extLst>
                <a:ext uri="{FF2B5EF4-FFF2-40B4-BE49-F238E27FC236}">
                  <a16:creationId xmlns:a16="http://schemas.microsoft.com/office/drawing/2014/main" id="{D11A59BE-8CB9-61B6-02EA-314ED0D1F206}"/>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3" name="Group 162">
            <a:extLst>
              <a:ext uri="{FF2B5EF4-FFF2-40B4-BE49-F238E27FC236}">
                <a16:creationId xmlns:a16="http://schemas.microsoft.com/office/drawing/2014/main" id="{A42A8488-C4C2-F352-6E85-E178B17DE548}"/>
              </a:ext>
            </a:extLst>
          </p:cNvPr>
          <p:cNvGrpSpPr/>
          <p:nvPr/>
        </p:nvGrpSpPr>
        <p:grpSpPr>
          <a:xfrm>
            <a:off x="8876048" y="5992670"/>
            <a:ext cx="1133360" cy="147908"/>
            <a:chOff x="7828099" y="1956149"/>
            <a:chExt cx="1133360" cy="147908"/>
          </a:xfrm>
        </p:grpSpPr>
        <p:grpSp>
          <p:nvGrpSpPr>
            <p:cNvPr id="164" name="Group 163">
              <a:extLst>
                <a:ext uri="{FF2B5EF4-FFF2-40B4-BE49-F238E27FC236}">
                  <a16:creationId xmlns:a16="http://schemas.microsoft.com/office/drawing/2014/main" id="{38360AF3-AA74-3799-CDDD-A97CB37E5EC1}"/>
                </a:ext>
              </a:extLst>
            </p:cNvPr>
            <p:cNvGrpSpPr/>
            <p:nvPr/>
          </p:nvGrpSpPr>
          <p:grpSpPr>
            <a:xfrm rot="5400000">
              <a:off x="8320825" y="1463423"/>
              <a:ext cx="147908" cy="1133360"/>
              <a:chOff x="3986195" y="2946494"/>
              <a:chExt cx="147908" cy="1199227"/>
            </a:xfrm>
          </p:grpSpPr>
          <p:sp>
            <p:nvSpPr>
              <p:cNvPr id="167" name="Rounded Rectangle 389">
                <a:extLst>
                  <a:ext uri="{FF2B5EF4-FFF2-40B4-BE49-F238E27FC236}">
                    <a16:creationId xmlns:a16="http://schemas.microsoft.com/office/drawing/2014/main" id="{913354F9-EA65-83B0-8436-F67E74DDAB4B}"/>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Hexagon 167">
                <a:extLst>
                  <a:ext uri="{FF2B5EF4-FFF2-40B4-BE49-F238E27FC236}">
                    <a16:creationId xmlns:a16="http://schemas.microsoft.com/office/drawing/2014/main" id="{7A9F8478-A510-29C4-872E-FDDB43D0552A}"/>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Hexagon 168">
                <a:extLst>
                  <a:ext uri="{FF2B5EF4-FFF2-40B4-BE49-F238E27FC236}">
                    <a16:creationId xmlns:a16="http://schemas.microsoft.com/office/drawing/2014/main" id="{E656A3BB-8C73-E707-A7D8-AD779F8914E4}"/>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Hexagon 169">
                <a:extLst>
                  <a:ext uri="{FF2B5EF4-FFF2-40B4-BE49-F238E27FC236}">
                    <a16:creationId xmlns:a16="http://schemas.microsoft.com/office/drawing/2014/main" id="{199888F6-C2BE-8FD5-B880-88670F61F288}"/>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Hexagon 170">
                <a:extLst>
                  <a:ext uri="{FF2B5EF4-FFF2-40B4-BE49-F238E27FC236}">
                    <a16:creationId xmlns:a16="http://schemas.microsoft.com/office/drawing/2014/main" id="{4E86EC29-F4D8-67F4-958A-B8C44DE87A12}"/>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Hexagon 171">
                <a:extLst>
                  <a:ext uri="{FF2B5EF4-FFF2-40B4-BE49-F238E27FC236}">
                    <a16:creationId xmlns:a16="http://schemas.microsoft.com/office/drawing/2014/main" id="{F335709B-C8AD-C18F-22FC-CD7C7B0E4619}"/>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Hexagon 164">
              <a:extLst>
                <a:ext uri="{FF2B5EF4-FFF2-40B4-BE49-F238E27FC236}">
                  <a16:creationId xmlns:a16="http://schemas.microsoft.com/office/drawing/2014/main" id="{2E6733FC-6830-7BA1-5501-984666C3ADA3}"/>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Hexagon 165">
              <a:extLst>
                <a:ext uri="{FF2B5EF4-FFF2-40B4-BE49-F238E27FC236}">
                  <a16:creationId xmlns:a16="http://schemas.microsoft.com/office/drawing/2014/main" id="{33F10B46-9A4D-B58B-9E65-75806077A16C}"/>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3" name="Flowchart: Connector 172">
            <a:extLst>
              <a:ext uri="{FF2B5EF4-FFF2-40B4-BE49-F238E27FC236}">
                <a16:creationId xmlns:a16="http://schemas.microsoft.com/office/drawing/2014/main" id="{63EE5829-F4C3-3012-4D8E-3739E9978082}"/>
              </a:ext>
            </a:extLst>
          </p:cNvPr>
          <p:cNvSpPr/>
          <p:nvPr/>
        </p:nvSpPr>
        <p:spPr>
          <a:xfrm>
            <a:off x="983086" y="5687495"/>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cxnSp>
        <p:nvCxnSpPr>
          <p:cNvPr id="174" name="Straight Arrow Connector 173">
            <a:extLst>
              <a:ext uri="{FF2B5EF4-FFF2-40B4-BE49-F238E27FC236}">
                <a16:creationId xmlns:a16="http://schemas.microsoft.com/office/drawing/2014/main" id="{32CE043B-281F-3751-12B7-5CB50BF8EBCC}"/>
              </a:ext>
            </a:extLst>
          </p:cNvPr>
          <p:cNvCxnSpPr>
            <a:stCxn id="173" idx="6"/>
          </p:cNvCxnSpPr>
          <p:nvPr/>
        </p:nvCxnSpPr>
        <p:spPr>
          <a:xfrm>
            <a:off x="1980084" y="6170904"/>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
        <p:nvSpPr>
          <p:cNvPr id="175" name="Flowchart: Connector 174">
            <a:extLst>
              <a:ext uri="{FF2B5EF4-FFF2-40B4-BE49-F238E27FC236}">
                <a16:creationId xmlns:a16="http://schemas.microsoft.com/office/drawing/2014/main" id="{7D77FA59-CFB1-CBB2-EB86-0D742CB4F570}"/>
              </a:ext>
            </a:extLst>
          </p:cNvPr>
          <p:cNvSpPr/>
          <p:nvPr/>
        </p:nvSpPr>
        <p:spPr>
          <a:xfrm>
            <a:off x="2771914" y="5694917"/>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6" name="TextBox 175">
            <a:extLst>
              <a:ext uri="{FF2B5EF4-FFF2-40B4-BE49-F238E27FC236}">
                <a16:creationId xmlns:a16="http://schemas.microsoft.com/office/drawing/2014/main" id="{B62F45FE-A9EC-9574-8145-2B00638ADA8E}"/>
              </a:ext>
            </a:extLst>
          </p:cNvPr>
          <p:cNvSpPr txBox="1"/>
          <p:nvPr/>
        </p:nvSpPr>
        <p:spPr>
          <a:xfrm>
            <a:off x="2564979" y="5930354"/>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177" name="TextBox 176">
            <a:extLst>
              <a:ext uri="{FF2B5EF4-FFF2-40B4-BE49-F238E27FC236}">
                <a16:creationId xmlns:a16="http://schemas.microsoft.com/office/drawing/2014/main" id="{A34B85AD-C0DF-79EE-9BF9-B3BD8B120A48}"/>
              </a:ext>
            </a:extLst>
          </p:cNvPr>
          <p:cNvSpPr txBox="1"/>
          <p:nvPr/>
        </p:nvSpPr>
        <p:spPr>
          <a:xfrm>
            <a:off x="713851" y="5931122"/>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178" name="Flowchart: Connector 177">
            <a:extLst>
              <a:ext uri="{FF2B5EF4-FFF2-40B4-BE49-F238E27FC236}">
                <a16:creationId xmlns:a16="http://schemas.microsoft.com/office/drawing/2014/main" id="{185E4E9D-AABC-A8F8-F256-0B7ED6E7CF1A}"/>
              </a:ext>
            </a:extLst>
          </p:cNvPr>
          <p:cNvSpPr/>
          <p:nvPr/>
        </p:nvSpPr>
        <p:spPr>
          <a:xfrm>
            <a:off x="4572820" y="5706003"/>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9" name="TextBox 178">
            <a:extLst>
              <a:ext uri="{FF2B5EF4-FFF2-40B4-BE49-F238E27FC236}">
                <a16:creationId xmlns:a16="http://schemas.microsoft.com/office/drawing/2014/main" id="{83E63012-2FF5-DD41-0E41-9F6F5CFEDD05}"/>
              </a:ext>
            </a:extLst>
          </p:cNvPr>
          <p:cNvSpPr txBox="1"/>
          <p:nvPr/>
        </p:nvSpPr>
        <p:spPr>
          <a:xfrm>
            <a:off x="4335627" y="5896307"/>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180" name="Straight Arrow Connector 179">
            <a:extLst>
              <a:ext uri="{FF2B5EF4-FFF2-40B4-BE49-F238E27FC236}">
                <a16:creationId xmlns:a16="http://schemas.microsoft.com/office/drawing/2014/main" id="{A959AE43-0CD6-7AA5-3D2F-9DCC3523472C}"/>
              </a:ext>
            </a:extLst>
          </p:cNvPr>
          <p:cNvCxnSpPr/>
          <p:nvPr/>
        </p:nvCxnSpPr>
        <p:spPr>
          <a:xfrm>
            <a:off x="3774913" y="6189412"/>
            <a:ext cx="785477"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aphicFrame>
        <p:nvGraphicFramePr>
          <p:cNvPr id="181" name="Diagram 180">
            <a:extLst>
              <a:ext uri="{FF2B5EF4-FFF2-40B4-BE49-F238E27FC236}">
                <a16:creationId xmlns:a16="http://schemas.microsoft.com/office/drawing/2014/main" id="{3EE7C60A-34D0-E0D8-CDC3-9ACFD4571E48}"/>
              </a:ext>
            </a:extLst>
          </p:cNvPr>
          <p:cNvGraphicFramePr/>
          <p:nvPr>
            <p:extLst>
              <p:ext uri="{D42A27DB-BD31-4B8C-83A1-F6EECF244321}">
                <p14:modId xmlns:p14="http://schemas.microsoft.com/office/powerpoint/2010/main" val="3492926435"/>
              </p:ext>
            </p:extLst>
          </p:nvPr>
        </p:nvGraphicFramePr>
        <p:xfrm>
          <a:off x="706854" y="719899"/>
          <a:ext cx="6653996" cy="4700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82" name="Group 181">
            <a:extLst>
              <a:ext uri="{FF2B5EF4-FFF2-40B4-BE49-F238E27FC236}">
                <a16:creationId xmlns:a16="http://schemas.microsoft.com/office/drawing/2014/main" id="{1D404D50-860E-FEC3-2F6A-EE03E366E364}"/>
              </a:ext>
            </a:extLst>
          </p:cNvPr>
          <p:cNvGrpSpPr/>
          <p:nvPr/>
        </p:nvGrpSpPr>
        <p:grpSpPr>
          <a:xfrm>
            <a:off x="8397557" y="3031208"/>
            <a:ext cx="504057" cy="730879"/>
            <a:chOff x="1765406" y="1215762"/>
            <a:chExt cx="504057" cy="730879"/>
          </a:xfrm>
        </p:grpSpPr>
        <p:pic>
          <p:nvPicPr>
            <p:cNvPr id="183" name="Picture 182">
              <a:extLst>
                <a:ext uri="{FF2B5EF4-FFF2-40B4-BE49-F238E27FC236}">
                  <a16:creationId xmlns:a16="http://schemas.microsoft.com/office/drawing/2014/main" id="{4AAD7E7C-BA5C-06FE-4C54-118AE73D9F1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004D35"/>
              </a:glow>
            </a:effectLst>
          </p:spPr>
        </p:pic>
        <p:sp>
          <p:nvSpPr>
            <p:cNvPr id="184" name="TextBox 183">
              <a:extLst>
                <a:ext uri="{FF2B5EF4-FFF2-40B4-BE49-F238E27FC236}">
                  <a16:creationId xmlns:a16="http://schemas.microsoft.com/office/drawing/2014/main" id="{D4B54D25-9BBB-C9C8-1186-5857744A33C5}"/>
                </a:ext>
              </a:extLst>
            </p:cNvPr>
            <p:cNvSpPr txBox="1"/>
            <p:nvPr/>
          </p:nvSpPr>
          <p:spPr>
            <a:xfrm>
              <a:off x="1793457" y="1546531"/>
              <a:ext cx="460950" cy="400110"/>
            </a:xfrm>
            <a:prstGeom prst="rect">
              <a:avLst/>
            </a:prstGeom>
            <a:noFill/>
          </p:spPr>
          <p:txBody>
            <a:bodyPr wrap="square" rtlCol="0">
              <a:spAutoFit/>
            </a:bodyPr>
            <a:lstStyle/>
            <a:p>
              <a:pPr algn="ctr"/>
              <a:r>
                <a:rPr lang="en-GB" sz="1000" b="1" dirty="0">
                  <a:solidFill>
                    <a:schemeClr val="accent4">
                      <a:lumMod val="75000"/>
                    </a:schemeClr>
                  </a:solidFill>
                </a:rPr>
                <a:t>BOTOVK</a:t>
              </a:r>
            </a:p>
          </p:txBody>
        </p:sp>
      </p:grpSp>
      <p:cxnSp>
        <p:nvCxnSpPr>
          <p:cNvPr id="185" name="Straight Connector 184">
            <a:extLst>
              <a:ext uri="{FF2B5EF4-FFF2-40B4-BE49-F238E27FC236}">
                <a16:creationId xmlns:a16="http://schemas.microsoft.com/office/drawing/2014/main" id="{89C346E1-7AB8-E490-CAD1-B0925FA02939}"/>
              </a:ext>
            </a:extLst>
          </p:cNvPr>
          <p:cNvCxnSpPr>
            <a:cxnSpLocks/>
          </p:cNvCxnSpPr>
          <p:nvPr/>
        </p:nvCxnSpPr>
        <p:spPr>
          <a:xfrm rot="16200000">
            <a:off x="9076950" y="4804921"/>
            <a:ext cx="0" cy="504056"/>
          </a:xfrm>
          <a:prstGeom prst="line">
            <a:avLst/>
          </a:prstGeom>
          <a:ln w="38100">
            <a:solidFill>
              <a:srgbClr val="E244E2"/>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86" name="Group 185">
            <a:extLst>
              <a:ext uri="{FF2B5EF4-FFF2-40B4-BE49-F238E27FC236}">
                <a16:creationId xmlns:a16="http://schemas.microsoft.com/office/drawing/2014/main" id="{4790EDBC-1178-6732-C4D1-BF8854317FCB}"/>
              </a:ext>
            </a:extLst>
          </p:cNvPr>
          <p:cNvGrpSpPr/>
          <p:nvPr/>
        </p:nvGrpSpPr>
        <p:grpSpPr>
          <a:xfrm>
            <a:off x="7568449" y="4440837"/>
            <a:ext cx="601628" cy="730879"/>
            <a:chOff x="1667835" y="1215762"/>
            <a:chExt cx="601628" cy="730879"/>
          </a:xfrm>
        </p:grpSpPr>
        <p:pic>
          <p:nvPicPr>
            <p:cNvPr id="187" name="Picture 186">
              <a:extLst>
                <a:ext uri="{FF2B5EF4-FFF2-40B4-BE49-F238E27FC236}">
                  <a16:creationId xmlns:a16="http://schemas.microsoft.com/office/drawing/2014/main" id="{2A598E28-8233-B11C-156E-CB8C4B669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E244E2"/>
              </a:glow>
            </a:effectLst>
          </p:spPr>
        </p:pic>
        <p:sp>
          <p:nvSpPr>
            <p:cNvPr id="188" name="TextBox 187">
              <a:extLst>
                <a:ext uri="{FF2B5EF4-FFF2-40B4-BE49-F238E27FC236}">
                  <a16:creationId xmlns:a16="http://schemas.microsoft.com/office/drawing/2014/main" id="{1812A9BF-058A-553C-FC20-C973A34D3821}"/>
                </a:ext>
              </a:extLst>
            </p:cNvPr>
            <p:cNvSpPr txBox="1"/>
            <p:nvPr/>
          </p:nvSpPr>
          <p:spPr>
            <a:xfrm>
              <a:off x="1667835" y="1546531"/>
              <a:ext cx="586572" cy="400110"/>
            </a:xfrm>
            <a:prstGeom prst="rect">
              <a:avLst/>
            </a:prstGeom>
            <a:noFill/>
          </p:spPr>
          <p:txBody>
            <a:bodyPr wrap="square" rtlCol="0">
              <a:spAutoFit/>
            </a:bodyPr>
            <a:lstStyle/>
            <a:p>
              <a:pPr algn="ctr"/>
              <a:r>
                <a:rPr lang="en-GB" sz="1000" b="1" dirty="0">
                  <a:solidFill>
                    <a:schemeClr val="accent6">
                      <a:lumMod val="60000"/>
                      <a:lumOff val="40000"/>
                    </a:schemeClr>
                  </a:solidFill>
                </a:rPr>
                <a:t>NWB </a:t>
              </a:r>
            </a:p>
            <a:p>
              <a:pPr algn="ctr"/>
              <a:r>
                <a:rPr lang="en-GB" sz="1000" b="1" dirty="0">
                  <a:solidFill>
                    <a:schemeClr val="accent6">
                      <a:lumMod val="60000"/>
                      <a:lumOff val="40000"/>
                    </a:schemeClr>
                  </a:solidFill>
                </a:rPr>
                <a:t>AWK</a:t>
              </a:r>
            </a:p>
          </p:txBody>
        </p:sp>
      </p:grpSp>
    </p:spTree>
    <p:extLst>
      <p:ext uri="{BB962C8B-B14F-4D97-AF65-F5344CB8AC3E}">
        <p14:creationId xmlns:p14="http://schemas.microsoft.com/office/powerpoint/2010/main" val="311814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graphicEl>
                                              <a:dgm id="{39D453E9-1D05-4525-8939-56F28DF017F3}"/>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1">
                                            <p:graphicEl>
                                              <a:dgm id="{D4CFCD05-A156-4FBF-A2EF-D5120D27CA83}"/>
                                            </p:graphic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1">
                                            <p:graphicEl>
                                              <a:dgm id="{4B96936C-8FF0-4315-BB6F-603D2624F121}"/>
                                            </p:graphic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1">
                                            <p:graphicEl>
                                              <a:dgm id="{45A0B8D2-24A3-4EB1-AA75-8FE7E62038F2}"/>
                                            </p:graphic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81">
                                            <p:graphicEl>
                                              <a:dgm id="{A12CAC18-81E2-4BB5-B287-03A8D852A9ED}"/>
                                            </p:graphic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1">
                                            <p:graphicEl>
                                              <a:dgm id="{4CBA44D8-1B11-4C1A-9B2C-3FC615F29495}"/>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1">
                                            <p:graphicEl>
                                              <a:dgm id="{87F51A16-5C8C-42F2-A009-8EB95BC33D6C}"/>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nodeType="clickEffect">
                                  <p:stCondLst>
                                    <p:cond delay="0"/>
                                  </p:stCondLst>
                                  <p:childTnLst>
                                    <p:animRot by="-5400000">
                                      <p:cBhvr>
                                        <p:cTn id="30" dur="2000" fill="hold"/>
                                        <p:tgtEl>
                                          <p:spTgt spid="122"/>
                                        </p:tgtEl>
                                        <p:attrNameLst>
                                          <p:attrName>r</p:attrName>
                                        </p:attrNameLst>
                                      </p:cBhvr>
                                    </p:animRot>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122"/>
                                        </p:tgtEl>
                                      </p:cBhvr>
                                    </p:animEffect>
                                    <p:set>
                                      <p:cBhvr>
                                        <p:cTn id="34" dur="1" fill="hold">
                                          <p:stCondLst>
                                            <p:cond delay="499"/>
                                          </p:stCondLst>
                                        </p:cTn>
                                        <p:tgtEl>
                                          <p:spTgt spid="122"/>
                                        </p:tgtEl>
                                        <p:attrNameLst>
                                          <p:attrName>style.visibility</p:attrName>
                                        </p:attrNameLst>
                                      </p:cBhvr>
                                      <p:to>
                                        <p:strVal val="hidden"/>
                                      </p:to>
                                    </p:set>
                                  </p:childTnLst>
                                </p:cTn>
                              </p:par>
                              <p:par>
                                <p:cTn id="35" presetID="1" presetClass="entr" presetSubtype="0" fill="hold" nodeType="withEffect">
                                  <p:stCondLst>
                                    <p:cond delay="0"/>
                                  </p:stCondLst>
                                  <p:childTnLst>
                                    <p:set>
                                      <p:cBhvr>
                                        <p:cTn id="36" dur="1" fill="hold">
                                          <p:stCondLst>
                                            <p:cond delay="0"/>
                                          </p:stCondLst>
                                        </p:cTn>
                                        <p:tgtEl>
                                          <p:spTgt spid="17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5"/>
                                        </p:tgtEl>
                                        <p:attrNameLst>
                                          <p:attrName>style.visibility</p:attrName>
                                        </p:attrNameLst>
                                      </p:cBhvr>
                                      <p:to>
                                        <p:strVal val="visible"/>
                                      </p:to>
                                    </p:set>
                                  </p:childTnLst>
                                </p:cTn>
                              </p:par>
                            </p:childTnLst>
                          </p:cTn>
                        </p:par>
                        <p:par>
                          <p:cTn id="39" fill="hold">
                            <p:stCondLst>
                              <p:cond delay="2500"/>
                            </p:stCondLst>
                            <p:childTnLst>
                              <p:par>
                                <p:cTn id="40" presetID="1" presetClass="entr" presetSubtype="0" fill="hold" nodeType="afterEffect">
                                  <p:stCondLst>
                                    <p:cond delay="0"/>
                                  </p:stCondLst>
                                  <p:childTnLst>
                                    <p:set>
                                      <p:cBhvr>
                                        <p:cTn id="41" dur="1" fill="hold">
                                          <p:stCondLst>
                                            <p:cond delay="0"/>
                                          </p:stCondLst>
                                        </p:cTn>
                                        <p:tgtEl>
                                          <p:spTgt spid="135"/>
                                        </p:tgtEl>
                                        <p:attrNameLst>
                                          <p:attrName>style.visibility</p:attrName>
                                        </p:attrNameLst>
                                      </p:cBhvr>
                                      <p:to>
                                        <p:strVal val="visible"/>
                                      </p:to>
                                    </p:set>
                                  </p:childTnLst>
                                </p:cTn>
                              </p:par>
                            </p:childTnLst>
                          </p:cTn>
                        </p:par>
                        <p:par>
                          <p:cTn id="42" fill="hold">
                            <p:stCondLst>
                              <p:cond delay="2500"/>
                            </p:stCondLst>
                            <p:childTnLst>
                              <p:par>
                                <p:cTn id="43" presetID="42" presetClass="path" presetSubtype="0" accel="50000" decel="50000" fill="hold" nodeType="afterEffect">
                                  <p:stCondLst>
                                    <p:cond delay="0"/>
                                  </p:stCondLst>
                                  <p:childTnLst>
                                    <p:animMotion origin="layout" path="M 1.04167E-6 5.55112E-17 L -0.06628 0.09583 " pathEditMode="relative" rAng="0" ptsTypes="AA">
                                      <p:cBhvr>
                                        <p:cTn id="44" dur="2000" fill="hold"/>
                                        <p:tgtEl>
                                          <p:spTgt spid="135"/>
                                        </p:tgtEl>
                                        <p:attrNameLst>
                                          <p:attrName>ppt_x</p:attrName>
                                          <p:attrName>ppt_y</p:attrName>
                                        </p:attrNameLst>
                                      </p:cBhvr>
                                      <p:rCtr x="-3320" y="4792"/>
                                    </p:animMotion>
                                  </p:childTnLst>
                                </p:cTn>
                              </p:par>
                            </p:childTnLst>
                          </p:cTn>
                        </p:par>
                        <p:par>
                          <p:cTn id="45" fill="hold">
                            <p:stCondLst>
                              <p:cond delay="4500"/>
                            </p:stCondLst>
                            <p:childTnLst>
                              <p:par>
                                <p:cTn id="46" presetID="1" presetClass="exit" presetSubtype="0" fill="hold" nodeType="afterEffect">
                                  <p:stCondLst>
                                    <p:cond delay="0"/>
                                  </p:stCondLst>
                                  <p:childTnLst>
                                    <p:set>
                                      <p:cBhvr>
                                        <p:cTn id="47" dur="1" fill="hold">
                                          <p:stCondLst>
                                            <p:cond delay="0"/>
                                          </p:stCondLst>
                                        </p:cTn>
                                        <p:tgtEl>
                                          <p:spTgt spid="135"/>
                                        </p:tgtEl>
                                        <p:attrNameLst>
                                          <p:attrName>style.visibility</p:attrName>
                                        </p:attrNameLst>
                                      </p:cBhvr>
                                      <p:to>
                                        <p:strVal val="hidden"/>
                                      </p:to>
                                    </p:set>
                                  </p:childTnLst>
                                </p:cTn>
                              </p:par>
                            </p:childTnLst>
                          </p:cTn>
                        </p:par>
                        <p:par>
                          <p:cTn id="48" fill="hold">
                            <p:stCondLst>
                              <p:cond delay="4500"/>
                            </p:stCondLst>
                            <p:childTnLst>
                              <p:par>
                                <p:cTn id="49" presetID="10" presetClass="entr" presetSubtype="0" fill="hold" nodeType="afterEffect">
                                  <p:stCondLst>
                                    <p:cond delay="0"/>
                                  </p:stCondLst>
                                  <p:childTnLst>
                                    <p:set>
                                      <p:cBhvr>
                                        <p:cTn id="50" dur="1" fill="hold">
                                          <p:stCondLst>
                                            <p:cond delay="0"/>
                                          </p:stCondLst>
                                        </p:cTn>
                                        <p:tgtEl>
                                          <p:spTgt spid="91"/>
                                        </p:tgtEl>
                                        <p:attrNameLst>
                                          <p:attrName>style.visibility</p:attrName>
                                        </p:attrNameLst>
                                      </p:cBhvr>
                                      <p:to>
                                        <p:strVal val="visible"/>
                                      </p:to>
                                    </p:set>
                                    <p:animEffect transition="in" filter="fade">
                                      <p:cBhvr>
                                        <p:cTn id="51" dur="500"/>
                                        <p:tgtEl>
                                          <p:spTgt spid="91"/>
                                        </p:tgtEl>
                                      </p:cBhvr>
                                    </p:animEffect>
                                  </p:childTnLst>
                                </p:cTn>
                              </p:par>
                            </p:childTnLst>
                          </p:cTn>
                        </p:par>
                      </p:childTnLst>
                    </p:cTn>
                  </p:par>
                  <p:par>
                    <p:cTn id="52" fill="hold">
                      <p:stCondLst>
                        <p:cond delay="indefinite"/>
                      </p:stCondLst>
                      <p:childTnLst>
                        <p:par>
                          <p:cTn id="53" fill="hold">
                            <p:stCondLst>
                              <p:cond delay="0"/>
                            </p:stCondLst>
                            <p:childTnLst>
                              <p:par>
                                <p:cTn id="54" presetID="8" presetClass="emph" presetSubtype="0" fill="hold" nodeType="clickEffect">
                                  <p:stCondLst>
                                    <p:cond delay="0"/>
                                  </p:stCondLst>
                                  <p:childTnLst>
                                    <p:animRot by="5400000">
                                      <p:cBhvr>
                                        <p:cTn id="55" dur="2000" fill="hold"/>
                                        <p:tgtEl>
                                          <p:spTgt spid="91"/>
                                        </p:tgtEl>
                                        <p:attrNameLst>
                                          <p:attrName>r</p:attrName>
                                        </p:attrNameLst>
                                      </p:cBhvr>
                                    </p:animRot>
                                  </p:childTnLst>
                                </p:cTn>
                              </p:par>
                              <p:par>
                                <p:cTn id="56" presetID="42" presetClass="path" presetSubtype="0" accel="50000" decel="50000" fill="hold" nodeType="withEffect">
                                  <p:stCondLst>
                                    <p:cond delay="0"/>
                                  </p:stCondLst>
                                  <p:childTnLst>
                                    <p:animMotion origin="layout" path="M 4.375E-6 -4.81481E-6 L 4.375E-6 0.00903 " pathEditMode="relative" rAng="0" ptsTypes="AA">
                                      <p:cBhvr>
                                        <p:cTn id="57" dur="2000" fill="hold"/>
                                        <p:tgtEl>
                                          <p:spTgt spid="42"/>
                                        </p:tgtEl>
                                        <p:attrNameLst>
                                          <p:attrName>ppt_x</p:attrName>
                                          <p:attrName>ppt_y</p:attrName>
                                        </p:attrNameLst>
                                      </p:cBhvr>
                                      <p:rCtr x="0" y="440"/>
                                    </p:animMotion>
                                  </p:childTnLst>
                                </p:cTn>
                              </p:par>
                              <p:par>
                                <p:cTn id="58" presetID="10" presetClass="entr" presetSubtype="0" fill="hold" grpId="0" nodeType="withEffect">
                                  <p:stCondLst>
                                    <p:cond delay="0"/>
                                  </p:stCondLst>
                                  <p:childTnLst>
                                    <p:set>
                                      <p:cBhvr>
                                        <p:cTn id="59" dur="1" fill="hold">
                                          <p:stCondLst>
                                            <p:cond delay="0"/>
                                          </p:stCondLst>
                                        </p:cTn>
                                        <p:tgtEl>
                                          <p:spTgt spid="126"/>
                                        </p:tgtEl>
                                        <p:attrNameLst>
                                          <p:attrName>style.visibility</p:attrName>
                                        </p:attrNameLst>
                                      </p:cBhvr>
                                      <p:to>
                                        <p:strVal val="visible"/>
                                      </p:to>
                                    </p:set>
                                    <p:animEffect transition="in" filter="fade">
                                      <p:cBhvr>
                                        <p:cTn id="60" dur="500"/>
                                        <p:tgtEl>
                                          <p:spTgt spid="126"/>
                                        </p:tgtEl>
                                      </p:cBhvr>
                                    </p:animEffec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81">
                                            <p:graphicEl>
                                              <a:dgm id="{D0D8BFB0-A7EC-4F80-9712-5B8D737EDE82}"/>
                                            </p:graphicEl>
                                          </p:spTgt>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81">
                                            <p:graphicEl>
                                              <a:dgm id="{1AE0B4F7-860E-41E6-8A39-1BCF350A404D}"/>
                                            </p:graphic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10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8" presetClass="emph" presetSubtype="0" fill="hold" nodeType="clickEffect">
                                  <p:stCondLst>
                                    <p:cond delay="0"/>
                                  </p:stCondLst>
                                  <p:childTnLst>
                                    <p:animRot by="-5400000">
                                      <p:cBhvr>
                                        <p:cTn id="74" dur="2000" fill="hold"/>
                                        <p:tgtEl>
                                          <p:spTgt spid="97"/>
                                        </p:tgtEl>
                                        <p:attrNameLst>
                                          <p:attrName>r</p:attrName>
                                        </p:attrNameLst>
                                      </p:cBhvr>
                                    </p:animRot>
                                  </p:childTnLst>
                                </p:cTn>
                              </p:par>
                              <p:par>
                                <p:cTn id="75" presetID="63" presetClass="path" presetSubtype="0" accel="50000" decel="50000" fill="hold" nodeType="withEffect">
                                  <p:stCondLst>
                                    <p:cond delay="0"/>
                                  </p:stCondLst>
                                  <p:childTnLst>
                                    <p:animMotion origin="layout" path="M 2.70833E-6 4.07407E-6 L 0.0125 0.00046 " pathEditMode="relative" rAng="0" ptsTypes="AA">
                                      <p:cBhvr>
                                        <p:cTn id="76" dur="2000" fill="hold"/>
                                        <p:tgtEl>
                                          <p:spTgt spid="142"/>
                                        </p:tgtEl>
                                        <p:attrNameLst>
                                          <p:attrName>ppt_x</p:attrName>
                                          <p:attrName>ppt_y</p:attrName>
                                        </p:attrNameLst>
                                      </p:cBhvr>
                                      <p:rCtr x="625" y="23"/>
                                    </p:animMotion>
                                  </p:childTnLst>
                                </p:cTn>
                              </p:par>
                            </p:childTnLst>
                          </p:cTn>
                        </p:par>
                        <p:par>
                          <p:cTn id="77" fill="hold">
                            <p:stCondLst>
                              <p:cond delay="2000"/>
                            </p:stCondLst>
                            <p:childTnLst>
                              <p:par>
                                <p:cTn id="78" presetID="1" presetClass="exit" presetSubtype="0" fill="hold" nodeType="afterEffect">
                                  <p:stCondLst>
                                    <p:cond delay="0"/>
                                  </p:stCondLst>
                                  <p:childTnLst>
                                    <p:set>
                                      <p:cBhvr>
                                        <p:cTn id="79" dur="1" fill="hold">
                                          <p:stCondLst>
                                            <p:cond delay="0"/>
                                          </p:stCondLst>
                                        </p:cTn>
                                        <p:tgtEl>
                                          <p:spTgt spid="97"/>
                                        </p:tgtEl>
                                        <p:attrNameLst>
                                          <p:attrName>style.visibility</p:attrName>
                                        </p:attrNameLst>
                                      </p:cBhvr>
                                      <p:to>
                                        <p:strVal val="hidden"/>
                                      </p:to>
                                    </p:set>
                                  </p:childTnLst>
                                </p:cTn>
                              </p:par>
                            </p:childTnLst>
                          </p:cTn>
                        </p:par>
                        <p:par>
                          <p:cTn id="80" fill="hold">
                            <p:stCondLst>
                              <p:cond delay="2000"/>
                            </p:stCondLst>
                            <p:childTnLst>
                              <p:par>
                                <p:cTn id="81" presetID="1" presetClass="entr" presetSubtype="0" fill="hold" nodeType="afterEffect">
                                  <p:stCondLst>
                                    <p:cond delay="0"/>
                                  </p:stCondLst>
                                  <p:childTnLst>
                                    <p:set>
                                      <p:cBhvr>
                                        <p:cTn id="82" dur="1" fill="hold">
                                          <p:stCondLst>
                                            <p:cond delay="0"/>
                                          </p:stCondLst>
                                        </p:cTn>
                                        <p:tgtEl>
                                          <p:spTgt spid="182"/>
                                        </p:tgtEl>
                                        <p:attrNameLst>
                                          <p:attrName>style.visibility</p:attrName>
                                        </p:attrNameLst>
                                      </p:cBhvr>
                                      <p:to>
                                        <p:strVal val="visible"/>
                                      </p:to>
                                    </p:set>
                                  </p:childTnLst>
                                </p:cTn>
                              </p:par>
                            </p:childTnLst>
                          </p:cTn>
                        </p:par>
                        <p:par>
                          <p:cTn id="83" fill="hold">
                            <p:stCondLst>
                              <p:cond delay="2000"/>
                            </p:stCondLst>
                            <p:childTnLst>
                              <p:par>
                                <p:cTn id="84" presetID="42" presetClass="path" presetSubtype="0" accel="50000" decel="50000" fill="hold" nodeType="afterEffect">
                                  <p:stCondLst>
                                    <p:cond delay="0"/>
                                  </p:stCondLst>
                                  <p:childTnLst>
                                    <p:animMotion origin="layout" path="M 5E-6 1.11111E-6 L -0.07499 0.04352 " pathEditMode="relative" rAng="0" ptsTypes="AA">
                                      <p:cBhvr>
                                        <p:cTn id="85" dur="2000" fill="hold"/>
                                        <p:tgtEl>
                                          <p:spTgt spid="182"/>
                                        </p:tgtEl>
                                        <p:attrNameLst>
                                          <p:attrName>ppt_x</p:attrName>
                                          <p:attrName>ppt_y</p:attrName>
                                        </p:attrNameLst>
                                      </p:cBhvr>
                                      <p:rCtr x="-3750" y="2176"/>
                                    </p:animMotion>
                                  </p:childTnLst>
                                </p:cTn>
                              </p:par>
                            </p:childTnLst>
                          </p:cTn>
                        </p:par>
                        <p:par>
                          <p:cTn id="86" fill="hold">
                            <p:stCondLst>
                              <p:cond delay="4000"/>
                            </p:stCondLst>
                            <p:childTnLst>
                              <p:par>
                                <p:cTn id="87" presetID="1" presetClass="exit" presetSubtype="0" fill="hold" nodeType="afterEffect">
                                  <p:stCondLst>
                                    <p:cond delay="0"/>
                                  </p:stCondLst>
                                  <p:childTnLst>
                                    <p:set>
                                      <p:cBhvr>
                                        <p:cTn id="88" dur="1" fill="hold">
                                          <p:stCondLst>
                                            <p:cond delay="0"/>
                                          </p:stCondLst>
                                        </p:cTn>
                                        <p:tgtEl>
                                          <p:spTgt spid="182"/>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181">
                                            <p:graphicEl>
                                              <a:dgm id="{DCA90CFA-4E73-4EC4-9B64-11470F74E21E}"/>
                                            </p:graphic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181">
                                            <p:graphicEl>
                                              <a:dgm id="{295B57FA-E585-40A1-ABE7-E725A78EA21D}"/>
                                            </p:graphicEl>
                                          </p:spTgt>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92"/>
                                        </p:tgtEl>
                                      </p:cBhvr>
                                    </p:animEffect>
                                    <p:set>
                                      <p:cBhvr>
                                        <p:cTn id="99" dur="1" fill="hold">
                                          <p:stCondLst>
                                            <p:cond delay="499"/>
                                          </p:stCondLst>
                                        </p:cTn>
                                        <p:tgtEl>
                                          <p:spTgt spid="92"/>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 presetClass="entr" presetSubtype="0" fill="hold" grpId="0" nodeType="clickEffect">
                                  <p:stCondLst>
                                    <p:cond delay="0"/>
                                  </p:stCondLst>
                                  <p:childTnLst>
                                    <p:set>
                                      <p:cBhvr>
                                        <p:cTn id="103" dur="1" fill="hold">
                                          <p:stCondLst>
                                            <p:cond delay="0"/>
                                          </p:stCondLst>
                                        </p:cTn>
                                        <p:tgtEl>
                                          <p:spTgt spid="181">
                                            <p:graphicEl>
                                              <a:dgm id="{55003D7A-4515-4C99-9054-7A0C2A2A1CF2}"/>
                                            </p:graphicEl>
                                          </p:spTgt>
                                        </p:tgtEl>
                                        <p:attrNameLst>
                                          <p:attrName>style.visibility</p:attrName>
                                        </p:attrNameLst>
                                      </p:cBhvr>
                                      <p:to>
                                        <p:strVal val="visible"/>
                                      </p:to>
                                    </p:set>
                                  </p:childTnLst>
                                </p:cTn>
                              </p:par>
                              <p:par>
                                <p:cTn id="104" presetID="1" presetClass="entr" presetSubtype="0" fill="hold" grpId="0" nodeType="withEffect">
                                  <p:stCondLst>
                                    <p:cond delay="0"/>
                                  </p:stCondLst>
                                  <p:childTnLst>
                                    <p:set>
                                      <p:cBhvr>
                                        <p:cTn id="105" dur="1" fill="hold">
                                          <p:stCondLst>
                                            <p:cond delay="0"/>
                                          </p:stCondLst>
                                        </p:cTn>
                                        <p:tgtEl>
                                          <p:spTgt spid="181">
                                            <p:graphicEl>
                                              <a:dgm id="{DAE6DA05-21EA-4F44-8835-A6352AB0F8CB}"/>
                                            </p:graphicEl>
                                          </p:spTgt>
                                        </p:tgtEl>
                                        <p:attrNameLst>
                                          <p:attrName>style.visibility</p:attrName>
                                        </p:attrNameLst>
                                      </p:cBhvr>
                                      <p:to>
                                        <p:strVal val="visible"/>
                                      </p:to>
                                    </p:set>
                                  </p:childTnLst>
                                </p:cTn>
                              </p:par>
                            </p:childTnLst>
                          </p:cTn>
                        </p:par>
                      </p:childTnLst>
                    </p:cTn>
                  </p:par>
                  <p:par>
                    <p:cTn id="106" fill="hold">
                      <p:stCondLst>
                        <p:cond delay="indefinite"/>
                      </p:stCondLst>
                      <p:childTnLst>
                        <p:par>
                          <p:cTn id="107" fill="hold">
                            <p:stCondLst>
                              <p:cond delay="0"/>
                            </p:stCondLst>
                            <p:childTnLst>
                              <p:par>
                                <p:cTn id="108" presetID="1" presetClass="entr" presetSubtype="0" fill="hold" nodeType="clickEffect">
                                  <p:stCondLst>
                                    <p:cond delay="0"/>
                                  </p:stCondLst>
                                  <p:childTnLst>
                                    <p:set>
                                      <p:cBhvr>
                                        <p:cTn id="109" dur="1" fill="hold">
                                          <p:stCondLst>
                                            <p:cond delay="0"/>
                                          </p:stCondLst>
                                        </p:cTn>
                                        <p:tgtEl>
                                          <p:spTgt spid="186"/>
                                        </p:tgtEl>
                                        <p:attrNameLst>
                                          <p:attrName>style.visibility</p:attrName>
                                        </p:attrNameLst>
                                      </p:cBhvr>
                                      <p:to>
                                        <p:strVal val="visible"/>
                                      </p:to>
                                    </p:set>
                                  </p:childTnLst>
                                </p:cTn>
                              </p:par>
                            </p:childTnLst>
                          </p:cTn>
                        </p:par>
                        <p:par>
                          <p:cTn id="110" fill="hold">
                            <p:stCondLst>
                              <p:cond delay="0"/>
                            </p:stCondLst>
                            <p:childTnLst>
                              <p:par>
                                <p:cTn id="111" presetID="42" presetClass="path" presetSubtype="0" accel="50000" decel="50000" fill="hold" nodeType="afterEffect">
                                  <p:stCondLst>
                                    <p:cond delay="0"/>
                                  </p:stCondLst>
                                  <p:childTnLst>
                                    <p:animMotion origin="layout" path="M -2.70833E-6 -4.44444E-6 L 0.09519 0.03311 " pathEditMode="relative" rAng="0" ptsTypes="AA">
                                      <p:cBhvr>
                                        <p:cTn id="112" dur="2000" fill="hold"/>
                                        <p:tgtEl>
                                          <p:spTgt spid="186"/>
                                        </p:tgtEl>
                                        <p:attrNameLst>
                                          <p:attrName>ppt_x</p:attrName>
                                          <p:attrName>ppt_y</p:attrName>
                                        </p:attrNameLst>
                                      </p:cBhvr>
                                      <p:rCtr x="4753" y="1644"/>
                                    </p:animMotion>
                                  </p:childTnLst>
                                </p:cTn>
                              </p:par>
                            </p:childTnLst>
                          </p:cTn>
                        </p:par>
                        <p:par>
                          <p:cTn id="113" fill="hold">
                            <p:stCondLst>
                              <p:cond delay="2000"/>
                            </p:stCondLst>
                            <p:childTnLst>
                              <p:par>
                                <p:cTn id="114" presetID="1" presetClass="exit" presetSubtype="0" fill="hold" nodeType="afterEffect">
                                  <p:stCondLst>
                                    <p:cond delay="0"/>
                                  </p:stCondLst>
                                  <p:childTnLst>
                                    <p:set>
                                      <p:cBhvr>
                                        <p:cTn id="115" dur="1" fill="hold">
                                          <p:stCondLst>
                                            <p:cond delay="0"/>
                                          </p:stCondLst>
                                        </p:cTn>
                                        <p:tgtEl>
                                          <p:spTgt spid="186"/>
                                        </p:tgtEl>
                                        <p:attrNameLst>
                                          <p:attrName>style.visibility</p:attrName>
                                        </p:attrNameLst>
                                      </p:cBhvr>
                                      <p:to>
                                        <p:strVal val="hidden"/>
                                      </p:to>
                                    </p:set>
                                  </p:childTnLst>
                                </p:cTn>
                              </p:par>
                            </p:childTnLst>
                          </p:cTn>
                        </p:par>
                        <p:par>
                          <p:cTn id="116" fill="hold">
                            <p:stCondLst>
                              <p:cond delay="2000"/>
                            </p:stCondLst>
                            <p:childTnLst>
                              <p:par>
                                <p:cTn id="117" presetID="1" presetClass="entr" presetSubtype="0" fill="hold" nodeType="afterEffect">
                                  <p:stCondLst>
                                    <p:cond delay="0"/>
                                  </p:stCondLst>
                                  <p:childTnLst>
                                    <p:set>
                                      <p:cBhvr>
                                        <p:cTn id="118" dur="1" fill="hold">
                                          <p:stCondLst>
                                            <p:cond delay="0"/>
                                          </p:stCondLst>
                                        </p:cTn>
                                        <p:tgtEl>
                                          <p:spTgt spid="185"/>
                                        </p:tgtEl>
                                        <p:attrNameLst>
                                          <p:attrName>style.visibility</p:attrName>
                                        </p:attrNameLst>
                                      </p:cBhvr>
                                      <p:to>
                                        <p:strVal val="visible"/>
                                      </p:to>
                                    </p:set>
                                  </p:childTnLst>
                                </p:cTn>
                              </p:par>
                            </p:childTnLst>
                          </p:cTn>
                        </p:par>
                        <p:par>
                          <p:cTn id="119" fill="hold">
                            <p:stCondLst>
                              <p:cond delay="2000"/>
                            </p:stCondLst>
                            <p:childTnLst>
                              <p:par>
                                <p:cTn id="120" presetID="8" presetClass="emph" presetSubtype="0" fill="hold" nodeType="afterEffect">
                                  <p:stCondLst>
                                    <p:cond delay="0"/>
                                  </p:stCondLst>
                                  <p:childTnLst>
                                    <p:animRot by="5400000">
                                      <p:cBhvr>
                                        <p:cTn id="121" dur="2000" fill="hold"/>
                                        <p:tgtEl>
                                          <p:spTgt spid="185"/>
                                        </p:tgtEl>
                                        <p:attrNameLst>
                                          <p:attrName>r</p:attrName>
                                        </p:attrNameLst>
                                      </p:cBhvr>
                                    </p:animRot>
                                  </p:childTnLst>
                                </p:cTn>
                              </p:par>
                              <p:par>
                                <p:cTn id="122" presetID="63" presetClass="path" presetSubtype="0" accel="50000" decel="50000" fill="hold" nodeType="withEffect">
                                  <p:stCondLst>
                                    <p:cond delay="0"/>
                                  </p:stCondLst>
                                  <p:childTnLst>
                                    <p:animMotion origin="layout" path="M 2.70833E-6 3.7037E-7 L 0.01367 -0.00046 " pathEditMode="relative" rAng="0" ptsTypes="AA">
                                      <p:cBhvr>
                                        <p:cTn id="123" dur="2000" fill="hold"/>
                                        <p:tgtEl>
                                          <p:spTgt spid="153"/>
                                        </p:tgtEl>
                                        <p:attrNameLst>
                                          <p:attrName>ppt_x</p:attrName>
                                          <p:attrName>ppt_y</p:attrName>
                                        </p:attrNameLst>
                                      </p:cBhvr>
                                      <p:rCtr x="677" y="-23"/>
                                    </p:animMotion>
                                  </p:childTnLst>
                                </p:cTn>
                              </p:par>
                            </p:childTnLst>
                          </p:cTn>
                        </p:par>
                      </p:childTnLst>
                    </p:cTn>
                  </p:par>
                  <p:par>
                    <p:cTn id="124" fill="hold">
                      <p:stCondLst>
                        <p:cond delay="indefinite"/>
                      </p:stCondLst>
                      <p:childTnLst>
                        <p:par>
                          <p:cTn id="125" fill="hold">
                            <p:stCondLst>
                              <p:cond delay="0"/>
                            </p:stCondLst>
                            <p:childTnLst>
                              <p:par>
                                <p:cTn id="126" presetID="8" presetClass="emph" presetSubtype="0" fill="hold" nodeType="clickEffect">
                                  <p:stCondLst>
                                    <p:cond delay="0"/>
                                  </p:stCondLst>
                                  <p:childTnLst>
                                    <p:animRot by="-5400000">
                                      <p:cBhvr>
                                        <p:cTn id="127" dur="2000" fill="hold"/>
                                        <p:tgtEl>
                                          <p:spTgt spid="83"/>
                                        </p:tgtEl>
                                        <p:attrNameLst>
                                          <p:attrName>r</p:attrName>
                                        </p:attrNameLst>
                                      </p:cBhvr>
                                    </p:animRot>
                                  </p:childTnLst>
                                </p:cTn>
                              </p:par>
                            </p:childTnLst>
                          </p:cTn>
                        </p:par>
                        <p:par>
                          <p:cTn id="128" fill="hold">
                            <p:stCondLst>
                              <p:cond delay="2000"/>
                            </p:stCondLst>
                            <p:childTnLst>
                              <p:par>
                                <p:cTn id="129" presetID="10" presetClass="exit" presetSubtype="0" fill="hold" nodeType="afterEffect">
                                  <p:stCondLst>
                                    <p:cond delay="0"/>
                                  </p:stCondLst>
                                  <p:childTnLst>
                                    <p:animEffect transition="out" filter="fade">
                                      <p:cBhvr>
                                        <p:cTn id="130" dur="500"/>
                                        <p:tgtEl>
                                          <p:spTgt spid="83"/>
                                        </p:tgtEl>
                                      </p:cBhvr>
                                    </p:animEffect>
                                    <p:set>
                                      <p:cBhvr>
                                        <p:cTn id="131" dur="1" fill="hold">
                                          <p:stCondLst>
                                            <p:cond delay="499"/>
                                          </p:stCondLst>
                                        </p:cTn>
                                        <p:tgtEl>
                                          <p:spTgt spid="83"/>
                                        </p:tgtEl>
                                        <p:attrNameLst>
                                          <p:attrName>style.visibility</p:attrName>
                                        </p:attrNameLst>
                                      </p:cBhvr>
                                      <p:to>
                                        <p:strVal val="hidden"/>
                                      </p:to>
                                    </p:set>
                                  </p:childTnLst>
                                </p:cTn>
                              </p:par>
                            </p:childTnLst>
                          </p:cTn>
                        </p:par>
                        <p:par>
                          <p:cTn id="132" fill="hold">
                            <p:stCondLst>
                              <p:cond delay="2500"/>
                            </p:stCondLst>
                            <p:childTnLst>
                              <p:par>
                                <p:cTn id="133" presetID="10" presetClass="entr" presetSubtype="0" fill="hold" nodeType="afterEffect">
                                  <p:stCondLst>
                                    <p:cond delay="0"/>
                                  </p:stCondLst>
                                  <p:childTnLst>
                                    <p:set>
                                      <p:cBhvr>
                                        <p:cTn id="134" dur="1" fill="hold">
                                          <p:stCondLst>
                                            <p:cond delay="0"/>
                                          </p:stCondLst>
                                        </p:cTn>
                                        <p:tgtEl>
                                          <p:spTgt spid="129"/>
                                        </p:tgtEl>
                                        <p:attrNameLst>
                                          <p:attrName>style.visibility</p:attrName>
                                        </p:attrNameLst>
                                      </p:cBhvr>
                                      <p:to>
                                        <p:strVal val="visible"/>
                                      </p:to>
                                    </p:set>
                                    <p:animEffect transition="in" filter="fade">
                                      <p:cBhvr>
                                        <p:cTn id="135" dur="500"/>
                                        <p:tgtEl>
                                          <p:spTgt spid="129"/>
                                        </p:tgtEl>
                                      </p:cBhvr>
                                    </p:animEffect>
                                  </p:childTnLst>
                                </p:cTn>
                              </p:par>
                            </p:childTnLst>
                          </p:cTn>
                        </p:par>
                        <p:par>
                          <p:cTn id="136" fill="hold">
                            <p:stCondLst>
                              <p:cond delay="3000"/>
                            </p:stCondLst>
                            <p:childTnLst>
                              <p:par>
                                <p:cTn id="137" presetID="42" presetClass="path" presetSubtype="0" accel="50000" decel="50000" fill="hold" nodeType="afterEffect">
                                  <p:stCondLst>
                                    <p:cond delay="0"/>
                                  </p:stCondLst>
                                  <p:childTnLst>
                                    <p:animMotion origin="layout" path="M -4.58333E-6 -1.85185E-6 L 0.12396 -0.26875 " pathEditMode="relative" rAng="0" ptsTypes="AA">
                                      <p:cBhvr>
                                        <p:cTn id="138" dur="2000" fill="hold"/>
                                        <p:tgtEl>
                                          <p:spTgt spid="129"/>
                                        </p:tgtEl>
                                        <p:attrNameLst>
                                          <p:attrName>ppt_x</p:attrName>
                                          <p:attrName>ppt_y</p:attrName>
                                        </p:attrNameLst>
                                      </p:cBhvr>
                                      <p:rCtr x="6198" y="-13449"/>
                                    </p:animMotion>
                                  </p:childTnLst>
                                </p:cTn>
                              </p:par>
                            </p:childTnLst>
                          </p:cTn>
                        </p:par>
                        <p:par>
                          <p:cTn id="139" fill="hold">
                            <p:stCondLst>
                              <p:cond delay="5000"/>
                            </p:stCondLst>
                            <p:childTnLst>
                              <p:par>
                                <p:cTn id="140" presetID="10" presetClass="exit" presetSubtype="0" fill="hold" nodeType="afterEffect">
                                  <p:stCondLst>
                                    <p:cond delay="0"/>
                                  </p:stCondLst>
                                  <p:childTnLst>
                                    <p:animEffect transition="out" filter="fade">
                                      <p:cBhvr>
                                        <p:cTn id="141" dur="500"/>
                                        <p:tgtEl>
                                          <p:spTgt spid="129"/>
                                        </p:tgtEl>
                                      </p:cBhvr>
                                    </p:animEffect>
                                    <p:set>
                                      <p:cBhvr>
                                        <p:cTn id="142" dur="1" fill="hold">
                                          <p:stCondLst>
                                            <p:cond delay="499"/>
                                          </p:stCondLst>
                                        </p:cTn>
                                        <p:tgtEl>
                                          <p:spTgt spid="129"/>
                                        </p:tgtEl>
                                        <p:attrNameLst>
                                          <p:attrName>style.visibility</p:attrName>
                                        </p:attrNameLst>
                                      </p:cBhvr>
                                      <p:to>
                                        <p:strVal val="hidden"/>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81">
                                            <p:graphicEl>
                                              <a:dgm id="{395A99B0-FB12-4FFD-8347-1BA420CB7787}"/>
                                            </p:graphicEl>
                                          </p:spTgt>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81">
                                            <p:graphicEl>
                                              <a:dgm id="{697D5FAA-8A32-4391-BFF0-57207171FFE8}"/>
                                            </p:graphicEl>
                                          </p:spTgt>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 presetClass="entr" presetSubtype="0" fill="hold" grpId="0" nodeType="clickEffect">
                                  <p:stCondLst>
                                    <p:cond delay="0"/>
                                  </p:stCondLst>
                                  <p:childTnLst>
                                    <p:set>
                                      <p:cBhvr>
                                        <p:cTn id="152" dur="1" fill="hold">
                                          <p:stCondLst>
                                            <p:cond delay="0"/>
                                          </p:stCondLst>
                                        </p:cTn>
                                        <p:tgtEl>
                                          <p:spTgt spid="181">
                                            <p:graphicEl>
                                              <a:dgm id="{7C77B08D-04B1-424D-8581-CFCD36324C8E}"/>
                                            </p:graphicEl>
                                          </p:spTgt>
                                        </p:tgtEl>
                                        <p:attrNameLst>
                                          <p:attrName>style.visibility</p:attrName>
                                        </p:attrNameLst>
                                      </p:cBhvr>
                                      <p:to>
                                        <p:strVal val="visible"/>
                                      </p:to>
                                    </p:set>
                                  </p:childTnLst>
                                </p:cTn>
                              </p:par>
                              <p:par>
                                <p:cTn id="153" presetID="1" presetClass="entr" presetSubtype="0" fill="hold" grpId="0" nodeType="withEffect">
                                  <p:stCondLst>
                                    <p:cond delay="0"/>
                                  </p:stCondLst>
                                  <p:childTnLst>
                                    <p:set>
                                      <p:cBhvr>
                                        <p:cTn id="154" dur="1" fill="hold">
                                          <p:stCondLst>
                                            <p:cond delay="0"/>
                                          </p:stCondLst>
                                        </p:cTn>
                                        <p:tgtEl>
                                          <p:spTgt spid="181">
                                            <p:graphicEl>
                                              <a:dgm id="{EBCD4D1C-07B9-47C8-8B90-C722BB0F7F4F}"/>
                                            </p:graphicEl>
                                          </p:spTgt>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80"/>
                                        </p:tgtEl>
                                        <p:attrNameLst>
                                          <p:attrName>style.visibility</p:attrName>
                                        </p:attrNameLst>
                                      </p:cBhvr>
                                      <p:to>
                                        <p:strVal val="visible"/>
                                      </p:to>
                                    </p:set>
                                  </p:childTnLst>
                                </p:cTn>
                              </p:par>
                              <p:par>
                                <p:cTn id="157" presetID="1" presetClass="entr" presetSubtype="0" fill="hold" grpId="0" nodeType="withEffect">
                                  <p:stCondLst>
                                    <p:cond delay="0"/>
                                  </p:stCondLst>
                                  <p:childTnLst>
                                    <p:set>
                                      <p:cBhvr>
                                        <p:cTn id="158" dur="1" fill="hold">
                                          <p:stCondLst>
                                            <p:cond delay="0"/>
                                          </p:stCondLst>
                                        </p:cTn>
                                        <p:tgtEl>
                                          <p:spTgt spid="178"/>
                                        </p:tgtEl>
                                        <p:attrNameLst>
                                          <p:attrName>style.visibility</p:attrName>
                                        </p:attrNameLst>
                                      </p:cBhvr>
                                      <p:to>
                                        <p:strVal val="visible"/>
                                      </p:to>
                                    </p:set>
                                  </p:childTnLst>
                                </p:cTn>
                              </p:par>
                              <p:par>
                                <p:cTn id="159" presetID="1" presetClass="entr" presetSubtype="0" fill="hold" grpId="0" nodeType="withEffect">
                                  <p:stCondLst>
                                    <p:cond delay="0"/>
                                  </p:stCondLst>
                                  <p:childTnLst>
                                    <p:set>
                                      <p:cBhvr>
                                        <p:cTn id="160" dur="1" fill="hold">
                                          <p:stCondLst>
                                            <p:cond delay="0"/>
                                          </p:stCondLst>
                                        </p:cTn>
                                        <p:tgtEl>
                                          <p:spTgt spid="1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 grpId="0"/>
      <p:bldP spid="109" grpId="0"/>
      <p:bldP spid="126" grpId="0"/>
      <p:bldP spid="173" grpId="0" animBg="1"/>
      <p:bldP spid="175" grpId="0" animBg="1"/>
      <p:bldP spid="178" grpId="0" animBg="1"/>
      <p:bldP spid="179" grpId="0"/>
      <p:bldGraphic spid="181" grpId="0" uiExpand="1">
        <p:bldSub>
          <a:bldDgm bld="one"/>
        </p:bldSub>
      </p:bldGraphic>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75" y="75258"/>
            <a:ext cx="9360000" cy="657339"/>
          </a:xfrm>
        </p:spPr>
        <p:txBody>
          <a:bodyPr/>
          <a:lstStyle/>
          <a:p>
            <a:r>
              <a:rPr lang="sv-SE" dirty="0"/>
              <a:t>Access Procedure</a:t>
            </a:r>
            <a:endParaRPr lang="en-GB" dirty="0"/>
          </a:p>
        </p:txBody>
      </p:sp>
      <p:sp>
        <p:nvSpPr>
          <p:cNvPr id="4" name="Slide Number Placeholder 3"/>
          <p:cNvSpPr>
            <a:spLocks noGrp="1"/>
          </p:cNvSpPr>
          <p:nvPr>
            <p:ph type="sldNum" sz="quarter" idx="12"/>
          </p:nvPr>
        </p:nvSpPr>
        <p:spPr>
          <a:xfrm>
            <a:off x="8928410" y="6490969"/>
            <a:ext cx="2743200" cy="365125"/>
          </a:xfrm>
        </p:spPr>
        <p:txBody>
          <a:bodyPr/>
          <a:lstStyle/>
          <a:p>
            <a:fld id="{F7283078-D760-1647-8B80-66BA8B52336D}" type="slidenum">
              <a:rPr lang="sv-SE" smtClean="0"/>
              <a:t>28</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9CD1DEFB-DA7D-452C-D3F2-0D216125522F}"/>
              </a:ext>
            </a:extLst>
          </p:cNvPr>
          <p:cNvSpPr>
            <a:spLocks noChangeArrowheads="1"/>
          </p:cNvSpPr>
          <p:nvPr/>
        </p:nvSpPr>
        <p:spPr bwMode="auto">
          <a:xfrm>
            <a:off x="4156075" y="142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81" name="Diagram 180">
            <a:extLst>
              <a:ext uri="{FF2B5EF4-FFF2-40B4-BE49-F238E27FC236}">
                <a16:creationId xmlns:a16="http://schemas.microsoft.com/office/drawing/2014/main" id="{3EE7C60A-34D0-E0D8-CDC3-9ACFD4571E48}"/>
              </a:ext>
            </a:extLst>
          </p:cNvPr>
          <p:cNvGraphicFramePr/>
          <p:nvPr>
            <p:extLst>
              <p:ext uri="{D42A27DB-BD31-4B8C-83A1-F6EECF244321}">
                <p14:modId xmlns:p14="http://schemas.microsoft.com/office/powerpoint/2010/main" val="364005407"/>
              </p:ext>
            </p:extLst>
          </p:nvPr>
        </p:nvGraphicFramePr>
        <p:xfrm>
          <a:off x="706854" y="719899"/>
          <a:ext cx="6653996" cy="4700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F429EC4-7863-C5BC-F5A6-B60F78B12895}"/>
              </a:ext>
            </a:extLst>
          </p:cNvPr>
          <p:cNvGrpSpPr/>
          <p:nvPr/>
        </p:nvGrpSpPr>
        <p:grpSpPr>
          <a:xfrm>
            <a:off x="9849891" y="917707"/>
            <a:ext cx="149760" cy="3147004"/>
            <a:chOff x="8185421" y="1858296"/>
            <a:chExt cx="149760" cy="3147004"/>
          </a:xfrm>
        </p:grpSpPr>
        <p:sp>
          <p:nvSpPr>
            <p:cNvPr id="5" name="Hexagon 4">
              <a:extLst>
                <a:ext uri="{FF2B5EF4-FFF2-40B4-BE49-F238E27FC236}">
                  <a16:creationId xmlns:a16="http://schemas.microsoft.com/office/drawing/2014/main" id="{4B0541E9-3844-03BA-3303-8D8C5EFDA5E2}"/>
                </a:ext>
              </a:extLst>
            </p:cNvPr>
            <p:cNvSpPr/>
            <p:nvPr/>
          </p:nvSpPr>
          <p:spPr>
            <a:xfrm rot="16200000">
              <a:off x="8217643" y="18465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exagon 5">
              <a:extLst>
                <a:ext uri="{FF2B5EF4-FFF2-40B4-BE49-F238E27FC236}">
                  <a16:creationId xmlns:a16="http://schemas.microsoft.com/office/drawing/2014/main" id="{61A8814A-B566-D14D-DB95-FD620D0C4249}"/>
                </a:ext>
              </a:extLst>
            </p:cNvPr>
            <p:cNvSpPr/>
            <p:nvPr/>
          </p:nvSpPr>
          <p:spPr>
            <a:xfrm rot="16200000">
              <a:off x="8216534" y="194095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37">
              <a:extLst>
                <a:ext uri="{FF2B5EF4-FFF2-40B4-BE49-F238E27FC236}">
                  <a16:creationId xmlns:a16="http://schemas.microsoft.com/office/drawing/2014/main" id="{D4E2B711-4483-B186-45EF-153A825D20AC}"/>
                </a:ext>
              </a:extLst>
            </p:cNvPr>
            <p:cNvSpPr/>
            <p:nvPr/>
          </p:nvSpPr>
          <p:spPr>
            <a:xfrm rot="16200000">
              <a:off x="6686799" y="3356918"/>
              <a:ext cx="3147004" cy="14976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0BAB1BD5-6318-21AA-3F95-927084C9A0C5}"/>
                </a:ext>
              </a:extLst>
            </p:cNvPr>
            <p:cNvSpPr/>
            <p:nvPr/>
          </p:nvSpPr>
          <p:spPr>
            <a:xfrm rot="16200000">
              <a:off x="8217643" y="40085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F0168A9B-65AF-C7BB-C504-1FA8C898DFE9}"/>
                </a:ext>
              </a:extLst>
            </p:cNvPr>
            <p:cNvSpPr/>
            <p:nvPr/>
          </p:nvSpPr>
          <p:spPr>
            <a:xfrm rot="16200000">
              <a:off x="8217643" y="391129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exagon 10">
              <a:extLst>
                <a:ext uri="{FF2B5EF4-FFF2-40B4-BE49-F238E27FC236}">
                  <a16:creationId xmlns:a16="http://schemas.microsoft.com/office/drawing/2014/main" id="{5E4A30E6-A87D-1DED-A1DF-B5C31DEE775B}"/>
                </a:ext>
              </a:extLst>
            </p:cNvPr>
            <p:cNvSpPr/>
            <p:nvPr/>
          </p:nvSpPr>
          <p:spPr>
            <a:xfrm rot="16200000">
              <a:off x="8217643" y="381405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a:extLst>
                <a:ext uri="{FF2B5EF4-FFF2-40B4-BE49-F238E27FC236}">
                  <a16:creationId xmlns:a16="http://schemas.microsoft.com/office/drawing/2014/main" id="{FEA05711-71C3-0F7E-29F5-D135B5585234}"/>
                </a:ext>
              </a:extLst>
            </p:cNvPr>
            <p:cNvSpPr/>
            <p:nvPr/>
          </p:nvSpPr>
          <p:spPr>
            <a:xfrm rot="16200000">
              <a:off x="8217643" y="371589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exagon 12">
              <a:extLst>
                <a:ext uri="{FF2B5EF4-FFF2-40B4-BE49-F238E27FC236}">
                  <a16:creationId xmlns:a16="http://schemas.microsoft.com/office/drawing/2014/main" id="{35113B06-A5BA-27C0-9D0A-3DD0AC70A185}"/>
                </a:ext>
              </a:extLst>
            </p:cNvPr>
            <p:cNvSpPr/>
            <p:nvPr/>
          </p:nvSpPr>
          <p:spPr>
            <a:xfrm rot="16200000">
              <a:off x="8217643" y="362129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Hexagon 13">
              <a:extLst>
                <a:ext uri="{FF2B5EF4-FFF2-40B4-BE49-F238E27FC236}">
                  <a16:creationId xmlns:a16="http://schemas.microsoft.com/office/drawing/2014/main" id="{913AD1B8-EA73-8FAD-1C8A-D6384F4BB053}"/>
                </a:ext>
              </a:extLst>
            </p:cNvPr>
            <p:cNvSpPr/>
            <p:nvPr/>
          </p:nvSpPr>
          <p:spPr>
            <a:xfrm rot="16200000">
              <a:off x="8217643" y="35213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a:extLst>
                <a:ext uri="{FF2B5EF4-FFF2-40B4-BE49-F238E27FC236}">
                  <a16:creationId xmlns:a16="http://schemas.microsoft.com/office/drawing/2014/main" id="{8B94F32A-7A38-C0DE-7269-504915145CBA}"/>
                </a:ext>
              </a:extLst>
            </p:cNvPr>
            <p:cNvSpPr/>
            <p:nvPr/>
          </p:nvSpPr>
          <p:spPr>
            <a:xfrm rot="16200000">
              <a:off x="8217643" y="34258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Hexagon 15">
              <a:extLst>
                <a:ext uri="{FF2B5EF4-FFF2-40B4-BE49-F238E27FC236}">
                  <a16:creationId xmlns:a16="http://schemas.microsoft.com/office/drawing/2014/main" id="{390ADEEE-6721-77C9-A2A3-90E2C237BFC5}"/>
                </a:ext>
              </a:extLst>
            </p:cNvPr>
            <p:cNvSpPr/>
            <p:nvPr/>
          </p:nvSpPr>
          <p:spPr>
            <a:xfrm rot="16200000">
              <a:off x="8217643" y="33299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exagon 16">
              <a:extLst>
                <a:ext uri="{FF2B5EF4-FFF2-40B4-BE49-F238E27FC236}">
                  <a16:creationId xmlns:a16="http://schemas.microsoft.com/office/drawing/2014/main" id="{356E92DA-D2D5-9191-6EF9-58DD343D9D68}"/>
                </a:ext>
              </a:extLst>
            </p:cNvPr>
            <p:cNvSpPr/>
            <p:nvPr/>
          </p:nvSpPr>
          <p:spPr>
            <a:xfrm rot="16200000">
              <a:off x="8217643" y="323277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xagon 17">
              <a:extLst>
                <a:ext uri="{FF2B5EF4-FFF2-40B4-BE49-F238E27FC236}">
                  <a16:creationId xmlns:a16="http://schemas.microsoft.com/office/drawing/2014/main" id="{EE9D969D-8B44-82EE-EADD-0BD8602B8C52}"/>
                </a:ext>
              </a:extLst>
            </p:cNvPr>
            <p:cNvSpPr/>
            <p:nvPr/>
          </p:nvSpPr>
          <p:spPr>
            <a:xfrm rot="16200000">
              <a:off x="8217643" y="31346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C8FBCBCA-3A83-ADAD-A33E-143E525CB3D6}"/>
                </a:ext>
              </a:extLst>
            </p:cNvPr>
            <p:cNvSpPr/>
            <p:nvPr/>
          </p:nvSpPr>
          <p:spPr>
            <a:xfrm rot="16200000">
              <a:off x="8217643" y="304001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exagon 27">
              <a:extLst>
                <a:ext uri="{FF2B5EF4-FFF2-40B4-BE49-F238E27FC236}">
                  <a16:creationId xmlns:a16="http://schemas.microsoft.com/office/drawing/2014/main" id="{9FE7A3BF-4AE5-C21D-E69B-512E99088B47}"/>
                </a:ext>
              </a:extLst>
            </p:cNvPr>
            <p:cNvSpPr/>
            <p:nvPr/>
          </p:nvSpPr>
          <p:spPr>
            <a:xfrm rot="16200000">
              <a:off x="8217643" y="29400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0BAD954A-0450-8691-5740-29D17053E133}"/>
                </a:ext>
              </a:extLst>
            </p:cNvPr>
            <p:cNvSpPr/>
            <p:nvPr/>
          </p:nvSpPr>
          <p:spPr>
            <a:xfrm rot="16200000">
              <a:off x="8217643" y="28445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 29">
              <a:extLst>
                <a:ext uri="{FF2B5EF4-FFF2-40B4-BE49-F238E27FC236}">
                  <a16:creationId xmlns:a16="http://schemas.microsoft.com/office/drawing/2014/main" id="{54B4AE06-E373-3873-9EEE-D102801E6670}"/>
                </a:ext>
              </a:extLst>
            </p:cNvPr>
            <p:cNvSpPr/>
            <p:nvPr/>
          </p:nvSpPr>
          <p:spPr>
            <a:xfrm rot="16200000">
              <a:off x="8217643" y="273148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 30">
              <a:extLst>
                <a:ext uri="{FF2B5EF4-FFF2-40B4-BE49-F238E27FC236}">
                  <a16:creationId xmlns:a16="http://schemas.microsoft.com/office/drawing/2014/main" id="{A2E3F485-65D2-CE27-F8F1-F118BA14F7DA}"/>
                </a:ext>
              </a:extLst>
            </p:cNvPr>
            <p:cNvSpPr/>
            <p:nvPr/>
          </p:nvSpPr>
          <p:spPr>
            <a:xfrm rot="16200000">
              <a:off x="8217643" y="26333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a:extLst>
                <a:ext uri="{FF2B5EF4-FFF2-40B4-BE49-F238E27FC236}">
                  <a16:creationId xmlns:a16="http://schemas.microsoft.com/office/drawing/2014/main" id="{7F2BBA3D-91AD-49DE-B1BC-29949ACE2998}"/>
                </a:ext>
              </a:extLst>
            </p:cNvPr>
            <p:cNvSpPr/>
            <p:nvPr/>
          </p:nvSpPr>
          <p:spPr>
            <a:xfrm rot="16200000">
              <a:off x="8217643" y="25387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 32">
              <a:extLst>
                <a:ext uri="{FF2B5EF4-FFF2-40B4-BE49-F238E27FC236}">
                  <a16:creationId xmlns:a16="http://schemas.microsoft.com/office/drawing/2014/main" id="{8E774EA5-965C-A221-3FEA-E230F939E973}"/>
                </a:ext>
              </a:extLst>
            </p:cNvPr>
            <p:cNvSpPr/>
            <p:nvPr/>
          </p:nvSpPr>
          <p:spPr>
            <a:xfrm rot="16200000">
              <a:off x="8217643" y="24387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Hexagon 33">
              <a:extLst>
                <a:ext uri="{FF2B5EF4-FFF2-40B4-BE49-F238E27FC236}">
                  <a16:creationId xmlns:a16="http://schemas.microsoft.com/office/drawing/2014/main" id="{E97D1F67-D359-AD98-A723-39AB8E2B0B41}"/>
                </a:ext>
              </a:extLst>
            </p:cNvPr>
            <p:cNvSpPr/>
            <p:nvPr/>
          </p:nvSpPr>
          <p:spPr>
            <a:xfrm rot="16200000">
              <a:off x="8217643" y="23432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Hexagon 34">
              <a:extLst>
                <a:ext uri="{FF2B5EF4-FFF2-40B4-BE49-F238E27FC236}">
                  <a16:creationId xmlns:a16="http://schemas.microsoft.com/office/drawing/2014/main" id="{08450BF8-BE80-710C-788A-F8BD4DFDAD0F}"/>
                </a:ext>
              </a:extLst>
            </p:cNvPr>
            <p:cNvSpPr/>
            <p:nvPr/>
          </p:nvSpPr>
          <p:spPr>
            <a:xfrm rot="16200000">
              <a:off x="8217643" y="22426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4E76184C-833D-990B-3EEC-EEE2E3523E13}"/>
                </a:ext>
              </a:extLst>
            </p:cNvPr>
            <p:cNvSpPr/>
            <p:nvPr/>
          </p:nvSpPr>
          <p:spPr>
            <a:xfrm rot="16200000">
              <a:off x="8217643" y="21426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Hexagon 36">
              <a:extLst>
                <a:ext uri="{FF2B5EF4-FFF2-40B4-BE49-F238E27FC236}">
                  <a16:creationId xmlns:a16="http://schemas.microsoft.com/office/drawing/2014/main" id="{5E2BE1B9-FB02-DEEE-17D1-F9BBB15A225F}"/>
                </a:ext>
              </a:extLst>
            </p:cNvPr>
            <p:cNvSpPr/>
            <p:nvPr/>
          </p:nvSpPr>
          <p:spPr>
            <a:xfrm rot="16200000">
              <a:off x="8217643" y="20471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1E87E806-F64A-F8CF-E9F9-1A9725E87582}"/>
                </a:ext>
              </a:extLst>
            </p:cNvPr>
            <p:cNvSpPr/>
            <p:nvPr/>
          </p:nvSpPr>
          <p:spPr>
            <a:xfrm rot="16200000">
              <a:off x="8217644" y="481507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3D473F01-F123-9783-BC30-CF586FBA56C0}"/>
                </a:ext>
              </a:extLst>
            </p:cNvPr>
            <p:cNvSpPr/>
            <p:nvPr/>
          </p:nvSpPr>
          <p:spPr>
            <a:xfrm rot="16200000">
              <a:off x="8217644" y="471691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A29FA11A-07D6-83A0-AF67-6ED96BBDCC39}"/>
                </a:ext>
              </a:extLst>
            </p:cNvPr>
            <p:cNvSpPr/>
            <p:nvPr/>
          </p:nvSpPr>
          <p:spPr>
            <a:xfrm rot="16200000">
              <a:off x="8217644" y="4622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C7C56CD9-D906-E8F0-2EE2-A13B5355AFD3}"/>
                </a:ext>
              </a:extLst>
            </p:cNvPr>
            <p:cNvSpPr/>
            <p:nvPr/>
          </p:nvSpPr>
          <p:spPr>
            <a:xfrm rot="16200000">
              <a:off x="8217644" y="45223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Hexagon 106">
              <a:extLst>
                <a:ext uri="{FF2B5EF4-FFF2-40B4-BE49-F238E27FC236}">
                  <a16:creationId xmlns:a16="http://schemas.microsoft.com/office/drawing/2014/main" id="{D48F33E8-04B2-6B8C-4701-92CC916D442A}"/>
                </a:ext>
              </a:extLst>
            </p:cNvPr>
            <p:cNvSpPr/>
            <p:nvPr/>
          </p:nvSpPr>
          <p:spPr>
            <a:xfrm rot="16200000">
              <a:off x="8217644" y="44268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Hexagon 107">
              <a:extLst>
                <a:ext uri="{FF2B5EF4-FFF2-40B4-BE49-F238E27FC236}">
                  <a16:creationId xmlns:a16="http://schemas.microsoft.com/office/drawing/2014/main" id="{6AC7DEB2-0E06-60BF-8A15-2C5F537427FB}"/>
                </a:ext>
              </a:extLst>
            </p:cNvPr>
            <p:cNvSpPr/>
            <p:nvPr/>
          </p:nvSpPr>
          <p:spPr>
            <a:xfrm rot="16200000">
              <a:off x="8217644" y="43262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Hexagon 122">
              <a:extLst>
                <a:ext uri="{FF2B5EF4-FFF2-40B4-BE49-F238E27FC236}">
                  <a16:creationId xmlns:a16="http://schemas.microsoft.com/office/drawing/2014/main" id="{7F1C4989-D926-817E-AA12-078FE488014A}"/>
                </a:ext>
              </a:extLst>
            </p:cNvPr>
            <p:cNvSpPr/>
            <p:nvPr/>
          </p:nvSpPr>
          <p:spPr>
            <a:xfrm rot="16200000">
              <a:off x="8217644" y="42262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Hexagon 123">
              <a:extLst>
                <a:ext uri="{FF2B5EF4-FFF2-40B4-BE49-F238E27FC236}">
                  <a16:creationId xmlns:a16="http://schemas.microsoft.com/office/drawing/2014/main" id="{75713CD1-1817-C422-2655-8560C5BB945E}"/>
                </a:ext>
              </a:extLst>
            </p:cNvPr>
            <p:cNvSpPr/>
            <p:nvPr/>
          </p:nvSpPr>
          <p:spPr>
            <a:xfrm rot="16200000">
              <a:off x="8217644" y="41307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Frame 124">
            <a:extLst>
              <a:ext uri="{FF2B5EF4-FFF2-40B4-BE49-F238E27FC236}">
                <a16:creationId xmlns:a16="http://schemas.microsoft.com/office/drawing/2014/main" id="{F3A086E4-6B66-4657-FE92-431CDF2B59DC}"/>
              </a:ext>
            </a:extLst>
          </p:cNvPr>
          <p:cNvSpPr/>
          <p:nvPr/>
        </p:nvSpPr>
        <p:spPr>
          <a:xfrm>
            <a:off x="8850759" y="62390"/>
            <a:ext cx="2097666" cy="4215447"/>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38" name="TextBox 137">
            <a:extLst>
              <a:ext uri="{FF2B5EF4-FFF2-40B4-BE49-F238E27FC236}">
                <a16:creationId xmlns:a16="http://schemas.microsoft.com/office/drawing/2014/main" id="{46592AEE-6C7A-0B1D-E1A9-4BA2062406E0}"/>
              </a:ext>
            </a:extLst>
          </p:cNvPr>
          <p:cNvSpPr txBox="1"/>
          <p:nvPr/>
        </p:nvSpPr>
        <p:spPr>
          <a:xfrm>
            <a:off x="10062245" y="1071645"/>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139" name="TextBox 138">
            <a:extLst>
              <a:ext uri="{FF2B5EF4-FFF2-40B4-BE49-F238E27FC236}">
                <a16:creationId xmlns:a16="http://schemas.microsoft.com/office/drawing/2014/main" id="{09004D26-0D26-B443-AA32-A1948AA762E2}"/>
              </a:ext>
            </a:extLst>
          </p:cNvPr>
          <p:cNvSpPr txBox="1"/>
          <p:nvPr/>
        </p:nvSpPr>
        <p:spPr>
          <a:xfrm>
            <a:off x="10062245" y="1504001"/>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189" name="Donut 79">
            <a:extLst>
              <a:ext uri="{FF2B5EF4-FFF2-40B4-BE49-F238E27FC236}">
                <a16:creationId xmlns:a16="http://schemas.microsoft.com/office/drawing/2014/main" id="{D320E863-8B30-125C-B9E5-7BB0E4112844}"/>
              </a:ext>
            </a:extLst>
          </p:cNvPr>
          <p:cNvSpPr/>
          <p:nvPr/>
        </p:nvSpPr>
        <p:spPr>
          <a:xfrm rot="16200000">
            <a:off x="9741146" y="81653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90" name="Straight Connector 189">
            <a:extLst>
              <a:ext uri="{FF2B5EF4-FFF2-40B4-BE49-F238E27FC236}">
                <a16:creationId xmlns:a16="http://schemas.microsoft.com/office/drawing/2014/main" id="{350C10AF-A913-D34A-79F0-7ADA07D71FD3}"/>
              </a:ext>
            </a:extLst>
          </p:cNvPr>
          <p:cNvCxnSpPr>
            <a:cxnSpLocks/>
          </p:cNvCxnSpPr>
          <p:nvPr/>
        </p:nvCxnSpPr>
        <p:spPr>
          <a:xfrm rot="16200000">
            <a:off x="9918213" y="744279"/>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1" name="Oval 190">
            <a:extLst>
              <a:ext uri="{FF2B5EF4-FFF2-40B4-BE49-F238E27FC236}">
                <a16:creationId xmlns:a16="http://schemas.microsoft.com/office/drawing/2014/main" id="{E3899168-04D2-BCB7-6236-C7349F881A09}"/>
              </a:ext>
            </a:extLst>
          </p:cNvPr>
          <p:cNvSpPr/>
          <p:nvPr/>
        </p:nvSpPr>
        <p:spPr>
          <a:xfrm rot="16200000">
            <a:off x="9884424" y="957924"/>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2" name="Donut 428">
            <a:extLst>
              <a:ext uri="{FF2B5EF4-FFF2-40B4-BE49-F238E27FC236}">
                <a16:creationId xmlns:a16="http://schemas.microsoft.com/office/drawing/2014/main" id="{41E053C2-A7D5-9321-C4D2-D571C5283F69}"/>
              </a:ext>
            </a:extLst>
          </p:cNvPr>
          <p:cNvSpPr/>
          <p:nvPr/>
        </p:nvSpPr>
        <p:spPr>
          <a:xfrm>
            <a:off x="9754134" y="126452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93" name="Straight Connector 192">
            <a:extLst>
              <a:ext uri="{FF2B5EF4-FFF2-40B4-BE49-F238E27FC236}">
                <a16:creationId xmlns:a16="http://schemas.microsoft.com/office/drawing/2014/main" id="{62E6DE3A-C663-A97C-8562-B108A3BFE4F1}"/>
              </a:ext>
            </a:extLst>
          </p:cNvPr>
          <p:cNvCxnSpPr>
            <a:cxnSpLocks/>
          </p:cNvCxnSpPr>
          <p:nvPr/>
        </p:nvCxnSpPr>
        <p:spPr>
          <a:xfrm>
            <a:off x="9921234" y="118846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4" name="Oval 193">
            <a:extLst>
              <a:ext uri="{FF2B5EF4-FFF2-40B4-BE49-F238E27FC236}">
                <a16:creationId xmlns:a16="http://schemas.microsoft.com/office/drawing/2014/main" id="{26EA370D-8F99-5A36-F8A6-942FB8BD32E3}"/>
              </a:ext>
            </a:extLst>
          </p:cNvPr>
          <p:cNvSpPr/>
          <p:nvPr/>
        </p:nvSpPr>
        <p:spPr>
          <a:xfrm>
            <a:off x="9894502" y="140446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5" name="Group 194">
            <a:extLst>
              <a:ext uri="{FF2B5EF4-FFF2-40B4-BE49-F238E27FC236}">
                <a16:creationId xmlns:a16="http://schemas.microsoft.com/office/drawing/2014/main" id="{308B940D-A464-9AF3-1445-30C6C4A43829}"/>
              </a:ext>
            </a:extLst>
          </p:cNvPr>
          <p:cNvGrpSpPr/>
          <p:nvPr/>
        </p:nvGrpSpPr>
        <p:grpSpPr>
          <a:xfrm>
            <a:off x="9744944" y="1640596"/>
            <a:ext cx="359226" cy="504056"/>
            <a:chOff x="5480394" y="6026233"/>
            <a:chExt cx="359226" cy="504056"/>
          </a:xfrm>
        </p:grpSpPr>
        <p:sp>
          <p:nvSpPr>
            <p:cNvPr id="196" name="Donut 428">
              <a:extLst>
                <a:ext uri="{FF2B5EF4-FFF2-40B4-BE49-F238E27FC236}">
                  <a16:creationId xmlns:a16="http://schemas.microsoft.com/office/drawing/2014/main" id="{365ABA78-4138-5894-D4E5-28AFEB283001}"/>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97" name="Straight Connector 196">
              <a:extLst>
                <a:ext uri="{FF2B5EF4-FFF2-40B4-BE49-F238E27FC236}">
                  <a16:creationId xmlns:a16="http://schemas.microsoft.com/office/drawing/2014/main" id="{829D5CDD-47BA-E572-7932-3F629280DE2B}"/>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8" name="Oval 197">
              <a:extLst>
                <a:ext uri="{FF2B5EF4-FFF2-40B4-BE49-F238E27FC236}">
                  <a16:creationId xmlns:a16="http://schemas.microsoft.com/office/drawing/2014/main" id="{27694B80-D0EE-A4CF-A6BC-A9F5EBFAEF43}"/>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99" name="Group 198">
            <a:extLst>
              <a:ext uri="{FF2B5EF4-FFF2-40B4-BE49-F238E27FC236}">
                <a16:creationId xmlns:a16="http://schemas.microsoft.com/office/drawing/2014/main" id="{75CDAD4F-F878-1D85-1048-E783F9E58C29}"/>
              </a:ext>
            </a:extLst>
          </p:cNvPr>
          <p:cNvGrpSpPr/>
          <p:nvPr/>
        </p:nvGrpSpPr>
        <p:grpSpPr>
          <a:xfrm>
            <a:off x="9744944" y="2103983"/>
            <a:ext cx="359226" cy="504056"/>
            <a:chOff x="5480394" y="6026233"/>
            <a:chExt cx="359226" cy="504056"/>
          </a:xfrm>
        </p:grpSpPr>
        <p:sp>
          <p:nvSpPr>
            <p:cNvPr id="200" name="Donut 428">
              <a:extLst>
                <a:ext uri="{FF2B5EF4-FFF2-40B4-BE49-F238E27FC236}">
                  <a16:creationId xmlns:a16="http://schemas.microsoft.com/office/drawing/2014/main" id="{212C0D43-AB0B-EDCA-A697-91967419A610}"/>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C3211A5E-0DDD-A989-3A14-29BCE966602B}"/>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02" name="Oval 201">
              <a:extLst>
                <a:ext uri="{FF2B5EF4-FFF2-40B4-BE49-F238E27FC236}">
                  <a16:creationId xmlns:a16="http://schemas.microsoft.com/office/drawing/2014/main" id="{7257C110-41A5-C7E2-0B39-F491B95DF774}"/>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090E2B9C-7A5C-87D1-5A37-4823634D5210}"/>
              </a:ext>
            </a:extLst>
          </p:cNvPr>
          <p:cNvGrpSpPr/>
          <p:nvPr/>
        </p:nvGrpSpPr>
        <p:grpSpPr>
          <a:xfrm>
            <a:off x="9744944" y="2567370"/>
            <a:ext cx="359226" cy="504056"/>
            <a:chOff x="5480394" y="6026233"/>
            <a:chExt cx="359226" cy="504056"/>
          </a:xfrm>
        </p:grpSpPr>
        <p:sp>
          <p:nvSpPr>
            <p:cNvPr id="204" name="Donut 428">
              <a:extLst>
                <a:ext uri="{FF2B5EF4-FFF2-40B4-BE49-F238E27FC236}">
                  <a16:creationId xmlns:a16="http://schemas.microsoft.com/office/drawing/2014/main" id="{36447349-59CB-A0B0-8BC1-2D75F4EFD0E6}"/>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5" name="Straight Connector 204">
              <a:extLst>
                <a:ext uri="{FF2B5EF4-FFF2-40B4-BE49-F238E27FC236}">
                  <a16:creationId xmlns:a16="http://schemas.microsoft.com/office/drawing/2014/main" id="{48560A5A-5086-BFEA-6997-91CD1B5DFE56}"/>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06" name="Oval 205">
              <a:extLst>
                <a:ext uri="{FF2B5EF4-FFF2-40B4-BE49-F238E27FC236}">
                  <a16:creationId xmlns:a16="http://schemas.microsoft.com/office/drawing/2014/main" id="{E033E049-2AB4-83A7-9E48-B6D2CCBFA706}"/>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07" name="Group 206">
            <a:extLst>
              <a:ext uri="{FF2B5EF4-FFF2-40B4-BE49-F238E27FC236}">
                <a16:creationId xmlns:a16="http://schemas.microsoft.com/office/drawing/2014/main" id="{EA76F0EE-A78F-8A46-8E48-FA0FBA74063F}"/>
              </a:ext>
            </a:extLst>
          </p:cNvPr>
          <p:cNvGrpSpPr/>
          <p:nvPr/>
        </p:nvGrpSpPr>
        <p:grpSpPr>
          <a:xfrm>
            <a:off x="9744944" y="3030757"/>
            <a:ext cx="359226" cy="504056"/>
            <a:chOff x="5480394" y="6026233"/>
            <a:chExt cx="359226" cy="504056"/>
          </a:xfrm>
        </p:grpSpPr>
        <p:sp>
          <p:nvSpPr>
            <p:cNvPr id="208" name="Donut 428">
              <a:extLst>
                <a:ext uri="{FF2B5EF4-FFF2-40B4-BE49-F238E27FC236}">
                  <a16:creationId xmlns:a16="http://schemas.microsoft.com/office/drawing/2014/main" id="{D63144D4-0DD1-9062-D2FA-349A31645337}"/>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9" name="Straight Connector 208">
              <a:extLst>
                <a:ext uri="{FF2B5EF4-FFF2-40B4-BE49-F238E27FC236}">
                  <a16:creationId xmlns:a16="http://schemas.microsoft.com/office/drawing/2014/main" id="{118904BF-F84F-7F31-9908-BA765D122047}"/>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0" name="Oval 209">
              <a:extLst>
                <a:ext uri="{FF2B5EF4-FFF2-40B4-BE49-F238E27FC236}">
                  <a16:creationId xmlns:a16="http://schemas.microsoft.com/office/drawing/2014/main" id="{7AC4923F-60E3-9296-7BAD-E96B4821B827}"/>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1" name="Group 210">
            <a:extLst>
              <a:ext uri="{FF2B5EF4-FFF2-40B4-BE49-F238E27FC236}">
                <a16:creationId xmlns:a16="http://schemas.microsoft.com/office/drawing/2014/main" id="{18C4DC13-9FBF-71AC-CEB5-9D3C2CABBC30}"/>
              </a:ext>
            </a:extLst>
          </p:cNvPr>
          <p:cNvGrpSpPr/>
          <p:nvPr/>
        </p:nvGrpSpPr>
        <p:grpSpPr>
          <a:xfrm>
            <a:off x="9744944" y="3494144"/>
            <a:ext cx="359226" cy="504056"/>
            <a:chOff x="5480394" y="6026233"/>
            <a:chExt cx="359226" cy="504056"/>
          </a:xfrm>
        </p:grpSpPr>
        <p:sp>
          <p:nvSpPr>
            <p:cNvPr id="212" name="Donut 428">
              <a:extLst>
                <a:ext uri="{FF2B5EF4-FFF2-40B4-BE49-F238E27FC236}">
                  <a16:creationId xmlns:a16="http://schemas.microsoft.com/office/drawing/2014/main" id="{4679BB0D-829F-D7D1-6104-33CC81B0F4D6}"/>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798DA6D6-650B-1EFE-9667-517A95B20DC9}"/>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4" name="Oval 213">
              <a:extLst>
                <a:ext uri="{FF2B5EF4-FFF2-40B4-BE49-F238E27FC236}">
                  <a16:creationId xmlns:a16="http://schemas.microsoft.com/office/drawing/2014/main" id="{AA024883-5B1E-313C-41C1-5DE931DACC75}"/>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5" name="TextBox 214">
            <a:extLst>
              <a:ext uri="{FF2B5EF4-FFF2-40B4-BE49-F238E27FC236}">
                <a16:creationId xmlns:a16="http://schemas.microsoft.com/office/drawing/2014/main" id="{1BFA8FA1-73BB-C695-BD55-882A257395F4}"/>
              </a:ext>
            </a:extLst>
          </p:cNvPr>
          <p:cNvSpPr txBox="1"/>
          <p:nvPr/>
        </p:nvSpPr>
        <p:spPr>
          <a:xfrm>
            <a:off x="10062245" y="1929811"/>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216" name="TextBox 215">
            <a:extLst>
              <a:ext uri="{FF2B5EF4-FFF2-40B4-BE49-F238E27FC236}">
                <a16:creationId xmlns:a16="http://schemas.microsoft.com/office/drawing/2014/main" id="{7550E2D7-0EA4-9498-DA73-A3513B8C4DB4}"/>
              </a:ext>
            </a:extLst>
          </p:cNvPr>
          <p:cNvSpPr txBox="1"/>
          <p:nvPr/>
        </p:nvSpPr>
        <p:spPr>
          <a:xfrm>
            <a:off x="10062245" y="2398093"/>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217" name="TextBox 216">
            <a:extLst>
              <a:ext uri="{FF2B5EF4-FFF2-40B4-BE49-F238E27FC236}">
                <a16:creationId xmlns:a16="http://schemas.microsoft.com/office/drawing/2014/main" id="{06A143B6-A396-E81D-613B-064E2CE07309}"/>
              </a:ext>
            </a:extLst>
          </p:cNvPr>
          <p:cNvSpPr txBox="1"/>
          <p:nvPr/>
        </p:nvSpPr>
        <p:spPr>
          <a:xfrm>
            <a:off x="10062245" y="2846171"/>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218" name="TextBox 217">
            <a:extLst>
              <a:ext uri="{FF2B5EF4-FFF2-40B4-BE49-F238E27FC236}">
                <a16:creationId xmlns:a16="http://schemas.microsoft.com/office/drawing/2014/main" id="{5CD81CFC-9D6B-E5CE-64F8-E3A5F1217DD8}"/>
              </a:ext>
            </a:extLst>
          </p:cNvPr>
          <p:cNvSpPr txBox="1"/>
          <p:nvPr/>
        </p:nvSpPr>
        <p:spPr>
          <a:xfrm>
            <a:off x="10062245" y="3325981"/>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219" name="TextBox 218">
            <a:extLst>
              <a:ext uri="{FF2B5EF4-FFF2-40B4-BE49-F238E27FC236}">
                <a16:creationId xmlns:a16="http://schemas.microsoft.com/office/drawing/2014/main" id="{C1B37EB5-CE1C-B7B3-5034-9A4A45BD0D82}"/>
              </a:ext>
            </a:extLst>
          </p:cNvPr>
          <p:cNvSpPr txBox="1"/>
          <p:nvPr/>
        </p:nvSpPr>
        <p:spPr>
          <a:xfrm>
            <a:off x="10062245" y="3776703"/>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220" name="TextBox 219">
            <a:extLst>
              <a:ext uri="{FF2B5EF4-FFF2-40B4-BE49-F238E27FC236}">
                <a16:creationId xmlns:a16="http://schemas.microsoft.com/office/drawing/2014/main" id="{D061AFE3-49FE-83C2-4BC8-756C04127824}"/>
              </a:ext>
            </a:extLst>
          </p:cNvPr>
          <p:cNvSpPr txBox="1"/>
          <p:nvPr/>
        </p:nvSpPr>
        <p:spPr>
          <a:xfrm>
            <a:off x="9109264" y="1326216"/>
            <a:ext cx="657386" cy="230832"/>
          </a:xfrm>
          <a:prstGeom prst="rect">
            <a:avLst/>
          </a:prstGeom>
          <a:noFill/>
        </p:spPr>
        <p:txBody>
          <a:bodyPr wrap="square" rtlCol="0">
            <a:spAutoFit/>
          </a:bodyPr>
          <a:lstStyle/>
          <a:p>
            <a:pPr algn="ctr"/>
            <a:r>
              <a:rPr lang="en-GB" sz="900" b="1" dirty="0">
                <a:solidFill>
                  <a:schemeClr val="accent5"/>
                </a:solidFill>
              </a:rPr>
              <a:t>SCMK1</a:t>
            </a:r>
          </a:p>
        </p:txBody>
      </p:sp>
      <p:sp>
        <p:nvSpPr>
          <p:cNvPr id="224" name="Rectangle 223">
            <a:extLst>
              <a:ext uri="{FF2B5EF4-FFF2-40B4-BE49-F238E27FC236}">
                <a16:creationId xmlns:a16="http://schemas.microsoft.com/office/drawing/2014/main" id="{D1172208-87F7-AB37-65D7-15A904A9C694}"/>
              </a:ext>
            </a:extLst>
          </p:cNvPr>
          <p:cNvSpPr/>
          <p:nvPr/>
        </p:nvSpPr>
        <p:spPr>
          <a:xfrm>
            <a:off x="9776872" y="821932"/>
            <a:ext cx="300082" cy="338554"/>
          </a:xfrm>
          <a:prstGeom prst="rect">
            <a:avLst/>
          </a:prstGeom>
        </p:spPr>
        <p:txBody>
          <a:bodyPr wrap="none">
            <a:spAutoFit/>
          </a:bodyPr>
          <a:lstStyle/>
          <a:p>
            <a:pPr algn="ctr"/>
            <a:r>
              <a:rPr lang="en-GB" sz="1600" b="1" dirty="0">
                <a:solidFill>
                  <a:srgbClr val="FFC000"/>
                </a:solidFill>
              </a:rPr>
              <a:t>S</a:t>
            </a:r>
          </a:p>
        </p:txBody>
      </p:sp>
      <p:grpSp>
        <p:nvGrpSpPr>
          <p:cNvPr id="225" name="Group 224">
            <a:extLst>
              <a:ext uri="{FF2B5EF4-FFF2-40B4-BE49-F238E27FC236}">
                <a16:creationId xmlns:a16="http://schemas.microsoft.com/office/drawing/2014/main" id="{2968E416-6995-F41E-9633-761AD3C1CF07}"/>
              </a:ext>
            </a:extLst>
          </p:cNvPr>
          <p:cNvGrpSpPr/>
          <p:nvPr/>
        </p:nvGrpSpPr>
        <p:grpSpPr>
          <a:xfrm>
            <a:off x="7991421" y="1114993"/>
            <a:ext cx="607773" cy="534981"/>
            <a:chOff x="5117093" y="4807730"/>
            <a:chExt cx="607773" cy="534981"/>
          </a:xfrm>
        </p:grpSpPr>
        <p:pic>
          <p:nvPicPr>
            <p:cNvPr id="226" name="Picture 225">
              <a:extLst>
                <a:ext uri="{FF2B5EF4-FFF2-40B4-BE49-F238E27FC236}">
                  <a16:creationId xmlns:a16="http://schemas.microsoft.com/office/drawing/2014/main" id="{4C353751-DB45-010A-4291-1BD6E4D4F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227" name="TextBox 226">
              <a:extLst>
                <a:ext uri="{FF2B5EF4-FFF2-40B4-BE49-F238E27FC236}">
                  <a16:creationId xmlns:a16="http://schemas.microsoft.com/office/drawing/2014/main" id="{7DD9E048-C4CB-DE0B-0224-895A2C4070F7}"/>
                </a:ext>
              </a:extLst>
            </p:cNvPr>
            <p:cNvSpPr txBox="1"/>
            <p:nvPr/>
          </p:nvSpPr>
          <p:spPr>
            <a:xfrm>
              <a:off x="5117093" y="5142656"/>
              <a:ext cx="607773" cy="200055"/>
            </a:xfrm>
            <a:prstGeom prst="rect">
              <a:avLst/>
            </a:prstGeom>
            <a:noFill/>
          </p:spPr>
          <p:txBody>
            <a:bodyPr wrap="square" rtlCol="0">
              <a:spAutoFit/>
            </a:bodyPr>
            <a:lstStyle/>
            <a:p>
              <a:pPr algn="ctr"/>
              <a:r>
                <a:rPr lang="en-GB" sz="700" b="1" dirty="0">
                  <a:solidFill>
                    <a:schemeClr val="accent1"/>
                  </a:solidFill>
                </a:rPr>
                <a:t>NBW AK</a:t>
              </a:r>
            </a:p>
          </p:txBody>
        </p:sp>
      </p:grpSp>
      <p:sp>
        <p:nvSpPr>
          <p:cNvPr id="228" name="Platshållare för text 7">
            <a:extLst>
              <a:ext uri="{FF2B5EF4-FFF2-40B4-BE49-F238E27FC236}">
                <a16:creationId xmlns:a16="http://schemas.microsoft.com/office/drawing/2014/main" id="{FD06A688-B850-DDF0-8AEB-68402D6FD571}"/>
              </a:ext>
            </a:extLst>
          </p:cNvPr>
          <p:cNvSpPr txBox="1">
            <a:spLocks/>
          </p:cNvSpPr>
          <p:nvPr/>
        </p:nvSpPr>
        <p:spPr>
          <a:xfrm>
            <a:off x="8944973" y="113120"/>
            <a:ext cx="2097666"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#2</a:t>
            </a:r>
          </a:p>
          <a:p>
            <a:pPr algn="ctr"/>
            <a:r>
              <a:rPr lang="en-GB" sz="1400" b="1" dirty="0">
                <a:solidFill>
                  <a:schemeClr val="tx1"/>
                </a:solidFill>
              </a:rPr>
              <a:t>(North-West Bunker)</a:t>
            </a:r>
            <a:endParaRPr lang="sv-SE" dirty="0">
              <a:solidFill>
                <a:schemeClr val="tx1"/>
              </a:solidFill>
            </a:endParaRPr>
          </a:p>
        </p:txBody>
      </p:sp>
      <p:sp>
        <p:nvSpPr>
          <p:cNvPr id="229" name="TextBox 228">
            <a:extLst>
              <a:ext uri="{FF2B5EF4-FFF2-40B4-BE49-F238E27FC236}">
                <a16:creationId xmlns:a16="http://schemas.microsoft.com/office/drawing/2014/main" id="{F587A157-9CFC-DFD5-19D5-3750A2EB9B75}"/>
              </a:ext>
            </a:extLst>
          </p:cNvPr>
          <p:cNvSpPr txBox="1"/>
          <p:nvPr/>
        </p:nvSpPr>
        <p:spPr>
          <a:xfrm>
            <a:off x="9077225" y="1775927"/>
            <a:ext cx="689425" cy="230832"/>
          </a:xfrm>
          <a:prstGeom prst="rect">
            <a:avLst/>
          </a:prstGeom>
          <a:noFill/>
        </p:spPr>
        <p:txBody>
          <a:bodyPr wrap="square" rtlCol="0">
            <a:spAutoFit/>
          </a:bodyPr>
          <a:lstStyle/>
          <a:p>
            <a:pPr algn="ctr"/>
            <a:r>
              <a:rPr lang="en-GB" sz="900" b="1" dirty="0">
                <a:solidFill>
                  <a:schemeClr val="accent5"/>
                </a:solidFill>
              </a:rPr>
              <a:t>SCMK2</a:t>
            </a:r>
          </a:p>
        </p:txBody>
      </p:sp>
      <p:sp>
        <p:nvSpPr>
          <p:cNvPr id="230" name="TextBox 229">
            <a:extLst>
              <a:ext uri="{FF2B5EF4-FFF2-40B4-BE49-F238E27FC236}">
                <a16:creationId xmlns:a16="http://schemas.microsoft.com/office/drawing/2014/main" id="{FA144C1B-768B-2CBE-09F1-0E5B4C9B7180}"/>
              </a:ext>
            </a:extLst>
          </p:cNvPr>
          <p:cNvSpPr txBox="1"/>
          <p:nvPr/>
        </p:nvSpPr>
        <p:spPr>
          <a:xfrm>
            <a:off x="9085677" y="2258758"/>
            <a:ext cx="668457" cy="230832"/>
          </a:xfrm>
          <a:prstGeom prst="rect">
            <a:avLst/>
          </a:prstGeom>
          <a:noFill/>
        </p:spPr>
        <p:txBody>
          <a:bodyPr wrap="square" rtlCol="0">
            <a:spAutoFit/>
          </a:bodyPr>
          <a:lstStyle/>
          <a:p>
            <a:pPr algn="ctr"/>
            <a:r>
              <a:rPr lang="en-GB" sz="900" b="1" dirty="0">
                <a:solidFill>
                  <a:schemeClr val="accent5"/>
                </a:solidFill>
              </a:rPr>
              <a:t>SCMK3</a:t>
            </a:r>
          </a:p>
        </p:txBody>
      </p:sp>
      <p:sp>
        <p:nvSpPr>
          <p:cNvPr id="231" name="TextBox 230">
            <a:extLst>
              <a:ext uri="{FF2B5EF4-FFF2-40B4-BE49-F238E27FC236}">
                <a16:creationId xmlns:a16="http://schemas.microsoft.com/office/drawing/2014/main" id="{F64CE659-5C1B-07C8-9EE2-85005DF8E8B0}"/>
              </a:ext>
            </a:extLst>
          </p:cNvPr>
          <p:cNvSpPr txBox="1"/>
          <p:nvPr/>
        </p:nvSpPr>
        <p:spPr>
          <a:xfrm>
            <a:off x="9084599" y="2721895"/>
            <a:ext cx="657386" cy="230832"/>
          </a:xfrm>
          <a:prstGeom prst="rect">
            <a:avLst/>
          </a:prstGeom>
          <a:noFill/>
        </p:spPr>
        <p:txBody>
          <a:bodyPr wrap="square" rtlCol="0">
            <a:spAutoFit/>
          </a:bodyPr>
          <a:lstStyle/>
          <a:p>
            <a:pPr algn="ctr"/>
            <a:r>
              <a:rPr lang="en-GB" sz="900" b="1" dirty="0">
                <a:solidFill>
                  <a:schemeClr val="accent5"/>
                </a:solidFill>
              </a:rPr>
              <a:t>SCMK4</a:t>
            </a:r>
          </a:p>
        </p:txBody>
      </p:sp>
      <p:sp>
        <p:nvSpPr>
          <p:cNvPr id="232" name="TextBox 231">
            <a:extLst>
              <a:ext uri="{FF2B5EF4-FFF2-40B4-BE49-F238E27FC236}">
                <a16:creationId xmlns:a16="http://schemas.microsoft.com/office/drawing/2014/main" id="{CAD53A37-1C78-26EC-2B33-96AAE67362B7}"/>
              </a:ext>
            </a:extLst>
          </p:cNvPr>
          <p:cNvSpPr txBox="1"/>
          <p:nvPr/>
        </p:nvSpPr>
        <p:spPr>
          <a:xfrm>
            <a:off x="9051721" y="3177480"/>
            <a:ext cx="689425" cy="230832"/>
          </a:xfrm>
          <a:prstGeom prst="rect">
            <a:avLst/>
          </a:prstGeom>
          <a:noFill/>
        </p:spPr>
        <p:txBody>
          <a:bodyPr wrap="square" rtlCol="0">
            <a:spAutoFit/>
          </a:bodyPr>
          <a:lstStyle/>
          <a:p>
            <a:pPr algn="ctr"/>
            <a:r>
              <a:rPr lang="en-GB" sz="900" b="1" dirty="0">
                <a:solidFill>
                  <a:schemeClr val="accent5"/>
                </a:solidFill>
              </a:rPr>
              <a:t>SCMK5</a:t>
            </a:r>
          </a:p>
        </p:txBody>
      </p:sp>
      <p:sp>
        <p:nvSpPr>
          <p:cNvPr id="233" name="TextBox 232">
            <a:extLst>
              <a:ext uri="{FF2B5EF4-FFF2-40B4-BE49-F238E27FC236}">
                <a16:creationId xmlns:a16="http://schemas.microsoft.com/office/drawing/2014/main" id="{972AB6C8-EC2E-CC7E-8A0B-55E55DE4EA0A}"/>
              </a:ext>
            </a:extLst>
          </p:cNvPr>
          <p:cNvSpPr txBox="1"/>
          <p:nvPr/>
        </p:nvSpPr>
        <p:spPr>
          <a:xfrm>
            <a:off x="9072689" y="3630509"/>
            <a:ext cx="668457" cy="230832"/>
          </a:xfrm>
          <a:prstGeom prst="rect">
            <a:avLst/>
          </a:prstGeom>
          <a:noFill/>
        </p:spPr>
        <p:txBody>
          <a:bodyPr wrap="square" rtlCol="0">
            <a:spAutoFit/>
          </a:bodyPr>
          <a:lstStyle/>
          <a:p>
            <a:pPr algn="ctr"/>
            <a:r>
              <a:rPr lang="en-GB" sz="900" b="1" dirty="0">
                <a:solidFill>
                  <a:schemeClr val="accent5"/>
                </a:solidFill>
              </a:rPr>
              <a:t>SCMK6</a:t>
            </a:r>
          </a:p>
        </p:txBody>
      </p:sp>
      <p:pic>
        <p:nvPicPr>
          <p:cNvPr id="236" name="Picture 235">
            <a:extLst>
              <a:ext uri="{FF2B5EF4-FFF2-40B4-BE49-F238E27FC236}">
                <a16:creationId xmlns:a16="http://schemas.microsoft.com/office/drawing/2014/main" id="{B977F171-8102-2D47-822E-A4EED2812734}"/>
              </a:ext>
            </a:extLst>
          </p:cNvPr>
          <p:cNvPicPr>
            <a:picLocks noChangeAspect="1"/>
          </p:cNvPicPr>
          <p:nvPr/>
        </p:nvPicPr>
        <p:blipFill>
          <a:blip r:embed="rId9"/>
          <a:stretch>
            <a:fillRect/>
          </a:stretch>
        </p:blipFill>
        <p:spPr>
          <a:xfrm>
            <a:off x="7991061" y="4257655"/>
            <a:ext cx="3786465" cy="2589454"/>
          </a:xfrm>
          <a:prstGeom prst="rect">
            <a:avLst/>
          </a:prstGeom>
        </p:spPr>
      </p:pic>
      <p:sp>
        <p:nvSpPr>
          <p:cNvPr id="238" name="TextBox 237">
            <a:extLst>
              <a:ext uri="{FF2B5EF4-FFF2-40B4-BE49-F238E27FC236}">
                <a16:creationId xmlns:a16="http://schemas.microsoft.com/office/drawing/2014/main" id="{AF14DC23-64A7-A0C4-393E-DC35681844B7}"/>
              </a:ext>
            </a:extLst>
          </p:cNvPr>
          <p:cNvSpPr txBox="1"/>
          <p:nvPr/>
        </p:nvSpPr>
        <p:spPr>
          <a:xfrm>
            <a:off x="8441908" y="5932722"/>
            <a:ext cx="3163403" cy="461665"/>
          </a:xfrm>
          <a:prstGeom prst="rect">
            <a:avLst/>
          </a:prstGeom>
          <a:noFill/>
        </p:spPr>
        <p:txBody>
          <a:bodyPr wrap="square">
            <a:spAutoFit/>
          </a:bodyPr>
          <a:lstStyle/>
          <a:p>
            <a:r>
              <a:rPr lang="en-GB" sz="2400" b="1" dirty="0">
                <a:solidFill>
                  <a:srgbClr val="FF0000"/>
                </a:solidFill>
                <a:effectLst/>
                <a:latin typeface="Calibri" panose="020F0502020204030204" pitchFamily="34" charset="0"/>
                <a:ea typeface="MS Mincho" panose="02020609040205080304" pitchFamily="49" charset="-128"/>
              </a:rPr>
              <a:t>ACCESS PROHIBITED</a:t>
            </a:r>
            <a:r>
              <a:rPr lang="en-GB" sz="2400" dirty="0">
                <a:solidFill>
                  <a:srgbClr val="FF0000"/>
                </a:solidFill>
                <a:effectLst/>
                <a:latin typeface="Calibri" panose="020F0502020204030204" pitchFamily="34" charset="0"/>
                <a:ea typeface="MS Mincho" panose="02020609040205080304" pitchFamily="49" charset="-128"/>
              </a:rPr>
              <a:t> </a:t>
            </a:r>
            <a:endParaRPr lang="en-US" sz="2400" dirty="0"/>
          </a:p>
        </p:txBody>
      </p:sp>
      <p:sp>
        <p:nvSpPr>
          <p:cNvPr id="240" name="TextBox 239">
            <a:extLst>
              <a:ext uri="{FF2B5EF4-FFF2-40B4-BE49-F238E27FC236}">
                <a16:creationId xmlns:a16="http://schemas.microsoft.com/office/drawing/2014/main" id="{0D521142-C2B2-5DBF-7FE1-AF64D36B9C56}"/>
              </a:ext>
            </a:extLst>
          </p:cNvPr>
          <p:cNvSpPr txBox="1"/>
          <p:nvPr/>
        </p:nvSpPr>
        <p:spPr>
          <a:xfrm>
            <a:off x="8445065" y="5911661"/>
            <a:ext cx="2935716" cy="461665"/>
          </a:xfrm>
          <a:prstGeom prst="rect">
            <a:avLst/>
          </a:prstGeom>
          <a:noFill/>
        </p:spPr>
        <p:txBody>
          <a:bodyPr wrap="square">
            <a:spAutoFit/>
          </a:bodyPr>
          <a:lstStyle/>
          <a:p>
            <a:r>
              <a:rPr lang="en-GB" sz="2400" b="1" dirty="0">
                <a:solidFill>
                  <a:srgbClr val="00FF00"/>
                </a:solidFill>
                <a:effectLst/>
                <a:latin typeface="Segoe UI Historic" panose="020B0502040204020203" pitchFamily="34" charset="0"/>
                <a:ea typeface="Calibri" panose="020F0502020204030204" pitchFamily="34" charset="0"/>
              </a:rPr>
              <a:t>ACCESS ALLOWED</a:t>
            </a:r>
            <a:endParaRPr lang="en-US" sz="2400" dirty="0">
              <a:solidFill>
                <a:srgbClr val="00FF00"/>
              </a:solidFill>
            </a:endParaRPr>
          </a:p>
        </p:txBody>
      </p:sp>
      <p:pic>
        <p:nvPicPr>
          <p:cNvPr id="243" name="Picture 242">
            <a:extLst>
              <a:ext uri="{FF2B5EF4-FFF2-40B4-BE49-F238E27FC236}">
                <a16:creationId xmlns:a16="http://schemas.microsoft.com/office/drawing/2014/main" id="{31B4AFA9-1683-69BF-87B6-F171A064F4AA}"/>
              </a:ext>
            </a:extLst>
          </p:cNvPr>
          <p:cNvPicPr>
            <a:picLocks noChangeAspect="1"/>
          </p:cNvPicPr>
          <p:nvPr/>
        </p:nvPicPr>
        <p:blipFill>
          <a:blip r:embed="rId10"/>
          <a:stretch>
            <a:fillRect/>
          </a:stretch>
        </p:blipFill>
        <p:spPr>
          <a:xfrm>
            <a:off x="985530" y="5315270"/>
            <a:ext cx="6608786" cy="1544444"/>
          </a:xfrm>
          <a:prstGeom prst="rect">
            <a:avLst/>
          </a:prstGeom>
        </p:spPr>
      </p:pic>
    </p:spTree>
    <p:extLst>
      <p:ext uri="{BB962C8B-B14F-4D97-AF65-F5344CB8AC3E}">
        <p14:creationId xmlns:p14="http://schemas.microsoft.com/office/powerpoint/2010/main" val="4165505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graphicEl>
                                              <a:dgm id="{39D453E9-1D05-4525-8939-56F28DF017F3}"/>
                                            </p:graphic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225"/>
                                        </p:tgtEl>
                                        <p:attrNameLst>
                                          <p:attrName>style.visibility</p:attrName>
                                        </p:attrNameLst>
                                      </p:cBhvr>
                                      <p:to>
                                        <p:strVal val="visible"/>
                                      </p:to>
                                    </p:set>
                                    <p:animEffect transition="in" filter="fade">
                                      <p:cBhvr>
                                        <p:cTn id="10" dur="500"/>
                                        <p:tgtEl>
                                          <p:spTgt spid="225"/>
                                        </p:tgtEl>
                                      </p:cBhvr>
                                    </p:animEffec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1.45833E-6 1.11111E-6 L 0.13333 -0.0412 " pathEditMode="relative" rAng="0" ptsTypes="AA">
                                      <p:cBhvr>
                                        <p:cTn id="13" dur="2000" fill="hold"/>
                                        <p:tgtEl>
                                          <p:spTgt spid="225"/>
                                        </p:tgtEl>
                                        <p:attrNameLst>
                                          <p:attrName>ppt_x</p:attrName>
                                          <p:attrName>ppt_y</p:attrName>
                                        </p:attrNameLst>
                                      </p:cBhvr>
                                      <p:rCtr x="6667" y="-2060"/>
                                    </p:animMotion>
                                  </p:childTnLst>
                                </p:cTn>
                              </p:par>
                            </p:childTnLst>
                          </p:cTn>
                        </p:par>
                        <p:par>
                          <p:cTn id="14" fill="hold">
                            <p:stCondLst>
                              <p:cond delay="2500"/>
                            </p:stCondLst>
                            <p:childTnLst>
                              <p:par>
                                <p:cTn id="15" presetID="10" presetClass="exit" presetSubtype="0" fill="hold" nodeType="afterEffect">
                                  <p:stCondLst>
                                    <p:cond delay="0"/>
                                  </p:stCondLst>
                                  <p:childTnLst>
                                    <p:animEffect transition="out" filter="fade">
                                      <p:cBhvr>
                                        <p:cTn id="16" dur="500"/>
                                        <p:tgtEl>
                                          <p:spTgt spid="225"/>
                                        </p:tgtEl>
                                      </p:cBhvr>
                                    </p:animEffect>
                                    <p:set>
                                      <p:cBhvr>
                                        <p:cTn id="17" dur="1" fill="hold">
                                          <p:stCondLst>
                                            <p:cond delay="499"/>
                                          </p:stCondLst>
                                        </p:cTn>
                                        <p:tgtEl>
                                          <p:spTgt spid="225"/>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19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5400000">
                                      <p:cBhvr>
                                        <p:cTn id="24" dur="2000" fill="hold"/>
                                        <p:tgtEl>
                                          <p:spTgt spid="190"/>
                                        </p:tgtEl>
                                        <p:attrNameLst>
                                          <p:attrName>r</p:attrName>
                                        </p:attrNameLst>
                                      </p:cBhvr>
                                    </p:animRot>
                                  </p:childTnLst>
                                </p:cTn>
                              </p:par>
                              <p:par>
                                <p:cTn id="25" presetID="42" presetClass="path" presetSubtype="0" accel="50000" decel="50000" fill="hold" nodeType="withEffect">
                                  <p:stCondLst>
                                    <p:cond delay="0"/>
                                  </p:stCondLst>
                                  <p:childTnLst>
                                    <p:animMotion origin="layout" path="M -2.5E-6 -4.44444E-6 L -2.5E-6 0.0088 " pathEditMode="relative" rAng="0" ptsTypes="AA">
                                      <p:cBhvr>
                                        <p:cTn id="26" dur="2000" fill="hold"/>
                                        <p:tgtEl>
                                          <p:spTgt spid="3"/>
                                        </p:tgtEl>
                                        <p:attrNameLst>
                                          <p:attrName>ppt_x</p:attrName>
                                          <p:attrName>ppt_y</p:attrName>
                                        </p:attrNameLst>
                                      </p:cBhvr>
                                      <p:rCtr x="0" y="440"/>
                                    </p:animMotion>
                                  </p:childTnLst>
                                </p:cTn>
                              </p:par>
                              <p:par>
                                <p:cTn id="27" presetID="10" presetClass="entr" presetSubtype="0" fill="hold" grpId="0" nodeType="withEffect">
                                  <p:stCondLst>
                                    <p:cond delay="0"/>
                                  </p:stCondLst>
                                  <p:childTnLst>
                                    <p:set>
                                      <p:cBhvr>
                                        <p:cTn id="28" dur="1" fill="hold">
                                          <p:stCondLst>
                                            <p:cond delay="0"/>
                                          </p:stCondLst>
                                        </p:cTn>
                                        <p:tgtEl>
                                          <p:spTgt spid="224"/>
                                        </p:tgtEl>
                                        <p:attrNameLst>
                                          <p:attrName>style.visibility</p:attrName>
                                        </p:attrNameLst>
                                      </p:cBhvr>
                                      <p:to>
                                        <p:strVal val="visible"/>
                                      </p:to>
                                    </p:set>
                                    <p:animEffect transition="in" filter="fade">
                                      <p:cBhvr>
                                        <p:cTn id="29" dur="500"/>
                                        <p:tgtEl>
                                          <p:spTgt spid="224"/>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81">
                                            <p:graphicEl>
                                              <a:dgm id="{9BA5BA51-1FC2-4EA7-A579-20F73FD7553E}"/>
                                            </p:graphicEl>
                                          </p:spTgt>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81">
                                            <p:graphicEl>
                                              <a:dgm id="{572AE0A8-FCF1-4ED6-8DA7-499A1767F2CB}"/>
                                            </p:graphic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81">
                                            <p:graphicEl>
                                              <a:dgm id="{C96AF1D8-AF6C-413E-8A7F-5D937CDEDCC7}"/>
                                            </p:graphicEl>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181">
                                            <p:graphicEl>
                                              <a:dgm id="{DE6D8022-E206-4B85-9130-30DF70AA6E21}"/>
                                            </p:graphicEl>
                                          </p:spTgt>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238"/>
                                        </p:tgtEl>
                                        <p:attrNameLst>
                                          <p:attrName>style.visibility</p:attrName>
                                        </p:attrNameLst>
                                      </p:cBhvr>
                                      <p:to>
                                        <p:strVal val="hidden"/>
                                      </p:to>
                                    </p:set>
                                  </p:childTnLst>
                                </p:cTn>
                              </p:par>
                            </p:childTnLst>
                          </p:cTn>
                        </p:par>
                        <p:par>
                          <p:cTn id="46" fill="hold">
                            <p:stCondLst>
                              <p:cond delay="0"/>
                            </p:stCondLst>
                            <p:childTnLst>
                              <p:par>
                                <p:cTn id="47" presetID="1" presetClass="entr" presetSubtype="0" fill="hold" grpId="0" nodeType="afterEffect">
                                  <p:stCondLst>
                                    <p:cond delay="0"/>
                                  </p:stCondLst>
                                  <p:childTnLst>
                                    <p:set>
                                      <p:cBhvr>
                                        <p:cTn id="48" dur="1" fill="hold">
                                          <p:stCondLst>
                                            <p:cond delay="0"/>
                                          </p:stCondLst>
                                        </p:cTn>
                                        <p:tgtEl>
                                          <p:spTgt spid="24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1">
                                            <p:graphicEl>
                                              <a:dgm id="{F46D507D-A75F-43D8-9AB6-9F191A329A7C}"/>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1">
                                            <p:graphicEl>
                                              <a:dgm id="{4F41243B-56F0-4DD0-B599-1141310C1323}"/>
                                            </p:graphic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1" grpId="0" uiExpand="1">
        <p:bldSub>
          <a:bldDgm bld="one"/>
        </p:bldSub>
      </p:bldGraphic>
      <p:bldP spid="224" grpId="0"/>
      <p:bldP spid="238" grpId="0"/>
      <p:bldP spid="24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75" y="75258"/>
            <a:ext cx="9360000" cy="657339"/>
          </a:xfrm>
        </p:spPr>
        <p:txBody>
          <a:bodyPr/>
          <a:lstStyle/>
          <a:p>
            <a:r>
              <a:rPr lang="sv-SE" dirty="0"/>
              <a:t>Access Procedure</a:t>
            </a:r>
            <a:endParaRPr lang="en-GB" dirty="0"/>
          </a:p>
        </p:txBody>
      </p:sp>
      <p:sp>
        <p:nvSpPr>
          <p:cNvPr id="4" name="Slide Number Placeholder 3"/>
          <p:cNvSpPr>
            <a:spLocks noGrp="1"/>
          </p:cNvSpPr>
          <p:nvPr>
            <p:ph type="sldNum" sz="quarter" idx="12"/>
          </p:nvPr>
        </p:nvSpPr>
        <p:spPr>
          <a:xfrm>
            <a:off x="8928410" y="6490969"/>
            <a:ext cx="2743200" cy="365125"/>
          </a:xfrm>
        </p:spPr>
        <p:txBody>
          <a:bodyPr/>
          <a:lstStyle/>
          <a:p>
            <a:fld id="{F7283078-D760-1647-8B80-66BA8B52336D}" type="slidenum">
              <a:rPr lang="sv-SE" smtClean="0"/>
              <a:t>29</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9CD1DEFB-DA7D-452C-D3F2-0D216125522F}"/>
              </a:ext>
            </a:extLst>
          </p:cNvPr>
          <p:cNvSpPr>
            <a:spLocks noChangeArrowheads="1"/>
          </p:cNvSpPr>
          <p:nvPr/>
        </p:nvSpPr>
        <p:spPr bwMode="auto">
          <a:xfrm>
            <a:off x="4156075" y="142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81" name="Diagram 180">
            <a:extLst>
              <a:ext uri="{FF2B5EF4-FFF2-40B4-BE49-F238E27FC236}">
                <a16:creationId xmlns:a16="http://schemas.microsoft.com/office/drawing/2014/main" id="{3EE7C60A-34D0-E0D8-CDC3-9ACFD4571E48}"/>
              </a:ext>
            </a:extLst>
          </p:cNvPr>
          <p:cNvGraphicFramePr/>
          <p:nvPr>
            <p:extLst>
              <p:ext uri="{D42A27DB-BD31-4B8C-83A1-F6EECF244321}">
                <p14:modId xmlns:p14="http://schemas.microsoft.com/office/powerpoint/2010/main" val="2444571800"/>
              </p:ext>
            </p:extLst>
          </p:nvPr>
        </p:nvGraphicFramePr>
        <p:xfrm>
          <a:off x="706854" y="719899"/>
          <a:ext cx="6653996" cy="47006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36" name="Picture 235">
            <a:extLst>
              <a:ext uri="{FF2B5EF4-FFF2-40B4-BE49-F238E27FC236}">
                <a16:creationId xmlns:a16="http://schemas.microsoft.com/office/drawing/2014/main" id="{B977F171-8102-2D47-822E-A4EED2812734}"/>
              </a:ext>
            </a:extLst>
          </p:cNvPr>
          <p:cNvPicPr>
            <a:picLocks noChangeAspect="1"/>
          </p:cNvPicPr>
          <p:nvPr/>
        </p:nvPicPr>
        <p:blipFill>
          <a:blip r:embed="rId8"/>
          <a:stretch>
            <a:fillRect/>
          </a:stretch>
        </p:blipFill>
        <p:spPr>
          <a:xfrm>
            <a:off x="7585750" y="2002414"/>
            <a:ext cx="4268712" cy="2919248"/>
          </a:xfrm>
          <a:prstGeom prst="rect">
            <a:avLst/>
          </a:prstGeom>
        </p:spPr>
      </p:pic>
      <p:sp>
        <p:nvSpPr>
          <p:cNvPr id="238" name="TextBox 237">
            <a:extLst>
              <a:ext uri="{FF2B5EF4-FFF2-40B4-BE49-F238E27FC236}">
                <a16:creationId xmlns:a16="http://schemas.microsoft.com/office/drawing/2014/main" id="{AF14DC23-64A7-A0C4-393E-DC35681844B7}"/>
              </a:ext>
            </a:extLst>
          </p:cNvPr>
          <p:cNvSpPr txBox="1"/>
          <p:nvPr/>
        </p:nvSpPr>
        <p:spPr>
          <a:xfrm>
            <a:off x="8173080" y="3870737"/>
            <a:ext cx="3163403" cy="461665"/>
          </a:xfrm>
          <a:prstGeom prst="rect">
            <a:avLst/>
          </a:prstGeom>
          <a:noFill/>
        </p:spPr>
        <p:txBody>
          <a:bodyPr wrap="square">
            <a:spAutoFit/>
          </a:bodyPr>
          <a:lstStyle/>
          <a:p>
            <a:r>
              <a:rPr lang="en-GB" sz="2400" b="1" dirty="0">
                <a:solidFill>
                  <a:srgbClr val="FF0000"/>
                </a:solidFill>
                <a:effectLst/>
                <a:latin typeface="Calibri" panose="020F0502020204030204" pitchFamily="34" charset="0"/>
                <a:ea typeface="MS Mincho" panose="02020609040205080304" pitchFamily="49" charset="-128"/>
              </a:rPr>
              <a:t>ACCESS PROHIBITED</a:t>
            </a:r>
            <a:r>
              <a:rPr lang="en-GB" sz="2400" dirty="0">
                <a:solidFill>
                  <a:srgbClr val="FF0000"/>
                </a:solidFill>
                <a:effectLst/>
                <a:latin typeface="Calibri" panose="020F0502020204030204" pitchFamily="34" charset="0"/>
                <a:ea typeface="MS Mincho" panose="02020609040205080304" pitchFamily="49" charset="-128"/>
              </a:rPr>
              <a:t> </a:t>
            </a:r>
            <a:endParaRPr lang="en-US" sz="2400" dirty="0"/>
          </a:p>
        </p:txBody>
      </p:sp>
      <p:sp>
        <p:nvSpPr>
          <p:cNvPr id="240" name="TextBox 239">
            <a:extLst>
              <a:ext uri="{FF2B5EF4-FFF2-40B4-BE49-F238E27FC236}">
                <a16:creationId xmlns:a16="http://schemas.microsoft.com/office/drawing/2014/main" id="{0D521142-C2B2-5DBF-7FE1-AF64D36B9C56}"/>
              </a:ext>
            </a:extLst>
          </p:cNvPr>
          <p:cNvSpPr txBox="1"/>
          <p:nvPr/>
        </p:nvSpPr>
        <p:spPr>
          <a:xfrm>
            <a:off x="8286924" y="3870737"/>
            <a:ext cx="2935716" cy="461665"/>
          </a:xfrm>
          <a:prstGeom prst="rect">
            <a:avLst/>
          </a:prstGeom>
          <a:noFill/>
        </p:spPr>
        <p:txBody>
          <a:bodyPr wrap="square">
            <a:spAutoFit/>
          </a:bodyPr>
          <a:lstStyle/>
          <a:p>
            <a:r>
              <a:rPr lang="en-GB" sz="2400" b="1" dirty="0">
                <a:solidFill>
                  <a:srgbClr val="00FF00"/>
                </a:solidFill>
                <a:effectLst/>
                <a:latin typeface="Segoe UI Historic" panose="020B0502040204020203" pitchFamily="34" charset="0"/>
                <a:ea typeface="Calibri" panose="020F0502020204030204" pitchFamily="34" charset="0"/>
              </a:rPr>
              <a:t>ACCESS ALLOWED</a:t>
            </a:r>
            <a:endParaRPr lang="en-US" sz="2400" dirty="0">
              <a:solidFill>
                <a:srgbClr val="00FF00"/>
              </a:solidFill>
            </a:endParaRPr>
          </a:p>
        </p:txBody>
      </p:sp>
      <p:pic>
        <p:nvPicPr>
          <p:cNvPr id="21" name="Picture 20">
            <a:extLst>
              <a:ext uri="{FF2B5EF4-FFF2-40B4-BE49-F238E27FC236}">
                <a16:creationId xmlns:a16="http://schemas.microsoft.com/office/drawing/2014/main" id="{33BAC352-5680-699C-BEE0-BE501DF05A5F}"/>
              </a:ext>
            </a:extLst>
          </p:cNvPr>
          <p:cNvPicPr>
            <a:picLocks noChangeAspect="1"/>
          </p:cNvPicPr>
          <p:nvPr/>
        </p:nvPicPr>
        <p:blipFill>
          <a:blip r:embed="rId9"/>
          <a:stretch>
            <a:fillRect/>
          </a:stretch>
        </p:blipFill>
        <p:spPr>
          <a:xfrm>
            <a:off x="3263591" y="5478133"/>
            <a:ext cx="3743847" cy="1209844"/>
          </a:xfrm>
          <a:prstGeom prst="rect">
            <a:avLst/>
          </a:prstGeom>
        </p:spPr>
      </p:pic>
    </p:spTree>
    <p:extLst>
      <p:ext uri="{BB962C8B-B14F-4D97-AF65-F5344CB8AC3E}">
        <p14:creationId xmlns:p14="http://schemas.microsoft.com/office/powerpoint/2010/main" val="361509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graphicEl>
                                              <a:dgm id="{39D453E9-1D05-4525-8939-56F28DF017F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
                                            <p:graphicEl>
                                              <a:dgm id="{9BA5BA51-1FC2-4EA7-A579-20F73FD7553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
                                            <p:graphicEl>
                                              <a:dgm id="{572AE0A8-FCF1-4ED6-8DA7-499A1767F2C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1">
                                            <p:graphicEl>
                                              <a:dgm id="{C96AF1D8-AF6C-413E-8A7F-5D937CDEDCC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1">
                                            <p:graphicEl>
                                              <a:dgm id="{DE6D8022-E206-4B85-9130-30DF70AA6E2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1">
                                            <p:graphicEl>
                                              <a:dgm id="{F46D507D-A75F-43D8-9AB6-9F191A329A7C}"/>
                                            </p:graphic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81">
                                            <p:graphicEl>
                                              <a:dgm id="{4F41243B-56F0-4DD0-B599-1141310C1323}"/>
                                            </p:graphic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1">
                                            <p:graphicEl>
                                              <a:dgm id="{7359B235-FE92-4657-BD41-966EC0306BE2}"/>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1">
                                            <p:graphicEl>
                                              <a:dgm id="{A3EC21B0-A1BC-48E4-AFCA-A004516A9B30}"/>
                                            </p:graphic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40"/>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1" grpId="0" uiExpand="1">
        <p:bldSub>
          <a:bldDgm bld="one"/>
        </p:bldSub>
      </p:bldGraphic>
      <p:bldP spid="238" grpId="0"/>
      <p:bldP spid="24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515B4B-3ADD-418D-A61D-2099706C28A1}"/>
              </a:ext>
            </a:extLst>
          </p:cNvPr>
          <p:cNvSpPr>
            <a:spLocks noGrp="1"/>
          </p:cNvSpPr>
          <p:nvPr>
            <p:ph type="title"/>
          </p:nvPr>
        </p:nvSpPr>
        <p:spPr/>
        <p:txBody>
          <a:bodyPr/>
          <a:lstStyle/>
          <a:p>
            <a:r>
              <a:rPr lang="en-GB" dirty="0"/>
              <a:t>Agenda</a:t>
            </a:r>
          </a:p>
        </p:txBody>
      </p:sp>
      <p:sp>
        <p:nvSpPr>
          <p:cNvPr id="5" name="Platshållare för bildnummer 4">
            <a:extLst>
              <a:ext uri="{FF2B5EF4-FFF2-40B4-BE49-F238E27FC236}">
                <a16:creationId xmlns:a16="http://schemas.microsoft.com/office/drawing/2014/main" id="{134CE1B4-62B3-438D-AEBF-F359667A072F}"/>
              </a:ext>
            </a:extLst>
          </p:cNvPr>
          <p:cNvSpPr>
            <a:spLocks noGrp="1"/>
          </p:cNvSpPr>
          <p:nvPr>
            <p:ph type="sldNum" sz="quarter" idx="12"/>
          </p:nvPr>
        </p:nvSpPr>
        <p:spPr/>
        <p:txBody>
          <a:bodyPr/>
          <a:lstStyle/>
          <a:p>
            <a:fld id="{F7283078-D760-1647-8B80-66BA8B52336D}" type="slidenum">
              <a:rPr lang="sv-SE" smtClean="0"/>
              <a:pPr/>
              <a:t>3</a:t>
            </a:fld>
            <a:endParaRPr lang="sv-SE"/>
          </a:p>
        </p:txBody>
      </p:sp>
      <p:graphicFrame>
        <p:nvGraphicFramePr>
          <p:cNvPr id="8" name="Tabell 8">
            <a:extLst>
              <a:ext uri="{FF2B5EF4-FFF2-40B4-BE49-F238E27FC236}">
                <a16:creationId xmlns:a16="http://schemas.microsoft.com/office/drawing/2014/main" id="{6785EE1E-4A1C-4346-83D0-84014F8F230F}"/>
              </a:ext>
            </a:extLst>
          </p:cNvPr>
          <p:cNvGraphicFramePr>
            <a:graphicFrameLocks noGrp="1"/>
          </p:cNvGraphicFramePr>
          <p:nvPr>
            <p:extLst>
              <p:ext uri="{D42A27DB-BD31-4B8C-83A1-F6EECF244321}">
                <p14:modId xmlns:p14="http://schemas.microsoft.com/office/powerpoint/2010/main" val="3048503520"/>
              </p:ext>
            </p:extLst>
          </p:nvPr>
        </p:nvGraphicFramePr>
        <p:xfrm>
          <a:off x="1195647" y="1633448"/>
          <a:ext cx="5940362" cy="3662352"/>
        </p:xfrm>
        <a:graphic>
          <a:graphicData uri="http://schemas.openxmlformats.org/drawingml/2006/table">
            <a:tbl>
              <a:tblPr bandRow="1">
                <a:tableStyleId>{5C22544A-7EE6-4342-B048-85BDC9FD1C3A}</a:tableStyleId>
              </a:tblPr>
              <a:tblGrid>
                <a:gridCol w="5940362">
                  <a:extLst>
                    <a:ext uri="{9D8B030D-6E8A-4147-A177-3AD203B41FA5}">
                      <a16:colId xmlns:a16="http://schemas.microsoft.com/office/drawing/2014/main" val="1887023439"/>
                    </a:ext>
                  </a:extLst>
                </a:gridCol>
              </a:tblGrid>
              <a:tr h="457794">
                <a:tc>
                  <a:txBody>
                    <a:bodyPr/>
                    <a:lstStyle/>
                    <a:p>
                      <a:pPr marL="0" indent="0">
                        <a:buFont typeface="+mj-lt"/>
                        <a:buNone/>
                        <a:tabLst>
                          <a:tab pos="357188" algn="l"/>
                        </a:tabLst>
                      </a:pPr>
                      <a:r>
                        <a:rPr lang="en-GB" sz="2000" b="0" noProof="0" dirty="0">
                          <a:solidFill>
                            <a:schemeClr val="bg1"/>
                          </a:solidFill>
                        </a:rPr>
                        <a:t>1.   ESS Bunker</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65739561"/>
                  </a:ext>
                </a:extLst>
              </a:tr>
              <a:tr h="457794">
                <a:tc>
                  <a:txBody>
                    <a:bodyPr/>
                    <a:lstStyle/>
                    <a:p>
                      <a:pPr marL="0" indent="0" algn="l" defTabSz="914400" rtl="0" eaLnBrk="1" latinLnBrk="0" hangingPunct="1">
                        <a:buFont typeface="+mj-lt"/>
                        <a:buNone/>
                        <a:tabLst>
                          <a:tab pos="357188" algn="l"/>
                        </a:tabLst>
                      </a:pPr>
                      <a:r>
                        <a:rPr lang="en-GB" sz="2000" b="0" kern="1200" noProof="0" dirty="0">
                          <a:solidFill>
                            <a:schemeClr val="bg1"/>
                          </a:solidFill>
                          <a:latin typeface="+mn-lt"/>
                          <a:ea typeface="+mn-ea"/>
                          <a:cs typeface="+mn-cs"/>
                        </a:rPr>
                        <a:t>2.   NWB/SEB PSS Controlled Area, Main Functions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22991455"/>
                  </a:ext>
                </a:extLst>
              </a:tr>
              <a:tr h="457794">
                <a:tc>
                  <a:txBody>
                    <a:bodyPr/>
                    <a:lstStyle/>
                    <a:p>
                      <a:pPr marL="0" marR="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kern="1200" noProof="0" dirty="0">
                          <a:solidFill>
                            <a:schemeClr val="bg1"/>
                          </a:solidFill>
                          <a:latin typeface="+mn-lt"/>
                          <a:ea typeface="+mn-ea"/>
                          <a:cs typeface="+mn-cs"/>
                        </a:rPr>
                        <a:t>3.   System Interfaces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11895582"/>
                  </a:ext>
                </a:extLst>
              </a:tr>
              <a:tr h="457794">
                <a:tc>
                  <a:txBody>
                    <a:bodyPr/>
                    <a:lstStyle/>
                    <a:p>
                      <a:pPr marL="0" marR="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noProof="0" dirty="0">
                          <a:solidFill>
                            <a:schemeClr val="bg1"/>
                          </a:solidFill>
                        </a:rPr>
                        <a:t>4.   Key exchange System</a:t>
                      </a:r>
                      <a:endParaRPr lang="en-GB" sz="2000" b="0" kern="1200" noProof="0" dirty="0">
                        <a:solidFill>
                          <a:schemeClr val="bg1"/>
                        </a:solidFill>
                        <a:latin typeface="+mn-lt"/>
                        <a:ea typeface="+mn-ea"/>
                        <a:cs typeface="+mn-cs"/>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082232122"/>
                  </a:ext>
                </a:extLst>
              </a:tr>
              <a:tr h="457794">
                <a:tc>
                  <a:txBody>
                    <a:bodyPr/>
                    <a:lstStyle/>
                    <a:p>
                      <a:pPr marL="0" indent="0">
                        <a:buFont typeface="+mj-lt"/>
                        <a:buNone/>
                        <a:tabLst>
                          <a:tab pos="357188" algn="l"/>
                        </a:tabLst>
                      </a:pPr>
                      <a:r>
                        <a:rPr lang="en-GB" sz="2000" b="0" noProof="0" dirty="0">
                          <a:solidFill>
                            <a:schemeClr val="bg1"/>
                          </a:solidFill>
                        </a:rPr>
                        <a:t>5.   Access Procedure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795913222"/>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noProof="0" dirty="0">
                          <a:solidFill>
                            <a:schemeClr val="bg1"/>
                          </a:solidFill>
                        </a:rPr>
                        <a:t>6.   Preparation for operation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32517882"/>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noProof="0" dirty="0">
                          <a:solidFill>
                            <a:schemeClr val="bg1"/>
                          </a:solidFill>
                        </a:rPr>
                        <a:t>7.   Operation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05356181"/>
                  </a:ext>
                </a:extLst>
              </a:tr>
              <a:tr h="457794">
                <a:tc>
                  <a:txBody>
                    <a:bodyPr/>
                    <a:lstStyle/>
                    <a:p>
                      <a:pPr marL="0" marR="0" lvl="0" indent="0" algn="l" defTabSz="914400" rtl="0" eaLnBrk="1" fontAlgn="auto" latinLnBrk="0" hangingPunct="1">
                        <a:lnSpc>
                          <a:spcPct val="100000"/>
                        </a:lnSpc>
                        <a:spcBef>
                          <a:spcPts val="0"/>
                        </a:spcBef>
                        <a:spcAft>
                          <a:spcPts val="0"/>
                        </a:spcAft>
                        <a:buClrTx/>
                        <a:buSzTx/>
                        <a:buFont typeface="+mj-lt"/>
                        <a:buNone/>
                        <a:tabLst>
                          <a:tab pos="357188" algn="l"/>
                        </a:tabLst>
                        <a:defRPr/>
                      </a:pPr>
                      <a:r>
                        <a:rPr lang="en-GB" sz="2000" b="0" noProof="0" dirty="0">
                          <a:solidFill>
                            <a:schemeClr val="bg1"/>
                          </a:solidFill>
                        </a:rPr>
                        <a:t>8.   Intervention Activities </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71722755"/>
                  </a:ext>
                </a:extLst>
              </a:tr>
            </a:tbl>
          </a:graphicData>
        </a:graphic>
      </p:graphicFrame>
    </p:spTree>
    <p:extLst>
      <p:ext uri="{BB962C8B-B14F-4D97-AF65-F5344CB8AC3E}">
        <p14:creationId xmlns:p14="http://schemas.microsoft.com/office/powerpoint/2010/main" val="3550436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1396027"/>
          </a:xfrm>
        </p:spPr>
        <p:txBody>
          <a:bodyPr/>
          <a:lstStyle/>
          <a:p>
            <a:r>
              <a:rPr lang="en-GB" sz="4400" b="0" noProof="0" dirty="0">
                <a:solidFill>
                  <a:schemeClr val="bg1"/>
                </a:solidFill>
              </a:rPr>
              <a:t>Preparation for operation</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6</a:t>
            </a:r>
          </a:p>
        </p:txBody>
      </p:sp>
    </p:spTree>
    <p:extLst>
      <p:ext uri="{BB962C8B-B14F-4D97-AF65-F5344CB8AC3E}">
        <p14:creationId xmlns:p14="http://schemas.microsoft.com/office/powerpoint/2010/main" val="25233785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2075" y="75258"/>
            <a:ext cx="9360000" cy="657339"/>
          </a:xfrm>
        </p:spPr>
        <p:txBody>
          <a:bodyPr/>
          <a:lstStyle/>
          <a:p>
            <a:r>
              <a:rPr lang="en-US" sz="2800" dirty="0"/>
              <a:t>Preparing the Bunker PSS Controlled Area for </a:t>
            </a:r>
            <a:r>
              <a:rPr lang="en-US" sz="2800" dirty="0" err="1"/>
              <a:t>BoT</a:t>
            </a:r>
            <a:endParaRPr lang="en-GB" sz="2800" dirty="0"/>
          </a:p>
        </p:txBody>
      </p:sp>
      <p:sp>
        <p:nvSpPr>
          <p:cNvPr id="4" name="Slide Number Placeholder 3"/>
          <p:cNvSpPr>
            <a:spLocks noGrp="1"/>
          </p:cNvSpPr>
          <p:nvPr>
            <p:ph type="sldNum" sz="quarter" idx="12"/>
          </p:nvPr>
        </p:nvSpPr>
        <p:spPr>
          <a:xfrm>
            <a:off x="8928410" y="6490969"/>
            <a:ext cx="2743200" cy="365125"/>
          </a:xfrm>
        </p:spPr>
        <p:txBody>
          <a:bodyPr/>
          <a:lstStyle/>
          <a:p>
            <a:fld id="{F7283078-D760-1647-8B80-66BA8B52336D}" type="slidenum">
              <a:rPr lang="sv-SE" smtClean="0"/>
              <a:t>31</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9CD1DEFB-DA7D-452C-D3F2-0D216125522F}"/>
              </a:ext>
            </a:extLst>
          </p:cNvPr>
          <p:cNvSpPr>
            <a:spLocks noChangeArrowheads="1"/>
          </p:cNvSpPr>
          <p:nvPr/>
        </p:nvSpPr>
        <p:spPr bwMode="auto">
          <a:xfrm>
            <a:off x="4156075" y="142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181" name="Diagram 180">
            <a:extLst>
              <a:ext uri="{FF2B5EF4-FFF2-40B4-BE49-F238E27FC236}">
                <a16:creationId xmlns:a16="http://schemas.microsoft.com/office/drawing/2014/main" id="{3EE7C60A-34D0-E0D8-CDC3-9ACFD4571E48}"/>
              </a:ext>
            </a:extLst>
          </p:cNvPr>
          <p:cNvGraphicFramePr/>
          <p:nvPr>
            <p:extLst>
              <p:ext uri="{D42A27DB-BD31-4B8C-83A1-F6EECF244321}">
                <p14:modId xmlns:p14="http://schemas.microsoft.com/office/powerpoint/2010/main" val="3191380118"/>
              </p:ext>
            </p:extLst>
          </p:nvPr>
        </p:nvGraphicFramePr>
        <p:xfrm>
          <a:off x="516432" y="675195"/>
          <a:ext cx="7912989" cy="540875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BF429EC4-7863-C5BC-F5A6-B60F78B12895}"/>
              </a:ext>
            </a:extLst>
          </p:cNvPr>
          <p:cNvGrpSpPr/>
          <p:nvPr/>
        </p:nvGrpSpPr>
        <p:grpSpPr>
          <a:xfrm>
            <a:off x="9786391" y="1451107"/>
            <a:ext cx="149760" cy="3147004"/>
            <a:chOff x="8185421" y="1858296"/>
            <a:chExt cx="149760" cy="3147004"/>
          </a:xfrm>
        </p:grpSpPr>
        <p:sp>
          <p:nvSpPr>
            <p:cNvPr id="5" name="Hexagon 4">
              <a:extLst>
                <a:ext uri="{FF2B5EF4-FFF2-40B4-BE49-F238E27FC236}">
                  <a16:creationId xmlns:a16="http://schemas.microsoft.com/office/drawing/2014/main" id="{4B0541E9-3844-03BA-3303-8D8C5EFDA5E2}"/>
                </a:ext>
              </a:extLst>
            </p:cNvPr>
            <p:cNvSpPr/>
            <p:nvPr/>
          </p:nvSpPr>
          <p:spPr>
            <a:xfrm rot="16200000">
              <a:off x="8217643" y="184656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Hexagon 5">
              <a:extLst>
                <a:ext uri="{FF2B5EF4-FFF2-40B4-BE49-F238E27FC236}">
                  <a16:creationId xmlns:a16="http://schemas.microsoft.com/office/drawing/2014/main" id="{61A8814A-B566-D14D-DB95-FD620D0C4249}"/>
                </a:ext>
              </a:extLst>
            </p:cNvPr>
            <p:cNvSpPr/>
            <p:nvPr/>
          </p:nvSpPr>
          <p:spPr>
            <a:xfrm rot="16200000">
              <a:off x="8216534" y="194095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ounded Rectangle 37">
              <a:extLst>
                <a:ext uri="{FF2B5EF4-FFF2-40B4-BE49-F238E27FC236}">
                  <a16:creationId xmlns:a16="http://schemas.microsoft.com/office/drawing/2014/main" id="{D4E2B711-4483-B186-45EF-153A825D20AC}"/>
                </a:ext>
              </a:extLst>
            </p:cNvPr>
            <p:cNvSpPr/>
            <p:nvPr/>
          </p:nvSpPr>
          <p:spPr>
            <a:xfrm rot="16200000">
              <a:off x="6686799" y="3356918"/>
              <a:ext cx="3147004" cy="14976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Hexagon 8">
              <a:extLst>
                <a:ext uri="{FF2B5EF4-FFF2-40B4-BE49-F238E27FC236}">
                  <a16:creationId xmlns:a16="http://schemas.microsoft.com/office/drawing/2014/main" id="{0BAB1BD5-6318-21AA-3F95-927084C9A0C5}"/>
                </a:ext>
              </a:extLst>
            </p:cNvPr>
            <p:cNvSpPr/>
            <p:nvPr/>
          </p:nvSpPr>
          <p:spPr>
            <a:xfrm rot="16200000">
              <a:off x="8217643" y="400854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Hexagon 9">
              <a:extLst>
                <a:ext uri="{FF2B5EF4-FFF2-40B4-BE49-F238E27FC236}">
                  <a16:creationId xmlns:a16="http://schemas.microsoft.com/office/drawing/2014/main" id="{F0168A9B-65AF-C7BB-C504-1FA8C898DFE9}"/>
                </a:ext>
              </a:extLst>
            </p:cNvPr>
            <p:cNvSpPr/>
            <p:nvPr/>
          </p:nvSpPr>
          <p:spPr>
            <a:xfrm rot="16200000">
              <a:off x="8217643" y="391129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Hexagon 10">
              <a:extLst>
                <a:ext uri="{FF2B5EF4-FFF2-40B4-BE49-F238E27FC236}">
                  <a16:creationId xmlns:a16="http://schemas.microsoft.com/office/drawing/2014/main" id="{5E4A30E6-A87D-1DED-A1DF-B5C31DEE775B}"/>
                </a:ext>
              </a:extLst>
            </p:cNvPr>
            <p:cNvSpPr/>
            <p:nvPr/>
          </p:nvSpPr>
          <p:spPr>
            <a:xfrm rot="16200000">
              <a:off x="8217643" y="381405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 name="Hexagon 11">
              <a:extLst>
                <a:ext uri="{FF2B5EF4-FFF2-40B4-BE49-F238E27FC236}">
                  <a16:creationId xmlns:a16="http://schemas.microsoft.com/office/drawing/2014/main" id="{FEA05711-71C3-0F7E-29F5-D135B5585234}"/>
                </a:ext>
              </a:extLst>
            </p:cNvPr>
            <p:cNvSpPr/>
            <p:nvPr/>
          </p:nvSpPr>
          <p:spPr>
            <a:xfrm rot="16200000">
              <a:off x="8217643" y="371589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Hexagon 12">
              <a:extLst>
                <a:ext uri="{FF2B5EF4-FFF2-40B4-BE49-F238E27FC236}">
                  <a16:creationId xmlns:a16="http://schemas.microsoft.com/office/drawing/2014/main" id="{35113B06-A5BA-27C0-9D0A-3DD0AC70A185}"/>
                </a:ext>
              </a:extLst>
            </p:cNvPr>
            <p:cNvSpPr/>
            <p:nvPr/>
          </p:nvSpPr>
          <p:spPr>
            <a:xfrm rot="16200000">
              <a:off x="8217643" y="362129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Hexagon 13">
              <a:extLst>
                <a:ext uri="{FF2B5EF4-FFF2-40B4-BE49-F238E27FC236}">
                  <a16:creationId xmlns:a16="http://schemas.microsoft.com/office/drawing/2014/main" id="{913AD1B8-EA73-8FAD-1C8A-D6384F4BB053}"/>
                </a:ext>
              </a:extLst>
            </p:cNvPr>
            <p:cNvSpPr/>
            <p:nvPr/>
          </p:nvSpPr>
          <p:spPr>
            <a:xfrm rot="16200000">
              <a:off x="8217643" y="35213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Hexagon 14">
              <a:extLst>
                <a:ext uri="{FF2B5EF4-FFF2-40B4-BE49-F238E27FC236}">
                  <a16:creationId xmlns:a16="http://schemas.microsoft.com/office/drawing/2014/main" id="{8B94F32A-7A38-C0DE-7269-504915145CBA}"/>
                </a:ext>
              </a:extLst>
            </p:cNvPr>
            <p:cNvSpPr/>
            <p:nvPr/>
          </p:nvSpPr>
          <p:spPr>
            <a:xfrm rot="16200000">
              <a:off x="8217643" y="34258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Hexagon 15">
              <a:extLst>
                <a:ext uri="{FF2B5EF4-FFF2-40B4-BE49-F238E27FC236}">
                  <a16:creationId xmlns:a16="http://schemas.microsoft.com/office/drawing/2014/main" id="{390ADEEE-6721-77C9-A2A3-90E2C237BFC5}"/>
                </a:ext>
              </a:extLst>
            </p:cNvPr>
            <p:cNvSpPr/>
            <p:nvPr/>
          </p:nvSpPr>
          <p:spPr>
            <a:xfrm rot="16200000">
              <a:off x="8217643" y="332990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 name="Hexagon 16">
              <a:extLst>
                <a:ext uri="{FF2B5EF4-FFF2-40B4-BE49-F238E27FC236}">
                  <a16:creationId xmlns:a16="http://schemas.microsoft.com/office/drawing/2014/main" id="{356E92DA-D2D5-9191-6EF9-58DD343D9D68}"/>
                </a:ext>
              </a:extLst>
            </p:cNvPr>
            <p:cNvSpPr/>
            <p:nvPr/>
          </p:nvSpPr>
          <p:spPr>
            <a:xfrm rot="16200000">
              <a:off x="8217643" y="323277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8" name="Hexagon 17">
              <a:extLst>
                <a:ext uri="{FF2B5EF4-FFF2-40B4-BE49-F238E27FC236}">
                  <a16:creationId xmlns:a16="http://schemas.microsoft.com/office/drawing/2014/main" id="{EE9D969D-8B44-82EE-EADD-0BD8602B8C52}"/>
                </a:ext>
              </a:extLst>
            </p:cNvPr>
            <p:cNvSpPr/>
            <p:nvPr/>
          </p:nvSpPr>
          <p:spPr>
            <a:xfrm rot="16200000">
              <a:off x="8217643" y="313460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Hexagon 18">
              <a:extLst>
                <a:ext uri="{FF2B5EF4-FFF2-40B4-BE49-F238E27FC236}">
                  <a16:creationId xmlns:a16="http://schemas.microsoft.com/office/drawing/2014/main" id="{C8FBCBCA-3A83-ADAD-A33E-143E525CB3D6}"/>
                </a:ext>
              </a:extLst>
            </p:cNvPr>
            <p:cNvSpPr/>
            <p:nvPr/>
          </p:nvSpPr>
          <p:spPr>
            <a:xfrm rot="16200000">
              <a:off x="8217643" y="304001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8" name="Hexagon 27">
              <a:extLst>
                <a:ext uri="{FF2B5EF4-FFF2-40B4-BE49-F238E27FC236}">
                  <a16:creationId xmlns:a16="http://schemas.microsoft.com/office/drawing/2014/main" id="{9FE7A3BF-4AE5-C21D-E69B-512E99088B47}"/>
                </a:ext>
              </a:extLst>
            </p:cNvPr>
            <p:cNvSpPr/>
            <p:nvPr/>
          </p:nvSpPr>
          <p:spPr>
            <a:xfrm rot="16200000">
              <a:off x="8217643" y="29400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Hexagon 28">
              <a:extLst>
                <a:ext uri="{FF2B5EF4-FFF2-40B4-BE49-F238E27FC236}">
                  <a16:creationId xmlns:a16="http://schemas.microsoft.com/office/drawing/2014/main" id="{0BAD954A-0450-8691-5740-29D17053E133}"/>
                </a:ext>
              </a:extLst>
            </p:cNvPr>
            <p:cNvSpPr/>
            <p:nvPr/>
          </p:nvSpPr>
          <p:spPr>
            <a:xfrm rot="16200000">
              <a:off x="8217643" y="28445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0" name="Hexagon 29">
              <a:extLst>
                <a:ext uri="{FF2B5EF4-FFF2-40B4-BE49-F238E27FC236}">
                  <a16:creationId xmlns:a16="http://schemas.microsoft.com/office/drawing/2014/main" id="{54B4AE06-E373-3873-9EEE-D102801E6670}"/>
                </a:ext>
              </a:extLst>
            </p:cNvPr>
            <p:cNvSpPr/>
            <p:nvPr/>
          </p:nvSpPr>
          <p:spPr>
            <a:xfrm rot="16200000">
              <a:off x="8217643" y="2731485"/>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1" name="Hexagon 30">
              <a:extLst>
                <a:ext uri="{FF2B5EF4-FFF2-40B4-BE49-F238E27FC236}">
                  <a16:creationId xmlns:a16="http://schemas.microsoft.com/office/drawing/2014/main" id="{A2E3F485-65D2-CE27-F8F1-F118BA14F7DA}"/>
                </a:ext>
              </a:extLst>
            </p:cNvPr>
            <p:cNvSpPr/>
            <p:nvPr/>
          </p:nvSpPr>
          <p:spPr>
            <a:xfrm rot="16200000">
              <a:off x="8217643" y="263332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2" name="Hexagon 31">
              <a:extLst>
                <a:ext uri="{FF2B5EF4-FFF2-40B4-BE49-F238E27FC236}">
                  <a16:creationId xmlns:a16="http://schemas.microsoft.com/office/drawing/2014/main" id="{7F2BBA3D-91AD-49DE-B1BC-29949ACE2998}"/>
                </a:ext>
              </a:extLst>
            </p:cNvPr>
            <p:cNvSpPr/>
            <p:nvPr/>
          </p:nvSpPr>
          <p:spPr>
            <a:xfrm rot="16200000">
              <a:off x="8217643" y="253872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3" name="Hexagon 32">
              <a:extLst>
                <a:ext uri="{FF2B5EF4-FFF2-40B4-BE49-F238E27FC236}">
                  <a16:creationId xmlns:a16="http://schemas.microsoft.com/office/drawing/2014/main" id="{8E774EA5-965C-A221-3FEA-E230F939E973}"/>
                </a:ext>
              </a:extLst>
            </p:cNvPr>
            <p:cNvSpPr/>
            <p:nvPr/>
          </p:nvSpPr>
          <p:spPr>
            <a:xfrm rot="16200000">
              <a:off x="8217643" y="2438742"/>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Hexagon 33">
              <a:extLst>
                <a:ext uri="{FF2B5EF4-FFF2-40B4-BE49-F238E27FC236}">
                  <a16:creationId xmlns:a16="http://schemas.microsoft.com/office/drawing/2014/main" id="{E97D1F67-D359-AD98-A723-39AB8E2B0B41}"/>
                </a:ext>
              </a:extLst>
            </p:cNvPr>
            <p:cNvSpPr/>
            <p:nvPr/>
          </p:nvSpPr>
          <p:spPr>
            <a:xfrm rot="16200000">
              <a:off x="8217643" y="23432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5" name="Hexagon 34">
              <a:extLst>
                <a:ext uri="{FF2B5EF4-FFF2-40B4-BE49-F238E27FC236}">
                  <a16:creationId xmlns:a16="http://schemas.microsoft.com/office/drawing/2014/main" id="{08450BF8-BE80-710C-788A-F8BD4DFDAD0F}"/>
                </a:ext>
              </a:extLst>
            </p:cNvPr>
            <p:cNvSpPr/>
            <p:nvPr/>
          </p:nvSpPr>
          <p:spPr>
            <a:xfrm rot="16200000">
              <a:off x="8217643" y="22426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6" name="Hexagon 35">
              <a:extLst>
                <a:ext uri="{FF2B5EF4-FFF2-40B4-BE49-F238E27FC236}">
                  <a16:creationId xmlns:a16="http://schemas.microsoft.com/office/drawing/2014/main" id="{4E76184C-833D-990B-3EEC-EEE2E3523E13}"/>
                </a:ext>
              </a:extLst>
            </p:cNvPr>
            <p:cNvSpPr/>
            <p:nvPr/>
          </p:nvSpPr>
          <p:spPr>
            <a:xfrm rot="16200000">
              <a:off x="8217643" y="214263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Hexagon 36">
              <a:extLst>
                <a:ext uri="{FF2B5EF4-FFF2-40B4-BE49-F238E27FC236}">
                  <a16:creationId xmlns:a16="http://schemas.microsoft.com/office/drawing/2014/main" id="{5E2BE1B9-FB02-DEEE-17D1-F9BBB15A225F}"/>
                </a:ext>
              </a:extLst>
            </p:cNvPr>
            <p:cNvSpPr/>
            <p:nvPr/>
          </p:nvSpPr>
          <p:spPr>
            <a:xfrm rot="16200000">
              <a:off x="8217643" y="204714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Hexagon 37">
              <a:extLst>
                <a:ext uri="{FF2B5EF4-FFF2-40B4-BE49-F238E27FC236}">
                  <a16:creationId xmlns:a16="http://schemas.microsoft.com/office/drawing/2014/main" id="{1E87E806-F64A-F8CF-E9F9-1A9725E87582}"/>
                </a:ext>
              </a:extLst>
            </p:cNvPr>
            <p:cNvSpPr/>
            <p:nvPr/>
          </p:nvSpPr>
          <p:spPr>
            <a:xfrm rot="16200000">
              <a:off x="8217644" y="4815074"/>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39" name="Hexagon 38">
              <a:extLst>
                <a:ext uri="{FF2B5EF4-FFF2-40B4-BE49-F238E27FC236}">
                  <a16:creationId xmlns:a16="http://schemas.microsoft.com/office/drawing/2014/main" id="{3D473F01-F123-9783-BC30-CF586FBA56C0}"/>
                </a:ext>
              </a:extLst>
            </p:cNvPr>
            <p:cNvSpPr/>
            <p:nvPr/>
          </p:nvSpPr>
          <p:spPr>
            <a:xfrm rot="16200000">
              <a:off x="8217644" y="471691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0" name="Hexagon 39">
              <a:extLst>
                <a:ext uri="{FF2B5EF4-FFF2-40B4-BE49-F238E27FC236}">
                  <a16:creationId xmlns:a16="http://schemas.microsoft.com/office/drawing/2014/main" id="{A29FA11A-07D6-83A0-AF67-6ED96BBDCC39}"/>
                </a:ext>
              </a:extLst>
            </p:cNvPr>
            <p:cNvSpPr/>
            <p:nvPr/>
          </p:nvSpPr>
          <p:spPr>
            <a:xfrm rot="16200000">
              <a:off x="8217644" y="462231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Hexagon 40">
              <a:extLst>
                <a:ext uri="{FF2B5EF4-FFF2-40B4-BE49-F238E27FC236}">
                  <a16:creationId xmlns:a16="http://schemas.microsoft.com/office/drawing/2014/main" id="{C7C56CD9-D906-E8F0-2EE2-A13B5355AFD3}"/>
                </a:ext>
              </a:extLst>
            </p:cNvPr>
            <p:cNvSpPr/>
            <p:nvPr/>
          </p:nvSpPr>
          <p:spPr>
            <a:xfrm rot="16200000">
              <a:off x="8217644" y="4522331"/>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7" name="Hexagon 106">
              <a:extLst>
                <a:ext uri="{FF2B5EF4-FFF2-40B4-BE49-F238E27FC236}">
                  <a16:creationId xmlns:a16="http://schemas.microsoft.com/office/drawing/2014/main" id="{D48F33E8-04B2-6B8C-4701-92CC916D442A}"/>
                </a:ext>
              </a:extLst>
            </p:cNvPr>
            <p:cNvSpPr/>
            <p:nvPr/>
          </p:nvSpPr>
          <p:spPr>
            <a:xfrm rot="16200000">
              <a:off x="8217644" y="4426846"/>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08" name="Hexagon 107">
              <a:extLst>
                <a:ext uri="{FF2B5EF4-FFF2-40B4-BE49-F238E27FC236}">
                  <a16:creationId xmlns:a16="http://schemas.microsoft.com/office/drawing/2014/main" id="{6AC7DEB2-0E06-60BF-8A15-2C5F537427FB}"/>
                </a:ext>
              </a:extLst>
            </p:cNvPr>
            <p:cNvSpPr/>
            <p:nvPr/>
          </p:nvSpPr>
          <p:spPr>
            <a:xfrm rot="16200000">
              <a:off x="8217644" y="432620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3" name="Hexagon 122">
              <a:extLst>
                <a:ext uri="{FF2B5EF4-FFF2-40B4-BE49-F238E27FC236}">
                  <a16:creationId xmlns:a16="http://schemas.microsoft.com/office/drawing/2014/main" id="{7F1C4989-D926-817E-AA12-078FE488014A}"/>
                </a:ext>
              </a:extLst>
            </p:cNvPr>
            <p:cNvSpPr/>
            <p:nvPr/>
          </p:nvSpPr>
          <p:spPr>
            <a:xfrm rot="16200000">
              <a:off x="8217644" y="4226223"/>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24" name="Hexagon 123">
              <a:extLst>
                <a:ext uri="{FF2B5EF4-FFF2-40B4-BE49-F238E27FC236}">
                  <a16:creationId xmlns:a16="http://schemas.microsoft.com/office/drawing/2014/main" id="{75713CD1-1817-C422-2655-8560C5BB945E}"/>
                </a:ext>
              </a:extLst>
            </p:cNvPr>
            <p:cNvSpPr/>
            <p:nvPr/>
          </p:nvSpPr>
          <p:spPr>
            <a:xfrm rot="16200000">
              <a:off x="8217644" y="4130738"/>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Frame 124">
            <a:extLst>
              <a:ext uri="{FF2B5EF4-FFF2-40B4-BE49-F238E27FC236}">
                <a16:creationId xmlns:a16="http://schemas.microsoft.com/office/drawing/2014/main" id="{F3A086E4-6B66-4657-FE92-431CDF2B59DC}"/>
              </a:ext>
            </a:extLst>
          </p:cNvPr>
          <p:cNvSpPr/>
          <p:nvPr/>
        </p:nvSpPr>
        <p:spPr>
          <a:xfrm>
            <a:off x="8787259" y="595790"/>
            <a:ext cx="2097666" cy="4215447"/>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38" name="TextBox 137">
            <a:extLst>
              <a:ext uri="{FF2B5EF4-FFF2-40B4-BE49-F238E27FC236}">
                <a16:creationId xmlns:a16="http://schemas.microsoft.com/office/drawing/2014/main" id="{46592AEE-6C7A-0B1D-E1A9-4BA2062406E0}"/>
              </a:ext>
            </a:extLst>
          </p:cNvPr>
          <p:cNvSpPr txBox="1"/>
          <p:nvPr/>
        </p:nvSpPr>
        <p:spPr>
          <a:xfrm>
            <a:off x="9998745" y="1605045"/>
            <a:ext cx="383438" cy="169277"/>
          </a:xfrm>
          <a:prstGeom prst="rect">
            <a:avLst/>
          </a:prstGeom>
          <a:noFill/>
        </p:spPr>
        <p:txBody>
          <a:bodyPr wrap="none" rtlCol="0">
            <a:spAutoFit/>
          </a:bodyPr>
          <a:lstStyle/>
          <a:p>
            <a:pPr algn="l"/>
            <a:r>
              <a:rPr lang="sv-SE" sz="500" dirty="0">
                <a:solidFill>
                  <a:srgbClr val="666666"/>
                </a:solidFill>
              </a:rPr>
              <a:t>SLOT 1</a:t>
            </a:r>
            <a:endParaRPr lang="en-US" sz="500" dirty="0">
              <a:solidFill>
                <a:srgbClr val="666666"/>
              </a:solidFill>
            </a:endParaRPr>
          </a:p>
        </p:txBody>
      </p:sp>
      <p:sp>
        <p:nvSpPr>
          <p:cNvPr id="139" name="TextBox 138">
            <a:extLst>
              <a:ext uri="{FF2B5EF4-FFF2-40B4-BE49-F238E27FC236}">
                <a16:creationId xmlns:a16="http://schemas.microsoft.com/office/drawing/2014/main" id="{09004D26-0D26-B443-AA32-A1948AA762E2}"/>
              </a:ext>
            </a:extLst>
          </p:cNvPr>
          <p:cNvSpPr txBox="1"/>
          <p:nvPr/>
        </p:nvSpPr>
        <p:spPr>
          <a:xfrm>
            <a:off x="9998745" y="2037401"/>
            <a:ext cx="383438" cy="169277"/>
          </a:xfrm>
          <a:prstGeom prst="rect">
            <a:avLst/>
          </a:prstGeom>
          <a:noFill/>
        </p:spPr>
        <p:txBody>
          <a:bodyPr wrap="none" rtlCol="0">
            <a:spAutoFit/>
          </a:bodyPr>
          <a:lstStyle/>
          <a:p>
            <a:pPr algn="l"/>
            <a:r>
              <a:rPr lang="sv-SE" sz="500" dirty="0">
                <a:solidFill>
                  <a:srgbClr val="666666"/>
                </a:solidFill>
              </a:rPr>
              <a:t>SLOT 2</a:t>
            </a:r>
            <a:endParaRPr lang="en-US" sz="500" dirty="0">
              <a:solidFill>
                <a:srgbClr val="666666"/>
              </a:solidFill>
            </a:endParaRPr>
          </a:p>
        </p:txBody>
      </p:sp>
      <p:sp>
        <p:nvSpPr>
          <p:cNvPr id="189" name="Donut 79">
            <a:extLst>
              <a:ext uri="{FF2B5EF4-FFF2-40B4-BE49-F238E27FC236}">
                <a16:creationId xmlns:a16="http://schemas.microsoft.com/office/drawing/2014/main" id="{D320E863-8B30-125C-B9E5-7BB0E4112844}"/>
              </a:ext>
            </a:extLst>
          </p:cNvPr>
          <p:cNvSpPr/>
          <p:nvPr/>
        </p:nvSpPr>
        <p:spPr>
          <a:xfrm rot="16200000">
            <a:off x="9677646" y="1349933"/>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90" name="Straight Connector 189">
            <a:extLst>
              <a:ext uri="{FF2B5EF4-FFF2-40B4-BE49-F238E27FC236}">
                <a16:creationId xmlns:a16="http://schemas.microsoft.com/office/drawing/2014/main" id="{350C10AF-A913-D34A-79F0-7ADA07D71FD3}"/>
              </a:ext>
            </a:extLst>
          </p:cNvPr>
          <p:cNvCxnSpPr>
            <a:cxnSpLocks/>
          </p:cNvCxnSpPr>
          <p:nvPr/>
        </p:nvCxnSpPr>
        <p:spPr>
          <a:xfrm>
            <a:off x="9854713" y="1277679"/>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1" name="Oval 190">
            <a:extLst>
              <a:ext uri="{FF2B5EF4-FFF2-40B4-BE49-F238E27FC236}">
                <a16:creationId xmlns:a16="http://schemas.microsoft.com/office/drawing/2014/main" id="{E3899168-04D2-BCB7-6236-C7349F881A09}"/>
              </a:ext>
            </a:extLst>
          </p:cNvPr>
          <p:cNvSpPr/>
          <p:nvPr/>
        </p:nvSpPr>
        <p:spPr>
          <a:xfrm rot="16200000">
            <a:off x="9820924" y="1491324"/>
            <a:ext cx="72008" cy="72008"/>
          </a:xfrm>
          <a:prstGeom prst="ellipse">
            <a:avLst/>
          </a:prstGeom>
          <a:solidFill>
            <a:srgbClr val="00B0F0"/>
          </a:solidFill>
          <a:ln>
            <a:solidFill>
              <a:srgbClr val="00B0F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92" name="Donut 428">
            <a:extLst>
              <a:ext uri="{FF2B5EF4-FFF2-40B4-BE49-F238E27FC236}">
                <a16:creationId xmlns:a16="http://schemas.microsoft.com/office/drawing/2014/main" id="{41E053C2-A7D5-9321-C4D2-D571C5283F69}"/>
              </a:ext>
            </a:extLst>
          </p:cNvPr>
          <p:cNvSpPr/>
          <p:nvPr/>
        </p:nvSpPr>
        <p:spPr>
          <a:xfrm>
            <a:off x="9690634" y="179792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93" name="Straight Connector 192">
            <a:extLst>
              <a:ext uri="{FF2B5EF4-FFF2-40B4-BE49-F238E27FC236}">
                <a16:creationId xmlns:a16="http://schemas.microsoft.com/office/drawing/2014/main" id="{62E6DE3A-C663-A97C-8562-B108A3BFE4F1}"/>
              </a:ext>
            </a:extLst>
          </p:cNvPr>
          <p:cNvCxnSpPr>
            <a:cxnSpLocks/>
          </p:cNvCxnSpPr>
          <p:nvPr/>
        </p:nvCxnSpPr>
        <p:spPr>
          <a:xfrm rot="16200000">
            <a:off x="9857734" y="172186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4" name="Oval 193">
            <a:extLst>
              <a:ext uri="{FF2B5EF4-FFF2-40B4-BE49-F238E27FC236}">
                <a16:creationId xmlns:a16="http://schemas.microsoft.com/office/drawing/2014/main" id="{26EA370D-8F99-5A36-F8A6-942FB8BD32E3}"/>
              </a:ext>
            </a:extLst>
          </p:cNvPr>
          <p:cNvSpPr/>
          <p:nvPr/>
        </p:nvSpPr>
        <p:spPr>
          <a:xfrm>
            <a:off x="9831002" y="193786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nvGrpSpPr>
          <p:cNvPr id="195" name="Group 194">
            <a:extLst>
              <a:ext uri="{FF2B5EF4-FFF2-40B4-BE49-F238E27FC236}">
                <a16:creationId xmlns:a16="http://schemas.microsoft.com/office/drawing/2014/main" id="{308B940D-A464-9AF3-1445-30C6C4A43829}"/>
              </a:ext>
            </a:extLst>
          </p:cNvPr>
          <p:cNvGrpSpPr/>
          <p:nvPr/>
        </p:nvGrpSpPr>
        <p:grpSpPr>
          <a:xfrm>
            <a:off x="9681444" y="2173996"/>
            <a:ext cx="359226" cy="504056"/>
            <a:chOff x="5480394" y="6026233"/>
            <a:chExt cx="359226" cy="504056"/>
          </a:xfrm>
        </p:grpSpPr>
        <p:sp>
          <p:nvSpPr>
            <p:cNvPr id="196" name="Donut 428">
              <a:extLst>
                <a:ext uri="{FF2B5EF4-FFF2-40B4-BE49-F238E27FC236}">
                  <a16:creationId xmlns:a16="http://schemas.microsoft.com/office/drawing/2014/main" id="{365ABA78-4138-5894-D4E5-28AFEB283001}"/>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197" name="Straight Connector 196">
              <a:extLst>
                <a:ext uri="{FF2B5EF4-FFF2-40B4-BE49-F238E27FC236}">
                  <a16:creationId xmlns:a16="http://schemas.microsoft.com/office/drawing/2014/main" id="{829D5CDD-47BA-E572-7932-3F629280DE2B}"/>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98" name="Oval 197">
              <a:extLst>
                <a:ext uri="{FF2B5EF4-FFF2-40B4-BE49-F238E27FC236}">
                  <a16:creationId xmlns:a16="http://schemas.microsoft.com/office/drawing/2014/main" id="{27694B80-D0EE-A4CF-A6BC-A9F5EBFAEF43}"/>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199" name="Group 198">
            <a:extLst>
              <a:ext uri="{FF2B5EF4-FFF2-40B4-BE49-F238E27FC236}">
                <a16:creationId xmlns:a16="http://schemas.microsoft.com/office/drawing/2014/main" id="{75CDAD4F-F878-1D85-1048-E783F9E58C29}"/>
              </a:ext>
            </a:extLst>
          </p:cNvPr>
          <p:cNvGrpSpPr/>
          <p:nvPr/>
        </p:nvGrpSpPr>
        <p:grpSpPr>
          <a:xfrm>
            <a:off x="9681444" y="2637383"/>
            <a:ext cx="359226" cy="504056"/>
            <a:chOff x="5480394" y="6026233"/>
            <a:chExt cx="359226" cy="504056"/>
          </a:xfrm>
        </p:grpSpPr>
        <p:sp>
          <p:nvSpPr>
            <p:cNvPr id="200" name="Donut 428">
              <a:extLst>
                <a:ext uri="{FF2B5EF4-FFF2-40B4-BE49-F238E27FC236}">
                  <a16:creationId xmlns:a16="http://schemas.microsoft.com/office/drawing/2014/main" id="{212C0D43-AB0B-EDCA-A697-91967419A610}"/>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1" name="Straight Connector 200">
              <a:extLst>
                <a:ext uri="{FF2B5EF4-FFF2-40B4-BE49-F238E27FC236}">
                  <a16:creationId xmlns:a16="http://schemas.microsoft.com/office/drawing/2014/main" id="{C3211A5E-0DDD-A989-3A14-29BCE966602B}"/>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02" name="Oval 201">
              <a:extLst>
                <a:ext uri="{FF2B5EF4-FFF2-40B4-BE49-F238E27FC236}">
                  <a16:creationId xmlns:a16="http://schemas.microsoft.com/office/drawing/2014/main" id="{7257C110-41A5-C7E2-0B39-F491B95DF774}"/>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03" name="Group 202">
            <a:extLst>
              <a:ext uri="{FF2B5EF4-FFF2-40B4-BE49-F238E27FC236}">
                <a16:creationId xmlns:a16="http://schemas.microsoft.com/office/drawing/2014/main" id="{090E2B9C-7A5C-87D1-5A37-4823634D5210}"/>
              </a:ext>
            </a:extLst>
          </p:cNvPr>
          <p:cNvGrpSpPr/>
          <p:nvPr/>
        </p:nvGrpSpPr>
        <p:grpSpPr>
          <a:xfrm>
            <a:off x="9681444" y="3100770"/>
            <a:ext cx="359226" cy="504056"/>
            <a:chOff x="5480394" y="6026233"/>
            <a:chExt cx="359226" cy="504056"/>
          </a:xfrm>
        </p:grpSpPr>
        <p:sp>
          <p:nvSpPr>
            <p:cNvPr id="204" name="Donut 428">
              <a:extLst>
                <a:ext uri="{FF2B5EF4-FFF2-40B4-BE49-F238E27FC236}">
                  <a16:creationId xmlns:a16="http://schemas.microsoft.com/office/drawing/2014/main" id="{36447349-59CB-A0B0-8BC1-2D75F4EFD0E6}"/>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5" name="Straight Connector 204">
              <a:extLst>
                <a:ext uri="{FF2B5EF4-FFF2-40B4-BE49-F238E27FC236}">
                  <a16:creationId xmlns:a16="http://schemas.microsoft.com/office/drawing/2014/main" id="{48560A5A-5086-BFEA-6997-91CD1B5DFE56}"/>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06" name="Oval 205">
              <a:extLst>
                <a:ext uri="{FF2B5EF4-FFF2-40B4-BE49-F238E27FC236}">
                  <a16:creationId xmlns:a16="http://schemas.microsoft.com/office/drawing/2014/main" id="{E033E049-2AB4-83A7-9E48-B6D2CCBFA706}"/>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07" name="Group 206">
            <a:extLst>
              <a:ext uri="{FF2B5EF4-FFF2-40B4-BE49-F238E27FC236}">
                <a16:creationId xmlns:a16="http://schemas.microsoft.com/office/drawing/2014/main" id="{EA76F0EE-A78F-8A46-8E48-FA0FBA74063F}"/>
              </a:ext>
            </a:extLst>
          </p:cNvPr>
          <p:cNvGrpSpPr/>
          <p:nvPr/>
        </p:nvGrpSpPr>
        <p:grpSpPr>
          <a:xfrm>
            <a:off x="9681444" y="3564157"/>
            <a:ext cx="359226" cy="504056"/>
            <a:chOff x="5480394" y="6026233"/>
            <a:chExt cx="359226" cy="504056"/>
          </a:xfrm>
        </p:grpSpPr>
        <p:sp>
          <p:nvSpPr>
            <p:cNvPr id="208" name="Donut 428">
              <a:extLst>
                <a:ext uri="{FF2B5EF4-FFF2-40B4-BE49-F238E27FC236}">
                  <a16:creationId xmlns:a16="http://schemas.microsoft.com/office/drawing/2014/main" id="{D63144D4-0DD1-9062-D2FA-349A31645337}"/>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09" name="Straight Connector 208">
              <a:extLst>
                <a:ext uri="{FF2B5EF4-FFF2-40B4-BE49-F238E27FC236}">
                  <a16:creationId xmlns:a16="http://schemas.microsoft.com/office/drawing/2014/main" id="{118904BF-F84F-7F31-9908-BA765D122047}"/>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0" name="Oval 209">
              <a:extLst>
                <a:ext uri="{FF2B5EF4-FFF2-40B4-BE49-F238E27FC236}">
                  <a16:creationId xmlns:a16="http://schemas.microsoft.com/office/drawing/2014/main" id="{7AC4923F-60E3-9296-7BAD-E96B4821B827}"/>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grpSp>
        <p:nvGrpSpPr>
          <p:cNvPr id="211" name="Group 210">
            <a:extLst>
              <a:ext uri="{FF2B5EF4-FFF2-40B4-BE49-F238E27FC236}">
                <a16:creationId xmlns:a16="http://schemas.microsoft.com/office/drawing/2014/main" id="{18C4DC13-9FBF-71AC-CEB5-9D3C2CABBC30}"/>
              </a:ext>
            </a:extLst>
          </p:cNvPr>
          <p:cNvGrpSpPr/>
          <p:nvPr/>
        </p:nvGrpSpPr>
        <p:grpSpPr>
          <a:xfrm>
            <a:off x="9681444" y="4027544"/>
            <a:ext cx="359226" cy="504056"/>
            <a:chOff x="5480394" y="6026233"/>
            <a:chExt cx="359226" cy="504056"/>
          </a:xfrm>
        </p:grpSpPr>
        <p:sp>
          <p:nvSpPr>
            <p:cNvPr id="212" name="Donut 428">
              <a:extLst>
                <a:ext uri="{FF2B5EF4-FFF2-40B4-BE49-F238E27FC236}">
                  <a16:creationId xmlns:a16="http://schemas.microsoft.com/office/drawing/2014/main" id="{4679BB0D-829F-D7D1-6104-33CC81B0F4D6}"/>
                </a:ext>
              </a:extLst>
            </p:cNvPr>
            <p:cNvSpPr/>
            <p:nvPr/>
          </p:nvSpPr>
          <p:spPr>
            <a:xfrm>
              <a:off x="5480394" y="6102290"/>
              <a:ext cx="359226" cy="360040"/>
            </a:xfrm>
            <a:prstGeom prst="donut">
              <a:avLst>
                <a:gd name="adj" fmla="val 17161"/>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213" name="Straight Connector 212">
              <a:extLst>
                <a:ext uri="{FF2B5EF4-FFF2-40B4-BE49-F238E27FC236}">
                  <a16:creationId xmlns:a16="http://schemas.microsoft.com/office/drawing/2014/main" id="{798DA6D6-650B-1EFE-9667-517A95B20DC9}"/>
                </a:ext>
              </a:extLst>
            </p:cNvPr>
            <p:cNvCxnSpPr>
              <a:cxnSpLocks/>
            </p:cNvCxnSpPr>
            <p:nvPr/>
          </p:nvCxnSpPr>
          <p:spPr>
            <a:xfrm>
              <a:off x="5656684" y="6026233"/>
              <a:ext cx="0" cy="504056"/>
            </a:xfrm>
            <a:prstGeom prst="line">
              <a:avLst/>
            </a:prstGeom>
            <a:ln w="38100">
              <a:solidFill>
                <a:schemeClr val="accent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14" name="Oval 213">
              <a:extLst>
                <a:ext uri="{FF2B5EF4-FFF2-40B4-BE49-F238E27FC236}">
                  <a16:creationId xmlns:a16="http://schemas.microsoft.com/office/drawing/2014/main" id="{AA024883-5B1E-313C-41C1-5DE931DACC75}"/>
                </a:ext>
              </a:extLst>
            </p:cNvPr>
            <p:cNvSpPr/>
            <p:nvPr/>
          </p:nvSpPr>
          <p:spPr>
            <a:xfrm>
              <a:off x="5620762" y="6242233"/>
              <a:ext cx="71845" cy="72008"/>
            </a:xfrm>
            <a:prstGeom prst="ellipse">
              <a:avLst/>
            </a:prstGeom>
            <a:solidFill>
              <a:schemeClr val="accent5"/>
            </a:solidFill>
            <a:ln>
              <a:solidFill>
                <a:schemeClr val="accent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grpSp>
      <p:sp>
        <p:nvSpPr>
          <p:cNvPr id="215" name="TextBox 214">
            <a:extLst>
              <a:ext uri="{FF2B5EF4-FFF2-40B4-BE49-F238E27FC236}">
                <a16:creationId xmlns:a16="http://schemas.microsoft.com/office/drawing/2014/main" id="{1BFA8FA1-73BB-C695-BD55-882A257395F4}"/>
              </a:ext>
            </a:extLst>
          </p:cNvPr>
          <p:cNvSpPr txBox="1"/>
          <p:nvPr/>
        </p:nvSpPr>
        <p:spPr>
          <a:xfrm>
            <a:off x="9998745" y="2463211"/>
            <a:ext cx="383438" cy="169277"/>
          </a:xfrm>
          <a:prstGeom prst="rect">
            <a:avLst/>
          </a:prstGeom>
          <a:noFill/>
        </p:spPr>
        <p:txBody>
          <a:bodyPr wrap="none" rtlCol="0">
            <a:spAutoFit/>
          </a:bodyPr>
          <a:lstStyle/>
          <a:p>
            <a:pPr algn="l"/>
            <a:r>
              <a:rPr lang="sv-SE" sz="500" dirty="0">
                <a:solidFill>
                  <a:srgbClr val="666666"/>
                </a:solidFill>
              </a:rPr>
              <a:t>SLOT 3</a:t>
            </a:r>
            <a:endParaRPr lang="en-US" sz="500" dirty="0">
              <a:solidFill>
                <a:srgbClr val="666666"/>
              </a:solidFill>
            </a:endParaRPr>
          </a:p>
        </p:txBody>
      </p:sp>
      <p:sp>
        <p:nvSpPr>
          <p:cNvPr id="216" name="TextBox 215">
            <a:extLst>
              <a:ext uri="{FF2B5EF4-FFF2-40B4-BE49-F238E27FC236}">
                <a16:creationId xmlns:a16="http://schemas.microsoft.com/office/drawing/2014/main" id="{7550E2D7-0EA4-9498-DA73-A3513B8C4DB4}"/>
              </a:ext>
            </a:extLst>
          </p:cNvPr>
          <p:cNvSpPr txBox="1"/>
          <p:nvPr/>
        </p:nvSpPr>
        <p:spPr>
          <a:xfrm>
            <a:off x="9998745" y="2931493"/>
            <a:ext cx="383438" cy="169277"/>
          </a:xfrm>
          <a:prstGeom prst="rect">
            <a:avLst/>
          </a:prstGeom>
          <a:noFill/>
        </p:spPr>
        <p:txBody>
          <a:bodyPr wrap="none" rtlCol="0">
            <a:spAutoFit/>
          </a:bodyPr>
          <a:lstStyle/>
          <a:p>
            <a:pPr algn="l"/>
            <a:r>
              <a:rPr lang="sv-SE" sz="500" dirty="0">
                <a:solidFill>
                  <a:srgbClr val="666666"/>
                </a:solidFill>
              </a:rPr>
              <a:t>SLOT 4</a:t>
            </a:r>
            <a:endParaRPr lang="en-US" sz="500" dirty="0">
              <a:solidFill>
                <a:srgbClr val="666666"/>
              </a:solidFill>
            </a:endParaRPr>
          </a:p>
        </p:txBody>
      </p:sp>
      <p:sp>
        <p:nvSpPr>
          <p:cNvPr id="217" name="TextBox 216">
            <a:extLst>
              <a:ext uri="{FF2B5EF4-FFF2-40B4-BE49-F238E27FC236}">
                <a16:creationId xmlns:a16="http://schemas.microsoft.com/office/drawing/2014/main" id="{06A143B6-A396-E81D-613B-064E2CE07309}"/>
              </a:ext>
            </a:extLst>
          </p:cNvPr>
          <p:cNvSpPr txBox="1"/>
          <p:nvPr/>
        </p:nvSpPr>
        <p:spPr>
          <a:xfrm>
            <a:off x="9998745" y="3379571"/>
            <a:ext cx="383438" cy="169277"/>
          </a:xfrm>
          <a:prstGeom prst="rect">
            <a:avLst/>
          </a:prstGeom>
          <a:noFill/>
        </p:spPr>
        <p:txBody>
          <a:bodyPr wrap="none" rtlCol="0">
            <a:spAutoFit/>
          </a:bodyPr>
          <a:lstStyle/>
          <a:p>
            <a:pPr algn="l"/>
            <a:r>
              <a:rPr lang="sv-SE" sz="500" dirty="0">
                <a:solidFill>
                  <a:srgbClr val="666666"/>
                </a:solidFill>
              </a:rPr>
              <a:t>SLOT 5</a:t>
            </a:r>
            <a:endParaRPr lang="en-US" sz="500" dirty="0">
              <a:solidFill>
                <a:srgbClr val="666666"/>
              </a:solidFill>
            </a:endParaRPr>
          </a:p>
        </p:txBody>
      </p:sp>
      <p:sp>
        <p:nvSpPr>
          <p:cNvPr id="218" name="TextBox 217">
            <a:extLst>
              <a:ext uri="{FF2B5EF4-FFF2-40B4-BE49-F238E27FC236}">
                <a16:creationId xmlns:a16="http://schemas.microsoft.com/office/drawing/2014/main" id="{5CD81CFC-9D6B-E5CE-64F8-E3A5F1217DD8}"/>
              </a:ext>
            </a:extLst>
          </p:cNvPr>
          <p:cNvSpPr txBox="1"/>
          <p:nvPr/>
        </p:nvSpPr>
        <p:spPr>
          <a:xfrm>
            <a:off x="9998745" y="3859381"/>
            <a:ext cx="383438" cy="169277"/>
          </a:xfrm>
          <a:prstGeom prst="rect">
            <a:avLst/>
          </a:prstGeom>
          <a:noFill/>
        </p:spPr>
        <p:txBody>
          <a:bodyPr wrap="none" rtlCol="0">
            <a:spAutoFit/>
          </a:bodyPr>
          <a:lstStyle/>
          <a:p>
            <a:pPr algn="l"/>
            <a:r>
              <a:rPr lang="sv-SE" sz="500" dirty="0">
                <a:solidFill>
                  <a:srgbClr val="666666"/>
                </a:solidFill>
              </a:rPr>
              <a:t>SLOT 6</a:t>
            </a:r>
            <a:endParaRPr lang="en-US" sz="500" dirty="0">
              <a:solidFill>
                <a:srgbClr val="666666"/>
              </a:solidFill>
            </a:endParaRPr>
          </a:p>
        </p:txBody>
      </p:sp>
      <p:sp>
        <p:nvSpPr>
          <p:cNvPr id="219" name="TextBox 218">
            <a:extLst>
              <a:ext uri="{FF2B5EF4-FFF2-40B4-BE49-F238E27FC236}">
                <a16:creationId xmlns:a16="http://schemas.microsoft.com/office/drawing/2014/main" id="{C1B37EB5-CE1C-B7B3-5034-9A4A45BD0D82}"/>
              </a:ext>
            </a:extLst>
          </p:cNvPr>
          <p:cNvSpPr txBox="1"/>
          <p:nvPr/>
        </p:nvSpPr>
        <p:spPr>
          <a:xfrm>
            <a:off x="9998745" y="4310103"/>
            <a:ext cx="383438" cy="169277"/>
          </a:xfrm>
          <a:prstGeom prst="rect">
            <a:avLst/>
          </a:prstGeom>
          <a:noFill/>
        </p:spPr>
        <p:txBody>
          <a:bodyPr wrap="none" rtlCol="0">
            <a:spAutoFit/>
          </a:bodyPr>
          <a:lstStyle/>
          <a:p>
            <a:pPr algn="l"/>
            <a:r>
              <a:rPr lang="sv-SE" sz="500" dirty="0">
                <a:solidFill>
                  <a:srgbClr val="666666"/>
                </a:solidFill>
              </a:rPr>
              <a:t>SLOT 7</a:t>
            </a:r>
            <a:endParaRPr lang="en-US" sz="500" dirty="0">
              <a:solidFill>
                <a:srgbClr val="666666"/>
              </a:solidFill>
            </a:endParaRPr>
          </a:p>
        </p:txBody>
      </p:sp>
      <p:sp>
        <p:nvSpPr>
          <p:cNvPr id="220" name="TextBox 219">
            <a:extLst>
              <a:ext uri="{FF2B5EF4-FFF2-40B4-BE49-F238E27FC236}">
                <a16:creationId xmlns:a16="http://schemas.microsoft.com/office/drawing/2014/main" id="{D061AFE3-49FE-83C2-4BC8-756C04127824}"/>
              </a:ext>
            </a:extLst>
          </p:cNvPr>
          <p:cNvSpPr txBox="1"/>
          <p:nvPr/>
        </p:nvSpPr>
        <p:spPr>
          <a:xfrm>
            <a:off x="9045764" y="1859616"/>
            <a:ext cx="657386" cy="230832"/>
          </a:xfrm>
          <a:prstGeom prst="rect">
            <a:avLst/>
          </a:prstGeom>
          <a:noFill/>
        </p:spPr>
        <p:txBody>
          <a:bodyPr wrap="square" rtlCol="0">
            <a:spAutoFit/>
          </a:bodyPr>
          <a:lstStyle/>
          <a:p>
            <a:pPr algn="ctr"/>
            <a:r>
              <a:rPr lang="en-GB" sz="900" b="1" dirty="0">
                <a:solidFill>
                  <a:schemeClr val="accent5"/>
                </a:solidFill>
              </a:rPr>
              <a:t>SCMK1</a:t>
            </a:r>
          </a:p>
        </p:txBody>
      </p:sp>
      <p:sp>
        <p:nvSpPr>
          <p:cNvPr id="224" name="Rectangle 223">
            <a:extLst>
              <a:ext uri="{FF2B5EF4-FFF2-40B4-BE49-F238E27FC236}">
                <a16:creationId xmlns:a16="http://schemas.microsoft.com/office/drawing/2014/main" id="{D1172208-87F7-AB37-65D7-15A904A9C694}"/>
              </a:ext>
            </a:extLst>
          </p:cNvPr>
          <p:cNvSpPr/>
          <p:nvPr/>
        </p:nvSpPr>
        <p:spPr>
          <a:xfrm>
            <a:off x="9713372" y="1355332"/>
            <a:ext cx="300082" cy="338554"/>
          </a:xfrm>
          <a:prstGeom prst="rect">
            <a:avLst/>
          </a:prstGeom>
        </p:spPr>
        <p:txBody>
          <a:bodyPr wrap="none">
            <a:spAutoFit/>
          </a:bodyPr>
          <a:lstStyle/>
          <a:p>
            <a:pPr algn="ctr"/>
            <a:r>
              <a:rPr lang="en-GB" sz="1600" b="1" dirty="0">
                <a:solidFill>
                  <a:srgbClr val="FFC000"/>
                </a:solidFill>
              </a:rPr>
              <a:t>S</a:t>
            </a:r>
          </a:p>
        </p:txBody>
      </p:sp>
      <p:grpSp>
        <p:nvGrpSpPr>
          <p:cNvPr id="225" name="Group 224">
            <a:extLst>
              <a:ext uri="{FF2B5EF4-FFF2-40B4-BE49-F238E27FC236}">
                <a16:creationId xmlns:a16="http://schemas.microsoft.com/office/drawing/2014/main" id="{2968E416-6995-F41E-9633-761AD3C1CF07}"/>
              </a:ext>
            </a:extLst>
          </p:cNvPr>
          <p:cNvGrpSpPr/>
          <p:nvPr/>
        </p:nvGrpSpPr>
        <p:grpSpPr>
          <a:xfrm>
            <a:off x="8904895" y="1350424"/>
            <a:ext cx="607773" cy="534981"/>
            <a:chOff x="5117093" y="4807730"/>
            <a:chExt cx="607773" cy="534981"/>
          </a:xfrm>
        </p:grpSpPr>
        <p:pic>
          <p:nvPicPr>
            <p:cNvPr id="226" name="Picture 225">
              <a:extLst>
                <a:ext uri="{FF2B5EF4-FFF2-40B4-BE49-F238E27FC236}">
                  <a16:creationId xmlns:a16="http://schemas.microsoft.com/office/drawing/2014/main" id="{4C353751-DB45-010A-4291-1BD6E4D4FCF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227" name="TextBox 226">
              <a:extLst>
                <a:ext uri="{FF2B5EF4-FFF2-40B4-BE49-F238E27FC236}">
                  <a16:creationId xmlns:a16="http://schemas.microsoft.com/office/drawing/2014/main" id="{7DD9E048-C4CB-DE0B-0224-895A2C4070F7}"/>
                </a:ext>
              </a:extLst>
            </p:cNvPr>
            <p:cNvSpPr txBox="1"/>
            <p:nvPr/>
          </p:nvSpPr>
          <p:spPr>
            <a:xfrm>
              <a:off x="5117093" y="5142656"/>
              <a:ext cx="607773" cy="200055"/>
            </a:xfrm>
            <a:prstGeom prst="rect">
              <a:avLst/>
            </a:prstGeom>
            <a:noFill/>
          </p:spPr>
          <p:txBody>
            <a:bodyPr wrap="square" rtlCol="0">
              <a:spAutoFit/>
            </a:bodyPr>
            <a:lstStyle/>
            <a:p>
              <a:pPr algn="ctr"/>
              <a:r>
                <a:rPr lang="en-GB" sz="700" b="1" dirty="0">
                  <a:solidFill>
                    <a:schemeClr val="accent1"/>
                  </a:solidFill>
                </a:rPr>
                <a:t>NBW AK</a:t>
              </a:r>
            </a:p>
          </p:txBody>
        </p:sp>
      </p:grpSp>
      <p:sp>
        <p:nvSpPr>
          <p:cNvPr id="228" name="Platshållare för text 7">
            <a:extLst>
              <a:ext uri="{FF2B5EF4-FFF2-40B4-BE49-F238E27FC236}">
                <a16:creationId xmlns:a16="http://schemas.microsoft.com/office/drawing/2014/main" id="{FD06A688-B850-DDF0-8AEB-68402D6FD571}"/>
              </a:ext>
            </a:extLst>
          </p:cNvPr>
          <p:cNvSpPr txBox="1">
            <a:spLocks/>
          </p:cNvSpPr>
          <p:nvPr/>
        </p:nvSpPr>
        <p:spPr>
          <a:xfrm>
            <a:off x="8881473" y="646520"/>
            <a:ext cx="2097666"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#2</a:t>
            </a:r>
          </a:p>
          <a:p>
            <a:pPr algn="ctr"/>
            <a:r>
              <a:rPr lang="en-GB" sz="1400" b="1" dirty="0">
                <a:solidFill>
                  <a:schemeClr val="tx1"/>
                </a:solidFill>
              </a:rPr>
              <a:t>(North-West Bunker)</a:t>
            </a:r>
            <a:endParaRPr lang="sv-SE" dirty="0">
              <a:solidFill>
                <a:schemeClr val="tx1"/>
              </a:solidFill>
            </a:endParaRPr>
          </a:p>
        </p:txBody>
      </p:sp>
      <p:sp>
        <p:nvSpPr>
          <p:cNvPr id="229" name="TextBox 228">
            <a:extLst>
              <a:ext uri="{FF2B5EF4-FFF2-40B4-BE49-F238E27FC236}">
                <a16:creationId xmlns:a16="http://schemas.microsoft.com/office/drawing/2014/main" id="{F587A157-9CFC-DFD5-19D5-3750A2EB9B75}"/>
              </a:ext>
            </a:extLst>
          </p:cNvPr>
          <p:cNvSpPr txBox="1"/>
          <p:nvPr/>
        </p:nvSpPr>
        <p:spPr>
          <a:xfrm>
            <a:off x="9013725" y="2309327"/>
            <a:ext cx="689425" cy="230832"/>
          </a:xfrm>
          <a:prstGeom prst="rect">
            <a:avLst/>
          </a:prstGeom>
          <a:noFill/>
        </p:spPr>
        <p:txBody>
          <a:bodyPr wrap="square" rtlCol="0">
            <a:spAutoFit/>
          </a:bodyPr>
          <a:lstStyle/>
          <a:p>
            <a:pPr algn="ctr"/>
            <a:r>
              <a:rPr lang="en-GB" sz="900" b="1" dirty="0">
                <a:solidFill>
                  <a:schemeClr val="accent5"/>
                </a:solidFill>
              </a:rPr>
              <a:t>SCMK2</a:t>
            </a:r>
          </a:p>
        </p:txBody>
      </p:sp>
      <p:sp>
        <p:nvSpPr>
          <p:cNvPr id="230" name="TextBox 229">
            <a:extLst>
              <a:ext uri="{FF2B5EF4-FFF2-40B4-BE49-F238E27FC236}">
                <a16:creationId xmlns:a16="http://schemas.microsoft.com/office/drawing/2014/main" id="{FA144C1B-768B-2CBE-09F1-0E5B4C9B7180}"/>
              </a:ext>
            </a:extLst>
          </p:cNvPr>
          <p:cNvSpPr txBox="1"/>
          <p:nvPr/>
        </p:nvSpPr>
        <p:spPr>
          <a:xfrm>
            <a:off x="9022177" y="2792158"/>
            <a:ext cx="668457" cy="230832"/>
          </a:xfrm>
          <a:prstGeom prst="rect">
            <a:avLst/>
          </a:prstGeom>
          <a:noFill/>
        </p:spPr>
        <p:txBody>
          <a:bodyPr wrap="square" rtlCol="0">
            <a:spAutoFit/>
          </a:bodyPr>
          <a:lstStyle/>
          <a:p>
            <a:pPr algn="ctr"/>
            <a:r>
              <a:rPr lang="en-GB" sz="900" b="1" dirty="0">
                <a:solidFill>
                  <a:schemeClr val="accent5"/>
                </a:solidFill>
              </a:rPr>
              <a:t>SCMK3</a:t>
            </a:r>
          </a:p>
        </p:txBody>
      </p:sp>
      <p:sp>
        <p:nvSpPr>
          <p:cNvPr id="231" name="TextBox 230">
            <a:extLst>
              <a:ext uri="{FF2B5EF4-FFF2-40B4-BE49-F238E27FC236}">
                <a16:creationId xmlns:a16="http://schemas.microsoft.com/office/drawing/2014/main" id="{F64CE659-5C1B-07C8-9EE2-85005DF8E8B0}"/>
              </a:ext>
            </a:extLst>
          </p:cNvPr>
          <p:cNvSpPr txBox="1"/>
          <p:nvPr/>
        </p:nvSpPr>
        <p:spPr>
          <a:xfrm>
            <a:off x="9021099" y="3255295"/>
            <a:ext cx="657386" cy="230832"/>
          </a:xfrm>
          <a:prstGeom prst="rect">
            <a:avLst/>
          </a:prstGeom>
          <a:noFill/>
        </p:spPr>
        <p:txBody>
          <a:bodyPr wrap="square" rtlCol="0">
            <a:spAutoFit/>
          </a:bodyPr>
          <a:lstStyle/>
          <a:p>
            <a:pPr algn="ctr"/>
            <a:r>
              <a:rPr lang="en-GB" sz="900" b="1" dirty="0">
                <a:solidFill>
                  <a:schemeClr val="accent5"/>
                </a:solidFill>
              </a:rPr>
              <a:t>SCMK4</a:t>
            </a:r>
          </a:p>
        </p:txBody>
      </p:sp>
      <p:sp>
        <p:nvSpPr>
          <p:cNvPr id="232" name="TextBox 231">
            <a:extLst>
              <a:ext uri="{FF2B5EF4-FFF2-40B4-BE49-F238E27FC236}">
                <a16:creationId xmlns:a16="http://schemas.microsoft.com/office/drawing/2014/main" id="{CAD53A37-1C78-26EC-2B33-96AAE67362B7}"/>
              </a:ext>
            </a:extLst>
          </p:cNvPr>
          <p:cNvSpPr txBox="1"/>
          <p:nvPr/>
        </p:nvSpPr>
        <p:spPr>
          <a:xfrm>
            <a:off x="8988221" y="3710880"/>
            <a:ext cx="689425" cy="230832"/>
          </a:xfrm>
          <a:prstGeom prst="rect">
            <a:avLst/>
          </a:prstGeom>
          <a:noFill/>
        </p:spPr>
        <p:txBody>
          <a:bodyPr wrap="square" rtlCol="0">
            <a:spAutoFit/>
          </a:bodyPr>
          <a:lstStyle/>
          <a:p>
            <a:pPr algn="ctr"/>
            <a:r>
              <a:rPr lang="en-GB" sz="900" b="1" dirty="0">
                <a:solidFill>
                  <a:schemeClr val="accent5"/>
                </a:solidFill>
              </a:rPr>
              <a:t>SCMK5</a:t>
            </a:r>
          </a:p>
        </p:txBody>
      </p:sp>
      <p:sp>
        <p:nvSpPr>
          <p:cNvPr id="233" name="TextBox 232">
            <a:extLst>
              <a:ext uri="{FF2B5EF4-FFF2-40B4-BE49-F238E27FC236}">
                <a16:creationId xmlns:a16="http://schemas.microsoft.com/office/drawing/2014/main" id="{972AB6C8-EC2E-CC7E-8A0B-55E55DE4EA0A}"/>
              </a:ext>
            </a:extLst>
          </p:cNvPr>
          <p:cNvSpPr txBox="1"/>
          <p:nvPr/>
        </p:nvSpPr>
        <p:spPr>
          <a:xfrm>
            <a:off x="9009189" y="4163909"/>
            <a:ext cx="668457" cy="230832"/>
          </a:xfrm>
          <a:prstGeom prst="rect">
            <a:avLst/>
          </a:prstGeom>
          <a:noFill/>
        </p:spPr>
        <p:txBody>
          <a:bodyPr wrap="square" rtlCol="0">
            <a:spAutoFit/>
          </a:bodyPr>
          <a:lstStyle/>
          <a:p>
            <a:pPr algn="ctr"/>
            <a:r>
              <a:rPr lang="en-GB" sz="900" b="1" dirty="0">
                <a:solidFill>
                  <a:schemeClr val="accent5"/>
                </a:solidFill>
              </a:rPr>
              <a:t>SCMK6</a:t>
            </a:r>
          </a:p>
        </p:txBody>
      </p:sp>
      <p:grpSp>
        <p:nvGrpSpPr>
          <p:cNvPr id="21" name="Group 20">
            <a:extLst>
              <a:ext uri="{FF2B5EF4-FFF2-40B4-BE49-F238E27FC236}">
                <a16:creationId xmlns:a16="http://schemas.microsoft.com/office/drawing/2014/main" id="{5DBAFF30-A112-E8D6-72A0-CCEB3EBC4B0B}"/>
              </a:ext>
            </a:extLst>
          </p:cNvPr>
          <p:cNvGrpSpPr/>
          <p:nvPr/>
        </p:nvGrpSpPr>
        <p:grpSpPr>
          <a:xfrm>
            <a:off x="7793370" y="3177535"/>
            <a:ext cx="638253" cy="533345"/>
            <a:chOff x="2035756" y="2954924"/>
            <a:chExt cx="638253" cy="533345"/>
          </a:xfrm>
        </p:grpSpPr>
        <p:sp>
          <p:nvSpPr>
            <p:cNvPr id="22" name="TextBox 21">
              <a:extLst>
                <a:ext uri="{FF2B5EF4-FFF2-40B4-BE49-F238E27FC236}">
                  <a16:creationId xmlns:a16="http://schemas.microsoft.com/office/drawing/2014/main" id="{2FDA1362-A1B0-A63C-792F-B304A8C1EC92}"/>
                </a:ext>
              </a:extLst>
            </p:cNvPr>
            <p:cNvSpPr txBox="1"/>
            <p:nvPr/>
          </p:nvSpPr>
          <p:spPr>
            <a:xfrm>
              <a:off x="2035756" y="3272825"/>
              <a:ext cx="638253" cy="215444"/>
            </a:xfrm>
            <a:prstGeom prst="rect">
              <a:avLst/>
            </a:prstGeom>
            <a:noFill/>
          </p:spPr>
          <p:txBody>
            <a:bodyPr wrap="square" rtlCol="0">
              <a:spAutoFit/>
            </a:bodyPr>
            <a:lstStyle/>
            <a:p>
              <a:pPr algn="ctr"/>
              <a:r>
                <a:rPr lang="en-GB" sz="800" b="1" dirty="0">
                  <a:solidFill>
                    <a:schemeClr val="accent5"/>
                  </a:solidFill>
                </a:rPr>
                <a:t>SCMK1</a:t>
              </a:r>
            </a:p>
          </p:txBody>
        </p:sp>
        <p:pic>
          <p:nvPicPr>
            <p:cNvPr id="23" name="Picture 22">
              <a:extLst>
                <a:ext uri="{FF2B5EF4-FFF2-40B4-BE49-F238E27FC236}">
                  <a16:creationId xmlns:a16="http://schemas.microsoft.com/office/drawing/2014/main" id="{F1E0120E-1E43-C573-E8C9-EB03E97F64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93066" y="2954924"/>
              <a:ext cx="504057" cy="303170"/>
            </a:xfrm>
            <a:prstGeom prst="rect">
              <a:avLst/>
            </a:prstGeom>
            <a:solidFill>
              <a:schemeClr val="tx2">
                <a:lumMod val="60000"/>
                <a:lumOff val="40000"/>
              </a:schemeClr>
            </a:solidFill>
            <a:effectLst>
              <a:glow rad="127000">
                <a:srgbClr val="FF7D00"/>
              </a:glow>
            </a:effectLst>
          </p:spPr>
        </p:pic>
      </p:grpSp>
    </p:spTree>
    <p:extLst>
      <p:ext uri="{BB962C8B-B14F-4D97-AF65-F5344CB8AC3E}">
        <p14:creationId xmlns:p14="http://schemas.microsoft.com/office/powerpoint/2010/main" val="2675290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graphicEl>
                                              <a:dgm id="{39D453E9-1D05-4525-8939-56F28DF017F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1">
                                            <p:graphicEl>
                                              <a:dgm id="{9BA5BA51-1FC2-4EA7-A579-20F73FD7553E}"/>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81">
                                            <p:graphicEl>
                                              <a:dgm id="{572AE0A8-FCF1-4ED6-8DA7-499A1767F2CB}"/>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81">
                                            <p:graphicEl>
                                              <a:dgm id="{C96AF1D8-AF6C-413E-8A7F-5D937CDEDCC7}"/>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81">
                                            <p:graphicEl>
                                              <a:dgm id="{DE6D8022-E206-4B85-9130-30DF70AA6E21}"/>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1">
                                            <p:graphicEl>
                                              <a:dgm id="{F46D507D-A75F-43D8-9AB6-9F191A329A7C}"/>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81">
                                            <p:graphicEl>
                                              <a:dgm id="{23C671E6-E748-42D5-A095-A2A510396759}"/>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1">
                                            <p:graphicEl>
                                              <a:dgm id="{5D50A039-A208-427D-B0BC-7261C80796BC}"/>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81">
                                            <p:graphicEl>
                                              <a:dgm id="{A92CEB30-C393-49CE-82DA-4391A1503A98}"/>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1">
                                            <p:graphicEl>
                                              <a:dgm id="{36B1C988-7C10-44F3-A0E4-D291CF86C37D}"/>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1">
                                            <p:graphicEl>
                                              <a:dgm id="{C5273A38-5630-4E08-AF5B-32449F2A3E06}"/>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1">
                                            <p:graphicEl>
                                              <a:dgm id="{E6BBB0BD-3F74-4197-92A7-F3C6A4478DB6}"/>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1">
                                            <p:graphicEl>
                                              <a:dgm id="{E22EBC23-2A85-42C5-BD24-711CE1D8B705}"/>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1">
                                            <p:graphicEl>
                                              <a:dgm id="{A3DDCD3E-4FF8-4692-97EC-CA0CA11B472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81">
                                            <p:graphicEl>
                                              <a:dgm id="{D336C439-391E-416A-A637-8ACE877B3A12}"/>
                                            </p:graphic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81">
                                            <p:graphicEl>
                                              <a:dgm id="{39B0F7AA-432B-4A1C-96F6-0CE797199105}"/>
                                            </p:graphicEl>
                                          </p:spTgt>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81">
                                            <p:graphicEl>
                                              <a:dgm id="{FF84AA2C-A921-40EF-B848-FCE4D67A991B}"/>
                                            </p:graphicEl>
                                          </p:spTgt>
                                        </p:tgtEl>
                                        <p:attrNameLst>
                                          <p:attrName>style.visibility</p:attrName>
                                        </p:attrNameLst>
                                      </p:cBhvr>
                                      <p:to>
                                        <p:strVal val="visible"/>
                                      </p:to>
                                    </p:set>
                                  </p:childTnLst>
                                </p:cTn>
                              </p:par>
                            </p:childTnLst>
                          </p:cTn>
                        </p:par>
                        <p:par>
                          <p:cTn id="55" fill="hold">
                            <p:stCondLst>
                              <p:cond delay="0"/>
                            </p:stCondLst>
                            <p:childTnLst>
                              <p:par>
                                <p:cTn id="56" presetID="10" presetClass="entr" presetSubtype="0" fill="hold" nodeType="after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500"/>
                                        <p:tgtEl>
                                          <p:spTgt spid="21"/>
                                        </p:tgtEl>
                                      </p:cBhvr>
                                    </p:animEffect>
                                  </p:childTnLst>
                                </p:cTn>
                              </p:par>
                            </p:childTnLst>
                          </p:cTn>
                        </p:par>
                        <p:par>
                          <p:cTn id="59" fill="hold">
                            <p:stCondLst>
                              <p:cond delay="500"/>
                            </p:stCondLst>
                            <p:childTnLst>
                              <p:par>
                                <p:cTn id="60" presetID="42" presetClass="path" presetSubtype="0" accel="50000" decel="50000" fill="hold" nodeType="afterEffect">
                                  <p:stCondLst>
                                    <p:cond delay="0"/>
                                  </p:stCondLst>
                                  <p:childTnLst>
                                    <p:animMotion origin="layout" path="M -4.58333E-6 -4.81481E-6 L 0.1461 -0.21111 " pathEditMode="relative" rAng="0" ptsTypes="AA">
                                      <p:cBhvr>
                                        <p:cTn id="61" dur="2000" fill="hold"/>
                                        <p:tgtEl>
                                          <p:spTgt spid="21"/>
                                        </p:tgtEl>
                                        <p:attrNameLst>
                                          <p:attrName>ppt_x</p:attrName>
                                          <p:attrName>ppt_y</p:attrName>
                                        </p:attrNameLst>
                                      </p:cBhvr>
                                      <p:rCtr x="7305" y="-10556"/>
                                    </p:animMotion>
                                  </p:childTnLst>
                                </p:cTn>
                              </p:par>
                            </p:childTnLst>
                          </p:cTn>
                        </p:par>
                        <p:par>
                          <p:cTn id="62" fill="hold">
                            <p:stCondLst>
                              <p:cond delay="2500"/>
                            </p:stCondLst>
                            <p:childTnLst>
                              <p:par>
                                <p:cTn id="63" presetID="10" presetClass="exit" presetSubtype="0" fill="hold" nodeType="afterEffect">
                                  <p:stCondLst>
                                    <p:cond delay="0"/>
                                  </p:stCondLst>
                                  <p:childTnLst>
                                    <p:animEffect transition="out" filter="fade">
                                      <p:cBhvr>
                                        <p:cTn id="64" dur="500"/>
                                        <p:tgtEl>
                                          <p:spTgt spid="21"/>
                                        </p:tgtEl>
                                      </p:cBhvr>
                                    </p:animEffect>
                                    <p:set>
                                      <p:cBhvr>
                                        <p:cTn id="65" dur="1" fill="hold">
                                          <p:stCondLst>
                                            <p:cond delay="499"/>
                                          </p:stCondLst>
                                        </p:cTn>
                                        <p:tgtEl>
                                          <p:spTgt spid="21"/>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193"/>
                                        </p:tgtEl>
                                        <p:attrNameLst>
                                          <p:attrName>style.visibility</p:attrName>
                                        </p:attrNameLst>
                                      </p:cBhvr>
                                      <p:to>
                                        <p:strVal val="visible"/>
                                      </p:to>
                                    </p:set>
                                  </p:childTnLst>
                                </p:cTn>
                              </p:par>
                            </p:childTnLst>
                          </p:cTn>
                        </p:par>
                        <p:par>
                          <p:cTn id="70" fill="hold">
                            <p:stCondLst>
                              <p:cond delay="0"/>
                            </p:stCondLst>
                            <p:childTnLst>
                              <p:par>
                                <p:cTn id="71" presetID="8" presetClass="emph" presetSubtype="0" fill="hold" nodeType="afterEffect">
                                  <p:stCondLst>
                                    <p:cond delay="0"/>
                                  </p:stCondLst>
                                  <p:childTnLst>
                                    <p:animRot by="5400000">
                                      <p:cBhvr>
                                        <p:cTn id="72" dur="2000" fill="hold"/>
                                        <p:tgtEl>
                                          <p:spTgt spid="193"/>
                                        </p:tgtEl>
                                        <p:attrNameLst>
                                          <p:attrName>r</p:attrName>
                                        </p:attrNameLst>
                                      </p:cBhvr>
                                    </p:animRo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181">
                                            <p:graphicEl>
                                              <a:dgm id="{55D5505F-1184-4380-9B2F-66508DC4E985}"/>
                                            </p:graphicEl>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181">
                                            <p:graphicEl>
                                              <a:dgm id="{81010FCF-0902-47CF-86F4-710D563A6D43}"/>
                                            </p:graphic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81">
                                            <p:graphicEl>
                                              <a:dgm id="{713715BB-8AB8-481E-A603-C893D40E6A61}"/>
                                            </p:graphic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181">
                                            <p:graphicEl>
                                              <a:dgm id="{8D588DF9-A2F4-4A9A-BE99-C5E319F2F6D1}"/>
                                            </p:graphicEl>
                                          </p:spTgt>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81">
                                            <p:graphicEl>
                                              <a:dgm id="{93FA7BA6-93F0-4247-837E-7A073687257E}"/>
                                            </p:graphic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181">
                                            <p:graphicEl>
                                              <a:dgm id="{A0A1F5E3-CC67-4DF9-8C18-A3A2C05F1132}"/>
                                            </p:graphicEl>
                                          </p:spTgt>
                                        </p:tgtEl>
                                        <p:attrNameLst>
                                          <p:attrName>style.visibility</p:attrName>
                                        </p:attrNameLst>
                                      </p:cBhvr>
                                      <p:to>
                                        <p:strVal val="visible"/>
                                      </p:to>
                                    </p:set>
                                  </p:childTnLst>
                                </p:cTn>
                              </p:par>
                              <p:par>
                                <p:cTn id="91" presetID="1" presetClass="exit" presetSubtype="0" fill="hold" grpId="0" nodeType="withEffect">
                                  <p:stCondLst>
                                    <p:cond delay="0"/>
                                  </p:stCondLst>
                                  <p:childTnLst>
                                    <p:set>
                                      <p:cBhvr>
                                        <p:cTn id="92" dur="1" fill="hold">
                                          <p:stCondLst>
                                            <p:cond delay="0"/>
                                          </p:stCondLst>
                                        </p:cTn>
                                        <p:tgtEl>
                                          <p:spTgt spid="22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5400000">
                                      <p:cBhvr>
                                        <p:cTn id="96" dur="2000" fill="hold"/>
                                        <p:tgtEl>
                                          <p:spTgt spid="190"/>
                                        </p:tgtEl>
                                        <p:attrNameLst>
                                          <p:attrName>r</p:attrName>
                                        </p:attrNameLst>
                                      </p:cBhvr>
                                    </p:animRot>
                                  </p:childTnLst>
                                </p:cTn>
                              </p:par>
                              <p:par>
                                <p:cTn id="97" presetID="64" presetClass="path" presetSubtype="0" accel="50000" decel="50000" fill="hold" nodeType="withEffect">
                                  <p:stCondLst>
                                    <p:cond delay="0"/>
                                  </p:stCondLst>
                                  <p:childTnLst>
                                    <p:animMotion origin="layout" path="M -4.16667E-6 -2.22222E-6 L -4.16667E-6 -0.01342 " pathEditMode="relative" rAng="0" ptsTypes="AA">
                                      <p:cBhvr>
                                        <p:cTn id="98" dur="2000" fill="hold"/>
                                        <p:tgtEl>
                                          <p:spTgt spid="3"/>
                                        </p:tgtEl>
                                        <p:attrNameLst>
                                          <p:attrName>ppt_x</p:attrName>
                                          <p:attrName>ppt_y</p:attrName>
                                        </p:attrNameLst>
                                      </p:cBhvr>
                                      <p:rCtr x="0" y="-671"/>
                                    </p:animMotion>
                                  </p:childTnLst>
                                </p:cTn>
                              </p:par>
                            </p:childTnLst>
                          </p:cTn>
                        </p:par>
                      </p:childTnLst>
                    </p:cTn>
                  </p:par>
                  <p:par>
                    <p:cTn id="99" fill="hold">
                      <p:stCondLst>
                        <p:cond delay="indefinite"/>
                      </p:stCondLst>
                      <p:childTnLst>
                        <p:par>
                          <p:cTn id="100" fill="hold">
                            <p:stCondLst>
                              <p:cond delay="0"/>
                            </p:stCondLst>
                            <p:childTnLst>
                              <p:par>
                                <p:cTn id="101" presetID="1" presetClass="exit" presetSubtype="0" fill="hold" nodeType="clickEffect">
                                  <p:stCondLst>
                                    <p:cond delay="0"/>
                                  </p:stCondLst>
                                  <p:childTnLst>
                                    <p:set>
                                      <p:cBhvr>
                                        <p:cTn id="102" dur="1" fill="hold">
                                          <p:stCondLst>
                                            <p:cond delay="0"/>
                                          </p:stCondLst>
                                        </p:cTn>
                                        <p:tgtEl>
                                          <p:spTgt spid="190"/>
                                        </p:tgtEl>
                                        <p:attrNameLst>
                                          <p:attrName>style.visibility</p:attrName>
                                        </p:attrNameLst>
                                      </p:cBhvr>
                                      <p:to>
                                        <p:strVal val="hidden"/>
                                      </p:to>
                                    </p:set>
                                  </p:childTnLst>
                                </p:cTn>
                              </p:par>
                            </p:childTnLst>
                          </p:cTn>
                        </p:par>
                        <p:par>
                          <p:cTn id="103" fill="hold">
                            <p:stCondLst>
                              <p:cond delay="0"/>
                            </p:stCondLst>
                            <p:childTnLst>
                              <p:par>
                                <p:cTn id="104" presetID="10" presetClass="entr" presetSubtype="0" fill="hold" nodeType="afterEffect">
                                  <p:stCondLst>
                                    <p:cond delay="0"/>
                                  </p:stCondLst>
                                  <p:childTnLst>
                                    <p:set>
                                      <p:cBhvr>
                                        <p:cTn id="105" dur="1" fill="hold">
                                          <p:stCondLst>
                                            <p:cond delay="0"/>
                                          </p:stCondLst>
                                        </p:cTn>
                                        <p:tgtEl>
                                          <p:spTgt spid="225"/>
                                        </p:tgtEl>
                                        <p:attrNameLst>
                                          <p:attrName>style.visibility</p:attrName>
                                        </p:attrNameLst>
                                      </p:cBhvr>
                                      <p:to>
                                        <p:strVal val="visible"/>
                                      </p:to>
                                    </p:set>
                                    <p:animEffect transition="in" filter="fade">
                                      <p:cBhvr>
                                        <p:cTn id="106" dur="500"/>
                                        <p:tgtEl>
                                          <p:spTgt spid="225"/>
                                        </p:tgtEl>
                                      </p:cBhvr>
                                    </p:animEffect>
                                  </p:childTnLst>
                                </p:cTn>
                              </p:par>
                            </p:childTnLst>
                          </p:cTn>
                        </p:par>
                        <p:par>
                          <p:cTn id="107" fill="hold">
                            <p:stCondLst>
                              <p:cond delay="500"/>
                            </p:stCondLst>
                            <p:childTnLst>
                              <p:par>
                                <p:cTn id="108" presetID="42" presetClass="path" presetSubtype="0" accel="50000" decel="50000" fill="hold" nodeType="afterEffect">
                                  <p:stCondLst>
                                    <p:cond delay="0"/>
                                  </p:stCondLst>
                                  <p:childTnLst>
                                    <p:animMotion origin="layout" path="M 1.66667E-6 3.7037E-7 L -0.06393 0.09051 " pathEditMode="relative" rAng="0" ptsTypes="AA">
                                      <p:cBhvr>
                                        <p:cTn id="109" dur="2000" fill="hold"/>
                                        <p:tgtEl>
                                          <p:spTgt spid="225"/>
                                        </p:tgtEl>
                                        <p:attrNameLst>
                                          <p:attrName>ppt_x</p:attrName>
                                          <p:attrName>ppt_y</p:attrName>
                                        </p:attrNameLst>
                                      </p:cBhvr>
                                      <p:rCtr x="-3203" y="4514"/>
                                    </p:animMotion>
                                  </p:childTnLst>
                                </p:cTn>
                              </p:par>
                            </p:childTnLst>
                          </p:cTn>
                        </p:par>
                        <p:par>
                          <p:cTn id="110" fill="hold">
                            <p:stCondLst>
                              <p:cond delay="2500"/>
                            </p:stCondLst>
                            <p:childTnLst>
                              <p:par>
                                <p:cTn id="111" presetID="10" presetClass="exit" presetSubtype="0" fill="hold" nodeType="afterEffect">
                                  <p:stCondLst>
                                    <p:cond delay="0"/>
                                  </p:stCondLst>
                                  <p:childTnLst>
                                    <p:animEffect transition="out" filter="fade">
                                      <p:cBhvr>
                                        <p:cTn id="112" dur="500"/>
                                        <p:tgtEl>
                                          <p:spTgt spid="225"/>
                                        </p:tgtEl>
                                      </p:cBhvr>
                                    </p:animEffect>
                                    <p:set>
                                      <p:cBhvr>
                                        <p:cTn id="113" dur="1" fill="hold">
                                          <p:stCondLst>
                                            <p:cond delay="499"/>
                                          </p:stCondLst>
                                        </p:cTn>
                                        <p:tgtEl>
                                          <p:spTgt spid="2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81" grpId="0" uiExpand="1">
        <p:bldSub>
          <a:bldDgm bld="one"/>
        </p:bldSub>
      </p:bldGraphic>
      <p:bldP spid="22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1396027"/>
          </a:xfrm>
        </p:spPr>
        <p:txBody>
          <a:bodyPr/>
          <a:lstStyle/>
          <a:p>
            <a:r>
              <a:rPr lang="en-GB" sz="4400" dirty="0"/>
              <a:t>O</a:t>
            </a:r>
            <a:r>
              <a:rPr lang="en-GB" sz="4400" b="0" noProof="0" dirty="0" err="1">
                <a:solidFill>
                  <a:schemeClr val="bg1"/>
                </a:solidFill>
              </a:rPr>
              <a:t>peration</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7</a:t>
            </a:r>
          </a:p>
        </p:txBody>
      </p:sp>
    </p:spTree>
    <p:extLst>
      <p:ext uri="{BB962C8B-B14F-4D97-AF65-F5344CB8AC3E}">
        <p14:creationId xmlns:p14="http://schemas.microsoft.com/office/powerpoint/2010/main" val="3497895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Group 152">
            <a:extLst>
              <a:ext uri="{FF2B5EF4-FFF2-40B4-BE49-F238E27FC236}">
                <a16:creationId xmlns:a16="http://schemas.microsoft.com/office/drawing/2014/main" id="{9F543D69-CD9C-858D-1BA8-9060540BCC19}"/>
              </a:ext>
            </a:extLst>
          </p:cNvPr>
          <p:cNvGrpSpPr/>
          <p:nvPr/>
        </p:nvGrpSpPr>
        <p:grpSpPr>
          <a:xfrm>
            <a:off x="8975231" y="4973297"/>
            <a:ext cx="1133360" cy="147908"/>
            <a:chOff x="7828099" y="1956149"/>
            <a:chExt cx="1133360" cy="147908"/>
          </a:xfrm>
        </p:grpSpPr>
        <p:grpSp>
          <p:nvGrpSpPr>
            <p:cNvPr id="154" name="Group 153">
              <a:extLst>
                <a:ext uri="{FF2B5EF4-FFF2-40B4-BE49-F238E27FC236}">
                  <a16:creationId xmlns:a16="http://schemas.microsoft.com/office/drawing/2014/main" id="{1CCD125A-247B-9196-7F83-5194D71FB3C3}"/>
                </a:ext>
              </a:extLst>
            </p:cNvPr>
            <p:cNvGrpSpPr/>
            <p:nvPr/>
          </p:nvGrpSpPr>
          <p:grpSpPr>
            <a:xfrm rot="5400000">
              <a:off x="8320825" y="1463423"/>
              <a:ext cx="147908" cy="1133360"/>
              <a:chOff x="3986195" y="2946494"/>
              <a:chExt cx="147908" cy="1199227"/>
            </a:xfrm>
          </p:grpSpPr>
          <p:sp>
            <p:nvSpPr>
              <p:cNvPr id="162" name="Hexagon 161">
                <a:extLst>
                  <a:ext uri="{FF2B5EF4-FFF2-40B4-BE49-F238E27FC236}">
                    <a16:creationId xmlns:a16="http://schemas.microsoft.com/office/drawing/2014/main" id="{A7CBB13B-A62F-B263-8D09-8544C31C4023}"/>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7" name="Rounded Rectangle 389">
                <a:extLst>
                  <a:ext uri="{FF2B5EF4-FFF2-40B4-BE49-F238E27FC236}">
                    <a16:creationId xmlns:a16="http://schemas.microsoft.com/office/drawing/2014/main" id="{F6151FE9-C4AC-9694-2C17-A9382087B5F7}"/>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8" name="Hexagon 157">
                <a:extLst>
                  <a:ext uri="{FF2B5EF4-FFF2-40B4-BE49-F238E27FC236}">
                    <a16:creationId xmlns:a16="http://schemas.microsoft.com/office/drawing/2014/main" id="{FE6A8A12-8074-68EB-C7B4-3A4F4DF6644C}"/>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9" name="Hexagon 158">
                <a:extLst>
                  <a:ext uri="{FF2B5EF4-FFF2-40B4-BE49-F238E27FC236}">
                    <a16:creationId xmlns:a16="http://schemas.microsoft.com/office/drawing/2014/main" id="{6DA61E7E-7EA5-7966-2F53-1255E6D01B9A}"/>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0" name="Hexagon 159">
                <a:extLst>
                  <a:ext uri="{FF2B5EF4-FFF2-40B4-BE49-F238E27FC236}">
                    <a16:creationId xmlns:a16="http://schemas.microsoft.com/office/drawing/2014/main" id="{BDE2A4C0-84E3-A447-E9C7-DD7737945093}"/>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1" name="Hexagon 160">
                <a:extLst>
                  <a:ext uri="{FF2B5EF4-FFF2-40B4-BE49-F238E27FC236}">
                    <a16:creationId xmlns:a16="http://schemas.microsoft.com/office/drawing/2014/main" id="{05592F62-1595-DCDE-9785-992FA0F7AFAE}"/>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55" name="Hexagon 154">
              <a:extLst>
                <a:ext uri="{FF2B5EF4-FFF2-40B4-BE49-F238E27FC236}">
                  <a16:creationId xmlns:a16="http://schemas.microsoft.com/office/drawing/2014/main" id="{AFB3D1B7-CD31-0E63-4E29-75036F948F7F}"/>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6" name="Hexagon 155">
              <a:extLst>
                <a:ext uri="{FF2B5EF4-FFF2-40B4-BE49-F238E27FC236}">
                  <a16:creationId xmlns:a16="http://schemas.microsoft.com/office/drawing/2014/main" id="{CC23E03A-FAB0-D2EC-F963-F00BF52E9CF5}"/>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42" name="Group 141">
            <a:extLst>
              <a:ext uri="{FF2B5EF4-FFF2-40B4-BE49-F238E27FC236}">
                <a16:creationId xmlns:a16="http://schemas.microsoft.com/office/drawing/2014/main" id="{37D3AD87-B3AD-3F86-3271-7FBC9D3D4B88}"/>
              </a:ext>
            </a:extLst>
          </p:cNvPr>
          <p:cNvGrpSpPr/>
          <p:nvPr/>
        </p:nvGrpSpPr>
        <p:grpSpPr>
          <a:xfrm>
            <a:off x="8860931" y="2805304"/>
            <a:ext cx="1133360" cy="147908"/>
            <a:chOff x="7828099" y="1956149"/>
            <a:chExt cx="1133360" cy="147908"/>
          </a:xfrm>
        </p:grpSpPr>
        <p:grpSp>
          <p:nvGrpSpPr>
            <p:cNvPr id="21" name="Group 20">
              <a:extLst>
                <a:ext uri="{FF2B5EF4-FFF2-40B4-BE49-F238E27FC236}">
                  <a16:creationId xmlns:a16="http://schemas.microsoft.com/office/drawing/2014/main" id="{3587E594-3051-5A0F-62F6-FE04B1B3751D}"/>
                </a:ext>
              </a:extLst>
            </p:cNvPr>
            <p:cNvGrpSpPr/>
            <p:nvPr/>
          </p:nvGrpSpPr>
          <p:grpSpPr>
            <a:xfrm rot="5400000">
              <a:off x="8320825" y="1463423"/>
              <a:ext cx="147908" cy="1133360"/>
              <a:chOff x="3986195" y="2946494"/>
              <a:chExt cx="147908" cy="1199227"/>
            </a:xfrm>
          </p:grpSpPr>
          <p:sp>
            <p:nvSpPr>
              <p:cNvPr id="22" name="Rounded Rectangle 389">
                <a:extLst>
                  <a:ext uri="{FF2B5EF4-FFF2-40B4-BE49-F238E27FC236}">
                    <a16:creationId xmlns:a16="http://schemas.microsoft.com/office/drawing/2014/main" id="{B23BE55F-3BEC-6ECB-ECAA-59D9CA7606FC}"/>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Hexagon 22">
                <a:extLst>
                  <a:ext uri="{FF2B5EF4-FFF2-40B4-BE49-F238E27FC236}">
                    <a16:creationId xmlns:a16="http://schemas.microsoft.com/office/drawing/2014/main" id="{00D1D5F5-31DD-6C5B-51A3-31E73439F7F6}"/>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4" name="Hexagon 23">
                <a:extLst>
                  <a:ext uri="{FF2B5EF4-FFF2-40B4-BE49-F238E27FC236}">
                    <a16:creationId xmlns:a16="http://schemas.microsoft.com/office/drawing/2014/main" id="{6E94452B-8D79-6090-C1EB-8975AE8731C9}"/>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Hexagon 24">
                <a:extLst>
                  <a:ext uri="{FF2B5EF4-FFF2-40B4-BE49-F238E27FC236}">
                    <a16:creationId xmlns:a16="http://schemas.microsoft.com/office/drawing/2014/main" id="{F49F0D7B-009B-19BC-9666-399A26FF268C}"/>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Hexagon 25">
                <a:extLst>
                  <a:ext uri="{FF2B5EF4-FFF2-40B4-BE49-F238E27FC236}">
                    <a16:creationId xmlns:a16="http://schemas.microsoft.com/office/drawing/2014/main" id="{014E306B-68F2-86B9-1FB1-05607C26EEA6}"/>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Hexagon 26">
                <a:extLst>
                  <a:ext uri="{FF2B5EF4-FFF2-40B4-BE49-F238E27FC236}">
                    <a16:creationId xmlns:a16="http://schemas.microsoft.com/office/drawing/2014/main" id="{F882F4BE-F562-79AF-109E-D68C12A24A5C}"/>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0" name="Hexagon 139">
              <a:extLst>
                <a:ext uri="{FF2B5EF4-FFF2-40B4-BE49-F238E27FC236}">
                  <a16:creationId xmlns:a16="http://schemas.microsoft.com/office/drawing/2014/main" id="{403D6888-6BEE-78F8-5353-227E7221C8DE}"/>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1" name="Hexagon 140">
              <a:extLst>
                <a:ext uri="{FF2B5EF4-FFF2-40B4-BE49-F238E27FC236}">
                  <a16:creationId xmlns:a16="http://schemas.microsoft.com/office/drawing/2014/main" id="{738CAFF4-DDAF-090A-E94C-9B3FC24FDC82}"/>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18" name="TextBox 117">
            <a:extLst>
              <a:ext uri="{FF2B5EF4-FFF2-40B4-BE49-F238E27FC236}">
                <a16:creationId xmlns:a16="http://schemas.microsoft.com/office/drawing/2014/main" id="{1077F0D4-A841-909A-DF8D-037A45487409}"/>
              </a:ext>
            </a:extLst>
          </p:cNvPr>
          <p:cNvSpPr txBox="1"/>
          <p:nvPr/>
        </p:nvSpPr>
        <p:spPr>
          <a:xfrm>
            <a:off x="9160915" y="2916443"/>
            <a:ext cx="418704" cy="169277"/>
          </a:xfrm>
          <a:prstGeom prst="rect">
            <a:avLst/>
          </a:prstGeom>
          <a:noFill/>
        </p:spPr>
        <p:txBody>
          <a:bodyPr wrap="none" rtlCol="0">
            <a:spAutoFit/>
          </a:bodyPr>
          <a:lstStyle/>
          <a:p>
            <a:pPr algn="l"/>
            <a:r>
              <a:rPr lang="sv-SE" sz="500" dirty="0">
                <a:solidFill>
                  <a:srgbClr val="666666"/>
                </a:solidFill>
              </a:rPr>
              <a:t>SLOT 13</a:t>
            </a:r>
            <a:endParaRPr lang="en-US" sz="500" dirty="0">
              <a:solidFill>
                <a:srgbClr val="666666"/>
              </a:solidFill>
            </a:endParaRPr>
          </a:p>
        </p:txBody>
      </p:sp>
      <p:sp>
        <p:nvSpPr>
          <p:cNvPr id="2" name="Title 1"/>
          <p:cNvSpPr>
            <a:spLocks noGrp="1"/>
          </p:cNvSpPr>
          <p:nvPr>
            <p:ph type="title"/>
          </p:nvPr>
        </p:nvSpPr>
        <p:spPr>
          <a:xfrm>
            <a:off x="892075" y="75258"/>
            <a:ext cx="9360000" cy="657339"/>
          </a:xfrm>
        </p:spPr>
        <p:txBody>
          <a:bodyPr/>
          <a:lstStyle/>
          <a:p>
            <a:r>
              <a:rPr lang="en-US" sz="3200" dirty="0"/>
              <a:t>Operation</a:t>
            </a:r>
            <a:endParaRPr lang="en-GB" sz="3200" dirty="0"/>
          </a:p>
        </p:txBody>
      </p:sp>
      <p:sp>
        <p:nvSpPr>
          <p:cNvPr id="4" name="Slide Number Placeholder 3"/>
          <p:cNvSpPr>
            <a:spLocks noGrp="1"/>
          </p:cNvSpPr>
          <p:nvPr>
            <p:ph type="sldNum" sz="quarter" idx="12"/>
          </p:nvPr>
        </p:nvSpPr>
        <p:spPr/>
        <p:txBody>
          <a:bodyPr/>
          <a:lstStyle/>
          <a:p>
            <a:fld id="{F7283078-D760-1647-8B80-66BA8B52336D}" type="slidenum">
              <a:rPr lang="sv-SE" smtClean="0"/>
              <a:t>33</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9CD1DEFB-DA7D-452C-D3F2-0D216125522F}"/>
              </a:ext>
            </a:extLst>
          </p:cNvPr>
          <p:cNvSpPr>
            <a:spLocks noChangeArrowheads="1"/>
          </p:cNvSpPr>
          <p:nvPr/>
        </p:nvSpPr>
        <p:spPr bwMode="auto">
          <a:xfrm>
            <a:off x="4156075" y="142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42" name="Group 41">
            <a:extLst>
              <a:ext uri="{FF2B5EF4-FFF2-40B4-BE49-F238E27FC236}">
                <a16:creationId xmlns:a16="http://schemas.microsoft.com/office/drawing/2014/main" id="{EFE5621B-B960-4F6D-D5E8-3CFF4A2FE888}"/>
              </a:ext>
            </a:extLst>
          </p:cNvPr>
          <p:cNvGrpSpPr/>
          <p:nvPr/>
        </p:nvGrpSpPr>
        <p:grpSpPr>
          <a:xfrm rot="5400000">
            <a:off x="8295100" y="4399931"/>
            <a:ext cx="3307337" cy="147910"/>
            <a:chOff x="2162175" y="2787358"/>
            <a:chExt cx="3307337" cy="147910"/>
          </a:xfrm>
        </p:grpSpPr>
        <p:sp>
          <p:nvSpPr>
            <p:cNvPr id="43" name="Hexagon 42">
              <a:extLst>
                <a:ext uri="{FF2B5EF4-FFF2-40B4-BE49-F238E27FC236}">
                  <a16:creationId xmlns:a16="http://schemas.microsoft.com/office/drawing/2014/main" id="{DA43821D-ED64-6DAF-A32A-992745F4121F}"/>
                </a:ext>
              </a:extLst>
            </p:cNvPr>
            <p:cNvSpPr/>
            <p:nvPr/>
          </p:nvSpPr>
          <p:spPr>
            <a:xfrm rot="10800000">
              <a:off x="2174631"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4" name="Hexagon 43">
              <a:extLst>
                <a:ext uri="{FF2B5EF4-FFF2-40B4-BE49-F238E27FC236}">
                  <a16:creationId xmlns:a16="http://schemas.microsoft.com/office/drawing/2014/main" id="{FBDDF488-DACA-6738-F006-712EC34E01E3}"/>
                </a:ext>
              </a:extLst>
            </p:cNvPr>
            <p:cNvSpPr/>
            <p:nvPr/>
          </p:nvSpPr>
          <p:spPr>
            <a:xfrm rot="10800000">
              <a:off x="2269019" y="280602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5" name="Rounded Rectangle 412">
              <a:extLst>
                <a:ext uri="{FF2B5EF4-FFF2-40B4-BE49-F238E27FC236}">
                  <a16:creationId xmlns:a16="http://schemas.microsoft.com/office/drawing/2014/main" id="{0AB8CE80-8B87-7A34-05A3-8DADE845EDAE}"/>
                </a:ext>
              </a:extLst>
            </p:cNvPr>
            <p:cNvSpPr/>
            <p:nvPr/>
          </p:nvSpPr>
          <p:spPr>
            <a:xfrm rot="10800000">
              <a:off x="2162175" y="2787358"/>
              <a:ext cx="3307337" cy="147910"/>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6" name="Hexagon 45">
              <a:extLst>
                <a:ext uri="{FF2B5EF4-FFF2-40B4-BE49-F238E27FC236}">
                  <a16:creationId xmlns:a16="http://schemas.microsoft.com/office/drawing/2014/main" id="{8339FFBA-5AFF-3DDE-D93B-5D1808313696}"/>
                </a:ext>
              </a:extLst>
            </p:cNvPr>
            <p:cNvSpPr/>
            <p:nvPr/>
          </p:nvSpPr>
          <p:spPr>
            <a:xfrm rot="10800000">
              <a:off x="433660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7" name="Hexagon 46">
              <a:extLst>
                <a:ext uri="{FF2B5EF4-FFF2-40B4-BE49-F238E27FC236}">
                  <a16:creationId xmlns:a16="http://schemas.microsoft.com/office/drawing/2014/main" id="{B2670B17-FB38-157A-C9FC-E58666B22135}"/>
                </a:ext>
              </a:extLst>
            </p:cNvPr>
            <p:cNvSpPr/>
            <p:nvPr/>
          </p:nvSpPr>
          <p:spPr>
            <a:xfrm rot="10800000">
              <a:off x="4239363"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8" name="Hexagon 47">
              <a:extLst>
                <a:ext uri="{FF2B5EF4-FFF2-40B4-BE49-F238E27FC236}">
                  <a16:creationId xmlns:a16="http://schemas.microsoft.com/office/drawing/2014/main" id="{1460F6DF-F72F-BC60-39D6-35AC70C962B3}"/>
                </a:ext>
              </a:extLst>
            </p:cNvPr>
            <p:cNvSpPr/>
            <p:nvPr/>
          </p:nvSpPr>
          <p:spPr>
            <a:xfrm rot="10800000">
              <a:off x="414211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49" name="Hexagon 48">
              <a:extLst>
                <a:ext uri="{FF2B5EF4-FFF2-40B4-BE49-F238E27FC236}">
                  <a16:creationId xmlns:a16="http://schemas.microsoft.com/office/drawing/2014/main" id="{5CC67BEA-CB2B-0474-236B-157676F14AEC}"/>
                </a:ext>
              </a:extLst>
            </p:cNvPr>
            <p:cNvSpPr/>
            <p:nvPr/>
          </p:nvSpPr>
          <p:spPr>
            <a:xfrm rot="10800000">
              <a:off x="4043956"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0" name="Hexagon 49">
              <a:extLst>
                <a:ext uri="{FF2B5EF4-FFF2-40B4-BE49-F238E27FC236}">
                  <a16:creationId xmlns:a16="http://schemas.microsoft.com/office/drawing/2014/main" id="{6CC20220-917D-BE74-58C7-5EFE1F63B121}"/>
                </a:ext>
              </a:extLst>
            </p:cNvPr>
            <p:cNvSpPr/>
            <p:nvPr/>
          </p:nvSpPr>
          <p:spPr>
            <a:xfrm rot="10800000">
              <a:off x="394935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1" name="Hexagon 50">
              <a:extLst>
                <a:ext uri="{FF2B5EF4-FFF2-40B4-BE49-F238E27FC236}">
                  <a16:creationId xmlns:a16="http://schemas.microsoft.com/office/drawing/2014/main" id="{9AA9E305-F0E8-4F0F-AF80-42A08FA00D29}"/>
                </a:ext>
              </a:extLst>
            </p:cNvPr>
            <p:cNvSpPr/>
            <p:nvPr/>
          </p:nvSpPr>
          <p:spPr>
            <a:xfrm rot="10800000">
              <a:off x="38493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2" name="Hexagon 51">
              <a:extLst>
                <a:ext uri="{FF2B5EF4-FFF2-40B4-BE49-F238E27FC236}">
                  <a16:creationId xmlns:a16="http://schemas.microsoft.com/office/drawing/2014/main" id="{8A9A0B0A-5847-695C-C073-DF2509E0552E}"/>
                </a:ext>
              </a:extLst>
            </p:cNvPr>
            <p:cNvSpPr/>
            <p:nvPr/>
          </p:nvSpPr>
          <p:spPr>
            <a:xfrm rot="10800000">
              <a:off x="37538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3" name="Hexagon 52">
              <a:extLst>
                <a:ext uri="{FF2B5EF4-FFF2-40B4-BE49-F238E27FC236}">
                  <a16:creationId xmlns:a16="http://schemas.microsoft.com/office/drawing/2014/main" id="{F90C6D0F-96E4-197F-A167-62093F1C9204}"/>
                </a:ext>
              </a:extLst>
            </p:cNvPr>
            <p:cNvSpPr/>
            <p:nvPr/>
          </p:nvSpPr>
          <p:spPr>
            <a:xfrm rot="10800000">
              <a:off x="365796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4" name="Hexagon 53">
              <a:extLst>
                <a:ext uri="{FF2B5EF4-FFF2-40B4-BE49-F238E27FC236}">
                  <a16:creationId xmlns:a16="http://schemas.microsoft.com/office/drawing/2014/main" id="{6EDEB293-109B-88EE-615D-962F964EB691}"/>
                </a:ext>
              </a:extLst>
            </p:cNvPr>
            <p:cNvSpPr/>
            <p:nvPr/>
          </p:nvSpPr>
          <p:spPr>
            <a:xfrm rot="10800000">
              <a:off x="3560835"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5" name="Hexagon 54">
              <a:extLst>
                <a:ext uri="{FF2B5EF4-FFF2-40B4-BE49-F238E27FC236}">
                  <a16:creationId xmlns:a16="http://schemas.microsoft.com/office/drawing/2014/main" id="{8E5CE0C6-9116-B401-1037-C1A0FBE0466A}"/>
                </a:ext>
              </a:extLst>
            </p:cNvPr>
            <p:cNvSpPr/>
            <p:nvPr/>
          </p:nvSpPr>
          <p:spPr>
            <a:xfrm rot="10800000">
              <a:off x="346267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6" name="Hexagon 55">
              <a:extLst>
                <a:ext uri="{FF2B5EF4-FFF2-40B4-BE49-F238E27FC236}">
                  <a16:creationId xmlns:a16="http://schemas.microsoft.com/office/drawing/2014/main" id="{24567583-90CC-87C0-5179-856CFBA8DE20}"/>
                </a:ext>
              </a:extLst>
            </p:cNvPr>
            <p:cNvSpPr/>
            <p:nvPr/>
          </p:nvSpPr>
          <p:spPr>
            <a:xfrm rot="10800000">
              <a:off x="336807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Hexagon 56">
              <a:extLst>
                <a:ext uri="{FF2B5EF4-FFF2-40B4-BE49-F238E27FC236}">
                  <a16:creationId xmlns:a16="http://schemas.microsoft.com/office/drawing/2014/main" id="{C1B43537-9093-2F8E-7BDD-68B1A0DEBACE}"/>
                </a:ext>
              </a:extLst>
            </p:cNvPr>
            <p:cNvSpPr/>
            <p:nvPr/>
          </p:nvSpPr>
          <p:spPr>
            <a:xfrm rot="10800000">
              <a:off x="32680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8" name="Hexagon 57">
              <a:extLst>
                <a:ext uri="{FF2B5EF4-FFF2-40B4-BE49-F238E27FC236}">
                  <a16:creationId xmlns:a16="http://schemas.microsoft.com/office/drawing/2014/main" id="{FCCA4494-3595-BA05-2159-A245F4D024A6}"/>
                </a:ext>
              </a:extLst>
            </p:cNvPr>
            <p:cNvSpPr/>
            <p:nvPr/>
          </p:nvSpPr>
          <p:spPr>
            <a:xfrm rot="10800000">
              <a:off x="31726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Hexagon 58">
              <a:extLst>
                <a:ext uri="{FF2B5EF4-FFF2-40B4-BE49-F238E27FC236}">
                  <a16:creationId xmlns:a16="http://schemas.microsoft.com/office/drawing/2014/main" id="{3E99D31C-1686-180D-CEB8-31750BFE824F}"/>
                </a:ext>
              </a:extLst>
            </p:cNvPr>
            <p:cNvSpPr/>
            <p:nvPr/>
          </p:nvSpPr>
          <p:spPr>
            <a:xfrm rot="10800000">
              <a:off x="3059550"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0" name="Hexagon 59">
              <a:extLst>
                <a:ext uri="{FF2B5EF4-FFF2-40B4-BE49-F238E27FC236}">
                  <a16:creationId xmlns:a16="http://schemas.microsoft.com/office/drawing/2014/main" id="{D39E205C-5005-0AC0-029D-3A6D0F95AF0D}"/>
                </a:ext>
              </a:extLst>
            </p:cNvPr>
            <p:cNvSpPr/>
            <p:nvPr/>
          </p:nvSpPr>
          <p:spPr>
            <a:xfrm rot="10800000">
              <a:off x="296138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1" name="Hexagon 60">
              <a:extLst>
                <a:ext uri="{FF2B5EF4-FFF2-40B4-BE49-F238E27FC236}">
                  <a16:creationId xmlns:a16="http://schemas.microsoft.com/office/drawing/2014/main" id="{040D13B4-D03E-80AB-A38C-F2E2469FA17D}"/>
                </a:ext>
              </a:extLst>
            </p:cNvPr>
            <p:cNvSpPr/>
            <p:nvPr/>
          </p:nvSpPr>
          <p:spPr>
            <a:xfrm rot="10800000">
              <a:off x="286679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2" name="Hexagon 61">
              <a:extLst>
                <a:ext uri="{FF2B5EF4-FFF2-40B4-BE49-F238E27FC236}">
                  <a16:creationId xmlns:a16="http://schemas.microsoft.com/office/drawing/2014/main" id="{9484F52F-3FBE-2C42-5ECF-661715618E88}"/>
                </a:ext>
              </a:extLst>
            </p:cNvPr>
            <p:cNvSpPr/>
            <p:nvPr/>
          </p:nvSpPr>
          <p:spPr>
            <a:xfrm rot="10800000">
              <a:off x="2766807"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3" name="Hexagon 62">
              <a:extLst>
                <a:ext uri="{FF2B5EF4-FFF2-40B4-BE49-F238E27FC236}">
                  <a16:creationId xmlns:a16="http://schemas.microsoft.com/office/drawing/2014/main" id="{9DA13D72-D8A8-9E0E-6269-74EA652880CE}"/>
                </a:ext>
              </a:extLst>
            </p:cNvPr>
            <p:cNvSpPr/>
            <p:nvPr/>
          </p:nvSpPr>
          <p:spPr>
            <a:xfrm rot="10800000">
              <a:off x="2671322"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4" name="Hexagon 63">
              <a:extLst>
                <a:ext uri="{FF2B5EF4-FFF2-40B4-BE49-F238E27FC236}">
                  <a16:creationId xmlns:a16="http://schemas.microsoft.com/office/drawing/2014/main" id="{10B05E91-3183-27A0-7144-D06BFA0DAAF2}"/>
                </a:ext>
              </a:extLst>
            </p:cNvPr>
            <p:cNvSpPr/>
            <p:nvPr/>
          </p:nvSpPr>
          <p:spPr>
            <a:xfrm rot="10800000">
              <a:off x="257068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5" name="Hexagon 64">
              <a:extLst>
                <a:ext uri="{FF2B5EF4-FFF2-40B4-BE49-F238E27FC236}">
                  <a16:creationId xmlns:a16="http://schemas.microsoft.com/office/drawing/2014/main" id="{D8EFF2EB-909F-7483-1661-A7A8F17A82EB}"/>
                </a:ext>
              </a:extLst>
            </p:cNvPr>
            <p:cNvSpPr/>
            <p:nvPr/>
          </p:nvSpPr>
          <p:spPr>
            <a:xfrm rot="10800000">
              <a:off x="2470699"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6" name="Hexagon 65">
              <a:extLst>
                <a:ext uri="{FF2B5EF4-FFF2-40B4-BE49-F238E27FC236}">
                  <a16:creationId xmlns:a16="http://schemas.microsoft.com/office/drawing/2014/main" id="{95CC2115-DEA7-CC41-D37E-67E141885D57}"/>
                </a:ext>
              </a:extLst>
            </p:cNvPr>
            <p:cNvSpPr/>
            <p:nvPr/>
          </p:nvSpPr>
          <p:spPr>
            <a:xfrm rot="10800000">
              <a:off x="2375214" y="2804920"/>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7" name="Hexagon 66">
              <a:extLst>
                <a:ext uri="{FF2B5EF4-FFF2-40B4-BE49-F238E27FC236}">
                  <a16:creationId xmlns:a16="http://schemas.microsoft.com/office/drawing/2014/main" id="{A4D28082-E68A-1FAE-A387-C6D4960EF7F7}"/>
                </a:ext>
              </a:extLst>
            </p:cNvPr>
            <p:cNvSpPr/>
            <p:nvPr/>
          </p:nvSpPr>
          <p:spPr>
            <a:xfrm rot="10800000">
              <a:off x="5351681" y="2800157"/>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8" name="Hexagon 67">
              <a:extLst>
                <a:ext uri="{FF2B5EF4-FFF2-40B4-BE49-F238E27FC236}">
                  <a16:creationId xmlns:a16="http://schemas.microsoft.com/office/drawing/2014/main" id="{4317E4D6-1B12-663E-5F26-4EEFB15C3144}"/>
                </a:ext>
              </a:extLst>
            </p:cNvPr>
            <p:cNvSpPr/>
            <p:nvPr/>
          </p:nvSpPr>
          <p:spPr>
            <a:xfrm rot="10800000">
              <a:off x="52561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69" name="Hexagon 68">
              <a:extLst>
                <a:ext uri="{FF2B5EF4-FFF2-40B4-BE49-F238E27FC236}">
                  <a16:creationId xmlns:a16="http://schemas.microsoft.com/office/drawing/2014/main" id="{5007835F-EC7B-46EC-8F31-F635B70C3A8F}"/>
                </a:ext>
              </a:extLst>
            </p:cNvPr>
            <p:cNvSpPr/>
            <p:nvPr/>
          </p:nvSpPr>
          <p:spPr>
            <a:xfrm rot="10800000">
              <a:off x="5143139"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0" name="Hexagon 69">
              <a:extLst>
                <a:ext uri="{FF2B5EF4-FFF2-40B4-BE49-F238E27FC236}">
                  <a16:creationId xmlns:a16="http://schemas.microsoft.com/office/drawing/2014/main" id="{F9A3529B-5F17-5E88-3559-E2CD836E2C2F}"/>
                </a:ext>
              </a:extLst>
            </p:cNvPr>
            <p:cNvSpPr/>
            <p:nvPr/>
          </p:nvSpPr>
          <p:spPr>
            <a:xfrm rot="10800000">
              <a:off x="504497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1" name="Hexagon 70">
              <a:extLst>
                <a:ext uri="{FF2B5EF4-FFF2-40B4-BE49-F238E27FC236}">
                  <a16:creationId xmlns:a16="http://schemas.microsoft.com/office/drawing/2014/main" id="{CF34705F-CA0B-2F25-97A2-51506B02F340}"/>
                </a:ext>
              </a:extLst>
            </p:cNvPr>
            <p:cNvSpPr/>
            <p:nvPr/>
          </p:nvSpPr>
          <p:spPr>
            <a:xfrm rot="10800000">
              <a:off x="495038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2" name="Hexagon 71">
              <a:extLst>
                <a:ext uri="{FF2B5EF4-FFF2-40B4-BE49-F238E27FC236}">
                  <a16:creationId xmlns:a16="http://schemas.microsoft.com/office/drawing/2014/main" id="{0E9ECB16-7FD4-72F4-E12F-1286973EE5AC}"/>
                </a:ext>
              </a:extLst>
            </p:cNvPr>
            <p:cNvSpPr/>
            <p:nvPr/>
          </p:nvSpPr>
          <p:spPr>
            <a:xfrm rot="10800000">
              <a:off x="4850396"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3" name="Hexagon 72">
              <a:extLst>
                <a:ext uri="{FF2B5EF4-FFF2-40B4-BE49-F238E27FC236}">
                  <a16:creationId xmlns:a16="http://schemas.microsoft.com/office/drawing/2014/main" id="{9F35DA46-800C-4BD7-9AF3-BBA22FFDEC8D}"/>
                </a:ext>
              </a:extLst>
            </p:cNvPr>
            <p:cNvSpPr/>
            <p:nvPr/>
          </p:nvSpPr>
          <p:spPr>
            <a:xfrm rot="10800000">
              <a:off x="4754911"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4" name="Hexagon 73">
              <a:extLst>
                <a:ext uri="{FF2B5EF4-FFF2-40B4-BE49-F238E27FC236}">
                  <a16:creationId xmlns:a16="http://schemas.microsoft.com/office/drawing/2014/main" id="{8E9A9F2B-77CB-B45D-C40C-B46BEBD5AF86}"/>
                </a:ext>
              </a:extLst>
            </p:cNvPr>
            <p:cNvSpPr/>
            <p:nvPr/>
          </p:nvSpPr>
          <p:spPr>
            <a:xfrm rot="10800000">
              <a:off x="465427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5" name="Hexagon 74">
              <a:extLst>
                <a:ext uri="{FF2B5EF4-FFF2-40B4-BE49-F238E27FC236}">
                  <a16:creationId xmlns:a16="http://schemas.microsoft.com/office/drawing/2014/main" id="{CF4A494B-6D29-1C42-4292-26E5B75B7EC8}"/>
                </a:ext>
              </a:extLst>
            </p:cNvPr>
            <p:cNvSpPr/>
            <p:nvPr/>
          </p:nvSpPr>
          <p:spPr>
            <a:xfrm rot="10800000">
              <a:off x="4554288"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76" name="Hexagon 75">
              <a:extLst>
                <a:ext uri="{FF2B5EF4-FFF2-40B4-BE49-F238E27FC236}">
                  <a16:creationId xmlns:a16="http://schemas.microsoft.com/office/drawing/2014/main" id="{D48B997A-6DC4-CC84-37AF-C4FB9095AC5B}"/>
                </a:ext>
              </a:extLst>
            </p:cNvPr>
            <p:cNvSpPr/>
            <p:nvPr/>
          </p:nvSpPr>
          <p:spPr>
            <a:xfrm rot="10800000">
              <a:off x="4458803" y="2804919"/>
              <a:ext cx="73939"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77" name="Donut 444">
            <a:extLst>
              <a:ext uri="{FF2B5EF4-FFF2-40B4-BE49-F238E27FC236}">
                <a16:creationId xmlns:a16="http://schemas.microsoft.com/office/drawing/2014/main" id="{077556C7-71E7-6623-609D-96CBDE9389A2}"/>
              </a:ext>
            </a:extLst>
          </p:cNvPr>
          <p:cNvSpPr/>
          <p:nvPr/>
        </p:nvSpPr>
        <p:spPr>
          <a:xfrm>
            <a:off x="9772441" y="1966319"/>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78" name="Oval 77">
            <a:extLst>
              <a:ext uri="{FF2B5EF4-FFF2-40B4-BE49-F238E27FC236}">
                <a16:creationId xmlns:a16="http://schemas.microsoft.com/office/drawing/2014/main" id="{C3788BBA-3AE2-063A-B31D-9BE2ED7D0AD5}"/>
              </a:ext>
            </a:extLst>
          </p:cNvPr>
          <p:cNvSpPr/>
          <p:nvPr/>
        </p:nvSpPr>
        <p:spPr>
          <a:xfrm>
            <a:off x="9914314" y="2110327"/>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9" name="TextBox 78">
            <a:extLst>
              <a:ext uri="{FF2B5EF4-FFF2-40B4-BE49-F238E27FC236}">
                <a16:creationId xmlns:a16="http://schemas.microsoft.com/office/drawing/2014/main" id="{F264D48A-D0B2-4376-77F3-EB07206F1740}"/>
              </a:ext>
            </a:extLst>
          </p:cNvPr>
          <p:cNvSpPr txBox="1"/>
          <p:nvPr/>
        </p:nvSpPr>
        <p:spPr>
          <a:xfrm>
            <a:off x="8482981" y="3028790"/>
            <a:ext cx="1141629" cy="400110"/>
          </a:xfrm>
          <a:prstGeom prst="rect">
            <a:avLst/>
          </a:prstGeom>
          <a:noFill/>
        </p:spPr>
        <p:txBody>
          <a:bodyPr wrap="square" rtlCol="0">
            <a:spAutoFit/>
          </a:bodyPr>
          <a:lstStyle>
            <a:defPPr>
              <a:defRPr lang="sv-SE"/>
            </a:defPPr>
            <a:lvl1pPr algn="ctr">
              <a:defRPr sz="1000" b="1">
                <a:solidFill>
                  <a:schemeClr val="accent4">
                    <a:lumMod val="75000"/>
                  </a:schemeClr>
                </a:solidFill>
              </a:defRPr>
            </a:lvl1pPr>
          </a:lstStyle>
          <a:p>
            <a:r>
              <a:rPr lang="en-GB" dirty="0"/>
              <a:t>BOT </a:t>
            </a:r>
          </a:p>
          <a:p>
            <a:r>
              <a:rPr lang="en-GB" dirty="0"/>
              <a:t>OVK</a:t>
            </a:r>
          </a:p>
        </p:txBody>
      </p:sp>
      <p:sp>
        <p:nvSpPr>
          <p:cNvPr id="80" name="TextBox 79">
            <a:extLst>
              <a:ext uri="{FF2B5EF4-FFF2-40B4-BE49-F238E27FC236}">
                <a16:creationId xmlns:a16="http://schemas.microsoft.com/office/drawing/2014/main" id="{FD9A9F64-75D6-5328-7E7C-804BB4329C71}"/>
              </a:ext>
            </a:extLst>
          </p:cNvPr>
          <p:cNvSpPr txBox="1"/>
          <p:nvPr/>
        </p:nvSpPr>
        <p:spPr>
          <a:xfrm>
            <a:off x="9872585" y="4894634"/>
            <a:ext cx="1088236" cy="246221"/>
          </a:xfrm>
          <a:prstGeom prst="rect">
            <a:avLst/>
          </a:prstGeom>
          <a:noFill/>
        </p:spPr>
        <p:txBody>
          <a:bodyPr wrap="square" rtlCol="0">
            <a:spAutoFit/>
          </a:bodyPr>
          <a:lstStyle/>
          <a:p>
            <a:pPr algn="ctr"/>
            <a:r>
              <a:rPr lang="en-GB" sz="1000" b="1" dirty="0">
                <a:solidFill>
                  <a:srgbClr val="00B0F0"/>
                </a:solidFill>
              </a:rPr>
              <a:t>NWB AK</a:t>
            </a:r>
          </a:p>
        </p:txBody>
      </p:sp>
      <p:sp>
        <p:nvSpPr>
          <p:cNvPr id="81" name="TextBox 80">
            <a:extLst>
              <a:ext uri="{FF2B5EF4-FFF2-40B4-BE49-F238E27FC236}">
                <a16:creationId xmlns:a16="http://schemas.microsoft.com/office/drawing/2014/main" id="{16FAA6AA-4D7C-0AD7-23E3-0545DE80E89F}"/>
              </a:ext>
            </a:extLst>
          </p:cNvPr>
          <p:cNvSpPr txBox="1"/>
          <p:nvPr/>
        </p:nvSpPr>
        <p:spPr>
          <a:xfrm>
            <a:off x="9845317" y="5910715"/>
            <a:ext cx="1088236" cy="246221"/>
          </a:xfrm>
          <a:prstGeom prst="rect">
            <a:avLst/>
          </a:prstGeom>
          <a:noFill/>
        </p:spPr>
        <p:txBody>
          <a:bodyPr wrap="square" rtlCol="0">
            <a:spAutoFit/>
          </a:bodyPr>
          <a:lstStyle/>
          <a:p>
            <a:pPr algn="ctr"/>
            <a:r>
              <a:rPr lang="en-GB" sz="1000" b="1" dirty="0">
                <a:solidFill>
                  <a:srgbClr val="00B0F0"/>
                </a:solidFill>
              </a:rPr>
              <a:t>SEB AK</a:t>
            </a:r>
          </a:p>
        </p:txBody>
      </p:sp>
      <p:sp>
        <p:nvSpPr>
          <p:cNvPr id="82" name="Donut 449">
            <a:extLst>
              <a:ext uri="{FF2B5EF4-FFF2-40B4-BE49-F238E27FC236}">
                <a16:creationId xmlns:a16="http://schemas.microsoft.com/office/drawing/2014/main" id="{56E9595B-8D28-D1CC-2D1F-607321B7B978}"/>
              </a:ext>
            </a:extLst>
          </p:cNvPr>
          <p:cNvSpPr/>
          <p:nvPr/>
        </p:nvSpPr>
        <p:spPr>
          <a:xfrm rot="16200000">
            <a:off x="9772441" y="4852290"/>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00B0F0"/>
              </a:solidFill>
            </a:endParaRPr>
          </a:p>
        </p:txBody>
      </p:sp>
      <p:cxnSp>
        <p:nvCxnSpPr>
          <p:cNvPr id="83" name="Straight Connector 82">
            <a:extLst>
              <a:ext uri="{FF2B5EF4-FFF2-40B4-BE49-F238E27FC236}">
                <a16:creationId xmlns:a16="http://schemas.microsoft.com/office/drawing/2014/main" id="{97DD4B2C-EFA0-6AD1-CB3B-C2BD783B566B}"/>
              </a:ext>
            </a:extLst>
          </p:cNvPr>
          <p:cNvCxnSpPr>
            <a:cxnSpLocks/>
          </p:cNvCxnSpPr>
          <p:nvPr/>
        </p:nvCxnSpPr>
        <p:spPr>
          <a:xfrm rot="16200000">
            <a:off x="9952469" y="4780302"/>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4" name="Oval 83">
            <a:extLst>
              <a:ext uri="{FF2B5EF4-FFF2-40B4-BE49-F238E27FC236}">
                <a16:creationId xmlns:a16="http://schemas.microsoft.com/office/drawing/2014/main" id="{B0267EE0-7265-0B08-F2E9-7FBAFCC3CFCD}"/>
              </a:ext>
            </a:extLst>
          </p:cNvPr>
          <p:cNvSpPr/>
          <p:nvPr/>
        </p:nvSpPr>
        <p:spPr>
          <a:xfrm rot="16200000">
            <a:off x="9916441" y="4996322"/>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5" name="Donut 452">
            <a:extLst>
              <a:ext uri="{FF2B5EF4-FFF2-40B4-BE49-F238E27FC236}">
                <a16:creationId xmlns:a16="http://schemas.microsoft.com/office/drawing/2014/main" id="{50B48401-6163-CBCE-A873-06B001DB4518}"/>
              </a:ext>
            </a:extLst>
          </p:cNvPr>
          <p:cNvSpPr/>
          <p:nvPr/>
        </p:nvSpPr>
        <p:spPr>
          <a:xfrm rot="16200000">
            <a:off x="9762648" y="2680257"/>
            <a:ext cx="360040" cy="360040"/>
          </a:xfrm>
          <a:prstGeom prst="donut">
            <a:avLst>
              <a:gd name="adj" fmla="val 17161"/>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86" name="Oval 85">
            <a:extLst>
              <a:ext uri="{FF2B5EF4-FFF2-40B4-BE49-F238E27FC236}">
                <a16:creationId xmlns:a16="http://schemas.microsoft.com/office/drawing/2014/main" id="{85B562CA-9683-1224-D001-7E1450718402}"/>
              </a:ext>
            </a:extLst>
          </p:cNvPr>
          <p:cNvSpPr/>
          <p:nvPr/>
        </p:nvSpPr>
        <p:spPr>
          <a:xfrm rot="16200000">
            <a:off x="9906648" y="2824289"/>
            <a:ext cx="72008" cy="72008"/>
          </a:xfrm>
          <a:prstGeom prst="ellipse">
            <a:avLst/>
          </a:prstGeom>
          <a:solidFill>
            <a:srgbClr val="FF0000"/>
          </a:solidFill>
          <a:ln>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7" name="Donut 454">
            <a:extLst>
              <a:ext uri="{FF2B5EF4-FFF2-40B4-BE49-F238E27FC236}">
                <a16:creationId xmlns:a16="http://schemas.microsoft.com/office/drawing/2014/main" id="{44EAAE4E-087A-CF65-DCF8-1063E42FD691}"/>
              </a:ext>
            </a:extLst>
          </p:cNvPr>
          <p:cNvSpPr/>
          <p:nvPr/>
        </p:nvSpPr>
        <p:spPr>
          <a:xfrm rot="16200000">
            <a:off x="9769870" y="3806705"/>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88" name="Straight Connector 87">
            <a:extLst>
              <a:ext uri="{FF2B5EF4-FFF2-40B4-BE49-F238E27FC236}">
                <a16:creationId xmlns:a16="http://schemas.microsoft.com/office/drawing/2014/main" id="{D96D05C9-307F-A9C3-D04F-C780E09FFE00}"/>
              </a:ext>
            </a:extLst>
          </p:cNvPr>
          <p:cNvCxnSpPr>
            <a:cxnSpLocks/>
          </p:cNvCxnSpPr>
          <p:nvPr/>
        </p:nvCxnSpPr>
        <p:spPr>
          <a:xfrm rot="16200000">
            <a:off x="9949898" y="3734717"/>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C6813CD3-C87B-7985-1A95-685186A369D5}"/>
              </a:ext>
            </a:extLst>
          </p:cNvPr>
          <p:cNvSpPr/>
          <p:nvPr/>
        </p:nvSpPr>
        <p:spPr>
          <a:xfrm rot="16200000">
            <a:off x="9913870" y="3950737"/>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0" name="TextBox 89">
            <a:extLst>
              <a:ext uri="{FF2B5EF4-FFF2-40B4-BE49-F238E27FC236}">
                <a16:creationId xmlns:a16="http://schemas.microsoft.com/office/drawing/2014/main" id="{5AC4FE70-C515-BBE6-8BF5-6972AE47EB16}"/>
              </a:ext>
            </a:extLst>
          </p:cNvPr>
          <p:cNvSpPr txBox="1"/>
          <p:nvPr/>
        </p:nvSpPr>
        <p:spPr>
          <a:xfrm>
            <a:off x="9762648" y="3844749"/>
            <a:ext cx="1088236" cy="246221"/>
          </a:xfrm>
          <a:prstGeom prst="rect">
            <a:avLst/>
          </a:prstGeom>
          <a:noFill/>
        </p:spPr>
        <p:txBody>
          <a:bodyPr wrap="square" rtlCol="0">
            <a:spAutoFit/>
          </a:bodyPr>
          <a:lstStyle/>
          <a:p>
            <a:pPr algn="ctr"/>
            <a:r>
              <a:rPr lang="en-GB" sz="1000" b="1" dirty="0">
                <a:solidFill>
                  <a:srgbClr val="00B0F0"/>
                </a:solidFill>
              </a:rPr>
              <a:t>T AK</a:t>
            </a:r>
          </a:p>
        </p:txBody>
      </p:sp>
      <p:cxnSp>
        <p:nvCxnSpPr>
          <p:cNvPr id="91" name="Straight Connector 90">
            <a:extLst>
              <a:ext uri="{FF2B5EF4-FFF2-40B4-BE49-F238E27FC236}">
                <a16:creationId xmlns:a16="http://schemas.microsoft.com/office/drawing/2014/main" id="{47EAC4DE-DA60-8825-FF37-A9A8E1867BF4}"/>
              </a:ext>
            </a:extLst>
          </p:cNvPr>
          <p:cNvCxnSpPr>
            <a:cxnSpLocks/>
          </p:cNvCxnSpPr>
          <p:nvPr/>
        </p:nvCxnSpPr>
        <p:spPr>
          <a:xfrm rot="16200000" flipV="1">
            <a:off x="9679941" y="2858899"/>
            <a:ext cx="552355" cy="14699"/>
          </a:xfrm>
          <a:prstGeom prst="line">
            <a:avLst/>
          </a:prstGeom>
          <a:ln w="38100">
            <a:solidFill>
              <a:srgbClr val="FF000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2" name="Rectangle 91">
            <a:extLst>
              <a:ext uri="{FF2B5EF4-FFF2-40B4-BE49-F238E27FC236}">
                <a16:creationId xmlns:a16="http://schemas.microsoft.com/office/drawing/2014/main" id="{3BFCF286-EACE-3EF6-2143-82C96C2D02AC}"/>
              </a:ext>
            </a:extLst>
          </p:cNvPr>
          <p:cNvSpPr/>
          <p:nvPr/>
        </p:nvSpPr>
        <p:spPr>
          <a:xfrm>
            <a:off x="9801708" y="4857252"/>
            <a:ext cx="300082" cy="338554"/>
          </a:xfrm>
          <a:prstGeom prst="rect">
            <a:avLst/>
          </a:prstGeom>
        </p:spPr>
        <p:txBody>
          <a:bodyPr wrap="none">
            <a:spAutoFit/>
          </a:bodyPr>
          <a:lstStyle/>
          <a:p>
            <a:pPr algn="ctr"/>
            <a:r>
              <a:rPr lang="en-GB" sz="1600" b="1" dirty="0">
                <a:solidFill>
                  <a:srgbClr val="FFC000"/>
                </a:solidFill>
              </a:rPr>
              <a:t>S</a:t>
            </a:r>
          </a:p>
        </p:txBody>
      </p:sp>
      <p:sp>
        <p:nvSpPr>
          <p:cNvPr id="93" name="Donut 460">
            <a:extLst>
              <a:ext uri="{FF2B5EF4-FFF2-40B4-BE49-F238E27FC236}">
                <a16:creationId xmlns:a16="http://schemas.microsoft.com/office/drawing/2014/main" id="{2B07AA26-ACBD-BE51-FD78-EB5465F30359}"/>
              </a:ext>
            </a:extLst>
          </p:cNvPr>
          <p:cNvSpPr/>
          <p:nvPr/>
        </p:nvSpPr>
        <p:spPr>
          <a:xfrm rot="16200000">
            <a:off x="9768144" y="5879391"/>
            <a:ext cx="360040" cy="360040"/>
          </a:xfrm>
          <a:prstGeom prst="donut">
            <a:avLst>
              <a:gd name="adj" fmla="val 17161"/>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94" name="Oval 93">
            <a:extLst>
              <a:ext uri="{FF2B5EF4-FFF2-40B4-BE49-F238E27FC236}">
                <a16:creationId xmlns:a16="http://schemas.microsoft.com/office/drawing/2014/main" id="{9ED0E233-DCB2-2878-DE54-F563D7426118}"/>
              </a:ext>
            </a:extLst>
          </p:cNvPr>
          <p:cNvSpPr/>
          <p:nvPr/>
        </p:nvSpPr>
        <p:spPr>
          <a:xfrm rot="16200000">
            <a:off x="9912144" y="6023423"/>
            <a:ext cx="72008" cy="72008"/>
          </a:xfrm>
          <a:prstGeom prst="ellipse">
            <a:avLst/>
          </a:prstGeom>
          <a:solidFill>
            <a:srgbClr val="00B0F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cxnSp>
        <p:nvCxnSpPr>
          <p:cNvPr id="95" name="Straight Connector 94">
            <a:extLst>
              <a:ext uri="{FF2B5EF4-FFF2-40B4-BE49-F238E27FC236}">
                <a16:creationId xmlns:a16="http://schemas.microsoft.com/office/drawing/2014/main" id="{65395813-D277-D4A9-566C-6B0E487F1929}"/>
              </a:ext>
            </a:extLst>
          </p:cNvPr>
          <p:cNvCxnSpPr>
            <a:cxnSpLocks/>
          </p:cNvCxnSpPr>
          <p:nvPr/>
        </p:nvCxnSpPr>
        <p:spPr>
          <a:xfrm>
            <a:off x="9942367" y="5809804"/>
            <a:ext cx="0" cy="504056"/>
          </a:xfrm>
          <a:prstGeom prst="line">
            <a:avLst/>
          </a:prstGeom>
          <a:ln w="38100">
            <a:solidFill>
              <a:srgbClr val="00B0F0"/>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96" name="Oval 95">
            <a:extLst>
              <a:ext uri="{FF2B5EF4-FFF2-40B4-BE49-F238E27FC236}">
                <a16:creationId xmlns:a16="http://schemas.microsoft.com/office/drawing/2014/main" id="{C6200B02-0EDC-9D3E-4AC9-362193C984C6}"/>
              </a:ext>
            </a:extLst>
          </p:cNvPr>
          <p:cNvSpPr/>
          <p:nvPr/>
        </p:nvSpPr>
        <p:spPr>
          <a:xfrm>
            <a:off x="9023704" y="2845917"/>
            <a:ext cx="72008" cy="72008"/>
          </a:xfrm>
          <a:prstGeom prst="ellipse">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98" name="Donut 465">
            <a:extLst>
              <a:ext uri="{FF2B5EF4-FFF2-40B4-BE49-F238E27FC236}">
                <a16:creationId xmlns:a16="http://schemas.microsoft.com/office/drawing/2014/main" id="{8DC28F8D-D374-D4CF-2B33-824D0BAD5308}"/>
              </a:ext>
            </a:extLst>
          </p:cNvPr>
          <p:cNvSpPr/>
          <p:nvPr/>
        </p:nvSpPr>
        <p:spPr>
          <a:xfrm>
            <a:off x="8879704" y="2701917"/>
            <a:ext cx="360040" cy="360040"/>
          </a:xfrm>
          <a:prstGeom prst="donut">
            <a:avLst>
              <a:gd name="adj" fmla="val 17161"/>
            </a:avLst>
          </a:prstGeom>
          <a:solidFill>
            <a:schemeClr val="accent4">
              <a:lumMod val="75000"/>
            </a:schemeClr>
          </a:solidFill>
          <a:ln>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rgbClr val="FFC000"/>
              </a:solidFill>
            </a:endParaRPr>
          </a:p>
        </p:txBody>
      </p:sp>
      <p:sp>
        <p:nvSpPr>
          <p:cNvPr id="99" name="TextBox 98">
            <a:extLst>
              <a:ext uri="{FF2B5EF4-FFF2-40B4-BE49-F238E27FC236}">
                <a16:creationId xmlns:a16="http://schemas.microsoft.com/office/drawing/2014/main" id="{BCF3E764-C93E-777A-613A-F3E38EB6D574}"/>
              </a:ext>
            </a:extLst>
          </p:cNvPr>
          <p:cNvSpPr txBox="1"/>
          <p:nvPr/>
        </p:nvSpPr>
        <p:spPr>
          <a:xfrm>
            <a:off x="8790982" y="4149665"/>
            <a:ext cx="609459" cy="246221"/>
          </a:xfrm>
          <a:prstGeom prst="rect">
            <a:avLst/>
          </a:prstGeom>
          <a:noFill/>
        </p:spPr>
        <p:txBody>
          <a:bodyPr wrap="square" rtlCol="0">
            <a:spAutoFit/>
          </a:bodyPr>
          <a:lstStyle/>
          <a:p>
            <a:pPr algn="ctr"/>
            <a:r>
              <a:rPr lang="en-GB" sz="1000" b="1" dirty="0">
                <a:solidFill>
                  <a:schemeClr val="accent6">
                    <a:lumMod val="60000"/>
                    <a:lumOff val="40000"/>
                  </a:schemeClr>
                </a:solidFill>
              </a:rPr>
              <a:t>T AVK</a:t>
            </a:r>
          </a:p>
        </p:txBody>
      </p:sp>
      <p:cxnSp>
        <p:nvCxnSpPr>
          <p:cNvPr id="100" name="Straight Connector 99">
            <a:extLst>
              <a:ext uri="{FF2B5EF4-FFF2-40B4-BE49-F238E27FC236}">
                <a16:creationId xmlns:a16="http://schemas.microsoft.com/office/drawing/2014/main" id="{B2A9BB02-8E3E-E0E5-65AA-596EFA53B48A}"/>
              </a:ext>
            </a:extLst>
          </p:cNvPr>
          <p:cNvCxnSpPr>
            <a:cxnSpLocks/>
          </p:cNvCxnSpPr>
          <p:nvPr/>
        </p:nvCxnSpPr>
        <p:spPr>
          <a:xfrm>
            <a:off x="9076950" y="3725514"/>
            <a:ext cx="0" cy="504056"/>
          </a:xfrm>
          <a:prstGeom prst="line">
            <a:avLst/>
          </a:prstGeom>
          <a:ln w="38100">
            <a:solidFill>
              <a:schemeClr val="accent6">
                <a:lumMod val="60000"/>
                <a:lumOff val="40000"/>
              </a:schemeClr>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101" name="Donut 468">
            <a:extLst>
              <a:ext uri="{FF2B5EF4-FFF2-40B4-BE49-F238E27FC236}">
                <a16:creationId xmlns:a16="http://schemas.microsoft.com/office/drawing/2014/main" id="{88DADEA1-9948-C7BF-3C84-7BCD06ABD2F1}"/>
              </a:ext>
            </a:extLst>
          </p:cNvPr>
          <p:cNvSpPr/>
          <p:nvPr/>
        </p:nvSpPr>
        <p:spPr>
          <a:xfrm>
            <a:off x="8892372" y="3806705"/>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2" name="TextBox 101">
            <a:extLst>
              <a:ext uri="{FF2B5EF4-FFF2-40B4-BE49-F238E27FC236}">
                <a16:creationId xmlns:a16="http://schemas.microsoft.com/office/drawing/2014/main" id="{4510F297-59FA-1E78-C1AB-0F8DDCCAAC3C}"/>
              </a:ext>
            </a:extLst>
          </p:cNvPr>
          <p:cNvSpPr txBox="1"/>
          <p:nvPr/>
        </p:nvSpPr>
        <p:spPr>
          <a:xfrm>
            <a:off x="8675526" y="5209932"/>
            <a:ext cx="811753" cy="246221"/>
          </a:xfrm>
          <a:prstGeom prst="rect">
            <a:avLst/>
          </a:prstGeom>
          <a:noFill/>
        </p:spPr>
        <p:txBody>
          <a:bodyPr wrap="square" rtlCol="0">
            <a:spAutoFit/>
          </a:bodyPr>
          <a:lstStyle/>
          <a:p>
            <a:pPr algn="ctr"/>
            <a:r>
              <a:rPr lang="en-GB" sz="1000" b="1" dirty="0">
                <a:solidFill>
                  <a:schemeClr val="accent6">
                    <a:lumMod val="60000"/>
                    <a:lumOff val="40000"/>
                  </a:schemeClr>
                </a:solidFill>
              </a:rPr>
              <a:t>NWB AVK</a:t>
            </a:r>
          </a:p>
        </p:txBody>
      </p:sp>
      <p:sp>
        <p:nvSpPr>
          <p:cNvPr id="103" name="Donut 470">
            <a:extLst>
              <a:ext uri="{FF2B5EF4-FFF2-40B4-BE49-F238E27FC236}">
                <a16:creationId xmlns:a16="http://schemas.microsoft.com/office/drawing/2014/main" id="{3C6A4644-2097-DB27-4BC6-951C5A6F0D8B}"/>
              </a:ext>
            </a:extLst>
          </p:cNvPr>
          <p:cNvSpPr/>
          <p:nvPr/>
        </p:nvSpPr>
        <p:spPr>
          <a:xfrm>
            <a:off x="8896930" y="4869232"/>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4" name="TextBox 103">
            <a:extLst>
              <a:ext uri="{FF2B5EF4-FFF2-40B4-BE49-F238E27FC236}">
                <a16:creationId xmlns:a16="http://schemas.microsoft.com/office/drawing/2014/main" id="{95A28F45-D078-AB78-EB31-F80E9109A726}"/>
              </a:ext>
            </a:extLst>
          </p:cNvPr>
          <p:cNvSpPr txBox="1"/>
          <p:nvPr/>
        </p:nvSpPr>
        <p:spPr>
          <a:xfrm>
            <a:off x="8706489" y="6239431"/>
            <a:ext cx="778446" cy="246221"/>
          </a:xfrm>
          <a:prstGeom prst="rect">
            <a:avLst/>
          </a:prstGeom>
          <a:noFill/>
        </p:spPr>
        <p:txBody>
          <a:bodyPr wrap="square" rtlCol="0">
            <a:spAutoFit/>
          </a:bodyPr>
          <a:lstStyle/>
          <a:p>
            <a:pPr algn="ctr"/>
            <a:r>
              <a:rPr lang="en-GB" sz="1000" b="1" dirty="0">
                <a:solidFill>
                  <a:schemeClr val="accent6">
                    <a:lumMod val="60000"/>
                    <a:lumOff val="40000"/>
                  </a:schemeClr>
                </a:solidFill>
              </a:rPr>
              <a:t>SEB AVK</a:t>
            </a:r>
          </a:p>
        </p:txBody>
      </p:sp>
      <p:sp>
        <p:nvSpPr>
          <p:cNvPr id="105" name="Donut 472">
            <a:extLst>
              <a:ext uri="{FF2B5EF4-FFF2-40B4-BE49-F238E27FC236}">
                <a16:creationId xmlns:a16="http://schemas.microsoft.com/office/drawing/2014/main" id="{B26B0E7C-2455-576C-9154-B1B0814D6B8B}"/>
              </a:ext>
            </a:extLst>
          </p:cNvPr>
          <p:cNvSpPr/>
          <p:nvPr/>
        </p:nvSpPr>
        <p:spPr>
          <a:xfrm>
            <a:off x="8909683" y="5896017"/>
            <a:ext cx="360040" cy="360040"/>
          </a:xfrm>
          <a:prstGeom prst="donut">
            <a:avLst>
              <a:gd name="adj" fmla="val 17161"/>
            </a:avLst>
          </a:prstGeom>
          <a:solidFill>
            <a:schemeClr val="accent6">
              <a:lumMod val="60000"/>
              <a:lumOff val="40000"/>
            </a:schemeClr>
          </a:solidFill>
          <a:ln>
            <a:solidFill>
              <a:schemeClr val="accent6">
                <a:lumMod val="60000"/>
                <a:lumOff val="4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06" name="Rectangle 105">
            <a:extLst>
              <a:ext uri="{FF2B5EF4-FFF2-40B4-BE49-F238E27FC236}">
                <a16:creationId xmlns:a16="http://schemas.microsoft.com/office/drawing/2014/main" id="{DA7958B5-6135-0A8C-50F0-E2B40047450A}"/>
              </a:ext>
            </a:extLst>
          </p:cNvPr>
          <p:cNvSpPr/>
          <p:nvPr/>
        </p:nvSpPr>
        <p:spPr>
          <a:xfrm>
            <a:off x="9798728" y="5886394"/>
            <a:ext cx="300082" cy="338554"/>
          </a:xfrm>
          <a:prstGeom prst="rect">
            <a:avLst/>
          </a:prstGeom>
        </p:spPr>
        <p:txBody>
          <a:bodyPr wrap="none">
            <a:spAutoFit/>
          </a:bodyPr>
          <a:lstStyle/>
          <a:p>
            <a:pPr algn="ctr"/>
            <a:r>
              <a:rPr lang="en-GB" sz="1600" b="1" dirty="0">
                <a:solidFill>
                  <a:srgbClr val="FFC000"/>
                </a:solidFill>
              </a:rPr>
              <a:t>S</a:t>
            </a:r>
          </a:p>
        </p:txBody>
      </p:sp>
      <p:sp>
        <p:nvSpPr>
          <p:cNvPr id="109" name="Rectangle 108">
            <a:extLst>
              <a:ext uri="{FF2B5EF4-FFF2-40B4-BE49-F238E27FC236}">
                <a16:creationId xmlns:a16="http://schemas.microsoft.com/office/drawing/2014/main" id="{61D2E261-81B5-7CCE-29CB-EF3E2F8E7370}"/>
              </a:ext>
            </a:extLst>
          </p:cNvPr>
          <p:cNvSpPr/>
          <p:nvPr/>
        </p:nvSpPr>
        <p:spPr>
          <a:xfrm>
            <a:off x="8909683" y="2711770"/>
            <a:ext cx="300082" cy="338554"/>
          </a:xfrm>
          <a:prstGeom prst="rect">
            <a:avLst/>
          </a:prstGeom>
        </p:spPr>
        <p:txBody>
          <a:bodyPr wrap="none">
            <a:spAutoFit/>
          </a:bodyPr>
          <a:lstStyle/>
          <a:p>
            <a:pPr algn="ctr"/>
            <a:r>
              <a:rPr lang="en-GB" sz="1600" b="1" dirty="0">
                <a:solidFill>
                  <a:srgbClr val="FFC000"/>
                </a:solidFill>
              </a:rPr>
              <a:t>S</a:t>
            </a:r>
          </a:p>
        </p:txBody>
      </p:sp>
      <p:sp>
        <p:nvSpPr>
          <p:cNvPr id="110" name="Rectangle 109">
            <a:extLst>
              <a:ext uri="{FF2B5EF4-FFF2-40B4-BE49-F238E27FC236}">
                <a16:creationId xmlns:a16="http://schemas.microsoft.com/office/drawing/2014/main" id="{51A097D6-9AF5-8A3A-C093-3DF323D7FF5E}"/>
              </a:ext>
            </a:extLst>
          </p:cNvPr>
          <p:cNvSpPr/>
          <p:nvPr/>
        </p:nvSpPr>
        <p:spPr>
          <a:xfrm>
            <a:off x="8922331" y="3813486"/>
            <a:ext cx="300082" cy="338554"/>
          </a:xfrm>
          <a:prstGeom prst="rect">
            <a:avLst/>
          </a:prstGeom>
        </p:spPr>
        <p:txBody>
          <a:bodyPr wrap="none">
            <a:spAutoFit/>
          </a:bodyPr>
          <a:lstStyle/>
          <a:p>
            <a:pPr algn="ctr"/>
            <a:r>
              <a:rPr lang="en-GB" sz="1600" b="1" dirty="0">
                <a:solidFill>
                  <a:srgbClr val="FFC000"/>
                </a:solidFill>
              </a:rPr>
              <a:t>S</a:t>
            </a:r>
          </a:p>
        </p:txBody>
      </p:sp>
      <p:sp>
        <p:nvSpPr>
          <p:cNvPr id="111" name="Rectangle 110">
            <a:extLst>
              <a:ext uri="{FF2B5EF4-FFF2-40B4-BE49-F238E27FC236}">
                <a16:creationId xmlns:a16="http://schemas.microsoft.com/office/drawing/2014/main" id="{2332ADFE-EDA7-BA8C-43DB-CF2D59F2E3BF}"/>
              </a:ext>
            </a:extLst>
          </p:cNvPr>
          <p:cNvSpPr/>
          <p:nvPr/>
        </p:nvSpPr>
        <p:spPr>
          <a:xfrm>
            <a:off x="8926889" y="4876013"/>
            <a:ext cx="300082" cy="338554"/>
          </a:xfrm>
          <a:prstGeom prst="rect">
            <a:avLst/>
          </a:prstGeom>
        </p:spPr>
        <p:txBody>
          <a:bodyPr wrap="none">
            <a:spAutoFit/>
          </a:bodyPr>
          <a:lstStyle/>
          <a:p>
            <a:pPr algn="ctr"/>
            <a:r>
              <a:rPr lang="en-GB" sz="1600" b="1" dirty="0">
                <a:solidFill>
                  <a:srgbClr val="FFC000"/>
                </a:solidFill>
              </a:rPr>
              <a:t>S</a:t>
            </a:r>
          </a:p>
        </p:txBody>
      </p:sp>
      <p:sp>
        <p:nvSpPr>
          <p:cNvPr id="112" name="Rectangle 111">
            <a:extLst>
              <a:ext uri="{FF2B5EF4-FFF2-40B4-BE49-F238E27FC236}">
                <a16:creationId xmlns:a16="http://schemas.microsoft.com/office/drawing/2014/main" id="{84460AFD-24FB-C89C-6E88-D9EF72B4712B}"/>
              </a:ext>
            </a:extLst>
          </p:cNvPr>
          <p:cNvSpPr/>
          <p:nvPr/>
        </p:nvSpPr>
        <p:spPr>
          <a:xfrm>
            <a:off x="8939642" y="5902798"/>
            <a:ext cx="300082" cy="338554"/>
          </a:xfrm>
          <a:prstGeom prst="rect">
            <a:avLst/>
          </a:prstGeom>
        </p:spPr>
        <p:txBody>
          <a:bodyPr wrap="none">
            <a:spAutoFit/>
          </a:bodyPr>
          <a:lstStyle/>
          <a:p>
            <a:pPr algn="ctr"/>
            <a:r>
              <a:rPr lang="en-GB" sz="1600" b="1" dirty="0">
                <a:solidFill>
                  <a:srgbClr val="FFC000"/>
                </a:solidFill>
              </a:rPr>
              <a:t>S</a:t>
            </a:r>
          </a:p>
        </p:txBody>
      </p:sp>
      <p:sp>
        <p:nvSpPr>
          <p:cNvPr id="113" name="TextBox 112">
            <a:extLst>
              <a:ext uri="{FF2B5EF4-FFF2-40B4-BE49-F238E27FC236}">
                <a16:creationId xmlns:a16="http://schemas.microsoft.com/office/drawing/2014/main" id="{C1F952FB-BC28-62B8-FB39-24D4A49B5C81}"/>
              </a:ext>
            </a:extLst>
          </p:cNvPr>
          <p:cNvSpPr txBox="1"/>
          <p:nvPr/>
        </p:nvSpPr>
        <p:spPr>
          <a:xfrm>
            <a:off x="10069888" y="2175540"/>
            <a:ext cx="418704" cy="169277"/>
          </a:xfrm>
          <a:prstGeom prst="rect">
            <a:avLst/>
          </a:prstGeom>
          <a:noFill/>
        </p:spPr>
        <p:txBody>
          <a:bodyPr wrap="none" rtlCol="0">
            <a:spAutoFit/>
          </a:bodyPr>
          <a:lstStyle/>
          <a:p>
            <a:pPr algn="l"/>
            <a:r>
              <a:rPr lang="sv-SE" sz="500" dirty="0">
                <a:solidFill>
                  <a:srgbClr val="666666"/>
                </a:solidFill>
              </a:rPr>
              <a:t>SLOT 12</a:t>
            </a:r>
            <a:endParaRPr lang="en-US" sz="500" dirty="0">
              <a:solidFill>
                <a:srgbClr val="666666"/>
              </a:solidFill>
            </a:endParaRPr>
          </a:p>
        </p:txBody>
      </p:sp>
      <p:sp>
        <p:nvSpPr>
          <p:cNvPr id="114" name="TextBox 113">
            <a:extLst>
              <a:ext uri="{FF2B5EF4-FFF2-40B4-BE49-F238E27FC236}">
                <a16:creationId xmlns:a16="http://schemas.microsoft.com/office/drawing/2014/main" id="{5479349E-5E21-4716-F328-114F50CDDEFB}"/>
              </a:ext>
            </a:extLst>
          </p:cNvPr>
          <p:cNvSpPr txBox="1"/>
          <p:nvPr/>
        </p:nvSpPr>
        <p:spPr>
          <a:xfrm>
            <a:off x="10083032" y="2909560"/>
            <a:ext cx="418704" cy="169277"/>
          </a:xfrm>
          <a:prstGeom prst="rect">
            <a:avLst/>
          </a:prstGeom>
          <a:noFill/>
        </p:spPr>
        <p:txBody>
          <a:bodyPr wrap="none" rtlCol="0">
            <a:spAutoFit/>
          </a:bodyPr>
          <a:lstStyle/>
          <a:p>
            <a:pPr algn="l"/>
            <a:r>
              <a:rPr lang="sv-SE" sz="500" dirty="0">
                <a:solidFill>
                  <a:srgbClr val="666666"/>
                </a:solidFill>
              </a:rPr>
              <a:t>SLOT 14</a:t>
            </a:r>
            <a:endParaRPr lang="en-US" sz="500" dirty="0">
              <a:solidFill>
                <a:srgbClr val="666666"/>
              </a:solidFill>
            </a:endParaRPr>
          </a:p>
        </p:txBody>
      </p:sp>
      <p:sp>
        <p:nvSpPr>
          <p:cNvPr id="115" name="TextBox 114">
            <a:extLst>
              <a:ext uri="{FF2B5EF4-FFF2-40B4-BE49-F238E27FC236}">
                <a16:creationId xmlns:a16="http://schemas.microsoft.com/office/drawing/2014/main" id="{A67CBBA4-C91D-333A-194F-A65818A218EC}"/>
              </a:ext>
            </a:extLst>
          </p:cNvPr>
          <p:cNvSpPr txBox="1"/>
          <p:nvPr/>
        </p:nvSpPr>
        <p:spPr>
          <a:xfrm>
            <a:off x="10069865" y="4057089"/>
            <a:ext cx="418704" cy="169277"/>
          </a:xfrm>
          <a:prstGeom prst="rect">
            <a:avLst/>
          </a:prstGeom>
          <a:noFill/>
        </p:spPr>
        <p:txBody>
          <a:bodyPr wrap="none" rtlCol="0">
            <a:spAutoFit/>
          </a:bodyPr>
          <a:lstStyle/>
          <a:p>
            <a:pPr algn="l"/>
            <a:r>
              <a:rPr lang="sv-SE" sz="500" dirty="0">
                <a:solidFill>
                  <a:srgbClr val="666666"/>
                </a:solidFill>
              </a:rPr>
              <a:t>SLOT 16</a:t>
            </a:r>
            <a:endParaRPr lang="en-US" sz="500" dirty="0">
              <a:solidFill>
                <a:srgbClr val="666666"/>
              </a:solidFill>
            </a:endParaRPr>
          </a:p>
        </p:txBody>
      </p:sp>
      <p:sp>
        <p:nvSpPr>
          <p:cNvPr id="116" name="TextBox 115">
            <a:extLst>
              <a:ext uri="{FF2B5EF4-FFF2-40B4-BE49-F238E27FC236}">
                <a16:creationId xmlns:a16="http://schemas.microsoft.com/office/drawing/2014/main" id="{A74C8ABB-39A0-8E5B-E975-49F524990A24}"/>
              </a:ext>
            </a:extLst>
          </p:cNvPr>
          <p:cNvSpPr txBox="1"/>
          <p:nvPr/>
        </p:nvSpPr>
        <p:spPr>
          <a:xfrm>
            <a:off x="10074177" y="5091276"/>
            <a:ext cx="418704" cy="169277"/>
          </a:xfrm>
          <a:prstGeom prst="rect">
            <a:avLst/>
          </a:prstGeom>
          <a:noFill/>
        </p:spPr>
        <p:txBody>
          <a:bodyPr wrap="none" rtlCol="0">
            <a:spAutoFit/>
          </a:bodyPr>
          <a:lstStyle/>
          <a:p>
            <a:pPr algn="l"/>
            <a:r>
              <a:rPr lang="sv-SE" sz="500" dirty="0">
                <a:solidFill>
                  <a:srgbClr val="666666"/>
                </a:solidFill>
              </a:rPr>
              <a:t>SLOT 18</a:t>
            </a:r>
            <a:endParaRPr lang="en-US" sz="500" dirty="0">
              <a:solidFill>
                <a:srgbClr val="666666"/>
              </a:solidFill>
            </a:endParaRPr>
          </a:p>
        </p:txBody>
      </p:sp>
      <p:sp>
        <p:nvSpPr>
          <p:cNvPr id="117" name="TextBox 116">
            <a:extLst>
              <a:ext uri="{FF2B5EF4-FFF2-40B4-BE49-F238E27FC236}">
                <a16:creationId xmlns:a16="http://schemas.microsoft.com/office/drawing/2014/main" id="{CC9D90C0-9CF1-4706-699C-A3193E506897}"/>
              </a:ext>
            </a:extLst>
          </p:cNvPr>
          <p:cNvSpPr txBox="1"/>
          <p:nvPr/>
        </p:nvSpPr>
        <p:spPr>
          <a:xfrm>
            <a:off x="10057607" y="6115698"/>
            <a:ext cx="418704" cy="169277"/>
          </a:xfrm>
          <a:prstGeom prst="rect">
            <a:avLst/>
          </a:prstGeom>
          <a:noFill/>
        </p:spPr>
        <p:txBody>
          <a:bodyPr wrap="none" rtlCol="0">
            <a:spAutoFit/>
          </a:bodyPr>
          <a:lstStyle/>
          <a:p>
            <a:pPr algn="l"/>
            <a:r>
              <a:rPr lang="sv-SE" sz="500" dirty="0">
                <a:solidFill>
                  <a:srgbClr val="666666"/>
                </a:solidFill>
              </a:rPr>
              <a:t>SLOT 20</a:t>
            </a:r>
            <a:endParaRPr lang="en-US" sz="500" dirty="0">
              <a:solidFill>
                <a:srgbClr val="666666"/>
              </a:solidFill>
            </a:endParaRPr>
          </a:p>
        </p:txBody>
      </p:sp>
      <p:sp>
        <p:nvSpPr>
          <p:cNvPr id="119" name="TextBox 118">
            <a:extLst>
              <a:ext uri="{FF2B5EF4-FFF2-40B4-BE49-F238E27FC236}">
                <a16:creationId xmlns:a16="http://schemas.microsoft.com/office/drawing/2014/main" id="{333CBB56-5E1A-04A7-1A05-367F6142F969}"/>
              </a:ext>
            </a:extLst>
          </p:cNvPr>
          <p:cNvSpPr txBox="1"/>
          <p:nvPr/>
        </p:nvSpPr>
        <p:spPr>
          <a:xfrm>
            <a:off x="9160915" y="4027882"/>
            <a:ext cx="418704" cy="169277"/>
          </a:xfrm>
          <a:prstGeom prst="rect">
            <a:avLst/>
          </a:prstGeom>
          <a:noFill/>
        </p:spPr>
        <p:txBody>
          <a:bodyPr wrap="none" rtlCol="0">
            <a:spAutoFit/>
          </a:bodyPr>
          <a:lstStyle/>
          <a:p>
            <a:pPr algn="l"/>
            <a:r>
              <a:rPr lang="sv-SE" sz="500" dirty="0">
                <a:solidFill>
                  <a:srgbClr val="666666"/>
                </a:solidFill>
              </a:rPr>
              <a:t>SLOT 15</a:t>
            </a:r>
            <a:endParaRPr lang="en-US" sz="500" dirty="0">
              <a:solidFill>
                <a:srgbClr val="666666"/>
              </a:solidFill>
            </a:endParaRPr>
          </a:p>
        </p:txBody>
      </p:sp>
      <p:sp>
        <p:nvSpPr>
          <p:cNvPr id="120" name="TextBox 119">
            <a:extLst>
              <a:ext uri="{FF2B5EF4-FFF2-40B4-BE49-F238E27FC236}">
                <a16:creationId xmlns:a16="http://schemas.microsoft.com/office/drawing/2014/main" id="{7F408C46-E877-2C79-B199-97233B5CFC89}"/>
              </a:ext>
            </a:extLst>
          </p:cNvPr>
          <p:cNvSpPr txBox="1"/>
          <p:nvPr/>
        </p:nvSpPr>
        <p:spPr>
          <a:xfrm>
            <a:off x="9156425" y="5091276"/>
            <a:ext cx="418704" cy="169277"/>
          </a:xfrm>
          <a:prstGeom prst="rect">
            <a:avLst/>
          </a:prstGeom>
          <a:noFill/>
        </p:spPr>
        <p:txBody>
          <a:bodyPr wrap="none" rtlCol="0">
            <a:spAutoFit/>
          </a:bodyPr>
          <a:lstStyle/>
          <a:p>
            <a:pPr algn="l"/>
            <a:r>
              <a:rPr lang="sv-SE" sz="500" dirty="0">
                <a:solidFill>
                  <a:srgbClr val="666666"/>
                </a:solidFill>
              </a:rPr>
              <a:t>SLOT 17</a:t>
            </a:r>
            <a:endParaRPr lang="en-US" sz="500" dirty="0">
              <a:solidFill>
                <a:srgbClr val="666666"/>
              </a:solidFill>
            </a:endParaRPr>
          </a:p>
        </p:txBody>
      </p:sp>
      <p:sp>
        <p:nvSpPr>
          <p:cNvPr id="121" name="TextBox 120">
            <a:extLst>
              <a:ext uri="{FF2B5EF4-FFF2-40B4-BE49-F238E27FC236}">
                <a16:creationId xmlns:a16="http://schemas.microsoft.com/office/drawing/2014/main" id="{FAA51588-D059-3327-72EC-F0C22AF00887}"/>
              </a:ext>
            </a:extLst>
          </p:cNvPr>
          <p:cNvSpPr txBox="1"/>
          <p:nvPr/>
        </p:nvSpPr>
        <p:spPr>
          <a:xfrm>
            <a:off x="9181230" y="6109109"/>
            <a:ext cx="418704" cy="169277"/>
          </a:xfrm>
          <a:prstGeom prst="rect">
            <a:avLst/>
          </a:prstGeom>
          <a:noFill/>
        </p:spPr>
        <p:txBody>
          <a:bodyPr wrap="none" rtlCol="0">
            <a:spAutoFit/>
          </a:bodyPr>
          <a:lstStyle/>
          <a:p>
            <a:pPr algn="l"/>
            <a:r>
              <a:rPr lang="sv-SE" sz="500" dirty="0">
                <a:solidFill>
                  <a:srgbClr val="666666"/>
                </a:solidFill>
              </a:rPr>
              <a:t>SLOT 19</a:t>
            </a:r>
            <a:endParaRPr lang="en-US" sz="500" dirty="0">
              <a:solidFill>
                <a:srgbClr val="666666"/>
              </a:solidFill>
            </a:endParaRPr>
          </a:p>
        </p:txBody>
      </p:sp>
      <p:sp>
        <p:nvSpPr>
          <p:cNvPr id="126" name="Rectangle 125">
            <a:extLst>
              <a:ext uri="{FF2B5EF4-FFF2-40B4-BE49-F238E27FC236}">
                <a16:creationId xmlns:a16="http://schemas.microsoft.com/office/drawing/2014/main" id="{9E35AB78-89BD-2247-EA83-922397B2E86F}"/>
              </a:ext>
            </a:extLst>
          </p:cNvPr>
          <p:cNvSpPr/>
          <p:nvPr/>
        </p:nvSpPr>
        <p:spPr>
          <a:xfrm>
            <a:off x="9791642" y="2690236"/>
            <a:ext cx="300082" cy="338554"/>
          </a:xfrm>
          <a:prstGeom prst="rect">
            <a:avLst/>
          </a:prstGeom>
        </p:spPr>
        <p:txBody>
          <a:bodyPr wrap="none">
            <a:spAutoFit/>
          </a:bodyPr>
          <a:lstStyle/>
          <a:p>
            <a:pPr algn="ctr"/>
            <a:r>
              <a:rPr lang="en-GB" sz="1600" b="1" dirty="0">
                <a:solidFill>
                  <a:srgbClr val="FFC000"/>
                </a:solidFill>
              </a:rPr>
              <a:t>S</a:t>
            </a:r>
          </a:p>
        </p:txBody>
      </p:sp>
      <p:sp>
        <p:nvSpPr>
          <p:cNvPr id="127" name="Frame 126">
            <a:extLst>
              <a:ext uri="{FF2B5EF4-FFF2-40B4-BE49-F238E27FC236}">
                <a16:creationId xmlns:a16="http://schemas.microsoft.com/office/drawing/2014/main" id="{3530878C-CAA5-5EBD-ACB7-8E67026E981C}"/>
              </a:ext>
            </a:extLst>
          </p:cNvPr>
          <p:cNvSpPr/>
          <p:nvPr/>
        </p:nvSpPr>
        <p:spPr>
          <a:xfrm>
            <a:off x="8324773" y="1220624"/>
            <a:ext cx="2968942" cy="5312846"/>
          </a:xfrm>
          <a:prstGeom prst="frame">
            <a:avLst>
              <a:gd name="adj1" fmla="val 2129"/>
            </a:avLst>
          </a:prstGeom>
          <a:solidFill>
            <a:schemeClr val="tx1"/>
          </a:solidFill>
          <a:ln w="28575">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solidFill>
                <a:schemeClr val="tx1"/>
              </a:solidFill>
            </a:endParaRPr>
          </a:p>
        </p:txBody>
      </p:sp>
      <p:sp>
        <p:nvSpPr>
          <p:cNvPr id="128" name="Platshållare för text 7">
            <a:extLst>
              <a:ext uri="{FF2B5EF4-FFF2-40B4-BE49-F238E27FC236}">
                <a16:creationId xmlns:a16="http://schemas.microsoft.com/office/drawing/2014/main" id="{6D73529D-8836-4258-31FF-07368167D65B}"/>
              </a:ext>
            </a:extLst>
          </p:cNvPr>
          <p:cNvSpPr txBox="1">
            <a:spLocks/>
          </p:cNvSpPr>
          <p:nvPr/>
        </p:nvSpPr>
        <p:spPr>
          <a:xfrm>
            <a:off x="8581672" y="1284144"/>
            <a:ext cx="2712043" cy="507076"/>
          </a:xfrm>
          <a:prstGeom prst="rect">
            <a:avLst/>
          </a:prstGeom>
        </p:spPr>
        <p:txBody>
          <a:bodyPr vert="horz" lIns="90000" tIns="18000" rIns="91440" bIns="45720" rtlCol="0">
            <a:noAutofit/>
          </a:bodyPr>
          <a:lstStyle>
            <a:lvl1pPr marL="0" indent="0" algn="l" defTabSz="914400" rtl="0" eaLnBrk="1" latinLnBrk="0" hangingPunct="1">
              <a:lnSpc>
                <a:spcPct val="100000"/>
              </a:lnSpc>
              <a:spcBef>
                <a:spcPts val="0"/>
              </a:spcBef>
              <a:buClr>
                <a:srgbClr val="666666"/>
              </a:buClr>
              <a:buFontTx/>
              <a:buNone/>
              <a:defRPr sz="2200" kern="1200">
                <a:solidFill>
                  <a:schemeClr val="accent1"/>
                </a:solidFill>
                <a:latin typeface="+mn-lt"/>
                <a:ea typeface="+mn-ea"/>
                <a:cs typeface="+mn-cs"/>
              </a:defRPr>
            </a:lvl1pPr>
            <a:lvl2pPr marL="82550" indent="0" algn="l" defTabSz="914400" rtl="0" eaLnBrk="1" latinLnBrk="0" hangingPunct="1">
              <a:lnSpc>
                <a:spcPct val="100000"/>
              </a:lnSpc>
              <a:spcBef>
                <a:spcPts val="1000"/>
              </a:spcBef>
              <a:buClr>
                <a:srgbClr val="666666"/>
              </a:buClr>
              <a:buFont typeface="Wingdings" panose="05000000000000000000" pitchFamily="2" charset="2"/>
              <a:buNone/>
              <a:defRPr sz="2000" kern="1200">
                <a:solidFill>
                  <a:srgbClr val="666666"/>
                </a:solidFill>
                <a:latin typeface="+mn-lt"/>
                <a:ea typeface="+mn-ea"/>
                <a:cs typeface="+mn-cs"/>
              </a:defRPr>
            </a:lvl2pPr>
            <a:lvl3pPr marL="582613" indent="-250825" algn="l" defTabSz="914400" rtl="0" eaLnBrk="1" latinLnBrk="0" hangingPunct="1">
              <a:lnSpc>
                <a:spcPct val="100000"/>
              </a:lnSpc>
              <a:spcBef>
                <a:spcPts val="1000"/>
              </a:spcBef>
              <a:buClr>
                <a:srgbClr val="666666"/>
              </a:buClr>
              <a:buFont typeface="Arial" panose="020B0604020202020204" pitchFamily="34" charset="0"/>
              <a:buChar char="−"/>
              <a:defRPr sz="1800" kern="1200">
                <a:solidFill>
                  <a:srgbClr val="666666"/>
                </a:solidFill>
                <a:latin typeface="+mn-lt"/>
                <a:ea typeface="+mn-ea"/>
                <a:cs typeface="+mn-cs"/>
              </a:defRPr>
            </a:lvl3pPr>
            <a:lvl4pPr marL="839788" indent="-233363" algn="l" defTabSz="914400" rtl="0" eaLnBrk="1" latinLnBrk="0" hangingPunct="1">
              <a:lnSpc>
                <a:spcPct val="100000"/>
              </a:lnSpc>
              <a:spcBef>
                <a:spcPts val="1000"/>
              </a:spcBef>
              <a:buClr>
                <a:srgbClr val="666666"/>
              </a:buClr>
              <a:buFont typeface="Arial" panose="020B0604020202020204" pitchFamily="34" charset="0"/>
              <a:buChar char="−"/>
              <a:defRPr sz="1600" kern="1200">
                <a:solidFill>
                  <a:srgbClr val="666666"/>
                </a:solidFill>
                <a:latin typeface="+mn-lt"/>
                <a:ea typeface="+mn-ea"/>
                <a:cs typeface="+mn-cs"/>
              </a:defRPr>
            </a:lvl4pPr>
            <a:lvl5pPr marL="1055688" indent="-200025" algn="l" defTabSz="914400" rtl="0" eaLnBrk="1" latinLnBrk="0" hangingPunct="1">
              <a:lnSpc>
                <a:spcPct val="100000"/>
              </a:lnSpc>
              <a:spcBef>
                <a:spcPts val="1000"/>
              </a:spcBef>
              <a:buClr>
                <a:srgbClr val="666666"/>
              </a:buClr>
              <a:buFont typeface="Arial" panose="020B0604020202020204" pitchFamily="34" charset="0"/>
              <a:buChar char="−"/>
              <a:defRPr sz="1400" kern="1200">
                <a:solidFill>
                  <a:srgbClr val="66666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1400" b="1" dirty="0">
                <a:solidFill>
                  <a:schemeClr val="tx1"/>
                </a:solidFill>
              </a:rPr>
              <a:t>Unit #1</a:t>
            </a:r>
          </a:p>
          <a:p>
            <a:pPr algn="ctr"/>
            <a:r>
              <a:rPr lang="en-GB" sz="1400" b="1" dirty="0">
                <a:solidFill>
                  <a:schemeClr val="tx1"/>
                </a:solidFill>
              </a:rPr>
              <a:t>(ACC - Target – Bunker Scope)</a:t>
            </a:r>
            <a:endParaRPr lang="sv-SE" dirty="0">
              <a:solidFill>
                <a:schemeClr val="tx1"/>
              </a:solidFill>
            </a:endParaRPr>
          </a:p>
        </p:txBody>
      </p:sp>
      <p:grpSp>
        <p:nvGrpSpPr>
          <p:cNvPr id="129" name="Group 128">
            <a:extLst>
              <a:ext uri="{FF2B5EF4-FFF2-40B4-BE49-F238E27FC236}">
                <a16:creationId xmlns:a16="http://schemas.microsoft.com/office/drawing/2014/main" id="{8065C770-A285-BC60-EEE1-AE6A8744A417}"/>
              </a:ext>
            </a:extLst>
          </p:cNvPr>
          <p:cNvGrpSpPr/>
          <p:nvPr/>
        </p:nvGrpSpPr>
        <p:grpSpPr>
          <a:xfrm>
            <a:off x="11252680" y="4306212"/>
            <a:ext cx="607773" cy="534981"/>
            <a:chOff x="5117093" y="4807730"/>
            <a:chExt cx="607773" cy="534981"/>
          </a:xfrm>
        </p:grpSpPr>
        <p:pic>
          <p:nvPicPr>
            <p:cNvPr id="130" name="Picture 129">
              <a:extLst>
                <a:ext uri="{FF2B5EF4-FFF2-40B4-BE49-F238E27FC236}">
                  <a16:creationId xmlns:a16="http://schemas.microsoft.com/office/drawing/2014/main" id="{892F038E-1A2D-13B0-AE06-485CCD1ED86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4361" y="4807730"/>
              <a:ext cx="504057" cy="303170"/>
            </a:xfrm>
            <a:prstGeom prst="rect">
              <a:avLst/>
            </a:prstGeom>
            <a:solidFill>
              <a:schemeClr val="tx2">
                <a:lumMod val="60000"/>
                <a:lumOff val="40000"/>
              </a:schemeClr>
            </a:solidFill>
            <a:effectLst>
              <a:glow rad="101600">
                <a:srgbClr val="00B0F0"/>
              </a:glow>
            </a:effectLst>
          </p:spPr>
        </p:pic>
        <p:sp>
          <p:nvSpPr>
            <p:cNvPr id="131" name="TextBox 130">
              <a:extLst>
                <a:ext uri="{FF2B5EF4-FFF2-40B4-BE49-F238E27FC236}">
                  <a16:creationId xmlns:a16="http://schemas.microsoft.com/office/drawing/2014/main" id="{25FDBEF1-50E9-CDE6-F24C-36147B678FF6}"/>
                </a:ext>
              </a:extLst>
            </p:cNvPr>
            <p:cNvSpPr txBox="1"/>
            <p:nvPr/>
          </p:nvSpPr>
          <p:spPr>
            <a:xfrm>
              <a:off x="5117093" y="5142656"/>
              <a:ext cx="607773" cy="200055"/>
            </a:xfrm>
            <a:prstGeom prst="rect">
              <a:avLst/>
            </a:prstGeom>
            <a:noFill/>
          </p:spPr>
          <p:txBody>
            <a:bodyPr wrap="square" rtlCol="0">
              <a:spAutoFit/>
            </a:bodyPr>
            <a:lstStyle/>
            <a:p>
              <a:pPr algn="ctr"/>
              <a:r>
                <a:rPr lang="en-GB" sz="700" b="1" dirty="0">
                  <a:solidFill>
                    <a:schemeClr val="accent1"/>
                  </a:solidFill>
                </a:rPr>
                <a:t>NBW AK</a:t>
              </a:r>
            </a:p>
          </p:txBody>
        </p:sp>
      </p:grpSp>
      <p:sp>
        <p:nvSpPr>
          <p:cNvPr id="132" name="TextBox 131">
            <a:extLst>
              <a:ext uri="{FF2B5EF4-FFF2-40B4-BE49-F238E27FC236}">
                <a16:creationId xmlns:a16="http://schemas.microsoft.com/office/drawing/2014/main" id="{4F1CB328-A561-5C25-2C82-62878A14BD83}"/>
              </a:ext>
            </a:extLst>
          </p:cNvPr>
          <p:cNvSpPr txBox="1"/>
          <p:nvPr/>
        </p:nvSpPr>
        <p:spPr>
          <a:xfrm>
            <a:off x="8471974" y="1941922"/>
            <a:ext cx="1308661" cy="400110"/>
          </a:xfrm>
          <a:prstGeom prst="rect">
            <a:avLst/>
          </a:prstGeom>
          <a:noFill/>
        </p:spPr>
        <p:txBody>
          <a:bodyPr wrap="square" rtlCol="0">
            <a:spAutoFit/>
          </a:bodyPr>
          <a:lstStyle/>
          <a:p>
            <a:pPr algn="ctr"/>
            <a:r>
              <a:rPr lang="en-GB" sz="1000" b="1" dirty="0">
                <a:solidFill>
                  <a:srgbClr val="FF0000"/>
                </a:solidFill>
              </a:rPr>
              <a:t>Permit for Beam On Target</a:t>
            </a:r>
          </a:p>
        </p:txBody>
      </p:sp>
      <p:sp>
        <p:nvSpPr>
          <p:cNvPr id="133" name="Rectangle 132">
            <a:extLst>
              <a:ext uri="{FF2B5EF4-FFF2-40B4-BE49-F238E27FC236}">
                <a16:creationId xmlns:a16="http://schemas.microsoft.com/office/drawing/2014/main" id="{68D90F3D-0C56-312A-0F4C-4DFAE53AB7CE}"/>
              </a:ext>
            </a:extLst>
          </p:cNvPr>
          <p:cNvSpPr/>
          <p:nvPr/>
        </p:nvSpPr>
        <p:spPr>
          <a:xfrm>
            <a:off x="9806548" y="3814673"/>
            <a:ext cx="300082" cy="338554"/>
          </a:xfrm>
          <a:prstGeom prst="rect">
            <a:avLst/>
          </a:prstGeom>
        </p:spPr>
        <p:txBody>
          <a:bodyPr wrap="none">
            <a:spAutoFit/>
          </a:bodyPr>
          <a:lstStyle/>
          <a:p>
            <a:pPr algn="ctr"/>
            <a:r>
              <a:rPr lang="en-GB" sz="1600" b="1" dirty="0">
                <a:solidFill>
                  <a:srgbClr val="FFC000"/>
                </a:solidFill>
              </a:rPr>
              <a:t>S</a:t>
            </a:r>
          </a:p>
        </p:txBody>
      </p:sp>
      <p:sp>
        <p:nvSpPr>
          <p:cNvPr id="134" name="TextBox 133">
            <a:extLst>
              <a:ext uri="{FF2B5EF4-FFF2-40B4-BE49-F238E27FC236}">
                <a16:creationId xmlns:a16="http://schemas.microsoft.com/office/drawing/2014/main" id="{27FA7B42-4E5B-0A9F-D616-E75B6D575E56}"/>
              </a:ext>
            </a:extLst>
          </p:cNvPr>
          <p:cNvSpPr txBox="1"/>
          <p:nvPr/>
        </p:nvSpPr>
        <p:spPr>
          <a:xfrm>
            <a:off x="9963468" y="2736515"/>
            <a:ext cx="890154" cy="246221"/>
          </a:xfrm>
          <a:prstGeom prst="rect">
            <a:avLst/>
          </a:prstGeom>
          <a:noFill/>
        </p:spPr>
        <p:txBody>
          <a:bodyPr wrap="square" rtlCol="0">
            <a:spAutoFit/>
          </a:bodyPr>
          <a:lstStyle/>
          <a:p>
            <a:pPr algn="ctr"/>
            <a:r>
              <a:rPr lang="en-GB" sz="1000" b="1" dirty="0">
                <a:solidFill>
                  <a:srgbClr val="FF0000"/>
                </a:solidFill>
              </a:rPr>
              <a:t>BOT MK</a:t>
            </a:r>
          </a:p>
        </p:txBody>
      </p:sp>
      <p:grpSp>
        <p:nvGrpSpPr>
          <p:cNvPr id="143" name="Group 142">
            <a:extLst>
              <a:ext uri="{FF2B5EF4-FFF2-40B4-BE49-F238E27FC236}">
                <a16:creationId xmlns:a16="http://schemas.microsoft.com/office/drawing/2014/main" id="{B5C3EEB0-31FD-5188-02BF-007449929516}"/>
              </a:ext>
            </a:extLst>
          </p:cNvPr>
          <p:cNvGrpSpPr/>
          <p:nvPr/>
        </p:nvGrpSpPr>
        <p:grpSpPr>
          <a:xfrm>
            <a:off x="8829668" y="3899601"/>
            <a:ext cx="1133360" cy="147908"/>
            <a:chOff x="7828099" y="1956149"/>
            <a:chExt cx="1133360" cy="147908"/>
          </a:xfrm>
        </p:grpSpPr>
        <p:grpSp>
          <p:nvGrpSpPr>
            <p:cNvPr id="144" name="Group 143">
              <a:extLst>
                <a:ext uri="{FF2B5EF4-FFF2-40B4-BE49-F238E27FC236}">
                  <a16:creationId xmlns:a16="http://schemas.microsoft.com/office/drawing/2014/main" id="{759DA25D-C4A6-9580-96F3-7AE7BFB464C8}"/>
                </a:ext>
              </a:extLst>
            </p:cNvPr>
            <p:cNvGrpSpPr/>
            <p:nvPr/>
          </p:nvGrpSpPr>
          <p:grpSpPr>
            <a:xfrm rot="5400000">
              <a:off x="8320825" y="1463423"/>
              <a:ext cx="147908" cy="1133360"/>
              <a:chOff x="3986195" y="2946494"/>
              <a:chExt cx="147908" cy="1199227"/>
            </a:xfrm>
          </p:grpSpPr>
          <p:sp>
            <p:nvSpPr>
              <p:cNvPr id="147" name="Rounded Rectangle 389">
                <a:extLst>
                  <a:ext uri="{FF2B5EF4-FFF2-40B4-BE49-F238E27FC236}">
                    <a16:creationId xmlns:a16="http://schemas.microsoft.com/office/drawing/2014/main" id="{911E9C93-F957-793B-9A99-E862704B524B}"/>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8" name="Hexagon 147">
                <a:extLst>
                  <a:ext uri="{FF2B5EF4-FFF2-40B4-BE49-F238E27FC236}">
                    <a16:creationId xmlns:a16="http://schemas.microsoft.com/office/drawing/2014/main" id="{93EE877E-5BB8-3D7C-0350-4AE72FDC61DA}"/>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9" name="Hexagon 148">
                <a:extLst>
                  <a:ext uri="{FF2B5EF4-FFF2-40B4-BE49-F238E27FC236}">
                    <a16:creationId xmlns:a16="http://schemas.microsoft.com/office/drawing/2014/main" id="{FA6E2B9A-FE80-14BC-69E7-31C2F4AC9077}"/>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0" name="Hexagon 149">
                <a:extLst>
                  <a:ext uri="{FF2B5EF4-FFF2-40B4-BE49-F238E27FC236}">
                    <a16:creationId xmlns:a16="http://schemas.microsoft.com/office/drawing/2014/main" id="{45895010-D774-8CB5-10DA-7750EE9F1040}"/>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1" name="Hexagon 150">
                <a:extLst>
                  <a:ext uri="{FF2B5EF4-FFF2-40B4-BE49-F238E27FC236}">
                    <a16:creationId xmlns:a16="http://schemas.microsoft.com/office/drawing/2014/main" id="{5C95F2D3-E806-1C8A-1594-B421BAD8BC9A}"/>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52" name="Hexagon 151">
                <a:extLst>
                  <a:ext uri="{FF2B5EF4-FFF2-40B4-BE49-F238E27FC236}">
                    <a16:creationId xmlns:a16="http://schemas.microsoft.com/office/drawing/2014/main" id="{579AA843-7BAA-5C31-FA18-1F821C0904AF}"/>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5" name="Hexagon 144">
              <a:extLst>
                <a:ext uri="{FF2B5EF4-FFF2-40B4-BE49-F238E27FC236}">
                  <a16:creationId xmlns:a16="http://schemas.microsoft.com/office/drawing/2014/main" id="{70AAE5EA-47E9-D9E1-B8D0-C9F69C2A363E}"/>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46" name="Hexagon 145">
              <a:extLst>
                <a:ext uri="{FF2B5EF4-FFF2-40B4-BE49-F238E27FC236}">
                  <a16:creationId xmlns:a16="http://schemas.microsoft.com/office/drawing/2014/main" id="{D11A59BE-8CB9-61B6-02EA-314ED0D1F206}"/>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63" name="Group 162">
            <a:extLst>
              <a:ext uri="{FF2B5EF4-FFF2-40B4-BE49-F238E27FC236}">
                <a16:creationId xmlns:a16="http://schemas.microsoft.com/office/drawing/2014/main" id="{A42A8488-C4C2-F352-6E85-E178B17DE548}"/>
              </a:ext>
            </a:extLst>
          </p:cNvPr>
          <p:cNvGrpSpPr/>
          <p:nvPr/>
        </p:nvGrpSpPr>
        <p:grpSpPr>
          <a:xfrm>
            <a:off x="8876048" y="5992670"/>
            <a:ext cx="1133360" cy="147908"/>
            <a:chOff x="7828099" y="1956149"/>
            <a:chExt cx="1133360" cy="147908"/>
          </a:xfrm>
        </p:grpSpPr>
        <p:grpSp>
          <p:nvGrpSpPr>
            <p:cNvPr id="164" name="Group 163">
              <a:extLst>
                <a:ext uri="{FF2B5EF4-FFF2-40B4-BE49-F238E27FC236}">
                  <a16:creationId xmlns:a16="http://schemas.microsoft.com/office/drawing/2014/main" id="{38360AF3-AA74-3799-CDDD-A97CB37E5EC1}"/>
                </a:ext>
              </a:extLst>
            </p:cNvPr>
            <p:cNvGrpSpPr/>
            <p:nvPr/>
          </p:nvGrpSpPr>
          <p:grpSpPr>
            <a:xfrm rot="5400000">
              <a:off x="8320825" y="1463423"/>
              <a:ext cx="147908" cy="1133360"/>
              <a:chOff x="3986195" y="2946494"/>
              <a:chExt cx="147908" cy="1199227"/>
            </a:xfrm>
          </p:grpSpPr>
          <p:sp>
            <p:nvSpPr>
              <p:cNvPr id="167" name="Rounded Rectangle 389">
                <a:extLst>
                  <a:ext uri="{FF2B5EF4-FFF2-40B4-BE49-F238E27FC236}">
                    <a16:creationId xmlns:a16="http://schemas.microsoft.com/office/drawing/2014/main" id="{913354F9-EA65-83B0-8436-F67E74DDAB4B}"/>
                  </a:ext>
                </a:extLst>
              </p:cNvPr>
              <p:cNvSpPr/>
              <p:nvPr/>
            </p:nvSpPr>
            <p:spPr>
              <a:xfrm rot="5400000">
                <a:off x="3460535" y="3472154"/>
                <a:ext cx="1199227" cy="147908"/>
              </a:xfrm>
              <a:prstGeom prst="roundRect">
                <a:avLst/>
              </a:prstGeom>
              <a:noFill/>
              <a:ln w="1270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8" name="Hexagon 167">
                <a:extLst>
                  <a:ext uri="{FF2B5EF4-FFF2-40B4-BE49-F238E27FC236}">
                    <a16:creationId xmlns:a16="http://schemas.microsoft.com/office/drawing/2014/main" id="{7A9F8478-A510-29C4-872E-FDDB43D0552A}"/>
                  </a:ext>
                </a:extLst>
              </p:cNvPr>
              <p:cNvSpPr/>
              <p:nvPr/>
            </p:nvSpPr>
            <p:spPr>
              <a:xfrm rot="5400000">
                <a:off x="4006640" y="3030228"/>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9" name="Hexagon 168">
                <a:extLst>
                  <a:ext uri="{FF2B5EF4-FFF2-40B4-BE49-F238E27FC236}">
                    <a16:creationId xmlns:a16="http://schemas.microsoft.com/office/drawing/2014/main" id="{E656A3BB-8C73-E707-A7D8-AD779F8914E4}"/>
                  </a:ext>
                </a:extLst>
              </p:cNvPr>
              <p:cNvSpPr/>
              <p:nvPr/>
            </p:nvSpPr>
            <p:spPr>
              <a:xfrm rot="5400000">
                <a:off x="4006640" y="317097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0" name="Hexagon 169">
                <a:extLst>
                  <a:ext uri="{FF2B5EF4-FFF2-40B4-BE49-F238E27FC236}">
                    <a16:creationId xmlns:a16="http://schemas.microsoft.com/office/drawing/2014/main" id="{199888F6-C2BE-8FD5-B880-88670F61F288}"/>
                  </a:ext>
                </a:extLst>
              </p:cNvPr>
              <p:cNvSpPr/>
              <p:nvPr/>
            </p:nvSpPr>
            <p:spPr>
              <a:xfrm rot="5400000">
                <a:off x="4006640" y="3311729"/>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1" name="Hexagon 170">
                <a:extLst>
                  <a:ext uri="{FF2B5EF4-FFF2-40B4-BE49-F238E27FC236}">
                    <a16:creationId xmlns:a16="http://schemas.microsoft.com/office/drawing/2014/main" id="{4E86EC29-F4D8-67F4-958A-B8C44DE87A12}"/>
                  </a:ext>
                </a:extLst>
              </p:cNvPr>
              <p:cNvSpPr/>
              <p:nvPr/>
            </p:nvSpPr>
            <p:spPr>
              <a:xfrm rot="5400000">
                <a:off x="4006640" y="3453804"/>
                <a:ext cx="107017"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72" name="Hexagon 171">
                <a:extLst>
                  <a:ext uri="{FF2B5EF4-FFF2-40B4-BE49-F238E27FC236}">
                    <a16:creationId xmlns:a16="http://schemas.microsoft.com/office/drawing/2014/main" id="{F335709B-C8AD-C18F-22FC-CD7C7B0E4619}"/>
                  </a:ext>
                </a:extLst>
              </p:cNvPr>
              <p:cNvSpPr/>
              <p:nvPr/>
            </p:nvSpPr>
            <p:spPr>
              <a:xfrm rot="5400000">
                <a:off x="4012453" y="3596539"/>
                <a:ext cx="95391"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65" name="Hexagon 164">
              <a:extLst>
                <a:ext uri="{FF2B5EF4-FFF2-40B4-BE49-F238E27FC236}">
                  <a16:creationId xmlns:a16="http://schemas.microsoft.com/office/drawing/2014/main" id="{2E6733FC-6830-7BA1-5501-984666C3ADA3}"/>
                </a:ext>
              </a:extLst>
            </p:cNvPr>
            <p:cNvSpPr/>
            <p:nvPr/>
          </p:nvSpPr>
          <p:spPr>
            <a:xfrm rot="10800000">
              <a:off x="8119469"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sp>
          <p:nvSpPr>
            <p:cNvPr id="166" name="Hexagon 165">
              <a:extLst>
                <a:ext uri="{FF2B5EF4-FFF2-40B4-BE49-F238E27FC236}">
                  <a16:creationId xmlns:a16="http://schemas.microsoft.com/office/drawing/2014/main" id="{33F10B46-9A4D-B58B-9E65-75806077A16C}"/>
                </a:ext>
              </a:extLst>
            </p:cNvPr>
            <p:cNvSpPr/>
            <p:nvPr/>
          </p:nvSpPr>
          <p:spPr>
            <a:xfrm rot="10800000">
              <a:off x="7990068" y="1968947"/>
              <a:ext cx="90152" cy="122312"/>
            </a:xfrm>
            <a:prstGeom prst="hexagon">
              <a:avLst/>
            </a:prstGeom>
            <a:noFill/>
            <a:ln w="9525">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5" name="Flowchart: Connector 174">
            <a:extLst>
              <a:ext uri="{FF2B5EF4-FFF2-40B4-BE49-F238E27FC236}">
                <a16:creationId xmlns:a16="http://schemas.microsoft.com/office/drawing/2014/main" id="{7D77FA59-CFB1-CBB2-EB86-0D742CB4F570}"/>
              </a:ext>
            </a:extLst>
          </p:cNvPr>
          <p:cNvSpPr/>
          <p:nvPr/>
        </p:nvSpPr>
        <p:spPr>
          <a:xfrm>
            <a:off x="2771914" y="5694917"/>
            <a:ext cx="996998" cy="966818"/>
          </a:xfrm>
          <a:prstGeom prst="flowChartConnector">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6" name="TextBox 175">
            <a:extLst>
              <a:ext uri="{FF2B5EF4-FFF2-40B4-BE49-F238E27FC236}">
                <a16:creationId xmlns:a16="http://schemas.microsoft.com/office/drawing/2014/main" id="{B62F45FE-A9EC-9574-8145-2B00638ADA8E}"/>
              </a:ext>
            </a:extLst>
          </p:cNvPr>
          <p:cNvSpPr txBox="1"/>
          <p:nvPr/>
        </p:nvSpPr>
        <p:spPr>
          <a:xfrm>
            <a:off x="2564979" y="5930354"/>
            <a:ext cx="1468533" cy="523220"/>
          </a:xfrm>
          <a:prstGeom prst="rect">
            <a:avLst/>
          </a:prstGeom>
          <a:noFill/>
          <a:ln>
            <a:noFill/>
          </a:ln>
        </p:spPr>
        <p:txBody>
          <a:bodyPr wrap="square" rtlCol="0">
            <a:spAutoFit/>
          </a:bodyPr>
          <a:lstStyle/>
          <a:p>
            <a:pPr algn="ctr"/>
            <a:r>
              <a:rPr lang="en-US" sz="1400" dirty="0">
                <a:solidFill>
                  <a:schemeClr val="bg1"/>
                </a:solidFill>
              </a:rPr>
              <a:t>Transition </a:t>
            </a:r>
          </a:p>
          <a:p>
            <a:pPr algn="ctr"/>
            <a:r>
              <a:rPr lang="en-US" sz="1400" dirty="0">
                <a:solidFill>
                  <a:schemeClr val="bg1"/>
                </a:solidFill>
              </a:rPr>
              <a:t>Mode</a:t>
            </a:r>
          </a:p>
        </p:txBody>
      </p:sp>
      <p:sp>
        <p:nvSpPr>
          <p:cNvPr id="177" name="TextBox 176">
            <a:extLst>
              <a:ext uri="{FF2B5EF4-FFF2-40B4-BE49-F238E27FC236}">
                <a16:creationId xmlns:a16="http://schemas.microsoft.com/office/drawing/2014/main" id="{A34B85AD-C0DF-79EE-9BF9-B3BD8B120A48}"/>
              </a:ext>
            </a:extLst>
          </p:cNvPr>
          <p:cNvSpPr txBox="1"/>
          <p:nvPr/>
        </p:nvSpPr>
        <p:spPr>
          <a:xfrm>
            <a:off x="713851" y="5931122"/>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sp>
        <p:nvSpPr>
          <p:cNvPr id="178" name="Flowchart: Connector 177">
            <a:extLst>
              <a:ext uri="{FF2B5EF4-FFF2-40B4-BE49-F238E27FC236}">
                <a16:creationId xmlns:a16="http://schemas.microsoft.com/office/drawing/2014/main" id="{185E4E9D-AABC-A8F8-F256-0B7ED6E7CF1A}"/>
              </a:ext>
            </a:extLst>
          </p:cNvPr>
          <p:cNvSpPr/>
          <p:nvPr/>
        </p:nvSpPr>
        <p:spPr>
          <a:xfrm>
            <a:off x="4572820" y="5706003"/>
            <a:ext cx="996998" cy="966818"/>
          </a:xfrm>
          <a:prstGeom prst="flowChartConnector">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79" name="TextBox 178">
            <a:extLst>
              <a:ext uri="{FF2B5EF4-FFF2-40B4-BE49-F238E27FC236}">
                <a16:creationId xmlns:a16="http://schemas.microsoft.com/office/drawing/2014/main" id="{83E63012-2FF5-DD41-0E41-9F6F5CFEDD05}"/>
              </a:ext>
            </a:extLst>
          </p:cNvPr>
          <p:cNvSpPr txBox="1"/>
          <p:nvPr/>
        </p:nvSpPr>
        <p:spPr>
          <a:xfrm>
            <a:off x="4335627" y="5896307"/>
            <a:ext cx="1468533" cy="523220"/>
          </a:xfrm>
          <a:prstGeom prst="rect">
            <a:avLst/>
          </a:prstGeom>
          <a:noFill/>
          <a:ln>
            <a:noFill/>
          </a:ln>
        </p:spPr>
        <p:txBody>
          <a:bodyPr wrap="square" rtlCol="0">
            <a:spAutoFit/>
          </a:bodyPr>
          <a:lstStyle/>
          <a:p>
            <a:pPr algn="ctr"/>
            <a:r>
              <a:rPr lang="en-US" sz="1400" dirty="0">
                <a:solidFill>
                  <a:schemeClr val="bg1"/>
                </a:solidFill>
              </a:rPr>
              <a:t>Access </a:t>
            </a:r>
          </a:p>
          <a:p>
            <a:pPr algn="ctr"/>
            <a:r>
              <a:rPr lang="en-US" sz="1400" dirty="0">
                <a:solidFill>
                  <a:schemeClr val="bg1"/>
                </a:solidFill>
              </a:rPr>
              <a:t>Mode</a:t>
            </a:r>
          </a:p>
        </p:txBody>
      </p:sp>
      <p:cxnSp>
        <p:nvCxnSpPr>
          <p:cNvPr id="180" name="Straight Arrow Connector 179">
            <a:extLst>
              <a:ext uri="{FF2B5EF4-FFF2-40B4-BE49-F238E27FC236}">
                <a16:creationId xmlns:a16="http://schemas.microsoft.com/office/drawing/2014/main" id="{A959AE43-0CD6-7AA5-3D2F-9DCC3523472C}"/>
              </a:ext>
            </a:extLst>
          </p:cNvPr>
          <p:cNvCxnSpPr>
            <a:cxnSpLocks/>
          </p:cNvCxnSpPr>
          <p:nvPr/>
        </p:nvCxnSpPr>
        <p:spPr>
          <a:xfrm flipH="1">
            <a:off x="3762457" y="6189412"/>
            <a:ext cx="810363" cy="10924"/>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graphicFrame>
        <p:nvGraphicFramePr>
          <p:cNvPr id="181" name="Diagram 180">
            <a:extLst>
              <a:ext uri="{FF2B5EF4-FFF2-40B4-BE49-F238E27FC236}">
                <a16:creationId xmlns:a16="http://schemas.microsoft.com/office/drawing/2014/main" id="{3EE7C60A-34D0-E0D8-CDC3-9ACFD4571E48}"/>
              </a:ext>
            </a:extLst>
          </p:cNvPr>
          <p:cNvGraphicFramePr/>
          <p:nvPr>
            <p:extLst>
              <p:ext uri="{D42A27DB-BD31-4B8C-83A1-F6EECF244321}">
                <p14:modId xmlns:p14="http://schemas.microsoft.com/office/powerpoint/2010/main" val="717503729"/>
              </p:ext>
            </p:extLst>
          </p:nvPr>
        </p:nvGraphicFramePr>
        <p:xfrm>
          <a:off x="331547" y="604863"/>
          <a:ext cx="7876039" cy="509529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cxnSp>
        <p:nvCxnSpPr>
          <p:cNvPr id="185" name="Straight Connector 184">
            <a:extLst>
              <a:ext uri="{FF2B5EF4-FFF2-40B4-BE49-F238E27FC236}">
                <a16:creationId xmlns:a16="http://schemas.microsoft.com/office/drawing/2014/main" id="{89C346E1-7AB8-E490-CAD1-B0925FA02939}"/>
              </a:ext>
            </a:extLst>
          </p:cNvPr>
          <p:cNvCxnSpPr>
            <a:cxnSpLocks/>
          </p:cNvCxnSpPr>
          <p:nvPr/>
        </p:nvCxnSpPr>
        <p:spPr>
          <a:xfrm>
            <a:off x="9076950" y="4804921"/>
            <a:ext cx="0" cy="504056"/>
          </a:xfrm>
          <a:prstGeom prst="line">
            <a:avLst/>
          </a:prstGeom>
          <a:ln w="38100">
            <a:solidFill>
              <a:srgbClr val="E244E2"/>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86" name="Group 185">
            <a:extLst>
              <a:ext uri="{FF2B5EF4-FFF2-40B4-BE49-F238E27FC236}">
                <a16:creationId xmlns:a16="http://schemas.microsoft.com/office/drawing/2014/main" id="{4790EDBC-1178-6732-C4D1-BF8854317FCB}"/>
              </a:ext>
            </a:extLst>
          </p:cNvPr>
          <p:cNvGrpSpPr/>
          <p:nvPr/>
        </p:nvGrpSpPr>
        <p:grpSpPr>
          <a:xfrm>
            <a:off x="8225233" y="5316923"/>
            <a:ext cx="601628" cy="730879"/>
            <a:chOff x="1667835" y="1215762"/>
            <a:chExt cx="601628" cy="730879"/>
          </a:xfrm>
        </p:grpSpPr>
        <p:pic>
          <p:nvPicPr>
            <p:cNvPr id="187" name="Picture 186">
              <a:extLst>
                <a:ext uri="{FF2B5EF4-FFF2-40B4-BE49-F238E27FC236}">
                  <a16:creationId xmlns:a16="http://schemas.microsoft.com/office/drawing/2014/main" id="{2A598E28-8233-B11C-156E-CB8C4B669E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E244E2"/>
              </a:glow>
            </a:effectLst>
          </p:spPr>
        </p:pic>
        <p:sp>
          <p:nvSpPr>
            <p:cNvPr id="188" name="TextBox 187">
              <a:extLst>
                <a:ext uri="{FF2B5EF4-FFF2-40B4-BE49-F238E27FC236}">
                  <a16:creationId xmlns:a16="http://schemas.microsoft.com/office/drawing/2014/main" id="{1812A9BF-058A-553C-FC20-C973A34D3821}"/>
                </a:ext>
              </a:extLst>
            </p:cNvPr>
            <p:cNvSpPr txBox="1"/>
            <p:nvPr/>
          </p:nvSpPr>
          <p:spPr>
            <a:xfrm>
              <a:off x="1667835" y="1546531"/>
              <a:ext cx="586572" cy="400110"/>
            </a:xfrm>
            <a:prstGeom prst="rect">
              <a:avLst/>
            </a:prstGeom>
            <a:noFill/>
          </p:spPr>
          <p:txBody>
            <a:bodyPr wrap="square" rtlCol="0">
              <a:spAutoFit/>
            </a:bodyPr>
            <a:lstStyle/>
            <a:p>
              <a:pPr algn="ctr"/>
              <a:r>
                <a:rPr lang="en-GB" sz="1000" b="1" dirty="0">
                  <a:solidFill>
                    <a:schemeClr val="accent6">
                      <a:lumMod val="60000"/>
                      <a:lumOff val="40000"/>
                    </a:schemeClr>
                  </a:solidFill>
                </a:rPr>
                <a:t>NWB </a:t>
              </a:r>
            </a:p>
            <a:p>
              <a:pPr algn="ctr"/>
              <a:r>
                <a:rPr lang="en-GB" sz="1000" b="1" dirty="0">
                  <a:solidFill>
                    <a:schemeClr val="accent6">
                      <a:lumMod val="60000"/>
                      <a:lumOff val="40000"/>
                    </a:schemeClr>
                  </a:solidFill>
                </a:rPr>
                <a:t>AWK</a:t>
              </a:r>
            </a:p>
          </p:txBody>
        </p:sp>
      </p:grpSp>
      <p:grpSp>
        <p:nvGrpSpPr>
          <p:cNvPr id="9" name="Group 8">
            <a:extLst>
              <a:ext uri="{FF2B5EF4-FFF2-40B4-BE49-F238E27FC236}">
                <a16:creationId xmlns:a16="http://schemas.microsoft.com/office/drawing/2014/main" id="{BA3CBBF8-7F77-8164-7F30-6762C60AD70C}"/>
              </a:ext>
            </a:extLst>
          </p:cNvPr>
          <p:cNvGrpSpPr/>
          <p:nvPr/>
        </p:nvGrpSpPr>
        <p:grpSpPr>
          <a:xfrm>
            <a:off x="7403187" y="4459906"/>
            <a:ext cx="504057" cy="730879"/>
            <a:chOff x="1765406" y="1215762"/>
            <a:chExt cx="504057" cy="730879"/>
          </a:xfrm>
        </p:grpSpPr>
        <p:pic>
          <p:nvPicPr>
            <p:cNvPr id="10" name="Picture 9">
              <a:extLst>
                <a:ext uri="{FF2B5EF4-FFF2-40B4-BE49-F238E27FC236}">
                  <a16:creationId xmlns:a16="http://schemas.microsoft.com/office/drawing/2014/main" id="{80450D5C-9B8F-08E9-CC7A-8E72C8EE7D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004D35"/>
              </a:glow>
            </a:effectLst>
          </p:spPr>
        </p:pic>
        <p:sp>
          <p:nvSpPr>
            <p:cNvPr id="11" name="TextBox 10">
              <a:extLst>
                <a:ext uri="{FF2B5EF4-FFF2-40B4-BE49-F238E27FC236}">
                  <a16:creationId xmlns:a16="http://schemas.microsoft.com/office/drawing/2014/main" id="{DF9F6DE1-0810-C178-6A65-D617DEB00005}"/>
                </a:ext>
              </a:extLst>
            </p:cNvPr>
            <p:cNvSpPr txBox="1"/>
            <p:nvPr/>
          </p:nvSpPr>
          <p:spPr>
            <a:xfrm>
              <a:off x="1793457" y="1546531"/>
              <a:ext cx="460950" cy="400110"/>
            </a:xfrm>
            <a:prstGeom prst="rect">
              <a:avLst/>
            </a:prstGeom>
            <a:noFill/>
          </p:spPr>
          <p:txBody>
            <a:bodyPr wrap="square" rtlCol="0">
              <a:spAutoFit/>
            </a:bodyPr>
            <a:lstStyle/>
            <a:p>
              <a:pPr algn="ctr"/>
              <a:r>
                <a:rPr lang="en-GB" sz="1000" b="1" dirty="0">
                  <a:solidFill>
                    <a:schemeClr val="accent4">
                      <a:lumMod val="75000"/>
                    </a:schemeClr>
                  </a:solidFill>
                </a:rPr>
                <a:t>BOTOVK</a:t>
              </a:r>
            </a:p>
          </p:txBody>
        </p:sp>
      </p:grpSp>
      <p:cxnSp>
        <p:nvCxnSpPr>
          <p:cNvPr id="12" name="Straight Connector 11">
            <a:extLst>
              <a:ext uri="{FF2B5EF4-FFF2-40B4-BE49-F238E27FC236}">
                <a16:creationId xmlns:a16="http://schemas.microsoft.com/office/drawing/2014/main" id="{BBC9A9F3-8DB9-7853-1277-812323FB85D4}"/>
              </a:ext>
            </a:extLst>
          </p:cNvPr>
          <p:cNvCxnSpPr>
            <a:cxnSpLocks/>
          </p:cNvCxnSpPr>
          <p:nvPr/>
        </p:nvCxnSpPr>
        <p:spPr>
          <a:xfrm rot="10800000" flipV="1">
            <a:off x="8786851" y="2868498"/>
            <a:ext cx="552355" cy="14699"/>
          </a:xfrm>
          <a:prstGeom prst="line">
            <a:avLst/>
          </a:prstGeom>
          <a:ln w="38100">
            <a:solidFill>
              <a:srgbClr val="004D3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grpSp>
        <p:nvGrpSpPr>
          <p:cNvPr id="13" name="Group 12">
            <a:extLst>
              <a:ext uri="{FF2B5EF4-FFF2-40B4-BE49-F238E27FC236}">
                <a16:creationId xmlns:a16="http://schemas.microsoft.com/office/drawing/2014/main" id="{49FD18AA-99AE-7D47-3F6B-11F6FAF62CB3}"/>
              </a:ext>
            </a:extLst>
          </p:cNvPr>
          <p:cNvGrpSpPr/>
          <p:nvPr/>
        </p:nvGrpSpPr>
        <p:grpSpPr>
          <a:xfrm>
            <a:off x="10579232" y="2775196"/>
            <a:ext cx="504057" cy="638546"/>
            <a:chOff x="1765406" y="1215762"/>
            <a:chExt cx="504057" cy="638546"/>
          </a:xfrm>
        </p:grpSpPr>
        <p:pic>
          <p:nvPicPr>
            <p:cNvPr id="14" name="Picture 13">
              <a:extLst>
                <a:ext uri="{FF2B5EF4-FFF2-40B4-BE49-F238E27FC236}">
                  <a16:creationId xmlns:a16="http://schemas.microsoft.com/office/drawing/2014/main" id="{D04DB6D8-AD70-D7A0-9C4D-3A7F5DF924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5406" y="1215762"/>
              <a:ext cx="504057" cy="303170"/>
            </a:xfrm>
            <a:prstGeom prst="rect">
              <a:avLst/>
            </a:prstGeom>
            <a:solidFill>
              <a:schemeClr val="tx2">
                <a:lumMod val="60000"/>
                <a:lumOff val="40000"/>
              </a:schemeClr>
            </a:solidFill>
            <a:effectLst>
              <a:glow rad="127000">
                <a:srgbClr val="FF0000"/>
              </a:glow>
            </a:effectLst>
          </p:spPr>
        </p:pic>
        <p:sp>
          <p:nvSpPr>
            <p:cNvPr id="15" name="TextBox 14">
              <a:extLst>
                <a:ext uri="{FF2B5EF4-FFF2-40B4-BE49-F238E27FC236}">
                  <a16:creationId xmlns:a16="http://schemas.microsoft.com/office/drawing/2014/main" id="{ADB178C2-34B0-3166-0FB7-E8E557B53F9A}"/>
                </a:ext>
              </a:extLst>
            </p:cNvPr>
            <p:cNvSpPr txBox="1"/>
            <p:nvPr/>
          </p:nvSpPr>
          <p:spPr>
            <a:xfrm>
              <a:off x="1793457" y="1546531"/>
              <a:ext cx="460950" cy="307777"/>
            </a:xfrm>
            <a:prstGeom prst="rect">
              <a:avLst/>
            </a:prstGeom>
            <a:noFill/>
          </p:spPr>
          <p:txBody>
            <a:bodyPr wrap="square" rtlCol="0">
              <a:spAutoFit/>
            </a:bodyPr>
            <a:lstStyle/>
            <a:p>
              <a:pPr algn="ctr"/>
              <a:r>
                <a:rPr lang="en-GB" sz="700" b="1" dirty="0">
                  <a:solidFill>
                    <a:srgbClr val="FF0000"/>
                  </a:solidFill>
                </a:rPr>
                <a:t>BOT MK</a:t>
              </a:r>
            </a:p>
          </p:txBody>
        </p:sp>
      </p:grpSp>
      <p:cxnSp>
        <p:nvCxnSpPr>
          <p:cNvPr id="17" name="Straight Connector 16">
            <a:extLst>
              <a:ext uri="{FF2B5EF4-FFF2-40B4-BE49-F238E27FC236}">
                <a16:creationId xmlns:a16="http://schemas.microsoft.com/office/drawing/2014/main" id="{0BB1AF62-1727-EC0C-C100-DFF31653BDA9}"/>
              </a:ext>
            </a:extLst>
          </p:cNvPr>
          <p:cNvCxnSpPr>
            <a:cxnSpLocks/>
          </p:cNvCxnSpPr>
          <p:nvPr/>
        </p:nvCxnSpPr>
        <p:spPr>
          <a:xfrm rot="16200000">
            <a:off x="9940447" y="1883231"/>
            <a:ext cx="0" cy="504056"/>
          </a:xfrm>
          <a:prstGeom prst="line">
            <a:avLst/>
          </a:prstGeom>
          <a:ln w="38100">
            <a:solidFill>
              <a:srgbClr val="FF0505"/>
            </a:solidFill>
          </a:ln>
          <a:effectLst/>
          <a:scene3d>
            <a:camera prst="orthographicFront">
              <a:rot lat="0" lon="0" rev="18900000"/>
            </a:camera>
            <a:lightRig rig="threePt" dir="t"/>
          </a:scene3d>
        </p:spPr>
        <p:style>
          <a:lnRef idx="2">
            <a:schemeClr val="accent1"/>
          </a:lnRef>
          <a:fillRef idx="0">
            <a:schemeClr val="accent1"/>
          </a:fillRef>
          <a:effectRef idx="1">
            <a:schemeClr val="accent1"/>
          </a:effectRef>
          <a:fontRef idx="minor">
            <a:schemeClr val="tx1"/>
          </a:fontRef>
        </p:style>
      </p:cxnSp>
      <p:sp>
        <p:nvSpPr>
          <p:cNvPr id="28" name="Flowchart: Connector 27">
            <a:extLst>
              <a:ext uri="{FF2B5EF4-FFF2-40B4-BE49-F238E27FC236}">
                <a16:creationId xmlns:a16="http://schemas.microsoft.com/office/drawing/2014/main" id="{2E81A706-74F1-171C-9E79-FF8DDCA94149}"/>
              </a:ext>
            </a:extLst>
          </p:cNvPr>
          <p:cNvSpPr/>
          <p:nvPr/>
        </p:nvSpPr>
        <p:spPr>
          <a:xfrm>
            <a:off x="1185386" y="5700163"/>
            <a:ext cx="996998" cy="966818"/>
          </a:xfrm>
          <a:prstGeom prst="flowChartConnector">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29" name="TextBox 28">
            <a:extLst>
              <a:ext uri="{FF2B5EF4-FFF2-40B4-BE49-F238E27FC236}">
                <a16:creationId xmlns:a16="http://schemas.microsoft.com/office/drawing/2014/main" id="{9586482E-FF47-52A0-0B24-373283E1EB56}"/>
              </a:ext>
            </a:extLst>
          </p:cNvPr>
          <p:cNvSpPr txBox="1"/>
          <p:nvPr/>
        </p:nvSpPr>
        <p:spPr>
          <a:xfrm>
            <a:off x="916151" y="5943790"/>
            <a:ext cx="1468533" cy="523220"/>
          </a:xfrm>
          <a:prstGeom prst="rect">
            <a:avLst/>
          </a:prstGeom>
          <a:noFill/>
          <a:ln>
            <a:noFill/>
          </a:ln>
        </p:spPr>
        <p:txBody>
          <a:bodyPr wrap="square" rtlCol="0">
            <a:spAutoFit/>
          </a:bodyPr>
          <a:lstStyle/>
          <a:p>
            <a:pPr algn="ctr"/>
            <a:r>
              <a:rPr lang="en-US" sz="1400" dirty="0" err="1">
                <a:solidFill>
                  <a:schemeClr val="bg1"/>
                </a:solidFill>
              </a:rPr>
              <a:t>BoT</a:t>
            </a:r>
            <a:r>
              <a:rPr lang="en-US" sz="1400" dirty="0">
                <a:solidFill>
                  <a:schemeClr val="bg1"/>
                </a:solidFill>
              </a:rPr>
              <a:t> ON </a:t>
            </a:r>
          </a:p>
          <a:p>
            <a:pPr algn="ctr"/>
            <a:r>
              <a:rPr lang="en-US" sz="1400" dirty="0">
                <a:solidFill>
                  <a:schemeClr val="bg1"/>
                </a:solidFill>
              </a:rPr>
              <a:t>Mode</a:t>
            </a:r>
          </a:p>
        </p:txBody>
      </p:sp>
      <p:cxnSp>
        <p:nvCxnSpPr>
          <p:cNvPr id="30" name="Straight Arrow Connector 29">
            <a:extLst>
              <a:ext uri="{FF2B5EF4-FFF2-40B4-BE49-F238E27FC236}">
                <a16:creationId xmlns:a16="http://schemas.microsoft.com/office/drawing/2014/main" id="{407930A7-F861-B003-DE23-7870B30C1120}"/>
              </a:ext>
            </a:extLst>
          </p:cNvPr>
          <p:cNvCxnSpPr>
            <a:cxnSpLocks/>
          </p:cNvCxnSpPr>
          <p:nvPr/>
        </p:nvCxnSpPr>
        <p:spPr>
          <a:xfrm flipH="1">
            <a:off x="2158813" y="6200336"/>
            <a:ext cx="613101" cy="0"/>
          </a:xfrm>
          <a:prstGeom prst="straightConnector1">
            <a:avLst/>
          </a:prstGeom>
          <a:ln>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030186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1">
                                            <p:graphicEl>
                                              <a:dgm id="{39D453E9-1D05-4525-8939-56F28DF017F3}"/>
                                            </p:graphicEl>
                                          </p:spTgt>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nodeType="afterEffect">
                                  <p:stCondLst>
                                    <p:cond delay="0"/>
                                  </p:stCondLst>
                                  <p:childTnLst>
                                    <p:set>
                                      <p:cBhvr>
                                        <p:cTn id="9" dur="1" fill="hold">
                                          <p:stCondLst>
                                            <p:cond delay="0"/>
                                          </p:stCondLst>
                                        </p:cTn>
                                        <p:tgtEl>
                                          <p:spTgt spid="129"/>
                                        </p:tgtEl>
                                        <p:attrNameLst>
                                          <p:attrName>style.visibility</p:attrName>
                                        </p:attrNameLst>
                                      </p:cBhvr>
                                      <p:to>
                                        <p:strVal val="visible"/>
                                      </p:to>
                                    </p:set>
                                    <p:animEffect transition="in" filter="fade">
                                      <p:cBhvr>
                                        <p:cTn id="10" dur="500"/>
                                        <p:tgtEl>
                                          <p:spTgt spid="129"/>
                                        </p:tgtEl>
                                      </p:cBhvr>
                                    </p:animEffec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3.54167E-6 1.85185E-6 L -0.11003 0.06829 " pathEditMode="relative" rAng="0" ptsTypes="AA">
                                      <p:cBhvr>
                                        <p:cTn id="13" dur="2000" fill="hold"/>
                                        <p:tgtEl>
                                          <p:spTgt spid="129"/>
                                        </p:tgtEl>
                                        <p:attrNameLst>
                                          <p:attrName>ppt_x</p:attrName>
                                          <p:attrName>ppt_y</p:attrName>
                                        </p:attrNameLst>
                                      </p:cBhvr>
                                      <p:rCtr x="-5508" y="3403"/>
                                    </p:animMotion>
                                  </p:childTnLst>
                                </p:cTn>
                              </p:par>
                            </p:childTnLst>
                          </p:cTn>
                        </p:par>
                        <p:par>
                          <p:cTn id="14" fill="hold">
                            <p:stCondLst>
                              <p:cond delay="2500"/>
                            </p:stCondLst>
                            <p:childTnLst>
                              <p:par>
                                <p:cTn id="15" presetID="10" presetClass="exit" presetSubtype="0" fill="hold" nodeType="afterEffect">
                                  <p:stCondLst>
                                    <p:cond delay="0"/>
                                  </p:stCondLst>
                                  <p:childTnLst>
                                    <p:animEffect transition="out" filter="fade">
                                      <p:cBhvr>
                                        <p:cTn id="16" dur="500"/>
                                        <p:tgtEl>
                                          <p:spTgt spid="129"/>
                                        </p:tgtEl>
                                      </p:cBhvr>
                                    </p:animEffect>
                                    <p:set>
                                      <p:cBhvr>
                                        <p:cTn id="17" dur="1" fill="hold">
                                          <p:stCondLst>
                                            <p:cond delay="499"/>
                                          </p:stCondLst>
                                        </p:cTn>
                                        <p:tgtEl>
                                          <p:spTgt spid="129"/>
                                        </p:tgtEl>
                                        <p:attrNameLst>
                                          <p:attrName>style.visibility</p:attrName>
                                        </p:attrNameLst>
                                      </p:cBhvr>
                                      <p:to>
                                        <p:strVal val="hidden"/>
                                      </p:to>
                                    </p:set>
                                  </p:childTnLst>
                                </p:cTn>
                              </p:par>
                            </p:childTnLst>
                          </p:cTn>
                        </p:par>
                        <p:par>
                          <p:cTn id="18" fill="hold">
                            <p:stCondLst>
                              <p:cond delay="3000"/>
                            </p:stCondLst>
                            <p:childTnLst>
                              <p:par>
                                <p:cTn id="19" presetID="1" presetClass="entr" presetSubtype="0" fill="hold" nodeType="afterEffect">
                                  <p:stCondLst>
                                    <p:cond delay="0"/>
                                  </p:stCondLst>
                                  <p:childTnLst>
                                    <p:set>
                                      <p:cBhvr>
                                        <p:cTn id="20" dur="1" fill="hold">
                                          <p:stCondLst>
                                            <p:cond delay="0"/>
                                          </p:stCondLst>
                                        </p:cTn>
                                        <p:tgtEl>
                                          <p:spTgt spid="8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8" presetClass="emph" presetSubtype="0" fill="hold" nodeType="clickEffect">
                                  <p:stCondLst>
                                    <p:cond delay="0"/>
                                  </p:stCondLst>
                                  <p:childTnLst>
                                    <p:animRot by="5400000">
                                      <p:cBhvr>
                                        <p:cTn id="24" dur="2000" fill="hold"/>
                                        <p:tgtEl>
                                          <p:spTgt spid="83"/>
                                        </p:tgtEl>
                                        <p:attrNameLst>
                                          <p:attrName>r</p:attrName>
                                        </p:attrNameLst>
                                      </p:cBhvr>
                                    </p:animRot>
                                  </p:childTnLst>
                                </p:cTn>
                              </p:par>
                            </p:childTnLst>
                          </p:cTn>
                        </p:par>
                        <p:par>
                          <p:cTn id="25" fill="hold">
                            <p:stCondLst>
                              <p:cond delay="2000"/>
                            </p:stCondLst>
                            <p:childTnLst>
                              <p:par>
                                <p:cTn id="26" presetID="1" presetClass="entr" presetSubtype="0" fill="hold" grpId="0" nodeType="afterEffect">
                                  <p:stCondLst>
                                    <p:cond delay="0"/>
                                  </p:stCondLst>
                                  <p:childTnLst>
                                    <p:set>
                                      <p:cBhvr>
                                        <p:cTn id="27" dur="1" fill="hold">
                                          <p:stCondLst>
                                            <p:cond delay="0"/>
                                          </p:stCondLst>
                                        </p:cTn>
                                        <p:tgtEl>
                                          <p:spTgt spid="175"/>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nodeType="afterEffect">
                                  <p:stCondLst>
                                    <p:cond delay="0"/>
                                  </p:stCondLst>
                                  <p:childTnLst>
                                    <p:set>
                                      <p:cBhvr>
                                        <p:cTn id="30" dur="1" fill="hold">
                                          <p:stCondLst>
                                            <p:cond delay="0"/>
                                          </p:stCondLst>
                                        </p:cTn>
                                        <p:tgtEl>
                                          <p:spTgt spid="18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81">
                                            <p:graphicEl>
                                              <a:dgm id="{D4CFCD05-A156-4FBF-A2EF-D5120D27CA83}"/>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81">
                                            <p:graphicEl>
                                              <a:dgm id="{4B96936C-8FF0-4315-BB6F-603D2624F121}"/>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81">
                                            <p:graphicEl>
                                              <a:dgm id="{8FB915E9-7F93-4F28-B5CC-93BAE90F2B0D}"/>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1">
                                            <p:graphicEl>
                                              <a:dgm id="{18F6D03D-E470-4C1A-BB1E-7C3855AFA5ED}"/>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11"/>
                                        </p:tgtEl>
                                        <p:attrNameLst>
                                          <p:attrName>style.visibility</p:attrName>
                                        </p:attrNameLst>
                                      </p:cBhvr>
                                      <p:to>
                                        <p:strVal val="hidden"/>
                                      </p:to>
                                    </p:set>
                                  </p:childTnLst>
                                </p:cTn>
                              </p:par>
                            </p:childTnLst>
                          </p:cTn>
                        </p:par>
                        <p:par>
                          <p:cTn id="47" fill="hold">
                            <p:stCondLst>
                              <p:cond delay="0"/>
                            </p:stCondLst>
                            <p:childTnLst>
                              <p:par>
                                <p:cTn id="48" presetID="8" presetClass="emph" presetSubtype="0" fill="hold" nodeType="afterEffect">
                                  <p:stCondLst>
                                    <p:cond delay="0"/>
                                  </p:stCondLst>
                                  <p:childTnLst>
                                    <p:animRot by="-5400000">
                                      <p:cBhvr>
                                        <p:cTn id="49" dur="2000" fill="hold"/>
                                        <p:tgtEl>
                                          <p:spTgt spid="185"/>
                                        </p:tgtEl>
                                        <p:attrNameLst>
                                          <p:attrName>r</p:attrName>
                                        </p:attrNameLst>
                                      </p:cBhvr>
                                    </p:animRot>
                                  </p:childTnLst>
                                </p:cTn>
                              </p:par>
                              <p:par>
                                <p:cTn id="50" presetID="35" presetClass="path" presetSubtype="0" accel="50000" decel="50000" fill="hold" nodeType="withEffect">
                                  <p:stCondLst>
                                    <p:cond delay="0"/>
                                  </p:stCondLst>
                                  <p:childTnLst>
                                    <p:animMotion origin="layout" path="M -2.29167E-6 3.7037E-7 L -0.01393 -0.00046 " pathEditMode="relative" rAng="0" ptsTypes="AA">
                                      <p:cBhvr>
                                        <p:cTn id="51" dur="2000" fill="hold"/>
                                        <p:tgtEl>
                                          <p:spTgt spid="153"/>
                                        </p:tgtEl>
                                        <p:attrNameLst>
                                          <p:attrName>ppt_x</p:attrName>
                                          <p:attrName>ppt_y</p:attrName>
                                        </p:attrNameLst>
                                      </p:cBhvr>
                                      <p:rCtr x="-703" y="-23"/>
                                    </p:animMotion>
                                  </p:childTnLst>
                                </p:cTn>
                              </p:par>
                            </p:childTnLst>
                          </p:cTn>
                        </p:par>
                      </p:childTnLst>
                    </p:cTn>
                  </p:par>
                  <p:par>
                    <p:cTn id="52" fill="hold">
                      <p:stCondLst>
                        <p:cond delay="indefinite"/>
                      </p:stCondLst>
                      <p:childTnLst>
                        <p:par>
                          <p:cTn id="53" fill="hold">
                            <p:stCondLst>
                              <p:cond delay="0"/>
                            </p:stCondLst>
                            <p:childTnLst>
                              <p:par>
                                <p:cTn id="54" presetID="1" presetClass="exit" presetSubtype="0" fill="hold" nodeType="clickEffect">
                                  <p:stCondLst>
                                    <p:cond delay="0"/>
                                  </p:stCondLst>
                                  <p:childTnLst>
                                    <p:set>
                                      <p:cBhvr>
                                        <p:cTn id="55" dur="1" fill="hold">
                                          <p:stCondLst>
                                            <p:cond delay="0"/>
                                          </p:stCondLst>
                                        </p:cTn>
                                        <p:tgtEl>
                                          <p:spTgt spid="185"/>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86"/>
                                        </p:tgtEl>
                                        <p:attrNameLst>
                                          <p:attrName>style.visibility</p:attrName>
                                        </p:attrNameLst>
                                      </p:cBhvr>
                                      <p:to>
                                        <p:strVal val="visible"/>
                                      </p:to>
                                    </p:set>
                                  </p:childTnLst>
                                </p:cTn>
                              </p:par>
                            </p:childTnLst>
                          </p:cTn>
                        </p:par>
                        <p:par>
                          <p:cTn id="60" fill="hold">
                            <p:stCondLst>
                              <p:cond delay="0"/>
                            </p:stCondLst>
                            <p:childTnLst>
                              <p:par>
                                <p:cTn id="61" presetID="42" presetClass="path" presetSubtype="0" accel="50000" decel="50000" fill="hold" nodeType="afterEffect">
                                  <p:stCondLst>
                                    <p:cond delay="0"/>
                                  </p:stCondLst>
                                  <p:childTnLst>
                                    <p:animMotion origin="layout" path="M -0.00195 -2.22222E-6 L -0.09935 0.0713 " pathEditMode="relative" rAng="0" ptsTypes="AA">
                                      <p:cBhvr>
                                        <p:cTn id="62" dur="2000" fill="hold"/>
                                        <p:tgtEl>
                                          <p:spTgt spid="186"/>
                                        </p:tgtEl>
                                        <p:attrNameLst>
                                          <p:attrName>ppt_x</p:attrName>
                                          <p:attrName>ppt_y</p:attrName>
                                        </p:attrNameLst>
                                      </p:cBhvr>
                                      <p:rCtr x="-4870" y="3565"/>
                                    </p:animMotion>
                                  </p:childTnLst>
                                </p:cTn>
                              </p:par>
                            </p:childTnLst>
                          </p:cTn>
                        </p:par>
                        <p:par>
                          <p:cTn id="63" fill="hold">
                            <p:stCondLst>
                              <p:cond delay="2000"/>
                            </p:stCondLst>
                            <p:childTnLst>
                              <p:par>
                                <p:cTn id="64" presetID="1" presetClass="exit" presetSubtype="0" fill="hold" nodeType="afterEffect">
                                  <p:stCondLst>
                                    <p:cond delay="0"/>
                                  </p:stCondLst>
                                  <p:childTnLst>
                                    <p:set>
                                      <p:cBhvr>
                                        <p:cTn id="65" dur="1" fill="hold">
                                          <p:stCondLst>
                                            <p:cond delay="0"/>
                                          </p:stCondLst>
                                        </p:cTn>
                                        <p:tgtEl>
                                          <p:spTgt spid="186"/>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181">
                                            <p:graphicEl>
                                              <a:dgm id="{93C7EC9A-CB36-4FC4-B47F-0A2999C3C627}"/>
                                            </p:graphicEl>
                                          </p:spTgt>
                                        </p:tgtEl>
                                        <p:attrNameLst>
                                          <p:attrName>style.visibility</p:attrName>
                                        </p:attrNameLst>
                                      </p:cBhvr>
                                      <p:to>
                                        <p:strVal val="visible"/>
                                      </p:to>
                                    </p:set>
                                  </p:childTnLst>
                                </p:cTn>
                              </p:par>
                              <p:par>
                                <p:cTn id="70" presetID="1" presetClass="entr" presetSubtype="0" fill="hold" grpId="0" nodeType="withEffect">
                                  <p:stCondLst>
                                    <p:cond delay="0"/>
                                  </p:stCondLst>
                                  <p:childTnLst>
                                    <p:set>
                                      <p:cBhvr>
                                        <p:cTn id="71" dur="1" fill="hold">
                                          <p:stCondLst>
                                            <p:cond delay="0"/>
                                          </p:stCondLst>
                                        </p:cTn>
                                        <p:tgtEl>
                                          <p:spTgt spid="181">
                                            <p:graphicEl>
                                              <a:dgm id="{DCC733B2-FEC5-476C-B857-97C903621299}"/>
                                            </p:graphicEl>
                                          </p:spTgt>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presetSubtype="0" fill="hold" grpId="0" nodeType="clickEffect">
                                  <p:stCondLst>
                                    <p:cond delay="0"/>
                                  </p:stCondLst>
                                  <p:childTnLst>
                                    <p:set>
                                      <p:cBhvr>
                                        <p:cTn id="75" dur="1" fill="hold">
                                          <p:stCondLst>
                                            <p:cond delay="0"/>
                                          </p:stCondLst>
                                        </p:cTn>
                                        <p:tgtEl>
                                          <p:spTgt spid="181">
                                            <p:graphicEl>
                                              <a:dgm id="{D3918E2C-1DF5-42A5-BEAE-5E75BBC5A73E}"/>
                                            </p:graphicEl>
                                          </p:spTgt>
                                        </p:tgtEl>
                                        <p:attrNameLst>
                                          <p:attrName>style.visibility</p:attrName>
                                        </p:attrNameLst>
                                      </p:cBhvr>
                                      <p:to>
                                        <p:strVal val="visible"/>
                                      </p:to>
                                    </p:set>
                                  </p:childTnLst>
                                </p:cTn>
                              </p:par>
                              <p:par>
                                <p:cTn id="76" presetID="1" presetClass="entr" presetSubtype="0" fill="hold" grpId="0" nodeType="withEffect">
                                  <p:stCondLst>
                                    <p:cond delay="0"/>
                                  </p:stCondLst>
                                  <p:childTnLst>
                                    <p:set>
                                      <p:cBhvr>
                                        <p:cTn id="77" dur="1" fill="hold">
                                          <p:stCondLst>
                                            <p:cond delay="0"/>
                                          </p:stCondLst>
                                        </p:cTn>
                                        <p:tgtEl>
                                          <p:spTgt spid="181">
                                            <p:graphicEl>
                                              <a:dgm id="{B81451CF-1F5B-40D6-85D0-856AC3C43AA1}"/>
                                            </p:graphicEl>
                                          </p:spTgt>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181">
                                            <p:graphicEl>
                                              <a:dgm id="{DBC8DC40-7E5E-43E1-8D3D-0F6343C9DE0B}"/>
                                            </p:graphicEl>
                                          </p:spTgt>
                                        </p:tgtEl>
                                        <p:attrNameLst>
                                          <p:attrName>style.visibility</p:attrName>
                                        </p:attrNameLst>
                                      </p:cBhvr>
                                      <p:to>
                                        <p:strVal val="visible"/>
                                      </p:to>
                                    </p:set>
                                  </p:childTnLst>
                                </p:cTn>
                              </p:par>
                              <p:par>
                                <p:cTn id="82" presetID="1" presetClass="entr" presetSubtype="0" fill="hold" grpId="0" nodeType="withEffect">
                                  <p:stCondLst>
                                    <p:cond delay="0"/>
                                  </p:stCondLst>
                                  <p:childTnLst>
                                    <p:set>
                                      <p:cBhvr>
                                        <p:cTn id="83" dur="1" fill="hold">
                                          <p:stCondLst>
                                            <p:cond delay="0"/>
                                          </p:stCondLst>
                                        </p:cTn>
                                        <p:tgtEl>
                                          <p:spTgt spid="181">
                                            <p:graphicEl>
                                              <a:dgm id="{7DA04C67-91FD-42A6-B598-3F49F534BE2D}"/>
                                            </p:graphicEl>
                                          </p:spTgt>
                                        </p:tgtEl>
                                        <p:attrNameLst>
                                          <p:attrName>style.visibility</p:attrName>
                                        </p:attrNameLst>
                                      </p:cBhvr>
                                      <p:to>
                                        <p:strVal val="visible"/>
                                      </p:to>
                                    </p:se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181">
                                            <p:graphicEl>
                                              <a:dgm id="{9AA6E231-5233-4E51-8A70-5C93DDDD56F2}"/>
                                            </p:graphicEl>
                                          </p:spTgt>
                                        </p:tgtEl>
                                        <p:attrNameLst>
                                          <p:attrName>style.visibility</p:attrName>
                                        </p:attrNameLst>
                                      </p:cBhvr>
                                      <p:to>
                                        <p:strVal val="visible"/>
                                      </p:to>
                                    </p:set>
                                  </p:childTnLst>
                                </p:cTn>
                              </p:par>
                              <p:par>
                                <p:cTn id="88" presetID="1" presetClass="entr" presetSubtype="0" fill="hold" grpId="0" nodeType="withEffect">
                                  <p:stCondLst>
                                    <p:cond delay="0"/>
                                  </p:stCondLst>
                                  <p:childTnLst>
                                    <p:set>
                                      <p:cBhvr>
                                        <p:cTn id="89" dur="1" fill="hold">
                                          <p:stCondLst>
                                            <p:cond delay="0"/>
                                          </p:stCondLst>
                                        </p:cTn>
                                        <p:tgtEl>
                                          <p:spTgt spid="181">
                                            <p:graphicEl>
                                              <a:dgm id="{B76458C7-6B86-4724-829B-771D350E800C}"/>
                                            </p:graphicEl>
                                          </p:spTgt>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 presetClass="entr" presetSubtype="0" fill="hold" grpId="0" nodeType="clickEffect">
                                  <p:stCondLst>
                                    <p:cond delay="0"/>
                                  </p:stCondLst>
                                  <p:childTnLst>
                                    <p:set>
                                      <p:cBhvr>
                                        <p:cTn id="93" dur="1" fill="hold">
                                          <p:stCondLst>
                                            <p:cond delay="0"/>
                                          </p:stCondLst>
                                        </p:cTn>
                                        <p:tgtEl>
                                          <p:spTgt spid="181">
                                            <p:graphicEl>
                                              <a:dgm id="{B667FEE8-1AD5-40EE-BD9F-8C3D46BE1753}"/>
                                            </p:graphicEl>
                                          </p:spTgt>
                                        </p:tgtEl>
                                        <p:attrNameLst>
                                          <p:attrName>style.visibility</p:attrName>
                                        </p:attrNameLst>
                                      </p:cBhvr>
                                      <p:to>
                                        <p:strVal val="visible"/>
                                      </p:to>
                                    </p:set>
                                  </p:childTnLst>
                                </p:cTn>
                              </p:par>
                              <p:par>
                                <p:cTn id="94" presetID="1" presetClass="entr" presetSubtype="0" fill="hold" grpId="0" nodeType="withEffect">
                                  <p:stCondLst>
                                    <p:cond delay="0"/>
                                  </p:stCondLst>
                                  <p:childTnLst>
                                    <p:set>
                                      <p:cBhvr>
                                        <p:cTn id="95" dur="1" fill="hold">
                                          <p:stCondLst>
                                            <p:cond delay="0"/>
                                          </p:stCondLst>
                                        </p:cTn>
                                        <p:tgtEl>
                                          <p:spTgt spid="181">
                                            <p:graphicEl>
                                              <a:dgm id="{171504A0-B2BA-4D49-9652-70D19A1CED70}"/>
                                            </p:graphicEl>
                                          </p:spTgt>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181">
                                            <p:graphicEl>
                                              <a:dgm id="{A0369AD2-65D5-4004-93A4-5621AF7B851F}"/>
                                            </p:graphicEl>
                                          </p:spTgt>
                                        </p:tgtEl>
                                        <p:attrNameLst>
                                          <p:attrName>style.visibility</p:attrName>
                                        </p:attrNameLst>
                                      </p:cBhvr>
                                      <p:to>
                                        <p:strVal val="visible"/>
                                      </p:to>
                                    </p:set>
                                  </p:childTnLst>
                                </p:cTn>
                              </p:par>
                              <p:par>
                                <p:cTn id="100" presetID="1" presetClass="entr" presetSubtype="0" fill="hold" grpId="0" nodeType="withEffect">
                                  <p:stCondLst>
                                    <p:cond delay="0"/>
                                  </p:stCondLst>
                                  <p:childTnLst>
                                    <p:set>
                                      <p:cBhvr>
                                        <p:cTn id="101" dur="1" fill="hold">
                                          <p:stCondLst>
                                            <p:cond delay="0"/>
                                          </p:stCondLst>
                                        </p:cTn>
                                        <p:tgtEl>
                                          <p:spTgt spid="181">
                                            <p:graphicEl>
                                              <a:dgm id="{6AE651BD-173C-4625-A763-2D3270636AEC}"/>
                                            </p:graphicEl>
                                          </p:spTgt>
                                        </p:tgtEl>
                                        <p:attrNameLst>
                                          <p:attrName>style.visibility</p:attrName>
                                        </p:attrNameLst>
                                      </p:cBhvr>
                                      <p:to>
                                        <p:strVal val="visible"/>
                                      </p:to>
                                    </p:set>
                                  </p:childTnLst>
                                </p:cTn>
                              </p:par>
                            </p:childTnLst>
                          </p:cTn>
                        </p:par>
                      </p:childTnLst>
                    </p:cTn>
                  </p:par>
                  <p:par>
                    <p:cTn id="102" fill="hold">
                      <p:stCondLst>
                        <p:cond delay="indefinite"/>
                      </p:stCondLst>
                      <p:childTnLst>
                        <p:par>
                          <p:cTn id="103" fill="hold">
                            <p:stCondLst>
                              <p:cond delay="0"/>
                            </p:stCondLst>
                            <p:childTnLst>
                              <p:par>
                                <p:cTn id="104" presetID="1" presetClass="entr" presetSubtype="0" fill="hold" nodeType="clickEffect">
                                  <p:stCondLst>
                                    <p:cond delay="0"/>
                                  </p:stCondLst>
                                  <p:childTnLst>
                                    <p:set>
                                      <p:cBhvr>
                                        <p:cTn id="105" dur="1" fill="hold">
                                          <p:stCondLst>
                                            <p:cond delay="0"/>
                                          </p:stCondLst>
                                        </p:cTn>
                                        <p:tgtEl>
                                          <p:spTgt spid="9"/>
                                        </p:tgtEl>
                                        <p:attrNameLst>
                                          <p:attrName>style.visibility</p:attrName>
                                        </p:attrNameLst>
                                      </p:cBhvr>
                                      <p:to>
                                        <p:strVal val="visible"/>
                                      </p:to>
                                    </p:set>
                                  </p:childTnLst>
                                </p:cTn>
                              </p:par>
                            </p:childTnLst>
                          </p:cTn>
                        </p:par>
                        <p:par>
                          <p:cTn id="106" fill="hold">
                            <p:stCondLst>
                              <p:cond delay="0"/>
                            </p:stCondLst>
                            <p:childTnLst>
                              <p:par>
                                <p:cTn id="107" presetID="42" presetClass="path" presetSubtype="0" accel="50000" decel="50000" fill="hold" nodeType="afterEffect">
                                  <p:stCondLst>
                                    <p:cond delay="0"/>
                                  </p:stCondLst>
                                  <p:childTnLst>
                                    <p:animMotion origin="layout" path="M -4.58333E-6 -2.22222E-6 L 0.10847 -0.24467 " pathEditMode="relative" rAng="0" ptsTypes="AA">
                                      <p:cBhvr>
                                        <p:cTn id="108" dur="2000" fill="hold"/>
                                        <p:tgtEl>
                                          <p:spTgt spid="9"/>
                                        </p:tgtEl>
                                        <p:attrNameLst>
                                          <p:attrName>ppt_x</p:attrName>
                                          <p:attrName>ppt_y</p:attrName>
                                        </p:attrNameLst>
                                      </p:cBhvr>
                                      <p:rCtr x="5417" y="-12245"/>
                                    </p:animMotion>
                                  </p:childTnLst>
                                </p:cTn>
                              </p:par>
                            </p:childTnLst>
                          </p:cTn>
                        </p:par>
                        <p:par>
                          <p:cTn id="109" fill="hold">
                            <p:stCondLst>
                              <p:cond delay="2000"/>
                            </p:stCondLst>
                            <p:childTnLst>
                              <p:par>
                                <p:cTn id="110" presetID="1" presetClass="exit" presetSubtype="0" fill="hold" nodeType="afterEffect">
                                  <p:stCondLst>
                                    <p:cond delay="0"/>
                                  </p:stCondLst>
                                  <p:childTnLst>
                                    <p:set>
                                      <p:cBhvr>
                                        <p:cTn id="111" dur="1" fill="hold">
                                          <p:stCondLst>
                                            <p:cond delay="0"/>
                                          </p:stCondLst>
                                        </p:cTn>
                                        <p:tgtEl>
                                          <p:spTgt spid="9"/>
                                        </p:tgtEl>
                                        <p:attrNameLst>
                                          <p:attrName>style.visibility</p:attrName>
                                        </p:attrNameLst>
                                      </p:cBhvr>
                                      <p:to>
                                        <p:strVal val="hidden"/>
                                      </p:to>
                                    </p:set>
                                  </p:childTnLst>
                                </p:cTn>
                              </p:par>
                            </p:childTnLst>
                          </p:cTn>
                        </p:par>
                        <p:par>
                          <p:cTn id="112" fill="hold">
                            <p:stCondLst>
                              <p:cond delay="2000"/>
                            </p:stCondLst>
                            <p:childTnLst>
                              <p:par>
                                <p:cTn id="113" presetID="1" presetClass="entr" presetSubtype="0" fill="hold" nodeType="afterEffect">
                                  <p:stCondLst>
                                    <p:cond delay="0"/>
                                  </p:stCondLst>
                                  <p:childTnLst>
                                    <p:set>
                                      <p:cBhvr>
                                        <p:cTn id="114" dur="1" fill="hold">
                                          <p:stCondLst>
                                            <p:cond delay="0"/>
                                          </p:stCondLst>
                                        </p:cTn>
                                        <p:tgtEl>
                                          <p:spTgt spid="12"/>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8" presetClass="emph" presetSubtype="0" fill="hold" nodeType="clickEffect">
                                  <p:stCondLst>
                                    <p:cond delay="0"/>
                                  </p:stCondLst>
                                  <p:childTnLst>
                                    <p:animRot by="5400000">
                                      <p:cBhvr>
                                        <p:cTn id="118" dur="2000" fill="hold"/>
                                        <p:tgtEl>
                                          <p:spTgt spid="12"/>
                                        </p:tgtEl>
                                        <p:attrNameLst>
                                          <p:attrName>r</p:attrName>
                                        </p:attrNameLst>
                                      </p:cBhvr>
                                    </p:animRot>
                                  </p:childTnLst>
                                </p:cTn>
                              </p:par>
                              <p:par>
                                <p:cTn id="119" presetID="63" presetClass="path" presetSubtype="0" accel="50000" decel="50000" fill="hold" nodeType="withEffect">
                                  <p:stCondLst>
                                    <p:cond delay="0"/>
                                  </p:stCondLst>
                                  <p:childTnLst>
                                    <p:animMotion origin="layout" path="M 2.70833E-6 4.07407E-6 L 0.0095 4.07407E-6 " pathEditMode="relative" rAng="0" ptsTypes="AA">
                                      <p:cBhvr>
                                        <p:cTn id="120" dur="2000" fill="hold"/>
                                        <p:tgtEl>
                                          <p:spTgt spid="142"/>
                                        </p:tgtEl>
                                        <p:attrNameLst>
                                          <p:attrName>ppt_x</p:attrName>
                                          <p:attrName>ppt_y</p:attrName>
                                        </p:attrNameLst>
                                      </p:cBhvr>
                                      <p:rCtr x="469" y="0"/>
                                    </p:animMotion>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181">
                                            <p:graphicEl>
                                              <a:dgm id="{3A3F9C4F-8055-40F7-9B88-83919486138E}"/>
                                            </p:graphicEl>
                                          </p:spTgt>
                                        </p:tgtEl>
                                        <p:attrNameLst>
                                          <p:attrName>style.visibility</p:attrName>
                                        </p:attrNameLst>
                                      </p:cBhvr>
                                      <p:to>
                                        <p:strVal val="visible"/>
                                      </p:to>
                                    </p:set>
                                  </p:childTnLst>
                                </p:cTn>
                              </p:par>
                              <p:par>
                                <p:cTn id="125" presetID="1" presetClass="entr" presetSubtype="0" fill="hold" grpId="0" nodeType="withEffect">
                                  <p:stCondLst>
                                    <p:cond delay="0"/>
                                  </p:stCondLst>
                                  <p:childTnLst>
                                    <p:set>
                                      <p:cBhvr>
                                        <p:cTn id="126" dur="1" fill="hold">
                                          <p:stCondLst>
                                            <p:cond delay="0"/>
                                          </p:stCondLst>
                                        </p:cTn>
                                        <p:tgtEl>
                                          <p:spTgt spid="181">
                                            <p:graphicEl>
                                              <a:dgm id="{74A82D64-94DF-458F-8284-2CEA10453374}"/>
                                            </p:graphicEl>
                                          </p:spTgt>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12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8" presetClass="emph" presetSubtype="0" fill="hold" nodeType="clickEffect">
                                  <p:stCondLst>
                                    <p:cond delay="0"/>
                                  </p:stCondLst>
                                  <p:childTnLst>
                                    <p:animRot by="-5400000">
                                      <p:cBhvr>
                                        <p:cTn id="134" dur="2000" fill="hold"/>
                                        <p:tgtEl>
                                          <p:spTgt spid="91"/>
                                        </p:tgtEl>
                                        <p:attrNameLst>
                                          <p:attrName>r</p:attrName>
                                        </p:attrNameLst>
                                      </p:cBhvr>
                                    </p:animRot>
                                  </p:childTnLst>
                                </p:cTn>
                              </p:par>
                              <p:par>
                                <p:cTn id="135" presetID="64" presetClass="path" presetSubtype="0" accel="50000" decel="50000" fill="hold" nodeType="withEffect">
                                  <p:stCondLst>
                                    <p:cond delay="0"/>
                                  </p:stCondLst>
                                  <p:childTnLst>
                                    <p:animMotion origin="layout" path="M 4.375E-6 -4.81481E-6 L 4.375E-6 -0.01504 " pathEditMode="relative" rAng="0" ptsTypes="AA">
                                      <p:cBhvr>
                                        <p:cTn id="136" dur="2000" fill="hold"/>
                                        <p:tgtEl>
                                          <p:spTgt spid="42"/>
                                        </p:tgtEl>
                                        <p:attrNameLst>
                                          <p:attrName>ppt_x</p:attrName>
                                          <p:attrName>ppt_y</p:attrName>
                                        </p:attrNameLst>
                                      </p:cBhvr>
                                      <p:rCtr x="0" y="-764"/>
                                    </p:animMotion>
                                  </p:childTnLst>
                                </p:cTn>
                              </p:par>
                            </p:childTnLst>
                          </p:cTn>
                        </p:par>
                      </p:childTnLst>
                    </p:cTn>
                  </p:par>
                  <p:par>
                    <p:cTn id="137" fill="hold">
                      <p:stCondLst>
                        <p:cond delay="indefinite"/>
                      </p:stCondLst>
                      <p:childTnLst>
                        <p:par>
                          <p:cTn id="138" fill="hold">
                            <p:stCondLst>
                              <p:cond delay="0"/>
                            </p:stCondLst>
                            <p:childTnLst>
                              <p:par>
                                <p:cTn id="139" presetID="1" presetClass="exit" presetSubtype="0" fill="hold" nodeType="clickEffect">
                                  <p:stCondLst>
                                    <p:cond delay="0"/>
                                  </p:stCondLst>
                                  <p:childTnLst>
                                    <p:set>
                                      <p:cBhvr>
                                        <p:cTn id="140" dur="1" fill="hold">
                                          <p:stCondLst>
                                            <p:cond delay="0"/>
                                          </p:stCondLst>
                                        </p:cTn>
                                        <p:tgtEl>
                                          <p:spTgt spid="91"/>
                                        </p:tgtEl>
                                        <p:attrNameLst>
                                          <p:attrName>style.visibility</p:attrName>
                                        </p:attrNameLst>
                                      </p:cBhvr>
                                      <p:to>
                                        <p:strVal val="hidden"/>
                                      </p:to>
                                    </p:set>
                                  </p:childTnLst>
                                </p:cTn>
                              </p:par>
                            </p:childTnLst>
                          </p:cTn>
                        </p:par>
                        <p:par>
                          <p:cTn id="141" fill="hold">
                            <p:stCondLst>
                              <p:cond delay="0"/>
                            </p:stCondLst>
                            <p:childTnLst>
                              <p:par>
                                <p:cTn id="142" presetID="1" presetClass="entr" presetSubtype="0" fill="hold" nodeType="afterEffect">
                                  <p:stCondLst>
                                    <p:cond delay="0"/>
                                  </p:stCondLst>
                                  <p:childTnLst>
                                    <p:set>
                                      <p:cBhvr>
                                        <p:cTn id="143" dur="1" fill="hold">
                                          <p:stCondLst>
                                            <p:cond delay="0"/>
                                          </p:stCondLst>
                                        </p:cTn>
                                        <p:tgtEl>
                                          <p:spTgt spid="13"/>
                                        </p:tgtEl>
                                        <p:attrNameLst>
                                          <p:attrName>style.visibility</p:attrName>
                                        </p:attrNameLst>
                                      </p:cBhvr>
                                      <p:to>
                                        <p:strVal val="visible"/>
                                      </p:to>
                                    </p:set>
                                  </p:childTnLst>
                                </p:cTn>
                              </p:par>
                            </p:childTnLst>
                          </p:cTn>
                        </p:par>
                        <p:par>
                          <p:cTn id="144" fill="hold">
                            <p:stCondLst>
                              <p:cond delay="0"/>
                            </p:stCondLst>
                            <p:childTnLst>
                              <p:par>
                                <p:cTn id="145" presetID="42" presetClass="path" presetSubtype="0" accel="50000" decel="50000" fill="hold" nodeType="afterEffect">
                                  <p:stCondLst>
                                    <p:cond delay="0"/>
                                  </p:stCondLst>
                                  <p:childTnLst>
                                    <p:animMotion origin="layout" path="M 0.00052 -0.0206 L -0.0694 -0.13658 " pathEditMode="relative" rAng="0" ptsTypes="AA">
                                      <p:cBhvr>
                                        <p:cTn id="146" dur="2000" fill="hold"/>
                                        <p:tgtEl>
                                          <p:spTgt spid="13"/>
                                        </p:tgtEl>
                                        <p:attrNameLst>
                                          <p:attrName>ppt_x</p:attrName>
                                          <p:attrName>ppt_y</p:attrName>
                                        </p:attrNameLst>
                                      </p:cBhvr>
                                      <p:rCtr x="-3503" y="-5810"/>
                                    </p:animMotion>
                                  </p:childTnLst>
                                </p:cTn>
                              </p:par>
                            </p:childTnLst>
                          </p:cTn>
                        </p:par>
                        <p:par>
                          <p:cTn id="147" fill="hold">
                            <p:stCondLst>
                              <p:cond delay="2000"/>
                            </p:stCondLst>
                            <p:childTnLst>
                              <p:par>
                                <p:cTn id="148" presetID="1" presetClass="exit" presetSubtype="0" fill="hold" nodeType="afterEffect">
                                  <p:stCondLst>
                                    <p:cond delay="0"/>
                                  </p:stCondLst>
                                  <p:childTnLst>
                                    <p:set>
                                      <p:cBhvr>
                                        <p:cTn id="149" dur="1" fill="hold">
                                          <p:stCondLst>
                                            <p:cond delay="0"/>
                                          </p:stCondLst>
                                        </p:cTn>
                                        <p:tgtEl>
                                          <p:spTgt spid="13"/>
                                        </p:tgtEl>
                                        <p:attrNameLst>
                                          <p:attrName>style.visibility</p:attrName>
                                        </p:attrNameLst>
                                      </p:cBhvr>
                                      <p:to>
                                        <p:strVal val="hidden"/>
                                      </p:to>
                                    </p:set>
                                  </p:childTnLst>
                                </p:cTn>
                              </p:par>
                            </p:childTnLst>
                          </p:cTn>
                        </p:par>
                        <p:par>
                          <p:cTn id="150" fill="hold">
                            <p:stCondLst>
                              <p:cond delay="2000"/>
                            </p:stCondLst>
                            <p:childTnLst>
                              <p:par>
                                <p:cTn id="151" presetID="1" presetClass="entr" presetSubtype="0" fill="hold" nodeType="afterEffect">
                                  <p:stCondLst>
                                    <p:cond delay="0"/>
                                  </p:stCondLst>
                                  <p:childTnLst>
                                    <p:set>
                                      <p:cBhvr>
                                        <p:cTn id="152" dur="1" fill="hold">
                                          <p:stCondLst>
                                            <p:cond delay="0"/>
                                          </p:stCondLst>
                                        </p:cTn>
                                        <p:tgtEl>
                                          <p:spTgt spid="17"/>
                                        </p:tgtEl>
                                        <p:attrNameLst>
                                          <p:attrName>style.visibility</p:attrName>
                                        </p:attrNameLst>
                                      </p:cBhvr>
                                      <p:to>
                                        <p:strVal val="visible"/>
                                      </p:to>
                                    </p:set>
                                  </p:childTnLst>
                                </p:cTn>
                              </p:par>
                            </p:childTnLst>
                          </p:cTn>
                        </p:par>
                      </p:childTnLst>
                    </p:cTn>
                  </p:par>
                  <p:par>
                    <p:cTn id="153" fill="hold">
                      <p:stCondLst>
                        <p:cond delay="indefinite"/>
                      </p:stCondLst>
                      <p:childTnLst>
                        <p:par>
                          <p:cTn id="154" fill="hold">
                            <p:stCondLst>
                              <p:cond delay="0"/>
                            </p:stCondLst>
                            <p:childTnLst>
                              <p:par>
                                <p:cTn id="155" presetID="8" presetClass="emph" presetSubtype="0" fill="hold" nodeType="clickEffect">
                                  <p:stCondLst>
                                    <p:cond delay="0"/>
                                  </p:stCondLst>
                                  <p:childTnLst>
                                    <p:animRot by="5400000">
                                      <p:cBhvr>
                                        <p:cTn id="156" dur="2000" fill="hold"/>
                                        <p:tgtEl>
                                          <p:spTgt spid="17"/>
                                        </p:tgtEl>
                                        <p:attrNameLst>
                                          <p:attrName>r</p:attrName>
                                        </p:attrNameLst>
                                      </p:cBhvr>
                                    </p:animRo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81">
                                            <p:graphicEl>
                                              <a:dgm id="{6BF61DC1-C21A-400E-BF8D-1837F1BFC372}"/>
                                            </p:graphicEl>
                                          </p:spTgt>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81">
                                            <p:graphicEl>
                                              <a:dgm id="{801C6466-BB4C-425F-8B30-3873C895415E}"/>
                                            </p:graphicEl>
                                          </p:spTgt>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28"/>
                                        </p:tgtEl>
                                        <p:attrNameLst>
                                          <p:attrName>style.visibility</p:attrName>
                                        </p:attrNameLst>
                                      </p:cBhvr>
                                      <p:to>
                                        <p:strVal val="visible"/>
                                      </p:to>
                                    </p:set>
                                  </p:childTnLst>
                                </p:cTn>
                              </p:par>
                            </p:childTnLst>
                          </p:cTn>
                        </p:par>
                        <p:par>
                          <p:cTn id="165" fill="hold">
                            <p:stCondLst>
                              <p:cond delay="0"/>
                            </p:stCondLst>
                            <p:childTnLst>
                              <p:par>
                                <p:cTn id="166" presetID="1" presetClass="entr" presetSubtype="0" fill="hold" nodeType="afterEffect">
                                  <p:stCondLst>
                                    <p:cond delay="0"/>
                                  </p:stCondLst>
                                  <p:childTnLst>
                                    <p:set>
                                      <p:cBhvr>
                                        <p:cTn id="167"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26" grpId="0"/>
      <p:bldP spid="175" grpId="0" animBg="1"/>
      <p:bldGraphic spid="181" grpId="0" uiExpand="1">
        <p:bldSub>
          <a:bldDgm bld="one"/>
        </p:bldSub>
      </p:bldGraphic>
      <p:bldP spid="2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sv-SE" dirty="0"/>
              <a:t>Intervention Activities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8</a:t>
            </a:r>
          </a:p>
        </p:txBody>
      </p:sp>
    </p:spTree>
    <p:extLst>
      <p:ext uri="{BB962C8B-B14F-4D97-AF65-F5344CB8AC3E}">
        <p14:creationId xmlns:p14="http://schemas.microsoft.com/office/powerpoint/2010/main" val="2357495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Intervention Activities</a:t>
            </a:r>
          </a:p>
        </p:txBody>
      </p:sp>
      <p:sp>
        <p:nvSpPr>
          <p:cNvPr id="4" name="Slide Number Placeholder 3"/>
          <p:cNvSpPr>
            <a:spLocks noGrp="1"/>
          </p:cNvSpPr>
          <p:nvPr>
            <p:ph type="sldNum" sz="quarter" idx="12"/>
          </p:nvPr>
        </p:nvSpPr>
        <p:spPr/>
        <p:txBody>
          <a:bodyPr/>
          <a:lstStyle/>
          <a:p>
            <a:fld id="{F7283078-D760-1647-8B80-66BA8B52336D}" type="slidenum">
              <a:rPr lang="sv-SE" smtClean="0"/>
              <a:t>35</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7" name="Rectangle 1">
            <a:extLst>
              <a:ext uri="{FF2B5EF4-FFF2-40B4-BE49-F238E27FC236}">
                <a16:creationId xmlns:a16="http://schemas.microsoft.com/office/drawing/2014/main" id="{9CD1DEFB-DA7D-452C-D3F2-0D216125522F}"/>
              </a:ext>
            </a:extLst>
          </p:cNvPr>
          <p:cNvSpPr>
            <a:spLocks noChangeArrowheads="1"/>
          </p:cNvSpPr>
          <p:nvPr/>
        </p:nvSpPr>
        <p:spPr bwMode="auto">
          <a:xfrm>
            <a:off x="4156075" y="142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6" name="Rectangle 1">
            <a:extLst>
              <a:ext uri="{FF2B5EF4-FFF2-40B4-BE49-F238E27FC236}">
                <a16:creationId xmlns:a16="http://schemas.microsoft.com/office/drawing/2014/main" id="{D5D35AD7-0DED-5170-3E9C-403758354815}"/>
              </a:ext>
            </a:extLst>
          </p:cNvPr>
          <p:cNvSpPr>
            <a:spLocks noChangeArrowheads="1"/>
          </p:cNvSpPr>
          <p:nvPr/>
        </p:nvSpPr>
        <p:spPr bwMode="auto">
          <a:xfrm>
            <a:off x="3101975" y="300672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0E8E1C48-6617-F497-2BAC-CC8BE5CF27E6}"/>
              </a:ext>
            </a:extLst>
          </p:cNvPr>
          <p:cNvSpPr txBox="1"/>
          <p:nvPr/>
        </p:nvSpPr>
        <p:spPr>
          <a:xfrm>
            <a:off x="1103708" y="1024553"/>
            <a:ext cx="8627165" cy="1754326"/>
          </a:xfrm>
          <a:prstGeom prst="rect">
            <a:avLst/>
          </a:prstGeom>
          <a:noFill/>
        </p:spPr>
        <p:txBody>
          <a:bodyPr wrap="square">
            <a:spAutoFit/>
          </a:bodyPr>
          <a:lstStyle/>
          <a:p>
            <a:r>
              <a:rPr lang="en-US" dirty="0">
                <a:latin typeface="Segoe UI Historic" panose="020B0502040204020203" pitchFamily="34" charset="0"/>
                <a:ea typeface="MS Mincho" panose="02020609040205080304" pitchFamily="49" charset="-128"/>
                <a:cs typeface="Arial" panose="020B0604020202020204" pitchFamily="34" charset="0"/>
              </a:rPr>
              <a:t>F</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or maintenance purposes, LSS may need to be operated while access to Bunker PSS controlled area or TS PSS controlled area (Target Basement) is permitted.</a:t>
            </a:r>
          </a:p>
          <a:p>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r>
              <a:rPr lang="en-US" dirty="0">
                <a:latin typeface="Segoe UI Historic" panose="020B0502040204020203" pitchFamily="34" charset="0"/>
                <a:ea typeface="MS Mincho" panose="02020609040205080304" pitchFamily="49" charset="-128"/>
                <a:cs typeface="Arial" panose="020B0604020202020204" pitchFamily="34" charset="0"/>
              </a:rPr>
              <a:t>T</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he designated LSS needs to be bypassed:</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US" dirty="0">
                <a:latin typeface="Segoe UI Historic" panose="020B0502040204020203" pitchFamily="34" charset="0"/>
                <a:ea typeface="MS Mincho" panose="02020609040205080304" pitchFamily="49" charset="-128"/>
                <a:cs typeface="Arial" panose="020B0604020202020204" pitchFamily="34" charset="0"/>
              </a:rPr>
              <a:t>T</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he PSS contactors are energized</a:t>
            </a:r>
          </a:p>
          <a:p>
            <a:pPr marL="285750" indent="-285750">
              <a:buFont typeface="Arial" panose="020B0604020202020204" pitchFamily="34" charset="0"/>
              <a:buChar char="•"/>
            </a:pPr>
            <a:r>
              <a:rPr lang="en-US" dirty="0">
                <a:latin typeface="Segoe UI Historic" panose="020B0502040204020203" pitchFamily="34" charset="0"/>
                <a:ea typeface="MS Mincho" panose="02020609040205080304" pitchFamily="49" charset="-128"/>
                <a:cs typeface="Arial" panose="020B0604020202020204" pitchFamily="34" charset="0"/>
              </a:rPr>
              <a:t>The LSS position switches status are ignored in safety functions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
        <p:nvSpPr>
          <p:cNvPr id="10" name="TextBox 9">
            <a:extLst>
              <a:ext uri="{FF2B5EF4-FFF2-40B4-BE49-F238E27FC236}">
                <a16:creationId xmlns:a16="http://schemas.microsoft.com/office/drawing/2014/main" id="{498E6DBC-BEF2-37D5-0C45-4341F09EC2BF}"/>
              </a:ext>
            </a:extLst>
          </p:cNvPr>
          <p:cNvSpPr txBox="1"/>
          <p:nvPr/>
        </p:nvSpPr>
        <p:spPr>
          <a:xfrm>
            <a:off x="821634" y="3049903"/>
            <a:ext cx="9819861" cy="1477328"/>
          </a:xfrm>
          <a:prstGeom prst="rect">
            <a:avLst/>
          </a:prstGeom>
          <a:noFill/>
        </p:spPr>
        <p:txBody>
          <a:bodyPr wrap="square">
            <a:spAutoFit/>
          </a:bodyPr>
          <a:lstStyle/>
          <a:p>
            <a:pPr marL="342900" lvl="0" indent="-342900" algn="just" rtl="0">
              <a:buFont typeface="Segoe UI Historic" panose="020B0502040204020203"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This bypass is only allowed if NWB/SEB PSS is in </a:t>
            </a:r>
            <a:r>
              <a:rPr lang="en-GB" sz="1800" i="1" dirty="0">
                <a:effectLst/>
                <a:latin typeface="Segoe UI Historic" panose="020B0502040204020203" pitchFamily="34" charset="0"/>
                <a:ea typeface="MS Mincho" panose="02020609040205080304" pitchFamily="49" charset="-128"/>
                <a:cs typeface="Arial" panose="020B0604020202020204" pitchFamily="34" charset="0"/>
              </a:rPr>
              <a:t>Transition</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 or </a:t>
            </a:r>
            <a:r>
              <a:rPr lang="en-GB" sz="1800" i="1" dirty="0">
                <a:effectLst/>
                <a:latin typeface="Segoe UI Historic" panose="020B0502040204020203" pitchFamily="34" charset="0"/>
                <a:ea typeface="MS Mincho" panose="02020609040205080304" pitchFamily="49" charset="-128"/>
                <a:cs typeface="Arial" panose="020B0604020202020204" pitchFamily="34" charset="0"/>
              </a:rPr>
              <a:t>Access</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 mode and NWB/SEB LSS bypass key is in position ON of slot 1 in the NWB/SEB key exchange unit#4.</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lgn="just">
              <a:buFont typeface="Segoe UI Historic" panose="020B0502040204020203"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This bypass can be enabled and disabled on the NWB/SEB PSS LSS HMI only by a PSS expert in agreement with the involved stakeholders.</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lgn="just">
              <a:spcAft>
                <a:spcPts val="600"/>
              </a:spcAft>
              <a:buFont typeface="Segoe UI Historic" panose="020B0502040204020203" pitchFamily="34" charset="0"/>
              <a:buChar char="-"/>
            </a:pPr>
            <a:r>
              <a:rPr lang="en-US" sz="1800" dirty="0">
                <a:effectLst/>
                <a:latin typeface="Segoe UI Historic" panose="020B0502040204020203" pitchFamily="34" charset="0"/>
                <a:ea typeface="MS Mincho" panose="02020609040205080304" pitchFamily="49" charset="-128"/>
                <a:cs typeface="Arial" panose="020B0604020202020204" pitchFamily="34" charset="0"/>
              </a:rPr>
              <a:t>The LSS bypass shall only be performed to one light shutter at a time in each Bunker. </a:t>
            </a:r>
          </a:p>
        </p:txBody>
      </p:sp>
    </p:spTree>
    <p:extLst>
      <p:ext uri="{BB962C8B-B14F-4D97-AF65-F5344CB8AC3E}">
        <p14:creationId xmlns:p14="http://schemas.microsoft.com/office/powerpoint/2010/main" val="3919558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145CF3-C12C-4347-8E68-43E7983404D2}"/>
              </a:ext>
            </a:extLst>
          </p:cNvPr>
          <p:cNvSpPr>
            <a:spLocks noGrp="1"/>
          </p:cNvSpPr>
          <p:nvPr>
            <p:ph type="ctrTitle"/>
          </p:nvPr>
        </p:nvSpPr>
        <p:spPr/>
        <p:txBody>
          <a:bodyPr/>
          <a:lstStyle/>
          <a:p>
            <a:r>
              <a:rPr lang="en-GB" dirty="0"/>
              <a:t>Thank you for listening!</a:t>
            </a:r>
          </a:p>
        </p:txBody>
      </p:sp>
    </p:spTree>
    <p:extLst>
      <p:ext uri="{BB962C8B-B14F-4D97-AF65-F5344CB8AC3E}">
        <p14:creationId xmlns:p14="http://schemas.microsoft.com/office/powerpoint/2010/main" val="1209966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0" name="Platshållare för bild 9">
            <a:extLst>
              <a:ext uri="{FF2B5EF4-FFF2-40B4-BE49-F238E27FC236}">
                <a16:creationId xmlns:a16="http://schemas.microsoft.com/office/drawing/2014/main" id="{1CCB1AEE-A06D-4938-95DD-62DEE574A394}"/>
              </a:ext>
            </a:extLst>
          </p:cNvPr>
          <p:cNvSpPr>
            <a:spLocks noGrp="1"/>
          </p:cNvSpPr>
          <p:nvPr>
            <p:ph type="pic" sz="quarter" idx="12"/>
          </p:nvPr>
        </p:nvSpPr>
        <p:spPr/>
        <p:txBody>
          <a:bodyPr/>
          <a:lstStyle/>
          <a:p>
            <a:endParaRPr lang="en-US"/>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p:txBody>
          <a:bodyPr/>
          <a:lstStyle/>
          <a:p>
            <a:r>
              <a:rPr lang="en-GB" dirty="0"/>
              <a:t>Back up Slides</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endParaRPr lang="sv-SE" dirty="0"/>
          </a:p>
        </p:txBody>
      </p:sp>
    </p:spTree>
    <p:extLst>
      <p:ext uri="{BB962C8B-B14F-4D97-AF65-F5344CB8AC3E}">
        <p14:creationId xmlns:p14="http://schemas.microsoft.com/office/powerpoint/2010/main" val="1495670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a:t>RFID Keys</a:t>
            </a:r>
            <a:endParaRPr lang="en-US" dirty="0"/>
          </a:p>
        </p:txBody>
      </p:sp>
      <p:sp>
        <p:nvSpPr>
          <p:cNvPr id="3" name="Footer Placeholder 2"/>
          <p:cNvSpPr>
            <a:spLocks noGrp="1"/>
          </p:cNvSpPr>
          <p:nvPr>
            <p:ph type="ftr" sz="quarter" idx="11"/>
          </p:nvPr>
        </p:nvSpPr>
        <p:spPr/>
        <p:txBody>
          <a:bodyPr/>
          <a:lstStyle/>
          <a:p>
            <a:r>
              <a:rPr lang="sv-SE"/>
              <a:t>PRESENTATION TITLE/FOOTER</a:t>
            </a:r>
            <a:endParaRPr lang="sv-SE" dirty="0"/>
          </a:p>
        </p:txBody>
      </p:sp>
      <p:sp>
        <p:nvSpPr>
          <p:cNvPr id="4" name="Slide Number Placeholder 3"/>
          <p:cNvSpPr>
            <a:spLocks noGrp="1"/>
          </p:cNvSpPr>
          <p:nvPr>
            <p:ph type="sldNum" sz="quarter" idx="12"/>
          </p:nvPr>
        </p:nvSpPr>
        <p:spPr/>
        <p:txBody>
          <a:bodyPr/>
          <a:lstStyle/>
          <a:p>
            <a:fld id="{F7283078-D760-1647-8B80-66BA8B52336D}" type="slidenum">
              <a:rPr lang="sv-SE" smtClean="0"/>
              <a:t>38</a:t>
            </a:fld>
            <a:endParaRPr lang="sv-SE" dirty="0"/>
          </a:p>
        </p:txBody>
      </p:sp>
      <p:sp>
        <p:nvSpPr>
          <p:cNvPr id="5" name="Text Placeholder 4"/>
          <p:cNvSpPr>
            <a:spLocks noGrp="1"/>
          </p:cNvSpPr>
          <p:nvPr>
            <p:ph type="body" sz="quarter" idx="14"/>
          </p:nvPr>
        </p:nvSpPr>
        <p:spPr/>
        <p:txBody>
          <a:bodyPr/>
          <a:lstStyle/>
          <a:p>
            <a:endParaRPr lang="en-US"/>
          </a:p>
        </p:txBody>
      </p:sp>
      <p:sp>
        <p:nvSpPr>
          <p:cNvPr id="6" name="Content Placeholder 5"/>
          <p:cNvSpPr>
            <a:spLocks noGrp="1"/>
          </p:cNvSpPr>
          <p:nvPr>
            <p:ph idx="1"/>
          </p:nvPr>
        </p:nvSpPr>
        <p:spPr/>
        <p:txBody>
          <a:bodyPr/>
          <a:lstStyle/>
          <a:p>
            <a:r>
              <a:rPr lang="en-US" dirty="0">
                <a:hlinkClick r:id="rId2"/>
              </a:rPr>
              <a:t>https://fortress-safety.com/product-expertise/heavy-duty/rfid-safety-key-for-prevention-of-unexpected-restart/</a:t>
            </a:r>
            <a:endParaRPr lang="en-US" dirty="0"/>
          </a:p>
          <a:p>
            <a:endParaRPr lang="en-US" dirty="0"/>
          </a:p>
        </p:txBody>
      </p:sp>
      <p:sp>
        <p:nvSpPr>
          <p:cNvPr id="7" name="Date Placeholder 6"/>
          <p:cNvSpPr>
            <a:spLocks noGrp="1"/>
          </p:cNvSpPr>
          <p:nvPr>
            <p:ph type="dt" sz="half" idx="10"/>
          </p:nvPr>
        </p:nvSpPr>
        <p:spPr/>
        <p:txBody>
          <a:bodyPr/>
          <a:lstStyle/>
          <a:p>
            <a:fld id="{18896B66-0B3A-474C-9C9C-E4F07B1F5DAD}" type="datetime1">
              <a:rPr lang="sv-SE" smtClean="0"/>
              <a:t>2024-04-29</a:t>
            </a:fld>
            <a:endParaRPr lang="sv-SE" dirty="0"/>
          </a:p>
        </p:txBody>
      </p:sp>
    </p:spTree>
    <p:extLst>
      <p:ext uri="{BB962C8B-B14F-4D97-AF65-F5344CB8AC3E}">
        <p14:creationId xmlns:p14="http://schemas.microsoft.com/office/powerpoint/2010/main" val="2927688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Safety</a:t>
            </a:r>
            <a:r>
              <a:rPr lang="sv-SE" dirty="0"/>
              <a:t> </a:t>
            </a:r>
            <a:r>
              <a:rPr lang="sv-SE" dirty="0" err="1"/>
              <a:t>Instrumented</a:t>
            </a:r>
            <a:r>
              <a:rPr lang="sv-SE" dirty="0"/>
              <a:t> </a:t>
            </a:r>
            <a:r>
              <a:rPr lang="sv-SE" dirty="0" err="1"/>
              <a:t>Functions</a:t>
            </a:r>
            <a:r>
              <a:rPr lang="sv-SE" dirty="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39</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7154077-2E28-C837-347A-FB93C8849355}"/>
              </a:ext>
            </a:extLst>
          </p:cNvPr>
          <p:cNvSpPr txBox="1"/>
          <p:nvPr/>
        </p:nvSpPr>
        <p:spPr>
          <a:xfrm>
            <a:off x="1103709" y="1258372"/>
            <a:ext cx="9360000" cy="1092607"/>
          </a:xfrm>
          <a:prstGeom prst="rect">
            <a:avLst/>
          </a:prstGeom>
          <a:noFill/>
        </p:spPr>
        <p:txBody>
          <a:bodyPr wrap="square">
            <a:spAutoFit/>
          </a:bodyPr>
          <a:lstStyle/>
          <a:p>
            <a:pPr algn="l">
              <a:spcAft>
                <a:spcPts val="600"/>
              </a:spcAft>
            </a:pPr>
            <a:r>
              <a:rPr lang="en-GB" sz="1800" b="1" dirty="0">
                <a:solidFill>
                  <a:srgbClr val="1BA1E2"/>
                </a:solidFill>
                <a:effectLst/>
              </a:rPr>
              <a:t>BunkerPSS_SIF1_1: </a:t>
            </a:r>
            <a:r>
              <a:rPr lang="en-GB" sz="2000" b="1" dirty="0">
                <a:solidFill>
                  <a:srgbClr val="1BA1E2"/>
                </a:solidFill>
                <a:effectLst/>
              </a:rPr>
              <a:t>South-East Bunker Access Key (SEB AK) lock</a:t>
            </a:r>
          </a:p>
          <a:p>
            <a:pPr algn="l">
              <a:spcAft>
                <a:spcPts val="600"/>
              </a:spcAft>
            </a:pPr>
            <a:r>
              <a:rPr lang="en-GB" sz="2000" dirty="0">
                <a:effectLst/>
              </a:rPr>
              <a:t>If any of the LSS in SEB D01 is detected open, lock the SEB AK in position ON in slot 20 of Unit 1.</a:t>
            </a:r>
          </a:p>
        </p:txBody>
      </p:sp>
      <p:pic>
        <p:nvPicPr>
          <p:cNvPr id="7" name="Picture 6">
            <a:extLst>
              <a:ext uri="{FF2B5EF4-FFF2-40B4-BE49-F238E27FC236}">
                <a16:creationId xmlns:a16="http://schemas.microsoft.com/office/drawing/2014/main" id="{B8C8D4FF-8F06-9018-6E40-B06AFAF5C5EE}"/>
              </a:ext>
            </a:extLst>
          </p:cNvPr>
          <p:cNvPicPr>
            <a:picLocks noChangeAspect="1"/>
          </p:cNvPicPr>
          <p:nvPr/>
        </p:nvPicPr>
        <p:blipFill>
          <a:blip r:embed="rId3"/>
          <a:stretch>
            <a:fillRect/>
          </a:stretch>
        </p:blipFill>
        <p:spPr>
          <a:xfrm>
            <a:off x="1103709" y="2697861"/>
            <a:ext cx="6492240" cy="3023870"/>
          </a:xfrm>
          <a:prstGeom prst="rect">
            <a:avLst/>
          </a:prstGeom>
        </p:spPr>
      </p:pic>
      <p:sp>
        <p:nvSpPr>
          <p:cNvPr id="9" name="TextBox 8">
            <a:extLst>
              <a:ext uri="{FF2B5EF4-FFF2-40B4-BE49-F238E27FC236}">
                <a16:creationId xmlns:a16="http://schemas.microsoft.com/office/drawing/2014/main" id="{27F7421F-CC9E-E440-4C83-CED3EE8D8CEC}"/>
              </a:ext>
            </a:extLst>
          </p:cNvPr>
          <p:cNvSpPr txBox="1"/>
          <p:nvPr/>
        </p:nvSpPr>
        <p:spPr>
          <a:xfrm>
            <a:off x="8140700" y="3429000"/>
            <a:ext cx="3644900" cy="1200329"/>
          </a:xfrm>
          <a:prstGeom prst="rect">
            <a:avLst/>
          </a:prstGeom>
          <a:noFill/>
        </p:spPr>
        <p:txBody>
          <a:bodyPr wrap="square">
            <a:spAutoFit/>
          </a:bodyPr>
          <a:lstStyle/>
          <a:p>
            <a:pPr algn="l">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The SEB PSS PLC shall allow an auto reset of BunkerPSS_SIF1_1 when all light shutters in SEB are closed. </a:t>
            </a:r>
            <a:endParaRPr lang="en-GB" sz="1800" dirty="0">
              <a:effectLst/>
            </a:endParaRPr>
          </a:p>
        </p:txBody>
      </p:sp>
    </p:spTree>
    <p:extLst>
      <p:ext uri="{BB962C8B-B14F-4D97-AF65-F5344CB8AC3E}">
        <p14:creationId xmlns:p14="http://schemas.microsoft.com/office/powerpoint/2010/main" val="2846815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1" y="2169209"/>
            <a:ext cx="6095342" cy="2462613"/>
          </a:xfrm>
        </p:spPr>
        <p:txBody>
          <a:bodyPr/>
          <a:lstStyle/>
          <a:p>
            <a:r>
              <a:rPr lang="en-GB" dirty="0"/>
              <a:t>NEUTRON BUNKER </a:t>
            </a:r>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1</a:t>
            </a:r>
          </a:p>
        </p:txBody>
      </p:sp>
    </p:spTree>
    <p:extLst>
      <p:ext uri="{BB962C8B-B14F-4D97-AF65-F5344CB8AC3E}">
        <p14:creationId xmlns:p14="http://schemas.microsoft.com/office/powerpoint/2010/main" val="27003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Safety</a:t>
            </a:r>
            <a:r>
              <a:rPr lang="sv-SE" dirty="0"/>
              <a:t> </a:t>
            </a:r>
            <a:r>
              <a:rPr lang="sv-SE" dirty="0" err="1"/>
              <a:t>Instrumented</a:t>
            </a:r>
            <a:r>
              <a:rPr lang="sv-SE" dirty="0"/>
              <a:t> </a:t>
            </a:r>
            <a:r>
              <a:rPr lang="sv-SE" dirty="0" err="1"/>
              <a:t>Functions</a:t>
            </a:r>
            <a:r>
              <a:rPr lang="sv-SE" dirty="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40</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7154077-2E28-C837-347A-FB93C8849355}"/>
              </a:ext>
            </a:extLst>
          </p:cNvPr>
          <p:cNvSpPr txBox="1"/>
          <p:nvPr/>
        </p:nvSpPr>
        <p:spPr>
          <a:xfrm>
            <a:off x="1103709" y="1258372"/>
            <a:ext cx="9360000" cy="1092607"/>
          </a:xfrm>
          <a:prstGeom prst="rect">
            <a:avLst/>
          </a:prstGeom>
          <a:noFill/>
        </p:spPr>
        <p:txBody>
          <a:bodyPr wrap="square">
            <a:spAutoFit/>
          </a:bodyPr>
          <a:lstStyle/>
          <a:p>
            <a:pPr algn="l">
              <a:spcAft>
                <a:spcPts val="600"/>
              </a:spcAft>
            </a:pPr>
            <a:r>
              <a:rPr lang="en-GB" sz="1800" b="1" dirty="0">
                <a:solidFill>
                  <a:srgbClr val="1BA1E2"/>
                </a:solidFill>
                <a:effectLst/>
              </a:rPr>
              <a:t>BunkerPSS_SIF2_1: </a:t>
            </a:r>
            <a:r>
              <a:rPr lang="en-US" sz="2000" b="1" dirty="0">
                <a:solidFill>
                  <a:srgbClr val="1BA1E2"/>
                </a:solidFill>
                <a:effectLst/>
              </a:rPr>
              <a:t>South-East Bunker Light Shutters System (LSS) Interlock</a:t>
            </a:r>
          </a:p>
          <a:p>
            <a:pPr algn="l">
              <a:spcAft>
                <a:spcPts val="600"/>
              </a:spcAft>
            </a:pPr>
            <a:r>
              <a:rPr lang="en-US" sz="2000" dirty="0">
                <a:effectLst/>
              </a:rPr>
              <a:t>If the South-East Bunker Access key (SEB AK) is detected removed from position ON in Slot 20, de-</a:t>
            </a:r>
            <a:r>
              <a:rPr lang="en-US" sz="2000" dirty="0" err="1">
                <a:effectLst/>
              </a:rPr>
              <a:t>energise</a:t>
            </a:r>
            <a:r>
              <a:rPr lang="en-US" sz="2000" dirty="0">
                <a:effectLst/>
              </a:rPr>
              <a:t> the power contactors for the LSS in D01.</a:t>
            </a:r>
          </a:p>
        </p:txBody>
      </p:sp>
      <p:sp>
        <p:nvSpPr>
          <p:cNvPr id="9" name="TextBox 8">
            <a:extLst>
              <a:ext uri="{FF2B5EF4-FFF2-40B4-BE49-F238E27FC236}">
                <a16:creationId xmlns:a16="http://schemas.microsoft.com/office/drawing/2014/main" id="{27F7421F-CC9E-E440-4C83-CED3EE8D8CEC}"/>
              </a:ext>
            </a:extLst>
          </p:cNvPr>
          <p:cNvSpPr txBox="1"/>
          <p:nvPr/>
        </p:nvSpPr>
        <p:spPr>
          <a:xfrm>
            <a:off x="7882084" y="2293620"/>
            <a:ext cx="3644900" cy="3277820"/>
          </a:xfrm>
          <a:prstGeom prst="rect">
            <a:avLst/>
          </a:prstGeom>
          <a:noFill/>
        </p:spPr>
        <p:txBody>
          <a:bodyPr wrap="square">
            <a:spAutoFit/>
          </a:bodyPr>
          <a:lstStyle/>
          <a:p>
            <a:pPr algn="l">
              <a:spcAft>
                <a:spcPts val="600"/>
              </a:spcAft>
            </a:pPr>
            <a:r>
              <a:rPr lang="en-US" sz="1400" dirty="0">
                <a:effectLst/>
                <a:latin typeface="Segoe UI Historic" panose="020B0502040204020203" pitchFamily="34" charset="0"/>
                <a:ea typeface="MS Mincho" panose="02020609040205080304" pitchFamily="49" charset="-128"/>
                <a:cs typeface="Arial" panose="020B0604020202020204" pitchFamily="34" charset="0"/>
              </a:rPr>
              <a:t>The SEB PSS PLC shall allow reset of BunkerPSS_SIF2_1 when the following conditions are in place prior to putting the </a:t>
            </a:r>
            <a:r>
              <a:rPr lang="en-US" sz="1400" dirty="0" err="1">
                <a:effectLst/>
                <a:latin typeface="Segoe UI Historic" panose="020B0502040204020203" pitchFamily="34" charset="0"/>
                <a:ea typeface="MS Mincho" panose="02020609040205080304" pitchFamily="49" charset="-128"/>
                <a:cs typeface="Arial" panose="020B0604020202020204" pitchFamily="34" charset="0"/>
              </a:rPr>
              <a:t>BoT</a:t>
            </a:r>
            <a:r>
              <a:rPr lang="en-US" sz="1400" dirty="0">
                <a:effectLst/>
                <a:latin typeface="Segoe UI Historic" panose="020B0502040204020203" pitchFamily="34" charset="0"/>
                <a:ea typeface="MS Mincho" panose="02020609040205080304" pitchFamily="49" charset="-128"/>
                <a:cs typeface="Arial" panose="020B0604020202020204" pitchFamily="34" charset="0"/>
              </a:rPr>
              <a:t> MK in the ON position in Slot 12:</a:t>
            </a:r>
          </a:p>
          <a:p>
            <a:pPr marL="285750" indent="-285750" algn="l">
              <a:spcAft>
                <a:spcPts val="600"/>
              </a:spcAft>
              <a:buFont typeface="Arial" panose="020B0604020202020204" pitchFamily="34" charset="0"/>
              <a:buChar char="•"/>
            </a:pPr>
            <a:r>
              <a:rPr lang="en-US" sz="1400" dirty="0">
                <a:effectLst/>
                <a:latin typeface="Segoe UI Historic" panose="020B0502040204020203" pitchFamily="34" charset="0"/>
                <a:ea typeface="MS Mincho" panose="02020609040205080304" pitchFamily="49" charset="-128"/>
                <a:cs typeface="Arial" panose="020B0604020202020204" pitchFamily="34" charset="0"/>
              </a:rPr>
              <a:t>All STs are returned to home position in key exchange unit#3</a:t>
            </a:r>
          </a:p>
          <a:p>
            <a:pPr marL="285750" indent="-285750" algn="l">
              <a:spcAft>
                <a:spcPts val="600"/>
              </a:spcAft>
              <a:buFont typeface="Arial" panose="020B0604020202020204" pitchFamily="34" charset="0"/>
              <a:buChar char="•"/>
            </a:pPr>
            <a:r>
              <a:rPr lang="en-US" sz="1400" dirty="0">
                <a:effectLst/>
                <a:latin typeface="Segoe UI Historic" panose="020B0502040204020203" pitchFamily="34" charset="0"/>
                <a:ea typeface="MS Mincho" panose="02020609040205080304" pitchFamily="49" charset="-128"/>
                <a:cs typeface="Arial" panose="020B0604020202020204" pitchFamily="34" charset="0"/>
              </a:rPr>
              <a:t>The BOT MK is in the OFF position in Slot 12</a:t>
            </a:r>
          </a:p>
          <a:p>
            <a:pPr marL="285750" indent="-285750" algn="l">
              <a:spcAft>
                <a:spcPts val="600"/>
              </a:spcAft>
              <a:buFont typeface="Arial" panose="020B0604020202020204" pitchFamily="34" charset="0"/>
              <a:buChar char="•"/>
            </a:pPr>
            <a:r>
              <a:rPr lang="en-US" sz="1400" dirty="0">
                <a:effectLst/>
                <a:latin typeface="Segoe UI Historic" panose="020B0502040204020203" pitchFamily="34" charset="0"/>
                <a:ea typeface="MS Mincho" panose="02020609040205080304" pitchFamily="49" charset="-128"/>
                <a:cs typeface="Arial" panose="020B0604020202020204" pitchFamily="34" charset="0"/>
              </a:rPr>
              <a:t>SEB AK is in the ON position in slot 20</a:t>
            </a:r>
          </a:p>
          <a:p>
            <a:pPr marL="285750" indent="-285750" algn="l">
              <a:spcAft>
                <a:spcPts val="600"/>
              </a:spcAft>
              <a:buFont typeface="Arial" panose="020B0604020202020204" pitchFamily="34" charset="0"/>
              <a:buChar char="•"/>
            </a:pPr>
            <a:r>
              <a:rPr lang="en-US" sz="1400" dirty="0">
                <a:effectLst/>
                <a:latin typeface="Segoe UI Historic" panose="020B0502040204020203" pitchFamily="34" charset="0"/>
                <a:ea typeface="MS Mincho" panose="02020609040205080304" pitchFamily="49" charset="-128"/>
                <a:cs typeface="Arial" panose="020B0604020202020204" pitchFamily="34" charset="0"/>
              </a:rPr>
              <a:t>No inhibition opening the light shutters from Target PSS</a:t>
            </a:r>
          </a:p>
          <a:p>
            <a:pPr marL="285750" indent="-285750" algn="l">
              <a:spcAft>
                <a:spcPts val="600"/>
              </a:spcAft>
              <a:buFont typeface="Arial" panose="020B0604020202020204" pitchFamily="34" charset="0"/>
              <a:buChar char="•"/>
            </a:pPr>
            <a:r>
              <a:rPr lang="en-US" sz="1400" dirty="0">
                <a:effectLst/>
                <a:latin typeface="Segoe UI Historic" panose="020B0502040204020203" pitchFamily="34" charset="0"/>
                <a:ea typeface="MS Mincho" panose="02020609040205080304" pitchFamily="49" charset="-128"/>
                <a:cs typeface="Arial" panose="020B0604020202020204" pitchFamily="34" charset="0"/>
              </a:rPr>
              <a:t>The SEB PSS LSS Bypass key is in OFF position</a:t>
            </a:r>
          </a:p>
        </p:txBody>
      </p:sp>
      <p:pic>
        <p:nvPicPr>
          <p:cNvPr id="3" name="Picture 2">
            <a:extLst>
              <a:ext uri="{FF2B5EF4-FFF2-40B4-BE49-F238E27FC236}">
                <a16:creationId xmlns:a16="http://schemas.microsoft.com/office/drawing/2014/main" id="{4BED4B78-9160-4F23-93FC-6BBC5282DF89}"/>
              </a:ext>
            </a:extLst>
          </p:cNvPr>
          <p:cNvPicPr>
            <a:picLocks noChangeAspect="1"/>
          </p:cNvPicPr>
          <p:nvPr/>
        </p:nvPicPr>
        <p:blipFill>
          <a:blip r:embed="rId3"/>
          <a:stretch>
            <a:fillRect/>
          </a:stretch>
        </p:blipFill>
        <p:spPr>
          <a:xfrm>
            <a:off x="1017270" y="2541830"/>
            <a:ext cx="6103620" cy="683895"/>
          </a:xfrm>
          <a:prstGeom prst="rect">
            <a:avLst/>
          </a:prstGeom>
        </p:spPr>
      </p:pic>
      <p:pic>
        <p:nvPicPr>
          <p:cNvPr id="6" name="Picture 5">
            <a:extLst>
              <a:ext uri="{FF2B5EF4-FFF2-40B4-BE49-F238E27FC236}">
                <a16:creationId xmlns:a16="http://schemas.microsoft.com/office/drawing/2014/main" id="{173F4240-2442-A587-AB53-64C74793CFC1}"/>
              </a:ext>
            </a:extLst>
          </p:cNvPr>
          <p:cNvPicPr>
            <a:picLocks noChangeAspect="1"/>
          </p:cNvPicPr>
          <p:nvPr/>
        </p:nvPicPr>
        <p:blipFill>
          <a:blip r:embed="rId4"/>
          <a:stretch>
            <a:fillRect/>
          </a:stretch>
        </p:blipFill>
        <p:spPr>
          <a:xfrm>
            <a:off x="392430" y="3299886"/>
            <a:ext cx="7489654" cy="2910885"/>
          </a:xfrm>
          <a:prstGeom prst="rect">
            <a:avLst/>
          </a:prstGeom>
        </p:spPr>
      </p:pic>
    </p:spTree>
    <p:extLst>
      <p:ext uri="{BB962C8B-B14F-4D97-AF65-F5344CB8AC3E}">
        <p14:creationId xmlns:p14="http://schemas.microsoft.com/office/powerpoint/2010/main" val="152281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Safety</a:t>
            </a:r>
            <a:r>
              <a:rPr lang="sv-SE" dirty="0"/>
              <a:t> </a:t>
            </a:r>
            <a:r>
              <a:rPr lang="sv-SE" dirty="0" err="1"/>
              <a:t>Instrumented</a:t>
            </a:r>
            <a:r>
              <a:rPr lang="sv-SE" dirty="0"/>
              <a:t> </a:t>
            </a:r>
            <a:r>
              <a:rPr lang="sv-SE" dirty="0" err="1"/>
              <a:t>Functions</a:t>
            </a:r>
            <a:r>
              <a:rPr lang="sv-SE" dirty="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41</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7154077-2E28-C837-347A-FB93C8849355}"/>
              </a:ext>
            </a:extLst>
          </p:cNvPr>
          <p:cNvSpPr txBox="1"/>
          <p:nvPr/>
        </p:nvSpPr>
        <p:spPr>
          <a:xfrm>
            <a:off x="1103709" y="1258372"/>
            <a:ext cx="9360000" cy="2092881"/>
          </a:xfrm>
          <a:prstGeom prst="rect">
            <a:avLst/>
          </a:prstGeom>
          <a:noFill/>
        </p:spPr>
        <p:txBody>
          <a:bodyPr wrap="square">
            <a:spAutoFit/>
          </a:bodyPr>
          <a:lstStyle/>
          <a:p>
            <a:pPr algn="l">
              <a:spcAft>
                <a:spcPts val="600"/>
              </a:spcAft>
            </a:pPr>
            <a:r>
              <a:rPr lang="en-GB" sz="1800" b="1" dirty="0">
                <a:solidFill>
                  <a:srgbClr val="1BA1E2"/>
                </a:solidFill>
                <a:effectLst/>
              </a:rPr>
              <a:t>BunkerPSS_SIF3_1: </a:t>
            </a:r>
            <a:r>
              <a:rPr lang="en-US" sz="2000" b="1" dirty="0">
                <a:solidFill>
                  <a:srgbClr val="1BA1E2"/>
                </a:solidFill>
                <a:effectLst/>
              </a:rPr>
              <a:t>South-East Bunker Safety Tokens interlock</a:t>
            </a:r>
          </a:p>
          <a:p>
            <a:pPr algn="l">
              <a:spcAft>
                <a:spcPts val="600"/>
              </a:spcAft>
            </a:pPr>
            <a:r>
              <a:rPr lang="en-GB" sz="2000" dirty="0">
                <a:effectLst/>
              </a:rPr>
              <a:t>If any safety token is detected removed from unit 3 in South-East Bunker (SEB) PSS, lock the SEB Access Key in unit 2, slot 1 in place by de-energising the solenoid, to</a:t>
            </a:r>
            <a:endParaRPr lang="en-US" sz="2400" dirty="0">
              <a:effectLst/>
            </a:endParaRPr>
          </a:p>
          <a:p>
            <a:pPr marL="342900" lvl="0" indent="-342900" algn="l">
              <a:buFont typeface="Symbol" panose="05050102010706020507" pitchFamily="18" charset="2"/>
              <a:buChar char=""/>
            </a:pPr>
            <a:r>
              <a:rPr lang="en-GB" sz="2000" dirty="0">
                <a:effectLst/>
              </a:rPr>
              <a:t>Prevent initiating proton beam on Target, and</a:t>
            </a:r>
            <a:endParaRPr lang="en-US" sz="2400" dirty="0">
              <a:effectLst/>
            </a:endParaRPr>
          </a:p>
          <a:p>
            <a:pPr marL="342900" lvl="0" indent="-342900" algn="l">
              <a:spcAft>
                <a:spcPts val="600"/>
              </a:spcAft>
              <a:buFont typeface="Symbol" panose="05050102010706020507" pitchFamily="18" charset="2"/>
              <a:buChar char=""/>
            </a:pPr>
            <a:r>
              <a:rPr lang="en-GB" sz="2000" dirty="0">
                <a:effectLst/>
              </a:rPr>
              <a:t>Prevent opening the Light Shutters System (LSS) in SEB D01.</a:t>
            </a:r>
            <a:endParaRPr lang="en-US" sz="2400" dirty="0">
              <a:effectLst/>
              <a:latin typeface="Segoe UI Historic" panose="020B0502040204020203" pitchFamily="34" charset="0"/>
              <a:ea typeface="MS Mincho" panose="02020609040205080304" pitchFamily="49" charset="-128"/>
              <a:cs typeface="Arial" panose="020B0604020202020204" pitchFamily="34" charset="0"/>
            </a:endParaRPr>
          </a:p>
        </p:txBody>
      </p:sp>
      <p:pic>
        <p:nvPicPr>
          <p:cNvPr id="7" name="Picture 6">
            <a:extLst>
              <a:ext uri="{FF2B5EF4-FFF2-40B4-BE49-F238E27FC236}">
                <a16:creationId xmlns:a16="http://schemas.microsoft.com/office/drawing/2014/main" id="{B6C08FD0-C3D5-286F-7254-8E44FF6A6472}"/>
              </a:ext>
            </a:extLst>
          </p:cNvPr>
          <p:cNvPicPr>
            <a:picLocks noChangeAspect="1"/>
          </p:cNvPicPr>
          <p:nvPr/>
        </p:nvPicPr>
        <p:blipFill>
          <a:blip r:embed="rId3"/>
          <a:stretch>
            <a:fillRect/>
          </a:stretch>
        </p:blipFill>
        <p:spPr>
          <a:xfrm>
            <a:off x="1483042" y="3506748"/>
            <a:ext cx="5674995" cy="1079500"/>
          </a:xfrm>
          <a:prstGeom prst="rect">
            <a:avLst/>
          </a:prstGeom>
        </p:spPr>
      </p:pic>
      <p:sp>
        <p:nvSpPr>
          <p:cNvPr id="10" name="TextBox 9">
            <a:extLst>
              <a:ext uri="{FF2B5EF4-FFF2-40B4-BE49-F238E27FC236}">
                <a16:creationId xmlns:a16="http://schemas.microsoft.com/office/drawing/2014/main" id="{F76642A1-3412-FA17-6BC5-4DBFEA4FEB64}"/>
              </a:ext>
            </a:extLst>
          </p:cNvPr>
          <p:cNvSpPr txBox="1"/>
          <p:nvPr/>
        </p:nvSpPr>
        <p:spPr>
          <a:xfrm>
            <a:off x="7554192" y="3495127"/>
            <a:ext cx="4386348" cy="923330"/>
          </a:xfrm>
          <a:prstGeom prst="rect">
            <a:avLst/>
          </a:prstGeom>
          <a:noFill/>
        </p:spPr>
        <p:txBody>
          <a:bodyPr wrap="square">
            <a:spAutoFit/>
          </a:bodyPr>
          <a:lstStyle/>
          <a:p>
            <a:r>
              <a:rPr lang="en-GB" sz="1800" dirty="0">
                <a:effectLst/>
                <a:latin typeface="Segoe UI Historic" panose="020B0502040204020203" pitchFamily="34" charset="0"/>
                <a:ea typeface="MS Mincho" panose="02020609040205080304" pitchFamily="49" charset="-128"/>
                <a:cs typeface="Arial" panose="020B0604020202020204" pitchFamily="34" charset="0"/>
              </a:rPr>
              <a:t>The SEB PSS PLC shall allow an auto reset of BunkerPSS_SIF3_1 when all safety tokens are in home position.</a:t>
            </a:r>
            <a:endParaRPr lang="en-US" dirty="0"/>
          </a:p>
        </p:txBody>
      </p:sp>
    </p:spTree>
    <p:extLst>
      <p:ext uri="{BB962C8B-B14F-4D97-AF65-F5344CB8AC3E}">
        <p14:creationId xmlns:p14="http://schemas.microsoft.com/office/powerpoint/2010/main" val="26198025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dirty="0" err="1"/>
              <a:t>Safety</a:t>
            </a:r>
            <a:r>
              <a:rPr lang="sv-SE" dirty="0"/>
              <a:t> </a:t>
            </a:r>
            <a:r>
              <a:rPr lang="sv-SE" dirty="0" err="1"/>
              <a:t>Instrumented</a:t>
            </a:r>
            <a:r>
              <a:rPr lang="sv-SE" dirty="0"/>
              <a:t> </a:t>
            </a:r>
            <a:r>
              <a:rPr lang="sv-SE" dirty="0" err="1"/>
              <a:t>Functions</a:t>
            </a:r>
            <a:r>
              <a:rPr lang="sv-SE" dirty="0"/>
              <a:t> (SIF)</a:t>
            </a:r>
            <a:endParaRPr lang="en-GB" dirty="0"/>
          </a:p>
        </p:txBody>
      </p:sp>
      <p:sp>
        <p:nvSpPr>
          <p:cNvPr id="4" name="Slide Number Placeholder 3"/>
          <p:cNvSpPr>
            <a:spLocks noGrp="1"/>
          </p:cNvSpPr>
          <p:nvPr>
            <p:ph type="sldNum" sz="quarter" idx="12"/>
          </p:nvPr>
        </p:nvSpPr>
        <p:spPr/>
        <p:txBody>
          <a:bodyPr/>
          <a:lstStyle/>
          <a:p>
            <a:fld id="{F7283078-D760-1647-8B80-66BA8B52336D}" type="slidenum">
              <a:rPr lang="sv-SE" smtClean="0"/>
              <a:t>42</a:t>
            </a:fld>
            <a:endParaRPr lang="sv-SE" dirty="0"/>
          </a:p>
        </p:txBody>
      </p:sp>
      <p:sp>
        <p:nvSpPr>
          <p:cNvPr id="20" name="Rectangle 4">
            <a:extLst>
              <a:ext uri="{FF2B5EF4-FFF2-40B4-BE49-F238E27FC236}">
                <a16:creationId xmlns:a16="http://schemas.microsoft.com/office/drawing/2014/main" id="{94CC656A-B842-0B47-04D2-D16ABD3F4C8D}"/>
              </a:ext>
            </a:extLst>
          </p:cNvPr>
          <p:cNvSpPr>
            <a:spLocks noChangeArrowheads="1"/>
          </p:cNvSpPr>
          <p:nvPr/>
        </p:nvSpPr>
        <p:spPr bwMode="auto">
          <a:xfrm>
            <a:off x="3763963" y="144303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5" name="TextBox 4">
            <a:extLst>
              <a:ext uri="{FF2B5EF4-FFF2-40B4-BE49-F238E27FC236}">
                <a16:creationId xmlns:a16="http://schemas.microsoft.com/office/drawing/2014/main" id="{27154077-2E28-C837-347A-FB93C8849355}"/>
              </a:ext>
            </a:extLst>
          </p:cNvPr>
          <p:cNvSpPr txBox="1"/>
          <p:nvPr/>
        </p:nvSpPr>
        <p:spPr>
          <a:xfrm>
            <a:off x="1103709" y="1258372"/>
            <a:ext cx="9360000" cy="1092607"/>
          </a:xfrm>
          <a:prstGeom prst="rect">
            <a:avLst/>
          </a:prstGeom>
          <a:noFill/>
        </p:spPr>
        <p:txBody>
          <a:bodyPr wrap="square">
            <a:spAutoFit/>
          </a:bodyPr>
          <a:lstStyle/>
          <a:p>
            <a:pPr algn="l">
              <a:spcAft>
                <a:spcPts val="600"/>
              </a:spcAft>
            </a:pPr>
            <a:r>
              <a:rPr lang="en-GB" sz="1800" b="1" dirty="0">
                <a:solidFill>
                  <a:srgbClr val="1BA1E2"/>
                </a:solidFill>
                <a:effectLst/>
              </a:rPr>
              <a:t>BunkerPSS_SIF4_1: </a:t>
            </a:r>
            <a:r>
              <a:rPr lang="en-US" sz="2000" b="1" dirty="0">
                <a:solidFill>
                  <a:srgbClr val="1BA1E2"/>
                </a:solidFill>
                <a:effectLst/>
              </a:rPr>
              <a:t>South-East Bunker Access Door Lock</a:t>
            </a:r>
          </a:p>
          <a:p>
            <a:pPr algn="l">
              <a:spcAft>
                <a:spcPts val="600"/>
              </a:spcAft>
            </a:pPr>
            <a:r>
              <a:rPr lang="en-US" sz="2000" dirty="0">
                <a:effectLst/>
              </a:rPr>
              <a:t>If the South-East Bunker (D01) Access Key (SEB AK) is removed from Unit 2 slot 1, lock the access door to SEB.</a:t>
            </a:r>
          </a:p>
        </p:txBody>
      </p:sp>
      <p:pic>
        <p:nvPicPr>
          <p:cNvPr id="3" name="Picture 2">
            <a:extLst>
              <a:ext uri="{FF2B5EF4-FFF2-40B4-BE49-F238E27FC236}">
                <a16:creationId xmlns:a16="http://schemas.microsoft.com/office/drawing/2014/main" id="{510D99FF-AE06-BD40-0EC2-62F9305A4473}"/>
              </a:ext>
            </a:extLst>
          </p:cNvPr>
          <p:cNvPicPr>
            <a:picLocks noChangeAspect="1"/>
          </p:cNvPicPr>
          <p:nvPr/>
        </p:nvPicPr>
        <p:blipFill>
          <a:blip r:embed="rId3"/>
          <a:stretch>
            <a:fillRect/>
          </a:stretch>
        </p:blipFill>
        <p:spPr>
          <a:xfrm>
            <a:off x="1188720" y="2565552"/>
            <a:ext cx="5669280" cy="611505"/>
          </a:xfrm>
          <a:prstGeom prst="rect">
            <a:avLst/>
          </a:prstGeom>
        </p:spPr>
      </p:pic>
      <p:sp>
        <p:nvSpPr>
          <p:cNvPr id="9" name="TextBox 8">
            <a:extLst>
              <a:ext uri="{FF2B5EF4-FFF2-40B4-BE49-F238E27FC236}">
                <a16:creationId xmlns:a16="http://schemas.microsoft.com/office/drawing/2014/main" id="{4607869A-3263-7BB6-5814-2F0D8E8B1481}"/>
              </a:ext>
            </a:extLst>
          </p:cNvPr>
          <p:cNvSpPr txBox="1"/>
          <p:nvPr/>
        </p:nvSpPr>
        <p:spPr>
          <a:xfrm>
            <a:off x="7520940" y="3046524"/>
            <a:ext cx="4046220" cy="1200329"/>
          </a:xfrm>
          <a:prstGeom prst="rect">
            <a:avLst/>
          </a:prstGeom>
          <a:noFill/>
        </p:spPr>
        <p:txBody>
          <a:bodyPr wrap="square">
            <a:spAutoFit/>
          </a:bodyPr>
          <a:lstStyle/>
          <a:p>
            <a:r>
              <a:rPr lang="en-GB" sz="1800" dirty="0">
                <a:effectLst/>
                <a:latin typeface="Segoe UI Historic" panose="020B0502040204020203" pitchFamily="34" charset="0"/>
                <a:ea typeface="MS Mincho" panose="02020609040205080304" pitchFamily="49" charset="-128"/>
                <a:cs typeface="Arial" panose="020B0604020202020204" pitchFamily="34" charset="0"/>
              </a:rPr>
              <a:t>The SEB PSS PLC shall allow auto reset of BunkerPSS_SIF4_1 by manually putting the </a:t>
            </a:r>
            <a:r>
              <a:rPr lang="en-GB" sz="1800" dirty="0" err="1">
                <a:effectLst/>
                <a:latin typeface="Segoe UI Historic" panose="020B0502040204020203" pitchFamily="34" charset="0"/>
                <a:ea typeface="MS Mincho" panose="02020609040205080304" pitchFamily="49" charset="-128"/>
                <a:cs typeface="Arial" panose="020B0604020202020204" pitchFamily="34" charset="0"/>
              </a:rPr>
              <a:t>the</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 SEB AK to ON position in slot1 of the unit#2.</a:t>
            </a:r>
            <a:endParaRPr lang="en-US" dirty="0"/>
          </a:p>
        </p:txBody>
      </p:sp>
      <p:pic>
        <p:nvPicPr>
          <p:cNvPr id="11" name="Picture 10">
            <a:extLst>
              <a:ext uri="{FF2B5EF4-FFF2-40B4-BE49-F238E27FC236}">
                <a16:creationId xmlns:a16="http://schemas.microsoft.com/office/drawing/2014/main" id="{AF12B53F-4DF3-F612-2710-CAADA19BFBF0}"/>
              </a:ext>
            </a:extLst>
          </p:cNvPr>
          <p:cNvPicPr>
            <a:picLocks noChangeAspect="1"/>
          </p:cNvPicPr>
          <p:nvPr/>
        </p:nvPicPr>
        <p:blipFill>
          <a:blip r:embed="rId4"/>
          <a:stretch>
            <a:fillRect/>
          </a:stretch>
        </p:blipFill>
        <p:spPr>
          <a:xfrm>
            <a:off x="1051560" y="3146577"/>
            <a:ext cx="5942329" cy="1691640"/>
          </a:xfrm>
          <a:prstGeom prst="rect">
            <a:avLst/>
          </a:prstGeom>
        </p:spPr>
      </p:pic>
    </p:spTree>
    <p:extLst>
      <p:ext uri="{BB962C8B-B14F-4D97-AF65-F5344CB8AC3E}">
        <p14:creationId xmlns:p14="http://schemas.microsoft.com/office/powerpoint/2010/main" val="3282095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01AAC8-54E2-F5A3-9953-7245E97CE012}"/>
              </a:ext>
            </a:extLst>
          </p:cNvPr>
          <p:cNvSpPr>
            <a:spLocks noGrp="1"/>
          </p:cNvSpPr>
          <p:nvPr>
            <p:ph type="title"/>
          </p:nvPr>
        </p:nvSpPr>
        <p:spPr/>
        <p:txBody>
          <a:bodyPr/>
          <a:lstStyle/>
          <a:p>
            <a:r>
              <a:rPr lang="en-GB" dirty="0"/>
              <a:t>BUNKER</a:t>
            </a:r>
            <a:endParaRPr lang="sv-SE" dirty="0"/>
          </a:p>
        </p:txBody>
      </p:sp>
      <p:cxnSp>
        <p:nvCxnSpPr>
          <p:cNvPr id="10" name="Straight Arrow Connector 9">
            <a:extLst>
              <a:ext uri="{FF2B5EF4-FFF2-40B4-BE49-F238E27FC236}">
                <a16:creationId xmlns:a16="http://schemas.microsoft.com/office/drawing/2014/main" id="{685A40F7-8E5F-064F-F8BA-B124FC0C9E1C}"/>
              </a:ext>
            </a:extLst>
          </p:cNvPr>
          <p:cNvCxnSpPr/>
          <p:nvPr/>
        </p:nvCxnSpPr>
        <p:spPr>
          <a:xfrm flipH="1">
            <a:off x="4452079" y="4579495"/>
            <a:ext cx="1191718"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5D10B3A-2F57-A9CA-DF89-7E353DBA7D9A}"/>
              </a:ext>
            </a:extLst>
          </p:cNvPr>
          <p:cNvSpPr txBox="1"/>
          <p:nvPr/>
        </p:nvSpPr>
        <p:spPr>
          <a:xfrm>
            <a:off x="4150973" y="4294843"/>
            <a:ext cx="2018064" cy="276999"/>
          </a:xfrm>
          <a:prstGeom prst="rect">
            <a:avLst/>
          </a:prstGeom>
          <a:noFill/>
        </p:spPr>
        <p:txBody>
          <a:bodyPr wrap="square" rtlCol="0">
            <a:spAutoFit/>
          </a:bodyPr>
          <a:lstStyle/>
          <a:p>
            <a:pPr algn="ctr"/>
            <a:r>
              <a:rPr lang="en-US" sz="1200" b="1" dirty="0">
                <a:solidFill>
                  <a:srgbClr val="0099DC"/>
                </a:solidFill>
              </a:rPr>
              <a:t>Proton beam</a:t>
            </a:r>
          </a:p>
        </p:txBody>
      </p:sp>
      <p:pic>
        <p:nvPicPr>
          <p:cNvPr id="12" name="Picture 11" descr="A blue lines on a black background&#10;&#10;Description automatically generated">
            <a:extLst>
              <a:ext uri="{FF2B5EF4-FFF2-40B4-BE49-F238E27FC236}">
                <a16:creationId xmlns:a16="http://schemas.microsoft.com/office/drawing/2014/main" id="{0D6A1048-D0EF-50AE-D64E-0246FF028A0E}"/>
              </a:ext>
            </a:extLst>
          </p:cNvPr>
          <p:cNvPicPr>
            <a:picLocks noChangeAspect="1"/>
          </p:cNvPicPr>
          <p:nvPr/>
        </p:nvPicPr>
        <p:blipFill>
          <a:blip r:embed="rId3"/>
          <a:stretch>
            <a:fillRect/>
          </a:stretch>
        </p:blipFill>
        <p:spPr>
          <a:xfrm>
            <a:off x="96485" y="982111"/>
            <a:ext cx="5580039" cy="5282076"/>
          </a:xfrm>
          <a:prstGeom prst="rect">
            <a:avLst/>
          </a:prstGeom>
        </p:spPr>
      </p:pic>
      <p:pic>
        <p:nvPicPr>
          <p:cNvPr id="25" name="Content Placeholder 5">
            <a:extLst>
              <a:ext uri="{FF2B5EF4-FFF2-40B4-BE49-F238E27FC236}">
                <a16:creationId xmlns:a16="http://schemas.microsoft.com/office/drawing/2014/main" id="{1AD421B0-9C78-A66E-F433-9556A124C8E5}"/>
              </a:ext>
            </a:extLst>
          </p:cNvPr>
          <p:cNvPicPr>
            <a:picLocks noGrp="1" noChangeAspect="1"/>
          </p:cNvPicPr>
          <p:nvPr/>
        </p:nvPicPr>
        <p:blipFill rotWithShape="1">
          <a:blip r:embed="rId4"/>
          <a:srcRect t="15836" b="4020"/>
          <a:stretch/>
        </p:blipFill>
        <p:spPr>
          <a:xfrm>
            <a:off x="5552668" y="1882016"/>
            <a:ext cx="6341729" cy="2102695"/>
          </a:xfrm>
          <a:prstGeom prst="rect">
            <a:avLst/>
          </a:prstGeom>
        </p:spPr>
      </p:pic>
      <p:sp>
        <p:nvSpPr>
          <p:cNvPr id="27" name="TextBox 26">
            <a:extLst>
              <a:ext uri="{FF2B5EF4-FFF2-40B4-BE49-F238E27FC236}">
                <a16:creationId xmlns:a16="http://schemas.microsoft.com/office/drawing/2014/main" id="{832D44CD-CB64-EC8F-4EAB-268073CA9FF9}"/>
              </a:ext>
            </a:extLst>
          </p:cNvPr>
          <p:cNvSpPr txBox="1"/>
          <p:nvPr/>
        </p:nvSpPr>
        <p:spPr>
          <a:xfrm>
            <a:off x="5362273" y="1241749"/>
            <a:ext cx="2662781" cy="723275"/>
          </a:xfrm>
          <a:prstGeom prst="rect">
            <a:avLst/>
          </a:prstGeom>
          <a:noFill/>
        </p:spPr>
        <p:txBody>
          <a:bodyPr wrap="square">
            <a:spAutoFit/>
          </a:bodyPr>
          <a:lstStyle/>
          <a:p>
            <a:pPr lvl="0" algn="just">
              <a:spcAft>
                <a:spcPts val="600"/>
              </a:spcAft>
            </a:pPr>
            <a:r>
              <a:rPr lang="en-GB" sz="1800" b="1"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rPr>
              <a:t>South-East Bunker (SEB) </a:t>
            </a:r>
          </a:p>
          <a:p>
            <a:pPr lvl="0" algn="just">
              <a:spcAft>
                <a:spcPts val="600"/>
              </a:spcAft>
            </a:pPr>
            <a:r>
              <a:rPr lang="en-GB" sz="1800"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rPr>
              <a:t>Located in D01 </a:t>
            </a:r>
            <a:r>
              <a:rPr lang="en-GB" b="1" dirty="0">
                <a:solidFill>
                  <a:srgbClr val="1BA1E2"/>
                </a:solidFill>
                <a:latin typeface="Segoe UI Historic" panose="020B0502040204020203" pitchFamily="34" charset="0"/>
                <a:ea typeface="MS Mincho" panose="02020609040205080304" pitchFamily="49" charset="-128"/>
                <a:cs typeface="Arial" panose="020B0604020202020204" pitchFamily="34" charset="0"/>
              </a:rPr>
              <a:t>building</a:t>
            </a:r>
            <a:r>
              <a:rPr lang="en-GB" sz="1800"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rPr>
              <a:t>. </a:t>
            </a:r>
            <a:endParaRPr lang="en-US" sz="1800"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endParaRPr>
          </a:p>
        </p:txBody>
      </p:sp>
      <p:sp>
        <p:nvSpPr>
          <p:cNvPr id="28" name="TextBox 27">
            <a:extLst>
              <a:ext uri="{FF2B5EF4-FFF2-40B4-BE49-F238E27FC236}">
                <a16:creationId xmlns:a16="http://schemas.microsoft.com/office/drawing/2014/main" id="{1F66366B-17FB-0DB9-E913-6CFCA0F13B78}"/>
              </a:ext>
            </a:extLst>
          </p:cNvPr>
          <p:cNvSpPr txBox="1"/>
          <p:nvPr/>
        </p:nvSpPr>
        <p:spPr>
          <a:xfrm>
            <a:off x="8737418" y="1208628"/>
            <a:ext cx="3046191" cy="923330"/>
          </a:xfrm>
          <a:prstGeom prst="rect">
            <a:avLst/>
          </a:prstGeom>
          <a:noFill/>
        </p:spPr>
        <p:txBody>
          <a:bodyPr wrap="square">
            <a:spAutoFit/>
          </a:bodyPr>
          <a:lstStyle/>
          <a:p>
            <a:pPr lvl="0" algn="just" rtl="0"/>
            <a:r>
              <a:rPr lang="en-GB" sz="1800" b="1"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rPr>
              <a:t>North-West Bunker (NWB)</a:t>
            </a:r>
            <a:r>
              <a:rPr lang="en-GB" sz="1800"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rPr>
              <a:t> Located in D03 building. </a:t>
            </a:r>
            <a:endParaRPr lang="en-US" sz="1800" dirty="0">
              <a:solidFill>
                <a:srgbClr val="1BA1E2"/>
              </a:solidFill>
              <a:effectLst/>
              <a:latin typeface="Segoe UI Historic" panose="020B0502040204020203" pitchFamily="34" charset="0"/>
              <a:ea typeface="MS Mincho" panose="02020609040205080304" pitchFamily="49" charset="-128"/>
              <a:cs typeface="Arial" panose="020B0604020202020204" pitchFamily="34" charset="0"/>
            </a:endParaRPr>
          </a:p>
          <a:p>
            <a:pPr lvl="0" algn="just">
              <a:spcAft>
                <a:spcPts val="600"/>
              </a:spcAft>
            </a:pP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grpSp>
        <p:nvGrpSpPr>
          <p:cNvPr id="13" name="Group 12">
            <a:extLst>
              <a:ext uri="{FF2B5EF4-FFF2-40B4-BE49-F238E27FC236}">
                <a16:creationId xmlns:a16="http://schemas.microsoft.com/office/drawing/2014/main" id="{C38FCBB8-89F4-8DED-1728-71CA62E3C428}"/>
              </a:ext>
            </a:extLst>
          </p:cNvPr>
          <p:cNvGrpSpPr/>
          <p:nvPr/>
        </p:nvGrpSpPr>
        <p:grpSpPr>
          <a:xfrm>
            <a:off x="8500207" y="3073446"/>
            <a:ext cx="362793" cy="1210435"/>
            <a:chOff x="8500207" y="3073446"/>
            <a:chExt cx="362793" cy="1210435"/>
          </a:xfrm>
        </p:grpSpPr>
        <p:sp>
          <p:nvSpPr>
            <p:cNvPr id="29" name="TextBox 28">
              <a:extLst>
                <a:ext uri="{FF2B5EF4-FFF2-40B4-BE49-F238E27FC236}">
                  <a16:creationId xmlns:a16="http://schemas.microsoft.com/office/drawing/2014/main" id="{1B37A43B-5883-9ABE-C77D-6897D2C0FE23}"/>
                </a:ext>
              </a:extLst>
            </p:cNvPr>
            <p:cNvSpPr txBox="1"/>
            <p:nvPr/>
          </p:nvSpPr>
          <p:spPr>
            <a:xfrm rot="4669290">
              <a:off x="8119283" y="3540164"/>
              <a:ext cx="1210435" cy="276999"/>
            </a:xfrm>
            <a:prstGeom prst="rect">
              <a:avLst/>
            </a:prstGeom>
            <a:noFill/>
          </p:spPr>
          <p:txBody>
            <a:bodyPr wrap="square" rtlCol="0">
              <a:spAutoFit/>
            </a:bodyPr>
            <a:lstStyle/>
            <a:p>
              <a:pPr algn="ctr"/>
              <a:r>
                <a:rPr lang="en-US" sz="1200" b="1" dirty="0">
                  <a:solidFill>
                    <a:srgbClr val="0099DC"/>
                  </a:solidFill>
                </a:rPr>
                <a:t>Proton beam</a:t>
              </a:r>
            </a:p>
          </p:txBody>
        </p:sp>
        <p:cxnSp>
          <p:nvCxnSpPr>
            <p:cNvPr id="30" name="Straight Arrow Connector 29">
              <a:extLst>
                <a:ext uri="{FF2B5EF4-FFF2-40B4-BE49-F238E27FC236}">
                  <a16:creationId xmlns:a16="http://schemas.microsoft.com/office/drawing/2014/main" id="{356A9C85-C785-0F86-22EB-27493C1CAE43}"/>
                </a:ext>
              </a:extLst>
            </p:cNvPr>
            <p:cNvCxnSpPr>
              <a:cxnSpLocks/>
            </p:cNvCxnSpPr>
            <p:nvPr/>
          </p:nvCxnSpPr>
          <p:spPr>
            <a:xfrm flipH="1" flipV="1">
              <a:off x="8500207" y="3221778"/>
              <a:ext cx="196571" cy="979121"/>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
        <p:nvSpPr>
          <p:cNvPr id="37" name="TextBox 36">
            <a:extLst>
              <a:ext uri="{FF2B5EF4-FFF2-40B4-BE49-F238E27FC236}">
                <a16:creationId xmlns:a16="http://schemas.microsoft.com/office/drawing/2014/main" id="{46D1C883-A729-9B4A-FD74-5C18D3D1B70F}"/>
              </a:ext>
            </a:extLst>
          </p:cNvPr>
          <p:cNvSpPr txBox="1"/>
          <p:nvPr/>
        </p:nvSpPr>
        <p:spPr>
          <a:xfrm>
            <a:off x="631320" y="5965943"/>
            <a:ext cx="5067954" cy="923330"/>
          </a:xfrm>
          <a:prstGeom prst="rect">
            <a:avLst/>
          </a:prstGeom>
          <a:noFill/>
        </p:spPr>
        <p:txBody>
          <a:bodyPr wrap="square">
            <a:spAutoFit/>
          </a:bodyPr>
          <a:lstStyle/>
          <a:p>
            <a:r>
              <a:rPr lang="en-GB" dirty="0">
                <a:latin typeface="Segoe UI Historic" panose="020B0502040204020203" pitchFamily="34" charset="0"/>
                <a:ea typeface="MS Mincho" panose="02020609040205080304" pitchFamily="49" charset="-128"/>
                <a:cs typeface="Arial" panose="020B0604020202020204" pitchFamily="34" charset="0"/>
              </a:rPr>
              <a:t>T</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he neutron bunker (=ESS.NSS.F01.F01) is the shielding structure outside the monolith shield wall surrounding the target in the centre.</a:t>
            </a:r>
            <a:endParaRPr lang="en-US" dirty="0"/>
          </a:p>
        </p:txBody>
      </p:sp>
      <p:sp>
        <p:nvSpPr>
          <p:cNvPr id="40" name="Oval 39">
            <a:extLst>
              <a:ext uri="{FF2B5EF4-FFF2-40B4-BE49-F238E27FC236}">
                <a16:creationId xmlns:a16="http://schemas.microsoft.com/office/drawing/2014/main" id="{FB272674-FBDF-F343-3502-DFE72A0557EB}"/>
              </a:ext>
            </a:extLst>
          </p:cNvPr>
          <p:cNvSpPr/>
          <p:nvPr/>
        </p:nvSpPr>
        <p:spPr>
          <a:xfrm>
            <a:off x="2914961" y="3927949"/>
            <a:ext cx="1212979" cy="1188098"/>
          </a:xfrm>
          <a:prstGeom prst="ellipse">
            <a:avLst/>
          </a:prstGeom>
          <a:solidFill>
            <a:srgbClr val="FEE6CC">
              <a:alpha val="4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7" descr="A large room with blue walls and a yellow crane&#10;&#10;Description automatically generated with medium confidence">
            <a:extLst>
              <a:ext uri="{FF2B5EF4-FFF2-40B4-BE49-F238E27FC236}">
                <a16:creationId xmlns:a16="http://schemas.microsoft.com/office/drawing/2014/main" id="{22002908-902D-D0F5-F97A-FEA51B3DED12}"/>
              </a:ext>
            </a:extLst>
          </p:cNvPr>
          <p:cNvPicPr>
            <a:picLocks noChangeAspect="1"/>
          </p:cNvPicPr>
          <p:nvPr/>
        </p:nvPicPr>
        <p:blipFill rotWithShape="1">
          <a:blip r:embed="rId5"/>
          <a:srcRect b="14106"/>
          <a:stretch/>
        </p:blipFill>
        <p:spPr>
          <a:xfrm>
            <a:off x="5671507" y="4424527"/>
            <a:ext cx="3147811" cy="2027840"/>
          </a:xfrm>
          <a:prstGeom prst="rect">
            <a:avLst/>
          </a:prstGeom>
        </p:spPr>
      </p:pic>
      <p:pic>
        <p:nvPicPr>
          <p:cNvPr id="15" name="Picture 14">
            <a:extLst>
              <a:ext uri="{FF2B5EF4-FFF2-40B4-BE49-F238E27FC236}">
                <a16:creationId xmlns:a16="http://schemas.microsoft.com/office/drawing/2014/main" id="{C4428571-BDAF-5536-4D05-4969F2B0F0B8}"/>
              </a:ext>
            </a:extLst>
          </p:cNvPr>
          <p:cNvPicPr>
            <a:picLocks noChangeAspect="1"/>
          </p:cNvPicPr>
          <p:nvPr/>
        </p:nvPicPr>
        <p:blipFill rotWithShape="1">
          <a:blip r:embed="rId6"/>
          <a:srcRect b="12882"/>
          <a:stretch/>
        </p:blipFill>
        <p:spPr>
          <a:xfrm>
            <a:off x="8847029" y="4424527"/>
            <a:ext cx="3008058" cy="2027840"/>
          </a:xfrm>
          <a:prstGeom prst="rect">
            <a:avLst/>
          </a:prstGeom>
        </p:spPr>
      </p:pic>
    </p:spTree>
    <p:extLst>
      <p:ext uri="{BB962C8B-B14F-4D97-AF65-F5344CB8AC3E}">
        <p14:creationId xmlns:p14="http://schemas.microsoft.com/office/powerpoint/2010/main" val="62973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35" presetClass="emph" presetSubtype="0" repeatCount="indefinite" fill="hold" grpId="0" nodeType="withEffect">
                                  <p:stCondLst>
                                    <p:cond delay="0"/>
                                  </p:stCondLst>
                                  <p:childTnLst>
                                    <p:anim calcmode="discrete" valueType="str">
                                      <p:cBhvr>
                                        <p:cTn id="8" dur="1000" fill="hold"/>
                                        <p:tgtEl>
                                          <p:spTgt spid="40"/>
                                        </p:tgtEl>
                                        <p:attrNameLst>
                                          <p:attrName>style.visibility</p:attrName>
                                        </p:attrNameLst>
                                      </p:cBhvr>
                                      <p:tavLst>
                                        <p:tav tm="0">
                                          <p:val>
                                            <p:strVal val="hidden"/>
                                          </p:val>
                                        </p:tav>
                                        <p:tav tm="50000">
                                          <p:val>
                                            <p:strVal val="visible"/>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ppt_x"/>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additive="base">
                                        <p:cTn id="23" dur="500" fill="hold"/>
                                        <p:tgtEl>
                                          <p:spTgt spid="8"/>
                                        </p:tgtEl>
                                        <p:attrNameLst>
                                          <p:attrName>ppt_x</p:attrName>
                                        </p:attrNameLst>
                                      </p:cBhvr>
                                      <p:tavLst>
                                        <p:tav tm="0">
                                          <p:val>
                                            <p:strVal val="#ppt_x"/>
                                          </p:val>
                                        </p:tav>
                                        <p:tav tm="100000">
                                          <p:val>
                                            <p:strVal val="#ppt_x"/>
                                          </p:val>
                                        </p:tav>
                                      </p:tavLst>
                                    </p:anim>
                                    <p:anim calcmode="lin" valueType="num">
                                      <p:cBhvr additive="base">
                                        <p:cTn id="2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8"/>
                                        </p:tgtEl>
                                        <p:attrNameLst>
                                          <p:attrName>style.visibility</p:attrName>
                                        </p:attrNameLst>
                                      </p:cBhvr>
                                      <p:to>
                                        <p:strVal val="visible"/>
                                      </p:to>
                                    </p:set>
                                    <p:anim calcmode="lin" valueType="num">
                                      <p:cBhvr additive="base">
                                        <p:cTn id="29" dur="500" fill="hold"/>
                                        <p:tgtEl>
                                          <p:spTgt spid="28"/>
                                        </p:tgtEl>
                                        <p:attrNameLst>
                                          <p:attrName>ppt_x</p:attrName>
                                        </p:attrNameLst>
                                      </p:cBhvr>
                                      <p:tavLst>
                                        <p:tav tm="0">
                                          <p:val>
                                            <p:strVal val="#ppt_x"/>
                                          </p:val>
                                        </p:tav>
                                        <p:tav tm="100000">
                                          <p:val>
                                            <p:strVal val="#ppt_x"/>
                                          </p:val>
                                        </p:tav>
                                      </p:tavLst>
                                    </p:anim>
                                    <p:anim calcmode="lin" valueType="num">
                                      <p:cBhvr additive="base">
                                        <p:cTn id="30" dur="500" fill="hold"/>
                                        <p:tgtEl>
                                          <p:spTgt spid="28"/>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40" grpId="0" animBg="1"/>
      <p:bldP spid="40"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37F74AE-D7F9-472D-CCBF-520D1731BDBE}"/>
              </a:ext>
            </a:extLst>
          </p:cNvPr>
          <p:cNvPicPr>
            <a:picLocks noChangeAspect="1"/>
          </p:cNvPicPr>
          <p:nvPr/>
        </p:nvPicPr>
        <p:blipFill>
          <a:blip r:embed="rId3"/>
          <a:stretch>
            <a:fillRect/>
          </a:stretch>
        </p:blipFill>
        <p:spPr>
          <a:xfrm>
            <a:off x="462435" y="878065"/>
            <a:ext cx="10001274" cy="3691569"/>
          </a:xfrm>
          <a:prstGeom prst="rect">
            <a:avLst/>
          </a:prstGeom>
        </p:spPr>
      </p:pic>
      <p:sp>
        <p:nvSpPr>
          <p:cNvPr id="7" name="Title 6">
            <a:extLst>
              <a:ext uri="{FF2B5EF4-FFF2-40B4-BE49-F238E27FC236}">
                <a16:creationId xmlns:a16="http://schemas.microsoft.com/office/drawing/2014/main" id="{5B01AAC8-54E2-F5A3-9953-7245E97CE012}"/>
              </a:ext>
            </a:extLst>
          </p:cNvPr>
          <p:cNvSpPr>
            <a:spLocks noGrp="1"/>
          </p:cNvSpPr>
          <p:nvPr>
            <p:ph type="title"/>
          </p:nvPr>
        </p:nvSpPr>
        <p:spPr/>
        <p:txBody>
          <a:bodyPr/>
          <a:lstStyle/>
          <a:p>
            <a:r>
              <a:rPr lang="en-GB" dirty="0"/>
              <a:t>BUNKER</a:t>
            </a:r>
            <a:endParaRPr lang="sv-SE" dirty="0"/>
          </a:p>
        </p:txBody>
      </p:sp>
      <p:sp>
        <p:nvSpPr>
          <p:cNvPr id="6" name="TextBox 5">
            <a:extLst>
              <a:ext uri="{FF2B5EF4-FFF2-40B4-BE49-F238E27FC236}">
                <a16:creationId xmlns:a16="http://schemas.microsoft.com/office/drawing/2014/main" id="{2CF15009-6393-43FB-1050-359470CD7BA5}"/>
              </a:ext>
            </a:extLst>
          </p:cNvPr>
          <p:cNvSpPr txBox="1"/>
          <p:nvPr/>
        </p:nvSpPr>
        <p:spPr>
          <a:xfrm>
            <a:off x="341746" y="4881153"/>
            <a:ext cx="8457818" cy="2308324"/>
          </a:xfrm>
          <a:prstGeom prst="rect">
            <a:avLst/>
          </a:prstGeom>
          <a:noFill/>
        </p:spPr>
        <p:txBody>
          <a:bodyPr wrap="square">
            <a:spAutoFit/>
          </a:bodyPr>
          <a:lstStyle/>
          <a:p>
            <a:r>
              <a:rPr lang="en-GB" sz="1800" dirty="0">
                <a:effectLst/>
                <a:latin typeface="Segoe UI Emoji" panose="020B0502040204020203" pitchFamily="34" charset="0"/>
                <a:ea typeface="MS Mincho" panose="02020609040205080304" pitchFamily="49" charset="-128"/>
                <a:cs typeface="Arial" panose="020B0604020202020204" pitchFamily="34" charset="0"/>
              </a:rPr>
              <a:t>Bunker </a:t>
            </a:r>
            <a:r>
              <a:rPr lang="en-GB" dirty="0">
                <a:latin typeface="Segoe UI Emoji" panose="020B0502040204020203" pitchFamily="34" charset="0"/>
                <a:ea typeface="MS Mincho" panose="02020609040205080304" pitchFamily="49" charset="-128"/>
                <a:cs typeface="Arial" panose="020B0604020202020204" pitchFamily="34" charset="0"/>
              </a:rPr>
              <a:t>is</a:t>
            </a:r>
            <a:r>
              <a:rPr lang="en-GB" sz="1800" dirty="0">
                <a:effectLst/>
                <a:latin typeface="Segoe UI Emoji" panose="020B0502040204020203" pitchFamily="34" charset="0"/>
                <a:ea typeface="MS Mincho" panose="02020609040205080304" pitchFamily="49" charset="-128"/>
                <a:cs typeface="Arial" panose="020B0604020202020204" pitchFamily="34" charset="0"/>
              </a:rPr>
              <a:t> a Confined Space</a:t>
            </a:r>
            <a:r>
              <a:rPr lang="en-US" dirty="0">
                <a:latin typeface="Segoe UI Emoji" panose="020B0502040204020203" pitchFamily="34" charset="0"/>
                <a:ea typeface="MS Mincho" panose="02020609040205080304" pitchFamily="49" charset="-128"/>
                <a:cs typeface="Arial" panose="020B0604020202020204" pitchFamily="34" charset="0"/>
              </a:rPr>
              <a:t> and work </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shall be supported by a confined space watcher (CSW). </a:t>
            </a: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Monitor the entrants to the in-Bunker area.</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Remain on the Bunker roof until all entrants have exited the Bunker and the entryway is secured to prevent unauthorized entry.</a:t>
            </a:r>
            <a:endParaRPr lang="en-US" dirty="0">
              <a:latin typeface="Segoe UI Historic" panose="020B0502040204020203" pitchFamily="34" charset="0"/>
              <a:ea typeface="MS Mincho" panose="02020609040205080304" pitchFamily="49" charset="-128"/>
              <a:cs typeface="Arial" panose="020B0604020202020204" pitchFamily="34" charset="0"/>
            </a:endParaRPr>
          </a:p>
          <a:p>
            <a:pPr marL="285750" indent="-285750">
              <a:buFont typeface="Arial" panose="020B0604020202020204" pitchFamily="34" charset="0"/>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Do not allow entry to the Bunker to others than the entrants mentioned in the Bunker entry permit.</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endParaRPr lang="en-GB" sz="1800" dirty="0">
              <a:effectLst/>
              <a:latin typeface="Segoe UI Emoji" panose="020B0502040204020203" pitchFamily="34" charset="0"/>
              <a:ea typeface="MS Mincho" panose="02020609040205080304" pitchFamily="49" charset="-128"/>
              <a:cs typeface="Arial" panose="020B0604020202020204" pitchFamily="34" charset="0"/>
            </a:endParaRPr>
          </a:p>
        </p:txBody>
      </p:sp>
      <p:pic>
        <p:nvPicPr>
          <p:cNvPr id="15" name="Picture 14">
            <a:extLst>
              <a:ext uri="{FF2B5EF4-FFF2-40B4-BE49-F238E27FC236}">
                <a16:creationId xmlns:a16="http://schemas.microsoft.com/office/drawing/2014/main" id="{DC5BC2A6-9166-6918-397A-00650814E1D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659907" y="3711163"/>
            <a:ext cx="2205646" cy="3000981"/>
          </a:xfrm>
          <a:prstGeom prst="rect">
            <a:avLst/>
          </a:prstGeom>
        </p:spPr>
      </p:pic>
      <p:sp>
        <p:nvSpPr>
          <p:cNvPr id="5" name="Text Box 2">
            <a:extLst>
              <a:ext uri="{FF2B5EF4-FFF2-40B4-BE49-F238E27FC236}">
                <a16:creationId xmlns:a16="http://schemas.microsoft.com/office/drawing/2014/main" id="{A37F40A2-4938-CA34-8147-38F51EDD7627}"/>
              </a:ext>
            </a:extLst>
          </p:cNvPr>
          <p:cNvSpPr txBox="1"/>
          <p:nvPr/>
        </p:nvSpPr>
        <p:spPr>
          <a:xfrm>
            <a:off x="10891086" y="4569634"/>
            <a:ext cx="1300914" cy="112880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n-US" sz="1100" kern="100" dirty="0">
                <a:ln>
                  <a:noFill/>
                </a:ln>
                <a:solidFill>
                  <a:srgbClr val="FF0000"/>
                </a:solidFill>
                <a:effectLst>
                  <a:outerShdw blurRad="38100" dist="19050" dir="2700000" algn="tl">
                    <a:schemeClr val="dk1">
                      <a:alpha val="40000"/>
                    </a:schemeClr>
                  </a:outerShdw>
                </a:effectLst>
                <a:latin typeface="Calibri" panose="020F0502020204030204" pitchFamily="34" charset="0"/>
                <a:ea typeface="Calibri" panose="020F0502020204030204" pitchFamily="34" charset="0"/>
                <a:cs typeface="Arial" panose="020B0604020202020204" pitchFamily="34" charset="0"/>
              </a:rPr>
              <a:t>Sample In-Bunker Access by Removing Shielding</a:t>
            </a:r>
            <a:endParaRPr lang="en-US" sz="1100" kern="100" dirty="0">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303350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B01AAC8-54E2-F5A3-9953-7245E97CE012}"/>
              </a:ext>
            </a:extLst>
          </p:cNvPr>
          <p:cNvSpPr>
            <a:spLocks noGrp="1"/>
          </p:cNvSpPr>
          <p:nvPr>
            <p:ph type="title"/>
          </p:nvPr>
        </p:nvSpPr>
        <p:spPr/>
        <p:txBody>
          <a:bodyPr/>
          <a:lstStyle/>
          <a:p>
            <a:r>
              <a:rPr lang="en-GB" dirty="0"/>
              <a:t>BUNKER</a:t>
            </a:r>
            <a:endParaRPr lang="sv-SE" dirty="0"/>
          </a:p>
        </p:txBody>
      </p:sp>
      <p:sp>
        <p:nvSpPr>
          <p:cNvPr id="3" name="TextBox 2">
            <a:extLst>
              <a:ext uri="{FF2B5EF4-FFF2-40B4-BE49-F238E27FC236}">
                <a16:creationId xmlns:a16="http://schemas.microsoft.com/office/drawing/2014/main" id="{DE79F726-F062-F720-4D4A-96C24C5BE2AF}"/>
              </a:ext>
            </a:extLst>
          </p:cNvPr>
          <p:cNvSpPr txBox="1"/>
          <p:nvPr/>
        </p:nvSpPr>
        <p:spPr>
          <a:xfrm>
            <a:off x="628072" y="1187164"/>
            <a:ext cx="6096000" cy="1754326"/>
          </a:xfrm>
          <a:prstGeom prst="rect">
            <a:avLst/>
          </a:prstGeom>
          <a:noFill/>
        </p:spPr>
        <p:txBody>
          <a:bodyPr wrap="square">
            <a:spAutoFit/>
          </a:bodyPr>
          <a:lstStyle/>
          <a:p>
            <a:r>
              <a:rPr lang="en-GB" sz="1800" dirty="0">
                <a:solidFill>
                  <a:srgbClr val="000000"/>
                </a:solidFill>
                <a:effectLst/>
                <a:highlight>
                  <a:srgbClr val="FFFFFF"/>
                </a:highlight>
                <a:latin typeface="Segoe UI Historic" panose="020B0502040204020203" pitchFamily="34" charset="0"/>
                <a:ea typeface="MS Mincho" panose="02020609040205080304" pitchFamily="49" charset="-128"/>
              </a:rPr>
              <a:t>On the monolith, the Beam Ports without instruments</a:t>
            </a:r>
            <a:r>
              <a:rPr lang="en-GB" sz="1800" strike="sngStrike" dirty="0">
                <a:solidFill>
                  <a:srgbClr val="000000"/>
                </a:solidFill>
                <a:effectLst/>
                <a:highlight>
                  <a:srgbClr val="FFFFFF"/>
                </a:highlight>
                <a:latin typeface="Segoe UI Historic" panose="020B0502040204020203" pitchFamily="34" charset="0"/>
                <a:ea typeface="MS Mincho" panose="02020609040205080304" pitchFamily="49" charset="-128"/>
              </a:rPr>
              <a:t> </a:t>
            </a:r>
            <a:r>
              <a:rPr lang="en-GB" sz="1800" dirty="0">
                <a:solidFill>
                  <a:srgbClr val="000000"/>
                </a:solidFill>
                <a:effectLst/>
                <a:highlight>
                  <a:srgbClr val="FFFFFF"/>
                </a:highlight>
                <a:latin typeface="Segoe UI Historic" panose="020B0502040204020203" pitchFamily="34" charset="0"/>
                <a:ea typeface="MS Mincho" panose="02020609040205080304" pitchFamily="49" charset="-128"/>
              </a:rPr>
              <a:t>are shielded off </a:t>
            </a:r>
            <a:r>
              <a:rPr lang="en-GB" sz="1800" dirty="0">
                <a:effectLst/>
                <a:latin typeface="Segoe UI Historic" panose="020B0502040204020203" pitchFamily="34" charset="0"/>
                <a:ea typeface="MS Mincho" panose="02020609040205080304" pitchFamily="49" charset="-128"/>
              </a:rPr>
              <a:t>with </a:t>
            </a:r>
            <a:r>
              <a:rPr lang="en-GB" sz="1800" dirty="0">
                <a:solidFill>
                  <a:srgbClr val="000000"/>
                </a:solidFill>
                <a:effectLst/>
                <a:highlight>
                  <a:srgbClr val="FFFFFF"/>
                </a:highlight>
                <a:latin typeface="Segoe UI Historic" panose="020B0502040204020203" pitchFamily="34" charset="0"/>
                <a:ea typeface="MS Mincho" panose="02020609040205080304" pitchFamily="49" charset="-128"/>
              </a:rPr>
              <a:t>Port Plugs, and the ones with instrument</a:t>
            </a:r>
            <a:r>
              <a:rPr lang="en-GB" sz="1800" dirty="0">
                <a:effectLst/>
                <a:latin typeface="Segoe UI Historic" panose="020B0502040204020203" pitchFamily="34" charset="0"/>
                <a:ea typeface="MS Mincho" panose="02020609040205080304" pitchFamily="49" charset="-128"/>
              </a:rPr>
              <a:t>s</a:t>
            </a:r>
            <a:r>
              <a:rPr lang="en-GB" sz="1800" dirty="0">
                <a:solidFill>
                  <a:srgbClr val="000000"/>
                </a:solidFill>
                <a:effectLst/>
                <a:highlight>
                  <a:srgbClr val="FFFFFF"/>
                </a:highlight>
                <a:latin typeface="Segoe UI Historic" panose="020B0502040204020203" pitchFamily="34" charset="0"/>
                <a:ea typeface="MS Mincho" panose="02020609040205080304" pitchFamily="49" charset="-128"/>
              </a:rPr>
              <a:t> </a:t>
            </a:r>
            <a:r>
              <a:rPr lang="en-GB" sz="1800" dirty="0">
                <a:effectLst/>
                <a:latin typeface="Segoe UI Historic" panose="020B0502040204020203" pitchFamily="34" charset="0"/>
                <a:ea typeface="MS Mincho" panose="02020609040205080304" pitchFamily="49" charset="-128"/>
              </a:rPr>
              <a:t>have light shutters. The </a:t>
            </a:r>
            <a:r>
              <a:rPr lang="en-GB" sz="1800" dirty="0">
                <a:solidFill>
                  <a:srgbClr val="000000"/>
                </a:solidFill>
                <a:effectLst/>
                <a:highlight>
                  <a:srgbClr val="FFFFFF"/>
                </a:highlight>
                <a:latin typeface="Segoe UI Historic" panose="020B0502040204020203" pitchFamily="34" charset="0"/>
                <a:ea typeface="MS Mincho" panose="02020609040205080304" pitchFamily="49" charset="-128"/>
              </a:rPr>
              <a:t>Light Shutter Systems (LSS) shield off the gamma radiation from the Monolith</a:t>
            </a:r>
            <a:r>
              <a:rPr lang="en-GB" sz="1800" dirty="0">
                <a:effectLst/>
                <a:latin typeface="Segoe UI Historic" panose="020B0502040204020203" pitchFamily="34" charset="0"/>
                <a:ea typeface="MS Mincho" panose="02020609040205080304" pitchFamily="49" charset="-128"/>
              </a:rPr>
              <a:t>, to enable safe access for personnel to the </a:t>
            </a:r>
            <a:r>
              <a:rPr lang="en-GB" sz="1800" dirty="0">
                <a:solidFill>
                  <a:srgbClr val="000000"/>
                </a:solidFill>
                <a:effectLst/>
                <a:highlight>
                  <a:srgbClr val="FFFFFF"/>
                </a:highlight>
                <a:latin typeface="Segoe UI Historic" panose="020B0502040204020203" pitchFamily="34" charset="0"/>
                <a:ea typeface="MS Mincho" panose="02020609040205080304" pitchFamily="49" charset="-128"/>
              </a:rPr>
              <a:t>Bunker and also Target basement. </a:t>
            </a:r>
            <a:endParaRPr lang="en-US" dirty="0"/>
          </a:p>
        </p:txBody>
      </p:sp>
      <p:pic>
        <p:nvPicPr>
          <p:cNvPr id="4" name="Picture 3">
            <a:extLst>
              <a:ext uri="{FF2B5EF4-FFF2-40B4-BE49-F238E27FC236}">
                <a16:creationId xmlns:a16="http://schemas.microsoft.com/office/drawing/2014/main" id="{42619B05-EF2C-6B17-CFE9-69FE9BB73C33}"/>
              </a:ext>
            </a:extLst>
          </p:cNvPr>
          <p:cNvPicPr>
            <a:picLocks noChangeAspect="1"/>
          </p:cNvPicPr>
          <p:nvPr/>
        </p:nvPicPr>
        <p:blipFill>
          <a:blip r:embed="rId3"/>
          <a:stretch>
            <a:fillRect/>
          </a:stretch>
        </p:blipFill>
        <p:spPr>
          <a:xfrm>
            <a:off x="751866" y="2941490"/>
            <a:ext cx="4808362" cy="3653847"/>
          </a:xfrm>
          <a:prstGeom prst="rect">
            <a:avLst/>
          </a:prstGeom>
        </p:spPr>
      </p:pic>
      <p:pic>
        <p:nvPicPr>
          <p:cNvPr id="2" name="Picture 1">
            <a:extLst>
              <a:ext uri="{FF2B5EF4-FFF2-40B4-BE49-F238E27FC236}">
                <a16:creationId xmlns:a16="http://schemas.microsoft.com/office/drawing/2014/main" id="{7294E634-71C9-0F50-42D3-4482BF0E981B}"/>
              </a:ext>
            </a:extLst>
          </p:cNvPr>
          <p:cNvPicPr>
            <a:picLocks noChangeAspect="1"/>
          </p:cNvPicPr>
          <p:nvPr/>
        </p:nvPicPr>
        <p:blipFill>
          <a:blip r:embed="rId4"/>
          <a:stretch>
            <a:fillRect/>
          </a:stretch>
        </p:blipFill>
        <p:spPr>
          <a:xfrm>
            <a:off x="7790167" y="594042"/>
            <a:ext cx="2191056" cy="6125430"/>
          </a:xfrm>
          <a:prstGeom prst="rect">
            <a:avLst/>
          </a:prstGeom>
        </p:spPr>
      </p:pic>
    </p:spTree>
    <p:extLst>
      <p:ext uri="{BB962C8B-B14F-4D97-AF65-F5344CB8AC3E}">
        <p14:creationId xmlns:p14="http://schemas.microsoft.com/office/powerpoint/2010/main" val="2692898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3D2FB1-80B5-6D63-60AC-AD9BED8B16C9}"/>
              </a:ext>
            </a:extLst>
          </p:cNvPr>
          <p:cNvSpPr/>
          <p:nvPr/>
        </p:nvSpPr>
        <p:spPr>
          <a:xfrm>
            <a:off x="6477712" y="0"/>
            <a:ext cx="571428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a:extLst>
              <a:ext uri="{FF2B5EF4-FFF2-40B4-BE49-F238E27FC236}">
                <a16:creationId xmlns:a16="http://schemas.microsoft.com/office/drawing/2014/main" id="{9F361A0A-2528-42EB-8E6A-DA01C6577F41}"/>
              </a:ext>
            </a:extLst>
          </p:cNvPr>
          <p:cNvSpPr>
            <a:spLocks noGrp="1"/>
          </p:cNvSpPr>
          <p:nvPr>
            <p:ph type="body" sz="quarter" idx="11"/>
          </p:nvPr>
        </p:nvSpPr>
        <p:spPr/>
        <p:txBody>
          <a:bodyPr/>
          <a:lstStyle/>
          <a:p>
            <a:endParaRPr lang="sv-SE"/>
          </a:p>
        </p:txBody>
      </p:sp>
      <p:sp>
        <p:nvSpPr>
          <p:cNvPr id="4" name="Platshållare för text 3">
            <a:extLst>
              <a:ext uri="{FF2B5EF4-FFF2-40B4-BE49-F238E27FC236}">
                <a16:creationId xmlns:a16="http://schemas.microsoft.com/office/drawing/2014/main" id="{8EE8596B-CFC4-494E-833A-CBBEC30781C3}"/>
              </a:ext>
            </a:extLst>
          </p:cNvPr>
          <p:cNvSpPr>
            <a:spLocks noGrp="1"/>
          </p:cNvSpPr>
          <p:nvPr>
            <p:ph type="body" sz="quarter" idx="10"/>
          </p:nvPr>
        </p:nvSpPr>
        <p:spPr/>
        <p:txBody>
          <a:bodyPr/>
          <a:lstStyle/>
          <a:p>
            <a:endParaRPr lang="sv-SE"/>
          </a:p>
        </p:txBody>
      </p:sp>
      <p:sp>
        <p:nvSpPr>
          <p:cNvPr id="12" name="Platshållare för text 11">
            <a:extLst>
              <a:ext uri="{FF2B5EF4-FFF2-40B4-BE49-F238E27FC236}">
                <a16:creationId xmlns:a16="http://schemas.microsoft.com/office/drawing/2014/main" id="{D11693FE-8633-4CDA-ABA8-92FAAA0C73FA}"/>
              </a:ext>
            </a:extLst>
          </p:cNvPr>
          <p:cNvSpPr>
            <a:spLocks noGrp="1"/>
          </p:cNvSpPr>
          <p:nvPr>
            <p:ph type="body" sz="quarter" idx="14"/>
          </p:nvPr>
        </p:nvSpPr>
        <p:spPr>
          <a:xfrm>
            <a:off x="1230490" y="2169209"/>
            <a:ext cx="8580571" cy="2462613"/>
          </a:xfrm>
        </p:spPr>
        <p:txBody>
          <a:bodyPr/>
          <a:lstStyle/>
          <a:p>
            <a:r>
              <a:rPr lang="en-GB" sz="4400" dirty="0"/>
              <a:t>Bunker</a:t>
            </a:r>
            <a:r>
              <a:rPr lang="en-GB" sz="4400" b="0" noProof="0" dirty="0">
                <a:solidFill>
                  <a:schemeClr val="bg1"/>
                </a:solidFill>
              </a:rPr>
              <a:t> PSS Controlled Area and Main Functions</a:t>
            </a:r>
            <a:endParaRPr lang="en-GB" dirty="0"/>
          </a:p>
        </p:txBody>
      </p:sp>
      <p:sp>
        <p:nvSpPr>
          <p:cNvPr id="14" name="Platshållare för text 13">
            <a:extLst>
              <a:ext uri="{FF2B5EF4-FFF2-40B4-BE49-F238E27FC236}">
                <a16:creationId xmlns:a16="http://schemas.microsoft.com/office/drawing/2014/main" id="{DF2049D6-33EF-411A-8631-A29E54208392}"/>
              </a:ext>
            </a:extLst>
          </p:cNvPr>
          <p:cNvSpPr>
            <a:spLocks noGrp="1"/>
          </p:cNvSpPr>
          <p:nvPr>
            <p:ph type="body" sz="quarter" idx="13"/>
          </p:nvPr>
        </p:nvSpPr>
        <p:spPr/>
        <p:txBody>
          <a:bodyPr/>
          <a:lstStyle/>
          <a:p>
            <a:r>
              <a:rPr lang="sv-SE" dirty="0"/>
              <a:t>2</a:t>
            </a:r>
          </a:p>
        </p:txBody>
      </p:sp>
    </p:spTree>
    <p:extLst>
      <p:ext uri="{BB962C8B-B14F-4D97-AF65-F5344CB8AC3E}">
        <p14:creationId xmlns:p14="http://schemas.microsoft.com/office/powerpoint/2010/main" val="1169689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blueprint of a building&#10;&#10;Description automatically generated">
            <a:extLst>
              <a:ext uri="{FF2B5EF4-FFF2-40B4-BE49-F238E27FC236}">
                <a16:creationId xmlns:a16="http://schemas.microsoft.com/office/drawing/2014/main" id="{5D87C1E9-EFFD-9978-3AF2-3D3260B12765}"/>
              </a:ext>
            </a:extLst>
          </p:cNvPr>
          <p:cNvPicPr>
            <a:picLocks noChangeAspect="1"/>
          </p:cNvPicPr>
          <p:nvPr/>
        </p:nvPicPr>
        <p:blipFill>
          <a:blip r:embed="rId3"/>
          <a:stretch>
            <a:fillRect/>
          </a:stretch>
        </p:blipFill>
        <p:spPr>
          <a:xfrm>
            <a:off x="6000836" y="931026"/>
            <a:ext cx="5732145" cy="5451475"/>
          </a:xfrm>
          <a:prstGeom prst="rect">
            <a:avLst/>
          </a:prstGeom>
        </p:spPr>
      </p:pic>
      <p:sp>
        <p:nvSpPr>
          <p:cNvPr id="7" name="Title 6">
            <a:extLst>
              <a:ext uri="{FF2B5EF4-FFF2-40B4-BE49-F238E27FC236}">
                <a16:creationId xmlns:a16="http://schemas.microsoft.com/office/drawing/2014/main" id="{3D49FD3C-243D-4C2F-B5A5-77581FFD6361}"/>
              </a:ext>
            </a:extLst>
          </p:cNvPr>
          <p:cNvSpPr>
            <a:spLocks noGrp="1"/>
          </p:cNvSpPr>
          <p:nvPr>
            <p:ph type="title"/>
          </p:nvPr>
        </p:nvSpPr>
        <p:spPr/>
        <p:txBody>
          <a:bodyPr/>
          <a:lstStyle/>
          <a:p>
            <a:r>
              <a:rPr lang="sv-SE" dirty="0"/>
              <a:t>The Bunker PSS</a:t>
            </a:r>
          </a:p>
        </p:txBody>
      </p:sp>
      <p:sp>
        <p:nvSpPr>
          <p:cNvPr id="8" name="Text Placeholder 6"/>
          <p:cNvSpPr>
            <a:spLocks noGrp="1"/>
          </p:cNvSpPr>
          <p:nvPr>
            <p:ph type="body" sz="quarter" idx="14"/>
          </p:nvPr>
        </p:nvSpPr>
        <p:spPr>
          <a:xfrm>
            <a:off x="1103709" y="931026"/>
            <a:ext cx="9360000" cy="507076"/>
          </a:xfrm>
        </p:spPr>
        <p:txBody>
          <a:bodyPr/>
          <a:lstStyle/>
          <a:p>
            <a:r>
              <a:rPr lang="sv-SE" dirty="0"/>
              <a:t>Bunker PSS Controlled Area</a:t>
            </a:r>
            <a:endParaRPr lang="en-GB" dirty="0"/>
          </a:p>
        </p:txBody>
      </p:sp>
      <p:sp>
        <p:nvSpPr>
          <p:cNvPr id="10" name="TextBox 9">
            <a:extLst>
              <a:ext uri="{FF2B5EF4-FFF2-40B4-BE49-F238E27FC236}">
                <a16:creationId xmlns:a16="http://schemas.microsoft.com/office/drawing/2014/main" id="{D5A5871E-DC82-C5F0-FA46-EAAAA9346FCB}"/>
              </a:ext>
            </a:extLst>
          </p:cNvPr>
          <p:cNvSpPr txBox="1"/>
          <p:nvPr/>
        </p:nvSpPr>
        <p:spPr>
          <a:xfrm>
            <a:off x="1103709" y="1459911"/>
            <a:ext cx="4659782" cy="1831271"/>
          </a:xfrm>
          <a:prstGeom prst="rect">
            <a:avLst/>
          </a:prstGeom>
          <a:noFill/>
        </p:spPr>
        <p:txBody>
          <a:bodyPr wrap="square">
            <a:spAutoFit/>
          </a:bodyPr>
          <a:lstStyle/>
          <a:p>
            <a:pPr algn="just">
              <a:spcAft>
                <a:spcPts val="600"/>
              </a:spcAft>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Bunker PSS is composed of two independent systems: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lgn="jus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North-West</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 Bunker (NWB) PSS</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 (=ESS.NSS.F01.F01.F03.F01)</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a:p>
            <a:pPr marL="342900" lvl="0" indent="-342900" algn="just">
              <a:spcAft>
                <a:spcPts val="600"/>
              </a:spcAft>
              <a:buFont typeface="Symbol" panose="05050102010706020507" pitchFamily="18" charset="2"/>
              <a:buChar char=""/>
            </a:pPr>
            <a:r>
              <a:rPr lang="en-GB" sz="1800" dirty="0">
                <a:effectLst/>
                <a:latin typeface="Segoe UI Historic" panose="020B0502040204020203" pitchFamily="34" charset="0"/>
                <a:ea typeface="MS Mincho" panose="02020609040205080304" pitchFamily="49" charset="-128"/>
                <a:cs typeface="Arial" panose="020B0604020202020204" pitchFamily="34" charset="0"/>
              </a:rPr>
              <a:t>South-East</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 Bunker (</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SEB)</a:t>
            </a:r>
            <a:r>
              <a:rPr lang="en-US" sz="1800" dirty="0">
                <a:effectLst/>
                <a:latin typeface="Segoe UI Historic" panose="020B0502040204020203" pitchFamily="34" charset="0"/>
                <a:ea typeface="MS Mincho" panose="02020609040205080304" pitchFamily="49" charset="-128"/>
                <a:cs typeface="Arial" panose="020B0604020202020204" pitchFamily="34" charset="0"/>
              </a:rPr>
              <a:t> PSS</a:t>
            </a:r>
            <a:r>
              <a:rPr lang="en-GB" sz="1800" dirty="0">
                <a:effectLst/>
                <a:latin typeface="Segoe UI Historic" panose="020B0502040204020203" pitchFamily="34" charset="0"/>
                <a:ea typeface="MS Mincho" panose="02020609040205080304" pitchFamily="49" charset="-128"/>
                <a:cs typeface="Arial" panose="020B0604020202020204" pitchFamily="34" charset="0"/>
              </a:rPr>
              <a:t> (=ESS.NSS.F01.F01.F03.F02) </a:t>
            </a:r>
            <a:endParaRPr lang="en-US" sz="1800" dirty="0">
              <a:effectLst/>
              <a:latin typeface="Segoe UI Historic" panose="020B0502040204020203" pitchFamily="34" charset="0"/>
              <a:ea typeface="MS Mincho" panose="02020609040205080304" pitchFamily="49" charset="-128"/>
              <a:cs typeface="Arial" panose="020B0604020202020204" pitchFamily="34" charset="0"/>
            </a:endParaRPr>
          </a:p>
        </p:txBody>
      </p:sp>
      <p:sp>
        <p:nvSpPr>
          <p:cNvPr id="3" name="TextBox 2">
            <a:extLst>
              <a:ext uri="{FF2B5EF4-FFF2-40B4-BE49-F238E27FC236}">
                <a16:creationId xmlns:a16="http://schemas.microsoft.com/office/drawing/2014/main" id="{97810867-E861-F460-F243-7D4E51F7520E}"/>
              </a:ext>
            </a:extLst>
          </p:cNvPr>
          <p:cNvSpPr txBox="1"/>
          <p:nvPr/>
        </p:nvSpPr>
        <p:spPr>
          <a:xfrm>
            <a:off x="1103709" y="3772525"/>
            <a:ext cx="6096000" cy="1800493"/>
          </a:xfrm>
          <a:prstGeom prst="rect">
            <a:avLst/>
          </a:prstGeom>
          <a:noFill/>
        </p:spPr>
        <p:txBody>
          <a:bodyPr wrap="square">
            <a:spAutoFit/>
          </a:bodyPr>
          <a:lstStyle/>
          <a:p>
            <a:pPr marL="0" marR="0" lvl="0" indent="0" algn="just">
              <a:spcBef>
                <a:spcPts val="0"/>
              </a:spcBef>
              <a:spcAft>
                <a:spcPts val="600"/>
              </a:spcAft>
              <a:buNone/>
            </a:pPr>
            <a:r>
              <a:rPr lang="en-GB" sz="24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Bunker PSS controlled area </a:t>
            </a:r>
          </a:p>
          <a:p>
            <a:pPr marL="285750" indent="-285750" algn="just">
              <a:spcBef>
                <a:spcPts val="0"/>
              </a:spcBef>
              <a:spcAft>
                <a:spcPts val="600"/>
              </a:spcAft>
              <a:buFont typeface="Arial" panose="020B0604020202020204" pitchFamily="34" charset="0"/>
              <a:buChar char="•"/>
            </a:pPr>
            <a:r>
              <a:rPr lang="en-US" sz="18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Bunker Roof</a:t>
            </a:r>
          </a:p>
          <a:p>
            <a:pPr marL="285750" indent="-285750" algn="just">
              <a:spcBef>
                <a:spcPts val="0"/>
              </a:spcBef>
              <a:spcAft>
                <a:spcPts val="600"/>
              </a:spcAft>
              <a:buFont typeface="Arial" panose="020B0604020202020204" pitchFamily="34" charset="0"/>
              <a:buChar char="•"/>
            </a:pPr>
            <a:r>
              <a:rPr lang="en-US" sz="18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Area inside of the Bunker </a:t>
            </a:r>
          </a:p>
          <a:p>
            <a:pPr marL="285750" indent="-285750" algn="just">
              <a:spcBef>
                <a:spcPts val="0"/>
              </a:spcBef>
              <a:spcAft>
                <a:spcPts val="600"/>
              </a:spcAft>
              <a:buFont typeface="Arial" panose="020B0604020202020204" pitchFamily="34" charset="0"/>
              <a:buChar char="•"/>
            </a:pPr>
            <a:r>
              <a:rPr lang="en-US" sz="18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rPr>
              <a:t>Some parts of the instrument beamlines up to the instrument shutter </a:t>
            </a:r>
            <a:endParaRPr lang="en-GB" sz="1800" b="1" dirty="0">
              <a:solidFill>
                <a:srgbClr val="FF7D00"/>
              </a:solidFill>
              <a:latin typeface="Segoe UI Historic" panose="020B0502040204020203" pitchFamily="34" charset="0"/>
              <a:ea typeface="MS Mincho" panose="02020609040205080304" pitchFamily="49" charset="-128"/>
              <a:cs typeface="Arial" panose="020B0604020202020204" pitchFamily="34" charset="0"/>
            </a:endParaRPr>
          </a:p>
        </p:txBody>
      </p:sp>
    </p:spTree>
    <p:extLst>
      <p:ext uri="{BB962C8B-B14F-4D97-AF65-F5344CB8AC3E}">
        <p14:creationId xmlns:p14="http://schemas.microsoft.com/office/powerpoint/2010/main" val="20212400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tema">
  <a:themeElements>
    <a:clrScheme name="ESS 1">
      <a:dk1>
        <a:srgbClr val="000000"/>
      </a:dk1>
      <a:lt1>
        <a:srgbClr val="FFFFFF"/>
      </a:lt1>
      <a:dk2>
        <a:srgbClr val="000000"/>
      </a:dk2>
      <a:lt2>
        <a:srgbClr val="FFFFFF"/>
      </a:lt2>
      <a:accent1>
        <a:srgbClr val="0099DC"/>
      </a:accent1>
      <a:accent2>
        <a:srgbClr val="003366"/>
      </a:accent2>
      <a:accent3>
        <a:srgbClr val="99BE00"/>
      </a:accent3>
      <a:accent4>
        <a:srgbClr val="006646"/>
      </a:accent4>
      <a:accent5>
        <a:srgbClr val="FF7D00"/>
      </a:accent5>
      <a:accent6>
        <a:srgbClr val="821482"/>
      </a:accent6>
      <a:hlink>
        <a:srgbClr val="0099DC"/>
      </a:hlink>
      <a:folHlink>
        <a:srgbClr val="0099DC"/>
      </a:folHlink>
    </a:clrScheme>
    <a:fontScheme name="ESS">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mtClean="0">
            <a:solidFill>
              <a:srgbClr val="666666"/>
            </a:solidFill>
          </a:defRPr>
        </a:defPPr>
      </a:lstStyle>
    </a:txDef>
  </a:objectDefaults>
  <a:extraClrSchemeLst/>
  <a:extLst>
    <a:ext uri="{05A4C25C-085E-4340-85A3-A5531E510DB2}">
      <thm15:themeFamily xmlns:thm15="http://schemas.microsoft.com/office/thememl/2012/main" name="ESS0013_ESS_191217" id="{25A5AE2A-28F6-4104-8C72-7304B1F48254}" vid="{320E9B42-7F55-4E52-AA64-0C45CA88F265}"/>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1A68883BC6FF49A1D260EA6DD30C9E" ma:contentTypeVersion="6" ma:contentTypeDescription="Create a new document." ma:contentTypeScope="" ma:versionID="8d034c84a1dbb126b0acd11821d0bd99">
  <xsd:schema xmlns:xsd="http://www.w3.org/2001/XMLSchema" xmlns:xs="http://www.w3.org/2001/XMLSchema" xmlns:p="http://schemas.microsoft.com/office/2006/metadata/properties" xmlns:ns3="8e7678ed-e6d2-42ad-9573-9e43b962bf5f" targetNamespace="http://schemas.microsoft.com/office/2006/metadata/properties" ma:root="true" ma:fieldsID="194bcec500baedfb2c1ab209612723f1" ns3:_="">
    <xsd:import namespace="8e7678ed-e6d2-42ad-9573-9e43b962bf5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7678ed-e6d2-42ad-9573-9e43b962bf5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5BB950F-2E8E-44F8-8D98-7E47E2355BE5}">
  <ds:schemaRefs>
    <ds:schemaRef ds:uri="http://schemas.microsoft.com/sharepoint/v3/contenttype/forms"/>
  </ds:schemaRefs>
</ds:datastoreItem>
</file>

<file path=customXml/itemProps2.xml><?xml version="1.0" encoding="utf-8"?>
<ds:datastoreItem xmlns:ds="http://schemas.openxmlformats.org/officeDocument/2006/customXml" ds:itemID="{4A3E4B73-4789-4AE3-A464-9BA4C5CE879C}">
  <ds:schemaRefs>
    <ds:schemaRef ds:uri="http://schemas.microsoft.com/office/2006/metadata/properties"/>
    <ds:schemaRef ds:uri="http://www.w3.org/XML/1998/namespace"/>
    <ds:schemaRef ds:uri="http://purl.org/dc/terms/"/>
    <ds:schemaRef ds:uri="8e7678ed-e6d2-42ad-9573-9e43b962bf5f"/>
    <ds:schemaRef ds:uri="http://schemas.microsoft.com/office/infopath/2007/PartnerControls"/>
    <ds:schemaRef ds:uri="http://purl.org/dc/elements/1.1/"/>
    <ds:schemaRef ds:uri="http://schemas.openxmlformats.org/package/2006/metadata/core-properties"/>
    <ds:schemaRef ds:uri="http://schemas.microsoft.com/office/2006/documentManagement/types"/>
    <ds:schemaRef ds:uri="http://purl.org/dc/dcmitype/"/>
  </ds:schemaRefs>
</ds:datastoreItem>
</file>

<file path=customXml/itemProps3.xml><?xml version="1.0" encoding="utf-8"?>
<ds:datastoreItem xmlns:ds="http://schemas.openxmlformats.org/officeDocument/2006/customXml" ds:itemID="{6152DB26-E9A5-44ED-AF70-79C6D70DAAF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e7678ed-e6d2-42ad-9573-9e43b962bf5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Office-tema</Template>
  <TotalTime>16207</TotalTime>
  <Words>3078</Words>
  <Application>Microsoft Office PowerPoint</Application>
  <PresentationFormat>Widescreen</PresentationFormat>
  <Paragraphs>539</Paragraphs>
  <Slides>42</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Calibri</vt:lpstr>
      <vt:lpstr>Segoe UI</vt:lpstr>
      <vt:lpstr>Segoe UI Emoji</vt:lpstr>
      <vt:lpstr>Segoe UI Historic</vt:lpstr>
      <vt:lpstr>Segoe UI Light</vt:lpstr>
      <vt:lpstr>Segoe UI Semibold</vt:lpstr>
      <vt:lpstr>Symbol</vt:lpstr>
      <vt:lpstr>Wingdings</vt:lpstr>
      <vt:lpstr>Office-tema</vt:lpstr>
      <vt:lpstr>PowerPoint Presentation</vt:lpstr>
      <vt:lpstr>Bunker PSS Concepts of Operations</vt:lpstr>
      <vt:lpstr>Agenda</vt:lpstr>
      <vt:lpstr>PowerPoint Presentation</vt:lpstr>
      <vt:lpstr>BUNKER</vt:lpstr>
      <vt:lpstr>BUNKER</vt:lpstr>
      <vt:lpstr>BUNKER</vt:lpstr>
      <vt:lpstr>PowerPoint Presentation</vt:lpstr>
      <vt:lpstr>The Bunker PSS</vt:lpstr>
      <vt:lpstr>Bunker PSS Controlled Area </vt:lpstr>
      <vt:lpstr>Bunker PSS Main Functions</vt:lpstr>
      <vt:lpstr>Bunker PSS Main Functions</vt:lpstr>
      <vt:lpstr>Principles of operation</vt:lpstr>
      <vt:lpstr>Principles of operation</vt:lpstr>
      <vt:lpstr>Bunker PSS Modes of Operation</vt:lpstr>
      <vt:lpstr>PowerPoint Presentation</vt:lpstr>
      <vt:lpstr>Proton Beam and Bending Magnets </vt:lpstr>
      <vt:lpstr>Light Shutters</vt:lpstr>
      <vt:lpstr>Electronic Personal Dosimeter </vt:lpstr>
      <vt:lpstr>Physical Access Control System</vt:lpstr>
      <vt:lpstr>Access Doors</vt:lpstr>
      <vt:lpstr>Instrument Shielding Blocks</vt:lpstr>
      <vt:lpstr>PowerPoint Presentation</vt:lpstr>
      <vt:lpstr>PSS key exchange system</vt:lpstr>
      <vt:lpstr>Bunker PSS Key exchange system </vt:lpstr>
      <vt:lpstr>PowerPoint Presentation</vt:lpstr>
      <vt:lpstr>Access Procedure</vt:lpstr>
      <vt:lpstr>Access Procedure</vt:lpstr>
      <vt:lpstr>Access Procedure</vt:lpstr>
      <vt:lpstr>PowerPoint Presentation</vt:lpstr>
      <vt:lpstr>Preparing the Bunker PSS Controlled Area for BoT</vt:lpstr>
      <vt:lpstr>PowerPoint Presentation</vt:lpstr>
      <vt:lpstr>Operation</vt:lpstr>
      <vt:lpstr>PowerPoint Presentation</vt:lpstr>
      <vt:lpstr>Intervention Activities</vt:lpstr>
      <vt:lpstr>Thank you for listening!</vt:lpstr>
      <vt:lpstr>PowerPoint Presentation</vt:lpstr>
      <vt:lpstr>RFID Keys</vt:lpstr>
      <vt:lpstr>Safety Instrumented Functions (SIF)</vt:lpstr>
      <vt:lpstr>Safety Instrumented Functions (SIF)</vt:lpstr>
      <vt:lpstr>Safety Instrumented Functions (SIF)</vt:lpstr>
      <vt:lpstr>Safety Instrumented Functions (SIF)</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martin.sjostrand@esss.se</dc:creator>
  <cp:lastModifiedBy>Yaser Takzare</cp:lastModifiedBy>
  <cp:revision>876</cp:revision>
  <cp:lastPrinted>2019-03-08T10:27:30Z</cp:lastPrinted>
  <dcterms:created xsi:type="dcterms:W3CDTF">2020-01-21T09:56:49Z</dcterms:created>
  <dcterms:modified xsi:type="dcterms:W3CDTF">2024-04-29T08:01:51Z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0x010100791A68883BC6FF49A1D260EA6DD30C9E</vt:lpwstr>
  </property>
</Properties>
</file>