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2" r:id="rId2"/>
    <p:sldId id="286" r:id="rId3"/>
    <p:sldId id="322" r:id="rId4"/>
    <p:sldId id="327" r:id="rId5"/>
    <p:sldId id="330" r:id="rId6"/>
    <p:sldId id="296" r:id="rId7"/>
    <p:sldId id="323" r:id="rId8"/>
    <p:sldId id="326" r:id="rId9"/>
    <p:sldId id="334" r:id="rId10"/>
    <p:sldId id="328" r:id="rId11"/>
    <p:sldId id="331" r:id="rId12"/>
    <p:sldId id="329" r:id="rId13"/>
    <p:sldId id="332" r:id="rId14"/>
    <p:sldId id="333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20A"/>
    <a:srgbClr val="CCCCCC"/>
    <a:srgbClr val="A7AA22"/>
    <a:srgbClr val="666666"/>
    <a:srgbClr val="FECC99"/>
    <a:srgbClr val="FEE6CC"/>
    <a:srgbClr val="CCDFDB"/>
    <a:srgbClr val="E5F0EC"/>
    <a:srgbClr val="D7E59A"/>
    <a:srgbClr val="EB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1" autoAdjust="0"/>
  </p:normalViewPr>
  <p:slideViewPr>
    <p:cSldViewPr snapToGrid="0" snapToObjects="1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2024-04-26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2024-04-26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2024-04-26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</a:t>
            </a:r>
            <a:r>
              <a:rPr lang="en-SE" dirty="0"/>
              <a:t>OPIs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en-SE" dirty="0"/>
              <a:t>PSS Software documentation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SE" dirty="0" smtClean="0"/>
              <a:t>Bunker PSS OPIs</a:t>
            </a:r>
            <a:r>
              <a:rPr lang="ru-RU" dirty="0" smtClean="0"/>
              <a:t> (</a:t>
            </a:r>
            <a:r>
              <a:rPr lang="en-SE" dirty="0" smtClean="0"/>
              <a:t>Overview)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9" y="1466325"/>
            <a:ext cx="9853353" cy="47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 </a:t>
            </a:r>
            <a:r>
              <a:rPr lang="en-SE" dirty="0"/>
              <a:t>OPIs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en-SE" dirty="0"/>
              <a:t>PSS Software documentation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SE" dirty="0" smtClean="0"/>
              <a:t>Bunker PSS OPIs</a:t>
            </a:r>
            <a:r>
              <a:rPr lang="ru-RU" dirty="0" smtClean="0"/>
              <a:t> (</a:t>
            </a:r>
            <a:r>
              <a:rPr lang="en-SE" dirty="0" smtClean="0"/>
              <a:t>Key Exchange)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76" y="1371590"/>
            <a:ext cx="8907447" cy="48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9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</a:t>
            </a:r>
            <a:r>
              <a:rPr lang="en-SE" dirty="0" smtClean="0"/>
              <a:t>OPIs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en-SE" dirty="0"/>
              <a:t>PSS Software documentation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SE" dirty="0" smtClean="0"/>
              <a:t>Target PSS OPIs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47" y="1417586"/>
            <a:ext cx="9634866" cy="46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</a:t>
            </a:r>
            <a:r>
              <a:rPr lang="en-SE" dirty="0" smtClean="0"/>
              <a:t>OPIs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en-SE" dirty="0"/>
              <a:t>PSS Software documentation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SE" dirty="0" smtClean="0"/>
              <a:t>Target PSS OPIs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1" y="1521853"/>
            <a:ext cx="9408544" cy="45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</a:t>
            </a:r>
            <a:r>
              <a:rPr lang="en-SE" dirty="0" smtClean="0"/>
              <a:t>OPIs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en-SE" dirty="0"/>
              <a:t>PSS Software documentation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SE" dirty="0" smtClean="0"/>
              <a:t>Target PSS OPIs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57" y="1490818"/>
            <a:ext cx="9482816" cy="45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TS PSS &amp; Bunker PSS Software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smtClean="0"/>
              <a:t>Artem Petrushenko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2024-04-26</a:t>
            </a:fld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E" dirty="0" smtClean="0"/>
              <a:t>Strategy, architecture, integration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38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0491" y="1051132"/>
            <a:ext cx="4807832" cy="829149"/>
          </a:xfrm>
        </p:spPr>
        <p:txBody>
          <a:bodyPr/>
          <a:lstStyle/>
          <a:p>
            <a:r>
              <a:rPr lang="en-US" sz="3600" dirty="0" smtClean="0"/>
              <a:t>PSS MCR HMI</a:t>
            </a:r>
            <a:endParaRPr lang="sv-S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596731" cy="2462613"/>
          </a:xfrm>
        </p:spPr>
        <p:txBody>
          <a:bodyPr/>
          <a:lstStyle/>
          <a:p>
            <a:r>
              <a:rPr lang="en-SE" sz="3200" dirty="0"/>
              <a:t>Strategy, </a:t>
            </a:r>
            <a:r>
              <a:rPr lang="en-SE" sz="3200" dirty="0" smtClean="0"/>
              <a:t>architecture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6553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MCR HMI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en-SE" dirty="0"/>
              <a:t>PSS Software documentation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SE" dirty="0" smtClean="0"/>
              <a:t>Architecture overview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3" y="1371590"/>
            <a:ext cx="6712031" cy="48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MCR HMI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en-SE" dirty="0"/>
              <a:t>PSS Software documentation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SE" dirty="0" smtClean="0"/>
              <a:t>MCR HMI and Local HMIs functions distribution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2693984" y="129754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dirty="0" smtClean="0">
                <a:solidFill>
                  <a:srgbClr val="666666"/>
                </a:solidFill>
              </a:rPr>
              <a:t>MCR HMI</a:t>
            </a:r>
            <a:endParaRPr lang="sv-SE" dirty="0" smtClean="0">
              <a:solidFill>
                <a:srgbClr val="666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721" y="130095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E" dirty="0" smtClean="0">
                <a:solidFill>
                  <a:srgbClr val="666666"/>
                </a:solidFill>
              </a:rPr>
              <a:t>Local HMIs</a:t>
            </a:r>
            <a:endParaRPr lang="sv-SE" dirty="0" smtClean="0">
              <a:solidFill>
                <a:srgbClr val="666666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42022" y="1574800"/>
            <a:ext cx="0" cy="48006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9963" y="2775409"/>
            <a:ext cx="50137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Overview(including keys at field</a:t>
            </a:r>
            <a:r>
              <a:rPr lang="en-US" dirty="0" smtClean="0"/>
              <a:t>)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C</a:t>
            </a:r>
            <a:r>
              <a:rPr lang="en-US" dirty="0" err="1" smtClean="0"/>
              <a:t>abinet</a:t>
            </a:r>
            <a:r>
              <a:rPr lang="en-US" dirty="0" smtClean="0"/>
              <a:t> diagnostics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SIF </a:t>
            </a:r>
            <a:r>
              <a:rPr lang="en-US" dirty="0"/>
              <a:t>reset(per system</a:t>
            </a:r>
            <a:r>
              <a:rPr lang="en-US" dirty="0" smtClean="0"/>
              <a:t>)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R</a:t>
            </a:r>
            <a:r>
              <a:rPr lang="en-US" dirty="0" err="1" smtClean="0"/>
              <a:t>elease</a:t>
            </a:r>
            <a:r>
              <a:rPr lang="en-US" dirty="0" smtClean="0"/>
              <a:t> </a:t>
            </a:r>
            <a:r>
              <a:rPr lang="en-US" dirty="0"/>
              <a:t>of local </a:t>
            </a:r>
            <a:r>
              <a:rPr lang="en-US" dirty="0" smtClean="0"/>
              <a:t>keys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R</a:t>
            </a:r>
            <a:r>
              <a:rPr lang="en-US" dirty="0" err="1" smtClean="0"/>
              <a:t>eady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err="1"/>
              <a:t>BoT</a:t>
            </a:r>
            <a:r>
              <a:rPr lang="en-US" dirty="0"/>
              <a:t> status of each instrument </a:t>
            </a:r>
            <a:r>
              <a:rPr lang="en-US" dirty="0" smtClean="0"/>
              <a:t>PSS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S</a:t>
            </a:r>
            <a:r>
              <a:rPr lang="en-US" dirty="0" smtClean="0"/>
              <a:t>et </a:t>
            </a:r>
            <a:r>
              <a:rPr lang="en-US" dirty="0" err="1"/>
              <a:t>cooldown</a:t>
            </a:r>
            <a:r>
              <a:rPr lang="en-US" dirty="0"/>
              <a:t> timer(for each system</a:t>
            </a:r>
            <a:r>
              <a:rPr lang="en-US" dirty="0" smtClean="0"/>
              <a:t>)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S</a:t>
            </a:r>
            <a:r>
              <a:rPr lang="en-US" dirty="0" err="1" smtClean="0"/>
              <a:t>afety</a:t>
            </a:r>
            <a:r>
              <a:rPr lang="en-US" dirty="0" smtClean="0"/>
              <a:t> </a:t>
            </a:r>
            <a:r>
              <a:rPr lang="en-US" dirty="0"/>
              <a:t>IO </a:t>
            </a:r>
            <a:r>
              <a:rPr lang="en-US" dirty="0" smtClean="0"/>
              <a:t>reintegration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S</a:t>
            </a:r>
            <a:r>
              <a:rPr lang="en-US" dirty="0" smtClean="0"/>
              <a:t>et </a:t>
            </a:r>
            <a:r>
              <a:rPr lang="en-US" dirty="0"/>
              <a:t>search time for each </a:t>
            </a:r>
            <a:r>
              <a:rPr lang="en-US" dirty="0" smtClean="0"/>
              <a:t>system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O</a:t>
            </a:r>
            <a:r>
              <a:rPr lang="en-US" dirty="0" err="1" smtClean="0"/>
              <a:t>perator</a:t>
            </a:r>
            <a:r>
              <a:rPr lang="en-US" dirty="0" smtClean="0"/>
              <a:t> </a:t>
            </a:r>
            <a:r>
              <a:rPr lang="en-US" dirty="0"/>
              <a:t>instructions</a:t>
            </a:r>
            <a:endParaRPr lang="sv-SE" dirty="0" smtClean="0">
              <a:solidFill>
                <a:srgbClr val="6666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1001" y="1759747"/>
            <a:ext cx="26931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TS </a:t>
            </a:r>
            <a:r>
              <a:rPr lang="sv-SE" b="1" dirty="0" smtClean="0"/>
              <a:t>PSS</a:t>
            </a:r>
            <a:r>
              <a:rPr lang="ru-RU" b="1" dirty="0" smtClean="0"/>
              <a:t> (</a:t>
            </a:r>
            <a:r>
              <a:rPr lang="en-SE" b="1" dirty="0" smtClean="0"/>
              <a:t>High Bay)</a:t>
            </a:r>
            <a:r>
              <a:rPr lang="sv-SE" dirty="0" smtClean="0"/>
              <a:t>: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Overview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C</a:t>
            </a:r>
            <a:r>
              <a:rPr lang="sv-SE" dirty="0" err="1" smtClean="0"/>
              <a:t>abinet</a:t>
            </a:r>
            <a:r>
              <a:rPr lang="sv-SE" dirty="0" smtClean="0"/>
              <a:t> </a:t>
            </a:r>
            <a:r>
              <a:rPr lang="sv-SE" dirty="0" err="1" smtClean="0"/>
              <a:t>diagnostics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SIF </a:t>
            </a:r>
            <a:r>
              <a:rPr lang="sv-SE" dirty="0" err="1" smtClean="0"/>
              <a:t>reset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R</a:t>
            </a:r>
            <a:r>
              <a:rPr lang="sv-SE" dirty="0" err="1" smtClean="0"/>
              <a:t>elease</a:t>
            </a:r>
            <a:r>
              <a:rPr lang="sv-SE" dirty="0" smtClean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 smtClean="0"/>
              <a:t>keys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T</a:t>
            </a:r>
            <a:r>
              <a:rPr lang="sv-SE" dirty="0" smtClean="0"/>
              <a:t>est </a:t>
            </a:r>
            <a:r>
              <a:rPr lang="sv-SE" dirty="0" err="1" smtClean="0"/>
              <a:t>functions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B</a:t>
            </a:r>
            <a:r>
              <a:rPr lang="sv-SE" dirty="0" err="1" smtClean="0"/>
              <a:t>ypass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O</a:t>
            </a:r>
            <a:r>
              <a:rPr lang="sv-SE" dirty="0" err="1" smtClean="0"/>
              <a:t>perator</a:t>
            </a:r>
            <a:r>
              <a:rPr lang="sv-SE" dirty="0" smtClean="0"/>
              <a:t> </a:t>
            </a:r>
            <a:r>
              <a:rPr lang="sv-SE" dirty="0" err="1" smtClean="0"/>
              <a:t>instructions</a:t>
            </a:r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6371001" y="4254339"/>
            <a:ext cx="28474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Bunker </a:t>
            </a:r>
            <a:r>
              <a:rPr lang="sv-SE" b="1" dirty="0" smtClean="0"/>
              <a:t>PSS</a:t>
            </a:r>
            <a:r>
              <a:rPr lang="en-SE" b="1" dirty="0" smtClean="0"/>
              <a:t> (Door)</a:t>
            </a:r>
            <a:r>
              <a:rPr lang="sv-SE" b="1" dirty="0" smtClean="0"/>
              <a:t>:</a:t>
            </a: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Overview</a:t>
            </a:r>
            <a:endParaRPr lang="en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C</a:t>
            </a:r>
            <a:r>
              <a:rPr lang="sv-SE" dirty="0" err="1" smtClean="0"/>
              <a:t>abinet</a:t>
            </a:r>
            <a:r>
              <a:rPr lang="sv-SE" dirty="0" smtClean="0"/>
              <a:t> </a:t>
            </a:r>
            <a:r>
              <a:rPr lang="sv-SE" dirty="0" err="1" smtClean="0"/>
              <a:t>diagnostics</a:t>
            </a:r>
            <a:endParaRPr lang="en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SIF </a:t>
            </a:r>
            <a:r>
              <a:rPr lang="sv-SE" dirty="0" err="1" smtClean="0"/>
              <a:t>reset</a:t>
            </a:r>
            <a:endParaRPr lang="en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R</a:t>
            </a:r>
            <a:r>
              <a:rPr lang="sv-SE" dirty="0" err="1" smtClean="0"/>
              <a:t>elease</a:t>
            </a:r>
            <a:r>
              <a:rPr lang="sv-SE" dirty="0" smtClean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 smtClean="0"/>
              <a:t>keys</a:t>
            </a:r>
            <a:endParaRPr lang="en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T</a:t>
            </a:r>
            <a:r>
              <a:rPr lang="sv-SE" dirty="0" smtClean="0"/>
              <a:t>est </a:t>
            </a:r>
            <a:r>
              <a:rPr lang="sv-SE" dirty="0" err="1" smtClean="0"/>
              <a:t>functions</a:t>
            </a:r>
            <a:endParaRPr lang="en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B</a:t>
            </a:r>
            <a:r>
              <a:rPr lang="sv-SE" dirty="0" err="1" smtClean="0"/>
              <a:t>ypass</a:t>
            </a:r>
            <a:r>
              <a:rPr lang="sv-SE" dirty="0" smtClean="0"/>
              <a:t>(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/>
              <a:t>than</a:t>
            </a:r>
            <a:r>
              <a:rPr lang="sv-SE" dirty="0"/>
              <a:t> LSS</a:t>
            </a:r>
            <a:r>
              <a:rPr lang="sv-SE" dirty="0" smtClean="0"/>
              <a:t>) </a:t>
            </a:r>
            <a:endParaRPr lang="en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O</a:t>
            </a:r>
            <a:r>
              <a:rPr lang="sv-SE" dirty="0" err="1" smtClean="0"/>
              <a:t>perator</a:t>
            </a:r>
            <a:r>
              <a:rPr lang="sv-SE" dirty="0" smtClean="0"/>
              <a:t> </a:t>
            </a:r>
            <a:r>
              <a:rPr lang="sv-SE" dirty="0" err="1"/>
              <a:t>instructions</a:t>
            </a:r>
            <a:endParaRPr lang="sv-SE" dirty="0"/>
          </a:p>
          <a:p>
            <a:pPr algn="l"/>
            <a:endParaRPr lang="sv-SE" dirty="0" smtClean="0">
              <a:solidFill>
                <a:srgbClr val="6666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4760" y="4254339"/>
            <a:ext cx="2157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Bunker PSS</a:t>
            </a:r>
            <a:r>
              <a:rPr lang="en-SE" b="1" dirty="0"/>
              <a:t> </a:t>
            </a:r>
            <a:r>
              <a:rPr lang="en-SE" b="1" dirty="0" smtClean="0"/>
              <a:t>(</a:t>
            </a:r>
            <a:r>
              <a:rPr lang="sv-SE" b="1" dirty="0" smtClean="0"/>
              <a:t>LSS</a:t>
            </a:r>
            <a:r>
              <a:rPr lang="en-SE" b="1" dirty="0"/>
              <a:t>)</a:t>
            </a:r>
            <a:r>
              <a:rPr lang="sv-SE" b="1" dirty="0" smtClean="0"/>
              <a:t>: </a:t>
            </a:r>
            <a:endParaRPr lang="en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Overview</a:t>
            </a:r>
            <a:r>
              <a:rPr lang="sv-SE" dirty="0"/>
              <a:t>, </a:t>
            </a:r>
            <a:endParaRPr lang="en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 smtClean="0"/>
              <a:t>B</a:t>
            </a:r>
            <a:r>
              <a:rPr lang="sv-SE" dirty="0" err="1" smtClean="0"/>
              <a:t>ypass</a:t>
            </a:r>
            <a:r>
              <a:rPr lang="sv-SE" dirty="0" smtClean="0"/>
              <a:t> </a:t>
            </a:r>
            <a:r>
              <a:rPr lang="sv-SE" dirty="0"/>
              <a:t>LSS</a:t>
            </a:r>
          </a:p>
          <a:p>
            <a:pPr algn="l"/>
            <a:endParaRPr lang="sv-SE" dirty="0" smtClean="0">
              <a:solidFill>
                <a:srgbClr val="666666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83258" y="4189720"/>
            <a:ext cx="529523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9705" t="526" r="32709" b="93887"/>
          <a:stretch/>
        </p:blipFill>
        <p:spPr>
          <a:xfrm>
            <a:off x="1484453" y="1398656"/>
            <a:ext cx="2279650" cy="260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MCR HMI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0553" y="6506869"/>
            <a:ext cx="4320448" cy="365125"/>
          </a:xfrm>
        </p:spPr>
        <p:txBody>
          <a:bodyPr/>
          <a:lstStyle/>
          <a:p>
            <a:r>
              <a:rPr lang="en-SE" dirty="0"/>
              <a:t>PSS Software documentation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03709" y="864514"/>
            <a:ext cx="9360000" cy="507076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768" y="1371590"/>
            <a:ext cx="8263879" cy="4659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53" y="1661134"/>
            <a:ext cx="9401175" cy="466725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11" idx="0"/>
          </p:cNvCxnSpPr>
          <p:nvPr/>
        </p:nvCxnSpPr>
        <p:spPr>
          <a:xfrm flipH="1">
            <a:off x="9601200" y="2695575"/>
            <a:ext cx="685801" cy="418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48675" y="3113706"/>
            <a:ext cx="23050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dirty="0" smtClean="0"/>
              <a:t>Nexus details screen</a:t>
            </a:r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4065951" y="2652227"/>
            <a:ext cx="23050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dirty="0" smtClean="0"/>
              <a:t>System overview</a:t>
            </a:r>
            <a:endParaRPr lang="sv-SE" dirty="0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5218476" y="3157052"/>
            <a:ext cx="2014174" cy="991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 flipH="1">
            <a:off x="3049768" y="3157052"/>
            <a:ext cx="2168708" cy="114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2"/>
          </p:cNvCxnSpPr>
          <p:nvPr/>
        </p:nvCxnSpPr>
        <p:spPr>
          <a:xfrm flipH="1">
            <a:off x="3049768" y="3157052"/>
            <a:ext cx="2168708" cy="83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</p:cNvCxnSpPr>
          <p:nvPr/>
        </p:nvCxnSpPr>
        <p:spPr>
          <a:xfrm flipH="1">
            <a:off x="3095286" y="3157052"/>
            <a:ext cx="2123190" cy="1360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94037"/>
          <a:stretch/>
        </p:blipFill>
        <p:spPr>
          <a:xfrm>
            <a:off x="10881268" y="1371590"/>
            <a:ext cx="495300" cy="4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9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9705" t="526" r="32709" b="93887"/>
          <a:stretch/>
        </p:blipFill>
        <p:spPr>
          <a:xfrm>
            <a:off x="1592403" y="1601856"/>
            <a:ext cx="2279650" cy="260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MCR HMI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Operator Screen - Combined</a:t>
            </a:r>
            <a:endParaRPr lang="sv-S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30" y="1582909"/>
            <a:ext cx="8263879" cy="4659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03" y="1862207"/>
            <a:ext cx="8437950" cy="4377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4037"/>
          <a:stretch/>
        </p:blipFill>
        <p:spPr>
          <a:xfrm>
            <a:off x="10004584" y="1580373"/>
            <a:ext cx="495300" cy="4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7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9705" t="526" r="32709" b="93887"/>
          <a:stretch/>
        </p:blipFill>
        <p:spPr>
          <a:xfrm>
            <a:off x="1262203" y="1601856"/>
            <a:ext cx="2279650" cy="353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MCR HMI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SE" dirty="0" smtClean="0"/>
              <a:t>exus Overview</a:t>
            </a:r>
            <a:endParaRPr lang="sv-S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2024-04-26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164" y="1582910"/>
            <a:ext cx="8263879" cy="4659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278" y="1873249"/>
            <a:ext cx="8488002" cy="4369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4037"/>
          <a:stretch/>
        </p:blipFill>
        <p:spPr>
          <a:xfrm>
            <a:off x="9753601" y="1581367"/>
            <a:ext cx="4953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0491" y="1051132"/>
            <a:ext cx="4807832" cy="829149"/>
          </a:xfrm>
        </p:spPr>
        <p:txBody>
          <a:bodyPr/>
          <a:lstStyle/>
          <a:p>
            <a:r>
              <a:rPr lang="en-US" sz="3600" dirty="0" smtClean="0"/>
              <a:t>Operator Interface</a:t>
            </a:r>
            <a:endParaRPr lang="sv-SE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4596731" cy="2462613"/>
          </a:xfrm>
        </p:spPr>
        <p:txBody>
          <a:bodyPr/>
          <a:lstStyle/>
          <a:p>
            <a:r>
              <a:rPr lang="en-US" sz="3200" dirty="0" smtClean="0"/>
              <a:t>TS PSS &amp; Bunker PSS OPI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9426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10525</TotalTime>
  <Words>263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TS PSS &amp; Bunker PSS Software</vt:lpstr>
      <vt:lpstr>PowerPoint Presentation</vt:lpstr>
      <vt:lpstr>PSS MCR HMI</vt:lpstr>
      <vt:lpstr>PSS MCR HMI</vt:lpstr>
      <vt:lpstr>PSS MCR HMI</vt:lpstr>
      <vt:lpstr>PSS MCR HMI</vt:lpstr>
      <vt:lpstr>PSS MCR HMI</vt:lpstr>
      <vt:lpstr>PowerPoint Presentation</vt:lpstr>
      <vt:lpstr>PSS OPIs</vt:lpstr>
      <vt:lpstr>PSS OPIs</vt:lpstr>
      <vt:lpstr>PSS OPIs</vt:lpstr>
      <vt:lpstr>PSS OPIs</vt:lpstr>
      <vt:lpstr>PSS OPIs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Morteza Mansouri</dc:creator>
  <cp:lastModifiedBy>Artem Petrushenko</cp:lastModifiedBy>
  <cp:revision>938</cp:revision>
  <cp:lastPrinted>2019-03-08T10:27:30Z</cp:lastPrinted>
  <dcterms:created xsi:type="dcterms:W3CDTF">2021-06-07T19:39:17Z</dcterms:created>
  <dcterms:modified xsi:type="dcterms:W3CDTF">2024-04-26T12:01:52Z</dcterms:modified>
</cp:coreProperties>
</file>