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7D_CB59E2BE.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85_44A18DA.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90_C6DDDDE3.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7"/>
  </p:notesMasterIdLst>
  <p:sldIdLst>
    <p:sldId id="262" r:id="rId2"/>
    <p:sldId id="267" r:id="rId3"/>
    <p:sldId id="272" r:id="rId4"/>
    <p:sldId id="274" r:id="rId5"/>
    <p:sldId id="268" r:id="rId6"/>
    <p:sldId id="350" r:id="rId7"/>
    <p:sldId id="301" r:id="rId8"/>
    <p:sldId id="302" r:id="rId9"/>
    <p:sldId id="374" r:id="rId10"/>
    <p:sldId id="381" r:id="rId11"/>
    <p:sldId id="382" r:id="rId12"/>
    <p:sldId id="383" r:id="rId13"/>
    <p:sldId id="384" r:id="rId14"/>
    <p:sldId id="409" r:id="rId15"/>
    <p:sldId id="410" r:id="rId16"/>
    <p:sldId id="411" r:id="rId17"/>
    <p:sldId id="387" r:id="rId18"/>
    <p:sldId id="389" r:id="rId19"/>
    <p:sldId id="376" r:id="rId20"/>
    <p:sldId id="400" r:id="rId21"/>
    <p:sldId id="375" r:id="rId22"/>
    <p:sldId id="289" r:id="rId23"/>
    <p:sldId id="320" r:id="rId24"/>
    <p:sldId id="361" r:id="rId25"/>
    <p:sldId id="373" r:id="rId26"/>
    <p:sldId id="362" r:id="rId27"/>
    <p:sldId id="402" r:id="rId28"/>
    <p:sldId id="408" r:id="rId29"/>
    <p:sldId id="403" r:id="rId30"/>
    <p:sldId id="404" r:id="rId31"/>
    <p:sldId id="405" r:id="rId32"/>
    <p:sldId id="406" r:id="rId33"/>
    <p:sldId id="407" r:id="rId34"/>
    <p:sldId id="378" r:id="rId35"/>
    <p:sldId id="277" r:id="rId36"/>
  </p:sldIdLst>
  <p:sldSz cx="12192000" cy="6858000"/>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953DA4-45FE-2C7F-3605-FDE19BCA5F62}" name="Jonathan Gale" initials="JG" userId="S::Jonathan.Gale@erm.com::7c9b79fa-e36b-43b3-8b8d-c99d4e9f95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 Paulic" initials="DP" lastIdx="10" clrIdx="0">
    <p:extLst>
      <p:ext uri="{19B8F6BF-5375-455C-9EA6-DF929625EA0E}">
        <p15:presenceInfo xmlns:p15="http://schemas.microsoft.com/office/powerpoint/2012/main" userId="S-1-5-21-1853637497-491971987-2917381224-6635" providerId="AD"/>
      </p:ext>
    </p:extLst>
  </p:cmAuthor>
  <p:cmAuthor id="2" name="Jonathan Gale" initials="JG" lastIdx="5" clrIdx="1">
    <p:extLst>
      <p:ext uri="{19B8F6BF-5375-455C-9EA6-DF929625EA0E}">
        <p15:presenceInfo xmlns:p15="http://schemas.microsoft.com/office/powerpoint/2012/main" userId="S::Jonathan.Gale@erm.com::7c9b79fa-e36b-43b3-8b8d-c99d4e9f95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EF"/>
    <a:srgbClr val="CDD5E0"/>
    <a:srgbClr val="CCCCCC"/>
    <a:srgbClr val="666666"/>
    <a:srgbClr val="FECC99"/>
    <a:srgbClr val="FEE6CC"/>
    <a:srgbClr val="CCDFDB"/>
    <a:srgbClr val="E5F0EC"/>
    <a:srgbClr val="D7E59A"/>
    <a:srgbClr val="EBF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76058-64C5-4ED4-80EE-89D0359A0D48}" v="238" dt="2024-04-27T15:04:23.91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8" autoAdjust="0"/>
    <p:restoredTop sz="83666" autoAdjust="0"/>
  </p:normalViewPr>
  <p:slideViewPr>
    <p:cSldViewPr snapToGrid="0" snapToObjects="1">
      <p:cViewPr varScale="1">
        <p:scale>
          <a:sx n="95" d="100"/>
          <a:sy n="95"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Gale" userId="7c9b79fa-e36b-43b3-8b8d-c99d4e9f95a6" providerId="ADAL" clId="{B8F76058-64C5-4ED4-80EE-89D0359A0D48}"/>
    <pc:docChg chg="undo custSel addSld delSld modSld sldOrd">
      <pc:chgData name="Jonathan Gale" userId="7c9b79fa-e36b-43b3-8b8d-c99d4e9f95a6" providerId="ADAL" clId="{B8F76058-64C5-4ED4-80EE-89D0359A0D48}" dt="2024-04-27T15:05:44.568" v="1912" actId="1076"/>
      <pc:docMkLst>
        <pc:docMk/>
      </pc:docMkLst>
      <pc:sldChg chg="modSp mod">
        <pc:chgData name="Jonathan Gale" userId="7c9b79fa-e36b-43b3-8b8d-c99d4e9f95a6" providerId="ADAL" clId="{B8F76058-64C5-4ED4-80EE-89D0359A0D48}" dt="2024-04-24T13:11:35.007" v="525" actId="6549"/>
        <pc:sldMkLst>
          <pc:docMk/>
          <pc:sldMk cId="2141996448" sldId="267"/>
        </pc:sldMkLst>
        <pc:spChg chg="mod">
          <ac:chgData name="Jonathan Gale" userId="7c9b79fa-e36b-43b3-8b8d-c99d4e9f95a6" providerId="ADAL" clId="{B8F76058-64C5-4ED4-80EE-89D0359A0D48}" dt="2024-04-24T13:11:31.708" v="524" actId="20577"/>
          <ac:spMkLst>
            <pc:docMk/>
            <pc:sldMk cId="2141996448" sldId="267"/>
            <ac:spMk id="2" creationId="{83145CF3-C12C-4347-8E68-43E7983404D2}"/>
          </ac:spMkLst>
        </pc:spChg>
        <pc:spChg chg="mod">
          <ac:chgData name="Jonathan Gale" userId="7c9b79fa-e36b-43b3-8b8d-c99d4e9f95a6" providerId="ADAL" clId="{B8F76058-64C5-4ED4-80EE-89D0359A0D48}" dt="2024-04-24T13:11:35.007" v="525" actId="6549"/>
          <ac:spMkLst>
            <pc:docMk/>
            <pc:sldMk cId="2141996448" sldId="267"/>
            <ac:spMk id="3" creationId="{9D51EF2D-F832-4781-89C3-3F5E4843BF42}"/>
          </ac:spMkLst>
        </pc:spChg>
      </pc:sldChg>
      <pc:sldChg chg="modSp mod modNotesTx">
        <pc:chgData name="Jonathan Gale" userId="7c9b79fa-e36b-43b3-8b8d-c99d4e9f95a6" providerId="ADAL" clId="{B8F76058-64C5-4ED4-80EE-89D0359A0D48}" dt="2024-04-27T14:44:09.458" v="1812" actId="20577"/>
        <pc:sldMkLst>
          <pc:docMk/>
          <pc:sldMk cId="1074535587" sldId="268"/>
        </pc:sldMkLst>
        <pc:spChg chg="mod">
          <ac:chgData name="Jonathan Gale" userId="7c9b79fa-e36b-43b3-8b8d-c99d4e9f95a6" providerId="ADAL" clId="{B8F76058-64C5-4ED4-80EE-89D0359A0D48}" dt="2024-04-24T13:11:52.262" v="533" actId="20577"/>
          <ac:spMkLst>
            <pc:docMk/>
            <pc:sldMk cId="1074535587" sldId="268"/>
            <ac:spMk id="4" creationId="{BCE7790D-E878-42AC-AA2D-8A369B3D74BF}"/>
          </ac:spMkLst>
        </pc:spChg>
      </pc:sldChg>
      <pc:sldChg chg="modSp mod delCm">
        <pc:chgData name="Jonathan Gale" userId="7c9b79fa-e36b-43b3-8b8d-c99d4e9f95a6" providerId="ADAL" clId="{B8F76058-64C5-4ED4-80EE-89D0359A0D48}" dt="2024-04-24T15:50:24.065" v="1785"/>
        <pc:sldMkLst>
          <pc:docMk/>
          <pc:sldMk cId="3550436766" sldId="272"/>
        </pc:sldMkLst>
        <pc:spChg chg="mod">
          <ac:chgData name="Jonathan Gale" userId="7c9b79fa-e36b-43b3-8b8d-c99d4e9f95a6" providerId="ADAL" clId="{B8F76058-64C5-4ED4-80EE-89D0359A0D48}" dt="2024-04-24T13:11:42.894" v="526" actId="20577"/>
          <ac:spMkLst>
            <pc:docMk/>
            <pc:sldMk cId="3550436766" sldId="272"/>
            <ac:spMk id="6" creationId="{8A59AED1-4BAA-47FE-A233-9C2F413DB688}"/>
          </ac:spMkLst>
        </pc:spChg>
        <pc:graphicFrameChg chg="modGraphic">
          <ac:chgData name="Jonathan Gale" userId="7c9b79fa-e36b-43b3-8b8d-c99d4e9f95a6" providerId="ADAL" clId="{B8F76058-64C5-4ED4-80EE-89D0359A0D48}" dt="2024-04-24T12:32:52.493" v="5" actId="20577"/>
          <ac:graphicFrameMkLst>
            <pc:docMk/>
            <pc:sldMk cId="3550436766" sldId="272"/>
            <ac:graphicFrameMk id="8" creationId="{6785EE1E-4A1C-4346-83D0-84014F8F230F}"/>
          </ac:graphicFrameMkLst>
        </pc:graphicFrameChg>
        <pc:extLst>
          <p:ext xmlns:p="http://schemas.openxmlformats.org/presentationml/2006/main" uri="{D6D511B9-2390-475A-947B-AFAB55BFBCF1}">
            <pc226:cmChg xmlns:pc226="http://schemas.microsoft.com/office/powerpoint/2022/06/main/command" chg="del">
              <pc226:chgData name="Jonathan Gale" userId="7c9b79fa-e36b-43b3-8b8d-c99d4e9f95a6" providerId="ADAL" clId="{B8F76058-64C5-4ED4-80EE-89D0359A0D48}" dt="2024-04-24T15:50:24.065" v="1785"/>
              <pc2:cmMkLst xmlns:pc2="http://schemas.microsoft.com/office/powerpoint/2019/9/main/command">
                <pc:docMk/>
                <pc:sldMk cId="3550436766" sldId="272"/>
                <pc2:cmMk id="{00E13FD0-A97A-4456-B74C-C11A3C056C44}"/>
              </pc2:cmMkLst>
            </pc226:cmChg>
          </p:ext>
        </pc:extLst>
      </pc:sldChg>
      <pc:sldChg chg="modSp mod">
        <pc:chgData name="Jonathan Gale" userId="7c9b79fa-e36b-43b3-8b8d-c99d4e9f95a6" providerId="ADAL" clId="{B8F76058-64C5-4ED4-80EE-89D0359A0D48}" dt="2024-04-24T13:10:17.964" v="522" actId="14100"/>
        <pc:sldMkLst>
          <pc:docMk/>
          <pc:sldMk cId="308386783" sldId="289"/>
        </pc:sldMkLst>
        <pc:spChg chg="mod">
          <ac:chgData name="Jonathan Gale" userId="7c9b79fa-e36b-43b3-8b8d-c99d4e9f95a6" providerId="ADAL" clId="{B8F76058-64C5-4ED4-80EE-89D0359A0D48}" dt="2024-04-24T13:10:17.964" v="522" actId="14100"/>
          <ac:spMkLst>
            <pc:docMk/>
            <pc:sldMk cId="308386783" sldId="289"/>
            <ac:spMk id="12" creationId="{D11693FE-8633-4CDA-ABA8-92FAAA0C73FA}"/>
          </ac:spMkLst>
        </pc:spChg>
      </pc:sldChg>
      <pc:sldChg chg="modSp mod">
        <pc:chgData name="Jonathan Gale" userId="7c9b79fa-e36b-43b3-8b8d-c99d4e9f95a6" providerId="ADAL" clId="{B8F76058-64C5-4ED4-80EE-89D0359A0D48}" dt="2024-04-24T13:12:27.004" v="550" actId="14100"/>
        <pc:sldMkLst>
          <pc:docMk/>
          <pc:sldMk cId="959188993" sldId="301"/>
        </pc:sldMkLst>
        <pc:spChg chg="mod">
          <ac:chgData name="Jonathan Gale" userId="7c9b79fa-e36b-43b3-8b8d-c99d4e9f95a6" providerId="ADAL" clId="{B8F76058-64C5-4ED4-80EE-89D0359A0D48}" dt="2024-04-24T13:12:27.004" v="550" actId="14100"/>
          <ac:spMkLst>
            <pc:docMk/>
            <pc:sldMk cId="959188993" sldId="301"/>
            <ac:spMk id="6" creationId="{00000000-0000-0000-0000-000000000000}"/>
          </ac:spMkLst>
        </pc:spChg>
      </pc:sldChg>
      <pc:sldChg chg="modSp mod modNotesTx">
        <pc:chgData name="Jonathan Gale" userId="7c9b79fa-e36b-43b3-8b8d-c99d4e9f95a6" providerId="ADAL" clId="{B8F76058-64C5-4ED4-80EE-89D0359A0D48}" dt="2024-04-24T13:24:44.879" v="833" actId="20577"/>
        <pc:sldMkLst>
          <pc:docMk/>
          <pc:sldMk cId="1819410849" sldId="302"/>
        </pc:sldMkLst>
        <pc:spChg chg="mod">
          <ac:chgData name="Jonathan Gale" userId="7c9b79fa-e36b-43b3-8b8d-c99d4e9f95a6" providerId="ADAL" clId="{B8F76058-64C5-4ED4-80EE-89D0359A0D48}" dt="2024-04-24T13:12:43.542" v="559" actId="20577"/>
          <ac:spMkLst>
            <pc:docMk/>
            <pc:sldMk cId="1819410849" sldId="302"/>
            <ac:spMk id="4" creationId="{93F6D019-C9CB-4FEE-A441-05860D8C7BA1}"/>
          </ac:spMkLst>
        </pc:spChg>
        <pc:spChg chg="mod">
          <ac:chgData name="Jonathan Gale" userId="7c9b79fa-e36b-43b3-8b8d-c99d4e9f95a6" providerId="ADAL" clId="{B8F76058-64C5-4ED4-80EE-89D0359A0D48}" dt="2024-04-24T13:14:52.838" v="735" actId="20577"/>
          <ac:spMkLst>
            <pc:docMk/>
            <pc:sldMk cId="1819410849" sldId="302"/>
            <ac:spMk id="7" creationId="{00000000-0000-0000-0000-000000000000}"/>
          </ac:spMkLst>
        </pc:spChg>
      </pc:sldChg>
      <pc:sldChg chg="addSp delSp modSp mod modAnim">
        <pc:chgData name="Jonathan Gale" userId="7c9b79fa-e36b-43b3-8b8d-c99d4e9f95a6" providerId="ADAL" clId="{B8F76058-64C5-4ED4-80EE-89D0359A0D48}" dt="2024-04-27T14:43:43.430" v="1796" actId="20577"/>
        <pc:sldMkLst>
          <pc:docMk/>
          <pc:sldMk cId="2882203037" sldId="320"/>
        </pc:sldMkLst>
        <pc:spChg chg="mod">
          <ac:chgData name="Jonathan Gale" userId="7c9b79fa-e36b-43b3-8b8d-c99d4e9f95a6" providerId="ADAL" clId="{B8F76058-64C5-4ED4-80EE-89D0359A0D48}" dt="2024-04-24T13:09:25.641" v="474" actId="20577"/>
          <ac:spMkLst>
            <pc:docMk/>
            <pc:sldMk cId="2882203037" sldId="320"/>
            <ac:spMk id="4" creationId="{93F6D019-C9CB-4FEE-A441-05860D8C7BA1}"/>
          </ac:spMkLst>
        </pc:spChg>
        <pc:spChg chg="mod">
          <ac:chgData name="Jonathan Gale" userId="7c9b79fa-e36b-43b3-8b8d-c99d4e9f95a6" providerId="ADAL" clId="{B8F76058-64C5-4ED4-80EE-89D0359A0D48}" dt="2024-04-24T13:08:33.631" v="446" actId="20577"/>
          <ac:spMkLst>
            <pc:docMk/>
            <pc:sldMk cId="2882203037" sldId="320"/>
            <ac:spMk id="21" creationId="{AA5A267D-0531-4EAB-BF41-0CF5E50FD4F5}"/>
          </ac:spMkLst>
        </pc:spChg>
        <pc:graphicFrameChg chg="del mod">
          <ac:chgData name="Jonathan Gale" userId="7c9b79fa-e36b-43b3-8b8d-c99d4e9f95a6" providerId="ADAL" clId="{B8F76058-64C5-4ED4-80EE-89D0359A0D48}" dt="2024-04-24T13:02:51.439" v="250" actId="478"/>
          <ac:graphicFrameMkLst>
            <pc:docMk/>
            <pc:sldMk cId="2882203037" sldId="320"/>
            <ac:graphicFrameMk id="2" creationId="{9EDF9185-F235-7F12-5622-AFAD147E974F}"/>
          </ac:graphicFrameMkLst>
        </pc:graphicFrameChg>
        <pc:graphicFrameChg chg="add mod">
          <ac:chgData name="Jonathan Gale" userId="7c9b79fa-e36b-43b3-8b8d-c99d4e9f95a6" providerId="ADAL" clId="{B8F76058-64C5-4ED4-80EE-89D0359A0D48}" dt="2024-04-24T13:00:31.072" v="229" actId="1076"/>
          <ac:graphicFrameMkLst>
            <pc:docMk/>
            <pc:sldMk cId="2882203037" sldId="320"/>
            <ac:graphicFrameMk id="6" creationId="{9D02F107-BEE4-38A3-C1A9-4A785E136720}"/>
          </ac:graphicFrameMkLst>
        </pc:graphicFrameChg>
        <pc:graphicFrameChg chg="add mod modGraphic">
          <ac:chgData name="Jonathan Gale" userId="7c9b79fa-e36b-43b3-8b8d-c99d4e9f95a6" providerId="ADAL" clId="{B8F76058-64C5-4ED4-80EE-89D0359A0D48}" dt="2024-04-24T13:50:34.764" v="927"/>
          <ac:graphicFrameMkLst>
            <pc:docMk/>
            <pc:sldMk cId="2882203037" sldId="320"/>
            <ac:graphicFrameMk id="9" creationId="{3F70BDAB-8323-2A56-6EE5-81C72EE2CEE9}"/>
          </ac:graphicFrameMkLst>
        </pc:graphicFrameChg>
        <pc:graphicFrameChg chg="add mod modGraphic">
          <ac:chgData name="Jonathan Gale" userId="7c9b79fa-e36b-43b3-8b8d-c99d4e9f95a6" providerId="ADAL" clId="{B8F76058-64C5-4ED4-80EE-89D0359A0D48}" dt="2024-04-27T14:43:43.430" v="1796" actId="20577"/>
          <ac:graphicFrameMkLst>
            <pc:docMk/>
            <pc:sldMk cId="2882203037" sldId="320"/>
            <ac:graphicFrameMk id="10" creationId="{42D31023-66C7-F194-4FBC-B00DC7280758}"/>
          </ac:graphicFrameMkLst>
        </pc:graphicFrameChg>
      </pc:sldChg>
      <pc:sldChg chg="modSp mod modNotesTx">
        <pc:chgData name="Jonathan Gale" userId="7c9b79fa-e36b-43b3-8b8d-c99d4e9f95a6" providerId="ADAL" clId="{B8F76058-64C5-4ED4-80EE-89D0359A0D48}" dt="2024-04-27T14:43:53.211" v="1802" actId="20577"/>
        <pc:sldMkLst>
          <pc:docMk/>
          <pc:sldMk cId="907940295" sldId="361"/>
        </pc:sldMkLst>
        <pc:spChg chg="mod">
          <ac:chgData name="Jonathan Gale" userId="7c9b79fa-e36b-43b3-8b8d-c99d4e9f95a6" providerId="ADAL" clId="{B8F76058-64C5-4ED4-80EE-89D0359A0D48}" dt="2024-04-24T13:09:34.286" v="484" actId="20577"/>
          <ac:spMkLst>
            <pc:docMk/>
            <pc:sldMk cId="907940295" sldId="361"/>
            <ac:spMk id="4" creationId="{93F6D019-C9CB-4FEE-A441-05860D8C7BA1}"/>
          </ac:spMkLst>
        </pc:spChg>
        <pc:spChg chg="mod">
          <ac:chgData name="Jonathan Gale" userId="7c9b79fa-e36b-43b3-8b8d-c99d4e9f95a6" providerId="ADAL" clId="{B8F76058-64C5-4ED4-80EE-89D0359A0D48}" dt="2024-04-24T13:08:41.263" v="464" actId="20577"/>
          <ac:spMkLst>
            <pc:docMk/>
            <pc:sldMk cId="907940295" sldId="361"/>
            <ac:spMk id="21" creationId="{AA5A267D-0531-4EAB-BF41-0CF5E50FD4F5}"/>
          </ac:spMkLst>
        </pc:spChg>
        <pc:graphicFrameChg chg="modGraphic">
          <ac:chgData name="Jonathan Gale" userId="7c9b79fa-e36b-43b3-8b8d-c99d4e9f95a6" providerId="ADAL" clId="{B8F76058-64C5-4ED4-80EE-89D0359A0D48}" dt="2024-04-27T14:43:53.211" v="1802" actId="20577"/>
          <ac:graphicFrameMkLst>
            <pc:docMk/>
            <pc:sldMk cId="907940295" sldId="361"/>
            <ac:graphicFrameMk id="2" creationId="{7F79DAA4-1DD4-465C-5989-B9D2CE1EFA57}"/>
          </ac:graphicFrameMkLst>
        </pc:graphicFrameChg>
        <pc:graphicFrameChg chg="mod modGraphic">
          <ac:chgData name="Jonathan Gale" userId="7c9b79fa-e36b-43b3-8b8d-c99d4e9f95a6" providerId="ADAL" clId="{B8F76058-64C5-4ED4-80EE-89D0359A0D48}" dt="2024-04-24T13:08:16.789" v="426" actId="20577"/>
          <ac:graphicFrameMkLst>
            <pc:docMk/>
            <pc:sldMk cId="907940295" sldId="361"/>
            <ac:graphicFrameMk id="6" creationId="{A3C35D95-EB7D-1BF5-D076-C52447578B1B}"/>
          </ac:graphicFrameMkLst>
        </pc:graphicFrameChg>
      </pc:sldChg>
      <pc:sldChg chg="addSp delSp modSp mod modNotesTx">
        <pc:chgData name="Jonathan Gale" userId="7c9b79fa-e36b-43b3-8b8d-c99d4e9f95a6" providerId="ADAL" clId="{B8F76058-64C5-4ED4-80EE-89D0359A0D48}" dt="2024-04-27T14:48:15.886" v="1819" actId="14100"/>
        <pc:sldMkLst>
          <pc:docMk/>
          <pc:sldMk cId="1414876246" sldId="362"/>
        </pc:sldMkLst>
        <pc:spChg chg="mod">
          <ac:chgData name="Jonathan Gale" userId="7c9b79fa-e36b-43b3-8b8d-c99d4e9f95a6" providerId="ADAL" clId="{B8F76058-64C5-4ED4-80EE-89D0359A0D48}" dt="2024-04-24T12:53:43.860" v="164" actId="313"/>
          <ac:spMkLst>
            <pc:docMk/>
            <pc:sldMk cId="1414876246" sldId="362"/>
            <ac:spMk id="4" creationId="{93F6D019-C9CB-4FEE-A441-05860D8C7BA1}"/>
          </ac:spMkLst>
        </pc:spChg>
        <pc:spChg chg="mod">
          <ac:chgData name="Jonathan Gale" userId="7c9b79fa-e36b-43b3-8b8d-c99d4e9f95a6" providerId="ADAL" clId="{B8F76058-64C5-4ED4-80EE-89D0359A0D48}" dt="2024-04-24T12:52:52.975" v="141" actId="20577"/>
          <ac:spMkLst>
            <pc:docMk/>
            <pc:sldMk cId="1414876246" sldId="362"/>
            <ac:spMk id="21" creationId="{AA5A267D-0531-4EAB-BF41-0CF5E50FD4F5}"/>
          </ac:spMkLst>
        </pc:spChg>
        <pc:picChg chg="add mod">
          <ac:chgData name="Jonathan Gale" userId="7c9b79fa-e36b-43b3-8b8d-c99d4e9f95a6" providerId="ADAL" clId="{B8F76058-64C5-4ED4-80EE-89D0359A0D48}" dt="2024-04-27T14:48:15.886" v="1819" actId="14100"/>
          <ac:picMkLst>
            <pc:docMk/>
            <pc:sldMk cId="1414876246" sldId="362"/>
            <ac:picMk id="2" creationId="{85CB4D2E-4CB3-5EC7-2CBF-70401BCF2D3E}"/>
          </ac:picMkLst>
        </pc:picChg>
        <pc:picChg chg="del">
          <ac:chgData name="Jonathan Gale" userId="7c9b79fa-e36b-43b3-8b8d-c99d4e9f95a6" providerId="ADAL" clId="{B8F76058-64C5-4ED4-80EE-89D0359A0D48}" dt="2024-04-24T12:52:55.474" v="142" actId="478"/>
          <ac:picMkLst>
            <pc:docMk/>
            <pc:sldMk cId="1414876246" sldId="362"/>
            <ac:picMk id="6" creationId="{FDE06A5D-FC50-47E9-5273-2BC7D8C08FC7}"/>
          </ac:picMkLst>
        </pc:picChg>
        <pc:picChg chg="add del mod">
          <ac:chgData name="Jonathan Gale" userId="7c9b79fa-e36b-43b3-8b8d-c99d4e9f95a6" providerId="ADAL" clId="{B8F76058-64C5-4ED4-80EE-89D0359A0D48}" dt="2024-04-27T14:47:56.912" v="1813" actId="478"/>
          <ac:picMkLst>
            <pc:docMk/>
            <pc:sldMk cId="1414876246" sldId="362"/>
            <ac:picMk id="1026" creationId="{F5C0541F-F178-E5D7-C55F-65D06A688A9B}"/>
          </ac:picMkLst>
        </pc:picChg>
      </pc:sldChg>
      <pc:sldChg chg="modSp mod">
        <pc:chgData name="Jonathan Gale" userId="7c9b79fa-e36b-43b3-8b8d-c99d4e9f95a6" providerId="ADAL" clId="{B8F76058-64C5-4ED4-80EE-89D0359A0D48}" dt="2024-04-24T13:09:58.781" v="508" actId="20577"/>
        <pc:sldMkLst>
          <pc:docMk/>
          <pc:sldMk cId="3998516060" sldId="373"/>
        </pc:sldMkLst>
        <pc:spChg chg="mod">
          <ac:chgData name="Jonathan Gale" userId="7c9b79fa-e36b-43b3-8b8d-c99d4e9f95a6" providerId="ADAL" clId="{B8F76058-64C5-4ED4-80EE-89D0359A0D48}" dt="2024-04-24T13:09:58.781" v="508" actId="20577"/>
          <ac:spMkLst>
            <pc:docMk/>
            <pc:sldMk cId="3998516060" sldId="373"/>
            <ac:spMk id="12" creationId="{D11693FE-8633-4CDA-ABA8-92FAAA0C73FA}"/>
          </ac:spMkLst>
        </pc:spChg>
      </pc:sldChg>
      <pc:sldChg chg="addSp delSp modSp mod">
        <pc:chgData name="Jonathan Gale" userId="7c9b79fa-e36b-43b3-8b8d-c99d4e9f95a6" providerId="ADAL" clId="{B8F76058-64C5-4ED4-80EE-89D0359A0D48}" dt="2024-04-24T14:51:29.263" v="972" actId="14734"/>
        <pc:sldMkLst>
          <pc:docMk/>
          <pc:sldMk cId="3146622240" sldId="374"/>
        </pc:sldMkLst>
        <pc:spChg chg="mod">
          <ac:chgData name="Jonathan Gale" userId="7c9b79fa-e36b-43b3-8b8d-c99d4e9f95a6" providerId="ADAL" clId="{B8F76058-64C5-4ED4-80EE-89D0359A0D48}" dt="2024-04-24T13:30:33.547" v="841" actId="20577"/>
          <ac:spMkLst>
            <pc:docMk/>
            <pc:sldMk cId="3146622240" sldId="374"/>
            <ac:spMk id="4" creationId="{93F6D019-C9CB-4FEE-A441-05860D8C7BA1}"/>
          </ac:spMkLst>
        </pc:spChg>
        <pc:spChg chg="add del">
          <ac:chgData name="Jonathan Gale" userId="7c9b79fa-e36b-43b3-8b8d-c99d4e9f95a6" providerId="ADAL" clId="{B8F76058-64C5-4ED4-80EE-89D0359A0D48}" dt="2024-04-24T13:44:06.886" v="889" actId="22"/>
          <ac:spMkLst>
            <pc:docMk/>
            <pc:sldMk cId="3146622240" sldId="374"/>
            <ac:spMk id="6" creationId="{D786755C-7D4C-67CB-31DB-A29AB12D1A7C}"/>
          </ac:spMkLst>
        </pc:spChg>
        <pc:graphicFrameChg chg="add del mod modGraphic">
          <ac:chgData name="Jonathan Gale" userId="7c9b79fa-e36b-43b3-8b8d-c99d4e9f95a6" providerId="ADAL" clId="{B8F76058-64C5-4ED4-80EE-89D0359A0D48}" dt="2024-04-24T14:51:29.263" v="972" actId="14734"/>
          <ac:graphicFrameMkLst>
            <pc:docMk/>
            <pc:sldMk cId="3146622240" sldId="374"/>
            <ac:graphicFrameMk id="11" creationId="{1F18DA69-93C4-F441-2A7B-4118E43E6671}"/>
          </ac:graphicFrameMkLst>
        </pc:graphicFrameChg>
      </pc:sldChg>
      <pc:sldChg chg="addSp delSp modSp mod">
        <pc:chgData name="Jonathan Gale" userId="7c9b79fa-e36b-43b3-8b8d-c99d4e9f95a6" providerId="ADAL" clId="{B8F76058-64C5-4ED4-80EE-89D0359A0D48}" dt="2024-04-27T15:05:44.568" v="1912" actId="1076"/>
        <pc:sldMkLst>
          <pc:docMk/>
          <pc:sldMk cId="1486353561" sldId="375"/>
        </pc:sldMkLst>
        <pc:spChg chg="mod">
          <ac:chgData name="Jonathan Gale" userId="7c9b79fa-e36b-43b3-8b8d-c99d4e9f95a6" providerId="ADAL" clId="{B8F76058-64C5-4ED4-80EE-89D0359A0D48}" dt="2024-04-24T15:44:31.341" v="1741" actId="20577"/>
          <ac:spMkLst>
            <pc:docMk/>
            <pc:sldMk cId="1486353561" sldId="375"/>
            <ac:spMk id="14" creationId="{405D82C9-997B-4A4D-B938-ACA518FBD612}"/>
          </ac:spMkLst>
        </pc:spChg>
        <pc:spChg chg="mod">
          <ac:chgData name="Jonathan Gale" userId="7c9b79fa-e36b-43b3-8b8d-c99d4e9f95a6" providerId="ADAL" clId="{B8F76058-64C5-4ED4-80EE-89D0359A0D48}" dt="2024-04-24T15:45:08.297" v="1753" actId="20577"/>
          <ac:spMkLst>
            <pc:docMk/>
            <pc:sldMk cId="1486353561" sldId="375"/>
            <ac:spMk id="15" creationId="{EFA1F079-F15E-4F9B-A759-1B706219B25A}"/>
          </ac:spMkLst>
        </pc:spChg>
        <pc:picChg chg="add mod">
          <ac:chgData name="Jonathan Gale" userId="7c9b79fa-e36b-43b3-8b8d-c99d4e9f95a6" providerId="ADAL" clId="{B8F76058-64C5-4ED4-80EE-89D0359A0D48}" dt="2024-04-27T15:05:44.568" v="1912" actId="1076"/>
          <ac:picMkLst>
            <pc:docMk/>
            <pc:sldMk cId="1486353561" sldId="375"/>
            <ac:picMk id="4" creationId="{1BA0E49B-0894-A78D-E0B8-10855A3C0751}"/>
          </ac:picMkLst>
        </pc:picChg>
        <pc:picChg chg="del">
          <ac:chgData name="Jonathan Gale" userId="7c9b79fa-e36b-43b3-8b8d-c99d4e9f95a6" providerId="ADAL" clId="{B8F76058-64C5-4ED4-80EE-89D0359A0D48}" dt="2024-04-27T15:05:40.258" v="1910" actId="478"/>
          <ac:picMkLst>
            <pc:docMk/>
            <pc:sldMk cId="1486353561" sldId="375"/>
            <ac:picMk id="7" creationId="{8AA1EA7B-05D6-7701-59FE-DD94D964681F}"/>
          </ac:picMkLst>
        </pc:picChg>
      </pc:sldChg>
      <pc:sldChg chg="del">
        <pc:chgData name="Jonathan Gale" userId="7c9b79fa-e36b-43b3-8b8d-c99d4e9f95a6" providerId="ADAL" clId="{B8F76058-64C5-4ED4-80EE-89D0359A0D48}" dt="2024-04-24T14:50:52.083" v="960" actId="47"/>
        <pc:sldMkLst>
          <pc:docMk/>
          <pc:sldMk cId="3493090603" sldId="377"/>
        </pc:sldMkLst>
      </pc:sldChg>
      <pc:sldChg chg="delSp modSp mod modNotesTx">
        <pc:chgData name="Jonathan Gale" userId="7c9b79fa-e36b-43b3-8b8d-c99d4e9f95a6" providerId="ADAL" clId="{B8F76058-64C5-4ED4-80EE-89D0359A0D48}" dt="2024-04-24T15:45:36.624" v="1754" actId="6549"/>
        <pc:sldMkLst>
          <pc:docMk/>
          <pc:sldMk cId="4227072218" sldId="378"/>
        </pc:sldMkLst>
        <pc:spChg chg="del">
          <ac:chgData name="Jonathan Gale" userId="7c9b79fa-e36b-43b3-8b8d-c99d4e9f95a6" providerId="ADAL" clId="{B8F76058-64C5-4ED4-80EE-89D0359A0D48}" dt="2024-04-24T13:10:29.535" v="523" actId="478"/>
          <ac:spMkLst>
            <pc:docMk/>
            <pc:sldMk cId="4227072218" sldId="378"/>
            <ac:spMk id="3" creationId="{00000000-0000-0000-0000-000000000000}"/>
          </ac:spMkLst>
        </pc:spChg>
        <pc:spChg chg="mod">
          <ac:chgData name="Jonathan Gale" userId="7c9b79fa-e36b-43b3-8b8d-c99d4e9f95a6" providerId="ADAL" clId="{B8F76058-64C5-4ED4-80EE-89D0359A0D48}" dt="2024-04-24T12:59:46.735" v="226" actId="15"/>
          <ac:spMkLst>
            <pc:docMk/>
            <pc:sldMk cId="4227072218" sldId="378"/>
            <ac:spMk id="6" creationId="{00000000-0000-0000-0000-000000000000}"/>
          </ac:spMkLst>
        </pc:spChg>
      </pc:sldChg>
      <pc:sldChg chg="modSp del mod">
        <pc:chgData name="Jonathan Gale" userId="7c9b79fa-e36b-43b3-8b8d-c99d4e9f95a6" providerId="ADAL" clId="{B8F76058-64C5-4ED4-80EE-89D0359A0D48}" dt="2024-04-24T15:33:24.010" v="1670" actId="47"/>
        <pc:sldMkLst>
          <pc:docMk/>
          <pc:sldMk cId="3340068993" sldId="379"/>
        </pc:sldMkLst>
        <pc:spChg chg="mod">
          <ac:chgData name="Jonathan Gale" userId="7c9b79fa-e36b-43b3-8b8d-c99d4e9f95a6" providerId="ADAL" clId="{B8F76058-64C5-4ED4-80EE-89D0359A0D48}" dt="2024-04-24T15:32:53.890" v="1647" actId="20577"/>
          <ac:spMkLst>
            <pc:docMk/>
            <pc:sldMk cId="3340068993" sldId="379"/>
            <ac:spMk id="4" creationId="{93F6D019-C9CB-4FEE-A441-05860D8C7BA1}"/>
          </ac:spMkLst>
        </pc:spChg>
        <pc:spChg chg="mod">
          <ac:chgData name="Jonathan Gale" userId="7c9b79fa-e36b-43b3-8b8d-c99d4e9f95a6" providerId="ADAL" clId="{B8F76058-64C5-4ED4-80EE-89D0359A0D48}" dt="2024-04-24T15:32:42.765" v="1631" actId="20577"/>
          <ac:spMkLst>
            <pc:docMk/>
            <pc:sldMk cId="3340068993" sldId="379"/>
            <ac:spMk id="15" creationId="{EFA1F079-F15E-4F9B-A759-1B706219B25A}"/>
          </ac:spMkLst>
        </pc:spChg>
        <pc:spChg chg="mod">
          <ac:chgData name="Jonathan Gale" userId="7c9b79fa-e36b-43b3-8b8d-c99d4e9f95a6" providerId="ADAL" clId="{B8F76058-64C5-4ED4-80EE-89D0359A0D48}" dt="2024-04-24T15:32:47.964" v="1637" actId="20577"/>
          <ac:spMkLst>
            <pc:docMk/>
            <pc:sldMk cId="3340068993" sldId="379"/>
            <ac:spMk id="21" creationId="{AA5A267D-0531-4EAB-BF41-0CF5E50FD4F5}"/>
          </ac:spMkLst>
        </pc:spChg>
      </pc:sldChg>
      <pc:sldChg chg="modSp mod addCm">
        <pc:chgData name="Jonathan Gale" userId="7c9b79fa-e36b-43b3-8b8d-c99d4e9f95a6" providerId="ADAL" clId="{B8F76058-64C5-4ED4-80EE-89D0359A0D48}" dt="2024-04-27T14:59:39.026" v="1863" actId="20577"/>
        <pc:sldMkLst>
          <pc:docMk/>
          <pc:sldMk cId="3411665598" sldId="381"/>
        </pc:sldMkLst>
        <pc:spChg chg="mod">
          <ac:chgData name="Jonathan Gale" userId="7c9b79fa-e36b-43b3-8b8d-c99d4e9f95a6" providerId="ADAL" clId="{B8F76058-64C5-4ED4-80EE-89D0359A0D48}" dt="2024-04-24T15:09:26.635" v="1268" actId="20577"/>
          <ac:spMkLst>
            <pc:docMk/>
            <pc:sldMk cId="3411665598" sldId="381"/>
            <ac:spMk id="2" creationId="{5CB66FBC-7E00-40AF-20FB-D9CE840939A1}"/>
          </ac:spMkLst>
        </pc:spChg>
        <pc:spChg chg="mod">
          <ac:chgData name="Jonathan Gale" userId="7c9b79fa-e36b-43b3-8b8d-c99d4e9f95a6" providerId="ADAL" clId="{B8F76058-64C5-4ED4-80EE-89D0359A0D48}" dt="2024-04-24T15:31:37.815" v="1614" actId="20577"/>
          <ac:spMkLst>
            <pc:docMk/>
            <pc:sldMk cId="3411665598" sldId="381"/>
            <ac:spMk id="4" creationId="{285CA4C8-1B81-C4BF-4AAB-6B68C0A2E341}"/>
          </ac:spMkLst>
        </pc:spChg>
        <pc:spChg chg="mod">
          <ac:chgData name="Jonathan Gale" userId="7c9b79fa-e36b-43b3-8b8d-c99d4e9f95a6" providerId="ADAL" clId="{B8F76058-64C5-4ED4-80EE-89D0359A0D48}" dt="2024-04-24T15:01:57.391" v="1102" actId="20577"/>
          <ac:spMkLst>
            <pc:docMk/>
            <pc:sldMk cId="3411665598" sldId="381"/>
            <ac:spMk id="15" creationId="{0D3C0030-7040-3CA8-83DD-06E44CADF9CD}"/>
          </ac:spMkLst>
        </pc:spChg>
        <pc:spChg chg="mod">
          <ac:chgData name="Jonathan Gale" userId="7c9b79fa-e36b-43b3-8b8d-c99d4e9f95a6" providerId="ADAL" clId="{B8F76058-64C5-4ED4-80EE-89D0359A0D48}" dt="2024-04-27T14:59:39.026" v="1863" actId="20577"/>
          <ac:spMkLst>
            <pc:docMk/>
            <pc:sldMk cId="3411665598" sldId="381"/>
            <ac:spMk id="16" creationId="{77D14066-0F6C-55FB-F7A5-E2043A1BE631}"/>
          </ac:spMkLst>
        </pc:spChg>
        <pc:spChg chg="mod">
          <ac:chgData name="Jonathan Gale" userId="7c9b79fa-e36b-43b3-8b8d-c99d4e9f95a6" providerId="ADAL" clId="{B8F76058-64C5-4ED4-80EE-89D0359A0D48}" dt="2024-04-24T15:02:04.515" v="1112" actId="20577"/>
          <ac:spMkLst>
            <pc:docMk/>
            <pc:sldMk cId="3411665598" sldId="381"/>
            <ac:spMk id="21" creationId="{B178E65C-E1DB-ACE0-B5BE-F1129D33BD32}"/>
          </ac:spMkLst>
        </pc:spChg>
        <pc:extLst>
          <p:ext xmlns:p="http://schemas.openxmlformats.org/presentationml/2006/main" uri="{D6D511B9-2390-475A-947B-AFAB55BFBCF1}">
            <pc226:cmChg xmlns:pc226="http://schemas.microsoft.com/office/powerpoint/2022/06/main/command" chg="add">
              <pc226:chgData name="Jonathan Gale" userId="7c9b79fa-e36b-43b3-8b8d-c99d4e9f95a6" providerId="ADAL" clId="{B8F76058-64C5-4ED4-80EE-89D0359A0D48}" dt="2024-04-24T15:49:54.482" v="1784"/>
              <pc2:cmMkLst xmlns:pc2="http://schemas.microsoft.com/office/powerpoint/2019/9/main/command">
                <pc:docMk/>
                <pc:sldMk cId="3411665598" sldId="381"/>
                <pc2:cmMk id="{AC8A4503-7B5C-4440-B235-46C14F1B5A46}"/>
              </pc2:cmMkLst>
            </pc226:cmChg>
          </p:ext>
        </pc:extLst>
      </pc:sldChg>
      <pc:sldChg chg="modSp mod">
        <pc:chgData name="Jonathan Gale" userId="7c9b79fa-e36b-43b3-8b8d-c99d4e9f95a6" providerId="ADAL" clId="{B8F76058-64C5-4ED4-80EE-89D0359A0D48}" dt="2024-04-27T14:59:26.082" v="1861" actId="20577"/>
        <pc:sldMkLst>
          <pc:docMk/>
          <pc:sldMk cId="752738027" sldId="382"/>
        </pc:sldMkLst>
        <pc:spChg chg="mod">
          <ac:chgData name="Jonathan Gale" userId="7c9b79fa-e36b-43b3-8b8d-c99d4e9f95a6" providerId="ADAL" clId="{B8F76058-64C5-4ED4-80EE-89D0359A0D48}" dt="2024-04-24T15:09:13.719" v="1248" actId="20577"/>
          <ac:spMkLst>
            <pc:docMk/>
            <pc:sldMk cId="752738027" sldId="382"/>
            <ac:spMk id="2" creationId="{907057FF-4D30-F174-8265-A34E54603FE4}"/>
          </ac:spMkLst>
        </pc:spChg>
        <pc:spChg chg="mod">
          <ac:chgData name="Jonathan Gale" userId="7c9b79fa-e36b-43b3-8b8d-c99d4e9f95a6" providerId="ADAL" clId="{B8F76058-64C5-4ED4-80EE-89D0359A0D48}" dt="2024-04-24T15:31:45.597" v="1624" actId="20577"/>
          <ac:spMkLst>
            <pc:docMk/>
            <pc:sldMk cId="752738027" sldId="382"/>
            <ac:spMk id="4" creationId="{1275BE7D-1710-010C-19C3-7ACFBCA9EAC0}"/>
          </ac:spMkLst>
        </pc:spChg>
        <pc:spChg chg="mod">
          <ac:chgData name="Jonathan Gale" userId="7c9b79fa-e36b-43b3-8b8d-c99d4e9f95a6" providerId="ADAL" clId="{B8F76058-64C5-4ED4-80EE-89D0359A0D48}" dt="2024-04-24T15:02:43.264" v="1119" actId="20577"/>
          <ac:spMkLst>
            <pc:docMk/>
            <pc:sldMk cId="752738027" sldId="382"/>
            <ac:spMk id="15" creationId="{ACEB030F-CD18-286B-82D6-855B46AB6543}"/>
          </ac:spMkLst>
        </pc:spChg>
        <pc:spChg chg="mod">
          <ac:chgData name="Jonathan Gale" userId="7c9b79fa-e36b-43b3-8b8d-c99d4e9f95a6" providerId="ADAL" clId="{B8F76058-64C5-4ED4-80EE-89D0359A0D48}" dt="2024-04-27T14:59:26.082" v="1861" actId="20577"/>
          <ac:spMkLst>
            <pc:docMk/>
            <pc:sldMk cId="752738027" sldId="382"/>
            <ac:spMk id="16" creationId="{D510F477-1AE4-4474-58E5-E24FF1AC30A0}"/>
          </ac:spMkLst>
        </pc:spChg>
        <pc:spChg chg="mod">
          <ac:chgData name="Jonathan Gale" userId="7c9b79fa-e36b-43b3-8b8d-c99d4e9f95a6" providerId="ADAL" clId="{B8F76058-64C5-4ED4-80EE-89D0359A0D48}" dt="2024-04-24T15:08:02.129" v="1210"/>
          <ac:spMkLst>
            <pc:docMk/>
            <pc:sldMk cId="752738027" sldId="382"/>
            <ac:spMk id="21" creationId="{9F7CBECA-78C6-0D5B-BB31-C1F897FA9EB5}"/>
          </ac:spMkLst>
        </pc:spChg>
      </pc:sldChg>
      <pc:sldChg chg="modSp mod modAnim">
        <pc:chgData name="Jonathan Gale" userId="7c9b79fa-e36b-43b3-8b8d-c99d4e9f95a6" providerId="ADAL" clId="{B8F76058-64C5-4ED4-80EE-89D0359A0D48}" dt="2024-04-27T14:59:45.962" v="1864" actId="20577"/>
        <pc:sldMkLst>
          <pc:docMk/>
          <pc:sldMk cId="466424049" sldId="383"/>
        </pc:sldMkLst>
        <pc:spChg chg="mod">
          <ac:chgData name="Jonathan Gale" userId="7c9b79fa-e36b-43b3-8b8d-c99d4e9f95a6" providerId="ADAL" clId="{B8F76058-64C5-4ED4-80EE-89D0359A0D48}" dt="2024-04-24T15:12:22.344" v="1301" actId="20577"/>
          <ac:spMkLst>
            <pc:docMk/>
            <pc:sldMk cId="466424049" sldId="383"/>
            <ac:spMk id="2" creationId="{3DBEF50F-9507-D768-4250-455FF53DF1A7}"/>
          </ac:spMkLst>
        </pc:spChg>
        <pc:spChg chg="mod">
          <ac:chgData name="Jonathan Gale" userId="7c9b79fa-e36b-43b3-8b8d-c99d4e9f95a6" providerId="ADAL" clId="{B8F76058-64C5-4ED4-80EE-89D0359A0D48}" dt="2024-04-24T15:19:49.296" v="1426" actId="20577"/>
          <ac:spMkLst>
            <pc:docMk/>
            <pc:sldMk cId="466424049" sldId="383"/>
            <ac:spMk id="3" creationId="{1BA67723-AA4C-E459-8355-41F091B0DEA0}"/>
          </ac:spMkLst>
        </pc:spChg>
        <pc:spChg chg="mod">
          <ac:chgData name="Jonathan Gale" userId="7c9b79fa-e36b-43b3-8b8d-c99d4e9f95a6" providerId="ADAL" clId="{B8F76058-64C5-4ED4-80EE-89D0359A0D48}" dt="2024-04-24T15:12:45.066" v="1327" actId="20577"/>
          <ac:spMkLst>
            <pc:docMk/>
            <pc:sldMk cId="466424049" sldId="383"/>
            <ac:spMk id="4" creationId="{5D2D060D-882C-5E78-6708-71465E0EF547}"/>
          </ac:spMkLst>
        </pc:spChg>
        <pc:spChg chg="mod">
          <ac:chgData name="Jonathan Gale" userId="7c9b79fa-e36b-43b3-8b8d-c99d4e9f95a6" providerId="ADAL" clId="{B8F76058-64C5-4ED4-80EE-89D0359A0D48}" dt="2024-04-27T14:59:45.962" v="1864" actId="20577"/>
          <ac:spMkLst>
            <pc:docMk/>
            <pc:sldMk cId="466424049" sldId="383"/>
            <ac:spMk id="6" creationId="{2D867F4C-266C-8E4B-13A1-07048DBD128D}"/>
          </ac:spMkLst>
        </pc:spChg>
        <pc:spChg chg="mod">
          <ac:chgData name="Jonathan Gale" userId="7c9b79fa-e36b-43b3-8b8d-c99d4e9f95a6" providerId="ADAL" clId="{B8F76058-64C5-4ED4-80EE-89D0359A0D48}" dt="2024-04-24T15:10:45.609" v="1279" actId="20577"/>
          <ac:spMkLst>
            <pc:docMk/>
            <pc:sldMk cId="466424049" sldId="383"/>
            <ac:spMk id="15" creationId="{C5DB99B0-43D3-A660-427E-18BB740796EA}"/>
          </ac:spMkLst>
        </pc:spChg>
        <pc:spChg chg="mod">
          <ac:chgData name="Jonathan Gale" userId="7c9b79fa-e36b-43b3-8b8d-c99d4e9f95a6" providerId="ADAL" clId="{B8F76058-64C5-4ED4-80EE-89D0359A0D48}" dt="2024-04-24T15:10:49.755" v="1285" actId="20577"/>
          <ac:spMkLst>
            <pc:docMk/>
            <pc:sldMk cId="466424049" sldId="383"/>
            <ac:spMk id="21" creationId="{64AFFFDA-8357-BDEB-AB20-B17BFDA9B88E}"/>
          </ac:spMkLst>
        </pc:spChg>
      </pc:sldChg>
      <pc:sldChg chg="modSp mod">
        <pc:chgData name="Jonathan Gale" userId="7c9b79fa-e36b-43b3-8b8d-c99d4e9f95a6" providerId="ADAL" clId="{B8F76058-64C5-4ED4-80EE-89D0359A0D48}" dt="2024-04-27T15:00:14.328" v="1869" actId="20577"/>
        <pc:sldMkLst>
          <pc:docMk/>
          <pc:sldMk cId="537677645" sldId="384"/>
        </pc:sldMkLst>
        <pc:spChg chg="mod">
          <ac:chgData name="Jonathan Gale" userId="7c9b79fa-e36b-43b3-8b8d-c99d4e9f95a6" providerId="ADAL" clId="{B8F76058-64C5-4ED4-80EE-89D0359A0D48}" dt="2024-04-24T15:20:53.883" v="1438" actId="403"/>
          <ac:spMkLst>
            <pc:docMk/>
            <pc:sldMk cId="537677645" sldId="384"/>
            <ac:spMk id="2" creationId="{C181DCCA-8544-70A2-78DB-76951F019EF6}"/>
          </ac:spMkLst>
        </pc:spChg>
        <pc:spChg chg="mod">
          <ac:chgData name="Jonathan Gale" userId="7c9b79fa-e36b-43b3-8b8d-c99d4e9f95a6" providerId="ADAL" clId="{B8F76058-64C5-4ED4-80EE-89D0359A0D48}" dt="2024-04-24T15:22:10.686" v="1482" actId="403"/>
          <ac:spMkLst>
            <pc:docMk/>
            <pc:sldMk cId="537677645" sldId="384"/>
            <ac:spMk id="3" creationId="{6E6DA7EE-097A-D99C-AE60-FCA747A907F5}"/>
          </ac:spMkLst>
        </pc:spChg>
        <pc:spChg chg="mod">
          <ac:chgData name="Jonathan Gale" userId="7c9b79fa-e36b-43b3-8b8d-c99d4e9f95a6" providerId="ADAL" clId="{B8F76058-64C5-4ED4-80EE-89D0359A0D48}" dt="2024-04-24T15:21:11.583" v="1451" actId="20577"/>
          <ac:spMkLst>
            <pc:docMk/>
            <pc:sldMk cId="537677645" sldId="384"/>
            <ac:spMk id="4" creationId="{9F2007BC-FE46-AD17-F4A9-942330DC339C}"/>
          </ac:spMkLst>
        </pc:spChg>
        <pc:spChg chg="mod">
          <ac:chgData name="Jonathan Gale" userId="7c9b79fa-e36b-43b3-8b8d-c99d4e9f95a6" providerId="ADAL" clId="{B8F76058-64C5-4ED4-80EE-89D0359A0D48}" dt="2024-04-27T15:00:14.328" v="1869" actId="20577"/>
          <ac:spMkLst>
            <pc:docMk/>
            <pc:sldMk cId="537677645" sldId="384"/>
            <ac:spMk id="6" creationId="{2AD0F343-30CD-476A-390D-D777ADA61C91}"/>
          </ac:spMkLst>
        </pc:spChg>
        <pc:spChg chg="mod">
          <ac:chgData name="Jonathan Gale" userId="7c9b79fa-e36b-43b3-8b8d-c99d4e9f95a6" providerId="ADAL" clId="{B8F76058-64C5-4ED4-80EE-89D0359A0D48}" dt="2024-04-24T15:16:43.958" v="1418" actId="20577"/>
          <ac:spMkLst>
            <pc:docMk/>
            <pc:sldMk cId="537677645" sldId="384"/>
            <ac:spMk id="15" creationId="{FCC8A07B-B2F5-8752-D8F6-38ED9D53A419}"/>
          </ac:spMkLst>
        </pc:spChg>
        <pc:spChg chg="mod">
          <ac:chgData name="Jonathan Gale" userId="7c9b79fa-e36b-43b3-8b8d-c99d4e9f95a6" providerId="ADAL" clId="{B8F76058-64C5-4ED4-80EE-89D0359A0D48}" dt="2024-04-24T15:20:08.282" v="1427"/>
          <ac:spMkLst>
            <pc:docMk/>
            <pc:sldMk cId="537677645" sldId="384"/>
            <ac:spMk id="21" creationId="{B21C1331-D1F8-742B-9673-42CA708B2AAD}"/>
          </ac:spMkLst>
        </pc:spChg>
      </pc:sldChg>
      <pc:sldChg chg="del">
        <pc:chgData name="Jonathan Gale" userId="7c9b79fa-e36b-43b3-8b8d-c99d4e9f95a6" providerId="ADAL" clId="{B8F76058-64C5-4ED4-80EE-89D0359A0D48}" dt="2024-04-24T15:27:58.973" v="1531" actId="47"/>
        <pc:sldMkLst>
          <pc:docMk/>
          <pc:sldMk cId="2553051615" sldId="386"/>
        </pc:sldMkLst>
      </pc:sldChg>
      <pc:sldChg chg="modSp mod">
        <pc:chgData name="Jonathan Gale" userId="7c9b79fa-e36b-43b3-8b8d-c99d4e9f95a6" providerId="ADAL" clId="{B8F76058-64C5-4ED4-80EE-89D0359A0D48}" dt="2024-04-27T15:01:36.201" v="1901" actId="20577"/>
        <pc:sldMkLst>
          <pc:docMk/>
          <pc:sldMk cId="4081930129" sldId="387"/>
        </pc:sldMkLst>
        <pc:spChg chg="mod">
          <ac:chgData name="Jonathan Gale" userId="7c9b79fa-e36b-43b3-8b8d-c99d4e9f95a6" providerId="ADAL" clId="{B8F76058-64C5-4ED4-80EE-89D0359A0D48}" dt="2024-04-24T15:28:31.305" v="1552" actId="20577"/>
          <ac:spMkLst>
            <pc:docMk/>
            <pc:sldMk cId="4081930129" sldId="387"/>
            <ac:spMk id="2" creationId="{401F1E2A-6BBC-D232-B92B-8F6EF0341559}"/>
          </ac:spMkLst>
        </pc:spChg>
        <pc:spChg chg="mod">
          <ac:chgData name="Jonathan Gale" userId="7c9b79fa-e36b-43b3-8b8d-c99d4e9f95a6" providerId="ADAL" clId="{B8F76058-64C5-4ED4-80EE-89D0359A0D48}" dt="2024-04-24T15:31:07.348" v="1600" actId="20577"/>
          <ac:spMkLst>
            <pc:docMk/>
            <pc:sldMk cId="4081930129" sldId="387"/>
            <ac:spMk id="3" creationId="{C2749BD7-A17C-DE77-5FCC-73F71FBDD3E3}"/>
          </ac:spMkLst>
        </pc:spChg>
        <pc:spChg chg="mod">
          <ac:chgData name="Jonathan Gale" userId="7c9b79fa-e36b-43b3-8b8d-c99d4e9f95a6" providerId="ADAL" clId="{B8F76058-64C5-4ED4-80EE-89D0359A0D48}" dt="2024-04-24T15:29:05.190" v="1580" actId="20577"/>
          <ac:spMkLst>
            <pc:docMk/>
            <pc:sldMk cId="4081930129" sldId="387"/>
            <ac:spMk id="4" creationId="{E7A80034-BB1C-4649-FEE9-EDA135B9E8A4}"/>
          </ac:spMkLst>
        </pc:spChg>
        <pc:spChg chg="mod">
          <ac:chgData name="Jonathan Gale" userId="7c9b79fa-e36b-43b3-8b8d-c99d4e9f95a6" providerId="ADAL" clId="{B8F76058-64C5-4ED4-80EE-89D0359A0D48}" dt="2024-04-27T15:01:36.201" v="1901" actId="20577"/>
          <ac:spMkLst>
            <pc:docMk/>
            <pc:sldMk cId="4081930129" sldId="387"/>
            <ac:spMk id="6" creationId="{F6BFF1AE-1C3D-D74B-8CF8-DCB7FE446512}"/>
          </ac:spMkLst>
        </pc:spChg>
        <pc:spChg chg="mod">
          <ac:chgData name="Jonathan Gale" userId="7c9b79fa-e36b-43b3-8b8d-c99d4e9f95a6" providerId="ADAL" clId="{B8F76058-64C5-4ED4-80EE-89D0359A0D48}" dt="2024-04-24T15:28:55.714" v="1570" actId="20577"/>
          <ac:spMkLst>
            <pc:docMk/>
            <pc:sldMk cId="4081930129" sldId="387"/>
            <ac:spMk id="15" creationId="{210975E1-C09C-D5FC-BB59-B0F613F13DA3}"/>
          </ac:spMkLst>
        </pc:spChg>
        <pc:spChg chg="mod">
          <ac:chgData name="Jonathan Gale" userId="7c9b79fa-e36b-43b3-8b8d-c99d4e9f95a6" providerId="ADAL" clId="{B8F76058-64C5-4ED4-80EE-89D0359A0D48}" dt="2024-04-24T15:28:51.191" v="1564" actId="20577"/>
          <ac:spMkLst>
            <pc:docMk/>
            <pc:sldMk cId="4081930129" sldId="387"/>
            <ac:spMk id="21" creationId="{838902B8-AF2B-7726-A596-93371CE52959}"/>
          </ac:spMkLst>
        </pc:spChg>
      </pc:sldChg>
      <pc:sldChg chg="del">
        <pc:chgData name="Jonathan Gale" userId="7c9b79fa-e36b-43b3-8b8d-c99d4e9f95a6" providerId="ADAL" clId="{B8F76058-64C5-4ED4-80EE-89D0359A0D48}" dt="2024-04-24T15:31:54.101" v="1625" actId="47"/>
        <pc:sldMkLst>
          <pc:docMk/>
          <pc:sldMk cId="4271799709" sldId="388"/>
        </pc:sldMkLst>
      </pc:sldChg>
      <pc:sldChg chg="modSp mod addCm">
        <pc:chgData name="Jonathan Gale" userId="7c9b79fa-e36b-43b3-8b8d-c99d4e9f95a6" providerId="ADAL" clId="{B8F76058-64C5-4ED4-80EE-89D0359A0D48}" dt="2024-04-27T15:04:23.914" v="1904" actId="20577"/>
        <pc:sldMkLst>
          <pc:docMk/>
          <pc:sldMk cId="71964890" sldId="389"/>
        </pc:sldMkLst>
        <pc:spChg chg="mod">
          <ac:chgData name="Jonathan Gale" userId="7c9b79fa-e36b-43b3-8b8d-c99d4e9f95a6" providerId="ADAL" clId="{B8F76058-64C5-4ED4-80EE-89D0359A0D48}" dt="2024-04-24T15:33:00.845" v="1657" actId="20577"/>
          <ac:spMkLst>
            <pc:docMk/>
            <pc:sldMk cId="71964890" sldId="389"/>
            <ac:spMk id="4" creationId="{0F1A0FD6-D4C8-7174-1461-98B2BE0287B3}"/>
          </ac:spMkLst>
        </pc:spChg>
        <pc:spChg chg="mod">
          <ac:chgData name="Jonathan Gale" userId="7c9b79fa-e36b-43b3-8b8d-c99d4e9f95a6" providerId="ADAL" clId="{B8F76058-64C5-4ED4-80EE-89D0359A0D48}" dt="2024-04-27T15:03:25.527" v="1902"/>
          <ac:spMkLst>
            <pc:docMk/>
            <pc:sldMk cId="71964890" sldId="389"/>
            <ac:spMk id="12" creationId="{0ECCBCAE-2FE8-9C73-5790-0B2824C75BD8}"/>
          </ac:spMkLst>
        </pc:spChg>
        <pc:spChg chg="mod">
          <ac:chgData name="Jonathan Gale" userId="7c9b79fa-e36b-43b3-8b8d-c99d4e9f95a6" providerId="ADAL" clId="{B8F76058-64C5-4ED4-80EE-89D0359A0D48}" dt="2024-04-24T15:33:04.622" v="1663" actId="20577"/>
          <ac:spMkLst>
            <pc:docMk/>
            <pc:sldMk cId="71964890" sldId="389"/>
            <ac:spMk id="15" creationId="{54116155-895F-3EFE-88FB-DC2C9AA71AAF}"/>
          </ac:spMkLst>
        </pc:spChg>
        <pc:spChg chg="mod">
          <ac:chgData name="Jonathan Gale" userId="7c9b79fa-e36b-43b3-8b8d-c99d4e9f95a6" providerId="ADAL" clId="{B8F76058-64C5-4ED4-80EE-89D0359A0D48}" dt="2024-04-24T15:33:52.908" v="1684" actId="20577"/>
          <ac:spMkLst>
            <pc:docMk/>
            <pc:sldMk cId="71964890" sldId="389"/>
            <ac:spMk id="18" creationId="{590FB20D-3C32-2D47-C4C5-D6477FB6DFBE}"/>
          </ac:spMkLst>
        </pc:spChg>
        <pc:spChg chg="mod">
          <ac:chgData name="Jonathan Gale" userId="7c9b79fa-e36b-43b3-8b8d-c99d4e9f95a6" providerId="ADAL" clId="{B8F76058-64C5-4ED4-80EE-89D0359A0D48}" dt="2024-04-27T15:04:23.914" v="1904" actId="20577"/>
          <ac:spMkLst>
            <pc:docMk/>
            <pc:sldMk cId="71964890" sldId="389"/>
            <ac:spMk id="19" creationId="{6CF10DBE-3493-F4C0-773E-9F7B1FD4D6DF}"/>
          </ac:spMkLst>
        </pc:spChg>
        <pc:spChg chg="mod">
          <ac:chgData name="Jonathan Gale" userId="7c9b79fa-e36b-43b3-8b8d-c99d4e9f95a6" providerId="ADAL" clId="{B8F76058-64C5-4ED4-80EE-89D0359A0D48}" dt="2024-04-24T15:33:09.039" v="1669" actId="20577"/>
          <ac:spMkLst>
            <pc:docMk/>
            <pc:sldMk cId="71964890" sldId="389"/>
            <ac:spMk id="21" creationId="{E6A813D4-F5DD-11C1-745B-3ED5F782266D}"/>
          </ac:spMkLst>
        </pc:spChg>
        <pc:extLst>
          <p:ext xmlns:p="http://schemas.openxmlformats.org/presentationml/2006/main" uri="{D6D511B9-2390-475A-947B-AFAB55BFBCF1}">
            <pc226:cmChg xmlns:pc226="http://schemas.microsoft.com/office/powerpoint/2022/06/main/command" chg="add">
              <pc226:chgData name="Jonathan Gale" userId="7c9b79fa-e36b-43b3-8b8d-c99d4e9f95a6" providerId="ADAL" clId="{B8F76058-64C5-4ED4-80EE-89D0359A0D48}" dt="2024-04-24T15:49:30.596" v="1783"/>
              <pc2:cmMkLst xmlns:pc2="http://schemas.microsoft.com/office/powerpoint/2019/9/main/command">
                <pc:docMk/>
                <pc:sldMk cId="71964890" sldId="389"/>
                <pc2:cmMk id="{6731CE06-7D4E-429A-AE0E-0454763E5DE0}"/>
              </pc2:cmMkLst>
            </pc226:cmChg>
          </p:ext>
        </pc:extLst>
      </pc:sldChg>
      <pc:sldChg chg="delSp del mod">
        <pc:chgData name="Jonathan Gale" userId="7c9b79fa-e36b-43b3-8b8d-c99d4e9f95a6" providerId="ADAL" clId="{B8F76058-64C5-4ED4-80EE-89D0359A0D48}" dt="2024-04-24T12:53:34.794" v="149" actId="47"/>
        <pc:sldMkLst>
          <pc:docMk/>
          <pc:sldMk cId="3979804922" sldId="390"/>
        </pc:sldMkLst>
        <pc:picChg chg="del">
          <ac:chgData name="Jonathan Gale" userId="7c9b79fa-e36b-43b3-8b8d-c99d4e9f95a6" providerId="ADAL" clId="{B8F76058-64C5-4ED4-80EE-89D0359A0D48}" dt="2024-04-24T12:53:11.781" v="146" actId="478"/>
          <ac:picMkLst>
            <pc:docMk/>
            <pc:sldMk cId="3979804922" sldId="390"/>
            <ac:picMk id="2" creationId="{F0859346-6706-195E-F0A8-ABAA9345FD2F}"/>
          </ac:picMkLst>
        </pc:picChg>
      </pc:sldChg>
      <pc:sldChg chg="del">
        <pc:chgData name="Jonathan Gale" userId="7c9b79fa-e36b-43b3-8b8d-c99d4e9f95a6" providerId="ADAL" clId="{B8F76058-64C5-4ED4-80EE-89D0359A0D48}" dt="2024-04-24T12:53:21.404" v="147" actId="47"/>
        <pc:sldMkLst>
          <pc:docMk/>
          <pc:sldMk cId="528782995" sldId="391"/>
        </pc:sldMkLst>
      </pc:sldChg>
      <pc:sldChg chg="del">
        <pc:chgData name="Jonathan Gale" userId="7c9b79fa-e36b-43b3-8b8d-c99d4e9f95a6" providerId="ADAL" clId="{B8F76058-64C5-4ED4-80EE-89D0359A0D48}" dt="2024-04-24T12:53:27.264" v="148" actId="47"/>
        <pc:sldMkLst>
          <pc:docMk/>
          <pc:sldMk cId="2312571579" sldId="392"/>
        </pc:sldMkLst>
      </pc:sldChg>
      <pc:sldChg chg="del">
        <pc:chgData name="Jonathan Gale" userId="7c9b79fa-e36b-43b3-8b8d-c99d4e9f95a6" providerId="ADAL" clId="{B8F76058-64C5-4ED4-80EE-89D0359A0D48}" dt="2024-04-24T12:53:27.264" v="148" actId="47"/>
        <pc:sldMkLst>
          <pc:docMk/>
          <pc:sldMk cId="1529608090" sldId="393"/>
        </pc:sldMkLst>
      </pc:sldChg>
      <pc:sldChg chg="del">
        <pc:chgData name="Jonathan Gale" userId="7c9b79fa-e36b-43b3-8b8d-c99d4e9f95a6" providerId="ADAL" clId="{B8F76058-64C5-4ED4-80EE-89D0359A0D48}" dt="2024-04-24T12:53:27.264" v="148" actId="47"/>
        <pc:sldMkLst>
          <pc:docMk/>
          <pc:sldMk cId="2126378525" sldId="394"/>
        </pc:sldMkLst>
      </pc:sldChg>
      <pc:sldChg chg="del">
        <pc:chgData name="Jonathan Gale" userId="7c9b79fa-e36b-43b3-8b8d-c99d4e9f95a6" providerId="ADAL" clId="{B8F76058-64C5-4ED4-80EE-89D0359A0D48}" dt="2024-04-24T12:53:27.264" v="148" actId="47"/>
        <pc:sldMkLst>
          <pc:docMk/>
          <pc:sldMk cId="956886806" sldId="395"/>
        </pc:sldMkLst>
      </pc:sldChg>
      <pc:sldChg chg="del">
        <pc:chgData name="Jonathan Gale" userId="7c9b79fa-e36b-43b3-8b8d-c99d4e9f95a6" providerId="ADAL" clId="{B8F76058-64C5-4ED4-80EE-89D0359A0D48}" dt="2024-04-24T12:53:27.264" v="148" actId="47"/>
        <pc:sldMkLst>
          <pc:docMk/>
          <pc:sldMk cId="2957128227" sldId="396"/>
        </pc:sldMkLst>
      </pc:sldChg>
      <pc:sldChg chg="del">
        <pc:chgData name="Jonathan Gale" userId="7c9b79fa-e36b-43b3-8b8d-c99d4e9f95a6" providerId="ADAL" clId="{B8F76058-64C5-4ED4-80EE-89D0359A0D48}" dt="2024-04-24T12:53:27.264" v="148" actId="47"/>
        <pc:sldMkLst>
          <pc:docMk/>
          <pc:sldMk cId="3462108689" sldId="397"/>
        </pc:sldMkLst>
      </pc:sldChg>
      <pc:sldChg chg="del">
        <pc:chgData name="Jonathan Gale" userId="7c9b79fa-e36b-43b3-8b8d-c99d4e9f95a6" providerId="ADAL" clId="{B8F76058-64C5-4ED4-80EE-89D0359A0D48}" dt="2024-04-24T12:53:27.264" v="148" actId="47"/>
        <pc:sldMkLst>
          <pc:docMk/>
          <pc:sldMk cId="3979443721" sldId="398"/>
        </pc:sldMkLst>
      </pc:sldChg>
      <pc:sldChg chg="del">
        <pc:chgData name="Jonathan Gale" userId="7c9b79fa-e36b-43b3-8b8d-c99d4e9f95a6" providerId="ADAL" clId="{B8F76058-64C5-4ED4-80EE-89D0359A0D48}" dt="2024-04-24T14:50:53.440" v="961" actId="47"/>
        <pc:sldMkLst>
          <pc:docMk/>
          <pc:sldMk cId="1652019059" sldId="399"/>
        </pc:sldMkLst>
      </pc:sldChg>
      <pc:sldChg chg="addSp delSp modSp mod addCm">
        <pc:chgData name="Jonathan Gale" userId="7c9b79fa-e36b-43b3-8b8d-c99d4e9f95a6" providerId="ADAL" clId="{B8F76058-64C5-4ED4-80EE-89D0359A0D48}" dt="2024-04-27T15:05:16.483" v="1909" actId="14100"/>
        <pc:sldMkLst>
          <pc:docMk/>
          <pc:sldMk cId="3336429027" sldId="400"/>
        </pc:sldMkLst>
        <pc:spChg chg="mod">
          <ac:chgData name="Jonathan Gale" userId="7c9b79fa-e36b-43b3-8b8d-c99d4e9f95a6" providerId="ADAL" clId="{B8F76058-64C5-4ED4-80EE-89D0359A0D48}" dt="2024-04-24T15:44:11.312" v="1738" actId="20577"/>
          <ac:spMkLst>
            <pc:docMk/>
            <pc:sldMk cId="3336429027" sldId="400"/>
            <ac:spMk id="14" creationId="{43DB70FF-4EA5-5FC6-9AC0-923C87088074}"/>
          </ac:spMkLst>
        </pc:spChg>
        <pc:spChg chg="mod">
          <ac:chgData name="Jonathan Gale" userId="7c9b79fa-e36b-43b3-8b8d-c99d4e9f95a6" providerId="ADAL" clId="{B8F76058-64C5-4ED4-80EE-89D0359A0D48}" dt="2024-04-24T15:44:57.477" v="1747" actId="20577"/>
          <ac:spMkLst>
            <pc:docMk/>
            <pc:sldMk cId="3336429027" sldId="400"/>
            <ac:spMk id="15" creationId="{2FAB443A-421A-E243-CE2F-39C68032614F}"/>
          </ac:spMkLst>
        </pc:spChg>
        <pc:picChg chg="del">
          <ac:chgData name="Jonathan Gale" userId="7c9b79fa-e36b-43b3-8b8d-c99d4e9f95a6" providerId="ADAL" clId="{B8F76058-64C5-4ED4-80EE-89D0359A0D48}" dt="2024-04-27T15:05:09.333" v="1905" actId="478"/>
          <ac:picMkLst>
            <pc:docMk/>
            <pc:sldMk cId="3336429027" sldId="400"/>
            <ac:picMk id="4" creationId="{1BF4FAC3-7A2D-E58E-6E12-5A0FA5A28E9B}"/>
          </ac:picMkLst>
        </pc:picChg>
        <pc:picChg chg="add mod">
          <ac:chgData name="Jonathan Gale" userId="7c9b79fa-e36b-43b3-8b8d-c99d4e9f95a6" providerId="ADAL" clId="{B8F76058-64C5-4ED4-80EE-89D0359A0D48}" dt="2024-04-27T15:05:16.483" v="1909" actId="14100"/>
          <ac:picMkLst>
            <pc:docMk/>
            <pc:sldMk cId="3336429027" sldId="400"/>
            <ac:picMk id="6" creationId="{A68508A8-D518-C707-917B-B5541A902E61}"/>
          </ac:picMkLst>
        </pc:picChg>
        <pc:extLst>
          <p:ext xmlns:p="http://schemas.openxmlformats.org/presentationml/2006/main" uri="{D6D511B9-2390-475A-947B-AFAB55BFBCF1}">
            <pc226:cmChg xmlns:pc226="http://schemas.microsoft.com/office/powerpoint/2022/06/main/command" chg="add">
              <pc226:chgData name="Jonathan Gale" userId="7c9b79fa-e36b-43b3-8b8d-c99d4e9f95a6" providerId="ADAL" clId="{B8F76058-64C5-4ED4-80EE-89D0359A0D48}" dt="2024-04-24T15:51:09.415" v="1786"/>
              <pc2:cmMkLst xmlns:pc2="http://schemas.microsoft.com/office/powerpoint/2019/9/main/command">
                <pc:docMk/>
                <pc:sldMk cId="3336429027" sldId="400"/>
                <pc2:cmMk id="{53326B47-ED23-46C9-B281-2B4847DCC1DF}"/>
              </pc2:cmMkLst>
            </pc226:cmChg>
          </p:ext>
        </pc:extLst>
      </pc:sldChg>
      <pc:sldChg chg="del">
        <pc:chgData name="Jonathan Gale" userId="7c9b79fa-e36b-43b3-8b8d-c99d4e9f95a6" providerId="ADAL" clId="{B8F76058-64C5-4ED4-80EE-89D0359A0D48}" dt="2024-04-24T13:12:38.001" v="551" actId="47"/>
        <pc:sldMkLst>
          <pc:docMk/>
          <pc:sldMk cId="844637996" sldId="401"/>
        </pc:sldMkLst>
      </pc:sldChg>
      <pc:sldChg chg="addSp delSp modSp add mod modNotesTx">
        <pc:chgData name="Jonathan Gale" userId="7c9b79fa-e36b-43b3-8b8d-c99d4e9f95a6" providerId="ADAL" clId="{B8F76058-64C5-4ED4-80EE-89D0359A0D48}" dt="2024-04-27T14:48:29.109" v="1823" actId="1076"/>
        <pc:sldMkLst>
          <pc:docMk/>
          <pc:sldMk cId="3653844954" sldId="402"/>
        </pc:sldMkLst>
        <pc:spChg chg="mod">
          <ac:chgData name="Jonathan Gale" userId="7c9b79fa-e36b-43b3-8b8d-c99d4e9f95a6" providerId="ADAL" clId="{B8F76058-64C5-4ED4-80EE-89D0359A0D48}" dt="2024-04-24T12:54:08.990" v="168"/>
          <ac:spMkLst>
            <pc:docMk/>
            <pc:sldMk cId="3653844954" sldId="402"/>
            <ac:spMk id="21" creationId="{AA5A267D-0531-4EAB-BF41-0CF5E50FD4F5}"/>
          </ac:spMkLst>
        </pc:spChg>
        <pc:picChg chg="add mod">
          <ac:chgData name="Jonathan Gale" userId="7c9b79fa-e36b-43b3-8b8d-c99d4e9f95a6" providerId="ADAL" clId="{B8F76058-64C5-4ED4-80EE-89D0359A0D48}" dt="2024-04-27T14:48:29.109" v="1823" actId="1076"/>
          <ac:picMkLst>
            <pc:docMk/>
            <pc:sldMk cId="3653844954" sldId="402"/>
            <ac:picMk id="2" creationId="{6DA7BAEB-2EB8-373A-0396-8A8948E9FA75}"/>
          </ac:picMkLst>
        </pc:picChg>
        <pc:picChg chg="del">
          <ac:chgData name="Jonathan Gale" userId="7c9b79fa-e36b-43b3-8b8d-c99d4e9f95a6" providerId="ADAL" clId="{B8F76058-64C5-4ED4-80EE-89D0359A0D48}" dt="2024-04-24T12:53:50.795" v="166" actId="478"/>
          <ac:picMkLst>
            <pc:docMk/>
            <pc:sldMk cId="3653844954" sldId="402"/>
            <ac:picMk id="1026" creationId="{F5C0541F-F178-E5D7-C55F-65D06A688A9B}"/>
          </ac:picMkLst>
        </pc:picChg>
        <pc:picChg chg="add del mod">
          <ac:chgData name="Jonathan Gale" userId="7c9b79fa-e36b-43b3-8b8d-c99d4e9f95a6" providerId="ADAL" clId="{B8F76058-64C5-4ED4-80EE-89D0359A0D48}" dt="2024-04-27T14:48:24.241" v="1820" actId="478"/>
          <ac:picMkLst>
            <pc:docMk/>
            <pc:sldMk cId="3653844954" sldId="402"/>
            <ac:picMk id="2050" creationId="{0F6D49F3-AB01-B594-6212-049B801B8834}"/>
          </ac:picMkLst>
        </pc:picChg>
      </pc:sldChg>
      <pc:sldChg chg="addSp delSp modSp add mod modNotesTx">
        <pc:chgData name="Jonathan Gale" userId="7c9b79fa-e36b-43b3-8b8d-c99d4e9f95a6" providerId="ADAL" clId="{B8F76058-64C5-4ED4-80EE-89D0359A0D48}" dt="2024-04-24T15:47:32.960" v="1777" actId="20577"/>
        <pc:sldMkLst>
          <pc:docMk/>
          <pc:sldMk cId="2625525793" sldId="403"/>
        </pc:sldMkLst>
        <pc:spChg chg="mod">
          <ac:chgData name="Jonathan Gale" userId="7c9b79fa-e36b-43b3-8b8d-c99d4e9f95a6" providerId="ADAL" clId="{B8F76058-64C5-4ED4-80EE-89D0359A0D48}" dt="2024-04-24T12:55:54.216" v="197" actId="20577"/>
          <ac:spMkLst>
            <pc:docMk/>
            <pc:sldMk cId="2625525793" sldId="403"/>
            <ac:spMk id="21" creationId="{AA5A267D-0531-4EAB-BF41-0CF5E50FD4F5}"/>
          </ac:spMkLst>
        </pc:spChg>
        <pc:picChg chg="del">
          <ac:chgData name="Jonathan Gale" userId="7c9b79fa-e36b-43b3-8b8d-c99d4e9f95a6" providerId="ADAL" clId="{B8F76058-64C5-4ED4-80EE-89D0359A0D48}" dt="2024-04-24T12:55:01.632" v="173" actId="478"/>
          <ac:picMkLst>
            <pc:docMk/>
            <pc:sldMk cId="2625525793" sldId="403"/>
            <ac:picMk id="2050" creationId="{0F6D49F3-AB01-B594-6212-049B801B8834}"/>
          </ac:picMkLst>
        </pc:picChg>
        <pc:picChg chg="add mod">
          <ac:chgData name="Jonathan Gale" userId="7c9b79fa-e36b-43b3-8b8d-c99d4e9f95a6" providerId="ADAL" clId="{B8F76058-64C5-4ED4-80EE-89D0359A0D48}" dt="2024-04-24T12:56:04.030" v="200" actId="1076"/>
          <ac:picMkLst>
            <pc:docMk/>
            <pc:sldMk cId="2625525793" sldId="403"/>
            <ac:picMk id="4098" creationId="{B39FFB24-5058-0950-1431-24511AD661F0}"/>
          </ac:picMkLst>
        </pc:picChg>
      </pc:sldChg>
      <pc:sldChg chg="addSp modSp add mod modNotesTx">
        <pc:chgData name="Jonathan Gale" userId="7c9b79fa-e36b-43b3-8b8d-c99d4e9f95a6" providerId="ADAL" clId="{B8F76058-64C5-4ED4-80EE-89D0359A0D48}" dt="2024-04-24T15:47:36.667" v="1778" actId="20577"/>
        <pc:sldMkLst>
          <pc:docMk/>
          <pc:sldMk cId="1227925449" sldId="404"/>
        </pc:sldMkLst>
        <pc:spChg chg="mod">
          <ac:chgData name="Jonathan Gale" userId="7c9b79fa-e36b-43b3-8b8d-c99d4e9f95a6" providerId="ADAL" clId="{B8F76058-64C5-4ED4-80EE-89D0359A0D48}" dt="2024-04-24T12:56:12.444" v="201"/>
          <ac:spMkLst>
            <pc:docMk/>
            <pc:sldMk cId="1227925449" sldId="404"/>
            <ac:spMk id="21" creationId="{AA5A267D-0531-4EAB-BF41-0CF5E50FD4F5}"/>
          </ac:spMkLst>
        </pc:spChg>
        <pc:picChg chg="add mod">
          <ac:chgData name="Jonathan Gale" userId="7c9b79fa-e36b-43b3-8b8d-c99d4e9f95a6" providerId="ADAL" clId="{B8F76058-64C5-4ED4-80EE-89D0359A0D48}" dt="2024-04-24T12:56:31.046" v="207" actId="14100"/>
          <ac:picMkLst>
            <pc:docMk/>
            <pc:sldMk cId="1227925449" sldId="404"/>
            <ac:picMk id="5122" creationId="{C073FC2A-0C82-0D41-A924-14D5E4F31E0A}"/>
          </ac:picMkLst>
        </pc:picChg>
      </pc:sldChg>
      <pc:sldChg chg="addSp modSp add mod modNotesTx">
        <pc:chgData name="Jonathan Gale" userId="7c9b79fa-e36b-43b3-8b8d-c99d4e9f95a6" providerId="ADAL" clId="{B8F76058-64C5-4ED4-80EE-89D0359A0D48}" dt="2024-04-24T15:47:39.779" v="1779" actId="20577"/>
        <pc:sldMkLst>
          <pc:docMk/>
          <pc:sldMk cId="2095298001" sldId="405"/>
        </pc:sldMkLst>
        <pc:spChg chg="mod">
          <ac:chgData name="Jonathan Gale" userId="7c9b79fa-e36b-43b3-8b8d-c99d4e9f95a6" providerId="ADAL" clId="{B8F76058-64C5-4ED4-80EE-89D0359A0D48}" dt="2024-04-24T12:56:53.577" v="208"/>
          <ac:spMkLst>
            <pc:docMk/>
            <pc:sldMk cId="2095298001" sldId="405"/>
            <ac:spMk id="21" creationId="{AA5A267D-0531-4EAB-BF41-0CF5E50FD4F5}"/>
          </ac:spMkLst>
        </pc:spChg>
        <pc:picChg chg="add mod">
          <ac:chgData name="Jonathan Gale" userId="7c9b79fa-e36b-43b3-8b8d-c99d4e9f95a6" providerId="ADAL" clId="{B8F76058-64C5-4ED4-80EE-89D0359A0D48}" dt="2024-04-24T12:57:05.693" v="212" actId="14100"/>
          <ac:picMkLst>
            <pc:docMk/>
            <pc:sldMk cId="2095298001" sldId="405"/>
            <ac:picMk id="6146" creationId="{F3AAFB8D-DE34-F2E7-4168-A0A0CDE7C3FA}"/>
          </ac:picMkLst>
        </pc:picChg>
      </pc:sldChg>
      <pc:sldChg chg="addSp modSp add mod modNotesTx">
        <pc:chgData name="Jonathan Gale" userId="7c9b79fa-e36b-43b3-8b8d-c99d4e9f95a6" providerId="ADAL" clId="{B8F76058-64C5-4ED4-80EE-89D0359A0D48}" dt="2024-04-24T15:47:43.302" v="1780" actId="20577"/>
        <pc:sldMkLst>
          <pc:docMk/>
          <pc:sldMk cId="2317694858" sldId="406"/>
        </pc:sldMkLst>
        <pc:spChg chg="mod">
          <ac:chgData name="Jonathan Gale" userId="7c9b79fa-e36b-43b3-8b8d-c99d4e9f95a6" providerId="ADAL" clId="{B8F76058-64C5-4ED4-80EE-89D0359A0D48}" dt="2024-04-24T12:57:38.011" v="216" actId="14100"/>
          <ac:spMkLst>
            <pc:docMk/>
            <pc:sldMk cId="2317694858" sldId="406"/>
            <ac:spMk id="21" creationId="{AA5A267D-0531-4EAB-BF41-0CF5E50FD4F5}"/>
          </ac:spMkLst>
        </pc:spChg>
        <pc:picChg chg="add mod">
          <ac:chgData name="Jonathan Gale" userId="7c9b79fa-e36b-43b3-8b8d-c99d4e9f95a6" providerId="ADAL" clId="{B8F76058-64C5-4ED4-80EE-89D0359A0D48}" dt="2024-04-24T12:57:42.222" v="218" actId="1076"/>
          <ac:picMkLst>
            <pc:docMk/>
            <pc:sldMk cId="2317694858" sldId="406"/>
            <ac:picMk id="7170" creationId="{F436F1F2-40AB-DB31-78F3-7506DE67B6A1}"/>
          </ac:picMkLst>
        </pc:picChg>
      </pc:sldChg>
      <pc:sldChg chg="addSp modSp add mod modNotesTx">
        <pc:chgData name="Jonathan Gale" userId="7c9b79fa-e36b-43b3-8b8d-c99d4e9f95a6" providerId="ADAL" clId="{B8F76058-64C5-4ED4-80EE-89D0359A0D48}" dt="2024-04-24T15:47:47.005" v="1781" actId="20577"/>
        <pc:sldMkLst>
          <pc:docMk/>
          <pc:sldMk cId="871801531" sldId="407"/>
        </pc:sldMkLst>
        <pc:spChg chg="mod">
          <ac:chgData name="Jonathan Gale" userId="7c9b79fa-e36b-43b3-8b8d-c99d4e9f95a6" providerId="ADAL" clId="{B8F76058-64C5-4ED4-80EE-89D0359A0D48}" dt="2024-04-24T12:57:59.194" v="222"/>
          <ac:spMkLst>
            <pc:docMk/>
            <pc:sldMk cId="871801531" sldId="407"/>
            <ac:spMk id="21" creationId="{AA5A267D-0531-4EAB-BF41-0CF5E50FD4F5}"/>
          </ac:spMkLst>
        </pc:spChg>
        <pc:picChg chg="add mod">
          <ac:chgData name="Jonathan Gale" userId="7c9b79fa-e36b-43b3-8b8d-c99d4e9f95a6" providerId="ADAL" clId="{B8F76058-64C5-4ED4-80EE-89D0359A0D48}" dt="2024-04-24T12:57:54.029" v="221" actId="1076"/>
          <ac:picMkLst>
            <pc:docMk/>
            <pc:sldMk cId="871801531" sldId="407"/>
            <ac:picMk id="8194" creationId="{42F6A905-8DD5-2853-8669-192804E0523E}"/>
          </ac:picMkLst>
        </pc:picChg>
      </pc:sldChg>
      <pc:sldChg chg="addSp modSp add mod ord modNotesTx">
        <pc:chgData name="Jonathan Gale" userId="7c9b79fa-e36b-43b3-8b8d-c99d4e9f95a6" providerId="ADAL" clId="{B8F76058-64C5-4ED4-80EE-89D0359A0D48}" dt="2024-04-24T15:47:17.460" v="1775" actId="20577"/>
        <pc:sldMkLst>
          <pc:docMk/>
          <pc:sldMk cId="3146556246" sldId="408"/>
        </pc:sldMkLst>
        <pc:spChg chg="mod">
          <ac:chgData name="Jonathan Gale" userId="7c9b79fa-e36b-43b3-8b8d-c99d4e9f95a6" providerId="ADAL" clId="{B8F76058-64C5-4ED4-80EE-89D0359A0D48}" dt="2024-04-24T12:55:32.783" v="191" actId="14100"/>
          <ac:spMkLst>
            <pc:docMk/>
            <pc:sldMk cId="3146556246" sldId="408"/>
            <ac:spMk id="21" creationId="{AA5A267D-0531-4EAB-BF41-0CF5E50FD4F5}"/>
          </ac:spMkLst>
        </pc:spChg>
        <pc:picChg chg="add mod">
          <ac:chgData name="Jonathan Gale" userId="7c9b79fa-e36b-43b3-8b8d-c99d4e9f95a6" providerId="ADAL" clId="{B8F76058-64C5-4ED4-80EE-89D0359A0D48}" dt="2024-04-24T12:55:39.429" v="193" actId="1076"/>
          <ac:picMkLst>
            <pc:docMk/>
            <pc:sldMk cId="3146556246" sldId="408"/>
            <ac:picMk id="3074" creationId="{6957409D-1532-5EAA-F9DE-26E83FD475C8}"/>
          </ac:picMkLst>
        </pc:picChg>
      </pc:sldChg>
      <pc:sldChg chg="modSp add mod modAnim">
        <pc:chgData name="Jonathan Gale" userId="7c9b79fa-e36b-43b3-8b8d-c99d4e9f95a6" providerId="ADAL" clId="{B8F76058-64C5-4ED4-80EE-89D0359A0D48}" dt="2024-04-27T15:00:32.619" v="1880" actId="20577"/>
        <pc:sldMkLst>
          <pc:docMk/>
          <pc:sldMk cId="789895986" sldId="409"/>
        </pc:sldMkLst>
        <pc:spChg chg="mod">
          <ac:chgData name="Jonathan Gale" userId="7c9b79fa-e36b-43b3-8b8d-c99d4e9f95a6" providerId="ADAL" clId="{B8F76058-64C5-4ED4-80EE-89D0359A0D48}" dt="2024-04-24T15:22:46.623" v="1493" actId="20577"/>
          <ac:spMkLst>
            <pc:docMk/>
            <pc:sldMk cId="789895986" sldId="409"/>
            <ac:spMk id="2" creationId="{C181DCCA-8544-70A2-78DB-76951F019EF6}"/>
          </ac:spMkLst>
        </pc:spChg>
        <pc:spChg chg="mod">
          <ac:chgData name="Jonathan Gale" userId="7c9b79fa-e36b-43b3-8b8d-c99d4e9f95a6" providerId="ADAL" clId="{B8F76058-64C5-4ED4-80EE-89D0359A0D48}" dt="2024-04-24T15:23:16.812" v="1505"/>
          <ac:spMkLst>
            <pc:docMk/>
            <pc:sldMk cId="789895986" sldId="409"/>
            <ac:spMk id="3" creationId="{6E6DA7EE-097A-D99C-AE60-FCA747A907F5}"/>
          </ac:spMkLst>
        </pc:spChg>
        <pc:spChg chg="mod">
          <ac:chgData name="Jonathan Gale" userId="7c9b79fa-e36b-43b3-8b8d-c99d4e9f95a6" providerId="ADAL" clId="{B8F76058-64C5-4ED4-80EE-89D0359A0D48}" dt="2024-04-27T15:00:32.619" v="1880" actId="20577"/>
          <ac:spMkLst>
            <pc:docMk/>
            <pc:sldMk cId="789895986" sldId="409"/>
            <ac:spMk id="6" creationId="{2AD0F343-30CD-476A-390D-D777ADA61C91}"/>
          </ac:spMkLst>
        </pc:spChg>
        <pc:spChg chg="mod">
          <ac:chgData name="Jonathan Gale" userId="7c9b79fa-e36b-43b3-8b8d-c99d4e9f95a6" providerId="ADAL" clId="{B8F76058-64C5-4ED4-80EE-89D0359A0D48}" dt="2024-04-24T15:22:27.652" v="1490" actId="20577"/>
          <ac:spMkLst>
            <pc:docMk/>
            <pc:sldMk cId="789895986" sldId="409"/>
            <ac:spMk id="21" creationId="{B21C1331-D1F8-742B-9673-42CA708B2AAD}"/>
          </ac:spMkLst>
        </pc:spChg>
      </pc:sldChg>
      <pc:sldChg chg="modSp add mod">
        <pc:chgData name="Jonathan Gale" userId="7c9b79fa-e36b-43b3-8b8d-c99d4e9f95a6" providerId="ADAL" clId="{B8F76058-64C5-4ED4-80EE-89D0359A0D48}" dt="2024-04-27T15:00:47.048" v="1888" actId="20577"/>
        <pc:sldMkLst>
          <pc:docMk/>
          <pc:sldMk cId="3532542520" sldId="410"/>
        </pc:sldMkLst>
        <pc:spChg chg="mod">
          <ac:chgData name="Jonathan Gale" userId="7c9b79fa-e36b-43b3-8b8d-c99d4e9f95a6" providerId="ADAL" clId="{B8F76058-64C5-4ED4-80EE-89D0359A0D48}" dt="2024-04-24T15:25:33.785" v="1519"/>
          <ac:spMkLst>
            <pc:docMk/>
            <pc:sldMk cId="3532542520" sldId="410"/>
            <ac:spMk id="2" creationId="{C181DCCA-8544-70A2-78DB-76951F019EF6}"/>
          </ac:spMkLst>
        </pc:spChg>
        <pc:spChg chg="mod">
          <ac:chgData name="Jonathan Gale" userId="7c9b79fa-e36b-43b3-8b8d-c99d4e9f95a6" providerId="ADAL" clId="{B8F76058-64C5-4ED4-80EE-89D0359A0D48}" dt="2024-04-24T15:25:19.275" v="1518" actId="20577"/>
          <ac:spMkLst>
            <pc:docMk/>
            <pc:sldMk cId="3532542520" sldId="410"/>
            <ac:spMk id="3" creationId="{6E6DA7EE-097A-D99C-AE60-FCA747A907F5}"/>
          </ac:spMkLst>
        </pc:spChg>
        <pc:spChg chg="mod">
          <ac:chgData name="Jonathan Gale" userId="7c9b79fa-e36b-43b3-8b8d-c99d4e9f95a6" providerId="ADAL" clId="{B8F76058-64C5-4ED4-80EE-89D0359A0D48}" dt="2024-04-27T15:00:47.048" v="1888" actId="20577"/>
          <ac:spMkLst>
            <pc:docMk/>
            <pc:sldMk cId="3532542520" sldId="410"/>
            <ac:spMk id="6" creationId="{2AD0F343-30CD-476A-390D-D777ADA61C91}"/>
          </ac:spMkLst>
        </pc:spChg>
        <pc:spChg chg="mod">
          <ac:chgData name="Jonathan Gale" userId="7c9b79fa-e36b-43b3-8b8d-c99d4e9f95a6" providerId="ADAL" clId="{B8F76058-64C5-4ED4-80EE-89D0359A0D48}" dt="2024-04-24T15:25:07.531" v="1513" actId="20577"/>
          <ac:spMkLst>
            <pc:docMk/>
            <pc:sldMk cId="3532542520" sldId="410"/>
            <ac:spMk id="21" creationId="{B21C1331-D1F8-742B-9673-42CA708B2AAD}"/>
          </ac:spMkLst>
        </pc:spChg>
      </pc:sldChg>
      <pc:sldChg chg="modSp add mod">
        <pc:chgData name="Jonathan Gale" userId="7c9b79fa-e36b-43b3-8b8d-c99d4e9f95a6" providerId="ADAL" clId="{B8F76058-64C5-4ED4-80EE-89D0359A0D48}" dt="2024-04-27T15:01:16.324" v="1896" actId="20577"/>
        <pc:sldMkLst>
          <pc:docMk/>
          <pc:sldMk cId="4081340068" sldId="411"/>
        </pc:sldMkLst>
        <pc:spChg chg="mod">
          <ac:chgData name="Jonathan Gale" userId="7c9b79fa-e36b-43b3-8b8d-c99d4e9f95a6" providerId="ADAL" clId="{B8F76058-64C5-4ED4-80EE-89D0359A0D48}" dt="2024-04-24T15:26:29.561" v="1525" actId="20577"/>
          <ac:spMkLst>
            <pc:docMk/>
            <pc:sldMk cId="4081340068" sldId="411"/>
            <ac:spMk id="2" creationId="{C181DCCA-8544-70A2-78DB-76951F019EF6}"/>
          </ac:spMkLst>
        </pc:spChg>
        <pc:spChg chg="mod">
          <ac:chgData name="Jonathan Gale" userId="7c9b79fa-e36b-43b3-8b8d-c99d4e9f95a6" providerId="ADAL" clId="{B8F76058-64C5-4ED4-80EE-89D0359A0D48}" dt="2024-04-24T15:26:50.560" v="1528" actId="20577"/>
          <ac:spMkLst>
            <pc:docMk/>
            <pc:sldMk cId="4081340068" sldId="411"/>
            <ac:spMk id="3" creationId="{6E6DA7EE-097A-D99C-AE60-FCA747A907F5}"/>
          </ac:spMkLst>
        </pc:spChg>
        <pc:spChg chg="mod">
          <ac:chgData name="Jonathan Gale" userId="7c9b79fa-e36b-43b3-8b8d-c99d4e9f95a6" providerId="ADAL" clId="{B8F76058-64C5-4ED4-80EE-89D0359A0D48}" dt="2024-04-27T15:01:16.324" v="1896" actId="20577"/>
          <ac:spMkLst>
            <pc:docMk/>
            <pc:sldMk cId="4081340068" sldId="411"/>
            <ac:spMk id="6" creationId="{2AD0F343-30CD-476A-390D-D777ADA61C91}"/>
          </ac:spMkLst>
        </pc:spChg>
        <pc:spChg chg="mod">
          <ac:chgData name="Jonathan Gale" userId="7c9b79fa-e36b-43b3-8b8d-c99d4e9f95a6" providerId="ADAL" clId="{B8F76058-64C5-4ED4-80EE-89D0359A0D48}" dt="2024-04-24T15:27:48.581" v="1530" actId="20577"/>
          <ac:spMkLst>
            <pc:docMk/>
            <pc:sldMk cId="4081340068" sldId="411"/>
            <ac:spMk id="21" creationId="{B21C1331-D1F8-742B-9673-42CA708B2AAD}"/>
          </ac:spMkLst>
        </pc:spChg>
      </pc:sldChg>
    </pc:docChg>
  </pc:docChgLst>
</pc:chgInfo>
</file>

<file path=ppt/comments/modernComment_17D_CB59E2BE.xml><?xml version="1.0" encoding="utf-8"?>
<p188:cmLst xmlns:a="http://schemas.openxmlformats.org/drawingml/2006/main" xmlns:r="http://schemas.openxmlformats.org/officeDocument/2006/relationships" xmlns:p188="http://schemas.microsoft.com/office/powerpoint/2018/8/main">
  <p188:cm id="{AC8A4503-7B5C-4440-B235-46C14F1B5A46}" authorId="{CB953DA4-45FE-2C7F-3605-FDE19BCA5F62}" created="2024-04-24T15:49:54.442">
    <pc:sldMkLst xmlns:pc="http://schemas.microsoft.com/office/powerpoint/2013/main/command">
      <pc:docMk/>
      <pc:sldMk cId="3411665598" sldId="381"/>
    </pc:sldMkLst>
    <p188:txBody>
      <a:bodyPr/>
      <a:lstStyle/>
      <a:p>
        <a:r>
          <a:rPr lang="en-GB"/>
          <a:t>Add Reset Conditions for all SIFs</a:t>
        </a:r>
      </a:p>
    </p188:txBody>
  </p188:cm>
</p188:cmLst>
</file>

<file path=ppt/comments/modernComment_185_44A18DA.xml><?xml version="1.0" encoding="utf-8"?>
<p188:cmLst xmlns:a="http://schemas.openxmlformats.org/drawingml/2006/main" xmlns:r="http://schemas.openxmlformats.org/officeDocument/2006/relationships" xmlns:p188="http://schemas.microsoft.com/office/powerpoint/2018/8/main">
  <p188:cm id="{6731CE06-7D4E-429A-AE0E-0454763E5DE0}" authorId="{CB953DA4-45FE-2C7F-3605-FDE19BCA5F62}" created="2024-04-24T15:49:30.522">
    <pc:sldMkLst xmlns:pc="http://schemas.microsoft.com/office/powerpoint/2013/main/command">
      <pc:docMk/>
      <pc:sldMk cId="71964890" sldId="389"/>
    </pc:sldMkLst>
    <p188:txBody>
      <a:bodyPr/>
      <a:lstStyle/>
      <a:p>
        <a:r>
          <a:rPr lang="en-GB"/>
          <a:t>Update</a:t>
        </a:r>
      </a:p>
    </p188:txBody>
  </p188:cm>
</p188:cmLst>
</file>

<file path=ppt/comments/modernComment_190_C6DDDDE3.xml><?xml version="1.0" encoding="utf-8"?>
<p188:cmLst xmlns:a="http://schemas.openxmlformats.org/drawingml/2006/main" xmlns:r="http://schemas.openxmlformats.org/officeDocument/2006/relationships" xmlns:p188="http://schemas.microsoft.com/office/powerpoint/2018/8/main">
  <p188:cm id="{53326B47-ED23-46C9-B281-2B4847DCC1DF}" authorId="{CB953DA4-45FE-2C7F-3605-FDE19BCA5F62}" created="2024-04-24T15:51:09.373">
    <pc:sldMkLst xmlns:pc="http://schemas.microsoft.com/office/powerpoint/2013/main/command">
      <pc:docMk/>
      <pc:sldMk cId="3336429027" sldId="400"/>
    </pc:sldMkLst>
    <p188:txBody>
      <a:bodyPr/>
      <a:lstStyle/>
      <a:p>
        <a:r>
          <a:rPr lang="en-GB"/>
          <a:t>Add correct SRS Screenshot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75216F17-FF12-814E-936A-620B3383A43B}" type="datetimeFigureOut">
              <a:rPr lang="sv-SE" smtClean="0"/>
              <a:t>2024-04-27</a:t>
            </a:fld>
            <a:endParaRPr/>
          </a:p>
        </p:txBody>
      </p:sp>
      <p:sp>
        <p:nvSpPr>
          <p:cNvPr id="4" name="Platshållare för bildobjekt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1</a:t>
            </a:fld>
            <a:endParaRPr lang="sv-SE"/>
          </a:p>
        </p:txBody>
      </p:sp>
    </p:spTree>
    <p:extLst>
      <p:ext uri="{BB962C8B-B14F-4D97-AF65-F5344CB8AC3E}">
        <p14:creationId xmlns:p14="http://schemas.microsoft.com/office/powerpoint/2010/main" val="316102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204107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52F7-3E76-D516-35D6-B3B0E675B9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AB409-4B4A-479C-E537-28E29D6CE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1DBABE-A029-E807-CFDC-B383439DA3F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A64905-71C1-3173-3DB8-4E24FA01CD26}"/>
              </a:ext>
            </a:extLst>
          </p:cNvPr>
          <p:cNvSpPr>
            <a:spLocks noGrp="1"/>
          </p:cNvSpPr>
          <p:nvPr>
            <p:ph type="sldNum" sz="quarter" idx="5"/>
          </p:nvPr>
        </p:nvSpPr>
        <p:spPr/>
        <p:txBody>
          <a:bodyPr/>
          <a:lstStyle/>
          <a:p>
            <a:fld id="{3AE5A434-646A-2746-9BDC-885B2382B33E}" type="slidenum">
              <a:rPr lang="sv-SE" smtClean="0"/>
              <a:t>11</a:t>
            </a:fld>
            <a:endParaRPr lang="sv-SE"/>
          </a:p>
        </p:txBody>
      </p:sp>
    </p:spTree>
    <p:extLst>
      <p:ext uri="{BB962C8B-B14F-4D97-AF65-F5344CB8AC3E}">
        <p14:creationId xmlns:p14="http://schemas.microsoft.com/office/powerpoint/2010/main" val="2483340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43126-493E-662C-143C-68E4D077F2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D638F-AE82-195F-4D97-1BAACEAE4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6E21EC-1C69-EA85-EE0F-CCEE26BAF37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71AE95D-902E-330E-6CA1-F5926F411E0C}"/>
              </a:ext>
            </a:extLst>
          </p:cNvPr>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329596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A23F-38C1-D228-C855-DBD1031EF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B677-4590-7BEF-1E35-FA23B050C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3D656-5269-59F6-BAD6-9CA73B4ED0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951591-C5C5-0073-3A94-AC0B9464B4E2}"/>
              </a:ext>
            </a:extLst>
          </p:cNvPr>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310618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A23F-38C1-D228-C855-DBD1031EF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B677-4590-7BEF-1E35-FA23B050C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3D656-5269-59F6-BAD6-9CA73B4ED0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951591-C5C5-0073-3A94-AC0B9464B4E2}"/>
              </a:ext>
            </a:extLst>
          </p:cNvPr>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3248608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A23F-38C1-D228-C855-DBD1031EF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B677-4590-7BEF-1E35-FA23B050C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3D656-5269-59F6-BAD6-9CA73B4ED0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951591-C5C5-0073-3A94-AC0B9464B4E2}"/>
              </a:ext>
            </a:extLst>
          </p:cNvPr>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403093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4A23F-38C1-D228-C855-DBD1031EF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FB677-4590-7BEF-1E35-FA23B050C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3D656-5269-59F6-BAD6-9CA73B4ED0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F951591-C5C5-0073-3A94-AC0B9464B4E2}"/>
              </a:ext>
            </a:extLst>
          </p:cNvPr>
          <p:cNvSpPr>
            <a:spLocks noGrp="1"/>
          </p:cNvSpPr>
          <p:nvPr>
            <p:ph type="sldNum" sz="quarter" idx="5"/>
          </p:nvPr>
        </p:nvSpPr>
        <p:spPr/>
        <p:txBody>
          <a:bodyPr/>
          <a:lstStyle/>
          <a:p>
            <a:fld id="{3AE5A434-646A-2746-9BDC-885B2382B33E}" type="slidenum">
              <a:rPr lang="sv-SE" smtClean="0"/>
              <a:t>16</a:t>
            </a:fld>
            <a:endParaRPr lang="sv-SE"/>
          </a:p>
        </p:txBody>
      </p:sp>
    </p:spTree>
    <p:extLst>
      <p:ext uri="{BB962C8B-B14F-4D97-AF65-F5344CB8AC3E}">
        <p14:creationId xmlns:p14="http://schemas.microsoft.com/office/powerpoint/2010/main" val="2330908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C02DA-B593-F51E-BEF8-5E0983BFF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43092-E5F0-BF06-92BE-FBA6ABFB8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9EBD46-FD53-B88C-799C-D4C66E6E58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BFFF011-D527-AD97-9887-CA0C351F77A6}"/>
              </a:ext>
            </a:extLst>
          </p:cNvPr>
          <p:cNvSpPr>
            <a:spLocks noGrp="1"/>
          </p:cNvSpPr>
          <p:nvPr>
            <p:ph type="sldNum" sz="quarter" idx="5"/>
          </p:nvPr>
        </p:nvSpPr>
        <p:spPr/>
        <p:txBody>
          <a:bodyPr/>
          <a:lstStyle/>
          <a:p>
            <a:fld id="{3AE5A434-646A-2746-9BDC-885B2382B33E}" type="slidenum">
              <a:rPr lang="sv-SE" smtClean="0"/>
              <a:t>17</a:t>
            </a:fld>
            <a:endParaRPr lang="sv-SE"/>
          </a:p>
        </p:txBody>
      </p:sp>
    </p:spTree>
    <p:extLst>
      <p:ext uri="{BB962C8B-B14F-4D97-AF65-F5344CB8AC3E}">
        <p14:creationId xmlns:p14="http://schemas.microsoft.com/office/powerpoint/2010/main" val="16411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3713A-7502-BFE9-0529-453945F7C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905B50-A4A0-4AA2-1E6D-5CDD910B4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414D4-EA72-38D4-C260-6A3B73AA60CF}"/>
              </a:ext>
            </a:extLst>
          </p:cNvPr>
          <p:cNvSpPr>
            <a:spLocks noGrp="1"/>
          </p:cNvSpPr>
          <p:nvPr>
            <p:ph type="body" idx="1"/>
          </p:nvPr>
        </p:nvSpPr>
        <p:spPr/>
        <p:txBody>
          <a:bodyPr/>
          <a:lstStyle/>
          <a:p>
            <a:r>
              <a:rPr lang="en-GB" dirty="0"/>
              <a:t>Useful for the audience to understand we define many things for each SIF. Then we show in the next slide how it is documented, and that it is done for the SIS as well.</a:t>
            </a:r>
          </a:p>
        </p:txBody>
      </p:sp>
      <p:sp>
        <p:nvSpPr>
          <p:cNvPr id="4" name="Slide Number Placeholder 3">
            <a:extLst>
              <a:ext uri="{FF2B5EF4-FFF2-40B4-BE49-F238E27FC236}">
                <a16:creationId xmlns:a16="http://schemas.microsoft.com/office/drawing/2014/main" id="{F70487E5-65F1-EF2F-A68A-4B1379912194}"/>
              </a:ext>
            </a:extLst>
          </p:cNvPr>
          <p:cNvSpPr>
            <a:spLocks noGrp="1"/>
          </p:cNvSpPr>
          <p:nvPr>
            <p:ph type="sldNum" sz="quarter" idx="5"/>
          </p:nvPr>
        </p:nvSpPr>
        <p:spPr/>
        <p:txBody>
          <a:bodyPr/>
          <a:lstStyle/>
          <a:p>
            <a:fld id="{3AE5A434-646A-2746-9BDC-885B2382B33E}" type="slidenum">
              <a:rPr lang="sv-SE" smtClean="0"/>
              <a:t>18</a:t>
            </a:fld>
            <a:endParaRPr lang="sv-SE"/>
          </a:p>
        </p:txBody>
      </p:sp>
    </p:spTree>
    <p:extLst>
      <p:ext uri="{BB962C8B-B14F-4D97-AF65-F5344CB8AC3E}">
        <p14:creationId xmlns:p14="http://schemas.microsoft.com/office/powerpoint/2010/main" val="2881573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19</a:t>
            </a:fld>
            <a:endParaRPr lang="sv-SE"/>
          </a:p>
        </p:txBody>
      </p:sp>
    </p:spTree>
    <p:extLst>
      <p:ext uri="{BB962C8B-B14F-4D97-AF65-F5344CB8AC3E}">
        <p14:creationId xmlns:p14="http://schemas.microsoft.com/office/powerpoint/2010/main" val="59610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29554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9FAF-8F98-8955-EBD0-5BCB37870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469CC-0072-BF98-99A8-5A7013E42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1A5D7-C66C-4D47-7583-9766D651233F}"/>
              </a:ext>
            </a:extLst>
          </p:cNvPr>
          <p:cNvSpPr>
            <a:spLocks noGrp="1"/>
          </p:cNvSpPr>
          <p:nvPr>
            <p:ph type="body" idx="1"/>
          </p:nvPr>
        </p:nvSpPr>
        <p:spPr/>
        <p:txBody>
          <a:bodyPr/>
          <a:lstStyle/>
          <a:p>
            <a:r>
              <a:rPr lang="en-GB" dirty="0"/>
              <a:t>SRS details of all of the crucial functional and integrity requirements for the logic lover and the SIFs.</a:t>
            </a:r>
          </a:p>
        </p:txBody>
      </p:sp>
      <p:sp>
        <p:nvSpPr>
          <p:cNvPr id="4" name="Slide Number Placeholder 3">
            <a:extLst>
              <a:ext uri="{FF2B5EF4-FFF2-40B4-BE49-F238E27FC236}">
                <a16:creationId xmlns:a16="http://schemas.microsoft.com/office/drawing/2014/main" id="{3046ACD4-F418-C29A-81F0-EDE22102FE66}"/>
              </a:ext>
            </a:extLst>
          </p:cNvPr>
          <p:cNvSpPr>
            <a:spLocks noGrp="1"/>
          </p:cNvSpPr>
          <p:nvPr>
            <p:ph type="sldNum" sz="quarter" idx="5"/>
          </p:nvPr>
        </p:nvSpPr>
        <p:spPr/>
        <p:txBody>
          <a:bodyPr/>
          <a:lstStyle/>
          <a:p>
            <a:fld id="{3AE5A434-646A-2746-9BDC-885B2382B33E}" type="slidenum">
              <a:rPr lang="sv-SE" smtClean="0"/>
              <a:t>20</a:t>
            </a:fld>
            <a:endParaRPr lang="sv-SE"/>
          </a:p>
        </p:txBody>
      </p:sp>
    </p:spTree>
    <p:extLst>
      <p:ext uri="{BB962C8B-B14F-4D97-AF65-F5344CB8AC3E}">
        <p14:creationId xmlns:p14="http://schemas.microsoft.com/office/powerpoint/2010/main" val="3262436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SRS details of all of the crucial functional and integrity requirements for the logic lover and the SIFs.</a:t>
            </a:r>
          </a:p>
        </p:txBody>
      </p:sp>
      <p:sp>
        <p:nvSpPr>
          <p:cNvPr id="4" name="Slide Number Placeholder 3"/>
          <p:cNvSpPr>
            <a:spLocks noGrp="1"/>
          </p:cNvSpPr>
          <p:nvPr>
            <p:ph type="sldNum" sz="quarter" idx="5"/>
          </p:nvPr>
        </p:nvSpPr>
        <p:spPr/>
        <p:txBody>
          <a:bodyPr/>
          <a:lstStyle/>
          <a:p>
            <a:fld id="{3AE5A434-646A-2746-9BDC-885B2382B33E}" type="slidenum">
              <a:rPr lang="sv-SE" smtClean="0"/>
              <a:t>21</a:t>
            </a:fld>
            <a:endParaRPr lang="sv-SE"/>
          </a:p>
        </p:txBody>
      </p:sp>
    </p:spTree>
    <p:extLst>
      <p:ext uri="{BB962C8B-B14F-4D97-AF65-F5344CB8AC3E}">
        <p14:creationId xmlns:p14="http://schemas.microsoft.com/office/powerpoint/2010/main" val="405357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22</a:t>
            </a:fld>
            <a:endParaRPr lang="sv-SE"/>
          </a:p>
        </p:txBody>
      </p:sp>
    </p:spTree>
    <p:extLst>
      <p:ext uri="{BB962C8B-B14F-4D97-AF65-F5344CB8AC3E}">
        <p14:creationId xmlns:p14="http://schemas.microsoft.com/office/powerpoint/2010/main" val="3458490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23</a:t>
            </a:fld>
            <a:endParaRPr lang="sv-SE"/>
          </a:p>
        </p:txBody>
      </p:sp>
    </p:spTree>
    <p:extLst>
      <p:ext uri="{BB962C8B-B14F-4D97-AF65-F5344CB8AC3E}">
        <p14:creationId xmlns:p14="http://schemas.microsoft.com/office/powerpoint/2010/main" val="2019565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SIS Logic Solver SIL Target: SIL 2 based on the highest SIL target of all SIFs implemented on the Target PSS Safety Programmable Logic Controller (PLC)</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24</a:t>
            </a:fld>
            <a:endParaRPr lang="sv-SE"/>
          </a:p>
        </p:txBody>
      </p:sp>
    </p:spTree>
    <p:extLst>
      <p:ext uri="{BB962C8B-B14F-4D97-AF65-F5344CB8AC3E}">
        <p14:creationId xmlns:p14="http://schemas.microsoft.com/office/powerpoint/2010/main" val="4175945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25</a:t>
            </a:fld>
            <a:endParaRPr lang="sv-SE"/>
          </a:p>
        </p:txBody>
      </p:sp>
    </p:spTree>
    <p:extLst>
      <p:ext uri="{BB962C8B-B14F-4D97-AF65-F5344CB8AC3E}">
        <p14:creationId xmlns:p14="http://schemas.microsoft.com/office/powerpoint/2010/main" val="2478418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Target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26</a:t>
            </a:fld>
            <a:endParaRPr lang="sv-SE"/>
          </a:p>
        </p:txBody>
      </p:sp>
    </p:spTree>
    <p:extLst>
      <p:ext uri="{BB962C8B-B14F-4D97-AF65-F5344CB8AC3E}">
        <p14:creationId xmlns:p14="http://schemas.microsoft.com/office/powerpoint/2010/main" val="3576558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27</a:t>
            </a:fld>
            <a:endParaRPr lang="sv-SE"/>
          </a:p>
        </p:txBody>
      </p:sp>
    </p:spTree>
    <p:extLst>
      <p:ext uri="{BB962C8B-B14F-4D97-AF65-F5344CB8AC3E}">
        <p14:creationId xmlns:p14="http://schemas.microsoft.com/office/powerpoint/2010/main" val="255541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28</a:t>
            </a:fld>
            <a:endParaRPr lang="sv-SE"/>
          </a:p>
        </p:txBody>
      </p:sp>
    </p:spTree>
    <p:extLst>
      <p:ext uri="{BB962C8B-B14F-4D97-AF65-F5344CB8AC3E}">
        <p14:creationId xmlns:p14="http://schemas.microsoft.com/office/powerpoint/2010/main" val="180932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29</a:t>
            </a:fld>
            <a:endParaRPr lang="sv-SE"/>
          </a:p>
        </p:txBody>
      </p:sp>
    </p:spTree>
    <p:extLst>
      <p:ext uri="{BB962C8B-B14F-4D97-AF65-F5344CB8AC3E}">
        <p14:creationId xmlns:p14="http://schemas.microsoft.com/office/powerpoint/2010/main" val="2030336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30</a:t>
            </a:fld>
            <a:endParaRPr lang="sv-SE"/>
          </a:p>
        </p:txBody>
      </p:sp>
    </p:spTree>
    <p:extLst>
      <p:ext uri="{BB962C8B-B14F-4D97-AF65-F5344CB8AC3E}">
        <p14:creationId xmlns:p14="http://schemas.microsoft.com/office/powerpoint/2010/main" val="591397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31</a:t>
            </a:fld>
            <a:endParaRPr lang="sv-SE"/>
          </a:p>
        </p:txBody>
      </p:sp>
    </p:spTree>
    <p:extLst>
      <p:ext uri="{BB962C8B-B14F-4D97-AF65-F5344CB8AC3E}">
        <p14:creationId xmlns:p14="http://schemas.microsoft.com/office/powerpoint/2010/main" val="161293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32</a:t>
            </a:fld>
            <a:endParaRPr lang="sv-SE"/>
          </a:p>
        </p:txBody>
      </p:sp>
    </p:spTree>
    <p:extLst>
      <p:ext uri="{BB962C8B-B14F-4D97-AF65-F5344CB8AC3E}">
        <p14:creationId xmlns:p14="http://schemas.microsoft.com/office/powerpoint/2010/main" val="4066702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33</a:t>
            </a:fld>
            <a:endParaRPr lang="sv-SE"/>
          </a:p>
        </p:txBody>
      </p:sp>
    </p:spTree>
    <p:extLst>
      <p:ext uri="{BB962C8B-B14F-4D97-AF65-F5344CB8AC3E}">
        <p14:creationId xmlns:p14="http://schemas.microsoft.com/office/powerpoint/2010/main" val="2063891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34</a:t>
            </a:fld>
            <a:endParaRPr lang="sv-SE"/>
          </a:p>
        </p:txBody>
      </p:sp>
    </p:spTree>
    <p:extLst>
      <p:ext uri="{BB962C8B-B14F-4D97-AF65-F5344CB8AC3E}">
        <p14:creationId xmlns:p14="http://schemas.microsoft.com/office/powerpoint/2010/main" val="37838382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35</a:t>
            </a:fld>
            <a:endParaRPr lang="sv-SE"/>
          </a:p>
        </p:txBody>
      </p:sp>
    </p:spTree>
    <p:extLst>
      <p:ext uri="{BB962C8B-B14F-4D97-AF65-F5344CB8AC3E}">
        <p14:creationId xmlns:p14="http://schemas.microsoft.com/office/powerpoint/2010/main" val="148269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85817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Point out during presentation that this was already presented in the PDR. We want to give an introduction for new committee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functional safety work we do is the first 4 phases on the lifecycle. So for phase 1 hazard and risk assessment the Risk Assessments for TS PSS was used where the SIFs are identified for the radiation and conventional hazardous scenarios. Then we needed to allocate the TS PSS SIFs a Safety Integrity Level Target which the SIL determination part for phase 2. And once we’d worked out what the SIFs needs to meet we document this in the Safety Requirements Specification which is phase 3. And then finally once had the SIFs configuration and all of the devices we complete the SIL verification which is phase 4 of the lifecycle.</a:t>
            </a:r>
          </a:p>
          <a:p>
            <a:endParaRPr lang="en-GB" dirty="0"/>
          </a:p>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404333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335258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279543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Historic" panose="020B0502040204020203" pitchFamily="34" charset="0"/>
                <a:ea typeface="Calibri" panose="020F0502020204030204" pitchFamily="34" charset="0"/>
                <a:cs typeface="Arial" panose="020B0604020202020204" pitchFamily="34" charset="0"/>
              </a:rPr>
              <a:t>There are several SIFs that are expected to be required in each PSS. SIFs 1 to 5 are usually numbered in the same order to facilitate cross-referencing between the systems. Target has a slight difference where SIF2 is the Emergency Exit Door Interlock. For SIF4 we have 4 different SIFs for each Door Lock.</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4227576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3887998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2024-04-27</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2024-04-27</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7D_CB59E2BE.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85_44A18DA.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90_C6DDDDE3.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TSPSS_SIF1</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400" dirty="0"/>
              <a:t>If any ESOB in Target Station (TS) PSS controlled area is detected pressed, and the bending magnets are detected energised (Beam on Target (</a:t>
            </a:r>
            <a:r>
              <a:rPr lang="en-GB" sz="1400" dirty="0" err="1"/>
              <a:t>BoT</a:t>
            </a:r>
            <a:r>
              <a:rPr lang="en-GB" sz="1400" dirty="0"/>
              <a:t>) allowed), act on the Proton Beam Actuators.</a:t>
            </a:r>
            <a:endParaRPr lang="en-US" sz="1400" dirty="0"/>
          </a:p>
          <a:p>
            <a:r>
              <a:rPr lang="en-US" sz="1400" b="1" dirty="0"/>
              <a:t>Sensors:</a:t>
            </a:r>
          </a:p>
          <a:p>
            <a:pPr lvl="1">
              <a:buFont typeface="Wingdings" panose="05000000000000000000" pitchFamily="2" charset="2"/>
              <a:buChar char="§"/>
            </a:pPr>
            <a:r>
              <a:rPr lang="en-US" sz="1400" dirty="0"/>
              <a:t>ESOS push-button</a:t>
            </a:r>
          </a:p>
          <a:p>
            <a:pPr lvl="1">
              <a:buFont typeface="Wingdings" panose="05000000000000000000" pitchFamily="2" charset="2"/>
              <a:buChar char="§"/>
            </a:pPr>
            <a:r>
              <a:rPr lang="en-US" sz="1400" dirty="0" err="1"/>
              <a:t>BoT</a:t>
            </a:r>
            <a:r>
              <a:rPr lang="en-US" sz="1400" dirty="0"/>
              <a:t> allowed: Bending magnet status (Feedback signals from contactors read by ACC PSS,2 contactors 1oo2)</a:t>
            </a:r>
          </a:p>
          <a:p>
            <a:r>
              <a:rPr lang="en-US" sz="1400" b="1" dirty="0"/>
              <a:t>Logic solver: </a:t>
            </a:r>
          </a:p>
          <a:p>
            <a:pPr lvl="1">
              <a:buFont typeface="Wingdings" panose="05000000000000000000" pitchFamily="2" charset="2"/>
              <a:buChar char="§"/>
            </a:pPr>
            <a:r>
              <a:rPr lang="en-US" sz="1400" dirty="0"/>
              <a:t>Target PSS PLC + Nexus PSS PLC + ACC PSS PLC  </a:t>
            </a:r>
          </a:p>
          <a:p>
            <a:r>
              <a:rPr lang="en-US" sz="1400" b="1" dirty="0"/>
              <a:t>Actuators:</a:t>
            </a:r>
          </a:p>
          <a:p>
            <a:pPr lvl="1">
              <a:buFont typeface="Wingdings" panose="05000000000000000000" pitchFamily="2" charset="2"/>
              <a:buChar char="§"/>
            </a:pPr>
            <a:r>
              <a:rPr lang="en-US" sz="1400" dirty="0"/>
              <a:t>Proton beam actuators </a:t>
            </a:r>
            <a:r>
              <a:rPr lang="en-US" sz="1400" dirty="0" err="1"/>
              <a:t>ISrc</a:t>
            </a:r>
            <a:r>
              <a:rPr lang="en-US" sz="1400" dirty="0"/>
              <a:t> HVPS (2 contactors)  + Grounding relay (Contactor relay)</a:t>
            </a:r>
            <a:endParaRPr lang="en-US" sz="2400" dirty="0"/>
          </a:p>
          <a:p>
            <a:endParaRPr lang="en-US"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1195646" y="4693111"/>
            <a:ext cx="4170173" cy="127727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r>
              <a:rPr lang="en-GB" sz="1100" dirty="0"/>
              <a:t>The reset conditions for TSPSS_SIF1 are the following: </a:t>
            </a:r>
          </a:p>
          <a:p>
            <a:pPr marL="171450" indent="-171450">
              <a:buFont typeface="Arial" panose="020B0604020202020204" pitchFamily="34" charset="0"/>
              <a:buChar char="•"/>
            </a:pPr>
            <a:r>
              <a:rPr lang="en-GB" sz="1100" dirty="0"/>
              <a:t>All ESOBs in the TS PSS controlled area are unlatched </a:t>
            </a:r>
          </a:p>
          <a:p>
            <a:pPr marL="171450" indent="-171450">
              <a:buFont typeface="Arial" panose="020B0604020202020204" pitchFamily="34" charset="0"/>
              <a:buChar char="•"/>
            </a:pPr>
            <a:r>
              <a:rPr lang="en-GB" sz="1100" dirty="0"/>
              <a:t>The proton beam is interlocked OFF the target</a:t>
            </a:r>
          </a:p>
          <a:p>
            <a:pPr marL="171450" indent="-171450">
              <a:buFont typeface="Arial" panose="020B0604020202020204" pitchFamily="34" charset="0"/>
              <a:buChar char="•"/>
            </a:pPr>
            <a:r>
              <a:rPr lang="en-GB" sz="1100" dirty="0"/>
              <a:t>Search status of the part of TS PSS controlled area where the ESOB is pressed is broken</a:t>
            </a:r>
          </a:p>
          <a:p>
            <a:endParaRPr lang="en-US" sz="1100" dirty="0"/>
          </a:p>
        </p:txBody>
      </p:sp>
    </p:spTree>
    <p:extLst>
      <p:ext uri="{BB962C8B-B14F-4D97-AF65-F5344CB8AC3E}">
        <p14:creationId xmlns:p14="http://schemas.microsoft.com/office/powerpoint/2010/main" val="341166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4B936-7A0E-04CE-EF54-2C525B5EA82E}"/>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ACEB030F-CD18-286B-82D6-855B46AB6543}"/>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1275BE7D-1710-010C-19C3-7ACFBCA9EAC0}"/>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5F496621-3BFD-0C2A-BACC-E550E36A2888}"/>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21" name="Platshållare för text 20">
            <a:extLst>
              <a:ext uri="{FF2B5EF4-FFF2-40B4-BE49-F238E27FC236}">
                <a16:creationId xmlns:a16="http://schemas.microsoft.com/office/drawing/2014/main" id="{9F7CBECA-78C6-0D5B-BB31-C1F897FA9EB5}"/>
              </a:ext>
            </a:extLst>
          </p:cNvPr>
          <p:cNvSpPr>
            <a:spLocks noGrp="1"/>
          </p:cNvSpPr>
          <p:nvPr>
            <p:ph type="body" sz="quarter" idx="14"/>
          </p:nvPr>
        </p:nvSpPr>
        <p:spPr/>
        <p:txBody>
          <a:bodyPr/>
          <a:lstStyle/>
          <a:p>
            <a:r>
              <a:rPr lang="en-GB" dirty="0"/>
              <a:t>TSPSS_SIF2 E-Exit Door Interlock</a:t>
            </a:r>
          </a:p>
        </p:txBody>
      </p:sp>
      <p:sp>
        <p:nvSpPr>
          <p:cNvPr id="2" name="Content Placeholder 1">
            <a:extLst>
              <a:ext uri="{FF2B5EF4-FFF2-40B4-BE49-F238E27FC236}">
                <a16:creationId xmlns:a16="http://schemas.microsoft.com/office/drawing/2014/main" id="{907057FF-4D30-F174-8265-A34E54603FE4}"/>
              </a:ext>
            </a:extLst>
          </p:cNvPr>
          <p:cNvSpPr>
            <a:spLocks noGrp="1"/>
          </p:cNvSpPr>
          <p:nvPr>
            <p:ph idx="1"/>
          </p:nvPr>
        </p:nvSpPr>
        <p:spPr/>
        <p:txBody>
          <a:bodyPr/>
          <a:lstStyle/>
          <a:p>
            <a:r>
              <a:rPr lang="en-GB" sz="1400" dirty="0"/>
              <a:t>If any of the following doors is detected open:  </a:t>
            </a:r>
          </a:p>
          <a:p>
            <a:pPr lvl="1">
              <a:buFont typeface="Wingdings" panose="05000000000000000000" pitchFamily="2" charset="2"/>
              <a:buChar char="§"/>
            </a:pPr>
            <a:r>
              <a:rPr lang="en-GB" sz="1200" dirty="0"/>
              <a:t>Emergency exit door from the Accelerator to D02.091.4003 (on level 90)</a:t>
            </a:r>
          </a:p>
          <a:p>
            <a:pPr lvl="1">
              <a:buFont typeface="Wingdings" panose="05000000000000000000" pitchFamily="2" charset="2"/>
              <a:buChar char="§"/>
            </a:pPr>
            <a:r>
              <a:rPr lang="en-GB" sz="1200" dirty="0"/>
              <a:t>Emergency exit door from D02.103.4005 to the Experimental Hall (D03) (on level 103)</a:t>
            </a:r>
          </a:p>
          <a:p>
            <a:r>
              <a:rPr lang="en-GB" sz="1400" dirty="0"/>
              <a:t>and the bending magnets are detected energised (Beam on Target (</a:t>
            </a:r>
            <a:r>
              <a:rPr lang="en-GB" sz="1400" dirty="0" err="1"/>
              <a:t>BoT</a:t>
            </a:r>
            <a:r>
              <a:rPr lang="en-GB" sz="1400" dirty="0"/>
              <a:t>) allowed), act on the Proton Beam Actuators.</a:t>
            </a:r>
            <a:endParaRPr lang="en-US" sz="1400" dirty="0"/>
          </a:p>
          <a:p>
            <a:r>
              <a:rPr lang="en-US" sz="1400" b="1" dirty="0"/>
              <a:t>Sensors:</a:t>
            </a:r>
          </a:p>
          <a:p>
            <a:pPr lvl="1">
              <a:buFont typeface="Wingdings" panose="05000000000000000000" pitchFamily="2" charset="2"/>
              <a:buChar char="§"/>
            </a:pPr>
            <a:r>
              <a:rPr lang="en-GB" sz="1400" dirty="0"/>
              <a:t>Emergency exit door on level 90 (1oo2 magnetic + mechanical switch)</a:t>
            </a:r>
          </a:p>
          <a:p>
            <a:pPr lvl="1">
              <a:buFont typeface="Wingdings" panose="05000000000000000000" pitchFamily="2" charset="2"/>
              <a:buChar char="§"/>
            </a:pPr>
            <a:r>
              <a:rPr lang="en-GB" sz="1400" dirty="0"/>
              <a:t>Emergency exit door on level 103 (1oo2 magnetic + mechanical switch)</a:t>
            </a:r>
            <a:endParaRPr lang="en-US" sz="1400" dirty="0"/>
          </a:p>
          <a:p>
            <a:pPr lvl="1">
              <a:buFont typeface="Wingdings" panose="05000000000000000000" pitchFamily="2" charset="2"/>
              <a:buChar char="§"/>
            </a:pPr>
            <a:r>
              <a:rPr lang="en-US" sz="1400" dirty="0" err="1"/>
              <a:t>BoT</a:t>
            </a:r>
            <a:r>
              <a:rPr lang="en-US" sz="1400" dirty="0"/>
              <a:t> allowed: Bending magnet status (Feedback signals from contactors read by ACC PSS, 2 contactors 1oo2) </a:t>
            </a:r>
          </a:p>
          <a:p>
            <a:pPr marL="82550" lvl="1" indent="0">
              <a:buNone/>
            </a:pPr>
            <a:r>
              <a:rPr lang="en-US" sz="1400" b="1" dirty="0"/>
              <a:t>Logic solver: </a:t>
            </a:r>
          </a:p>
          <a:p>
            <a:pPr lvl="1">
              <a:buFont typeface="Wingdings" panose="05000000000000000000" pitchFamily="2" charset="2"/>
              <a:buChar char="§"/>
            </a:pPr>
            <a:r>
              <a:rPr lang="en-US" sz="1400" dirty="0"/>
              <a:t>Target PSS PLC + Nexus PSS PLC + ACC PSS PLC  </a:t>
            </a:r>
          </a:p>
          <a:p>
            <a:r>
              <a:rPr lang="en-US" sz="1400" b="1" dirty="0"/>
              <a:t>Actuators:</a:t>
            </a:r>
          </a:p>
          <a:p>
            <a:pPr lvl="1">
              <a:buFont typeface="Wingdings" panose="05000000000000000000" pitchFamily="2" charset="2"/>
              <a:buChar char="§"/>
            </a:pPr>
            <a:r>
              <a:rPr lang="en-US" sz="1400" dirty="0"/>
              <a:t>Proton beam actuators </a:t>
            </a:r>
            <a:r>
              <a:rPr lang="en-US" sz="1400" dirty="0" err="1"/>
              <a:t>ISrc</a:t>
            </a:r>
            <a:r>
              <a:rPr lang="en-US" sz="1400" dirty="0"/>
              <a:t> HVPS (2 contactors)  + Grounding relay (Contactor relay)</a:t>
            </a:r>
            <a:endParaRPr lang="en-US" sz="2400" dirty="0"/>
          </a:p>
          <a:p>
            <a:pPr marL="0" indent="0">
              <a:buNone/>
            </a:pPr>
            <a:endParaRPr lang="en-US" sz="2400" dirty="0"/>
          </a:p>
        </p:txBody>
      </p:sp>
      <p:sp>
        <p:nvSpPr>
          <p:cNvPr id="8" name="Platshållare för datum 3">
            <a:extLst>
              <a:ext uri="{FF2B5EF4-FFF2-40B4-BE49-F238E27FC236}">
                <a16:creationId xmlns:a16="http://schemas.microsoft.com/office/drawing/2014/main" id="{0E373F27-7095-2862-989D-F18B2526C65B}"/>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D510F477-1AE4-4474-58E5-E24FF1AC30A0}"/>
              </a:ext>
            </a:extLst>
          </p:cNvPr>
          <p:cNvSpPr/>
          <p:nvPr/>
        </p:nvSpPr>
        <p:spPr>
          <a:xfrm>
            <a:off x="8162543" y="4279208"/>
            <a:ext cx="3553833" cy="127727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a:t>
            </a:r>
          </a:p>
          <a:p>
            <a:r>
              <a:rPr lang="en-GB" sz="1100" dirty="0"/>
              <a:t>The reset conditions for TSPSS_SIF2 are the following: </a:t>
            </a:r>
          </a:p>
          <a:p>
            <a:r>
              <a:rPr lang="en-GB" sz="1100" dirty="0"/>
              <a:t>• The proton beam is interlocked OFF the target,</a:t>
            </a:r>
          </a:p>
          <a:p>
            <a:r>
              <a:rPr lang="en-GB" sz="1100" dirty="0"/>
              <a:t>• The search of area behind the E-Exit doors are broken</a:t>
            </a:r>
          </a:p>
          <a:p>
            <a:r>
              <a:rPr lang="en-GB" sz="1100" dirty="0"/>
              <a:t>• The doors are closed and locked (safety circuits are reset)</a:t>
            </a:r>
            <a:endParaRPr lang="en-US" sz="1100" dirty="0"/>
          </a:p>
        </p:txBody>
      </p:sp>
    </p:spTree>
    <p:extLst>
      <p:ext uri="{BB962C8B-B14F-4D97-AF65-F5344CB8AC3E}">
        <p14:creationId xmlns:p14="http://schemas.microsoft.com/office/powerpoint/2010/main" val="75273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096B-FB55-3165-FA12-4385BFBD8ED3}"/>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C5DB99B0-43D3-A660-427E-18BB740796EA}"/>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5D2D060D-882C-5E78-6708-71465E0EF547}"/>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D0D16C25-DF96-4ED2-AC18-917146F64620}"/>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21" name="Platshållare för text 20">
            <a:extLst>
              <a:ext uri="{FF2B5EF4-FFF2-40B4-BE49-F238E27FC236}">
                <a16:creationId xmlns:a16="http://schemas.microsoft.com/office/drawing/2014/main" id="{64AFFFDA-8357-BDEB-AB20-B17BFDA9B88E}"/>
              </a:ext>
            </a:extLst>
          </p:cNvPr>
          <p:cNvSpPr>
            <a:spLocks noGrp="1"/>
          </p:cNvSpPr>
          <p:nvPr>
            <p:ph type="body" sz="quarter" idx="14"/>
          </p:nvPr>
        </p:nvSpPr>
        <p:spPr/>
        <p:txBody>
          <a:bodyPr/>
          <a:lstStyle/>
          <a:p>
            <a:r>
              <a:rPr lang="en-GB" dirty="0"/>
              <a:t>TSPSS_SIF3 Access door interlock </a:t>
            </a:r>
          </a:p>
        </p:txBody>
      </p:sp>
      <p:sp>
        <p:nvSpPr>
          <p:cNvPr id="2" name="Content Placeholder 1">
            <a:extLst>
              <a:ext uri="{FF2B5EF4-FFF2-40B4-BE49-F238E27FC236}">
                <a16:creationId xmlns:a16="http://schemas.microsoft.com/office/drawing/2014/main" id="{3DBEF50F-9507-D768-4250-455FF53DF1A7}"/>
              </a:ext>
            </a:extLst>
          </p:cNvPr>
          <p:cNvSpPr>
            <a:spLocks noGrp="1"/>
          </p:cNvSpPr>
          <p:nvPr>
            <p:ph idx="1"/>
          </p:nvPr>
        </p:nvSpPr>
        <p:spPr>
          <a:xfrm>
            <a:off x="1094401" y="1562400"/>
            <a:ext cx="4320448" cy="4912870"/>
          </a:xfrm>
        </p:spPr>
        <p:txBody>
          <a:bodyPr/>
          <a:lstStyle/>
          <a:p>
            <a:pPr marL="0" indent="0">
              <a:buNone/>
            </a:pPr>
            <a:r>
              <a:rPr lang="en-GB" sz="1300" dirty="0"/>
              <a:t>If any of the following doors is detected open:</a:t>
            </a:r>
          </a:p>
          <a:p>
            <a:pPr>
              <a:buFont typeface="Wingdings" panose="05000000000000000000" pitchFamily="2" charset="2"/>
              <a:buChar char="§"/>
            </a:pPr>
            <a:r>
              <a:rPr lang="en-GB" sz="1300" dirty="0"/>
              <a:t>Sliding concrete door to room D02.091.4003 (level 91) </a:t>
            </a:r>
          </a:p>
          <a:p>
            <a:pPr>
              <a:buFont typeface="Wingdings" panose="05000000000000000000" pitchFamily="2" charset="2"/>
              <a:buChar char="§"/>
            </a:pPr>
            <a:r>
              <a:rPr lang="en-GB" sz="1300" dirty="0"/>
              <a:t>Sliding concrete door to room D02.103.4003 (level 103) </a:t>
            </a:r>
          </a:p>
          <a:p>
            <a:pPr>
              <a:buFont typeface="Wingdings" panose="05000000000000000000" pitchFamily="2" charset="2"/>
              <a:buChar char="§"/>
            </a:pPr>
            <a:r>
              <a:rPr lang="en-GB" sz="1300" dirty="0"/>
              <a:t>Sliding concrete door to room D02.115.4003 (level 115) </a:t>
            </a:r>
          </a:p>
          <a:p>
            <a:pPr>
              <a:buFont typeface="Wingdings" panose="05000000000000000000" pitchFamily="2" charset="2"/>
              <a:buChar char="§"/>
            </a:pPr>
            <a:r>
              <a:rPr lang="en-GB" sz="1300" dirty="0"/>
              <a:t>Double-gated access doors to the Connection Cell from Target/A2T (to level 115) close the instrument shutter and prevent its opening.  </a:t>
            </a:r>
          </a:p>
          <a:p>
            <a:pPr marL="0" indent="0">
              <a:buNone/>
            </a:pPr>
            <a:r>
              <a:rPr lang="en-GB" sz="1300" dirty="0"/>
              <a:t>and the bending magnets are detected energised (Beam on Target (</a:t>
            </a:r>
            <a:r>
              <a:rPr lang="en-GB" sz="1300" dirty="0" err="1"/>
              <a:t>BoT</a:t>
            </a:r>
            <a:r>
              <a:rPr lang="en-GB" sz="1300" dirty="0"/>
              <a:t>) allowed), act on the Proton Beam Actuators.</a:t>
            </a:r>
          </a:p>
        </p:txBody>
      </p:sp>
      <p:sp>
        <p:nvSpPr>
          <p:cNvPr id="8" name="Platshållare för datum 3">
            <a:extLst>
              <a:ext uri="{FF2B5EF4-FFF2-40B4-BE49-F238E27FC236}">
                <a16:creationId xmlns:a16="http://schemas.microsoft.com/office/drawing/2014/main" id="{8506F098-E45B-D15C-C063-50AFB2D21E2F}"/>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Content Placeholder 1">
            <a:extLst>
              <a:ext uri="{FF2B5EF4-FFF2-40B4-BE49-F238E27FC236}">
                <a16:creationId xmlns:a16="http://schemas.microsoft.com/office/drawing/2014/main" id="{1BA67723-AA4C-E459-8355-41F091B0DEA0}"/>
              </a:ext>
            </a:extLst>
          </p:cNvPr>
          <p:cNvSpPr txBox="1">
            <a:spLocks/>
          </p:cNvSpPr>
          <p:nvPr/>
        </p:nvSpPr>
        <p:spPr>
          <a:xfrm>
            <a:off x="6373692" y="1562400"/>
            <a:ext cx="4970897"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Sensors:</a:t>
            </a:r>
          </a:p>
          <a:p>
            <a:pPr lvl="1">
              <a:buFont typeface="Wingdings" panose="05000000000000000000" pitchFamily="2" charset="2"/>
              <a:buChar char="§"/>
            </a:pPr>
            <a:r>
              <a:rPr lang="en-GB" sz="1200" dirty="0"/>
              <a:t>Sliding concrete door to level 091 position switches (1oo2 magnetic + mechanical switch)</a:t>
            </a:r>
          </a:p>
          <a:p>
            <a:pPr lvl="1">
              <a:buFont typeface="Wingdings" panose="05000000000000000000" pitchFamily="2" charset="2"/>
              <a:buChar char="§"/>
            </a:pPr>
            <a:r>
              <a:rPr lang="en-GB" sz="1200" dirty="0"/>
              <a:t>Sliding concrete door to level 103 position switches (1oo2 magnetic + mechanical switch)</a:t>
            </a:r>
          </a:p>
          <a:p>
            <a:pPr lvl="1">
              <a:buFont typeface="Wingdings" panose="05000000000000000000" pitchFamily="2" charset="2"/>
              <a:buChar char="§"/>
            </a:pPr>
            <a:r>
              <a:rPr lang="en-GB" sz="1200" dirty="0"/>
              <a:t>Sliding concrete door level 115 position switches (1oo2 magnetic + mechanical switch)</a:t>
            </a:r>
          </a:p>
          <a:p>
            <a:pPr lvl="1">
              <a:buFont typeface="Wingdings" panose="05000000000000000000" pitchFamily="2" charset="2"/>
              <a:buChar char="§"/>
            </a:pPr>
            <a:r>
              <a:rPr lang="en-GB" sz="1200" dirty="0"/>
              <a:t>Double-gated access door to level 115 position switches (4x 1oo2 magnetic + mechanical switch</a:t>
            </a:r>
          </a:p>
          <a:p>
            <a:pPr lvl="1">
              <a:buFont typeface="Wingdings" panose="05000000000000000000" pitchFamily="2" charset="2"/>
              <a:buChar char="§"/>
            </a:pPr>
            <a:r>
              <a:rPr lang="en-GB" sz="1200" dirty="0" err="1"/>
              <a:t>BoT</a:t>
            </a:r>
            <a:r>
              <a:rPr lang="en-GB" sz="1200" dirty="0"/>
              <a:t> allowed: Bending magnet status (Feedback signals from contactors read by ACC PSS, 2 contactors 1oo2) </a:t>
            </a:r>
            <a:endParaRPr lang="en-US" sz="1200" dirty="0"/>
          </a:p>
          <a:p>
            <a:r>
              <a:rPr lang="en-US" sz="1200" b="1" dirty="0"/>
              <a:t>Logic solver: </a:t>
            </a:r>
          </a:p>
          <a:p>
            <a:pPr lvl="1">
              <a:buFont typeface="Wingdings" panose="05000000000000000000" pitchFamily="2" charset="2"/>
              <a:buChar char="§"/>
            </a:pPr>
            <a:r>
              <a:rPr lang="en-US" sz="1200" dirty="0"/>
              <a:t>Target PSS PLC + Nexus PSS PLC + ACC PSS PLC </a:t>
            </a:r>
          </a:p>
          <a:p>
            <a:r>
              <a:rPr lang="en-US" sz="1200" b="1" dirty="0"/>
              <a:t>Actuators:</a:t>
            </a:r>
          </a:p>
          <a:p>
            <a:pPr lvl="1">
              <a:buFont typeface="Wingdings" panose="05000000000000000000" pitchFamily="2" charset="2"/>
              <a:buChar char="§"/>
            </a:pPr>
            <a:r>
              <a:rPr lang="en-US" sz="1200" dirty="0"/>
              <a:t>Proton beam actuators </a:t>
            </a:r>
            <a:r>
              <a:rPr lang="en-US" sz="1200" dirty="0" err="1"/>
              <a:t>ISrc</a:t>
            </a:r>
            <a:r>
              <a:rPr lang="en-US" sz="1200" dirty="0"/>
              <a:t> HVPS (2 contactors)  + Grounding relay (Contactor relay)</a:t>
            </a:r>
            <a:endParaRPr lang="en-US" dirty="0"/>
          </a:p>
          <a:p>
            <a:endParaRPr lang="en-US" dirty="0"/>
          </a:p>
        </p:txBody>
      </p:sp>
      <p:sp>
        <p:nvSpPr>
          <p:cNvPr id="6" name="Rectangle 5">
            <a:extLst>
              <a:ext uri="{FF2B5EF4-FFF2-40B4-BE49-F238E27FC236}">
                <a16:creationId xmlns:a16="http://schemas.microsoft.com/office/drawing/2014/main" id="{2D867F4C-266C-8E4B-13A1-07048DBD128D}"/>
              </a:ext>
            </a:extLst>
          </p:cNvPr>
          <p:cNvSpPr/>
          <p:nvPr/>
        </p:nvSpPr>
        <p:spPr>
          <a:xfrm>
            <a:off x="993713" y="4541621"/>
            <a:ext cx="4521824" cy="1107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a:t>
            </a:r>
            <a:r>
              <a:rPr lang="en-GB" sz="1100" dirty="0"/>
              <a:t>:</a:t>
            </a:r>
          </a:p>
          <a:p>
            <a:pPr lvl="0" fontAlgn="base"/>
            <a:r>
              <a:rPr lang="en-GB" sz="1100" dirty="0"/>
              <a:t>The reset conditions for TSPSS_SIF3 are the following: </a:t>
            </a:r>
          </a:p>
          <a:p>
            <a:pPr lvl="0" fontAlgn="base"/>
            <a:r>
              <a:rPr lang="en-GB" sz="1100" dirty="0"/>
              <a:t>• The proton beam is interlocked OFF the target,</a:t>
            </a:r>
          </a:p>
          <a:p>
            <a:pPr lvl="0" fontAlgn="base"/>
            <a:r>
              <a:rPr lang="en-GB" sz="1100" dirty="0"/>
              <a:t>• TS PSS controlled area is ready for operation, i.e. TS PSS access doors are closed and locked, TS PSS controlled area is searched and all entry keys are returned back to the key exchange unit.</a:t>
            </a:r>
          </a:p>
        </p:txBody>
      </p:sp>
    </p:spTree>
    <p:extLst>
      <p:ext uri="{BB962C8B-B14F-4D97-AF65-F5344CB8AC3E}">
        <p14:creationId xmlns:p14="http://schemas.microsoft.com/office/powerpoint/2010/main" val="46642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90CD-4890-8D9B-DF5D-B3D04CDDAD04}"/>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FCC8A07B-B2F5-8752-D8F6-38ED9D53A419}"/>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9F2007BC-FE46-AD17-F4A9-942330DC339C}"/>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7447C5D3-D6C6-40CA-2FB5-A060C9A89001}"/>
              </a:ext>
            </a:extLst>
          </p:cNvPr>
          <p:cNvSpPr>
            <a:spLocks noGrp="1"/>
          </p:cNvSpPr>
          <p:nvPr>
            <p:ph type="sldNum" sz="quarter" idx="12"/>
          </p:nvPr>
        </p:nvSpPr>
        <p:spPr/>
        <p:txBody>
          <a:bodyPr/>
          <a:lstStyle/>
          <a:p>
            <a:fld id="{F7283078-D760-1647-8B80-66BA8B52336D}" type="slidenum">
              <a:rPr lang="sv-SE" smtClean="0">
                <a:solidFill>
                  <a:srgbClr val="CCCCCC"/>
                </a:solidFill>
              </a:rPr>
              <a:t>13</a:t>
            </a:fld>
            <a:endParaRPr lang="sv-SE" dirty="0">
              <a:solidFill>
                <a:srgbClr val="CCCCCC"/>
              </a:solidFill>
            </a:endParaRPr>
          </a:p>
        </p:txBody>
      </p:sp>
      <p:sp>
        <p:nvSpPr>
          <p:cNvPr id="21" name="Platshållare för text 20">
            <a:extLst>
              <a:ext uri="{FF2B5EF4-FFF2-40B4-BE49-F238E27FC236}">
                <a16:creationId xmlns:a16="http://schemas.microsoft.com/office/drawing/2014/main" id="{B21C1331-D1F8-742B-9673-42CA708B2AAD}"/>
              </a:ext>
            </a:extLst>
          </p:cNvPr>
          <p:cNvSpPr>
            <a:spLocks noGrp="1"/>
          </p:cNvSpPr>
          <p:nvPr>
            <p:ph type="body" sz="quarter" idx="14"/>
          </p:nvPr>
        </p:nvSpPr>
        <p:spPr/>
        <p:txBody>
          <a:bodyPr/>
          <a:lstStyle/>
          <a:p>
            <a:r>
              <a:rPr lang="en-GB" dirty="0"/>
              <a:t>TSPSS_SIF4_1 Sliding Concrete Door Lock (level 91)</a:t>
            </a:r>
          </a:p>
        </p:txBody>
      </p:sp>
      <p:sp>
        <p:nvSpPr>
          <p:cNvPr id="2" name="Content Placeholder 1">
            <a:extLst>
              <a:ext uri="{FF2B5EF4-FFF2-40B4-BE49-F238E27FC236}">
                <a16:creationId xmlns:a16="http://schemas.microsoft.com/office/drawing/2014/main" id="{C181DCCA-8544-70A2-78DB-76951F019EF6}"/>
              </a:ext>
            </a:extLst>
          </p:cNvPr>
          <p:cNvSpPr>
            <a:spLocks noGrp="1"/>
          </p:cNvSpPr>
          <p:nvPr>
            <p:ph idx="1"/>
          </p:nvPr>
        </p:nvSpPr>
        <p:spPr>
          <a:xfrm>
            <a:off x="1094401" y="1562400"/>
            <a:ext cx="4320448" cy="4912870"/>
          </a:xfrm>
        </p:spPr>
        <p:txBody>
          <a:bodyPr/>
          <a:lstStyle/>
          <a:p>
            <a:pPr marL="0" indent="0">
              <a:buNone/>
            </a:pPr>
            <a:r>
              <a:rPr lang="en-GB" sz="1400" dirty="0"/>
              <a:t>Upon removal of the entry key to the sliding concrete door to D02.091.4003 from the door lock unit, lock the door via solenoid. </a:t>
            </a:r>
          </a:p>
          <a:p>
            <a:pPr marL="0" indent="0">
              <a:buNone/>
            </a:pPr>
            <a:r>
              <a:rPr lang="en-GB" sz="1400" dirty="0"/>
              <a:t>Note: This is done without a logic solver. PLC will monitor the safety circuits from the lock unit to ensure the door is locked. </a:t>
            </a:r>
          </a:p>
          <a:p>
            <a:pPr marL="0" indent="0">
              <a:buNone/>
            </a:pPr>
            <a:endParaRPr lang="en-GB" sz="1200" dirty="0"/>
          </a:p>
        </p:txBody>
      </p:sp>
      <p:sp>
        <p:nvSpPr>
          <p:cNvPr id="8" name="Platshållare för datum 3">
            <a:extLst>
              <a:ext uri="{FF2B5EF4-FFF2-40B4-BE49-F238E27FC236}">
                <a16:creationId xmlns:a16="http://schemas.microsoft.com/office/drawing/2014/main" id="{DCAEC8FF-C1BF-BFCA-BDE5-C27B262C28F9}"/>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Content Placeholder 1">
            <a:extLst>
              <a:ext uri="{FF2B5EF4-FFF2-40B4-BE49-F238E27FC236}">
                <a16:creationId xmlns:a16="http://schemas.microsoft.com/office/drawing/2014/main" id="{6E6DA7EE-097A-D99C-AE60-FCA747A907F5}"/>
              </a:ext>
            </a:extLst>
          </p:cNvPr>
          <p:cNvSpPr txBox="1">
            <a:spLocks/>
          </p:cNvSpPr>
          <p:nvPr/>
        </p:nvSpPr>
        <p:spPr>
          <a:xfrm>
            <a:off x="6373692" y="1562400"/>
            <a:ext cx="4392631"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Sensors:</a:t>
            </a:r>
          </a:p>
          <a:p>
            <a:pPr lvl="1">
              <a:buFont typeface="Wingdings" panose="05000000000000000000" pitchFamily="2" charset="2"/>
              <a:buChar char="§"/>
            </a:pPr>
            <a:r>
              <a:rPr lang="en-GB" sz="1800" dirty="0"/>
              <a:t>Entry key 4 position monitoring (key switch, Fortress)</a:t>
            </a:r>
          </a:p>
          <a:p>
            <a:r>
              <a:rPr lang="en-US" sz="1800" b="1" dirty="0"/>
              <a:t>Actuators:</a:t>
            </a:r>
          </a:p>
          <a:p>
            <a:pPr lvl="1">
              <a:buFont typeface="Wingdings" panose="05000000000000000000" pitchFamily="2" charset="2"/>
              <a:buChar char="§"/>
            </a:pPr>
            <a:r>
              <a:rPr lang="en-GB" sz="1800" dirty="0"/>
              <a:t>Fortress lock unit on a sliding concrete door to D02.091.4003 - solenoid</a:t>
            </a:r>
            <a:endParaRPr lang="en-US" sz="1800" dirty="0"/>
          </a:p>
        </p:txBody>
      </p:sp>
      <p:sp>
        <p:nvSpPr>
          <p:cNvPr id="6" name="Rectangle 5">
            <a:extLst>
              <a:ext uri="{FF2B5EF4-FFF2-40B4-BE49-F238E27FC236}">
                <a16:creationId xmlns:a16="http://schemas.microsoft.com/office/drawing/2014/main" id="{2AD0F343-30CD-476A-390D-D777ADA61C91}"/>
              </a:ext>
            </a:extLst>
          </p:cNvPr>
          <p:cNvSpPr/>
          <p:nvPr/>
        </p:nvSpPr>
        <p:spPr>
          <a:xfrm>
            <a:off x="1195647" y="3587948"/>
            <a:ext cx="3278030" cy="1107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a:t>
            </a:r>
            <a:r>
              <a:rPr lang="en-GB" sz="1100" dirty="0"/>
              <a:t>	</a:t>
            </a:r>
          </a:p>
          <a:p>
            <a:r>
              <a:rPr lang="en-GB" sz="1100" dirty="0"/>
              <a:t>A manual reset shall be required if TSPSS_SIF4_1 is tripped:</a:t>
            </a:r>
          </a:p>
          <a:p>
            <a:r>
              <a:rPr lang="en-GB" sz="1100" dirty="0"/>
              <a:t>• by returning the entry key to the sliding concrete doors to position ON.</a:t>
            </a:r>
          </a:p>
          <a:p>
            <a:endParaRPr lang="en-GB" sz="1100" dirty="0"/>
          </a:p>
        </p:txBody>
      </p:sp>
    </p:spTree>
    <p:extLst>
      <p:ext uri="{BB962C8B-B14F-4D97-AF65-F5344CB8AC3E}">
        <p14:creationId xmlns:p14="http://schemas.microsoft.com/office/powerpoint/2010/main" val="53767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90CD-4890-8D9B-DF5D-B3D04CDDAD04}"/>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FCC8A07B-B2F5-8752-D8F6-38ED9D53A419}"/>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9F2007BC-FE46-AD17-F4A9-942330DC339C}"/>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7447C5D3-D6C6-40CA-2FB5-A060C9A89001}"/>
              </a:ext>
            </a:extLst>
          </p:cNvPr>
          <p:cNvSpPr>
            <a:spLocks noGrp="1"/>
          </p:cNvSpPr>
          <p:nvPr>
            <p:ph type="sldNum" sz="quarter" idx="12"/>
          </p:nvPr>
        </p:nvSpPr>
        <p:spPr/>
        <p:txBody>
          <a:bodyPr/>
          <a:lstStyle/>
          <a:p>
            <a:fld id="{F7283078-D760-1647-8B80-66BA8B52336D}" type="slidenum">
              <a:rPr lang="sv-SE" smtClean="0">
                <a:solidFill>
                  <a:srgbClr val="CCCCCC"/>
                </a:solidFill>
              </a:rPr>
              <a:t>14</a:t>
            </a:fld>
            <a:endParaRPr lang="sv-SE" dirty="0">
              <a:solidFill>
                <a:srgbClr val="CCCCCC"/>
              </a:solidFill>
            </a:endParaRPr>
          </a:p>
        </p:txBody>
      </p:sp>
      <p:sp>
        <p:nvSpPr>
          <p:cNvPr id="21" name="Platshållare för text 20">
            <a:extLst>
              <a:ext uri="{FF2B5EF4-FFF2-40B4-BE49-F238E27FC236}">
                <a16:creationId xmlns:a16="http://schemas.microsoft.com/office/drawing/2014/main" id="{B21C1331-D1F8-742B-9673-42CA708B2AAD}"/>
              </a:ext>
            </a:extLst>
          </p:cNvPr>
          <p:cNvSpPr>
            <a:spLocks noGrp="1"/>
          </p:cNvSpPr>
          <p:nvPr>
            <p:ph type="body" sz="quarter" idx="14"/>
          </p:nvPr>
        </p:nvSpPr>
        <p:spPr/>
        <p:txBody>
          <a:bodyPr/>
          <a:lstStyle/>
          <a:p>
            <a:r>
              <a:rPr lang="en-GB" dirty="0"/>
              <a:t>TSPSS_SIF4_2 Sliding Concrete Door Lock (level 103)</a:t>
            </a:r>
          </a:p>
        </p:txBody>
      </p:sp>
      <p:sp>
        <p:nvSpPr>
          <p:cNvPr id="2" name="Content Placeholder 1">
            <a:extLst>
              <a:ext uri="{FF2B5EF4-FFF2-40B4-BE49-F238E27FC236}">
                <a16:creationId xmlns:a16="http://schemas.microsoft.com/office/drawing/2014/main" id="{C181DCCA-8544-70A2-78DB-76951F019EF6}"/>
              </a:ext>
            </a:extLst>
          </p:cNvPr>
          <p:cNvSpPr>
            <a:spLocks noGrp="1"/>
          </p:cNvSpPr>
          <p:nvPr>
            <p:ph idx="1"/>
          </p:nvPr>
        </p:nvSpPr>
        <p:spPr>
          <a:xfrm>
            <a:off x="1094401" y="1562400"/>
            <a:ext cx="4320448" cy="4912870"/>
          </a:xfrm>
        </p:spPr>
        <p:txBody>
          <a:bodyPr/>
          <a:lstStyle/>
          <a:p>
            <a:pPr marL="0" indent="0">
              <a:buNone/>
            </a:pPr>
            <a:r>
              <a:rPr lang="en-GB" sz="1400" dirty="0"/>
              <a:t>Upon removal of the entry key to the sliding concrete door to D02.103.4003 from the door lock unit, lock the door via solenoid.</a:t>
            </a:r>
          </a:p>
          <a:p>
            <a:pPr marL="0" indent="0">
              <a:buNone/>
            </a:pPr>
            <a:r>
              <a:rPr lang="en-GB" sz="1400" dirty="0"/>
              <a:t>Note: This is done without a logic solver. PLC will monitor the safety circuits from the lock unit to ensure the door is locked. </a:t>
            </a:r>
          </a:p>
          <a:p>
            <a:pPr marL="0" indent="0">
              <a:buNone/>
            </a:pPr>
            <a:endParaRPr lang="en-GB" sz="1200" dirty="0"/>
          </a:p>
        </p:txBody>
      </p:sp>
      <p:sp>
        <p:nvSpPr>
          <p:cNvPr id="8" name="Platshållare för datum 3">
            <a:extLst>
              <a:ext uri="{FF2B5EF4-FFF2-40B4-BE49-F238E27FC236}">
                <a16:creationId xmlns:a16="http://schemas.microsoft.com/office/drawing/2014/main" id="{DCAEC8FF-C1BF-BFCA-BDE5-C27B262C28F9}"/>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Content Placeholder 1">
            <a:extLst>
              <a:ext uri="{FF2B5EF4-FFF2-40B4-BE49-F238E27FC236}">
                <a16:creationId xmlns:a16="http://schemas.microsoft.com/office/drawing/2014/main" id="{6E6DA7EE-097A-D99C-AE60-FCA747A907F5}"/>
              </a:ext>
            </a:extLst>
          </p:cNvPr>
          <p:cNvSpPr txBox="1">
            <a:spLocks/>
          </p:cNvSpPr>
          <p:nvPr/>
        </p:nvSpPr>
        <p:spPr>
          <a:xfrm>
            <a:off x="6373692" y="1562400"/>
            <a:ext cx="4392631"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Sensors:</a:t>
            </a:r>
          </a:p>
          <a:p>
            <a:pPr lvl="1">
              <a:buFont typeface="Wingdings" panose="05000000000000000000" pitchFamily="2" charset="2"/>
              <a:buChar char="§"/>
            </a:pPr>
            <a:r>
              <a:rPr lang="en-GB" sz="1800" dirty="0"/>
              <a:t>Entry key 3 position monitoring (key switch, Fortress)</a:t>
            </a:r>
          </a:p>
          <a:p>
            <a:r>
              <a:rPr lang="en-US" sz="1800" b="1" dirty="0"/>
              <a:t>Actuators:</a:t>
            </a:r>
          </a:p>
          <a:p>
            <a:pPr lvl="1">
              <a:buFont typeface="Wingdings" panose="05000000000000000000" pitchFamily="2" charset="2"/>
              <a:buChar char="§"/>
            </a:pPr>
            <a:r>
              <a:rPr lang="en-GB" sz="1800" dirty="0"/>
              <a:t>Fortress lock unit on a sliding concrete door to D02.103.4003 - solenoid </a:t>
            </a:r>
            <a:endParaRPr lang="en-US" sz="1800" dirty="0"/>
          </a:p>
        </p:txBody>
      </p:sp>
      <p:sp>
        <p:nvSpPr>
          <p:cNvPr id="6" name="Rectangle 5">
            <a:extLst>
              <a:ext uri="{FF2B5EF4-FFF2-40B4-BE49-F238E27FC236}">
                <a16:creationId xmlns:a16="http://schemas.microsoft.com/office/drawing/2014/main" id="{2AD0F343-30CD-476A-390D-D777ADA61C91}"/>
              </a:ext>
            </a:extLst>
          </p:cNvPr>
          <p:cNvSpPr/>
          <p:nvPr/>
        </p:nvSpPr>
        <p:spPr>
          <a:xfrm>
            <a:off x="1094401" y="3627636"/>
            <a:ext cx="3278030" cy="110799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a:t>
            </a:r>
            <a:r>
              <a:rPr lang="en-GB" sz="1100" dirty="0"/>
              <a:t>	</a:t>
            </a:r>
          </a:p>
          <a:p>
            <a:r>
              <a:rPr lang="en-GB" sz="1100" dirty="0"/>
              <a:t>A manual reset shall be required if TSPSS_SIF4_2 is tripped:</a:t>
            </a:r>
          </a:p>
          <a:p>
            <a:r>
              <a:rPr lang="en-GB" sz="1100" dirty="0"/>
              <a:t>• by returning the entry key to the sliding concrete doors to position ON.</a:t>
            </a:r>
          </a:p>
          <a:p>
            <a:endParaRPr lang="en-GB" sz="1100" dirty="0"/>
          </a:p>
        </p:txBody>
      </p:sp>
    </p:spTree>
    <p:extLst>
      <p:ext uri="{BB962C8B-B14F-4D97-AF65-F5344CB8AC3E}">
        <p14:creationId xmlns:p14="http://schemas.microsoft.com/office/powerpoint/2010/main" val="7898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90CD-4890-8D9B-DF5D-B3D04CDDAD04}"/>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FCC8A07B-B2F5-8752-D8F6-38ED9D53A419}"/>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9F2007BC-FE46-AD17-F4A9-942330DC339C}"/>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7447C5D3-D6C6-40CA-2FB5-A060C9A89001}"/>
              </a:ext>
            </a:extLst>
          </p:cNvPr>
          <p:cNvSpPr>
            <a:spLocks noGrp="1"/>
          </p:cNvSpPr>
          <p:nvPr>
            <p:ph type="sldNum" sz="quarter" idx="12"/>
          </p:nvPr>
        </p:nvSpPr>
        <p:spPr/>
        <p:txBody>
          <a:bodyPr/>
          <a:lstStyle/>
          <a:p>
            <a:fld id="{F7283078-D760-1647-8B80-66BA8B52336D}" type="slidenum">
              <a:rPr lang="sv-SE" smtClean="0">
                <a:solidFill>
                  <a:srgbClr val="CCCCCC"/>
                </a:solidFill>
              </a:rPr>
              <a:t>15</a:t>
            </a:fld>
            <a:endParaRPr lang="sv-SE" dirty="0">
              <a:solidFill>
                <a:srgbClr val="CCCCCC"/>
              </a:solidFill>
            </a:endParaRPr>
          </a:p>
        </p:txBody>
      </p:sp>
      <p:sp>
        <p:nvSpPr>
          <p:cNvPr id="21" name="Platshållare för text 20">
            <a:extLst>
              <a:ext uri="{FF2B5EF4-FFF2-40B4-BE49-F238E27FC236}">
                <a16:creationId xmlns:a16="http://schemas.microsoft.com/office/drawing/2014/main" id="{B21C1331-D1F8-742B-9673-42CA708B2AAD}"/>
              </a:ext>
            </a:extLst>
          </p:cNvPr>
          <p:cNvSpPr>
            <a:spLocks noGrp="1"/>
          </p:cNvSpPr>
          <p:nvPr>
            <p:ph type="body" sz="quarter" idx="14"/>
          </p:nvPr>
        </p:nvSpPr>
        <p:spPr/>
        <p:txBody>
          <a:bodyPr/>
          <a:lstStyle/>
          <a:p>
            <a:r>
              <a:rPr lang="en-GB" dirty="0"/>
              <a:t>TSPSS_SIF4_3 Sliding Concrete Door Lock (level 115)</a:t>
            </a:r>
          </a:p>
        </p:txBody>
      </p:sp>
      <p:sp>
        <p:nvSpPr>
          <p:cNvPr id="2" name="Content Placeholder 1">
            <a:extLst>
              <a:ext uri="{FF2B5EF4-FFF2-40B4-BE49-F238E27FC236}">
                <a16:creationId xmlns:a16="http://schemas.microsoft.com/office/drawing/2014/main" id="{C181DCCA-8544-70A2-78DB-76951F019EF6}"/>
              </a:ext>
            </a:extLst>
          </p:cNvPr>
          <p:cNvSpPr>
            <a:spLocks noGrp="1"/>
          </p:cNvSpPr>
          <p:nvPr>
            <p:ph idx="1"/>
          </p:nvPr>
        </p:nvSpPr>
        <p:spPr>
          <a:xfrm>
            <a:off x="1094401" y="1562400"/>
            <a:ext cx="4320448" cy="4912870"/>
          </a:xfrm>
        </p:spPr>
        <p:txBody>
          <a:bodyPr/>
          <a:lstStyle/>
          <a:p>
            <a:pPr marL="0" indent="0">
              <a:buNone/>
            </a:pPr>
            <a:r>
              <a:rPr lang="en-GB" sz="1400" dirty="0"/>
              <a:t>Upon removal of the entry key to the sliding concrete door to D02.115.4003 from the door lock unit, lock the door via solenoid.</a:t>
            </a:r>
          </a:p>
          <a:p>
            <a:pPr marL="0" indent="0">
              <a:buNone/>
            </a:pPr>
            <a:r>
              <a:rPr lang="en-GB" sz="1400" dirty="0"/>
              <a:t>Note: This is done without a logic solver. PLC will monitor the safety circuits from the lock unit to ensure the door is locked. </a:t>
            </a:r>
          </a:p>
          <a:p>
            <a:pPr marL="0" indent="0">
              <a:buNone/>
            </a:pPr>
            <a:endParaRPr lang="en-GB" sz="1200" dirty="0"/>
          </a:p>
        </p:txBody>
      </p:sp>
      <p:sp>
        <p:nvSpPr>
          <p:cNvPr id="8" name="Platshållare för datum 3">
            <a:extLst>
              <a:ext uri="{FF2B5EF4-FFF2-40B4-BE49-F238E27FC236}">
                <a16:creationId xmlns:a16="http://schemas.microsoft.com/office/drawing/2014/main" id="{DCAEC8FF-C1BF-BFCA-BDE5-C27B262C28F9}"/>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Content Placeholder 1">
            <a:extLst>
              <a:ext uri="{FF2B5EF4-FFF2-40B4-BE49-F238E27FC236}">
                <a16:creationId xmlns:a16="http://schemas.microsoft.com/office/drawing/2014/main" id="{6E6DA7EE-097A-D99C-AE60-FCA747A907F5}"/>
              </a:ext>
            </a:extLst>
          </p:cNvPr>
          <p:cNvSpPr txBox="1">
            <a:spLocks/>
          </p:cNvSpPr>
          <p:nvPr/>
        </p:nvSpPr>
        <p:spPr>
          <a:xfrm>
            <a:off x="6373692" y="1562400"/>
            <a:ext cx="4392631"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Sensors:</a:t>
            </a:r>
          </a:p>
          <a:p>
            <a:pPr lvl="1">
              <a:buFont typeface="Wingdings" panose="05000000000000000000" pitchFamily="2" charset="2"/>
              <a:buChar char="§"/>
            </a:pPr>
            <a:r>
              <a:rPr lang="en-GB" sz="1800" dirty="0"/>
              <a:t>Entry key 2 position monitoring (key switch, Fortress)</a:t>
            </a:r>
          </a:p>
          <a:p>
            <a:r>
              <a:rPr lang="en-US" sz="1800" b="1" dirty="0"/>
              <a:t>Actuators:</a:t>
            </a:r>
          </a:p>
          <a:p>
            <a:pPr lvl="1">
              <a:buFont typeface="Wingdings" panose="05000000000000000000" pitchFamily="2" charset="2"/>
              <a:buChar char="§"/>
            </a:pPr>
            <a:r>
              <a:rPr lang="en-GB" sz="1800" dirty="0"/>
              <a:t>Fortress lock unit on a sliding concrete door to D02.115.4003 - solenoid </a:t>
            </a:r>
            <a:endParaRPr lang="en-US" sz="1800" dirty="0"/>
          </a:p>
        </p:txBody>
      </p:sp>
      <p:sp>
        <p:nvSpPr>
          <p:cNvPr id="6" name="Rectangle 5">
            <a:extLst>
              <a:ext uri="{FF2B5EF4-FFF2-40B4-BE49-F238E27FC236}">
                <a16:creationId xmlns:a16="http://schemas.microsoft.com/office/drawing/2014/main" id="{2AD0F343-30CD-476A-390D-D777ADA61C91}"/>
              </a:ext>
            </a:extLst>
          </p:cNvPr>
          <p:cNvSpPr/>
          <p:nvPr/>
        </p:nvSpPr>
        <p:spPr>
          <a:xfrm>
            <a:off x="1094401" y="3627636"/>
            <a:ext cx="3278030"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a:t>
            </a:r>
            <a:r>
              <a:rPr lang="en-GB" sz="1100" dirty="0"/>
              <a:t>	</a:t>
            </a:r>
          </a:p>
          <a:p>
            <a:r>
              <a:rPr lang="en-GB" sz="1100" dirty="0"/>
              <a:t>A manual reset shall be required if TSPSS_SIF4_3 is tripped:</a:t>
            </a:r>
          </a:p>
          <a:p>
            <a:r>
              <a:rPr lang="en-GB" sz="1100" dirty="0"/>
              <a:t>• by returning the entry key to the sliding concrete doors to position ON.</a:t>
            </a:r>
          </a:p>
        </p:txBody>
      </p:sp>
    </p:spTree>
    <p:extLst>
      <p:ext uri="{BB962C8B-B14F-4D97-AF65-F5344CB8AC3E}">
        <p14:creationId xmlns:p14="http://schemas.microsoft.com/office/powerpoint/2010/main" val="353254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90CD-4890-8D9B-DF5D-B3D04CDDAD04}"/>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FCC8A07B-B2F5-8752-D8F6-38ED9D53A419}"/>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9F2007BC-FE46-AD17-F4A9-942330DC339C}"/>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7447C5D3-D6C6-40CA-2FB5-A060C9A89001}"/>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21" name="Platshållare för text 20">
            <a:extLst>
              <a:ext uri="{FF2B5EF4-FFF2-40B4-BE49-F238E27FC236}">
                <a16:creationId xmlns:a16="http://schemas.microsoft.com/office/drawing/2014/main" id="{B21C1331-D1F8-742B-9673-42CA708B2AAD}"/>
              </a:ext>
            </a:extLst>
          </p:cNvPr>
          <p:cNvSpPr>
            <a:spLocks noGrp="1"/>
          </p:cNvSpPr>
          <p:nvPr>
            <p:ph type="body" sz="quarter" idx="14"/>
          </p:nvPr>
        </p:nvSpPr>
        <p:spPr>
          <a:xfrm>
            <a:off x="1103709" y="931026"/>
            <a:ext cx="9662614" cy="507076"/>
          </a:xfrm>
        </p:spPr>
        <p:txBody>
          <a:bodyPr/>
          <a:lstStyle/>
          <a:p>
            <a:r>
              <a:rPr lang="en-GB" dirty="0"/>
              <a:t>TSPSS_SIF4_4 Double-gated Access Door to Connection Cell Lock (level 115) </a:t>
            </a:r>
          </a:p>
        </p:txBody>
      </p:sp>
      <p:sp>
        <p:nvSpPr>
          <p:cNvPr id="2" name="Content Placeholder 1">
            <a:extLst>
              <a:ext uri="{FF2B5EF4-FFF2-40B4-BE49-F238E27FC236}">
                <a16:creationId xmlns:a16="http://schemas.microsoft.com/office/drawing/2014/main" id="{C181DCCA-8544-70A2-78DB-76951F019EF6}"/>
              </a:ext>
            </a:extLst>
          </p:cNvPr>
          <p:cNvSpPr>
            <a:spLocks noGrp="1"/>
          </p:cNvSpPr>
          <p:nvPr>
            <p:ph idx="1"/>
          </p:nvPr>
        </p:nvSpPr>
        <p:spPr>
          <a:xfrm>
            <a:off x="1094401" y="1562400"/>
            <a:ext cx="4320448" cy="4912870"/>
          </a:xfrm>
        </p:spPr>
        <p:txBody>
          <a:bodyPr/>
          <a:lstStyle/>
          <a:p>
            <a:pPr marL="0" indent="0">
              <a:buNone/>
            </a:pPr>
            <a:r>
              <a:rPr lang="en-GB" sz="1400" dirty="0"/>
              <a:t>Upon removal of the entry key to the access door to D02.115.4001 (Connection Cell) from the door lock unit, lock the door via solenoid. </a:t>
            </a:r>
          </a:p>
          <a:p>
            <a:pPr marL="0" indent="0">
              <a:buNone/>
            </a:pPr>
            <a:r>
              <a:rPr lang="en-GB" sz="1400" dirty="0"/>
              <a:t>Note: This is done without a logic solver. PLC will monitor the safety circuits from the lock unit to ensure the door is locked. </a:t>
            </a:r>
          </a:p>
          <a:p>
            <a:pPr marL="0" indent="0">
              <a:buNone/>
            </a:pPr>
            <a:endParaRPr lang="en-GB" sz="1200" dirty="0"/>
          </a:p>
        </p:txBody>
      </p:sp>
      <p:sp>
        <p:nvSpPr>
          <p:cNvPr id="8" name="Platshållare för datum 3">
            <a:extLst>
              <a:ext uri="{FF2B5EF4-FFF2-40B4-BE49-F238E27FC236}">
                <a16:creationId xmlns:a16="http://schemas.microsoft.com/office/drawing/2014/main" id="{DCAEC8FF-C1BF-BFCA-BDE5-C27B262C28F9}"/>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Content Placeholder 1">
            <a:extLst>
              <a:ext uri="{FF2B5EF4-FFF2-40B4-BE49-F238E27FC236}">
                <a16:creationId xmlns:a16="http://schemas.microsoft.com/office/drawing/2014/main" id="{6E6DA7EE-097A-D99C-AE60-FCA747A907F5}"/>
              </a:ext>
            </a:extLst>
          </p:cNvPr>
          <p:cNvSpPr txBox="1">
            <a:spLocks/>
          </p:cNvSpPr>
          <p:nvPr/>
        </p:nvSpPr>
        <p:spPr>
          <a:xfrm>
            <a:off x="6373692" y="1562400"/>
            <a:ext cx="4392631"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Sensors:</a:t>
            </a:r>
          </a:p>
          <a:p>
            <a:pPr lvl="1">
              <a:buFont typeface="Wingdings" panose="05000000000000000000" pitchFamily="2" charset="2"/>
              <a:buChar char="§"/>
            </a:pPr>
            <a:r>
              <a:rPr lang="en-GB" sz="1800" dirty="0"/>
              <a:t>Entry key 1 position monitoring (key switch, Fortress)</a:t>
            </a:r>
          </a:p>
          <a:p>
            <a:r>
              <a:rPr lang="en-US" sz="1800" b="1" dirty="0"/>
              <a:t>Actuators:</a:t>
            </a:r>
          </a:p>
          <a:p>
            <a:pPr lvl="1">
              <a:buFont typeface="Wingdings" panose="05000000000000000000" pitchFamily="2" charset="2"/>
              <a:buChar char="§"/>
            </a:pPr>
            <a:r>
              <a:rPr lang="en-GB" sz="1800" dirty="0"/>
              <a:t>Fortress lock unit on a sliding concrete door to D02.115.4001 - solenoid </a:t>
            </a:r>
            <a:endParaRPr lang="en-US" sz="1800" dirty="0"/>
          </a:p>
        </p:txBody>
      </p:sp>
      <p:sp>
        <p:nvSpPr>
          <p:cNvPr id="6" name="Rectangle 5">
            <a:extLst>
              <a:ext uri="{FF2B5EF4-FFF2-40B4-BE49-F238E27FC236}">
                <a16:creationId xmlns:a16="http://schemas.microsoft.com/office/drawing/2014/main" id="{2AD0F343-30CD-476A-390D-D777ADA61C91}"/>
              </a:ext>
            </a:extLst>
          </p:cNvPr>
          <p:cNvSpPr/>
          <p:nvPr/>
        </p:nvSpPr>
        <p:spPr>
          <a:xfrm>
            <a:off x="1094401" y="3627636"/>
            <a:ext cx="3278030"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a:t>
            </a:r>
            <a:r>
              <a:rPr lang="en-GB" sz="1100" dirty="0"/>
              <a:t>	</a:t>
            </a:r>
          </a:p>
          <a:p>
            <a:r>
              <a:rPr lang="en-GB" sz="1100" dirty="0"/>
              <a:t>A manual reset shall be required if TSPSS_SIF4_4 is tripped:</a:t>
            </a:r>
          </a:p>
          <a:p>
            <a:r>
              <a:rPr lang="en-GB" sz="1100" dirty="0"/>
              <a:t>• by returning the entry key to the sliding concrete doors to position ON.</a:t>
            </a:r>
          </a:p>
        </p:txBody>
      </p:sp>
    </p:spTree>
    <p:extLst>
      <p:ext uri="{BB962C8B-B14F-4D97-AF65-F5344CB8AC3E}">
        <p14:creationId xmlns:p14="http://schemas.microsoft.com/office/powerpoint/2010/main" val="408134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BA9D2-2880-D626-91EF-714378F45767}"/>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210975E1-C09C-D5FC-BB59-B0F613F13DA3}"/>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E7A80034-BB1C-4649-FEE9-EDA135B9E8A4}"/>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9391BAA6-0E2E-CC7E-9D83-42DE3B0BD14E}"/>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21" name="Platshållare för text 20">
            <a:extLst>
              <a:ext uri="{FF2B5EF4-FFF2-40B4-BE49-F238E27FC236}">
                <a16:creationId xmlns:a16="http://schemas.microsoft.com/office/drawing/2014/main" id="{838902B8-AF2B-7726-A596-93371CE52959}"/>
              </a:ext>
            </a:extLst>
          </p:cNvPr>
          <p:cNvSpPr>
            <a:spLocks noGrp="1"/>
          </p:cNvSpPr>
          <p:nvPr>
            <p:ph type="body" sz="quarter" idx="14"/>
          </p:nvPr>
        </p:nvSpPr>
        <p:spPr/>
        <p:txBody>
          <a:bodyPr/>
          <a:lstStyle/>
          <a:p>
            <a:r>
              <a:rPr lang="en-GB" dirty="0"/>
              <a:t>TSPSS_SIF5 High Radiation Interlock</a:t>
            </a:r>
          </a:p>
        </p:txBody>
      </p:sp>
      <p:sp>
        <p:nvSpPr>
          <p:cNvPr id="2" name="Content Placeholder 1">
            <a:extLst>
              <a:ext uri="{FF2B5EF4-FFF2-40B4-BE49-F238E27FC236}">
                <a16:creationId xmlns:a16="http://schemas.microsoft.com/office/drawing/2014/main" id="{401F1E2A-6BBC-D232-B92B-8F6EF0341559}"/>
              </a:ext>
            </a:extLst>
          </p:cNvPr>
          <p:cNvSpPr>
            <a:spLocks noGrp="1"/>
          </p:cNvSpPr>
          <p:nvPr>
            <p:ph idx="1"/>
          </p:nvPr>
        </p:nvSpPr>
        <p:spPr>
          <a:xfrm>
            <a:off x="1094401" y="1562400"/>
            <a:ext cx="4320448" cy="4912870"/>
          </a:xfrm>
        </p:spPr>
        <p:txBody>
          <a:bodyPr/>
          <a:lstStyle/>
          <a:p>
            <a:pPr marL="0" indent="0">
              <a:buNone/>
            </a:pPr>
            <a:r>
              <a:rPr lang="en-GB" sz="1200" dirty="0"/>
              <a:t>If any of 4 radiation monitors in D02.120.4014 or the monitor in D02.115.4005 sends high radiation alarm signal or major fault signal to TS PSS, and the bending magnets are detected energised (Beam on Target (</a:t>
            </a:r>
            <a:r>
              <a:rPr lang="en-GB" sz="1200" dirty="0" err="1"/>
              <a:t>BoT</a:t>
            </a:r>
            <a:r>
              <a:rPr lang="en-GB" sz="1200" dirty="0"/>
              <a:t>) allowed), act on the Proton Beam Actuators.</a:t>
            </a:r>
          </a:p>
        </p:txBody>
      </p:sp>
      <p:sp>
        <p:nvSpPr>
          <p:cNvPr id="8" name="Platshållare för datum 3">
            <a:extLst>
              <a:ext uri="{FF2B5EF4-FFF2-40B4-BE49-F238E27FC236}">
                <a16:creationId xmlns:a16="http://schemas.microsoft.com/office/drawing/2014/main" id="{50870DC8-7C33-5862-434F-3695645CE9D9}"/>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Content Placeholder 1">
            <a:extLst>
              <a:ext uri="{FF2B5EF4-FFF2-40B4-BE49-F238E27FC236}">
                <a16:creationId xmlns:a16="http://schemas.microsoft.com/office/drawing/2014/main" id="{C2749BD7-A17C-DE77-5FCC-73F71FBDD3E3}"/>
              </a:ext>
            </a:extLst>
          </p:cNvPr>
          <p:cNvSpPr txBox="1">
            <a:spLocks/>
          </p:cNvSpPr>
          <p:nvPr/>
        </p:nvSpPr>
        <p:spPr>
          <a:xfrm>
            <a:off x="6373692" y="1562400"/>
            <a:ext cx="4392631" cy="491287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t>Sensors:</a:t>
            </a:r>
          </a:p>
          <a:p>
            <a:pPr lvl="1">
              <a:buFont typeface="Wingdings" panose="05000000000000000000" pitchFamily="2" charset="2"/>
              <a:buChar char="§"/>
            </a:pPr>
            <a:r>
              <a:rPr lang="en-GB" sz="1400" dirty="0"/>
              <a:t>Radiation Monitors (REMS)</a:t>
            </a:r>
          </a:p>
          <a:p>
            <a:pPr lvl="1">
              <a:buFont typeface="Wingdings" panose="05000000000000000000" pitchFamily="2" charset="2"/>
              <a:buChar char="§"/>
            </a:pPr>
            <a:r>
              <a:rPr lang="en-GB" sz="1400" dirty="0" err="1"/>
              <a:t>BoT</a:t>
            </a:r>
            <a:r>
              <a:rPr lang="en-GB" sz="1400" dirty="0"/>
              <a:t> allowed: Bending magnet status (Feedback signals from contactors read by ACC PSS, 2 contactors 1oo2) </a:t>
            </a:r>
          </a:p>
          <a:p>
            <a:r>
              <a:rPr lang="en-US" sz="1400" b="1" dirty="0"/>
              <a:t>Logic solver: </a:t>
            </a:r>
          </a:p>
          <a:p>
            <a:pPr lvl="1">
              <a:buFont typeface="Wingdings" panose="05000000000000000000" pitchFamily="2" charset="2"/>
              <a:buChar char="§"/>
            </a:pPr>
            <a:r>
              <a:rPr lang="en-US" sz="1400" dirty="0"/>
              <a:t>Target PSS PLC + Nexus PSS PLC + ACC PSS PLC  </a:t>
            </a:r>
          </a:p>
          <a:p>
            <a:r>
              <a:rPr lang="en-US" sz="1400" b="1" dirty="0"/>
              <a:t>Actuators:</a:t>
            </a:r>
          </a:p>
          <a:p>
            <a:pPr lvl="1">
              <a:buFont typeface="Wingdings" panose="05000000000000000000" pitchFamily="2" charset="2"/>
              <a:buChar char="§"/>
            </a:pPr>
            <a:r>
              <a:rPr lang="en-US" sz="1400" dirty="0"/>
              <a:t>Proton beam actuators </a:t>
            </a:r>
            <a:r>
              <a:rPr lang="en-US" sz="1400" dirty="0" err="1"/>
              <a:t>ISrc</a:t>
            </a:r>
            <a:r>
              <a:rPr lang="en-US" sz="1400" dirty="0"/>
              <a:t> HVPS (2 contactors)  + Grounding relay (Contactor relay)</a:t>
            </a:r>
            <a:endParaRPr lang="en-US" sz="2400" dirty="0"/>
          </a:p>
          <a:p>
            <a:endParaRPr lang="en-US" sz="2400" dirty="0"/>
          </a:p>
        </p:txBody>
      </p:sp>
      <p:sp>
        <p:nvSpPr>
          <p:cNvPr id="6" name="Rectangle 5">
            <a:extLst>
              <a:ext uri="{FF2B5EF4-FFF2-40B4-BE49-F238E27FC236}">
                <a16:creationId xmlns:a16="http://schemas.microsoft.com/office/drawing/2014/main" id="{F6BFF1AE-1C3D-D74B-8CF8-DCB7FE446512}"/>
              </a:ext>
            </a:extLst>
          </p:cNvPr>
          <p:cNvSpPr/>
          <p:nvPr/>
        </p:nvSpPr>
        <p:spPr>
          <a:xfrm>
            <a:off x="1094401" y="3184645"/>
            <a:ext cx="4521824" cy="7694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100" dirty="0"/>
              <a:t>Reset conditions:</a:t>
            </a:r>
          </a:p>
          <a:p>
            <a:r>
              <a:rPr lang="en-GB" sz="1100" dirty="0"/>
              <a:t>The reset conditions for TSPSS_SIF5 are the following: </a:t>
            </a:r>
          </a:p>
          <a:p>
            <a:r>
              <a:rPr lang="en-GB" sz="1100" dirty="0"/>
              <a:t>• All Area Mixed-Field Radiation Monitors are healthy and no high radiation is detected.</a:t>
            </a:r>
          </a:p>
        </p:txBody>
      </p:sp>
    </p:spTree>
    <p:extLst>
      <p:ext uri="{BB962C8B-B14F-4D97-AF65-F5344CB8AC3E}">
        <p14:creationId xmlns:p14="http://schemas.microsoft.com/office/powerpoint/2010/main" val="40819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96E78-D105-EDF7-4DF2-9FA1ECDAF7FC}"/>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54116155-895F-3EFE-88FB-DC2C9AA71AAF}"/>
              </a:ext>
            </a:extLst>
          </p:cNvPr>
          <p:cNvSpPr>
            <a:spLocks noGrp="1"/>
          </p:cNvSpPr>
          <p:nvPr>
            <p:ph type="title"/>
          </p:nvPr>
        </p:nvSpPr>
        <p:spPr/>
        <p:txBody>
          <a:bodyPr/>
          <a:lstStyle/>
          <a:p>
            <a:r>
              <a:rPr lang="en-GB" dirty="0">
                <a:solidFill>
                  <a:schemeClr val="tx1">
                    <a:lumMod val="75000"/>
                    <a:lumOff val="25000"/>
                  </a:schemeClr>
                </a:solidFill>
              </a:rPr>
              <a:t>Target PSS SIFs </a:t>
            </a:r>
          </a:p>
        </p:txBody>
      </p:sp>
      <p:sp>
        <p:nvSpPr>
          <p:cNvPr id="4" name="Platshållare för sidfot 3">
            <a:extLst>
              <a:ext uri="{FF2B5EF4-FFF2-40B4-BE49-F238E27FC236}">
                <a16:creationId xmlns:a16="http://schemas.microsoft.com/office/drawing/2014/main" id="{0F1A0FD6-D4C8-7174-1461-98B2BE0287B3}"/>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487EDC6B-C761-B294-5E96-472C7936054B}"/>
              </a:ext>
            </a:extLst>
          </p:cNvPr>
          <p:cNvSpPr>
            <a:spLocks noGrp="1"/>
          </p:cNvSpPr>
          <p:nvPr>
            <p:ph type="sldNum" sz="quarter" idx="12"/>
          </p:nvPr>
        </p:nvSpPr>
        <p:spPr/>
        <p:txBody>
          <a:bodyPr/>
          <a:lstStyle/>
          <a:p>
            <a:fld id="{F7283078-D760-1647-8B80-66BA8B52336D}" type="slidenum">
              <a:rPr lang="sv-SE" smtClean="0">
                <a:solidFill>
                  <a:srgbClr val="CCCCCC"/>
                </a:solidFill>
              </a:rPr>
              <a:t>18</a:t>
            </a:fld>
            <a:endParaRPr lang="sv-SE" dirty="0">
              <a:solidFill>
                <a:srgbClr val="CCCCCC"/>
              </a:solidFill>
            </a:endParaRPr>
          </a:p>
        </p:txBody>
      </p:sp>
      <p:sp>
        <p:nvSpPr>
          <p:cNvPr id="21" name="Platshållare för text 20">
            <a:extLst>
              <a:ext uri="{FF2B5EF4-FFF2-40B4-BE49-F238E27FC236}">
                <a16:creationId xmlns:a16="http://schemas.microsoft.com/office/drawing/2014/main" id="{E6A813D4-F5DD-11C1-745B-3ED5F782266D}"/>
              </a:ext>
            </a:extLst>
          </p:cNvPr>
          <p:cNvSpPr>
            <a:spLocks noGrp="1"/>
          </p:cNvSpPr>
          <p:nvPr>
            <p:ph type="body" sz="quarter" idx="14"/>
          </p:nvPr>
        </p:nvSpPr>
        <p:spPr/>
        <p:txBody>
          <a:bodyPr/>
          <a:lstStyle/>
          <a:p>
            <a:r>
              <a:rPr lang="en-GB" dirty="0"/>
              <a:t>TSPSS_SIF5</a:t>
            </a:r>
          </a:p>
        </p:txBody>
      </p:sp>
      <p:sp>
        <p:nvSpPr>
          <p:cNvPr id="8" name="Platshållare för datum 3">
            <a:extLst>
              <a:ext uri="{FF2B5EF4-FFF2-40B4-BE49-F238E27FC236}">
                <a16:creationId xmlns:a16="http://schemas.microsoft.com/office/drawing/2014/main" id="{CB47A1D2-B744-C6B5-CB5C-AA6195B4E62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14DC9C24-390B-FD5D-006B-146094DF7C25}"/>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0ECCBCAE-2FE8-9C73-5790-0B2824C75BD8}"/>
              </a:ext>
            </a:extLst>
          </p:cNvPr>
          <p:cNvSpPr txBox="1"/>
          <p:nvPr/>
        </p:nvSpPr>
        <p:spPr>
          <a:xfrm>
            <a:off x="1195647" y="1678598"/>
            <a:ext cx="7944979" cy="646331"/>
          </a:xfrm>
          <a:prstGeom prst="rect">
            <a:avLst/>
          </a:prstGeom>
          <a:noFill/>
          <a:ln>
            <a:solidFill>
              <a:schemeClr val="tx1"/>
            </a:solidFill>
          </a:ln>
        </p:spPr>
        <p:txBody>
          <a:bodyPr wrap="square" rtlCol="0">
            <a:spAutoFit/>
          </a:bodyPr>
          <a:lstStyle>
            <a:defPPr>
              <a:defRPr lang="sv-SE"/>
            </a:defPPr>
            <a:lvl1pPr>
              <a:defRPr b="1"/>
            </a:lvl1pPr>
          </a:lstStyle>
          <a:p>
            <a:r>
              <a:rPr lang="en-US" sz="1200" dirty="0">
                <a:solidFill>
                  <a:srgbClr val="666666"/>
                </a:solidFill>
              </a:rPr>
              <a:t>S</a:t>
            </a:r>
            <a:r>
              <a:rPr lang="en-GB" sz="1200" dirty="0" err="1">
                <a:solidFill>
                  <a:srgbClr val="666666"/>
                </a:solidFill>
              </a:rPr>
              <a:t>ources</a:t>
            </a:r>
            <a:r>
              <a:rPr lang="en-GB" sz="1200" dirty="0">
                <a:solidFill>
                  <a:srgbClr val="666666"/>
                </a:solidFill>
              </a:rPr>
              <a:t> of demand: </a:t>
            </a:r>
          </a:p>
          <a:p>
            <a:pPr marL="171450" indent="-171450">
              <a:buFont typeface="Arial" panose="020B0604020202020204" pitchFamily="34" charset="0"/>
              <a:buChar char="•"/>
            </a:pPr>
            <a:r>
              <a:rPr lang="en-GB" sz="1200" b="0" dirty="0">
                <a:solidFill>
                  <a:srgbClr val="666666"/>
                </a:solidFill>
              </a:rPr>
              <a:t>Beam loss leading to increased radiation outside TS PSS controlled area (off nominal beam) or failure of the radiation monitor.</a:t>
            </a:r>
          </a:p>
        </p:txBody>
      </p:sp>
      <p:sp>
        <p:nvSpPr>
          <p:cNvPr id="13" name="TextBox 12">
            <a:extLst>
              <a:ext uri="{FF2B5EF4-FFF2-40B4-BE49-F238E27FC236}">
                <a16:creationId xmlns:a16="http://schemas.microsoft.com/office/drawing/2014/main" id="{5D3F0F3F-3CB7-547C-B04C-13FF62F4341E}"/>
              </a:ext>
            </a:extLst>
          </p:cNvPr>
          <p:cNvSpPr txBox="1"/>
          <p:nvPr/>
        </p:nvSpPr>
        <p:spPr>
          <a:xfrm>
            <a:off x="1181924" y="2664400"/>
            <a:ext cx="6535593" cy="276999"/>
          </a:xfrm>
          <a:prstGeom prst="rect">
            <a:avLst/>
          </a:prstGeom>
          <a:noFill/>
          <a:ln>
            <a:solidFill>
              <a:schemeClr val="tx1"/>
            </a:solidFill>
          </a:ln>
        </p:spPr>
        <p:txBody>
          <a:bodyPr wrap="square" rtlCol="0">
            <a:spAutoFit/>
          </a:bodyPr>
          <a:lstStyle>
            <a:defPPr>
              <a:defRPr lang="sv-SE"/>
            </a:defPPr>
            <a:lvl1pPr>
              <a:defRPr b="1"/>
            </a:lvl1pPr>
          </a:lstStyle>
          <a:p>
            <a:r>
              <a:rPr lang="en-GB" sz="1200" dirty="0">
                <a:solidFill>
                  <a:srgbClr val="666666"/>
                </a:solidFill>
              </a:rPr>
              <a:t>Safe state definition: </a:t>
            </a:r>
            <a:r>
              <a:rPr lang="en-GB" sz="1200" b="0" dirty="0" err="1">
                <a:solidFill>
                  <a:srgbClr val="666666"/>
                </a:solidFill>
              </a:rPr>
              <a:t>ISrc</a:t>
            </a:r>
            <a:r>
              <a:rPr lang="en-GB" sz="1200" b="0" dirty="0">
                <a:solidFill>
                  <a:srgbClr val="666666"/>
                </a:solidFill>
              </a:rPr>
              <a:t> HVPS de-energised and Grounding relay connected to earth.</a:t>
            </a:r>
          </a:p>
        </p:txBody>
      </p:sp>
      <p:sp>
        <p:nvSpPr>
          <p:cNvPr id="17" name="TextBox 16">
            <a:extLst>
              <a:ext uri="{FF2B5EF4-FFF2-40B4-BE49-F238E27FC236}">
                <a16:creationId xmlns:a16="http://schemas.microsoft.com/office/drawing/2014/main" id="{CFC46DB6-01CE-3526-3A75-9BAB42341252}"/>
              </a:ext>
            </a:extLst>
          </p:cNvPr>
          <p:cNvSpPr txBox="1"/>
          <p:nvPr/>
        </p:nvSpPr>
        <p:spPr>
          <a:xfrm>
            <a:off x="1195647" y="3203575"/>
            <a:ext cx="6535593" cy="646331"/>
          </a:xfrm>
          <a:prstGeom prst="rect">
            <a:avLst/>
          </a:prstGeom>
          <a:noFill/>
          <a:ln>
            <a:solidFill>
              <a:schemeClr val="tx1"/>
            </a:solidFill>
          </a:ln>
        </p:spPr>
        <p:txBody>
          <a:bodyPr wrap="square" rtlCol="0">
            <a:spAutoFit/>
          </a:bodyPr>
          <a:lstStyle>
            <a:defPPr>
              <a:defRPr lang="sv-SE"/>
            </a:defPPr>
            <a:lvl1pPr>
              <a:defRPr b="1"/>
            </a:lvl1pPr>
          </a:lstStyle>
          <a:p>
            <a:r>
              <a:rPr lang="en-GB" sz="1200" dirty="0">
                <a:solidFill>
                  <a:srgbClr val="666666"/>
                </a:solidFill>
              </a:rPr>
              <a:t>Dangerous Combinations of Output States: </a:t>
            </a:r>
            <a:r>
              <a:rPr lang="en-GB" sz="1200" b="0" dirty="0" err="1">
                <a:solidFill>
                  <a:srgbClr val="666666"/>
                </a:solidFill>
              </a:rPr>
              <a:t>ISrc</a:t>
            </a:r>
            <a:r>
              <a:rPr lang="en-GB" sz="1200" b="0" dirty="0">
                <a:solidFill>
                  <a:srgbClr val="666666"/>
                </a:solidFill>
              </a:rPr>
              <a:t> HVPS contactors and Grounding relay shall not be triggered at the same time as it can cause the short-circuiting of HVPS and damage to the </a:t>
            </a:r>
            <a:r>
              <a:rPr lang="en-GB" sz="1200" b="0" dirty="0" err="1">
                <a:solidFill>
                  <a:srgbClr val="666666"/>
                </a:solidFill>
              </a:rPr>
              <a:t>Isrc</a:t>
            </a:r>
            <a:r>
              <a:rPr lang="en-GB" sz="1200" b="0" dirty="0">
                <a:solidFill>
                  <a:srgbClr val="666666"/>
                </a:solidFill>
              </a:rPr>
              <a:t> (Ion source). </a:t>
            </a:r>
          </a:p>
        </p:txBody>
      </p:sp>
      <p:sp>
        <p:nvSpPr>
          <p:cNvPr id="18" name="TextBox 17">
            <a:extLst>
              <a:ext uri="{FF2B5EF4-FFF2-40B4-BE49-F238E27FC236}">
                <a16:creationId xmlns:a16="http://schemas.microsoft.com/office/drawing/2014/main" id="{590FB20D-3C32-2D47-C4C5-D6477FB6DFBE}"/>
              </a:ext>
            </a:extLst>
          </p:cNvPr>
          <p:cNvSpPr txBox="1"/>
          <p:nvPr/>
        </p:nvSpPr>
        <p:spPr>
          <a:xfrm>
            <a:off x="1195647" y="4192026"/>
            <a:ext cx="6535593" cy="461665"/>
          </a:xfrm>
          <a:prstGeom prst="rect">
            <a:avLst/>
          </a:prstGeom>
          <a:noFill/>
          <a:ln>
            <a:solidFill>
              <a:schemeClr val="tx1"/>
            </a:solidFill>
          </a:ln>
        </p:spPr>
        <p:txBody>
          <a:bodyPr wrap="square" rtlCol="0">
            <a:spAutoFit/>
          </a:bodyPr>
          <a:lstStyle>
            <a:defPPr>
              <a:defRPr lang="sv-SE"/>
            </a:defPPr>
            <a:lvl1pPr>
              <a:defRPr b="1"/>
            </a:lvl1pPr>
          </a:lstStyle>
          <a:p>
            <a:r>
              <a:rPr lang="en-GB" sz="1200" dirty="0">
                <a:solidFill>
                  <a:srgbClr val="666666"/>
                </a:solidFill>
              </a:rPr>
              <a:t>Electrical Power Loss: </a:t>
            </a:r>
            <a:r>
              <a:rPr lang="en-GB" sz="1200" b="0" dirty="0">
                <a:solidFill>
                  <a:srgbClr val="666666"/>
                </a:solidFill>
              </a:rPr>
              <a:t>The Target PSS Safety PLC shall be fail-safe upon loss of power (i.e. all final elements de-energised).)</a:t>
            </a:r>
          </a:p>
        </p:txBody>
      </p:sp>
      <p:sp>
        <p:nvSpPr>
          <p:cNvPr id="19" name="TextBox 18">
            <a:extLst>
              <a:ext uri="{FF2B5EF4-FFF2-40B4-BE49-F238E27FC236}">
                <a16:creationId xmlns:a16="http://schemas.microsoft.com/office/drawing/2014/main" id="{6CF10DBE-3493-F4C0-773E-9F7B1FD4D6DF}"/>
              </a:ext>
            </a:extLst>
          </p:cNvPr>
          <p:cNvSpPr txBox="1"/>
          <p:nvPr/>
        </p:nvSpPr>
        <p:spPr>
          <a:xfrm>
            <a:off x="1181924" y="4995812"/>
            <a:ext cx="6535593" cy="461665"/>
          </a:xfrm>
          <a:prstGeom prst="rect">
            <a:avLst/>
          </a:prstGeom>
          <a:noFill/>
          <a:ln>
            <a:solidFill>
              <a:schemeClr val="tx1"/>
            </a:solidFill>
          </a:ln>
        </p:spPr>
        <p:txBody>
          <a:bodyPr wrap="square" rtlCol="0">
            <a:spAutoFit/>
          </a:bodyPr>
          <a:lstStyle>
            <a:defPPr>
              <a:defRPr lang="sv-SE"/>
            </a:defPPr>
            <a:lvl1pPr>
              <a:defRPr b="1"/>
            </a:lvl1pPr>
          </a:lstStyle>
          <a:p>
            <a:r>
              <a:rPr lang="en-GB" sz="1200" dirty="0">
                <a:solidFill>
                  <a:srgbClr val="666666"/>
                </a:solidFill>
              </a:rPr>
              <a:t>Bypasses/overrides: </a:t>
            </a:r>
          </a:p>
          <a:p>
            <a:r>
              <a:rPr lang="en-GB" sz="1200" b="0" dirty="0">
                <a:solidFill>
                  <a:srgbClr val="666666"/>
                </a:solidFill>
              </a:rPr>
              <a:t>There shall be no overrides/inhibits/bypasses for this SIF.</a:t>
            </a:r>
          </a:p>
        </p:txBody>
      </p:sp>
    </p:spTree>
    <p:extLst>
      <p:ext uri="{BB962C8B-B14F-4D97-AF65-F5344CB8AC3E}">
        <p14:creationId xmlns:p14="http://schemas.microsoft.com/office/powerpoint/2010/main" val="7196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Lst>
  </p:timing>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5113159" cy="2462613"/>
          </a:xfrm>
        </p:spPr>
        <p:txBody>
          <a:bodyPr/>
          <a:lstStyle/>
          <a:p>
            <a:r>
              <a:rPr lang="en-GB" dirty="0"/>
              <a:t>Safety Requirements Specification (SRS)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Tree>
    <p:extLst>
      <p:ext uri="{BB962C8B-B14F-4D97-AF65-F5344CB8AC3E}">
        <p14:creationId xmlns:p14="http://schemas.microsoft.com/office/powerpoint/2010/main" val="13237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a:xfrm>
            <a:off x="1930394" y="1153621"/>
            <a:ext cx="9936709" cy="2387600"/>
          </a:xfrm>
        </p:spPr>
        <p:txBody>
          <a:bodyPr/>
          <a:lstStyle/>
          <a:p>
            <a:r>
              <a:rPr lang="en-US" dirty="0"/>
              <a:t>SIL Assessment for TS PSS SIFs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TS PSS CDR</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Jonny Gale &amp; Fan YE</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2024-04-27</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B43B-6E36-113A-ACEE-BADB8D5CB781}"/>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2FAB443A-421A-E243-CE2F-39C68032614F}"/>
              </a:ext>
            </a:extLst>
          </p:cNvPr>
          <p:cNvSpPr>
            <a:spLocks noGrp="1"/>
          </p:cNvSpPr>
          <p:nvPr>
            <p:ph type="title"/>
          </p:nvPr>
        </p:nvSpPr>
        <p:spPr/>
        <p:txBody>
          <a:bodyPr/>
          <a:lstStyle/>
          <a:p>
            <a:r>
              <a:rPr lang="en-GB" dirty="0">
                <a:solidFill>
                  <a:schemeClr val="tx1">
                    <a:lumMod val="75000"/>
                    <a:lumOff val="25000"/>
                  </a:schemeClr>
                </a:solidFill>
              </a:rPr>
              <a:t>Target PSS SRS</a:t>
            </a:r>
          </a:p>
        </p:txBody>
      </p:sp>
      <p:sp>
        <p:nvSpPr>
          <p:cNvPr id="5" name="Platshållare för bildnummer 4">
            <a:extLst>
              <a:ext uri="{FF2B5EF4-FFF2-40B4-BE49-F238E27FC236}">
                <a16:creationId xmlns:a16="http://schemas.microsoft.com/office/drawing/2014/main" id="{71BA646E-D034-5566-9273-72B41E349EC2}"/>
              </a:ext>
            </a:extLst>
          </p:cNvPr>
          <p:cNvSpPr>
            <a:spLocks noGrp="1"/>
          </p:cNvSpPr>
          <p:nvPr>
            <p:ph type="sldNum" sz="quarter" idx="12"/>
          </p:nvPr>
        </p:nvSpPr>
        <p:spPr/>
        <p:txBody>
          <a:bodyPr/>
          <a:lstStyle/>
          <a:p>
            <a:fld id="{F7283078-D760-1647-8B80-66BA8B52336D}" type="slidenum">
              <a:rPr lang="sv-SE" smtClean="0">
                <a:solidFill>
                  <a:srgbClr val="CCCCCC"/>
                </a:solidFill>
              </a:rPr>
              <a:t>20</a:t>
            </a:fld>
            <a:endParaRPr lang="sv-SE" dirty="0">
              <a:solidFill>
                <a:srgbClr val="CCCCCC"/>
              </a:solidFill>
            </a:endParaRPr>
          </a:p>
        </p:txBody>
      </p:sp>
      <p:sp>
        <p:nvSpPr>
          <p:cNvPr id="8" name="Platshållare för datum 3">
            <a:extLst>
              <a:ext uri="{FF2B5EF4-FFF2-40B4-BE49-F238E27FC236}">
                <a16:creationId xmlns:a16="http://schemas.microsoft.com/office/drawing/2014/main" id="{06795DA4-ACE4-D5E6-B306-94BE08A08168}"/>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CC63F288-7D44-26CF-D56B-F9ACB62F1101}"/>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Platshållare för innehåll 5">
            <a:extLst>
              <a:ext uri="{FF2B5EF4-FFF2-40B4-BE49-F238E27FC236}">
                <a16:creationId xmlns:a16="http://schemas.microsoft.com/office/drawing/2014/main" id="{43DB70FF-4EA5-5FC6-9AC0-923C87088074}"/>
              </a:ext>
            </a:extLst>
          </p:cNvPr>
          <p:cNvSpPr>
            <a:spLocks noGrp="1"/>
          </p:cNvSpPr>
          <p:nvPr>
            <p:ph idx="1"/>
          </p:nvPr>
        </p:nvSpPr>
        <p:spPr>
          <a:xfrm>
            <a:off x="839554" y="1576125"/>
            <a:ext cx="2513400" cy="4768062"/>
          </a:xfrm>
        </p:spPr>
        <p:txBody>
          <a:bodyPr/>
          <a:lstStyle/>
          <a:p>
            <a:pPr marL="72000" indent="-72000">
              <a:spcBef>
                <a:spcPts val="600"/>
              </a:spcBef>
              <a:spcAft>
                <a:spcPts val="600"/>
              </a:spcAft>
            </a:pPr>
            <a:r>
              <a:rPr lang="en-GB" dirty="0">
                <a:solidFill>
                  <a:schemeClr val="tx1">
                    <a:lumMod val="95000"/>
                    <a:lumOff val="5000"/>
                  </a:schemeClr>
                </a:solidFill>
              </a:rPr>
              <a:t>See ESS-5301078 </a:t>
            </a:r>
          </a:p>
          <a:p>
            <a:pPr marL="360000" lvl="1" indent="-216000">
              <a:spcBef>
                <a:spcPts val="300"/>
              </a:spcBef>
              <a:spcAft>
                <a:spcPts val="300"/>
              </a:spcAft>
            </a:pPr>
            <a:r>
              <a:rPr lang="en-GB" sz="1800" dirty="0">
                <a:solidFill>
                  <a:schemeClr val="tx1">
                    <a:lumMod val="95000"/>
                    <a:lumOff val="5000"/>
                  </a:schemeClr>
                </a:solidFill>
              </a:rPr>
              <a:t>SIS Logic Solver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TSPSS_SIF3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TSPSS_SIF4_3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TSPSS_SIF4_4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TSPSS_SIF5 </a:t>
            </a:r>
            <a:r>
              <a:rPr lang="en-GB" sz="1800" dirty="0" err="1">
                <a:solidFill>
                  <a:schemeClr val="tx1">
                    <a:lumMod val="95000"/>
                    <a:lumOff val="5000"/>
                  </a:schemeClr>
                </a:solidFill>
              </a:rPr>
              <a:t>reqs</a:t>
            </a:r>
            <a:endParaRPr lang="en-GB" sz="1800" dirty="0">
              <a:solidFill>
                <a:schemeClr val="tx1">
                  <a:lumMod val="95000"/>
                  <a:lumOff val="5000"/>
                </a:schemeClr>
              </a:solidFill>
            </a:endParaRPr>
          </a:p>
        </p:txBody>
      </p:sp>
      <p:pic>
        <p:nvPicPr>
          <p:cNvPr id="6" name="Picture 5">
            <a:extLst>
              <a:ext uri="{FF2B5EF4-FFF2-40B4-BE49-F238E27FC236}">
                <a16:creationId xmlns:a16="http://schemas.microsoft.com/office/drawing/2014/main" id="{A68508A8-D518-C707-917B-B5541A902E61}"/>
              </a:ext>
            </a:extLst>
          </p:cNvPr>
          <p:cNvPicPr>
            <a:picLocks noChangeAspect="1"/>
          </p:cNvPicPr>
          <p:nvPr/>
        </p:nvPicPr>
        <p:blipFill>
          <a:blip r:embed="rId4"/>
          <a:stretch>
            <a:fillRect/>
          </a:stretch>
        </p:blipFill>
        <p:spPr>
          <a:xfrm>
            <a:off x="5269674" y="170822"/>
            <a:ext cx="4557613" cy="6623361"/>
          </a:xfrm>
          <a:prstGeom prst="rect">
            <a:avLst/>
          </a:prstGeom>
        </p:spPr>
      </p:pic>
    </p:spTree>
    <p:extLst>
      <p:ext uri="{BB962C8B-B14F-4D97-AF65-F5344CB8AC3E}">
        <p14:creationId xmlns:p14="http://schemas.microsoft.com/office/powerpoint/2010/main" val="333642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Target PSS SRS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21</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Platshållare för innehåll 5">
            <a:extLst>
              <a:ext uri="{FF2B5EF4-FFF2-40B4-BE49-F238E27FC236}">
                <a16:creationId xmlns:a16="http://schemas.microsoft.com/office/drawing/2014/main" id="{405D82C9-997B-4A4D-B938-ACA518FBD612}"/>
              </a:ext>
            </a:extLst>
          </p:cNvPr>
          <p:cNvSpPr>
            <a:spLocks noGrp="1"/>
          </p:cNvSpPr>
          <p:nvPr>
            <p:ph idx="1"/>
          </p:nvPr>
        </p:nvSpPr>
        <p:spPr>
          <a:xfrm>
            <a:off x="839554" y="1576125"/>
            <a:ext cx="2513400" cy="4768062"/>
          </a:xfrm>
        </p:spPr>
        <p:txBody>
          <a:bodyPr/>
          <a:lstStyle/>
          <a:p>
            <a:pPr marL="72000" indent="-72000">
              <a:spcBef>
                <a:spcPts val="600"/>
              </a:spcBef>
              <a:spcAft>
                <a:spcPts val="600"/>
              </a:spcAft>
            </a:pPr>
            <a:r>
              <a:rPr lang="en-GB" dirty="0">
                <a:solidFill>
                  <a:schemeClr val="tx1">
                    <a:lumMod val="95000"/>
                    <a:lumOff val="5000"/>
                  </a:schemeClr>
                </a:solidFill>
              </a:rPr>
              <a:t>See ESS-5301078 </a:t>
            </a:r>
          </a:p>
          <a:p>
            <a:pPr marL="360000" lvl="1" indent="-216000">
              <a:spcBef>
                <a:spcPts val="300"/>
              </a:spcBef>
              <a:spcAft>
                <a:spcPts val="300"/>
              </a:spcAft>
            </a:pPr>
            <a:r>
              <a:rPr lang="en-GB" sz="1800" dirty="0">
                <a:solidFill>
                  <a:schemeClr val="tx1">
                    <a:lumMod val="95000"/>
                    <a:lumOff val="5000"/>
                  </a:schemeClr>
                </a:solidFill>
              </a:rPr>
              <a:t>SIS Logic Solver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TSPSS_SIF3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TSPSS_SIF4_3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TSPSS_SIF4_4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TSPSS_SIF5 </a:t>
            </a:r>
            <a:r>
              <a:rPr lang="en-GB" sz="1800" dirty="0" err="1">
                <a:solidFill>
                  <a:schemeClr val="tx1">
                    <a:lumMod val="95000"/>
                    <a:lumOff val="5000"/>
                  </a:schemeClr>
                </a:solidFill>
              </a:rPr>
              <a:t>reqs</a:t>
            </a:r>
            <a:endParaRPr lang="en-GB" sz="1800" dirty="0">
              <a:solidFill>
                <a:schemeClr val="tx1">
                  <a:lumMod val="95000"/>
                  <a:lumOff val="5000"/>
                </a:schemeClr>
              </a:solidFill>
            </a:endParaRPr>
          </a:p>
        </p:txBody>
      </p:sp>
      <p:pic>
        <p:nvPicPr>
          <p:cNvPr id="4" name="Picture 3">
            <a:extLst>
              <a:ext uri="{FF2B5EF4-FFF2-40B4-BE49-F238E27FC236}">
                <a16:creationId xmlns:a16="http://schemas.microsoft.com/office/drawing/2014/main" id="{1BA0E49B-0894-A78D-E0B8-10855A3C0751}"/>
              </a:ext>
            </a:extLst>
          </p:cNvPr>
          <p:cNvPicPr>
            <a:picLocks noChangeAspect="1"/>
          </p:cNvPicPr>
          <p:nvPr/>
        </p:nvPicPr>
        <p:blipFill>
          <a:blip r:embed="rId3"/>
          <a:stretch>
            <a:fillRect/>
          </a:stretch>
        </p:blipFill>
        <p:spPr>
          <a:xfrm>
            <a:off x="4881405" y="61912"/>
            <a:ext cx="4800600" cy="6734175"/>
          </a:xfrm>
          <a:prstGeom prst="rect">
            <a:avLst/>
          </a:prstGeom>
        </p:spPr>
      </p:pic>
    </p:spTree>
    <p:extLst>
      <p:ext uri="{BB962C8B-B14F-4D97-AF65-F5344CB8AC3E}">
        <p14:creationId xmlns:p14="http://schemas.microsoft.com/office/powerpoint/2010/main" val="148635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4692137" cy="2462613"/>
          </a:xfrm>
        </p:spPr>
        <p:txBody>
          <a:bodyPr/>
          <a:lstStyle/>
          <a:p>
            <a:r>
              <a:rPr lang="en-GB" dirty="0"/>
              <a:t>Target Station  PSS </a:t>
            </a:r>
          </a:p>
          <a:p>
            <a:r>
              <a:rPr lang="en-GB" dirty="0"/>
              <a:t>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3083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Assessment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23</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Target Station PSS Low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A02E4EE6-ED69-5167-AF4E-CD1B1E3FB343}"/>
              </a:ext>
            </a:extLst>
          </p:cNvPr>
          <p:cNvSpPr>
            <a:spLocks noChangeArrowheads="1"/>
          </p:cNvSpPr>
          <p:nvPr/>
        </p:nvSpPr>
        <p:spPr bwMode="auto">
          <a:xfrm>
            <a:off x="866775" y="4734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3F70BDAB-8323-2A56-6EE5-81C72EE2CEE9}"/>
              </a:ext>
            </a:extLst>
          </p:cNvPr>
          <p:cNvGraphicFramePr>
            <a:graphicFrameLocks noGrp="1"/>
          </p:cNvGraphicFramePr>
          <p:nvPr>
            <p:extLst>
              <p:ext uri="{D42A27DB-BD31-4B8C-83A1-F6EECF244321}">
                <p14:modId xmlns:p14="http://schemas.microsoft.com/office/powerpoint/2010/main" val="1464847782"/>
              </p:ext>
            </p:extLst>
          </p:nvPr>
        </p:nvGraphicFramePr>
        <p:xfrm>
          <a:off x="1195647" y="1896196"/>
          <a:ext cx="9760374" cy="2658883"/>
        </p:xfrm>
        <a:graphic>
          <a:graphicData uri="http://schemas.openxmlformats.org/drawingml/2006/table">
            <a:tbl>
              <a:tblPr/>
              <a:tblGrid>
                <a:gridCol w="2965292">
                  <a:extLst>
                    <a:ext uri="{9D8B030D-6E8A-4147-A177-3AD203B41FA5}">
                      <a16:colId xmlns:a16="http://schemas.microsoft.com/office/drawing/2014/main" val="4270061698"/>
                    </a:ext>
                  </a:extLst>
                </a:gridCol>
                <a:gridCol w="1761912">
                  <a:extLst>
                    <a:ext uri="{9D8B030D-6E8A-4147-A177-3AD203B41FA5}">
                      <a16:colId xmlns:a16="http://schemas.microsoft.com/office/drawing/2014/main" val="2950998302"/>
                    </a:ext>
                  </a:extLst>
                </a:gridCol>
                <a:gridCol w="1147379">
                  <a:extLst>
                    <a:ext uri="{9D8B030D-6E8A-4147-A177-3AD203B41FA5}">
                      <a16:colId xmlns:a16="http://schemas.microsoft.com/office/drawing/2014/main" val="1415142485"/>
                    </a:ext>
                  </a:extLst>
                </a:gridCol>
                <a:gridCol w="1147379">
                  <a:extLst>
                    <a:ext uri="{9D8B030D-6E8A-4147-A177-3AD203B41FA5}">
                      <a16:colId xmlns:a16="http://schemas.microsoft.com/office/drawing/2014/main" val="2913095132"/>
                    </a:ext>
                  </a:extLst>
                </a:gridCol>
                <a:gridCol w="1866404">
                  <a:extLst>
                    <a:ext uri="{9D8B030D-6E8A-4147-A177-3AD203B41FA5}">
                      <a16:colId xmlns:a16="http://schemas.microsoft.com/office/drawing/2014/main" val="337383326"/>
                    </a:ext>
                  </a:extLst>
                </a:gridCol>
                <a:gridCol w="872008">
                  <a:extLst>
                    <a:ext uri="{9D8B030D-6E8A-4147-A177-3AD203B41FA5}">
                      <a16:colId xmlns:a16="http://schemas.microsoft.com/office/drawing/2014/main" val="997967784"/>
                    </a:ext>
                  </a:extLst>
                </a:gridCol>
              </a:tblGrid>
              <a:tr h="852615">
                <a:tc>
                  <a:txBody>
                    <a:bodyPr/>
                    <a:lstStyle/>
                    <a:p>
                      <a:pPr marL="0" algn="ctr" defTabSz="914400" rtl="0" eaLnBrk="1" fontAlgn="base" latinLnBrk="0" hangingPunct="1"/>
                      <a:r>
                        <a:rPr lang="en-GB" sz="1400" b="1" kern="1200" dirty="0">
                          <a:solidFill>
                            <a:schemeClr val="lt1"/>
                          </a:solidFill>
                          <a:effectLst/>
                          <a:latin typeface="+mn-lt"/>
                          <a:ea typeface="+mn-ea"/>
                          <a:cs typeface="+mn-cs"/>
                        </a:rPr>
                        <a:t>SIF Tag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b="1" kern="1200" dirty="0">
                          <a:solidFill>
                            <a:schemeClr val="lt1"/>
                          </a:solidFill>
                          <a:effectLst/>
                          <a:latin typeface="+mn-lt"/>
                          <a:ea typeface="+mn-ea"/>
                          <a:cs typeface="+mn-cs"/>
                        </a:rPr>
                        <a:t>Selected PFD Target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b="1" kern="1200" dirty="0">
                          <a:solidFill>
                            <a:schemeClr val="lt1"/>
                          </a:solidFill>
                          <a:effectLst/>
                          <a:latin typeface="+mn-lt"/>
                          <a:ea typeface="+mn-ea"/>
                          <a:cs typeface="+mn-cs"/>
                        </a:rPr>
                        <a:t>PFD Achieved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b="1" kern="1200" dirty="0">
                          <a:solidFill>
                            <a:schemeClr val="lt1"/>
                          </a:solidFill>
                          <a:effectLst/>
                          <a:latin typeface="+mn-lt"/>
                          <a:ea typeface="+mn-ea"/>
                          <a:cs typeface="+mn-cs"/>
                        </a:rPr>
                        <a:t>Selected SIL Target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b="1" kern="1200" dirty="0">
                          <a:solidFill>
                            <a:schemeClr val="lt1"/>
                          </a:solidFill>
                          <a:effectLst/>
                          <a:latin typeface="+mn-lt"/>
                          <a:ea typeface="+mn-ea"/>
                          <a:cs typeface="+mn-cs"/>
                        </a:rPr>
                        <a:t>Max Allowable SIL (Architectural Constraints)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b="1" kern="1200" dirty="0">
                          <a:solidFill>
                            <a:schemeClr val="lt1"/>
                          </a:solidFill>
                          <a:effectLst/>
                          <a:latin typeface="+mn-lt"/>
                          <a:ea typeface="+mn-ea"/>
                          <a:cs typeface="+mn-cs"/>
                        </a:rPr>
                        <a:t>Result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529133788"/>
                  </a:ext>
                </a:extLst>
              </a:tr>
              <a:tr h="598396">
                <a:tc>
                  <a:txBody>
                    <a:bodyPr/>
                    <a:lstStyle/>
                    <a:p>
                      <a:pPr algn="l" rtl="0" fontAlgn="base"/>
                      <a:r>
                        <a:rPr lang="en-GB" sz="1400" b="1" kern="1200" dirty="0">
                          <a:solidFill>
                            <a:schemeClr val="lt1"/>
                          </a:solidFill>
                          <a:effectLst/>
                          <a:latin typeface="+mn-lt"/>
                          <a:ea typeface="+mn-ea"/>
                          <a:cs typeface="+mn-cs"/>
                        </a:rPr>
                        <a:t>TSPSS_SIF1 – ESOB Interlock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N/A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4.1E-4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SIL 1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SIL 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Passed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extLst>
                  <a:ext uri="{0D108BD9-81ED-4DB2-BD59-A6C34878D82A}">
                    <a16:rowId xmlns:a16="http://schemas.microsoft.com/office/drawing/2014/main" val="3735930736"/>
                  </a:ext>
                </a:extLst>
              </a:tr>
              <a:tr h="603936">
                <a:tc>
                  <a:txBody>
                    <a:bodyPr/>
                    <a:lstStyle/>
                    <a:p>
                      <a:pPr algn="l" rtl="0" fontAlgn="base"/>
                      <a:r>
                        <a:rPr lang="en-GB" sz="1400" b="1" kern="1200" dirty="0">
                          <a:solidFill>
                            <a:schemeClr val="lt1"/>
                          </a:solidFill>
                          <a:effectLst/>
                          <a:latin typeface="+mn-lt"/>
                          <a:ea typeface="+mn-ea"/>
                          <a:cs typeface="+mn-cs"/>
                        </a:rPr>
                        <a:t>TSPSS_SIF2 – Emergency Exit Doors Interlock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1.5E-1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BEF"/>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1.8E-4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BEF"/>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SIL 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BEF"/>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SIL 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BEF"/>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Passed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BEF"/>
                    </a:solidFill>
                  </a:tcPr>
                </a:tc>
                <a:extLst>
                  <a:ext uri="{0D108BD9-81ED-4DB2-BD59-A6C34878D82A}">
                    <a16:rowId xmlns:a16="http://schemas.microsoft.com/office/drawing/2014/main" val="2136781231"/>
                  </a:ext>
                </a:extLst>
              </a:tr>
              <a:tr h="603936">
                <a:tc>
                  <a:txBody>
                    <a:bodyPr/>
                    <a:lstStyle/>
                    <a:p>
                      <a:pPr algn="l" rtl="0" fontAlgn="base"/>
                      <a:r>
                        <a:rPr lang="en-GB" sz="1400" b="1" kern="1200" dirty="0">
                          <a:solidFill>
                            <a:schemeClr val="lt1"/>
                          </a:solidFill>
                          <a:effectLst/>
                          <a:latin typeface="+mn-lt"/>
                          <a:ea typeface="+mn-ea"/>
                          <a:cs typeface="+mn-cs"/>
                        </a:rPr>
                        <a:t>TSPSS_SIF5 – High Radiation Interlock </a:t>
                      </a: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fontAlgn="base" latinLnBrk="0" hangingPunct="1"/>
                      <a:r>
                        <a:rPr lang="en-GB" sz="1400" kern="1200">
                          <a:solidFill>
                            <a:schemeClr val="dk1"/>
                          </a:solidFill>
                          <a:effectLst/>
                          <a:latin typeface="+mn-lt"/>
                          <a:ea typeface="+mn-ea"/>
                          <a:cs typeface="+mn-cs"/>
                        </a:rPr>
                        <a:t>3.1E-4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4.3E-3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SIL 3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SIL 2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tc>
                  <a:txBody>
                    <a:bodyPr/>
                    <a:lstStyle/>
                    <a:p>
                      <a:pPr marL="0" algn="ctr" defTabSz="914400" rtl="0" eaLnBrk="1" fontAlgn="base" latinLnBrk="0" hangingPunct="1"/>
                      <a:r>
                        <a:rPr lang="en-GB" sz="1400" kern="1200" dirty="0">
                          <a:solidFill>
                            <a:schemeClr val="dk1"/>
                          </a:solidFill>
                          <a:effectLst/>
                          <a:latin typeface="+mn-lt"/>
                          <a:ea typeface="+mn-ea"/>
                          <a:cs typeface="+mn-cs"/>
                        </a:rPr>
                        <a:t>Failed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DD5E0"/>
                    </a:solidFill>
                  </a:tcPr>
                </a:tc>
                <a:extLst>
                  <a:ext uri="{0D108BD9-81ED-4DB2-BD59-A6C34878D82A}">
                    <a16:rowId xmlns:a16="http://schemas.microsoft.com/office/drawing/2014/main" val="2776622143"/>
                  </a:ext>
                </a:extLst>
              </a:tr>
            </a:tbl>
          </a:graphicData>
        </a:graphic>
      </p:graphicFrame>
      <p:graphicFrame>
        <p:nvGraphicFramePr>
          <p:cNvPr id="10" name="Table 9">
            <a:extLst>
              <a:ext uri="{FF2B5EF4-FFF2-40B4-BE49-F238E27FC236}">
                <a16:creationId xmlns:a16="http://schemas.microsoft.com/office/drawing/2014/main" id="{42D31023-66C7-F194-4FBC-B00DC7280758}"/>
              </a:ext>
            </a:extLst>
          </p:cNvPr>
          <p:cNvGraphicFramePr>
            <a:graphicFrameLocks noGrp="1"/>
          </p:cNvGraphicFramePr>
          <p:nvPr>
            <p:extLst>
              <p:ext uri="{D42A27DB-BD31-4B8C-83A1-F6EECF244321}">
                <p14:modId xmlns:p14="http://schemas.microsoft.com/office/powerpoint/2010/main" val="3232094604"/>
              </p:ext>
            </p:extLst>
          </p:nvPr>
        </p:nvGraphicFramePr>
        <p:xfrm>
          <a:off x="1195648" y="5090883"/>
          <a:ext cx="9825296" cy="513801"/>
        </p:xfrm>
        <a:graphic>
          <a:graphicData uri="http://schemas.openxmlformats.org/drawingml/2006/table">
            <a:tbl>
              <a:tblPr firstRow="1" firstCol="1" bandRow="1">
                <a:tableStyleId>{5C22544A-7EE6-4342-B048-85BDC9FD1C3A}</a:tableStyleId>
              </a:tblPr>
              <a:tblGrid>
                <a:gridCol w="3316266">
                  <a:extLst>
                    <a:ext uri="{9D8B030D-6E8A-4147-A177-3AD203B41FA5}">
                      <a16:colId xmlns:a16="http://schemas.microsoft.com/office/drawing/2014/main" val="3267089221"/>
                    </a:ext>
                  </a:extLst>
                </a:gridCol>
                <a:gridCol w="6509030">
                  <a:extLst>
                    <a:ext uri="{9D8B030D-6E8A-4147-A177-3AD203B41FA5}">
                      <a16:colId xmlns:a16="http://schemas.microsoft.com/office/drawing/2014/main" val="196965421"/>
                    </a:ext>
                  </a:extLst>
                </a:gridCol>
              </a:tblGrid>
              <a:tr h="513801">
                <a:tc>
                  <a:txBody>
                    <a:bodyPr/>
                    <a:lstStyle/>
                    <a:p>
                      <a:pPr marL="457200" algn="l" hangingPunct="0">
                        <a:spcBef>
                          <a:spcPts val="600"/>
                        </a:spcBef>
                        <a:spcAft>
                          <a:spcPts val="600"/>
                        </a:spcAft>
                      </a:pPr>
                      <a:r>
                        <a:rPr lang="en-GB" sz="1600" dirty="0">
                          <a:effectLst/>
                        </a:rPr>
                        <a:t>SIS Logic Solver SIL Target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63500" marT="0" marB="0"/>
                </a:tc>
                <a:tc>
                  <a:txBody>
                    <a:bodyPr/>
                    <a:lstStyle/>
                    <a:p>
                      <a:pPr marL="457200" algn="l" hangingPunct="0">
                        <a:spcBef>
                          <a:spcPts val="600"/>
                        </a:spcBef>
                        <a:spcAft>
                          <a:spcPts val="600"/>
                        </a:spcAft>
                      </a:pPr>
                      <a:r>
                        <a:rPr lang="en-GB" sz="1400" b="0" dirty="0">
                          <a:effectLst/>
                        </a:rPr>
                        <a:t>SIL 2 based on the highest SIL target of all SIFs implemented on the Target PSS Safety PLC</a:t>
                      </a:r>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63500" marT="0" marB="0"/>
                </a:tc>
                <a:extLst>
                  <a:ext uri="{0D108BD9-81ED-4DB2-BD59-A6C34878D82A}">
                    <a16:rowId xmlns:a16="http://schemas.microsoft.com/office/drawing/2014/main" val="2339756347"/>
                  </a:ext>
                </a:extLst>
              </a:tr>
            </a:tbl>
          </a:graphicData>
        </a:graphic>
      </p:graphicFrame>
    </p:spTree>
    <p:extLst>
      <p:ext uri="{BB962C8B-B14F-4D97-AF65-F5344CB8AC3E}">
        <p14:creationId xmlns:p14="http://schemas.microsoft.com/office/powerpoint/2010/main" val="28822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Assessment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24</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Target Station PSS High Demand SIFs</a:t>
            </a:r>
            <a:endParaRPr lang="en-GB" dirty="0">
              <a:solidFill>
                <a:srgbClr val="FF0000"/>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7F79DAA4-1DD4-465C-5989-B9D2CE1EFA57}"/>
              </a:ext>
            </a:extLst>
          </p:cNvPr>
          <p:cNvGraphicFramePr>
            <a:graphicFrameLocks noGrp="1"/>
          </p:cNvGraphicFramePr>
          <p:nvPr>
            <p:extLst>
              <p:ext uri="{D42A27DB-BD31-4B8C-83A1-F6EECF244321}">
                <p14:modId xmlns:p14="http://schemas.microsoft.com/office/powerpoint/2010/main" val="3275440057"/>
              </p:ext>
            </p:extLst>
          </p:nvPr>
        </p:nvGraphicFramePr>
        <p:xfrm>
          <a:off x="1195648" y="5582199"/>
          <a:ext cx="9825296" cy="513801"/>
        </p:xfrm>
        <a:graphic>
          <a:graphicData uri="http://schemas.openxmlformats.org/drawingml/2006/table">
            <a:tbl>
              <a:tblPr firstRow="1" firstCol="1" bandRow="1">
                <a:tableStyleId>{5C22544A-7EE6-4342-B048-85BDC9FD1C3A}</a:tableStyleId>
              </a:tblPr>
              <a:tblGrid>
                <a:gridCol w="3316266">
                  <a:extLst>
                    <a:ext uri="{9D8B030D-6E8A-4147-A177-3AD203B41FA5}">
                      <a16:colId xmlns:a16="http://schemas.microsoft.com/office/drawing/2014/main" val="3267089221"/>
                    </a:ext>
                  </a:extLst>
                </a:gridCol>
                <a:gridCol w="6509030">
                  <a:extLst>
                    <a:ext uri="{9D8B030D-6E8A-4147-A177-3AD203B41FA5}">
                      <a16:colId xmlns:a16="http://schemas.microsoft.com/office/drawing/2014/main" val="196965421"/>
                    </a:ext>
                  </a:extLst>
                </a:gridCol>
              </a:tblGrid>
              <a:tr h="513801">
                <a:tc>
                  <a:txBody>
                    <a:bodyPr/>
                    <a:lstStyle/>
                    <a:p>
                      <a:pPr marL="457200" algn="l" hangingPunct="0">
                        <a:spcBef>
                          <a:spcPts val="600"/>
                        </a:spcBef>
                        <a:spcAft>
                          <a:spcPts val="600"/>
                        </a:spcAft>
                      </a:pPr>
                      <a:r>
                        <a:rPr lang="en-GB" sz="1600" dirty="0">
                          <a:effectLst/>
                        </a:rPr>
                        <a:t>SIS Logic Solver SIL Target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63500" marT="0" marB="0"/>
                </a:tc>
                <a:tc>
                  <a:txBody>
                    <a:bodyPr/>
                    <a:lstStyle/>
                    <a:p>
                      <a:pPr marL="457200" algn="l" hangingPunct="0">
                        <a:spcBef>
                          <a:spcPts val="600"/>
                        </a:spcBef>
                        <a:spcAft>
                          <a:spcPts val="600"/>
                        </a:spcAft>
                      </a:pPr>
                      <a:r>
                        <a:rPr lang="en-GB" sz="1400" b="0" dirty="0">
                          <a:effectLst/>
                        </a:rPr>
                        <a:t>SIL 2 based on the highest SIL target of all SIFs implemented on the Target PSS Safety PLC</a:t>
                      </a:r>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63500" marT="0" marB="0"/>
                </a:tc>
                <a:extLst>
                  <a:ext uri="{0D108BD9-81ED-4DB2-BD59-A6C34878D82A}">
                    <a16:rowId xmlns:a16="http://schemas.microsoft.com/office/drawing/2014/main" val="2339756347"/>
                  </a:ext>
                </a:extLst>
              </a:tr>
            </a:tbl>
          </a:graphicData>
        </a:graphic>
      </p:graphicFrame>
      <p:graphicFrame>
        <p:nvGraphicFramePr>
          <p:cNvPr id="6" name="Table 5">
            <a:extLst>
              <a:ext uri="{FF2B5EF4-FFF2-40B4-BE49-F238E27FC236}">
                <a16:creationId xmlns:a16="http://schemas.microsoft.com/office/drawing/2014/main" id="{A3C35D95-EB7D-1BF5-D076-C52447578B1B}"/>
              </a:ext>
            </a:extLst>
          </p:cNvPr>
          <p:cNvGraphicFramePr>
            <a:graphicFrameLocks noGrp="1"/>
          </p:cNvGraphicFramePr>
          <p:nvPr>
            <p:extLst>
              <p:ext uri="{D42A27DB-BD31-4B8C-83A1-F6EECF244321}">
                <p14:modId xmlns:p14="http://schemas.microsoft.com/office/powerpoint/2010/main" val="3542197138"/>
              </p:ext>
            </p:extLst>
          </p:nvPr>
        </p:nvGraphicFramePr>
        <p:xfrm>
          <a:off x="1183352" y="1581226"/>
          <a:ext cx="9825296" cy="3746398"/>
        </p:xfrm>
        <a:graphic>
          <a:graphicData uri="http://schemas.openxmlformats.org/drawingml/2006/table">
            <a:tbl>
              <a:tblPr firstRow="1" firstCol="1" bandRow="1">
                <a:tableStyleId>{5C22544A-7EE6-4342-B048-85BDC9FD1C3A}</a:tableStyleId>
              </a:tblPr>
              <a:tblGrid>
                <a:gridCol w="2842044">
                  <a:extLst>
                    <a:ext uri="{9D8B030D-6E8A-4147-A177-3AD203B41FA5}">
                      <a16:colId xmlns:a16="http://schemas.microsoft.com/office/drawing/2014/main" val="1759668241"/>
                    </a:ext>
                  </a:extLst>
                </a:gridCol>
                <a:gridCol w="1088861">
                  <a:extLst>
                    <a:ext uri="{9D8B030D-6E8A-4147-A177-3AD203B41FA5}">
                      <a16:colId xmlns:a16="http://schemas.microsoft.com/office/drawing/2014/main" val="2654702566"/>
                    </a:ext>
                  </a:extLst>
                </a:gridCol>
                <a:gridCol w="1564499">
                  <a:extLst>
                    <a:ext uri="{9D8B030D-6E8A-4147-A177-3AD203B41FA5}">
                      <a16:colId xmlns:a16="http://schemas.microsoft.com/office/drawing/2014/main" val="749498878"/>
                    </a:ext>
                  </a:extLst>
                </a:gridCol>
                <a:gridCol w="1088861">
                  <a:extLst>
                    <a:ext uri="{9D8B030D-6E8A-4147-A177-3AD203B41FA5}">
                      <a16:colId xmlns:a16="http://schemas.microsoft.com/office/drawing/2014/main" val="2274978309"/>
                    </a:ext>
                  </a:extLst>
                </a:gridCol>
                <a:gridCol w="1996899">
                  <a:extLst>
                    <a:ext uri="{9D8B030D-6E8A-4147-A177-3AD203B41FA5}">
                      <a16:colId xmlns:a16="http://schemas.microsoft.com/office/drawing/2014/main" val="2598229104"/>
                    </a:ext>
                  </a:extLst>
                </a:gridCol>
                <a:gridCol w="1244132">
                  <a:extLst>
                    <a:ext uri="{9D8B030D-6E8A-4147-A177-3AD203B41FA5}">
                      <a16:colId xmlns:a16="http://schemas.microsoft.com/office/drawing/2014/main" val="2749975961"/>
                    </a:ext>
                  </a:extLst>
                </a:gridCol>
              </a:tblGrid>
              <a:tr h="639027">
                <a:tc>
                  <a:txBody>
                    <a:bodyPr/>
                    <a:lstStyle/>
                    <a:p>
                      <a:pPr algn="ctr"/>
                      <a:r>
                        <a:rPr lang="en-GB" sz="1400" dirty="0">
                          <a:effectLst/>
                        </a:rPr>
                        <a:t>SIF Tag</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Selected PFH Target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PFH Achieved (/hr)</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Selected SIL Target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Max Allowable SIL (Architectural Constraints)</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Result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862239837"/>
                  </a:ext>
                </a:extLst>
              </a:tr>
              <a:tr h="380834">
                <a:tc>
                  <a:txBody>
                    <a:bodyPr/>
                    <a:lstStyle/>
                    <a:p>
                      <a:pPr algn="l"/>
                      <a:r>
                        <a:rPr lang="en-GB" sz="1400" dirty="0">
                          <a:effectLst/>
                        </a:rPr>
                        <a:t>TSPSS_SIF3 – Access Door Interlock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1.7E-7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1.7E-8</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3</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Passed</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475650631"/>
                  </a:ext>
                </a:extLst>
              </a:tr>
              <a:tr h="380834">
                <a:tc>
                  <a:txBody>
                    <a:bodyPr/>
                    <a:lstStyle/>
                    <a:p>
                      <a:pPr algn="l"/>
                      <a:r>
                        <a:rPr lang="en-GB" sz="1400" dirty="0">
                          <a:effectLst/>
                        </a:rPr>
                        <a:t>TSPSS_SIF4_1 - Sliding Concrete Door Lock (level 91)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1.7E-6</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1.1E-7</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Passed</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858400736"/>
                  </a:ext>
                </a:extLst>
              </a:tr>
              <a:tr h="661619">
                <a:tc>
                  <a:txBody>
                    <a:bodyPr/>
                    <a:lstStyle/>
                    <a:p>
                      <a:pPr algn="l"/>
                      <a:r>
                        <a:rPr lang="en-GB" sz="1400" dirty="0">
                          <a:effectLst/>
                        </a:rPr>
                        <a:t>TSPSS_SIF4_2 - Sliding Concrete Door Lock (level 103)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1.7E-6</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egoe UI"/>
                          <a:ea typeface="+mn-ea"/>
                          <a:cs typeface="+mn-cs"/>
                        </a:rPr>
                        <a:t>1.1E-7</a:t>
                      </a: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Passed</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106897412"/>
                  </a:ext>
                </a:extLst>
              </a:tr>
              <a:tr h="661619">
                <a:tc>
                  <a:txBody>
                    <a:bodyPr/>
                    <a:lstStyle/>
                    <a:p>
                      <a:pPr algn="l"/>
                      <a:r>
                        <a:rPr lang="en-GB" sz="1400" dirty="0">
                          <a:effectLst/>
                        </a:rPr>
                        <a:t>TSPSS_SIF4_3 - Sliding Concrete Door Lock (level 115)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1.7E-6</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egoe UI"/>
                          <a:ea typeface="+mn-ea"/>
                          <a:cs typeface="+mn-cs"/>
                        </a:rPr>
                        <a:t>1.1E-7</a:t>
                      </a: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SIL 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Passed</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938628486"/>
                  </a:ext>
                </a:extLst>
              </a:tr>
              <a:tr h="661619">
                <a:tc>
                  <a:txBody>
                    <a:bodyPr/>
                    <a:lstStyle/>
                    <a:p>
                      <a:pPr algn="l"/>
                      <a:r>
                        <a:rPr lang="en-GB" sz="1400" dirty="0">
                          <a:effectLst/>
                        </a:rPr>
                        <a:t>TSPSS_SIF4_4 - Double-gated Access Door to Connection Cell Lock (level 115) </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1.7E-6</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Segoe UI"/>
                          <a:ea typeface="+mn-ea"/>
                          <a:cs typeface="+mn-cs"/>
                        </a:rPr>
                        <a:t>1.1E-7</a:t>
                      </a:r>
                      <a:endPar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SIL 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Passed</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88049930"/>
                  </a:ext>
                </a:extLst>
              </a:tr>
            </a:tbl>
          </a:graphicData>
        </a:graphic>
      </p:graphicFrame>
    </p:spTree>
    <p:extLst>
      <p:ext uri="{BB962C8B-B14F-4D97-AF65-F5344CB8AC3E}">
        <p14:creationId xmlns:p14="http://schemas.microsoft.com/office/powerpoint/2010/main" val="9079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0" y="2169209"/>
            <a:ext cx="4865509" cy="2462613"/>
          </a:xfrm>
        </p:spPr>
        <p:txBody>
          <a:bodyPr/>
          <a:lstStyle/>
          <a:p>
            <a:r>
              <a:rPr lang="en-GB" dirty="0"/>
              <a:t>Target Station PSS </a:t>
            </a:r>
          </a:p>
          <a:p>
            <a:r>
              <a:rPr lang="en-GB" dirty="0"/>
              <a:t>Event Tree Analysis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399851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26</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ETA01a - Person in the TS PSS controlled area is missed by search while </a:t>
            </a:r>
            <a:r>
              <a:rPr lang="en-GB" dirty="0" err="1"/>
              <a:t>BoT</a:t>
            </a:r>
            <a:r>
              <a:rPr lang="en-GB" dirty="0"/>
              <a:t> operation started,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85CB4D2E-4CB3-5EC7-2CBF-70401BCF2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79" y="1929287"/>
            <a:ext cx="11664264" cy="3803269"/>
          </a:xfrm>
          <a:prstGeom prst="rect">
            <a:avLst/>
          </a:prstGeom>
        </p:spPr>
      </p:pic>
    </p:spTree>
    <p:extLst>
      <p:ext uri="{BB962C8B-B14F-4D97-AF65-F5344CB8AC3E}">
        <p14:creationId xmlns:p14="http://schemas.microsoft.com/office/powerpoint/2010/main" val="14148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27</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ETA01b - Person in the TS PSS controlled area is missed by search, zone gate error (not detected open) while </a:t>
            </a:r>
            <a:r>
              <a:rPr lang="en-GB" dirty="0" err="1"/>
              <a:t>BoT</a:t>
            </a:r>
            <a:r>
              <a:rPr lang="en-GB" dirty="0"/>
              <a:t> operation started,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6DA7BAEB-2EB8-373A-0396-8A8948E9F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6" y="2172115"/>
            <a:ext cx="11581909" cy="3364621"/>
          </a:xfrm>
          <a:prstGeom prst="rect">
            <a:avLst/>
          </a:prstGeom>
        </p:spPr>
      </p:pic>
    </p:spTree>
    <p:extLst>
      <p:ext uri="{BB962C8B-B14F-4D97-AF65-F5344CB8AC3E}">
        <p14:creationId xmlns:p14="http://schemas.microsoft.com/office/powerpoint/2010/main" val="365384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28</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ETA02 -Light shutters open inadvertently while personnel are in the target basement,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6957409D-1532-5EAA-F9DE-26E83FD475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622" y="2124914"/>
            <a:ext cx="10138756" cy="288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5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ETA03a - Personnel attempt to access TS PSS controlled area via an emergency exit door during </a:t>
            </a:r>
            <a:r>
              <a:rPr lang="en-GB" dirty="0" err="1"/>
              <a:t>BoT</a:t>
            </a:r>
            <a:r>
              <a:rPr lang="en-GB" dirty="0"/>
              <a:t> operation,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4098" name="Picture 2">
            <a:extLst>
              <a:ext uri="{FF2B5EF4-FFF2-40B4-BE49-F238E27FC236}">
                <a16:creationId xmlns:a16="http://schemas.microsoft.com/office/drawing/2014/main" id="{B39FFB24-5058-0950-1431-24511AD66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709" y="2276707"/>
            <a:ext cx="10665204" cy="292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52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2221298606"/>
              </p:ext>
            </p:extLst>
          </p:nvPr>
        </p:nvGraphicFramePr>
        <p:xfrm>
          <a:off x="1195647" y="1284382"/>
          <a:ext cx="10134600" cy="1981200"/>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395406">
                <a:tc>
                  <a:txBody>
                    <a:bodyPr/>
                    <a:lstStyle/>
                    <a:p>
                      <a:pPr>
                        <a:tabLst>
                          <a:tab pos="357188" algn="l"/>
                        </a:tabLst>
                      </a:pPr>
                      <a:r>
                        <a:rPr lang="en-GB" sz="2000" b="0" noProof="0" dirty="0">
                          <a:solidFill>
                            <a:schemeClr val="bg1"/>
                          </a:solidFill>
                        </a:rPr>
                        <a:t>1	Introduction</a:t>
                      </a:r>
                      <a:r>
                        <a:rPr lang="en-GB" sz="2000" b="0" baseline="0" noProof="0" dirty="0">
                          <a:solidFill>
                            <a:schemeClr val="bg1"/>
                          </a:solidFill>
                        </a:rPr>
                        <a:t> to PSS</a:t>
                      </a:r>
                      <a:r>
                        <a:rPr lang="en-GB" sz="2000" b="0" noProof="0" dirty="0">
                          <a:solidFill>
                            <a:schemeClr val="bg1"/>
                          </a:solidFill>
                        </a:rPr>
                        <a:t> SIL Assessment</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395406">
                <a:tc>
                  <a:txBody>
                    <a:bodyPr/>
                    <a:lstStyle/>
                    <a:p>
                      <a:pPr>
                        <a:tabLst>
                          <a:tab pos="357188" algn="l"/>
                        </a:tabLst>
                      </a:pPr>
                      <a:r>
                        <a:rPr lang="en-GB" sz="2000" b="0" noProof="0" dirty="0">
                          <a:solidFill>
                            <a:schemeClr val="bg1"/>
                          </a:solidFill>
                        </a:rPr>
                        <a:t>2   TS PSS Safety Instrumented Functions</a:t>
                      </a:r>
                      <a:r>
                        <a:rPr lang="en-GB" sz="2000" b="0" baseline="0" noProof="0" dirty="0">
                          <a:solidFill>
                            <a:schemeClr val="bg1"/>
                          </a:solidFill>
                        </a:rPr>
                        <a:t> (SIFs)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6703832"/>
                  </a:ext>
                </a:extLst>
              </a:tr>
              <a:tr h="395406">
                <a:tc>
                  <a:txBody>
                    <a:bodyPr/>
                    <a:lstStyle/>
                    <a:p>
                      <a:pPr>
                        <a:tabLst>
                          <a:tab pos="357188" algn="l"/>
                        </a:tabLst>
                      </a:pPr>
                      <a:r>
                        <a:rPr lang="en-GB" sz="2000" b="0" noProof="0" dirty="0">
                          <a:solidFill>
                            <a:schemeClr val="bg1"/>
                          </a:solidFill>
                        </a:rPr>
                        <a:t>3	TS PSS Safety Requirements Specification (SRS)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395406">
                <a:tc>
                  <a:txBody>
                    <a:bodyPr/>
                    <a:lstStyle/>
                    <a:p>
                      <a:pPr>
                        <a:tabLst>
                          <a:tab pos="357188" algn="l"/>
                        </a:tabLst>
                      </a:pPr>
                      <a:r>
                        <a:rPr lang="en-GB" sz="2000" b="0" noProof="0" dirty="0">
                          <a:solidFill>
                            <a:schemeClr val="bg1"/>
                          </a:solidFill>
                        </a:rPr>
                        <a:t>4   TS PSS SIL Assessment Results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2826330"/>
                  </a:ext>
                </a:extLst>
              </a:tr>
              <a:tr h="395406">
                <a:tc>
                  <a:txBody>
                    <a:bodyPr/>
                    <a:lstStyle/>
                    <a:p>
                      <a:pPr>
                        <a:tabLst>
                          <a:tab pos="357188" algn="l"/>
                        </a:tabLst>
                      </a:pPr>
                      <a:r>
                        <a:rPr lang="en-GB" sz="2000" b="0" noProof="0" dirty="0">
                          <a:solidFill>
                            <a:schemeClr val="bg1"/>
                          </a:solidFill>
                        </a:rPr>
                        <a:t>5   TS PSS Event Tree Analysis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359075411"/>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SIL Assessment for TS PSS SIFs</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2024-04-27</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ETA03b - Personnel attempt to access TS PSS controlled area via any of the access doors during </a:t>
            </a:r>
            <a:r>
              <a:rPr lang="en-GB" dirty="0" err="1"/>
              <a:t>BoT</a:t>
            </a:r>
            <a:r>
              <a:rPr lang="en-GB" dirty="0"/>
              <a:t> operation,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C073FC2A-0C82-0D41-A924-14D5E4F31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42" y="2017591"/>
            <a:ext cx="10761710" cy="3141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2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ETA03c - Personnel attempt to access TS PSS controlled area via any of the access doors during </a:t>
            </a:r>
            <a:r>
              <a:rPr lang="en-GB" dirty="0" err="1"/>
              <a:t>BoT</a:t>
            </a:r>
            <a:r>
              <a:rPr lang="en-GB" dirty="0"/>
              <a:t> operation using override keys,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146" name="Picture 2">
            <a:extLst>
              <a:ext uri="{FF2B5EF4-FFF2-40B4-BE49-F238E27FC236}">
                <a16:creationId xmlns:a16="http://schemas.microsoft.com/office/drawing/2014/main" id="{F3AAFB8D-DE34-F2E7-4168-A0A0CDE7C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10" y="1996584"/>
            <a:ext cx="10969613" cy="320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9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32</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ETA04a - Person exposed to high radiation in Technical Supply Routing room,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7170" name="Picture 2">
            <a:extLst>
              <a:ext uri="{FF2B5EF4-FFF2-40B4-BE49-F238E27FC236}">
                <a16:creationId xmlns:a16="http://schemas.microsoft.com/office/drawing/2014/main" id="{F436F1F2-40AB-DB31-78F3-7506DE67B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77" y="2181032"/>
            <a:ext cx="10228976" cy="273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9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Station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33</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ETA04b - Person exposed to high radiation in A2T/Target Access area, Radiation hazard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8194" name="Picture 2">
            <a:extLst>
              <a:ext uri="{FF2B5EF4-FFF2-40B4-BE49-F238E27FC236}">
                <a16:creationId xmlns:a16="http://schemas.microsoft.com/office/drawing/2014/main" id="{42F6A905-8DD5-2853-8669-192804E05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52" y="2118411"/>
            <a:ext cx="10996353" cy="294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0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t>
            </a:r>
          </a:p>
        </p:txBody>
      </p:sp>
      <p:sp>
        <p:nvSpPr>
          <p:cNvPr id="4" name="Slide Number Placeholder 3"/>
          <p:cNvSpPr>
            <a:spLocks noGrp="1"/>
          </p:cNvSpPr>
          <p:nvPr>
            <p:ph type="sldNum" sz="quarter" idx="12"/>
          </p:nvPr>
        </p:nvSpPr>
        <p:spPr/>
        <p:txBody>
          <a:bodyPr/>
          <a:lstStyle/>
          <a:p>
            <a:fld id="{F7283078-D760-1647-8B80-66BA8B52336D}" type="slidenum">
              <a:rPr lang="sv-SE" smtClean="0"/>
              <a:t>34</a:t>
            </a:fld>
            <a:endParaRPr lang="sv-SE" dirty="0"/>
          </a:p>
        </p:txBody>
      </p:sp>
      <p:sp>
        <p:nvSpPr>
          <p:cNvPr id="5" name="Text Placeholder 4"/>
          <p:cNvSpPr>
            <a:spLocks noGrp="1"/>
          </p:cNvSpPr>
          <p:nvPr>
            <p:ph type="body" sz="quarter" idx="14"/>
          </p:nvPr>
        </p:nvSpPr>
        <p:spPr/>
        <p:txBody>
          <a:bodyPr/>
          <a:lstStyle/>
          <a:p>
            <a:r>
              <a:rPr lang="en-US" dirty="0"/>
              <a:t>To address in next revision…</a:t>
            </a:r>
          </a:p>
        </p:txBody>
      </p:sp>
      <p:sp>
        <p:nvSpPr>
          <p:cNvPr id="6" name="Content Placeholder 5"/>
          <p:cNvSpPr>
            <a:spLocks noGrp="1"/>
          </p:cNvSpPr>
          <p:nvPr>
            <p:ph idx="1"/>
          </p:nvPr>
        </p:nvSpPr>
        <p:spPr>
          <a:xfrm>
            <a:off x="1103709" y="1902083"/>
            <a:ext cx="9365782" cy="3780961"/>
          </a:xfrm>
        </p:spPr>
        <p:txBody>
          <a:bodyPr/>
          <a:lstStyle/>
          <a:p>
            <a:pPr lvl="1">
              <a:buFont typeface="Arial" panose="020B0604020202020204" pitchFamily="34" charset="0"/>
              <a:buChar char="•"/>
            </a:pPr>
            <a:r>
              <a:rPr lang="en-GB" dirty="0"/>
              <a:t>Currently TSPSS_SIF5 has a SIL 3 target. The ESS PSS Functional Safety Management System states that SIFs cannot be design greater than SIL 2. TSPSS_SIF5 does not have any associated IPLs and the SIL target is only based on the IE frequency and conditional modifiers. TSPSS_SIF5 should be reviewed for independent layers of protection that will reduce the SIL target of the SIF. </a:t>
            </a:r>
          </a:p>
          <a:p>
            <a:pPr lvl="1">
              <a:buFont typeface="Arial" panose="020B0604020202020204" pitchFamily="34" charset="0"/>
              <a:buChar char="•"/>
            </a:pPr>
            <a:r>
              <a:rPr lang="en-GB" dirty="0"/>
              <a:t>Barriers needs to be reviewed for the following hazardous events:</a:t>
            </a:r>
          </a:p>
          <a:p>
            <a:pPr lvl="2">
              <a:buFont typeface="Courier New" panose="02070309020205020404" pitchFamily="49" charset="0"/>
              <a:buChar char="o"/>
            </a:pPr>
            <a:r>
              <a:rPr lang="en-GB" sz="1600" dirty="0"/>
              <a:t>ETA01a - Person in the TS PSS controlled area is missed by search while </a:t>
            </a:r>
            <a:r>
              <a:rPr lang="en-GB" sz="1600" dirty="0" err="1"/>
              <a:t>BoT</a:t>
            </a:r>
            <a:r>
              <a:rPr lang="en-GB" sz="1600" dirty="0"/>
              <a:t> operation started, Radiation hazard </a:t>
            </a:r>
          </a:p>
          <a:p>
            <a:pPr lvl="2">
              <a:buFont typeface="Courier New" panose="02070309020205020404" pitchFamily="49" charset="0"/>
              <a:buChar char="o"/>
            </a:pPr>
            <a:r>
              <a:rPr lang="en-GB" sz="1600" dirty="0"/>
              <a:t>ETA04b - Person exposed to high radiation in A2T/Target Access area, Radiation hazard </a:t>
            </a:r>
          </a:p>
          <a:p>
            <a:pPr marL="0" indent="0">
              <a:buNone/>
            </a:pPr>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42270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pPr>
              <a:spcAft>
                <a:spcPts val="600"/>
              </a:spcAft>
            </a:pPr>
            <a:r>
              <a:rPr lang="sv-SE" dirty="0" err="1"/>
              <a:t>Thank</a:t>
            </a:r>
            <a:r>
              <a:rPr lang="sv-SE" dirty="0"/>
              <a:t> </a:t>
            </a:r>
            <a:r>
              <a:rPr lang="sv-SE" dirty="0" err="1"/>
              <a:t>you</a:t>
            </a:r>
            <a:r>
              <a:rPr lang="sv-SE" dirty="0"/>
              <a:t> for </a:t>
            </a:r>
            <a:r>
              <a:rPr lang="sv-SE" dirty="0" err="1"/>
              <a:t>your</a:t>
            </a:r>
            <a:r>
              <a:rPr lang="sv-SE" dirty="0"/>
              <a:t> attention!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Introduction to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1</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4632054" cy="1095897"/>
          </a:xfrm>
        </p:spPr>
        <p:txBody>
          <a:bodyPr/>
          <a:lstStyle/>
          <a:p>
            <a:r>
              <a:rPr lang="en-GB" dirty="0">
                <a:solidFill>
                  <a:schemeClr val="tx1">
                    <a:lumMod val="75000"/>
                    <a:lumOff val="25000"/>
                  </a:schemeClr>
                </a:solidFill>
              </a:rPr>
              <a:t>PSS SIL Assessment</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4641363" cy="4768062"/>
          </a:xfrm>
        </p:spPr>
        <p:txBody>
          <a:bodyPr/>
          <a:lstStyle/>
          <a:p>
            <a:pPr marL="72000" indent="-72000">
              <a:spcBef>
                <a:spcPts val="600"/>
              </a:spcBef>
              <a:spcAft>
                <a:spcPts val="600"/>
              </a:spcAft>
            </a:pPr>
            <a:r>
              <a:rPr lang="en-GB" dirty="0">
                <a:solidFill>
                  <a:schemeClr val="tx1">
                    <a:lumMod val="75000"/>
                    <a:lumOff val="25000"/>
                  </a:schemeClr>
                </a:solidFill>
              </a:rPr>
              <a:t>SIL Determination</a:t>
            </a:r>
          </a:p>
          <a:p>
            <a:pPr marL="360000" lvl="1" indent="-216000">
              <a:spcBef>
                <a:spcPts val="300"/>
              </a:spcBef>
              <a:spcAft>
                <a:spcPts val="300"/>
              </a:spcAft>
            </a:pPr>
            <a:r>
              <a:rPr lang="en-GB" dirty="0">
                <a:solidFill>
                  <a:schemeClr val="tx1">
                    <a:lumMod val="75000"/>
                    <a:lumOff val="25000"/>
                  </a:schemeClr>
                </a:solidFill>
              </a:rPr>
              <a:t>Inputs – Risk Assessments, </a:t>
            </a:r>
            <a:r>
              <a:rPr lang="en-GB" dirty="0" err="1">
                <a:solidFill>
                  <a:schemeClr val="tx1">
                    <a:lumMod val="75000"/>
                    <a:lumOff val="25000"/>
                  </a:schemeClr>
                </a:solidFill>
              </a:rPr>
              <a:t>ConOps</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targets for each SIF in terms of PFD/PFH and SIL</a:t>
            </a:r>
          </a:p>
          <a:p>
            <a:pPr marL="72000" indent="-72000">
              <a:spcBef>
                <a:spcPts val="600"/>
              </a:spcBef>
              <a:spcAft>
                <a:spcPts val="600"/>
              </a:spcAft>
            </a:pPr>
            <a:r>
              <a:rPr lang="en-GB" dirty="0">
                <a:solidFill>
                  <a:schemeClr val="tx1">
                    <a:lumMod val="75000"/>
                    <a:lumOff val="25000"/>
                  </a:schemeClr>
                </a:solidFill>
              </a:rPr>
              <a:t>SIL Verification</a:t>
            </a:r>
          </a:p>
          <a:p>
            <a:pPr marL="360000" lvl="1" indent="-216000">
              <a:spcBef>
                <a:spcPts val="300"/>
              </a:spcBef>
              <a:spcAft>
                <a:spcPts val="300"/>
              </a:spcAft>
            </a:pPr>
            <a:r>
              <a:rPr lang="en-GB" dirty="0">
                <a:solidFill>
                  <a:schemeClr val="tx1">
                    <a:lumMod val="75000"/>
                    <a:lumOff val="25000"/>
                  </a:schemeClr>
                </a:solidFill>
              </a:rPr>
              <a:t>Inputs – SIL Determination, SIF configurations, Failure Data</a:t>
            </a:r>
          </a:p>
          <a:p>
            <a:pPr marL="360000" lvl="1" indent="-216000">
              <a:spcBef>
                <a:spcPts val="300"/>
              </a:spcBef>
              <a:spcAft>
                <a:spcPts val="300"/>
              </a:spcAft>
            </a:pPr>
            <a:r>
              <a:rPr lang="en-GB" dirty="0">
                <a:solidFill>
                  <a:schemeClr val="tx1">
                    <a:lumMod val="75000"/>
                    <a:lumOff val="25000"/>
                  </a:schemeClr>
                </a:solidFill>
              </a:rPr>
              <a:t>Method – Reliability Block Diagram (RBD), </a:t>
            </a:r>
            <a:r>
              <a:rPr lang="en-GB" dirty="0" err="1">
                <a:solidFill>
                  <a:schemeClr val="tx1">
                    <a:lumMod val="75000"/>
                    <a:lumOff val="25000"/>
                  </a:schemeClr>
                </a:solidFill>
              </a:rPr>
              <a:t>ProSET</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Verification results in terms of achieved PFD/PFH and SIL</a:t>
            </a:r>
          </a:p>
          <a:p>
            <a:pPr lvl="1"/>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p:txBody>
          <a:bodyPr/>
          <a:lstStyle/>
          <a:p>
            <a:endParaRPr lang="en-GB"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pic>
        <p:nvPicPr>
          <p:cNvPr id="3" name="Picture 2">
            <a:extLst>
              <a:ext uri="{FF2B5EF4-FFF2-40B4-BE49-F238E27FC236}">
                <a16:creationId xmlns:a16="http://schemas.microsoft.com/office/drawing/2014/main" id="{4860B45A-2784-C185-574F-2B4AE9A948E9}"/>
              </a:ext>
            </a:extLst>
          </p:cNvPr>
          <p:cNvPicPr>
            <a:picLocks noChangeAspect="1"/>
          </p:cNvPicPr>
          <p:nvPr/>
        </p:nvPicPr>
        <p:blipFill>
          <a:blip r:embed="rId3"/>
          <a:stretch>
            <a:fillRect/>
          </a:stretch>
        </p:blipFill>
        <p:spPr>
          <a:xfrm>
            <a:off x="5651500" y="17605"/>
            <a:ext cx="6540500" cy="6858000"/>
          </a:xfrm>
          <a:prstGeom prst="rect">
            <a:avLst/>
          </a:prstGeom>
        </p:spPr>
      </p:pic>
      <p:sp>
        <p:nvSpPr>
          <p:cNvPr id="11" name="Rounded Rectangular Callout 10">
            <a:extLst>
              <a:ext uri="{FF2B5EF4-FFF2-40B4-BE49-F238E27FC236}">
                <a16:creationId xmlns:a16="http://schemas.microsoft.com/office/drawing/2014/main" id="{69C01666-0033-1DF8-8D14-C8DBBB548FBD}"/>
              </a:ext>
            </a:extLst>
          </p:cNvPr>
          <p:cNvSpPr/>
          <p:nvPr/>
        </p:nvSpPr>
        <p:spPr>
          <a:xfrm>
            <a:off x="5646337" y="2704133"/>
            <a:ext cx="1750790" cy="440580"/>
          </a:xfrm>
          <a:prstGeom prst="wedgeRoundRectCallout">
            <a:avLst>
              <a:gd name="adj1" fmla="val 56483"/>
              <a:gd name="adj2" fmla="val -134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BB9E9A7A-DEE7-6A6A-B49F-A227C04B139F}"/>
              </a:ext>
            </a:extLst>
          </p:cNvPr>
          <p:cNvSpPr/>
          <p:nvPr/>
        </p:nvSpPr>
        <p:spPr>
          <a:xfrm>
            <a:off x="5735763" y="3625576"/>
            <a:ext cx="1750790" cy="440580"/>
          </a:xfrm>
          <a:prstGeom prst="wedgeRoundRectCallout">
            <a:avLst>
              <a:gd name="adj1" fmla="val 53673"/>
              <a:gd name="adj2" fmla="val -124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ular Callout 13">
            <a:extLst>
              <a:ext uri="{FF2B5EF4-FFF2-40B4-BE49-F238E27FC236}">
                <a16:creationId xmlns:a16="http://schemas.microsoft.com/office/drawing/2014/main" id="{976E4976-6D53-5ACB-DD0F-C6E55E1B3621}"/>
              </a:ext>
            </a:extLst>
          </p:cNvPr>
          <p:cNvSpPr/>
          <p:nvPr/>
        </p:nvSpPr>
        <p:spPr>
          <a:xfrm>
            <a:off x="10352879" y="532236"/>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Assessment</a:t>
            </a:r>
          </a:p>
        </p:txBody>
      </p:sp>
      <p:sp>
        <p:nvSpPr>
          <p:cNvPr id="16" name="Rounded Rectangular Callout 15">
            <a:extLst>
              <a:ext uri="{FF2B5EF4-FFF2-40B4-BE49-F238E27FC236}">
                <a16:creationId xmlns:a16="http://schemas.microsoft.com/office/drawing/2014/main" id="{7488FAA8-7638-0553-741E-38F67CE027F7}"/>
              </a:ext>
            </a:extLst>
          </p:cNvPr>
          <p:cNvSpPr/>
          <p:nvPr/>
        </p:nvSpPr>
        <p:spPr>
          <a:xfrm>
            <a:off x="10051547" y="1636071"/>
            <a:ext cx="1728192" cy="639688"/>
          </a:xfrm>
          <a:prstGeom prst="wedgeRoundRectCallout">
            <a:avLst>
              <a:gd name="adj1" fmla="val -46521"/>
              <a:gd name="adj2" fmla="val -1073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3600" dirty="0">
                <a:solidFill>
                  <a:schemeClr val="tx1">
                    <a:lumMod val="95000"/>
                    <a:lumOff val="5000"/>
                  </a:schemeClr>
                </a:solidFill>
              </a:rPr>
              <a:t>SIL Determination and Verification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768062"/>
          </a:xfrm>
        </p:spPr>
        <p:txBody>
          <a:bodyPr/>
          <a:lstStyle/>
          <a:p>
            <a:pPr marL="72000" indent="-72000">
              <a:spcBef>
                <a:spcPts val="600"/>
              </a:spcBef>
              <a:spcAft>
                <a:spcPts val="600"/>
              </a:spcAft>
            </a:pPr>
            <a:r>
              <a:rPr lang="en-GB" dirty="0">
                <a:solidFill>
                  <a:schemeClr val="tx1">
                    <a:lumMod val="95000"/>
                    <a:lumOff val="5000"/>
                  </a:schemeClr>
                </a:solidFill>
              </a:rPr>
              <a:t>SIL Determination</a:t>
            </a:r>
          </a:p>
          <a:p>
            <a:pPr marL="360000" lvl="1" indent="-216000">
              <a:spcBef>
                <a:spcPts val="300"/>
              </a:spcBef>
              <a:spcAft>
                <a:spcPts val="300"/>
              </a:spcAft>
            </a:pPr>
            <a:r>
              <a:rPr lang="en-GB" dirty="0">
                <a:solidFill>
                  <a:schemeClr val="tx1">
                    <a:lumMod val="95000"/>
                    <a:lumOff val="5000"/>
                  </a:schemeClr>
                </a:solidFill>
              </a:rPr>
              <a:t>To determine the required SIL target (and reliability target PFD/PFH) for each SIF</a:t>
            </a:r>
          </a:p>
          <a:p>
            <a:pPr marL="360000" lvl="1" indent="-216000">
              <a:spcBef>
                <a:spcPts val="300"/>
              </a:spcBef>
              <a:spcAft>
                <a:spcPts val="300"/>
              </a:spcAft>
            </a:pPr>
            <a:r>
              <a:rPr lang="en-GB" dirty="0">
                <a:solidFill>
                  <a:schemeClr val="tx1">
                    <a:lumMod val="95000"/>
                    <a:lumOff val="5000"/>
                  </a:schemeClr>
                </a:solidFill>
              </a:rPr>
              <a:t>Layers of Protection Analysis (LOPA) used for SIL determination</a:t>
            </a:r>
          </a:p>
          <a:p>
            <a:pPr marL="360000" lvl="1" indent="-216000">
              <a:spcBef>
                <a:spcPts val="300"/>
              </a:spcBef>
              <a:spcAft>
                <a:spcPts val="300"/>
              </a:spcAft>
            </a:pPr>
            <a:r>
              <a:rPr lang="en-GB" i="1" dirty="0">
                <a:solidFill>
                  <a:schemeClr val="tx1">
                    <a:lumMod val="95000"/>
                    <a:lumOff val="5000"/>
                  </a:schemeClr>
                </a:solidFill>
              </a:rPr>
              <a:t>Guideline for SIL Assessment for Personnel Safety Systems (ESS-1408224)</a:t>
            </a:r>
          </a:p>
          <a:p>
            <a:pPr marL="0" indent="0">
              <a:spcBef>
                <a:spcPts val="300"/>
              </a:spcBef>
              <a:spcAft>
                <a:spcPts val="300"/>
              </a:spcAft>
              <a:buNone/>
            </a:pPr>
            <a:r>
              <a:rPr lang="en-GB" dirty="0">
                <a:solidFill>
                  <a:schemeClr val="tx1">
                    <a:lumMod val="95000"/>
                    <a:lumOff val="5000"/>
                  </a:schemeClr>
                </a:solidFill>
              </a:rPr>
              <a:t>SIL Verification</a:t>
            </a:r>
          </a:p>
          <a:p>
            <a:pPr marL="360000" lvl="1" indent="-216000">
              <a:spcBef>
                <a:spcPts val="300"/>
              </a:spcBef>
              <a:spcAft>
                <a:spcPts val="300"/>
              </a:spcAft>
            </a:pPr>
            <a:r>
              <a:rPr lang="en-GB" dirty="0">
                <a:solidFill>
                  <a:schemeClr val="tx1">
                    <a:lumMod val="95000"/>
                    <a:lumOff val="5000"/>
                  </a:schemeClr>
                </a:solidFill>
              </a:rPr>
              <a:t>To verify the proposed SIF design will meet the corresponding SIL (and PFD/PFH) target</a:t>
            </a:r>
          </a:p>
          <a:p>
            <a:pPr marL="360000" lvl="1" indent="-216000">
              <a:spcBef>
                <a:spcPts val="300"/>
              </a:spcBef>
              <a:spcAft>
                <a:spcPts val="300"/>
              </a:spcAft>
            </a:pPr>
            <a:r>
              <a:rPr lang="en-GB" dirty="0">
                <a:solidFill>
                  <a:schemeClr val="tx1">
                    <a:lumMod val="95000"/>
                    <a:lumOff val="5000"/>
                  </a:schemeClr>
                </a:solidFill>
              </a:rPr>
              <a:t>Reliability Block Diagram (RBD) used for SIL verification</a:t>
            </a:r>
          </a:p>
          <a:p>
            <a:pPr marL="360000" lvl="1" indent="-216000">
              <a:spcBef>
                <a:spcPts val="300"/>
              </a:spcBef>
              <a:spcAft>
                <a:spcPts val="300"/>
              </a:spcAft>
            </a:pPr>
            <a:r>
              <a:rPr lang="en-GB" dirty="0">
                <a:solidFill>
                  <a:schemeClr val="tx1">
                    <a:lumMod val="95000"/>
                    <a:lumOff val="5000"/>
                  </a:schemeClr>
                </a:solidFill>
              </a:rPr>
              <a:t>Event Tree Analysis (ETA) used to confirm frequency of individual hazardous scenarios meet the risk target</a:t>
            </a:r>
          </a:p>
          <a:p>
            <a:pPr marL="360000" lvl="1" indent="-216000">
              <a:spcBef>
                <a:spcPts val="300"/>
              </a:spcBef>
              <a:spcAft>
                <a:spcPts val="300"/>
              </a:spcAft>
            </a:pPr>
            <a:endParaRPr lang="en-GB" dirty="0">
              <a:solidFill>
                <a:schemeClr val="tx1">
                  <a:lumMod val="75000"/>
                  <a:lumOff val="25000"/>
                </a:schemeClr>
              </a:solidFill>
            </a:endParaRPr>
          </a:p>
          <a:p>
            <a:pPr marL="360000" lvl="1" indent="-216000">
              <a:spcBef>
                <a:spcPts val="300"/>
              </a:spcBef>
              <a:spcAft>
                <a:spcPts val="300"/>
              </a:spcAft>
            </a:pP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Objectives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TextBox 2"/>
          <p:cNvSpPr txBox="1"/>
          <p:nvPr/>
        </p:nvSpPr>
        <p:spPr>
          <a:xfrm>
            <a:off x="8735292" y="6233589"/>
            <a:ext cx="3263030" cy="338554"/>
          </a:xfrm>
          <a:prstGeom prst="rect">
            <a:avLst/>
          </a:prstGeom>
          <a:noFill/>
        </p:spPr>
        <p:txBody>
          <a:bodyPr wrap="square" rtlCol="0">
            <a:spAutoFit/>
          </a:bodyPr>
          <a:lstStyle/>
          <a:p>
            <a:pPr algn="l"/>
            <a:r>
              <a:rPr lang="en-US" sz="800" dirty="0">
                <a:solidFill>
                  <a:srgbClr val="666666"/>
                </a:solidFill>
              </a:rPr>
              <a:t>PFD = Probability of Failure on Demand </a:t>
            </a:r>
          </a:p>
          <a:p>
            <a:r>
              <a:rPr lang="en-US" sz="800" dirty="0">
                <a:solidFill>
                  <a:srgbClr val="666666"/>
                </a:solidFill>
              </a:rPr>
              <a:t>PFH = Average frequency of a dangerous failure per hour</a:t>
            </a:r>
            <a:endParaRPr lang="sv-SE" sz="800" dirty="0">
              <a:solidFill>
                <a:srgbClr val="666666"/>
              </a:solidFill>
            </a:endParaRPr>
          </a:p>
        </p:txBody>
      </p:sp>
    </p:spTree>
    <p:extLst>
      <p:ext uri="{BB962C8B-B14F-4D97-AF65-F5344CB8AC3E}">
        <p14:creationId xmlns:p14="http://schemas.microsoft.com/office/powerpoint/2010/main" val="16031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txBody>
          <a:bodyPr/>
          <a:lstStyle/>
          <a:p>
            <a:endParaRPr lang="en-GB"/>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3"/>
          </p:nvPr>
        </p:nvSpPr>
        <p:spPr/>
        <p:txBody>
          <a:bodyPr/>
          <a:lstStyle/>
          <a:p>
            <a:r>
              <a:rPr lang="en-GB" dirty="0"/>
              <a:t>2	</a:t>
            </a:r>
            <a:endParaRPr lang="en-US" dirty="0"/>
          </a:p>
        </p:txBody>
      </p:sp>
      <p:sp>
        <p:nvSpPr>
          <p:cNvPr id="6" name="Text Placeholder 5"/>
          <p:cNvSpPr>
            <a:spLocks noGrp="1"/>
          </p:cNvSpPr>
          <p:nvPr>
            <p:ph type="body" sz="quarter" idx="14"/>
          </p:nvPr>
        </p:nvSpPr>
        <p:spPr>
          <a:xfrm>
            <a:off x="1230491" y="2169209"/>
            <a:ext cx="4865509" cy="2462613"/>
          </a:xfrm>
        </p:spPr>
        <p:txBody>
          <a:bodyPr/>
          <a:lstStyle/>
          <a:p>
            <a:r>
              <a:rPr lang="en-GB" dirty="0"/>
              <a:t>Target Station PSS Safety Instrumented Functions </a:t>
            </a:r>
            <a:endParaRPr lang="en-US" dirty="0"/>
          </a:p>
        </p:txBody>
      </p:sp>
    </p:spTree>
    <p:extLst>
      <p:ext uri="{BB962C8B-B14F-4D97-AF65-F5344CB8AC3E}">
        <p14:creationId xmlns:p14="http://schemas.microsoft.com/office/powerpoint/2010/main" val="9591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ID Pattern for Target Station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9" name="Text Placeholder 8"/>
          <p:cNvSpPr>
            <a:spLocks noGrp="1"/>
          </p:cNvSpPr>
          <p:nvPr>
            <p:ph type="body" sz="quarter" idx="14"/>
          </p:nvPr>
        </p:nvSpPr>
        <p:spPr/>
        <p:txBody>
          <a:bodyPr/>
          <a:lstStyle/>
          <a:p>
            <a:endParaRPr lang="en-US"/>
          </a:p>
        </p:txBody>
      </p:sp>
      <p:sp>
        <p:nvSpPr>
          <p:cNvPr id="7" name="Content Placeholder 6"/>
          <p:cNvSpPr>
            <a:spLocks noGrp="1"/>
          </p:cNvSpPr>
          <p:nvPr>
            <p:ph idx="1"/>
          </p:nvPr>
        </p:nvSpPr>
        <p:spPr>
          <a:xfrm>
            <a:off x="1094400" y="2159533"/>
            <a:ext cx="9365782" cy="3997165"/>
          </a:xfrm>
        </p:spPr>
        <p:txBody>
          <a:bodyPr/>
          <a:lstStyle/>
          <a:p>
            <a:r>
              <a:rPr lang="en-GB" dirty="0"/>
              <a:t>System</a:t>
            </a:r>
          </a:p>
          <a:p>
            <a:pPr lvl="1"/>
            <a:r>
              <a:rPr lang="en-GB" dirty="0"/>
              <a:t>TS PSS</a:t>
            </a:r>
          </a:p>
          <a:p>
            <a:pPr marL="82550" lvl="1" indent="0">
              <a:buNone/>
            </a:pPr>
            <a:r>
              <a:rPr lang="en-GB" dirty="0"/>
              <a:t>Number</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1 	Emergency Switch-Off Button (ESOB)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2 	</a:t>
            </a:r>
            <a:r>
              <a:rPr lang="en-GB" i="1" dirty="0">
                <a:ea typeface="Calibri" panose="020F0502020204030204" pitchFamily="34" charset="0"/>
                <a:cs typeface="Arial" panose="020B0604020202020204" pitchFamily="34" charset="0"/>
              </a:rPr>
              <a:t>Emergency Exit Door Interlock</a:t>
            </a:r>
          </a:p>
          <a:p>
            <a:pPr>
              <a:lnSpc>
                <a:spcPts val="1400"/>
              </a:lnSpc>
              <a:spcAft>
                <a:spcPts val="0"/>
              </a:spcAft>
            </a:pPr>
            <a:r>
              <a:rPr lang="en-GB" dirty="0">
                <a:ea typeface="Calibri" panose="020F0502020204030204" pitchFamily="34" charset="0"/>
                <a:cs typeface="Arial" panose="020B0604020202020204" pitchFamily="34" charset="0"/>
              </a:rPr>
              <a:t>3 	Access Door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4 	Access Door Locks (4 variations for different doors)</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5 	High Radiation Interlock</a:t>
            </a:r>
          </a:p>
          <a:p>
            <a:pPr marL="0" indent="0">
              <a:lnSpc>
                <a:spcPts val="1400"/>
              </a:lnSpc>
              <a:spcAft>
                <a:spcPts val="0"/>
              </a:spcAft>
              <a:buNone/>
            </a:pPr>
            <a:endParaRPr lang="en-GB" dirty="0">
              <a:ea typeface="Calibri" panose="020F0502020204030204" pitchFamily="34" charset="0"/>
              <a:cs typeface="Arial" panose="020B0604020202020204" pitchFamily="34" charset="0"/>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3476297" y="1851243"/>
            <a:ext cx="6117020" cy="308290"/>
          </a:xfrm>
          <a:prstGeom prst="rect">
            <a:avLst/>
          </a:prstGeom>
        </p:spPr>
        <p:txBody>
          <a:bodyPr wrap="square">
            <a:spAutoFit/>
          </a:bodyPr>
          <a:lstStyle/>
          <a:p>
            <a:pPr>
              <a:lnSpc>
                <a:spcPts val="1400"/>
              </a:lnSpc>
              <a:spcAft>
                <a:spcPts val="1200"/>
              </a:spcAft>
            </a:pPr>
            <a:r>
              <a:rPr lang="en-GB" sz="2800" i="1" dirty="0" err="1">
                <a:latin typeface="Segoe UI Historic" panose="020B0502040204020203" pitchFamily="34" charset="0"/>
                <a:ea typeface="Calibri" panose="020F0502020204030204" pitchFamily="34" charset="0"/>
                <a:cs typeface="Arial" panose="020B0604020202020204" pitchFamily="34" charset="0"/>
              </a:rPr>
              <a:t>System</a:t>
            </a:r>
            <a:r>
              <a:rPr lang="en-GB" sz="2800" dirty="0" err="1">
                <a:latin typeface="Segoe UI Historic" panose="020B0502040204020203" pitchFamily="34" charset="0"/>
                <a:ea typeface="Calibri" panose="020F0502020204030204" pitchFamily="34" charset="0"/>
                <a:cs typeface="Arial" panose="020B0604020202020204" pitchFamily="34" charset="0"/>
              </a:rPr>
              <a:t>_SIF</a:t>
            </a:r>
            <a:r>
              <a:rPr lang="en-GB" sz="2800" i="1" dirty="0" err="1">
                <a:latin typeface="Segoe UI Historic" panose="020B0502040204020203" pitchFamily="34" charset="0"/>
                <a:ea typeface="Calibri" panose="020F0502020204030204" pitchFamily="34" charset="0"/>
                <a:cs typeface="Arial" panose="020B0604020202020204" pitchFamily="34" charset="0"/>
              </a:rPr>
              <a:t>Number</a:t>
            </a:r>
            <a:endParaRPr lang="en-US" sz="2800" i="1" dirty="0">
              <a:latin typeface="Segoe UI Historic"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94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Link between SIFs and Risk Assessments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Target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9" name="Text Placeholder 8"/>
          <p:cNvSpPr>
            <a:spLocks noGrp="1"/>
          </p:cNvSpPr>
          <p:nvPr>
            <p:ph type="body" sz="quarter" idx="14"/>
          </p:nvPr>
        </p:nvSpPr>
        <p:spPr/>
        <p:txBody>
          <a:bodyPr/>
          <a:lstStyle/>
          <a:p>
            <a:endParaRPr lang="en-US"/>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1F18DA69-93C4-F441-2A7B-4118E43E6671}"/>
              </a:ext>
            </a:extLst>
          </p:cNvPr>
          <p:cNvGraphicFramePr>
            <a:graphicFrameLocks noGrp="1"/>
          </p:cNvGraphicFramePr>
          <p:nvPr>
            <p:extLst>
              <p:ext uri="{D42A27DB-BD31-4B8C-83A1-F6EECF244321}">
                <p14:modId xmlns:p14="http://schemas.microsoft.com/office/powerpoint/2010/main" val="3961933921"/>
              </p:ext>
            </p:extLst>
          </p:nvPr>
        </p:nvGraphicFramePr>
        <p:xfrm>
          <a:off x="1103709" y="1223010"/>
          <a:ext cx="9984581" cy="5238750"/>
        </p:xfrm>
        <a:graphic>
          <a:graphicData uri="http://schemas.openxmlformats.org/drawingml/2006/table">
            <a:tbl>
              <a:tblPr firstRow="1" firstCol="1" bandRow="1">
                <a:tableStyleId>{5C22544A-7EE6-4342-B048-85BDC9FD1C3A}</a:tableStyleId>
              </a:tblPr>
              <a:tblGrid>
                <a:gridCol w="1503158">
                  <a:extLst>
                    <a:ext uri="{9D8B030D-6E8A-4147-A177-3AD203B41FA5}">
                      <a16:colId xmlns:a16="http://schemas.microsoft.com/office/drawing/2014/main" val="2133480175"/>
                    </a:ext>
                  </a:extLst>
                </a:gridCol>
                <a:gridCol w="3191032">
                  <a:extLst>
                    <a:ext uri="{9D8B030D-6E8A-4147-A177-3AD203B41FA5}">
                      <a16:colId xmlns:a16="http://schemas.microsoft.com/office/drawing/2014/main" val="2700015556"/>
                    </a:ext>
                  </a:extLst>
                </a:gridCol>
                <a:gridCol w="5290391">
                  <a:extLst>
                    <a:ext uri="{9D8B030D-6E8A-4147-A177-3AD203B41FA5}">
                      <a16:colId xmlns:a16="http://schemas.microsoft.com/office/drawing/2014/main" val="1830020332"/>
                    </a:ext>
                  </a:extLst>
                </a:gridCol>
              </a:tblGrid>
              <a:tr h="0">
                <a:tc>
                  <a:txBody>
                    <a:bodyPr/>
                    <a:lstStyle/>
                    <a:p>
                      <a:pPr algn="ctr">
                        <a:spcAft>
                          <a:spcPts val="600"/>
                        </a:spcAft>
                      </a:pPr>
                      <a:r>
                        <a:rPr lang="en-GB" sz="1400" dirty="0">
                          <a:effectLst/>
                        </a:rPr>
                        <a:t>SIF Tag</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algn="ctr">
                        <a:spcAft>
                          <a:spcPts val="600"/>
                        </a:spcAft>
                      </a:pPr>
                      <a:r>
                        <a:rPr lang="en-GB" sz="1400" dirty="0">
                          <a:effectLst/>
                        </a:rPr>
                        <a:t>SIF Name</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algn="ctr">
                        <a:spcAft>
                          <a:spcPts val="600"/>
                        </a:spcAft>
                      </a:pPr>
                      <a:r>
                        <a:rPr lang="en-GB" sz="1400" dirty="0">
                          <a:effectLst/>
                        </a:rPr>
                        <a:t>Hazard ID</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880287758"/>
                  </a:ext>
                </a:extLst>
              </a:tr>
              <a:tr h="0">
                <a:tc>
                  <a:txBody>
                    <a:bodyPr/>
                    <a:lstStyle/>
                    <a:p>
                      <a:pPr algn="l" rtl="0" fontAlgn="base"/>
                      <a:r>
                        <a:rPr lang="en-GB" sz="1400" b="1" kern="1200" dirty="0">
                          <a:solidFill>
                            <a:schemeClr val="lt1"/>
                          </a:solidFill>
                          <a:effectLst/>
                          <a:latin typeface="+mn-lt"/>
                          <a:ea typeface="+mn-ea"/>
                          <a:cs typeface="+mn-cs"/>
                        </a:rPr>
                        <a:t>TSPSS_SIF1</a:t>
                      </a:r>
                    </a:p>
                  </a:txBody>
                  <a:tcPr/>
                </a:tc>
                <a:tc>
                  <a:txBody>
                    <a:bodyPr/>
                    <a:lstStyle/>
                    <a:p>
                      <a:pPr algn="l">
                        <a:spcAft>
                          <a:spcPts val="600"/>
                        </a:spcAft>
                      </a:pPr>
                      <a:r>
                        <a:rPr lang="en-GB" sz="1400" kern="1200" dirty="0">
                          <a:solidFill>
                            <a:schemeClr val="dk1"/>
                          </a:solidFill>
                          <a:effectLst/>
                          <a:latin typeface="+mn-lt"/>
                          <a:ea typeface="+mn-ea"/>
                          <a:cs typeface="+mn-cs"/>
                        </a:rPr>
                        <a:t>ESOB Interlock</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RadHaz4, RadHaz8, RadHaz12, RadHaz16, RadHaz20, RadHaz32, RadHaz36, RadHaz40</a:t>
                      </a:r>
                    </a:p>
                    <a:p>
                      <a:pPr algn="l">
                        <a:spcAft>
                          <a:spcPts val="600"/>
                        </a:spcAft>
                      </a:pPr>
                      <a:r>
                        <a:rPr lang="en-GB" sz="1400" kern="1200" dirty="0">
                          <a:solidFill>
                            <a:schemeClr val="dk1"/>
                          </a:solidFill>
                          <a:effectLst/>
                          <a:latin typeface="+mn-lt"/>
                          <a:ea typeface="+mn-ea"/>
                          <a:cs typeface="+mn-cs"/>
                        </a:rPr>
                        <a:t>(Risk Assessment for Target PSS (ESS-4121077)</a:t>
                      </a:r>
                    </a:p>
                  </a:txBody>
                  <a:tcPr marL="68580" marR="68580" marT="36195" marB="36195"/>
                </a:tc>
                <a:extLst>
                  <a:ext uri="{0D108BD9-81ED-4DB2-BD59-A6C34878D82A}">
                    <a16:rowId xmlns:a16="http://schemas.microsoft.com/office/drawing/2014/main" val="3186823658"/>
                  </a:ext>
                </a:extLst>
              </a:tr>
              <a:tr h="0">
                <a:tc>
                  <a:txBody>
                    <a:bodyPr/>
                    <a:lstStyle/>
                    <a:p>
                      <a:pPr algn="l" rtl="0" fontAlgn="base"/>
                      <a:r>
                        <a:rPr lang="en-GB" sz="1400" b="1" kern="1200" dirty="0">
                          <a:solidFill>
                            <a:schemeClr val="lt1"/>
                          </a:solidFill>
                          <a:effectLst/>
                          <a:latin typeface="+mn-lt"/>
                          <a:ea typeface="+mn-ea"/>
                          <a:cs typeface="+mn-cs"/>
                        </a:rPr>
                        <a:t>TSPSS_SIF2</a:t>
                      </a:r>
                    </a:p>
                  </a:txBody>
                  <a:tcPr/>
                </a:tc>
                <a:tc>
                  <a:txBody>
                    <a:bodyPr/>
                    <a:lstStyle/>
                    <a:p>
                      <a:pPr algn="l">
                        <a:spcAft>
                          <a:spcPts val="600"/>
                        </a:spcAft>
                      </a:pPr>
                      <a:r>
                        <a:rPr lang="en-GB" sz="1400" kern="1200" dirty="0">
                          <a:solidFill>
                            <a:schemeClr val="dk1"/>
                          </a:solidFill>
                          <a:effectLst/>
                          <a:latin typeface="+mn-lt"/>
                          <a:ea typeface="+mn-ea"/>
                          <a:cs typeface="+mn-cs"/>
                        </a:rPr>
                        <a:t>Emergency Exit Door Interlock</a:t>
                      </a:r>
                    </a:p>
                  </a:txBody>
                  <a:tcPr marL="68580" marR="68580" marT="36195" marB="36195"/>
                </a:tc>
                <a:tc>
                  <a:txBody>
                    <a:bodyPr/>
                    <a:lstStyle/>
                    <a:p>
                      <a:pPr algn="l">
                        <a:spcAft>
                          <a:spcPts val="600"/>
                        </a:spcAft>
                      </a:pPr>
                      <a:r>
                        <a:rPr lang="pl-PL" sz="1400" kern="1200" dirty="0">
                          <a:solidFill>
                            <a:schemeClr val="dk1"/>
                          </a:solidFill>
                          <a:effectLst/>
                          <a:latin typeface="+mn-lt"/>
                          <a:ea typeface="+mn-ea"/>
                          <a:cs typeface="+mn-cs"/>
                        </a:rPr>
                        <a:t>RadHaz14, RadHaz18, RadHaz30, RadHaz34, RadHaz38</a:t>
                      </a:r>
                      <a:endParaRPr lang="en-GB"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a:solidFill>
                            <a:schemeClr val="dk1"/>
                          </a:solidFill>
                          <a:effectLst/>
                          <a:latin typeface="+mn-lt"/>
                          <a:ea typeface="+mn-ea"/>
                          <a:cs typeface="+mn-cs"/>
                        </a:rPr>
                        <a:t>(Risk Assessment for Target PSS (ESS-4121077)</a:t>
                      </a:r>
                      <a:r>
                        <a:rPr lang="pl-PL" sz="1400" kern="1200" dirty="0">
                          <a:solidFill>
                            <a:schemeClr val="dk1"/>
                          </a:solidFill>
                          <a:effectLst/>
                          <a:latin typeface="+mn-lt"/>
                          <a:ea typeface="+mn-ea"/>
                          <a:cs typeface="+mn-cs"/>
                        </a:rPr>
                        <a:t> </a:t>
                      </a:r>
                      <a:endParaRPr lang="en-GB" sz="1400" kern="1200" dirty="0">
                        <a:solidFill>
                          <a:schemeClr val="dk1"/>
                        </a:solidFill>
                        <a:effectLst/>
                        <a:latin typeface="+mn-lt"/>
                        <a:ea typeface="+mn-ea"/>
                        <a:cs typeface="+mn-cs"/>
                      </a:endParaRPr>
                    </a:p>
                  </a:txBody>
                  <a:tcPr marL="68580" marR="68580" marT="36195" marB="36195"/>
                </a:tc>
                <a:extLst>
                  <a:ext uri="{0D108BD9-81ED-4DB2-BD59-A6C34878D82A}">
                    <a16:rowId xmlns:a16="http://schemas.microsoft.com/office/drawing/2014/main" val="3373502705"/>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TSPSS_SIF3</a:t>
                      </a:r>
                    </a:p>
                  </a:txBody>
                  <a:tcPr/>
                </a:tc>
                <a:tc>
                  <a:txBody>
                    <a:bodyPr/>
                    <a:lstStyle/>
                    <a:p>
                      <a:pPr algn="l">
                        <a:spcAft>
                          <a:spcPts val="600"/>
                        </a:spcAft>
                      </a:pPr>
                      <a:r>
                        <a:rPr lang="en-GB" sz="1400" kern="1200" dirty="0">
                          <a:solidFill>
                            <a:schemeClr val="dk1"/>
                          </a:solidFill>
                          <a:effectLst/>
                          <a:latin typeface="+mn-lt"/>
                          <a:ea typeface="+mn-ea"/>
                          <a:cs typeface="+mn-cs"/>
                        </a:rPr>
                        <a:t>Access Doors Interlock</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RadHaz2, RadHaz6, RadHaz10, RadHaz14, RadHaz18, RadHaz30, RadHaz34, RadHaz38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a:solidFill>
                            <a:schemeClr val="dk1"/>
                          </a:solidFill>
                          <a:effectLst/>
                          <a:latin typeface="+mn-lt"/>
                          <a:ea typeface="+mn-ea"/>
                          <a:cs typeface="+mn-cs"/>
                        </a:rPr>
                        <a:t>(Risk Assessment for Target PSS (ESS-4121077)</a:t>
                      </a:r>
                    </a:p>
                  </a:txBody>
                  <a:tcPr marL="68580" marR="68580" marT="36195" marB="36195"/>
                </a:tc>
                <a:extLst>
                  <a:ext uri="{0D108BD9-81ED-4DB2-BD59-A6C34878D82A}">
                    <a16:rowId xmlns:a16="http://schemas.microsoft.com/office/drawing/2014/main" val="3385819896"/>
                  </a:ext>
                </a:extLst>
              </a:tr>
              <a:tr h="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TSPSS_SIF4_1</a:t>
                      </a:r>
                    </a:p>
                  </a:txBody>
                  <a:tcPr/>
                </a:tc>
                <a:tc>
                  <a:txBody>
                    <a:bodyPr/>
                    <a:lstStyle/>
                    <a:p>
                      <a:pPr algn="l">
                        <a:spcAft>
                          <a:spcPts val="600"/>
                        </a:spcAft>
                      </a:pPr>
                      <a:r>
                        <a:rPr lang="en-GB" sz="1400" kern="1200" dirty="0">
                          <a:solidFill>
                            <a:schemeClr val="dk1"/>
                          </a:solidFill>
                          <a:effectLst/>
                          <a:latin typeface="+mn-lt"/>
                          <a:ea typeface="+mn-ea"/>
                          <a:cs typeface="+mn-cs"/>
                        </a:rPr>
                        <a:t>Sliding Concrete Door Lock (level 91)</a:t>
                      </a:r>
                    </a:p>
                  </a:txBody>
                  <a:tcPr marL="68580" marR="68580" marT="36195" marB="36195"/>
                </a:tc>
                <a:tc>
                  <a:txBody>
                    <a:bodyPr/>
                    <a:lstStyle/>
                    <a:p>
                      <a:pPr algn="l">
                        <a:spcAft>
                          <a:spcPts val="600"/>
                        </a:spcAft>
                      </a:pPr>
                      <a:r>
                        <a:rPr lang="pl-PL" sz="1400" kern="1200" dirty="0">
                          <a:solidFill>
                            <a:schemeClr val="dk1"/>
                          </a:solidFill>
                          <a:effectLst/>
                          <a:latin typeface="+mn-lt"/>
                          <a:ea typeface="+mn-ea"/>
                          <a:cs typeface="+mn-cs"/>
                        </a:rPr>
                        <a:t>RadHaz14, RadHaz18, RadHaz30, RadHaz34, RadHaz38 </a:t>
                      </a:r>
                      <a:endParaRPr lang="en-GB" sz="14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a:solidFill>
                            <a:schemeClr val="dk1"/>
                          </a:solidFill>
                          <a:effectLst/>
                          <a:latin typeface="+mn-lt"/>
                          <a:ea typeface="+mn-ea"/>
                          <a:cs typeface="+mn-cs"/>
                        </a:rPr>
                        <a:t>(Risk Assessment for Target PSS (ESS-4121077)</a:t>
                      </a:r>
                    </a:p>
                  </a:txBody>
                  <a:tcPr marL="68580" marR="68580" marT="36195" marB="36195"/>
                </a:tc>
                <a:extLst>
                  <a:ext uri="{0D108BD9-81ED-4DB2-BD59-A6C34878D82A}">
                    <a16:rowId xmlns:a16="http://schemas.microsoft.com/office/drawing/2014/main" val="1876909903"/>
                  </a:ext>
                </a:extLst>
              </a:tr>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a:solidFill>
                            <a:schemeClr val="lt1"/>
                          </a:solidFill>
                          <a:effectLst/>
                          <a:latin typeface="+mn-lt"/>
                          <a:ea typeface="+mn-ea"/>
                          <a:cs typeface="+mn-cs"/>
                        </a:rPr>
                        <a:t>TSPSS_SIF4_2</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Sliding Concrete Door Lock (level 103)</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RadHaz10</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a:solidFill>
                            <a:schemeClr val="dk1"/>
                          </a:solidFill>
                          <a:effectLst/>
                          <a:latin typeface="+mn-lt"/>
                          <a:ea typeface="+mn-ea"/>
                          <a:cs typeface="+mn-cs"/>
                        </a:rPr>
                        <a:t>(Risk Assessment for Target PSS (ESS-4121077)</a:t>
                      </a:r>
                    </a:p>
                  </a:txBody>
                  <a:tcPr marL="68580" marR="68580" marT="36195" marB="36195"/>
                </a:tc>
                <a:extLst>
                  <a:ext uri="{0D108BD9-81ED-4DB2-BD59-A6C34878D82A}">
                    <a16:rowId xmlns:a16="http://schemas.microsoft.com/office/drawing/2014/main" val="1256347010"/>
                  </a:ext>
                </a:extLst>
              </a:tr>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a:solidFill>
                            <a:schemeClr val="lt1"/>
                          </a:solidFill>
                          <a:effectLst/>
                          <a:latin typeface="+mn-lt"/>
                          <a:ea typeface="+mn-ea"/>
                          <a:cs typeface="+mn-cs"/>
                        </a:rPr>
                        <a:t>TSPSS_SIF4_3</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Sliding Concrete Door Lock (level 115)</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RadHaz6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a:solidFill>
                            <a:schemeClr val="dk1"/>
                          </a:solidFill>
                          <a:effectLst/>
                          <a:latin typeface="+mn-lt"/>
                          <a:ea typeface="+mn-ea"/>
                          <a:cs typeface="+mn-cs"/>
                        </a:rPr>
                        <a:t>(Risk Assessment for Target PSS (ESS-4121077)</a:t>
                      </a:r>
                    </a:p>
                  </a:txBody>
                  <a:tcPr marL="68580" marR="68580" marT="36195" marB="36195"/>
                </a:tc>
                <a:extLst>
                  <a:ext uri="{0D108BD9-81ED-4DB2-BD59-A6C34878D82A}">
                    <a16:rowId xmlns:a16="http://schemas.microsoft.com/office/drawing/2014/main" val="4076337066"/>
                  </a:ext>
                </a:extLst>
              </a:tr>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a:solidFill>
                            <a:schemeClr val="lt1"/>
                          </a:solidFill>
                          <a:effectLst/>
                          <a:latin typeface="+mn-lt"/>
                          <a:ea typeface="+mn-ea"/>
                          <a:cs typeface="+mn-cs"/>
                        </a:rPr>
                        <a:t>TSPSS_SIF4_4</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Double-gated Access Door to Connection Cell Lock (level 115)</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RadHaz2</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kern="1200" dirty="0">
                          <a:solidFill>
                            <a:schemeClr val="dk1"/>
                          </a:solidFill>
                          <a:effectLst/>
                          <a:latin typeface="+mn-lt"/>
                          <a:ea typeface="+mn-ea"/>
                          <a:cs typeface="+mn-cs"/>
                        </a:rPr>
                        <a:t>(Risk Assessment for Target PSS (ESS-4121077)</a:t>
                      </a:r>
                    </a:p>
                  </a:txBody>
                  <a:tcPr marL="68580" marR="68580" marT="36195" marB="36195"/>
                </a:tc>
                <a:extLst>
                  <a:ext uri="{0D108BD9-81ED-4DB2-BD59-A6C34878D82A}">
                    <a16:rowId xmlns:a16="http://schemas.microsoft.com/office/drawing/2014/main" val="155209414"/>
                  </a:ext>
                </a:extLst>
              </a:tr>
              <a:tr h="0">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b="1" kern="1200" dirty="0">
                          <a:solidFill>
                            <a:schemeClr val="lt1"/>
                          </a:solidFill>
                          <a:effectLst/>
                          <a:latin typeface="+mn-lt"/>
                          <a:ea typeface="+mn-ea"/>
                          <a:cs typeface="+mn-cs"/>
                        </a:rPr>
                        <a:t>TSPSS_SIF5</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High Radiation Interlock</a:t>
                      </a:r>
                    </a:p>
                  </a:txBody>
                  <a:tcPr marL="68580" marR="68580" marT="36195" marB="36195"/>
                </a:tc>
                <a:tc>
                  <a:txBody>
                    <a:bodyPr/>
                    <a:lstStyle/>
                    <a:p>
                      <a:pPr algn="l">
                        <a:spcAft>
                          <a:spcPts val="600"/>
                        </a:spcAft>
                      </a:pPr>
                      <a:r>
                        <a:rPr lang="en-GB" sz="1400" kern="1200" dirty="0">
                          <a:solidFill>
                            <a:schemeClr val="dk1"/>
                          </a:solidFill>
                          <a:effectLst/>
                          <a:latin typeface="+mn-lt"/>
                          <a:ea typeface="+mn-ea"/>
                          <a:cs typeface="+mn-cs"/>
                        </a:rPr>
                        <a:t>AA ACC2W - Accident Analysis Report - Worker- Off-Normal Beam Loss (ESS-3791615) </a:t>
                      </a:r>
                    </a:p>
                  </a:txBody>
                  <a:tcPr marL="68580" marR="68580" marT="36195" marB="36195"/>
                </a:tc>
                <a:extLst>
                  <a:ext uri="{0D108BD9-81ED-4DB2-BD59-A6C34878D82A}">
                    <a16:rowId xmlns:a16="http://schemas.microsoft.com/office/drawing/2014/main" val="4263436562"/>
                  </a:ext>
                </a:extLst>
              </a:tr>
            </a:tbl>
          </a:graphicData>
        </a:graphic>
      </p:graphicFrame>
      <p:sp>
        <p:nvSpPr>
          <p:cNvPr id="12" name="Rectangle 1">
            <a:extLst>
              <a:ext uri="{FF2B5EF4-FFF2-40B4-BE49-F238E27FC236}">
                <a16:creationId xmlns:a16="http://schemas.microsoft.com/office/drawing/2014/main" id="{405CA9FF-8B39-9B5C-C17F-B73D2F73ABAA}"/>
              </a:ext>
            </a:extLst>
          </p:cNvPr>
          <p:cNvSpPr>
            <a:spLocks noChangeArrowheads="1"/>
          </p:cNvSpPr>
          <p:nvPr/>
        </p:nvSpPr>
        <p:spPr bwMode="auto">
          <a:xfrm>
            <a:off x="-66675" y="21947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66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2fe6bd3-9c4a-485b-ae69-e18820a88130}" enabled="0" method="" siteId="{f2fe6bd3-9c4a-485b-ae69-e18820a88130}" removed="1"/>
</clbl:labelList>
</file>

<file path=docProps/app.xml><?xml version="1.0" encoding="utf-8"?>
<Properties xmlns="http://schemas.openxmlformats.org/officeDocument/2006/extended-properties" xmlns:vt="http://schemas.openxmlformats.org/officeDocument/2006/docPropsVTypes">
  <Template>Office-tema</Template>
  <TotalTime>3311</TotalTime>
  <Words>3215</Words>
  <Application>Microsoft Office PowerPoint</Application>
  <PresentationFormat>Widescreen</PresentationFormat>
  <Paragraphs>465</Paragraphs>
  <Slides>35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Courier New</vt:lpstr>
      <vt:lpstr>Segoe UI</vt:lpstr>
      <vt:lpstr>Segoe UI Historic</vt:lpstr>
      <vt:lpstr>Segoe UI Light</vt:lpstr>
      <vt:lpstr>Segoe UI Semibold</vt:lpstr>
      <vt:lpstr>Times New Roman</vt:lpstr>
      <vt:lpstr>Wingdings</vt:lpstr>
      <vt:lpstr>Office-tema</vt:lpstr>
      <vt:lpstr>PowerPoint Presentation</vt:lpstr>
      <vt:lpstr>SIL Assessment for TS PSS SIFs</vt:lpstr>
      <vt:lpstr>Agenda</vt:lpstr>
      <vt:lpstr>PowerPoint Presentation</vt:lpstr>
      <vt:lpstr>PSS SIL Assessment</vt:lpstr>
      <vt:lpstr>SIL Determination and Verification</vt:lpstr>
      <vt:lpstr>PowerPoint Presentation</vt:lpstr>
      <vt:lpstr>ID Pattern for Target Station SIFs </vt:lpstr>
      <vt:lpstr>Link between SIFs and Risk Assessments</vt:lpstr>
      <vt:lpstr>Target PSS SIFs </vt:lpstr>
      <vt:lpstr>Target PSS SIFs </vt:lpstr>
      <vt:lpstr>Target PSS SIFs </vt:lpstr>
      <vt:lpstr>Target PSS SIFs </vt:lpstr>
      <vt:lpstr>Target PSS SIFs </vt:lpstr>
      <vt:lpstr>Target PSS SIFs </vt:lpstr>
      <vt:lpstr>Target PSS SIFs </vt:lpstr>
      <vt:lpstr>Target PSS SIFs </vt:lpstr>
      <vt:lpstr>Target PSS SIFs </vt:lpstr>
      <vt:lpstr>PowerPoint Presentation</vt:lpstr>
      <vt:lpstr>Target PSS SRS</vt:lpstr>
      <vt:lpstr>Target PSS SRS</vt:lpstr>
      <vt:lpstr>PowerPoint Presentation</vt:lpstr>
      <vt:lpstr>SIL Assessment Results</vt:lpstr>
      <vt:lpstr>SIL Assessment Results</vt:lpstr>
      <vt:lpstr>PowerPoint Presentation</vt:lpstr>
      <vt:lpstr>Event Tree Analysis (ETA)</vt:lpstr>
      <vt:lpstr>Event Tree Analysis (ETA)</vt:lpstr>
      <vt:lpstr>Event Tree Analysis (ETA)</vt:lpstr>
      <vt:lpstr>Event Tree Analysis (ETA)</vt:lpstr>
      <vt:lpstr>Event Tree Analysis (ETA)</vt:lpstr>
      <vt:lpstr>Event Tree Analysis (ETA)</vt:lpstr>
      <vt:lpstr>Event Tree Analysis (ETA)</vt:lpstr>
      <vt:lpstr>Event Tree Analysis (ETA)</vt:lpstr>
      <vt:lpstr>Notes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Jonathan Gale</cp:lastModifiedBy>
  <cp:revision>97</cp:revision>
  <cp:lastPrinted>2019-03-08T10:27:30Z</cp:lastPrinted>
  <dcterms:created xsi:type="dcterms:W3CDTF">2020-01-21T09:56:49Z</dcterms:created>
  <dcterms:modified xsi:type="dcterms:W3CDTF">2024-04-27T15:05:49Z</dcterms:modified>
</cp:coreProperties>
</file>