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4" r:id="rId4"/>
    <p:sldId id="265" r:id="rId5"/>
    <p:sldId id="257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6140" autoAdjust="0"/>
  </p:normalViewPr>
  <p:slideViewPr>
    <p:cSldViewPr>
      <p:cViewPr>
        <p:scale>
          <a:sx n="94" d="100"/>
          <a:sy n="94" d="100"/>
        </p:scale>
        <p:origin x="-9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24/05/16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24/05/16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24/05/16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24/05/16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24/05/16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24/05/16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undahoj.s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Welcome to the EPICS 2016 Spring Collaboration Meeting!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Timo Korhonen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Chief </a:t>
            </a:r>
            <a:r>
              <a:rPr lang="en-US" sz="2000" dirty="0" smtClean="0">
                <a:solidFill>
                  <a:schemeClr val="bg1"/>
                </a:solidFill>
              </a:rPr>
              <a:t>Engineer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Integrated </a:t>
            </a:r>
            <a:r>
              <a:rPr lang="en-US" sz="2000" dirty="0" smtClean="0">
                <a:solidFill>
                  <a:schemeClr val="bg1"/>
                </a:solidFill>
              </a:rPr>
              <a:t>Control System Division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err="1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October 25, 2015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</a:t>
            </a:r>
            <a:r>
              <a:rPr lang="en-US" dirty="0" smtClean="0"/>
              <a:t>inally: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 not hesitate to ask us for help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Please excuse us </a:t>
            </a:r>
            <a:r>
              <a:rPr lang="en-US" dirty="0" smtClean="0">
                <a:solidFill>
                  <a:schemeClr val="tx1"/>
                </a:solidFill>
              </a:rPr>
              <a:t>for any imperfections…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But at least the w</a:t>
            </a:r>
            <a:r>
              <a:rPr lang="en-US" dirty="0" smtClean="0">
                <a:solidFill>
                  <a:schemeClr val="tx1"/>
                </a:solidFill>
              </a:rPr>
              <a:t>eather looks good so far!</a:t>
            </a:r>
          </a:p>
          <a:p>
            <a:r>
              <a:rPr lang="en-US" sz="4400" dirty="0">
                <a:solidFill>
                  <a:schemeClr val="tx1"/>
                </a:solidFill>
              </a:rPr>
              <a:t>P</a:t>
            </a:r>
            <a:r>
              <a:rPr lang="en-US" sz="4400" dirty="0" smtClean="0">
                <a:solidFill>
                  <a:schemeClr val="tx1"/>
                </a:solidFill>
              </a:rPr>
              <a:t>lease enjoy the meeting!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 are very happy to have you here!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130 people registered, a few more have been added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Organising</a:t>
            </a:r>
            <a:r>
              <a:rPr lang="en-US" dirty="0" smtClean="0">
                <a:solidFill>
                  <a:schemeClr val="tx1"/>
                </a:solidFill>
              </a:rPr>
              <a:t> committee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Myself (Timo Korhonen)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Susanne </a:t>
            </a:r>
            <a:r>
              <a:rPr lang="en-US" dirty="0" err="1" smtClean="0">
                <a:solidFill>
                  <a:schemeClr val="tx1"/>
                </a:solidFill>
              </a:rPr>
              <a:t>Regnell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Anna </a:t>
            </a:r>
            <a:r>
              <a:rPr lang="en-US" dirty="0" err="1" smtClean="0">
                <a:solidFill>
                  <a:schemeClr val="tx1"/>
                </a:solidFill>
              </a:rPr>
              <a:t>Gillberg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Many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ther ESS ICS and other division members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Please do not hesitate to turn to us for help!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Emergency instructions: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Should there be an alarm…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this auditorium: please exit through the front doors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Gathering place outside the building, wait for instructions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the ESS reception (some afternoon workshops)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Use marked exits, gathering at the parking lot outside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2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Practicalities…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7056784" cy="50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2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Lunch will be served in </a:t>
            </a:r>
            <a:r>
              <a:rPr lang="en-US" dirty="0" err="1" smtClean="0">
                <a:solidFill>
                  <a:schemeClr val="tx1"/>
                </a:solidFill>
              </a:rPr>
              <a:t>Inspira</a:t>
            </a:r>
            <a:r>
              <a:rPr lang="en-US" dirty="0" smtClean="0">
                <a:solidFill>
                  <a:schemeClr val="tx1"/>
                </a:solidFill>
              </a:rPr>
              <a:t> (next door) on Wednesday (today) and Thursday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free lunch on both days…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Friday no lunch served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 site tour participants: Due to tight timetable, best is to wait with lunch until after the tour (site tour takes approximately half an hour)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Coffee and cookies served outside the auditorium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Workshop Dinner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This evening in </a:t>
            </a:r>
            <a:r>
              <a:rPr lang="en-US" dirty="0" err="1">
                <a:solidFill>
                  <a:srgbClr val="000000"/>
                </a:solidFill>
              </a:rPr>
              <a:t>Tegnérs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Matsalar</a:t>
            </a: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 err="1">
                <a:solidFill>
                  <a:srgbClr val="000000"/>
                </a:solidFill>
              </a:rPr>
              <a:t>Sandgatan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2, Lund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About 20 minutes walk (1,7 km) from here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Starts at 19:00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437112"/>
            <a:ext cx="3096344" cy="2150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628800"/>
            <a:ext cx="254000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501008"/>
            <a:ext cx="4176464" cy="28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5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Moving around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Most of things are in a walking distance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transport works quite well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Please contact local staff for more instructions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Renting a </a:t>
            </a:r>
            <a:r>
              <a:rPr lang="en-US" dirty="0">
                <a:solidFill>
                  <a:schemeClr val="tx1"/>
                </a:solidFill>
              </a:rPr>
              <a:t>bicycle (see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lundahoj.se</a:t>
            </a:r>
            <a:r>
              <a:rPr lang="en-US" dirty="0" smtClean="0">
                <a:solidFill>
                  <a:schemeClr val="tx1"/>
                </a:solidFill>
              </a:rPr>
              <a:t>) can also be a nice option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Site tour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Friday afternoon after the meeting is over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instructions will follow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 is a construction site with a lot of activity and restrictions; thus the packed timetable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Friday program starts at 8:30 so that we can fit the tour (and the talks)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5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Afternoon workshops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try something new: break out into parallel, interactive special topic workshops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Opportunity to discuss things more in depth than during presentations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Each workshop has a chair to collect the people and lead the discussion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details later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Presentations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Please upload your slides to the meeting website (</a:t>
            </a:r>
            <a:r>
              <a:rPr lang="en-US" dirty="0" err="1" smtClean="0">
                <a:solidFill>
                  <a:schemeClr val="tx1"/>
                </a:solidFill>
              </a:rPr>
              <a:t>Indico</a:t>
            </a:r>
            <a:r>
              <a:rPr lang="en-US" dirty="0" smtClean="0">
                <a:solidFill>
                  <a:schemeClr val="tx1"/>
                </a:solidFill>
              </a:rPr>
              <a:t>), if possible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Otherwise, have them ready to be copied onto a USB stick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Please let us know in advance if you want to use your own computer for the presentation (for a good reason…)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Practicalities…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Photo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try to </a:t>
            </a:r>
            <a:r>
              <a:rPr lang="en-US" dirty="0" err="1" smtClean="0">
                <a:solidFill>
                  <a:schemeClr val="tx1"/>
                </a:solidFill>
              </a:rPr>
              <a:t>organise</a:t>
            </a:r>
            <a:r>
              <a:rPr lang="en-US" dirty="0" smtClean="0">
                <a:solidFill>
                  <a:schemeClr val="tx1"/>
                </a:solidFill>
              </a:rPr>
              <a:t> a group photo; exact time not yet known.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be announced, be ready 😉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WLAN: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ESS guest network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Or: </a:t>
            </a:r>
            <a:r>
              <a:rPr lang="en-US" dirty="0" err="1" smtClean="0">
                <a:solidFill>
                  <a:schemeClr val="tx1"/>
                </a:solidFill>
              </a:rPr>
              <a:t>eduroam</a:t>
            </a:r>
            <a:r>
              <a:rPr lang="en-US" dirty="0" smtClean="0">
                <a:solidFill>
                  <a:schemeClr val="tx1"/>
                </a:solidFill>
              </a:rPr>
              <a:t> for those who are able to use it.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21366</TotalTime>
  <Words>489</Words>
  <Application>Microsoft Macintosh PowerPoint</Application>
  <PresentationFormat>On-screen Show (4:3)</PresentationFormat>
  <Paragraphs>77</Paragraphs>
  <Slides>10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ESS Core Powerpoint</vt:lpstr>
      <vt:lpstr>Welcome to the EPICS 2016 Spring Collaboration Meeting!</vt:lpstr>
      <vt:lpstr>Welcome to ESS </vt:lpstr>
      <vt:lpstr>Practicalities…</vt:lpstr>
      <vt:lpstr>Practicalities…</vt:lpstr>
      <vt:lpstr>Practicalities…</vt:lpstr>
      <vt:lpstr>Practicalities…</vt:lpstr>
      <vt:lpstr>Practicalities…</vt:lpstr>
      <vt:lpstr>Practicalities…</vt:lpstr>
      <vt:lpstr>Practicalities…</vt:lpstr>
      <vt:lpstr>And finally: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Timo Korhonen</cp:lastModifiedBy>
  <cp:revision>149</cp:revision>
  <dcterms:created xsi:type="dcterms:W3CDTF">2013-10-29T16:05:10Z</dcterms:created>
  <dcterms:modified xsi:type="dcterms:W3CDTF">2016-05-24T20:38:47Z</dcterms:modified>
</cp:coreProperties>
</file>