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60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34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6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2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884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56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76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28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049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77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3DD-6086-44DD-9BE6-2814A29FA029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4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D73DD-6086-44DD-9BE6-2814A29FA029}" type="datetimeFigureOut">
              <a:rPr lang="en-GB" smtClean="0"/>
              <a:t>27/05/2016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A188B-AE27-4539-A96D-93582971E1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5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Base 3.15 LSB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Lesser Significant Bits</a:t>
            </a:r>
            <a:br>
              <a:rPr lang="en-US" dirty="0" smtClean="0"/>
            </a:br>
            <a:r>
              <a:rPr lang="en-US" dirty="0" smtClean="0"/>
              <a:t>in the “current” version of 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04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Old: Manual st.cmd management</a:t>
            </a:r>
          </a:p>
          <a:p>
            <a:pPr lvl="1"/>
            <a:r>
              <a:rPr lang="en-US" dirty="0" smtClean="0"/>
              <a:t>Hard to do for many IOCs</a:t>
            </a:r>
          </a:p>
          <a:p>
            <a:pPr lvl="1"/>
            <a:r>
              <a:rPr lang="en-US" dirty="0" smtClean="0"/>
              <a:t>Using include files creates a debugging nightmare</a:t>
            </a:r>
          </a:p>
          <a:p>
            <a:endParaRPr lang="en-US" dirty="0"/>
          </a:p>
          <a:p>
            <a:r>
              <a:rPr lang="en-US" dirty="0" smtClean="0"/>
              <a:t>New: Create text files from numbered snippets</a:t>
            </a:r>
          </a:p>
          <a:p>
            <a:pPr lvl="1"/>
            <a:r>
              <a:rPr lang="en-US" dirty="0" smtClean="0"/>
              <a:t>Number in file name (phase) determines order</a:t>
            </a:r>
          </a:p>
          <a:p>
            <a:pPr lvl="1"/>
            <a:r>
              <a:rPr lang="en-US" dirty="0" smtClean="0"/>
              <a:t>Snippets can add to or replace a phase</a:t>
            </a:r>
          </a:p>
          <a:p>
            <a:pPr lvl="1"/>
            <a:r>
              <a:rPr lang="en-US" dirty="0" smtClean="0"/>
              <a:t>Can use global and local directories</a:t>
            </a:r>
            <a:br>
              <a:rPr lang="en-US" dirty="0" smtClean="0"/>
            </a:br>
            <a:r>
              <a:rPr lang="en-US" dirty="0" smtClean="0"/>
              <a:t>(packages may install snippets in global </a:t>
            </a:r>
            <a:r>
              <a:rPr lang="en-US" dirty="0" err="1" smtClean="0"/>
              <a:t>dirs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45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Old situation: no monitors on metadata</a:t>
            </a:r>
          </a:p>
          <a:p>
            <a:pPr lvl="1"/>
            <a:r>
              <a:rPr lang="en-US" dirty="0" smtClean="0"/>
              <a:t>GUI has to “reopen window” to update limits etc.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New situation: DBE_PROPERTY event type sends updates on metadata changes</a:t>
            </a:r>
          </a:p>
          <a:p>
            <a:pPr lvl="1"/>
            <a:r>
              <a:rPr lang="en-US" dirty="0" smtClean="0"/>
              <a:t>Record type declares fields as properties of the VAL</a:t>
            </a:r>
          </a:p>
          <a:p>
            <a:pPr lvl="1"/>
            <a:r>
              <a:rPr lang="en-US" dirty="0" smtClean="0"/>
              <a:t>Client subscribes to the VAL using </a:t>
            </a:r>
            <a:r>
              <a:rPr lang="en-US" dirty="0" smtClean="0"/>
              <a:t>DBR_CTRL_* </a:t>
            </a:r>
            <a:r>
              <a:rPr lang="en-US" dirty="0" smtClean="0"/>
              <a:t>and DBE_PROPERTY event flag</a:t>
            </a:r>
          </a:p>
          <a:p>
            <a:pPr lvl="1"/>
            <a:r>
              <a:rPr lang="en-US" dirty="0" smtClean="0"/>
              <a:t>IOC sends updates when a property (limit etc.) changes</a:t>
            </a:r>
          </a:p>
          <a:p>
            <a:pPr lvl="1"/>
            <a:r>
              <a:rPr lang="en-US" dirty="0" smtClean="0"/>
              <a:t>Fully supported by the CA Gateway</a:t>
            </a:r>
          </a:p>
          <a:p>
            <a:pPr marL="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865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Swapping for 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Old way: copy data into a waveform</a:t>
            </a:r>
          </a:p>
          <a:p>
            <a:pPr marL="0" lvl="0" indent="0">
              <a:buNone/>
            </a:pP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 {</a:t>
            </a:r>
            <a:b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GB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epicsMutexMustLock</a:t>
            </a: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CirBufMutex</a:t>
            </a: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[card][signal]);</a:t>
            </a:r>
            <a:b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GB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memcpy</a:t>
            </a: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((unsigned char *) </a:t>
            </a:r>
            <a:r>
              <a:rPr lang="en-GB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prec</a:t>
            </a: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GB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(unsigned char *) </a:t>
            </a:r>
            <a:r>
              <a:rPr lang="en-GB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m_rBuf</a:t>
            </a: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[card][signal],</a:t>
            </a:r>
            <a:b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(</a:t>
            </a:r>
            <a:r>
              <a:rPr lang="en-GB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)samples * </a:t>
            </a:r>
            <a:r>
              <a:rPr lang="en-GB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(float));</a:t>
            </a:r>
            <a:b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GB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epicsMutexUnlock</a:t>
            </a: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CirBufMutex</a:t>
            </a: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[card][signal]);</a:t>
            </a:r>
            <a:b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 </a:t>
            </a: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 smtClean="0"/>
          </a:p>
          <a:p>
            <a:r>
              <a:rPr lang="en-US" dirty="0" smtClean="0"/>
              <a:t>New way: swap the pointer</a:t>
            </a:r>
          </a:p>
          <a:p>
            <a:pPr marL="0" lvl="0" indent="0">
              <a:buNone/>
            </a:pP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 {</a:t>
            </a:r>
            <a:b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GB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epicsMutexMustLock</a:t>
            </a: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</a:t>
            </a: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-&gt;lock);</a:t>
            </a:r>
            <a:b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GB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prec</a:t>
            </a: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GB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free (</a:t>
            </a:r>
            <a:r>
              <a:rPr lang="en-GB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prec</a:t>
            </a: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GB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prec</a:t>
            </a: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GB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bptr</a:t>
            </a: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</a:t>
            </a: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GB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nextBuffer</a:t>
            </a: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/* </a:t>
            </a:r>
            <a:r>
              <a:rPr lang="en-GB" sz="1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 </a:t>
            </a:r>
            <a:r>
              <a:rPr lang="en-GB" sz="1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memcpy</a:t>
            </a:r>
            <a:r>
              <a:rPr lang="en-GB" sz="1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b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GB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</a:t>
            </a: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GB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nextBuffer</a:t>
            </a: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NULL;</a:t>
            </a: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GB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epicsMutexUnlock</a:t>
            </a: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400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</a:t>
            </a:r>
            <a:r>
              <a:rPr lang="en-GB" sz="14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-lock);</a:t>
            </a: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 }</a:t>
            </a:r>
            <a:endParaRPr lang="en-US" sz="1400" dirty="0" smtClean="0"/>
          </a:p>
          <a:p>
            <a:endParaRPr lang="en-GB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16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IOCs can bind to single NIF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IOCs running on hosts with multiple network interfaces were always binding to all</a:t>
            </a:r>
          </a:p>
          <a:p>
            <a:pPr lvl="1"/>
            <a:r>
              <a:rPr lang="en-US" dirty="0" smtClean="0"/>
              <a:t>Creating “duplicate PV” exceptions in clients</a:t>
            </a:r>
          </a:p>
          <a:p>
            <a:pPr lvl="1"/>
            <a:r>
              <a:rPr lang="en-US" dirty="0" smtClean="0"/>
              <a:t>Causing beacon traffic on unwanted networks</a:t>
            </a:r>
          </a:p>
          <a:p>
            <a:endParaRPr lang="en-US" dirty="0" smtClean="0"/>
          </a:p>
          <a:p>
            <a:r>
              <a:rPr lang="en-US" dirty="0" smtClean="0"/>
              <a:t>New IOCs can configure to bind to a subset</a:t>
            </a:r>
          </a:p>
          <a:p>
            <a:pPr lvl="1"/>
            <a:r>
              <a:rPr lang="en-GB" dirty="0" smtClean="0"/>
              <a:t>EPICS_CAS_INTF_ADDR_LIST=192.168.1.23</a:t>
            </a:r>
          </a:p>
          <a:p>
            <a:pPr lvl="1"/>
            <a:r>
              <a:rPr lang="en-US" dirty="0" smtClean="0"/>
              <a:t>Binding to multiple NIFs supported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97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Sub-Arrays on the Fly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IOCs need a </a:t>
            </a:r>
            <a:r>
              <a:rPr lang="en-US" dirty="0" err="1" smtClean="0"/>
              <a:t>subArrayRecord</a:t>
            </a:r>
            <a:r>
              <a:rPr lang="en-US" dirty="0" smtClean="0"/>
              <a:t> to extract a partial array</a:t>
            </a:r>
          </a:p>
          <a:p>
            <a:endParaRPr lang="en-US" dirty="0"/>
          </a:p>
          <a:p>
            <a:r>
              <a:rPr lang="en-US" dirty="0" smtClean="0"/>
              <a:t>New IOCs support this operation on the fly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caget</a:t>
            </a:r>
            <a:r>
              <a:rPr lang="en-US" dirty="0" smtClean="0"/>
              <a:t> </a:t>
            </a:r>
            <a:r>
              <a:rPr lang="en-US" dirty="0" err="1" smtClean="0"/>
              <a:t>wf.VAL</a:t>
            </a:r>
            <a:r>
              <a:rPr lang="en-US" dirty="0" smtClean="0"/>
              <a:t>[20:25]”</a:t>
            </a:r>
          </a:p>
          <a:p>
            <a:pPr lvl="1"/>
            <a:r>
              <a:rPr lang="en-US" dirty="0" smtClean="0"/>
              <a:t>Client does not need to be 3.15</a:t>
            </a:r>
          </a:p>
          <a:p>
            <a:pPr lvl="1"/>
            <a:r>
              <a:rPr lang="en-US" dirty="0" smtClean="0"/>
              <a:t>Works only for gets and monitors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Assemblies</a:t>
            </a:r>
            <a:r>
              <a:rPr lang="en-US" dirty="0" smtClean="0"/>
              <a:t>: create files from snippets</a:t>
            </a:r>
          </a:p>
          <a:p>
            <a:r>
              <a:rPr lang="en-US" b="1" dirty="0" smtClean="0"/>
              <a:t>Property events</a:t>
            </a:r>
            <a:r>
              <a:rPr lang="en-US" dirty="0" smtClean="0"/>
              <a:t>: get updated on metadata</a:t>
            </a:r>
          </a:p>
          <a:p>
            <a:r>
              <a:rPr lang="en-US" b="1" dirty="0" smtClean="0"/>
              <a:t>Pointer swap</a:t>
            </a:r>
            <a:r>
              <a:rPr lang="en-US" dirty="0" smtClean="0"/>
              <a:t>: zero-copy array device support</a:t>
            </a:r>
          </a:p>
          <a:p>
            <a:r>
              <a:rPr lang="en-US" b="1" dirty="0" smtClean="0"/>
              <a:t>Selective IOC binding</a:t>
            </a:r>
            <a:r>
              <a:rPr lang="en-US" dirty="0" smtClean="0"/>
              <a:t>: keep other nets clean</a:t>
            </a:r>
          </a:p>
          <a:p>
            <a:r>
              <a:rPr lang="en-US" b="1" dirty="0" smtClean="0"/>
              <a:t>Sub-Arrays on the fly</a:t>
            </a:r>
            <a:r>
              <a:rPr lang="en-US" dirty="0" smtClean="0"/>
              <a:t>: no </a:t>
            </a:r>
            <a:r>
              <a:rPr lang="en-US" dirty="0" err="1" smtClean="0"/>
              <a:t>subArrayRec</a:t>
            </a:r>
            <a:r>
              <a:rPr lang="en-US" dirty="0" smtClean="0"/>
              <a:t> needed</a:t>
            </a:r>
          </a:p>
          <a:p>
            <a:r>
              <a:rPr lang="en-US" dirty="0" smtClean="0"/>
              <a:t>More things </a:t>
            </a:r>
            <a:r>
              <a:rPr lang="en-US" dirty="0" smtClean="0"/>
              <a:t>to find in </a:t>
            </a:r>
            <a:r>
              <a:rPr lang="en-US" dirty="0" smtClean="0"/>
              <a:t>the release notes:</a:t>
            </a:r>
          </a:p>
          <a:p>
            <a:pPr lvl="1"/>
            <a:r>
              <a:rPr lang="en-US" dirty="0" smtClean="0"/>
              <a:t>Multicast name resolution</a:t>
            </a:r>
          </a:p>
          <a:p>
            <a:pPr lvl="1"/>
            <a:r>
              <a:rPr lang="en-US" dirty="0" smtClean="0"/>
              <a:t>Drivers can directly process records</a:t>
            </a:r>
          </a:p>
          <a:p>
            <a:pPr lvl="1"/>
            <a:r>
              <a:rPr lang="en-US" dirty="0" smtClean="0"/>
              <a:t>Multiple parallel callback threads on multi-core CPUs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60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287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Base 3.15 LSB</vt:lpstr>
      <vt:lpstr>Assemblies</vt:lpstr>
      <vt:lpstr>Property events</vt:lpstr>
      <vt:lpstr>Pointer Swapping for Arrays</vt:lpstr>
      <vt:lpstr>IOCs can bind to single NIF</vt:lpstr>
      <vt:lpstr>Sub-Arrays on the Fly</vt:lpstr>
      <vt:lpstr>Summary</vt:lpstr>
    </vt:vector>
  </TitlesOfParts>
  <Company>ITER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 3.15 LSB</dc:title>
  <dc:creator>Lange Ralph</dc:creator>
  <cp:lastModifiedBy>Lange Ralph</cp:lastModifiedBy>
  <cp:revision>15</cp:revision>
  <dcterms:created xsi:type="dcterms:W3CDTF">2016-05-24T10:16:20Z</dcterms:created>
  <dcterms:modified xsi:type="dcterms:W3CDTF">2016-05-27T06:29:17Z</dcterms:modified>
</cp:coreProperties>
</file>