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77" r:id="rId3"/>
    <p:sldId id="286" r:id="rId4"/>
    <p:sldId id="287" r:id="rId5"/>
    <p:sldId id="270" r:id="rId6"/>
    <p:sldId id="271" r:id="rId7"/>
    <p:sldId id="272" r:id="rId8"/>
    <p:sldId id="273" r:id="rId9"/>
    <p:sldId id="275" r:id="rId10"/>
    <p:sldId id="274" r:id="rId11"/>
    <p:sldId id="276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91" r:id="rId21"/>
    <p:sldId id="290" r:id="rId22"/>
    <p:sldId id="288" r:id="rId23"/>
    <p:sldId id="289" r:id="rId24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E32"/>
    <a:srgbClr val="FFFFFF"/>
    <a:srgbClr val="C75B12"/>
    <a:srgbClr val="E17000"/>
    <a:srgbClr val="5B8F22"/>
    <a:srgbClr val="D2C295"/>
    <a:srgbClr val="A79E70"/>
    <a:srgbClr val="4D4F53"/>
    <a:srgbClr val="0099CC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 showGuides="1">
      <p:cViewPr>
        <p:scale>
          <a:sx n="90" d="100"/>
          <a:sy n="90" d="100"/>
        </p:scale>
        <p:origin x="-1816" y="-568"/>
      </p:cViewPr>
      <p:guideLst>
        <p:guide orient="horz" pos="326"/>
        <p:guide orient="horz" pos="1294"/>
        <p:guide orient="horz" pos="3745"/>
        <p:guide orient="horz" pos="3980"/>
        <p:guide orient="horz" pos="1052"/>
        <p:guide orient="horz" pos="1741"/>
        <p:guide orient="horz" pos="4183"/>
        <p:guide orient="horz" pos="566"/>
        <p:guide orient="horz" pos="2808"/>
        <p:guide pos="2880"/>
        <p:guide pos="363"/>
        <p:guide pos="5396"/>
        <p:guide pos="282"/>
        <p:guide pos="3784"/>
        <p:guide pos="3736"/>
        <p:guide pos="2179"/>
        <p:guide pos="5464"/>
        <p:guide pos="38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5" d="100"/>
          <a:sy n="85" d="100"/>
        </p:scale>
        <p:origin x="-313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tags" Target="tags/tag1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Time (ms)</c:v>
                </c:pt>
              </c:strCache>
            </c:strRef>
          </c:tx>
          <c:marker>
            <c:symbol val="none"/>
          </c:marker>
          <c:cat>
            <c:numRef>
              <c:f>Sheet1!$A$2:$A$37</c:f>
              <c:numCache>
                <c:formatCode>General</c:formatCode>
                <c:ptCount val="36"/>
                <c:pt idx="0">
                  <c:v>8.0</c:v>
                </c:pt>
                <c:pt idx="1">
                  <c:v>16.0</c:v>
                </c:pt>
                <c:pt idx="2">
                  <c:v>24.0</c:v>
                </c:pt>
                <c:pt idx="3">
                  <c:v>27.0</c:v>
                </c:pt>
                <c:pt idx="4">
                  <c:v>32.0</c:v>
                </c:pt>
                <c:pt idx="5">
                  <c:v>54.0</c:v>
                </c:pt>
                <c:pt idx="6">
                  <c:v>64.0</c:v>
                </c:pt>
                <c:pt idx="7">
                  <c:v>81.0</c:v>
                </c:pt>
                <c:pt idx="8">
                  <c:v>108.0</c:v>
                </c:pt>
                <c:pt idx="9">
                  <c:v>125.0</c:v>
                </c:pt>
                <c:pt idx="10">
                  <c:v>128.0</c:v>
                </c:pt>
                <c:pt idx="11">
                  <c:v>192.0</c:v>
                </c:pt>
                <c:pt idx="12">
                  <c:v>216.0</c:v>
                </c:pt>
                <c:pt idx="13">
                  <c:v>250.0</c:v>
                </c:pt>
                <c:pt idx="14">
                  <c:v>256.0</c:v>
                </c:pt>
                <c:pt idx="15">
                  <c:v>343.0</c:v>
                </c:pt>
                <c:pt idx="16">
                  <c:v>375.0</c:v>
                </c:pt>
                <c:pt idx="17">
                  <c:v>432.0</c:v>
                </c:pt>
                <c:pt idx="18">
                  <c:v>500.0</c:v>
                </c:pt>
                <c:pt idx="19">
                  <c:v>512.0</c:v>
                </c:pt>
                <c:pt idx="20">
                  <c:v>648.0</c:v>
                </c:pt>
                <c:pt idx="21">
                  <c:v>686.0</c:v>
                </c:pt>
                <c:pt idx="22">
                  <c:v>729.0</c:v>
                </c:pt>
                <c:pt idx="23">
                  <c:v>864.0</c:v>
                </c:pt>
                <c:pt idx="24">
                  <c:v>1000.0</c:v>
                </c:pt>
                <c:pt idx="25">
                  <c:v>1024.0</c:v>
                </c:pt>
                <c:pt idx="26">
                  <c:v>1029.0</c:v>
                </c:pt>
                <c:pt idx="27">
                  <c:v>1372.0</c:v>
                </c:pt>
                <c:pt idx="28">
                  <c:v>1458.0</c:v>
                </c:pt>
                <c:pt idx="29">
                  <c:v>1536.0</c:v>
                </c:pt>
                <c:pt idx="30">
                  <c:v>2000.0</c:v>
                </c:pt>
                <c:pt idx="31">
                  <c:v>2048.0</c:v>
                </c:pt>
                <c:pt idx="32">
                  <c:v>2187.0</c:v>
                </c:pt>
                <c:pt idx="33">
                  <c:v>2916.0</c:v>
                </c:pt>
                <c:pt idx="34">
                  <c:v>3000.0</c:v>
                </c:pt>
                <c:pt idx="35">
                  <c:v>4000.0</c:v>
                </c:pt>
              </c:numCache>
            </c:numRef>
          </c:cat>
          <c:val>
            <c:numRef>
              <c:f>Sheet1!$B$2:$B$37</c:f>
              <c:numCache>
                <c:formatCode>General</c:formatCode>
                <c:ptCount val="36"/>
                <c:pt idx="0">
                  <c:v>207.447052002</c:v>
                </c:pt>
                <c:pt idx="1">
                  <c:v>195.441961288</c:v>
                </c:pt>
                <c:pt idx="2">
                  <c:v>243.541002274</c:v>
                </c:pt>
                <c:pt idx="3">
                  <c:v>203.350067139</c:v>
                </c:pt>
                <c:pt idx="4">
                  <c:v>215.840101242</c:v>
                </c:pt>
                <c:pt idx="5">
                  <c:v>191.651821136</c:v>
                </c:pt>
                <c:pt idx="6">
                  <c:v>212.012052536</c:v>
                </c:pt>
                <c:pt idx="7">
                  <c:v>291.071891785</c:v>
                </c:pt>
                <c:pt idx="8">
                  <c:v>196.313142776</c:v>
                </c:pt>
                <c:pt idx="9">
                  <c:v>190.884828568</c:v>
                </c:pt>
                <c:pt idx="10">
                  <c:v>196.280956268</c:v>
                </c:pt>
                <c:pt idx="11">
                  <c:v>398.759126663</c:v>
                </c:pt>
                <c:pt idx="12">
                  <c:v>198.386907578</c:v>
                </c:pt>
                <c:pt idx="13">
                  <c:v>203.456163406</c:v>
                </c:pt>
                <c:pt idx="14">
                  <c:v>326.4391422269989</c:v>
                </c:pt>
                <c:pt idx="15">
                  <c:v>195.549964905</c:v>
                </c:pt>
                <c:pt idx="16">
                  <c:v>402.328014374</c:v>
                </c:pt>
                <c:pt idx="17">
                  <c:v>206.540107727</c:v>
                </c:pt>
                <c:pt idx="18">
                  <c:v>201.830863953</c:v>
                </c:pt>
                <c:pt idx="19">
                  <c:v>190.829992294</c:v>
                </c:pt>
                <c:pt idx="20">
                  <c:v>195.951938629</c:v>
                </c:pt>
                <c:pt idx="21">
                  <c:v>329.722881317</c:v>
                </c:pt>
                <c:pt idx="22">
                  <c:v>351.7901897429983</c:v>
                </c:pt>
                <c:pt idx="23">
                  <c:v>198.089122772</c:v>
                </c:pt>
                <c:pt idx="24">
                  <c:v>195.293903351</c:v>
                </c:pt>
                <c:pt idx="25">
                  <c:v>199.179887772</c:v>
                </c:pt>
                <c:pt idx="26">
                  <c:v>195.209980011</c:v>
                </c:pt>
                <c:pt idx="27">
                  <c:v>211.899995804</c:v>
                </c:pt>
                <c:pt idx="28">
                  <c:v>249.845981598</c:v>
                </c:pt>
                <c:pt idx="29">
                  <c:v>199.949979782</c:v>
                </c:pt>
                <c:pt idx="30">
                  <c:v>193.608999252</c:v>
                </c:pt>
                <c:pt idx="31">
                  <c:v>203.184843063</c:v>
                </c:pt>
                <c:pt idx="32">
                  <c:v>200.193881989</c:v>
                </c:pt>
                <c:pt idx="33">
                  <c:v>206.578016281</c:v>
                </c:pt>
                <c:pt idx="34">
                  <c:v>204.668998718</c:v>
                </c:pt>
                <c:pt idx="35">
                  <c:v>243.736028671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5116008"/>
        <c:axId val="2064806552"/>
      </c:lineChart>
      <c:catAx>
        <c:axId val="2115116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# of names matched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64806552"/>
        <c:crosses val="autoZero"/>
        <c:auto val="1"/>
        <c:lblAlgn val="ctr"/>
        <c:lblOffset val="100"/>
        <c:noMultiLvlLbl val="0"/>
      </c:catAx>
      <c:valAx>
        <c:axId val="20648065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Response</a:t>
                </a:r>
                <a:r>
                  <a:rPr lang="en-US" baseline="0" dirty="0" smtClean="0"/>
                  <a:t> Time (</a:t>
                </a:r>
                <a:r>
                  <a:rPr lang="en-US" baseline="0" dirty="0" err="1" smtClean="0"/>
                  <a:t>ms</a:t>
                </a:r>
                <a:r>
                  <a:rPr lang="en-US" baseline="0" dirty="0" smtClean="0"/>
                  <a:t>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15116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Time (ms)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Sheet1!$A$2:$A$401</c:f>
              <c:numCache>
                <c:formatCode>General</c:formatCode>
                <c:ptCount val="400"/>
                <c:pt idx="0">
                  <c:v>2.0</c:v>
                </c:pt>
                <c:pt idx="1">
                  <c:v>3.0</c:v>
                </c:pt>
                <c:pt idx="2">
                  <c:v>3.0</c:v>
                </c:pt>
                <c:pt idx="3">
                  <c:v>4.0</c:v>
                </c:pt>
                <c:pt idx="4">
                  <c:v>4.0</c:v>
                </c:pt>
                <c:pt idx="5">
                  <c:v>4.0</c:v>
                </c:pt>
                <c:pt idx="6">
                  <c:v>5.0</c:v>
                </c:pt>
                <c:pt idx="7">
                  <c:v>5.0</c:v>
                </c:pt>
                <c:pt idx="8">
                  <c:v>5.0</c:v>
                </c:pt>
                <c:pt idx="9">
                  <c:v>5.0</c:v>
                </c:pt>
                <c:pt idx="10">
                  <c:v>6.0</c:v>
                </c:pt>
                <c:pt idx="11">
                  <c:v>6.0</c:v>
                </c:pt>
                <c:pt idx="12">
                  <c:v>6.0</c:v>
                </c:pt>
                <c:pt idx="13">
                  <c:v>6.0</c:v>
                </c:pt>
                <c:pt idx="14">
                  <c:v>6.0</c:v>
                </c:pt>
                <c:pt idx="15">
                  <c:v>7.0</c:v>
                </c:pt>
                <c:pt idx="16">
                  <c:v>7.0</c:v>
                </c:pt>
                <c:pt idx="17">
                  <c:v>7.0</c:v>
                </c:pt>
                <c:pt idx="18">
                  <c:v>7.0</c:v>
                </c:pt>
                <c:pt idx="19">
                  <c:v>7.0</c:v>
                </c:pt>
                <c:pt idx="20">
                  <c:v>7.0</c:v>
                </c:pt>
                <c:pt idx="21">
                  <c:v>8.0</c:v>
                </c:pt>
                <c:pt idx="22">
                  <c:v>8.0</c:v>
                </c:pt>
                <c:pt idx="23">
                  <c:v>8.0</c:v>
                </c:pt>
                <c:pt idx="24">
                  <c:v>8.0</c:v>
                </c:pt>
                <c:pt idx="25">
                  <c:v>8.0</c:v>
                </c:pt>
                <c:pt idx="26">
                  <c:v>8.0</c:v>
                </c:pt>
                <c:pt idx="27">
                  <c:v>8.0</c:v>
                </c:pt>
                <c:pt idx="28">
                  <c:v>9.0</c:v>
                </c:pt>
                <c:pt idx="29">
                  <c:v>9.0</c:v>
                </c:pt>
                <c:pt idx="30">
                  <c:v>9.0</c:v>
                </c:pt>
                <c:pt idx="31">
                  <c:v>9.0</c:v>
                </c:pt>
                <c:pt idx="32">
                  <c:v>9.0</c:v>
                </c:pt>
                <c:pt idx="33">
                  <c:v>9.0</c:v>
                </c:pt>
                <c:pt idx="34">
                  <c:v>9.0</c:v>
                </c:pt>
                <c:pt idx="35">
                  <c:v>9.0</c:v>
                </c:pt>
                <c:pt idx="36">
                  <c:v>10.0</c:v>
                </c:pt>
                <c:pt idx="37">
                  <c:v>10.0</c:v>
                </c:pt>
                <c:pt idx="38">
                  <c:v>10.0</c:v>
                </c:pt>
                <c:pt idx="39">
                  <c:v>10.0</c:v>
                </c:pt>
                <c:pt idx="40">
                  <c:v>10.0</c:v>
                </c:pt>
                <c:pt idx="41">
                  <c:v>10.0</c:v>
                </c:pt>
                <c:pt idx="42">
                  <c:v>10.0</c:v>
                </c:pt>
                <c:pt idx="43">
                  <c:v>10.0</c:v>
                </c:pt>
                <c:pt idx="44">
                  <c:v>10.0</c:v>
                </c:pt>
                <c:pt idx="45">
                  <c:v>11.0</c:v>
                </c:pt>
                <c:pt idx="46">
                  <c:v>11.0</c:v>
                </c:pt>
                <c:pt idx="47">
                  <c:v>11.0</c:v>
                </c:pt>
                <c:pt idx="48">
                  <c:v>11.0</c:v>
                </c:pt>
                <c:pt idx="49">
                  <c:v>11.0</c:v>
                </c:pt>
                <c:pt idx="50">
                  <c:v>11.0</c:v>
                </c:pt>
                <c:pt idx="51">
                  <c:v>11.0</c:v>
                </c:pt>
                <c:pt idx="52">
                  <c:v>11.0</c:v>
                </c:pt>
                <c:pt idx="53">
                  <c:v>11.0</c:v>
                </c:pt>
                <c:pt idx="54">
                  <c:v>11.0</c:v>
                </c:pt>
                <c:pt idx="55">
                  <c:v>12.0</c:v>
                </c:pt>
                <c:pt idx="56">
                  <c:v>12.0</c:v>
                </c:pt>
                <c:pt idx="57">
                  <c:v>12.0</c:v>
                </c:pt>
                <c:pt idx="58">
                  <c:v>12.0</c:v>
                </c:pt>
                <c:pt idx="59">
                  <c:v>12.0</c:v>
                </c:pt>
                <c:pt idx="60">
                  <c:v>12.0</c:v>
                </c:pt>
                <c:pt idx="61">
                  <c:v>12.0</c:v>
                </c:pt>
                <c:pt idx="62">
                  <c:v>12.0</c:v>
                </c:pt>
                <c:pt idx="63">
                  <c:v>12.0</c:v>
                </c:pt>
                <c:pt idx="64">
                  <c:v>12.0</c:v>
                </c:pt>
                <c:pt idx="65">
                  <c:v>12.0</c:v>
                </c:pt>
                <c:pt idx="66">
                  <c:v>13.0</c:v>
                </c:pt>
                <c:pt idx="67">
                  <c:v>13.0</c:v>
                </c:pt>
                <c:pt idx="68">
                  <c:v>13.0</c:v>
                </c:pt>
                <c:pt idx="69">
                  <c:v>13.0</c:v>
                </c:pt>
                <c:pt idx="70">
                  <c:v>13.0</c:v>
                </c:pt>
                <c:pt idx="71">
                  <c:v>13.0</c:v>
                </c:pt>
                <c:pt idx="72">
                  <c:v>13.0</c:v>
                </c:pt>
                <c:pt idx="73">
                  <c:v>13.0</c:v>
                </c:pt>
                <c:pt idx="74">
                  <c:v>13.0</c:v>
                </c:pt>
                <c:pt idx="75">
                  <c:v>13.0</c:v>
                </c:pt>
                <c:pt idx="76">
                  <c:v>13.0</c:v>
                </c:pt>
                <c:pt idx="77">
                  <c:v>13.0</c:v>
                </c:pt>
                <c:pt idx="78">
                  <c:v>14.0</c:v>
                </c:pt>
                <c:pt idx="79">
                  <c:v>14.0</c:v>
                </c:pt>
                <c:pt idx="80">
                  <c:v>14.0</c:v>
                </c:pt>
                <c:pt idx="81">
                  <c:v>14.0</c:v>
                </c:pt>
                <c:pt idx="82">
                  <c:v>14.0</c:v>
                </c:pt>
                <c:pt idx="83">
                  <c:v>14.0</c:v>
                </c:pt>
                <c:pt idx="84">
                  <c:v>14.0</c:v>
                </c:pt>
                <c:pt idx="85">
                  <c:v>14.0</c:v>
                </c:pt>
                <c:pt idx="86">
                  <c:v>14.0</c:v>
                </c:pt>
                <c:pt idx="87">
                  <c:v>14.0</c:v>
                </c:pt>
                <c:pt idx="88">
                  <c:v>14.0</c:v>
                </c:pt>
                <c:pt idx="89">
                  <c:v>14.0</c:v>
                </c:pt>
                <c:pt idx="90">
                  <c:v>14.0</c:v>
                </c:pt>
                <c:pt idx="91">
                  <c:v>15.0</c:v>
                </c:pt>
                <c:pt idx="92">
                  <c:v>15.0</c:v>
                </c:pt>
                <c:pt idx="93">
                  <c:v>15.0</c:v>
                </c:pt>
                <c:pt idx="94">
                  <c:v>15.0</c:v>
                </c:pt>
                <c:pt idx="95">
                  <c:v>15.0</c:v>
                </c:pt>
                <c:pt idx="96">
                  <c:v>15.0</c:v>
                </c:pt>
                <c:pt idx="97">
                  <c:v>15.0</c:v>
                </c:pt>
                <c:pt idx="98">
                  <c:v>15.0</c:v>
                </c:pt>
                <c:pt idx="99">
                  <c:v>15.0</c:v>
                </c:pt>
                <c:pt idx="100">
                  <c:v>15.0</c:v>
                </c:pt>
                <c:pt idx="101">
                  <c:v>15.0</c:v>
                </c:pt>
                <c:pt idx="102">
                  <c:v>15.0</c:v>
                </c:pt>
                <c:pt idx="103">
                  <c:v>15.0</c:v>
                </c:pt>
                <c:pt idx="104">
                  <c:v>15.0</c:v>
                </c:pt>
                <c:pt idx="105">
                  <c:v>16.0</c:v>
                </c:pt>
                <c:pt idx="106">
                  <c:v>16.0</c:v>
                </c:pt>
                <c:pt idx="107">
                  <c:v>16.0</c:v>
                </c:pt>
                <c:pt idx="108">
                  <c:v>16.0</c:v>
                </c:pt>
                <c:pt idx="109">
                  <c:v>16.0</c:v>
                </c:pt>
                <c:pt idx="110">
                  <c:v>16.0</c:v>
                </c:pt>
                <c:pt idx="111">
                  <c:v>16.0</c:v>
                </c:pt>
                <c:pt idx="112">
                  <c:v>16.0</c:v>
                </c:pt>
                <c:pt idx="113">
                  <c:v>16.0</c:v>
                </c:pt>
                <c:pt idx="114">
                  <c:v>16.0</c:v>
                </c:pt>
                <c:pt idx="115">
                  <c:v>16.0</c:v>
                </c:pt>
                <c:pt idx="116">
                  <c:v>16.0</c:v>
                </c:pt>
                <c:pt idx="117">
                  <c:v>16.0</c:v>
                </c:pt>
                <c:pt idx="118">
                  <c:v>16.0</c:v>
                </c:pt>
                <c:pt idx="119">
                  <c:v>16.0</c:v>
                </c:pt>
                <c:pt idx="120">
                  <c:v>17.0</c:v>
                </c:pt>
                <c:pt idx="121">
                  <c:v>17.0</c:v>
                </c:pt>
                <c:pt idx="122">
                  <c:v>17.0</c:v>
                </c:pt>
                <c:pt idx="123">
                  <c:v>17.0</c:v>
                </c:pt>
                <c:pt idx="124">
                  <c:v>17.0</c:v>
                </c:pt>
                <c:pt idx="125">
                  <c:v>17.0</c:v>
                </c:pt>
                <c:pt idx="126">
                  <c:v>17.0</c:v>
                </c:pt>
                <c:pt idx="127">
                  <c:v>17.0</c:v>
                </c:pt>
                <c:pt idx="128">
                  <c:v>17.0</c:v>
                </c:pt>
                <c:pt idx="129">
                  <c:v>17.0</c:v>
                </c:pt>
                <c:pt idx="130">
                  <c:v>17.0</c:v>
                </c:pt>
                <c:pt idx="131">
                  <c:v>17.0</c:v>
                </c:pt>
                <c:pt idx="132">
                  <c:v>17.0</c:v>
                </c:pt>
                <c:pt idx="133">
                  <c:v>17.0</c:v>
                </c:pt>
                <c:pt idx="134">
                  <c:v>17.0</c:v>
                </c:pt>
                <c:pt idx="135">
                  <c:v>17.0</c:v>
                </c:pt>
                <c:pt idx="136">
                  <c:v>18.0</c:v>
                </c:pt>
                <c:pt idx="137">
                  <c:v>18.0</c:v>
                </c:pt>
                <c:pt idx="138">
                  <c:v>18.0</c:v>
                </c:pt>
                <c:pt idx="139">
                  <c:v>18.0</c:v>
                </c:pt>
                <c:pt idx="140">
                  <c:v>18.0</c:v>
                </c:pt>
                <c:pt idx="141">
                  <c:v>18.0</c:v>
                </c:pt>
                <c:pt idx="142">
                  <c:v>18.0</c:v>
                </c:pt>
                <c:pt idx="143">
                  <c:v>18.0</c:v>
                </c:pt>
                <c:pt idx="144">
                  <c:v>18.0</c:v>
                </c:pt>
                <c:pt idx="145">
                  <c:v>18.0</c:v>
                </c:pt>
                <c:pt idx="146">
                  <c:v>18.0</c:v>
                </c:pt>
                <c:pt idx="147">
                  <c:v>18.0</c:v>
                </c:pt>
                <c:pt idx="148">
                  <c:v>18.0</c:v>
                </c:pt>
                <c:pt idx="149">
                  <c:v>18.0</c:v>
                </c:pt>
                <c:pt idx="150">
                  <c:v>18.0</c:v>
                </c:pt>
                <c:pt idx="151">
                  <c:v>18.0</c:v>
                </c:pt>
                <c:pt idx="152">
                  <c:v>18.0</c:v>
                </c:pt>
                <c:pt idx="153">
                  <c:v>19.0</c:v>
                </c:pt>
                <c:pt idx="154">
                  <c:v>19.0</c:v>
                </c:pt>
                <c:pt idx="155">
                  <c:v>19.0</c:v>
                </c:pt>
                <c:pt idx="156">
                  <c:v>19.0</c:v>
                </c:pt>
                <c:pt idx="157">
                  <c:v>19.0</c:v>
                </c:pt>
                <c:pt idx="158">
                  <c:v>19.0</c:v>
                </c:pt>
                <c:pt idx="159">
                  <c:v>19.0</c:v>
                </c:pt>
                <c:pt idx="160">
                  <c:v>19.0</c:v>
                </c:pt>
                <c:pt idx="161">
                  <c:v>19.0</c:v>
                </c:pt>
                <c:pt idx="162">
                  <c:v>19.0</c:v>
                </c:pt>
                <c:pt idx="163">
                  <c:v>19.0</c:v>
                </c:pt>
                <c:pt idx="164">
                  <c:v>19.0</c:v>
                </c:pt>
                <c:pt idx="165">
                  <c:v>19.0</c:v>
                </c:pt>
                <c:pt idx="166">
                  <c:v>19.0</c:v>
                </c:pt>
                <c:pt idx="167">
                  <c:v>19.0</c:v>
                </c:pt>
                <c:pt idx="168">
                  <c:v>19.0</c:v>
                </c:pt>
                <c:pt idx="169">
                  <c:v>19.0</c:v>
                </c:pt>
                <c:pt idx="170">
                  <c:v>19.0</c:v>
                </c:pt>
                <c:pt idx="171">
                  <c:v>20.0</c:v>
                </c:pt>
                <c:pt idx="172">
                  <c:v>20.0</c:v>
                </c:pt>
                <c:pt idx="173">
                  <c:v>20.0</c:v>
                </c:pt>
                <c:pt idx="174">
                  <c:v>20.0</c:v>
                </c:pt>
                <c:pt idx="175">
                  <c:v>20.0</c:v>
                </c:pt>
                <c:pt idx="176">
                  <c:v>20.0</c:v>
                </c:pt>
                <c:pt idx="177">
                  <c:v>20.0</c:v>
                </c:pt>
                <c:pt idx="178">
                  <c:v>20.0</c:v>
                </c:pt>
                <c:pt idx="179">
                  <c:v>20.0</c:v>
                </c:pt>
                <c:pt idx="180">
                  <c:v>20.0</c:v>
                </c:pt>
                <c:pt idx="181">
                  <c:v>20.0</c:v>
                </c:pt>
                <c:pt idx="182">
                  <c:v>20.0</c:v>
                </c:pt>
                <c:pt idx="183">
                  <c:v>20.0</c:v>
                </c:pt>
                <c:pt idx="184">
                  <c:v>20.0</c:v>
                </c:pt>
                <c:pt idx="185">
                  <c:v>20.0</c:v>
                </c:pt>
                <c:pt idx="186">
                  <c:v>20.0</c:v>
                </c:pt>
                <c:pt idx="187">
                  <c:v>20.0</c:v>
                </c:pt>
                <c:pt idx="188">
                  <c:v>20.0</c:v>
                </c:pt>
                <c:pt idx="189">
                  <c:v>20.0</c:v>
                </c:pt>
                <c:pt idx="190">
                  <c:v>21.0</c:v>
                </c:pt>
                <c:pt idx="191">
                  <c:v>21.0</c:v>
                </c:pt>
                <c:pt idx="192">
                  <c:v>21.0</c:v>
                </c:pt>
                <c:pt idx="193">
                  <c:v>21.0</c:v>
                </c:pt>
                <c:pt idx="194">
                  <c:v>21.0</c:v>
                </c:pt>
                <c:pt idx="195">
                  <c:v>21.0</c:v>
                </c:pt>
                <c:pt idx="196">
                  <c:v>21.0</c:v>
                </c:pt>
                <c:pt idx="197">
                  <c:v>21.0</c:v>
                </c:pt>
                <c:pt idx="198">
                  <c:v>21.0</c:v>
                </c:pt>
                <c:pt idx="199">
                  <c:v>21.0</c:v>
                </c:pt>
                <c:pt idx="200">
                  <c:v>21.0</c:v>
                </c:pt>
                <c:pt idx="201">
                  <c:v>21.0</c:v>
                </c:pt>
                <c:pt idx="202">
                  <c:v>21.0</c:v>
                </c:pt>
                <c:pt idx="203">
                  <c:v>21.0</c:v>
                </c:pt>
                <c:pt idx="204">
                  <c:v>21.0</c:v>
                </c:pt>
                <c:pt idx="205">
                  <c:v>21.0</c:v>
                </c:pt>
                <c:pt idx="206">
                  <c:v>21.0</c:v>
                </c:pt>
                <c:pt idx="207">
                  <c:v>21.0</c:v>
                </c:pt>
                <c:pt idx="208">
                  <c:v>21.0</c:v>
                </c:pt>
                <c:pt idx="209">
                  <c:v>21.0</c:v>
                </c:pt>
                <c:pt idx="210">
                  <c:v>22.0</c:v>
                </c:pt>
                <c:pt idx="211">
                  <c:v>22.0</c:v>
                </c:pt>
                <c:pt idx="212">
                  <c:v>22.0</c:v>
                </c:pt>
                <c:pt idx="213">
                  <c:v>22.0</c:v>
                </c:pt>
                <c:pt idx="214">
                  <c:v>22.0</c:v>
                </c:pt>
                <c:pt idx="215">
                  <c:v>22.0</c:v>
                </c:pt>
                <c:pt idx="216">
                  <c:v>22.0</c:v>
                </c:pt>
                <c:pt idx="217">
                  <c:v>22.0</c:v>
                </c:pt>
                <c:pt idx="218">
                  <c:v>22.0</c:v>
                </c:pt>
                <c:pt idx="219">
                  <c:v>22.0</c:v>
                </c:pt>
                <c:pt idx="220">
                  <c:v>22.0</c:v>
                </c:pt>
                <c:pt idx="221">
                  <c:v>22.0</c:v>
                </c:pt>
                <c:pt idx="222">
                  <c:v>22.0</c:v>
                </c:pt>
                <c:pt idx="223">
                  <c:v>22.0</c:v>
                </c:pt>
                <c:pt idx="224">
                  <c:v>22.0</c:v>
                </c:pt>
                <c:pt idx="225">
                  <c:v>22.0</c:v>
                </c:pt>
                <c:pt idx="226">
                  <c:v>22.0</c:v>
                </c:pt>
                <c:pt idx="227">
                  <c:v>22.0</c:v>
                </c:pt>
                <c:pt idx="228">
                  <c:v>22.0</c:v>
                </c:pt>
                <c:pt idx="229">
                  <c:v>23.0</c:v>
                </c:pt>
                <c:pt idx="230">
                  <c:v>23.0</c:v>
                </c:pt>
                <c:pt idx="231">
                  <c:v>23.0</c:v>
                </c:pt>
                <c:pt idx="232">
                  <c:v>23.0</c:v>
                </c:pt>
                <c:pt idx="233">
                  <c:v>23.0</c:v>
                </c:pt>
                <c:pt idx="234">
                  <c:v>23.0</c:v>
                </c:pt>
                <c:pt idx="235">
                  <c:v>23.0</c:v>
                </c:pt>
                <c:pt idx="236">
                  <c:v>23.0</c:v>
                </c:pt>
                <c:pt idx="237">
                  <c:v>23.0</c:v>
                </c:pt>
                <c:pt idx="238">
                  <c:v>23.0</c:v>
                </c:pt>
                <c:pt idx="239">
                  <c:v>23.0</c:v>
                </c:pt>
                <c:pt idx="240">
                  <c:v>23.0</c:v>
                </c:pt>
                <c:pt idx="241">
                  <c:v>23.0</c:v>
                </c:pt>
                <c:pt idx="242">
                  <c:v>23.0</c:v>
                </c:pt>
                <c:pt idx="243">
                  <c:v>23.0</c:v>
                </c:pt>
                <c:pt idx="244">
                  <c:v>23.0</c:v>
                </c:pt>
                <c:pt idx="245">
                  <c:v>23.0</c:v>
                </c:pt>
                <c:pt idx="246">
                  <c:v>23.0</c:v>
                </c:pt>
                <c:pt idx="247">
                  <c:v>24.0</c:v>
                </c:pt>
                <c:pt idx="248">
                  <c:v>24.0</c:v>
                </c:pt>
                <c:pt idx="249">
                  <c:v>24.0</c:v>
                </c:pt>
                <c:pt idx="250">
                  <c:v>24.0</c:v>
                </c:pt>
                <c:pt idx="251">
                  <c:v>24.0</c:v>
                </c:pt>
                <c:pt idx="252">
                  <c:v>24.0</c:v>
                </c:pt>
                <c:pt idx="253">
                  <c:v>24.0</c:v>
                </c:pt>
                <c:pt idx="254">
                  <c:v>24.0</c:v>
                </c:pt>
                <c:pt idx="255">
                  <c:v>24.0</c:v>
                </c:pt>
                <c:pt idx="256">
                  <c:v>24.0</c:v>
                </c:pt>
                <c:pt idx="257">
                  <c:v>24.0</c:v>
                </c:pt>
                <c:pt idx="258">
                  <c:v>24.0</c:v>
                </c:pt>
                <c:pt idx="259">
                  <c:v>24.0</c:v>
                </c:pt>
                <c:pt idx="260">
                  <c:v>24.0</c:v>
                </c:pt>
                <c:pt idx="261">
                  <c:v>24.0</c:v>
                </c:pt>
                <c:pt idx="262">
                  <c:v>24.0</c:v>
                </c:pt>
                <c:pt idx="263">
                  <c:v>24.0</c:v>
                </c:pt>
                <c:pt idx="264">
                  <c:v>25.0</c:v>
                </c:pt>
                <c:pt idx="265">
                  <c:v>25.0</c:v>
                </c:pt>
                <c:pt idx="266">
                  <c:v>25.0</c:v>
                </c:pt>
                <c:pt idx="267">
                  <c:v>25.0</c:v>
                </c:pt>
                <c:pt idx="268">
                  <c:v>25.0</c:v>
                </c:pt>
                <c:pt idx="269">
                  <c:v>25.0</c:v>
                </c:pt>
                <c:pt idx="270">
                  <c:v>25.0</c:v>
                </c:pt>
                <c:pt idx="271">
                  <c:v>25.0</c:v>
                </c:pt>
                <c:pt idx="272">
                  <c:v>25.0</c:v>
                </c:pt>
                <c:pt idx="273">
                  <c:v>25.0</c:v>
                </c:pt>
                <c:pt idx="274">
                  <c:v>25.0</c:v>
                </c:pt>
                <c:pt idx="275">
                  <c:v>25.0</c:v>
                </c:pt>
                <c:pt idx="276">
                  <c:v>25.0</c:v>
                </c:pt>
                <c:pt idx="277">
                  <c:v>25.0</c:v>
                </c:pt>
                <c:pt idx="278">
                  <c:v>25.0</c:v>
                </c:pt>
                <c:pt idx="279">
                  <c:v>25.0</c:v>
                </c:pt>
                <c:pt idx="280">
                  <c:v>26.0</c:v>
                </c:pt>
                <c:pt idx="281">
                  <c:v>26.0</c:v>
                </c:pt>
                <c:pt idx="282">
                  <c:v>26.0</c:v>
                </c:pt>
                <c:pt idx="283">
                  <c:v>26.0</c:v>
                </c:pt>
                <c:pt idx="284">
                  <c:v>26.0</c:v>
                </c:pt>
                <c:pt idx="285">
                  <c:v>26.0</c:v>
                </c:pt>
                <c:pt idx="286">
                  <c:v>26.0</c:v>
                </c:pt>
                <c:pt idx="287">
                  <c:v>26.0</c:v>
                </c:pt>
                <c:pt idx="288">
                  <c:v>26.0</c:v>
                </c:pt>
                <c:pt idx="289">
                  <c:v>26.0</c:v>
                </c:pt>
                <c:pt idx="290">
                  <c:v>26.0</c:v>
                </c:pt>
                <c:pt idx="291">
                  <c:v>26.0</c:v>
                </c:pt>
                <c:pt idx="292">
                  <c:v>26.0</c:v>
                </c:pt>
                <c:pt idx="293">
                  <c:v>26.0</c:v>
                </c:pt>
                <c:pt idx="294">
                  <c:v>26.0</c:v>
                </c:pt>
                <c:pt idx="295">
                  <c:v>27.0</c:v>
                </c:pt>
                <c:pt idx="296">
                  <c:v>27.0</c:v>
                </c:pt>
                <c:pt idx="297">
                  <c:v>27.0</c:v>
                </c:pt>
                <c:pt idx="298">
                  <c:v>27.0</c:v>
                </c:pt>
                <c:pt idx="299">
                  <c:v>27.0</c:v>
                </c:pt>
                <c:pt idx="300">
                  <c:v>27.0</c:v>
                </c:pt>
                <c:pt idx="301">
                  <c:v>27.0</c:v>
                </c:pt>
                <c:pt idx="302">
                  <c:v>27.0</c:v>
                </c:pt>
                <c:pt idx="303">
                  <c:v>27.0</c:v>
                </c:pt>
                <c:pt idx="304">
                  <c:v>27.0</c:v>
                </c:pt>
                <c:pt idx="305">
                  <c:v>27.0</c:v>
                </c:pt>
                <c:pt idx="306">
                  <c:v>27.0</c:v>
                </c:pt>
                <c:pt idx="307">
                  <c:v>27.0</c:v>
                </c:pt>
                <c:pt idx="308">
                  <c:v>27.0</c:v>
                </c:pt>
                <c:pt idx="309">
                  <c:v>28.0</c:v>
                </c:pt>
                <c:pt idx="310">
                  <c:v>28.0</c:v>
                </c:pt>
                <c:pt idx="311">
                  <c:v>28.0</c:v>
                </c:pt>
                <c:pt idx="312">
                  <c:v>28.0</c:v>
                </c:pt>
                <c:pt idx="313">
                  <c:v>28.0</c:v>
                </c:pt>
                <c:pt idx="314">
                  <c:v>28.0</c:v>
                </c:pt>
                <c:pt idx="315">
                  <c:v>28.0</c:v>
                </c:pt>
                <c:pt idx="316">
                  <c:v>28.0</c:v>
                </c:pt>
                <c:pt idx="317">
                  <c:v>28.0</c:v>
                </c:pt>
                <c:pt idx="318">
                  <c:v>28.0</c:v>
                </c:pt>
                <c:pt idx="319">
                  <c:v>28.0</c:v>
                </c:pt>
                <c:pt idx="320">
                  <c:v>28.0</c:v>
                </c:pt>
                <c:pt idx="321">
                  <c:v>28.0</c:v>
                </c:pt>
                <c:pt idx="322">
                  <c:v>29.0</c:v>
                </c:pt>
                <c:pt idx="323">
                  <c:v>29.0</c:v>
                </c:pt>
                <c:pt idx="324">
                  <c:v>29.0</c:v>
                </c:pt>
                <c:pt idx="325">
                  <c:v>29.0</c:v>
                </c:pt>
                <c:pt idx="326">
                  <c:v>29.0</c:v>
                </c:pt>
                <c:pt idx="327">
                  <c:v>29.0</c:v>
                </c:pt>
                <c:pt idx="328">
                  <c:v>29.0</c:v>
                </c:pt>
                <c:pt idx="329">
                  <c:v>29.0</c:v>
                </c:pt>
                <c:pt idx="330">
                  <c:v>29.0</c:v>
                </c:pt>
                <c:pt idx="331">
                  <c:v>29.0</c:v>
                </c:pt>
                <c:pt idx="332">
                  <c:v>29.0</c:v>
                </c:pt>
                <c:pt idx="333">
                  <c:v>29.0</c:v>
                </c:pt>
                <c:pt idx="334">
                  <c:v>30.0</c:v>
                </c:pt>
                <c:pt idx="335">
                  <c:v>30.0</c:v>
                </c:pt>
                <c:pt idx="336">
                  <c:v>30.0</c:v>
                </c:pt>
                <c:pt idx="337">
                  <c:v>30.0</c:v>
                </c:pt>
                <c:pt idx="338">
                  <c:v>30.0</c:v>
                </c:pt>
                <c:pt idx="339">
                  <c:v>30.0</c:v>
                </c:pt>
                <c:pt idx="340">
                  <c:v>30.0</c:v>
                </c:pt>
                <c:pt idx="341">
                  <c:v>30.0</c:v>
                </c:pt>
                <c:pt idx="342">
                  <c:v>30.0</c:v>
                </c:pt>
                <c:pt idx="343">
                  <c:v>30.0</c:v>
                </c:pt>
                <c:pt idx="344">
                  <c:v>30.0</c:v>
                </c:pt>
                <c:pt idx="345">
                  <c:v>31.0</c:v>
                </c:pt>
                <c:pt idx="346">
                  <c:v>31.0</c:v>
                </c:pt>
                <c:pt idx="347">
                  <c:v>31.0</c:v>
                </c:pt>
                <c:pt idx="348">
                  <c:v>31.0</c:v>
                </c:pt>
                <c:pt idx="349">
                  <c:v>31.0</c:v>
                </c:pt>
                <c:pt idx="350">
                  <c:v>31.0</c:v>
                </c:pt>
                <c:pt idx="351">
                  <c:v>31.0</c:v>
                </c:pt>
                <c:pt idx="352">
                  <c:v>31.0</c:v>
                </c:pt>
                <c:pt idx="353">
                  <c:v>31.0</c:v>
                </c:pt>
                <c:pt idx="354">
                  <c:v>31.0</c:v>
                </c:pt>
                <c:pt idx="355">
                  <c:v>32.0</c:v>
                </c:pt>
                <c:pt idx="356">
                  <c:v>32.0</c:v>
                </c:pt>
                <c:pt idx="357">
                  <c:v>32.0</c:v>
                </c:pt>
                <c:pt idx="358">
                  <c:v>32.0</c:v>
                </c:pt>
                <c:pt idx="359">
                  <c:v>32.0</c:v>
                </c:pt>
                <c:pt idx="360">
                  <c:v>32.0</c:v>
                </c:pt>
                <c:pt idx="361">
                  <c:v>32.0</c:v>
                </c:pt>
                <c:pt idx="362">
                  <c:v>32.0</c:v>
                </c:pt>
                <c:pt idx="363">
                  <c:v>32.0</c:v>
                </c:pt>
                <c:pt idx="364">
                  <c:v>33.0</c:v>
                </c:pt>
                <c:pt idx="365">
                  <c:v>33.0</c:v>
                </c:pt>
                <c:pt idx="366">
                  <c:v>33.0</c:v>
                </c:pt>
                <c:pt idx="367">
                  <c:v>33.0</c:v>
                </c:pt>
                <c:pt idx="368">
                  <c:v>33.0</c:v>
                </c:pt>
                <c:pt idx="369">
                  <c:v>33.0</c:v>
                </c:pt>
                <c:pt idx="370">
                  <c:v>33.0</c:v>
                </c:pt>
                <c:pt idx="371">
                  <c:v>33.0</c:v>
                </c:pt>
                <c:pt idx="372">
                  <c:v>34.0</c:v>
                </c:pt>
                <c:pt idx="373">
                  <c:v>34.0</c:v>
                </c:pt>
                <c:pt idx="374">
                  <c:v>34.0</c:v>
                </c:pt>
                <c:pt idx="375">
                  <c:v>34.0</c:v>
                </c:pt>
                <c:pt idx="376">
                  <c:v>34.0</c:v>
                </c:pt>
                <c:pt idx="377">
                  <c:v>34.0</c:v>
                </c:pt>
                <c:pt idx="378">
                  <c:v>34.0</c:v>
                </c:pt>
                <c:pt idx="379">
                  <c:v>35.0</c:v>
                </c:pt>
                <c:pt idx="380">
                  <c:v>35.0</c:v>
                </c:pt>
                <c:pt idx="381">
                  <c:v>35.0</c:v>
                </c:pt>
                <c:pt idx="382">
                  <c:v>35.0</c:v>
                </c:pt>
                <c:pt idx="383">
                  <c:v>35.0</c:v>
                </c:pt>
                <c:pt idx="384">
                  <c:v>35.0</c:v>
                </c:pt>
                <c:pt idx="385">
                  <c:v>36.0</c:v>
                </c:pt>
                <c:pt idx="386">
                  <c:v>36.0</c:v>
                </c:pt>
                <c:pt idx="387">
                  <c:v>36.0</c:v>
                </c:pt>
                <c:pt idx="388">
                  <c:v>36.0</c:v>
                </c:pt>
                <c:pt idx="389">
                  <c:v>36.0</c:v>
                </c:pt>
                <c:pt idx="390">
                  <c:v>37.0</c:v>
                </c:pt>
                <c:pt idx="391">
                  <c:v>37.0</c:v>
                </c:pt>
                <c:pt idx="392">
                  <c:v>37.0</c:v>
                </c:pt>
                <c:pt idx="393">
                  <c:v>37.0</c:v>
                </c:pt>
                <c:pt idx="394">
                  <c:v>38.0</c:v>
                </c:pt>
                <c:pt idx="395">
                  <c:v>38.0</c:v>
                </c:pt>
                <c:pt idx="396">
                  <c:v>38.0</c:v>
                </c:pt>
                <c:pt idx="397">
                  <c:v>39.0</c:v>
                </c:pt>
                <c:pt idx="398">
                  <c:v>39.0</c:v>
                </c:pt>
                <c:pt idx="399">
                  <c:v>40.0</c:v>
                </c:pt>
              </c:numCache>
            </c:numRef>
          </c:xVal>
          <c:yVal>
            <c:numRef>
              <c:f>Sheet1!$B$2:$B$401</c:f>
              <c:numCache>
                <c:formatCode>General</c:formatCode>
                <c:ptCount val="400"/>
                <c:pt idx="0">
                  <c:v>233.27088356</c:v>
                </c:pt>
                <c:pt idx="1">
                  <c:v>234.031915665</c:v>
                </c:pt>
                <c:pt idx="2">
                  <c:v>233.526945114</c:v>
                </c:pt>
                <c:pt idx="3">
                  <c:v>234.863996506</c:v>
                </c:pt>
                <c:pt idx="4">
                  <c:v>233.394145966</c:v>
                </c:pt>
                <c:pt idx="5">
                  <c:v>230.885028839</c:v>
                </c:pt>
                <c:pt idx="6">
                  <c:v>234.82298851</c:v>
                </c:pt>
                <c:pt idx="7">
                  <c:v>234.570980072</c:v>
                </c:pt>
                <c:pt idx="8">
                  <c:v>235.976934433</c:v>
                </c:pt>
                <c:pt idx="9">
                  <c:v>231.009960175</c:v>
                </c:pt>
                <c:pt idx="10">
                  <c:v>234.805822372</c:v>
                </c:pt>
                <c:pt idx="11">
                  <c:v>235.02612114</c:v>
                </c:pt>
                <c:pt idx="12">
                  <c:v>234.897136688</c:v>
                </c:pt>
                <c:pt idx="13">
                  <c:v>235.71896553</c:v>
                </c:pt>
                <c:pt idx="14">
                  <c:v>230.926036835</c:v>
                </c:pt>
                <c:pt idx="15">
                  <c:v>235.342979431</c:v>
                </c:pt>
                <c:pt idx="16">
                  <c:v>234.940052032</c:v>
                </c:pt>
                <c:pt idx="17">
                  <c:v>233.647108078</c:v>
                </c:pt>
                <c:pt idx="18">
                  <c:v>234.15184021</c:v>
                </c:pt>
                <c:pt idx="19">
                  <c:v>234.726905823</c:v>
                </c:pt>
                <c:pt idx="20">
                  <c:v>232.456922531</c:v>
                </c:pt>
                <c:pt idx="21">
                  <c:v>234.064102173</c:v>
                </c:pt>
                <c:pt idx="22">
                  <c:v>234.577894211</c:v>
                </c:pt>
                <c:pt idx="23">
                  <c:v>235.929965973</c:v>
                </c:pt>
                <c:pt idx="24">
                  <c:v>236.022949219</c:v>
                </c:pt>
                <c:pt idx="25">
                  <c:v>235.090017319</c:v>
                </c:pt>
                <c:pt idx="26">
                  <c:v>233.387947083</c:v>
                </c:pt>
                <c:pt idx="27">
                  <c:v>231.364011765</c:v>
                </c:pt>
                <c:pt idx="28">
                  <c:v>235.533952713</c:v>
                </c:pt>
                <c:pt idx="29">
                  <c:v>235.999822617</c:v>
                </c:pt>
                <c:pt idx="30">
                  <c:v>233.803033829</c:v>
                </c:pt>
                <c:pt idx="31">
                  <c:v>233.645915985</c:v>
                </c:pt>
                <c:pt idx="32">
                  <c:v>237.100839615</c:v>
                </c:pt>
                <c:pt idx="33">
                  <c:v>235.523939133</c:v>
                </c:pt>
                <c:pt idx="34">
                  <c:v>236.078023911</c:v>
                </c:pt>
                <c:pt idx="35">
                  <c:v>233.011007309</c:v>
                </c:pt>
                <c:pt idx="36">
                  <c:v>234.758138657</c:v>
                </c:pt>
                <c:pt idx="37">
                  <c:v>233.937978745</c:v>
                </c:pt>
                <c:pt idx="38">
                  <c:v>236.539840698</c:v>
                </c:pt>
                <c:pt idx="39">
                  <c:v>234.941959381</c:v>
                </c:pt>
                <c:pt idx="40">
                  <c:v>233.697891235</c:v>
                </c:pt>
                <c:pt idx="41">
                  <c:v>234.749078751</c:v>
                </c:pt>
                <c:pt idx="42">
                  <c:v>233.326911926</c:v>
                </c:pt>
                <c:pt idx="43">
                  <c:v>233.673810959</c:v>
                </c:pt>
                <c:pt idx="44">
                  <c:v>245.972156525</c:v>
                </c:pt>
                <c:pt idx="45">
                  <c:v>234.65681076</c:v>
                </c:pt>
                <c:pt idx="46">
                  <c:v>234.900951385</c:v>
                </c:pt>
                <c:pt idx="47">
                  <c:v>235.014915466</c:v>
                </c:pt>
                <c:pt idx="48">
                  <c:v>234.485149384</c:v>
                </c:pt>
                <c:pt idx="49">
                  <c:v>233.188152313</c:v>
                </c:pt>
                <c:pt idx="50">
                  <c:v>234.534025192</c:v>
                </c:pt>
                <c:pt idx="51">
                  <c:v>234.695911407</c:v>
                </c:pt>
                <c:pt idx="52">
                  <c:v>236.346006393</c:v>
                </c:pt>
                <c:pt idx="53">
                  <c:v>235.960006714</c:v>
                </c:pt>
                <c:pt idx="54">
                  <c:v>229.694128036</c:v>
                </c:pt>
                <c:pt idx="55">
                  <c:v>235.417842865</c:v>
                </c:pt>
                <c:pt idx="56">
                  <c:v>234.932899475</c:v>
                </c:pt>
                <c:pt idx="57">
                  <c:v>234.075069427</c:v>
                </c:pt>
                <c:pt idx="58">
                  <c:v>235.5191707609999</c:v>
                </c:pt>
                <c:pt idx="59">
                  <c:v>235.130786896</c:v>
                </c:pt>
                <c:pt idx="60">
                  <c:v>236.125946045</c:v>
                </c:pt>
                <c:pt idx="61">
                  <c:v>235.249042511</c:v>
                </c:pt>
                <c:pt idx="62">
                  <c:v>233.292818069</c:v>
                </c:pt>
                <c:pt idx="63">
                  <c:v>235.090017319</c:v>
                </c:pt>
                <c:pt idx="64">
                  <c:v>234.455108643</c:v>
                </c:pt>
                <c:pt idx="65">
                  <c:v>233.549118042</c:v>
                </c:pt>
                <c:pt idx="66">
                  <c:v>234.144926071</c:v>
                </c:pt>
                <c:pt idx="67">
                  <c:v>235.028028488</c:v>
                </c:pt>
                <c:pt idx="68">
                  <c:v>235.093832016</c:v>
                </c:pt>
                <c:pt idx="69">
                  <c:v>236.204147339</c:v>
                </c:pt>
                <c:pt idx="70">
                  <c:v>235.266923904</c:v>
                </c:pt>
                <c:pt idx="71">
                  <c:v>233.588933945</c:v>
                </c:pt>
                <c:pt idx="72">
                  <c:v>234.742879868</c:v>
                </c:pt>
                <c:pt idx="73">
                  <c:v>235.784053802</c:v>
                </c:pt>
                <c:pt idx="74">
                  <c:v>234.883069992</c:v>
                </c:pt>
                <c:pt idx="75">
                  <c:v>234.39002037</c:v>
                </c:pt>
                <c:pt idx="76">
                  <c:v>235.218048096</c:v>
                </c:pt>
                <c:pt idx="77">
                  <c:v>230.54599762</c:v>
                </c:pt>
                <c:pt idx="78">
                  <c:v>234.691143036</c:v>
                </c:pt>
                <c:pt idx="79">
                  <c:v>236.076831818</c:v>
                </c:pt>
                <c:pt idx="80">
                  <c:v>234.832048416</c:v>
                </c:pt>
                <c:pt idx="81">
                  <c:v>233.628988266</c:v>
                </c:pt>
                <c:pt idx="82">
                  <c:v>234.987020493</c:v>
                </c:pt>
                <c:pt idx="83">
                  <c:v>235.321998596</c:v>
                </c:pt>
                <c:pt idx="84">
                  <c:v>236.013174057</c:v>
                </c:pt>
                <c:pt idx="85">
                  <c:v>233.601093292</c:v>
                </c:pt>
                <c:pt idx="86">
                  <c:v>234.855890274</c:v>
                </c:pt>
                <c:pt idx="87">
                  <c:v>235.154867172</c:v>
                </c:pt>
                <c:pt idx="88">
                  <c:v>235.044002533</c:v>
                </c:pt>
                <c:pt idx="89">
                  <c:v>237.482070923</c:v>
                </c:pt>
                <c:pt idx="90">
                  <c:v>228.7101745609999</c:v>
                </c:pt>
                <c:pt idx="91">
                  <c:v>234.98916626</c:v>
                </c:pt>
                <c:pt idx="92">
                  <c:v>233.569860458</c:v>
                </c:pt>
                <c:pt idx="93">
                  <c:v>235.843896866</c:v>
                </c:pt>
                <c:pt idx="94">
                  <c:v>234.917879105</c:v>
                </c:pt>
                <c:pt idx="95">
                  <c:v>235.687017441</c:v>
                </c:pt>
                <c:pt idx="96">
                  <c:v>234.897136688</c:v>
                </c:pt>
                <c:pt idx="97">
                  <c:v>234.110116959</c:v>
                </c:pt>
                <c:pt idx="98">
                  <c:v>235.821008682</c:v>
                </c:pt>
                <c:pt idx="99">
                  <c:v>234.856128693</c:v>
                </c:pt>
                <c:pt idx="100">
                  <c:v>234.385967255</c:v>
                </c:pt>
                <c:pt idx="101">
                  <c:v>234.513044357</c:v>
                </c:pt>
                <c:pt idx="102">
                  <c:v>233.341217041</c:v>
                </c:pt>
                <c:pt idx="103">
                  <c:v>244.397878647</c:v>
                </c:pt>
                <c:pt idx="104">
                  <c:v>231.851816177</c:v>
                </c:pt>
                <c:pt idx="105">
                  <c:v>234.750032425</c:v>
                </c:pt>
                <c:pt idx="106">
                  <c:v>234.586000443</c:v>
                </c:pt>
                <c:pt idx="107">
                  <c:v>236.071109772</c:v>
                </c:pt>
                <c:pt idx="108">
                  <c:v>234.678983688</c:v>
                </c:pt>
                <c:pt idx="109">
                  <c:v>234.457969666</c:v>
                </c:pt>
                <c:pt idx="110">
                  <c:v>235.007047653</c:v>
                </c:pt>
                <c:pt idx="111">
                  <c:v>234.733819962</c:v>
                </c:pt>
                <c:pt idx="112">
                  <c:v>236.572027206</c:v>
                </c:pt>
                <c:pt idx="113">
                  <c:v>235.5191707609999</c:v>
                </c:pt>
                <c:pt idx="114">
                  <c:v>235.999107361</c:v>
                </c:pt>
                <c:pt idx="115">
                  <c:v>234.753847122</c:v>
                </c:pt>
                <c:pt idx="116">
                  <c:v>234.042882919</c:v>
                </c:pt>
                <c:pt idx="117">
                  <c:v>226.722002029</c:v>
                </c:pt>
                <c:pt idx="118">
                  <c:v>235.09311676</c:v>
                </c:pt>
                <c:pt idx="119">
                  <c:v>231.467962265</c:v>
                </c:pt>
                <c:pt idx="120">
                  <c:v>235.264062881</c:v>
                </c:pt>
                <c:pt idx="121">
                  <c:v>235.024929047</c:v>
                </c:pt>
                <c:pt idx="122">
                  <c:v>233.13999176</c:v>
                </c:pt>
                <c:pt idx="123">
                  <c:v>234.7650527949999</c:v>
                </c:pt>
                <c:pt idx="124">
                  <c:v>234.4138622279999</c:v>
                </c:pt>
                <c:pt idx="125">
                  <c:v>235.798835754</c:v>
                </c:pt>
                <c:pt idx="126">
                  <c:v>234.730958939</c:v>
                </c:pt>
                <c:pt idx="127">
                  <c:v>234.133958817</c:v>
                </c:pt>
                <c:pt idx="128">
                  <c:v>234.750032425</c:v>
                </c:pt>
                <c:pt idx="129">
                  <c:v>234.418869019</c:v>
                </c:pt>
                <c:pt idx="130">
                  <c:v>234.967947006</c:v>
                </c:pt>
                <c:pt idx="131">
                  <c:v>1028.5949707</c:v>
                </c:pt>
                <c:pt idx="132">
                  <c:v>234.148025513</c:v>
                </c:pt>
                <c:pt idx="133">
                  <c:v>381.582975388</c:v>
                </c:pt>
                <c:pt idx="134">
                  <c:v>234.960079193</c:v>
                </c:pt>
                <c:pt idx="135">
                  <c:v>231.177091599</c:v>
                </c:pt>
                <c:pt idx="136">
                  <c:v>234.334945679</c:v>
                </c:pt>
                <c:pt idx="137">
                  <c:v>234.792947769</c:v>
                </c:pt>
                <c:pt idx="138">
                  <c:v>234.230995178</c:v>
                </c:pt>
                <c:pt idx="139">
                  <c:v>236.076831818</c:v>
                </c:pt>
                <c:pt idx="140">
                  <c:v>234.675884247</c:v>
                </c:pt>
                <c:pt idx="141">
                  <c:v>233.608007431</c:v>
                </c:pt>
                <c:pt idx="142">
                  <c:v>234.87496376</c:v>
                </c:pt>
                <c:pt idx="143">
                  <c:v>233.725070953</c:v>
                </c:pt>
                <c:pt idx="144">
                  <c:v>235.678911209</c:v>
                </c:pt>
                <c:pt idx="145">
                  <c:v>235.205888748</c:v>
                </c:pt>
                <c:pt idx="146">
                  <c:v>235.525131226</c:v>
                </c:pt>
                <c:pt idx="147">
                  <c:v>34.6150398254</c:v>
                </c:pt>
                <c:pt idx="148">
                  <c:v>234.397172928</c:v>
                </c:pt>
                <c:pt idx="149">
                  <c:v>44.4490909576</c:v>
                </c:pt>
                <c:pt idx="150">
                  <c:v>234.7359657289999</c:v>
                </c:pt>
                <c:pt idx="151">
                  <c:v>234.426021576</c:v>
                </c:pt>
                <c:pt idx="152">
                  <c:v>229.111909866</c:v>
                </c:pt>
                <c:pt idx="153">
                  <c:v>234.723091125</c:v>
                </c:pt>
                <c:pt idx="154">
                  <c:v>236.178159714</c:v>
                </c:pt>
                <c:pt idx="155">
                  <c:v>235.766887665</c:v>
                </c:pt>
                <c:pt idx="156">
                  <c:v>233.380794525</c:v>
                </c:pt>
                <c:pt idx="157">
                  <c:v>234.964132309</c:v>
                </c:pt>
                <c:pt idx="158">
                  <c:v>235.123872757</c:v>
                </c:pt>
                <c:pt idx="159">
                  <c:v>237.782001495</c:v>
                </c:pt>
                <c:pt idx="160">
                  <c:v>236.224889755</c:v>
                </c:pt>
                <c:pt idx="161">
                  <c:v>234.017133713</c:v>
                </c:pt>
                <c:pt idx="162">
                  <c:v>234.679937363</c:v>
                </c:pt>
                <c:pt idx="163">
                  <c:v>235.399007797</c:v>
                </c:pt>
                <c:pt idx="164">
                  <c:v>111.050844193</c:v>
                </c:pt>
                <c:pt idx="165">
                  <c:v>235.361814499</c:v>
                </c:pt>
                <c:pt idx="166">
                  <c:v>295.533180237</c:v>
                </c:pt>
                <c:pt idx="167">
                  <c:v>235.985994339</c:v>
                </c:pt>
                <c:pt idx="168">
                  <c:v>235.233068466</c:v>
                </c:pt>
                <c:pt idx="169">
                  <c:v>233.412027359</c:v>
                </c:pt>
                <c:pt idx="170">
                  <c:v>231.761932373</c:v>
                </c:pt>
                <c:pt idx="171">
                  <c:v>234.748125076</c:v>
                </c:pt>
                <c:pt idx="172">
                  <c:v>233.596086502</c:v>
                </c:pt>
                <c:pt idx="173">
                  <c:v>234.863996506</c:v>
                </c:pt>
                <c:pt idx="174">
                  <c:v>234.886884689</c:v>
                </c:pt>
                <c:pt idx="175">
                  <c:v>236.092090607</c:v>
                </c:pt>
                <c:pt idx="176">
                  <c:v>234.251022339</c:v>
                </c:pt>
                <c:pt idx="177">
                  <c:v>231.935024261</c:v>
                </c:pt>
                <c:pt idx="178">
                  <c:v>234.577894211</c:v>
                </c:pt>
                <c:pt idx="179">
                  <c:v>235.090970993</c:v>
                </c:pt>
                <c:pt idx="180">
                  <c:v>235.206842422</c:v>
                </c:pt>
                <c:pt idx="181">
                  <c:v>234.656095505</c:v>
                </c:pt>
                <c:pt idx="182">
                  <c:v>234.915018082</c:v>
                </c:pt>
                <c:pt idx="183">
                  <c:v>235.574007034</c:v>
                </c:pt>
                <c:pt idx="184">
                  <c:v>228.011131287</c:v>
                </c:pt>
                <c:pt idx="185">
                  <c:v>233.97898674</c:v>
                </c:pt>
                <c:pt idx="186">
                  <c:v>235.795021057</c:v>
                </c:pt>
                <c:pt idx="187">
                  <c:v>235.785007477</c:v>
                </c:pt>
                <c:pt idx="188">
                  <c:v>234.377145767</c:v>
                </c:pt>
                <c:pt idx="189">
                  <c:v>233.751058578</c:v>
                </c:pt>
                <c:pt idx="190">
                  <c:v>234.841108322</c:v>
                </c:pt>
                <c:pt idx="191">
                  <c:v>235.825061798</c:v>
                </c:pt>
                <c:pt idx="192">
                  <c:v>235.831022263</c:v>
                </c:pt>
                <c:pt idx="193">
                  <c:v>235.025882721</c:v>
                </c:pt>
                <c:pt idx="194">
                  <c:v>233.2601547239999</c:v>
                </c:pt>
                <c:pt idx="195">
                  <c:v>235.119104385</c:v>
                </c:pt>
                <c:pt idx="196">
                  <c:v>234.977960587</c:v>
                </c:pt>
                <c:pt idx="197">
                  <c:v>235.111951828</c:v>
                </c:pt>
                <c:pt idx="198">
                  <c:v>235.0790500639999</c:v>
                </c:pt>
                <c:pt idx="199">
                  <c:v>235.383033752</c:v>
                </c:pt>
                <c:pt idx="200">
                  <c:v>234.694004059</c:v>
                </c:pt>
                <c:pt idx="201">
                  <c:v>234.927177429</c:v>
                </c:pt>
                <c:pt idx="202">
                  <c:v>287.631988525</c:v>
                </c:pt>
                <c:pt idx="203">
                  <c:v>224.56908226</c:v>
                </c:pt>
                <c:pt idx="204">
                  <c:v>233.886003494</c:v>
                </c:pt>
                <c:pt idx="205">
                  <c:v>234.617948532</c:v>
                </c:pt>
                <c:pt idx="206">
                  <c:v>234.008073807</c:v>
                </c:pt>
                <c:pt idx="207">
                  <c:v>364.912986755</c:v>
                </c:pt>
                <c:pt idx="208">
                  <c:v>232.06615448</c:v>
                </c:pt>
                <c:pt idx="209">
                  <c:v>230.154037476</c:v>
                </c:pt>
                <c:pt idx="210">
                  <c:v>233.711004257</c:v>
                </c:pt>
                <c:pt idx="211">
                  <c:v>233.6947917939999</c:v>
                </c:pt>
                <c:pt idx="212">
                  <c:v>234.659194946</c:v>
                </c:pt>
                <c:pt idx="213">
                  <c:v>234.882831573</c:v>
                </c:pt>
                <c:pt idx="214">
                  <c:v>235.402822495</c:v>
                </c:pt>
                <c:pt idx="215">
                  <c:v>234.82298851</c:v>
                </c:pt>
                <c:pt idx="216">
                  <c:v>263.3631229399999</c:v>
                </c:pt>
                <c:pt idx="217">
                  <c:v>234.726190567</c:v>
                </c:pt>
                <c:pt idx="218">
                  <c:v>234.441995621</c:v>
                </c:pt>
                <c:pt idx="219">
                  <c:v>235.323905945</c:v>
                </c:pt>
                <c:pt idx="220">
                  <c:v>235.023975372</c:v>
                </c:pt>
                <c:pt idx="221">
                  <c:v>181.725978851</c:v>
                </c:pt>
                <c:pt idx="222">
                  <c:v>236.586093903</c:v>
                </c:pt>
                <c:pt idx="223">
                  <c:v>234.582901001</c:v>
                </c:pt>
                <c:pt idx="224">
                  <c:v>233.88004303</c:v>
                </c:pt>
                <c:pt idx="225">
                  <c:v>236.485958099</c:v>
                </c:pt>
                <c:pt idx="226">
                  <c:v>41.41688346859986</c:v>
                </c:pt>
                <c:pt idx="227">
                  <c:v>234.580993652</c:v>
                </c:pt>
                <c:pt idx="228">
                  <c:v>239.367961884</c:v>
                </c:pt>
                <c:pt idx="229">
                  <c:v>233.818054199</c:v>
                </c:pt>
                <c:pt idx="230">
                  <c:v>235.80789566</c:v>
                </c:pt>
                <c:pt idx="231">
                  <c:v>234.6999645229999</c:v>
                </c:pt>
                <c:pt idx="232">
                  <c:v>235.639810562</c:v>
                </c:pt>
                <c:pt idx="233">
                  <c:v>234.725952148</c:v>
                </c:pt>
                <c:pt idx="234">
                  <c:v>205.435991287</c:v>
                </c:pt>
                <c:pt idx="235">
                  <c:v>235.223770142</c:v>
                </c:pt>
                <c:pt idx="236">
                  <c:v>234.415054321</c:v>
                </c:pt>
                <c:pt idx="237">
                  <c:v>235.21399498</c:v>
                </c:pt>
                <c:pt idx="238">
                  <c:v>238.14201355</c:v>
                </c:pt>
                <c:pt idx="239">
                  <c:v>235.363006592</c:v>
                </c:pt>
                <c:pt idx="240">
                  <c:v>234.054088593</c:v>
                </c:pt>
                <c:pt idx="241">
                  <c:v>237.174034119</c:v>
                </c:pt>
                <c:pt idx="242">
                  <c:v>234.76600647</c:v>
                </c:pt>
                <c:pt idx="243">
                  <c:v>233.324050903</c:v>
                </c:pt>
                <c:pt idx="244">
                  <c:v>315.7711029049987</c:v>
                </c:pt>
                <c:pt idx="245">
                  <c:v>234.532117844</c:v>
                </c:pt>
                <c:pt idx="246">
                  <c:v>231.070995331</c:v>
                </c:pt>
                <c:pt idx="247">
                  <c:v>233.653068542</c:v>
                </c:pt>
                <c:pt idx="248">
                  <c:v>234.845161438</c:v>
                </c:pt>
                <c:pt idx="249">
                  <c:v>233.17193985</c:v>
                </c:pt>
                <c:pt idx="250">
                  <c:v>235.689163208</c:v>
                </c:pt>
                <c:pt idx="251">
                  <c:v>233.905076981</c:v>
                </c:pt>
                <c:pt idx="252">
                  <c:v>334.127902985</c:v>
                </c:pt>
                <c:pt idx="253">
                  <c:v>235.158920288</c:v>
                </c:pt>
                <c:pt idx="254">
                  <c:v>234.337091446</c:v>
                </c:pt>
                <c:pt idx="255">
                  <c:v>353.646993637</c:v>
                </c:pt>
                <c:pt idx="256">
                  <c:v>234.685897827</c:v>
                </c:pt>
                <c:pt idx="257">
                  <c:v>234.47394371</c:v>
                </c:pt>
                <c:pt idx="258">
                  <c:v>235.368967056</c:v>
                </c:pt>
                <c:pt idx="259">
                  <c:v>374.980926514</c:v>
                </c:pt>
                <c:pt idx="260">
                  <c:v>235.66198349</c:v>
                </c:pt>
                <c:pt idx="261">
                  <c:v>232.697963715</c:v>
                </c:pt>
                <c:pt idx="262">
                  <c:v>235.025167465</c:v>
                </c:pt>
                <c:pt idx="263">
                  <c:v>369.961023331</c:v>
                </c:pt>
                <c:pt idx="264">
                  <c:v>234.899044037</c:v>
                </c:pt>
                <c:pt idx="265">
                  <c:v>235.26096344</c:v>
                </c:pt>
                <c:pt idx="266">
                  <c:v>235.519886017</c:v>
                </c:pt>
                <c:pt idx="267">
                  <c:v>234.656095505</c:v>
                </c:pt>
                <c:pt idx="268">
                  <c:v>39.21198844910001</c:v>
                </c:pt>
                <c:pt idx="269">
                  <c:v>234.829902649</c:v>
                </c:pt>
                <c:pt idx="270">
                  <c:v>234.402179718</c:v>
                </c:pt>
                <c:pt idx="271">
                  <c:v>47.6529598236</c:v>
                </c:pt>
                <c:pt idx="272">
                  <c:v>237.529039383</c:v>
                </c:pt>
                <c:pt idx="273">
                  <c:v>234.925031662</c:v>
                </c:pt>
                <c:pt idx="274">
                  <c:v>233.840942383</c:v>
                </c:pt>
                <c:pt idx="275">
                  <c:v>52.9749393463</c:v>
                </c:pt>
                <c:pt idx="276">
                  <c:v>236.144065857</c:v>
                </c:pt>
                <c:pt idx="277">
                  <c:v>218.539953232</c:v>
                </c:pt>
                <c:pt idx="278">
                  <c:v>235.5260849</c:v>
                </c:pt>
                <c:pt idx="279">
                  <c:v>50.7080554962</c:v>
                </c:pt>
                <c:pt idx="280">
                  <c:v>234.433889389</c:v>
                </c:pt>
                <c:pt idx="281">
                  <c:v>233.715057373</c:v>
                </c:pt>
                <c:pt idx="282">
                  <c:v>239.979028702</c:v>
                </c:pt>
                <c:pt idx="283">
                  <c:v>107.324123383</c:v>
                </c:pt>
                <c:pt idx="284">
                  <c:v>235.805034637</c:v>
                </c:pt>
                <c:pt idx="285">
                  <c:v>234.878063202</c:v>
                </c:pt>
                <c:pt idx="286">
                  <c:v>318.751096725</c:v>
                </c:pt>
                <c:pt idx="287">
                  <c:v>232.873916626</c:v>
                </c:pt>
                <c:pt idx="288">
                  <c:v>235.081195831</c:v>
                </c:pt>
                <c:pt idx="289">
                  <c:v>234.77602005</c:v>
                </c:pt>
                <c:pt idx="290">
                  <c:v>290.076971054</c:v>
                </c:pt>
                <c:pt idx="291">
                  <c:v>234.946012497</c:v>
                </c:pt>
                <c:pt idx="292">
                  <c:v>235.590934753</c:v>
                </c:pt>
                <c:pt idx="293">
                  <c:v>235.36491394</c:v>
                </c:pt>
                <c:pt idx="294">
                  <c:v>302.443027496</c:v>
                </c:pt>
                <c:pt idx="295">
                  <c:v>234.227895737</c:v>
                </c:pt>
                <c:pt idx="296">
                  <c:v>231.663942337</c:v>
                </c:pt>
                <c:pt idx="297">
                  <c:v>234.447956085</c:v>
                </c:pt>
                <c:pt idx="298">
                  <c:v>234.027147293</c:v>
                </c:pt>
                <c:pt idx="299">
                  <c:v>235.114097595</c:v>
                </c:pt>
                <c:pt idx="300">
                  <c:v>228.157997131</c:v>
                </c:pt>
                <c:pt idx="301">
                  <c:v>233.897209167</c:v>
                </c:pt>
                <c:pt idx="302">
                  <c:v>236.974000931</c:v>
                </c:pt>
                <c:pt idx="303">
                  <c:v>234.809875488</c:v>
                </c:pt>
                <c:pt idx="304">
                  <c:v>234.081983566</c:v>
                </c:pt>
                <c:pt idx="305">
                  <c:v>306.346893311</c:v>
                </c:pt>
                <c:pt idx="306">
                  <c:v>235.61000824</c:v>
                </c:pt>
                <c:pt idx="307">
                  <c:v>233.551025391</c:v>
                </c:pt>
                <c:pt idx="308">
                  <c:v>245.166063309</c:v>
                </c:pt>
                <c:pt idx="309">
                  <c:v>232.837915421</c:v>
                </c:pt>
                <c:pt idx="310">
                  <c:v>232.086896896</c:v>
                </c:pt>
                <c:pt idx="311">
                  <c:v>234.589099884</c:v>
                </c:pt>
                <c:pt idx="312">
                  <c:v>237.123966217</c:v>
                </c:pt>
                <c:pt idx="313">
                  <c:v>225.016832352</c:v>
                </c:pt>
                <c:pt idx="314">
                  <c:v>234.38501358</c:v>
                </c:pt>
                <c:pt idx="315">
                  <c:v>233.207941055</c:v>
                </c:pt>
                <c:pt idx="316">
                  <c:v>235.032081604</c:v>
                </c:pt>
                <c:pt idx="317">
                  <c:v>222.748994827</c:v>
                </c:pt>
                <c:pt idx="318">
                  <c:v>31.5809249878</c:v>
                </c:pt>
                <c:pt idx="319">
                  <c:v>234.395980835</c:v>
                </c:pt>
                <c:pt idx="320">
                  <c:v>235.141038895</c:v>
                </c:pt>
                <c:pt idx="321">
                  <c:v>206.297874451</c:v>
                </c:pt>
                <c:pt idx="322">
                  <c:v>227.870941162</c:v>
                </c:pt>
                <c:pt idx="323">
                  <c:v>235.21399498</c:v>
                </c:pt>
                <c:pt idx="324">
                  <c:v>233.03604126</c:v>
                </c:pt>
                <c:pt idx="325">
                  <c:v>235.473155975</c:v>
                </c:pt>
                <c:pt idx="326">
                  <c:v>235.293149948</c:v>
                </c:pt>
                <c:pt idx="327">
                  <c:v>234.192848206</c:v>
                </c:pt>
                <c:pt idx="328">
                  <c:v>235.089063644</c:v>
                </c:pt>
                <c:pt idx="329">
                  <c:v>234.724998474</c:v>
                </c:pt>
                <c:pt idx="330">
                  <c:v>130.547046661</c:v>
                </c:pt>
                <c:pt idx="331">
                  <c:v>235.6059551239999</c:v>
                </c:pt>
                <c:pt idx="332">
                  <c:v>234.678030014</c:v>
                </c:pt>
                <c:pt idx="333">
                  <c:v>234.574079514</c:v>
                </c:pt>
                <c:pt idx="334">
                  <c:v>233.232021332</c:v>
                </c:pt>
                <c:pt idx="335">
                  <c:v>234.741926193</c:v>
                </c:pt>
                <c:pt idx="336">
                  <c:v>232.949972153</c:v>
                </c:pt>
                <c:pt idx="337">
                  <c:v>234.467983246</c:v>
                </c:pt>
                <c:pt idx="338">
                  <c:v>234.7769737239999</c:v>
                </c:pt>
                <c:pt idx="339">
                  <c:v>234.81798172</c:v>
                </c:pt>
                <c:pt idx="340">
                  <c:v>236.627101898</c:v>
                </c:pt>
                <c:pt idx="341">
                  <c:v>234.791040421</c:v>
                </c:pt>
                <c:pt idx="342">
                  <c:v>234.714031219</c:v>
                </c:pt>
                <c:pt idx="343">
                  <c:v>235.063791275</c:v>
                </c:pt>
                <c:pt idx="344">
                  <c:v>235.2440357209999</c:v>
                </c:pt>
                <c:pt idx="345">
                  <c:v>234.415054321</c:v>
                </c:pt>
                <c:pt idx="346">
                  <c:v>235.607862473</c:v>
                </c:pt>
                <c:pt idx="347">
                  <c:v>235.157966614</c:v>
                </c:pt>
                <c:pt idx="348">
                  <c:v>234.584093094</c:v>
                </c:pt>
                <c:pt idx="349">
                  <c:v>346.217870712</c:v>
                </c:pt>
                <c:pt idx="350">
                  <c:v>235.782146454</c:v>
                </c:pt>
                <c:pt idx="351">
                  <c:v>234.685897827</c:v>
                </c:pt>
                <c:pt idx="352">
                  <c:v>234.529018402</c:v>
                </c:pt>
                <c:pt idx="353">
                  <c:v>339.024782181</c:v>
                </c:pt>
                <c:pt idx="354">
                  <c:v>234.789133072</c:v>
                </c:pt>
                <c:pt idx="355">
                  <c:v>234.839916229</c:v>
                </c:pt>
                <c:pt idx="356">
                  <c:v>234.25412178</c:v>
                </c:pt>
                <c:pt idx="357">
                  <c:v>244.85206604</c:v>
                </c:pt>
                <c:pt idx="358">
                  <c:v>36.9460582733</c:v>
                </c:pt>
                <c:pt idx="359">
                  <c:v>232.151031494</c:v>
                </c:pt>
                <c:pt idx="360">
                  <c:v>234.915971756</c:v>
                </c:pt>
                <c:pt idx="361">
                  <c:v>234.387874603</c:v>
                </c:pt>
                <c:pt idx="362">
                  <c:v>32.85121917719999</c:v>
                </c:pt>
                <c:pt idx="363">
                  <c:v>235.096216202</c:v>
                </c:pt>
                <c:pt idx="364">
                  <c:v>234.432935715</c:v>
                </c:pt>
                <c:pt idx="365">
                  <c:v>225.228071213</c:v>
                </c:pt>
                <c:pt idx="366">
                  <c:v>319.454908371</c:v>
                </c:pt>
                <c:pt idx="367">
                  <c:v>234.836101532</c:v>
                </c:pt>
                <c:pt idx="368">
                  <c:v>239.631175995</c:v>
                </c:pt>
                <c:pt idx="369">
                  <c:v>235.288143158</c:v>
                </c:pt>
                <c:pt idx="370">
                  <c:v>332.7341079709987</c:v>
                </c:pt>
                <c:pt idx="371">
                  <c:v>235.211133957</c:v>
                </c:pt>
                <c:pt idx="372">
                  <c:v>234.7769737239999</c:v>
                </c:pt>
                <c:pt idx="373">
                  <c:v>237.703084946</c:v>
                </c:pt>
                <c:pt idx="374">
                  <c:v>235.478878021</c:v>
                </c:pt>
                <c:pt idx="375">
                  <c:v>233.6769104</c:v>
                </c:pt>
                <c:pt idx="376">
                  <c:v>235.080003738</c:v>
                </c:pt>
                <c:pt idx="377">
                  <c:v>234.925985336</c:v>
                </c:pt>
                <c:pt idx="378">
                  <c:v>234.571933746</c:v>
                </c:pt>
                <c:pt idx="379">
                  <c:v>233.044862747</c:v>
                </c:pt>
                <c:pt idx="380">
                  <c:v>236.248970032</c:v>
                </c:pt>
                <c:pt idx="381">
                  <c:v>231.62984848</c:v>
                </c:pt>
                <c:pt idx="382">
                  <c:v>234.43198204</c:v>
                </c:pt>
                <c:pt idx="383">
                  <c:v>235.054969788</c:v>
                </c:pt>
                <c:pt idx="384">
                  <c:v>234.688043594</c:v>
                </c:pt>
                <c:pt idx="385">
                  <c:v>235.433101654</c:v>
                </c:pt>
                <c:pt idx="386">
                  <c:v>234.418869019</c:v>
                </c:pt>
                <c:pt idx="387">
                  <c:v>233.971118927</c:v>
                </c:pt>
                <c:pt idx="388">
                  <c:v>235.591173172</c:v>
                </c:pt>
                <c:pt idx="389">
                  <c:v>233.712911606</c:v>
                </c:pt>
                <c:pt idx="390">
                  <c:v>234.300136566</c:v>
                </c:pt>
                <c:pt idx="391">
                  <c:v>235.135793686</c:v>
                </c:pt>
                <c:pt idx="392">
                  <c:v>233.770847321</c:v>
                </c:pt>
                <c:pt idx="393">
                  <c:v>235.697984695</c:v>
                </c:pt>
                <c:pt idx="394">
                  <c:v>234.987020493</c:v>
                </c:pt>
                <c:pt idx="395">
                  <c:v>235.455989838</c:v>
                </c:pt>
                <c:pt idx="396">
                  <c:v>235.301971436</c:v>
                </c:pt>
                <c:pt idx="397">
                  <c:v>233.968019485</c:v>
                </c:pt>
                <c:pt idx="398">
                  <c:v>234.956979752</c:v>
                </c:pt>
                <c:pt idx="399">
                  <c:v>234.502077103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5086376"/>
        <c:axId val="2115080664"/>
      </c:scatterChart>
      <c:valAx>
        <c:axId val="21150863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# of search</a:t>
                </a:r>
                <a:r>
                  <a:rPr lang="en-US" baseline="0" dirty="0" smtClean="0"/>
                  <a:t> terms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5080664"/>
        <c:crosses val="autoZero"/>
        <c:crossBetween val="midCat"/>
      </c:valAx>
      <c:valAx>
        <c:axId val="2115080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508637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BF33E-D9A7-42CC-B598-9AD8356CBB5A}" type="datetimeFigureOut">
              <a:rPr lang="en-US" smtClean="0"/>
              <a:pPr/>
              <a:t>5/27/16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AAB5D-0CC4-45A8-B4B6-0B8B738A4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198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58700-9FA2-48CE-AC88-D71D45EB490A}" type="datetimeFigureOut">
              <a:rPr lang="en-US" smtClean="0"/>
              <a:pPr/>
              <a:t>5/27/16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BC4E5-2BC1-4F43-85DD-A1B8F74CB7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42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434" y="6196867"/>
            <a:ext cx="2275566" cy="6611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019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646170"/>
            <a:ext cx="7989887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 smtClean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500"/>
            <a:ext cx="9158400" cy="68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 b="0"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lIns="432000"/>
          <a:lstStyle>
            <a:lvl1pPr>
              <a:defRPr b="1" baseline="0">
                <a:solidFill>
                  <a:srgbClr val="FF0000"/>
                </a:solidFill>
              </a:defRPr>
            </a:lvl1pPr>
          </a:lstStyle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***INSTRUCTIONS ON HOW TO APPLY IMAGE MASKING TO SLIDE LAYOUT***</a:t>
            </a:r>
            <a:br>
              <a:rPr lang="en-CA" dirty="0" smtClean="0"/>
            </a:br>
            <a:r>
              <a:rPr lang="en-CA" dirty="0" smtClean="0"/>
              <a:t>STEP 1: Click icon to insert image</a:t>
            </a:r>
            <a:br>
              <a:rPr lang="en-CA" dirty="0" smtClean="0"/>
            </a:br>
            <a:r>
              <a:rPr lang="en-CA" dirty="0" smtClean="0"/>
              <a:t>STEP 2: Once image is inserted, right-click image, and choose ‘Send to Back’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691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0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482925" y="162958"/>
            <a:ext cx="40405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2">
                    <a:lumMod val="75000"/>
                    <a:alpha val="37000"/>
                  </a:schemeClr>
                </a:solidFill>
                <a:latin typeface="Garamond"/>
                <a:cs typeface="Garamond"/>
              </a:rPr>
              <a:t>EPICS</a:t>
            </a:r>
            <a:r>
              <a:rPr lang="en-US" sz="1400" baseline="0" dirty="0" smtClean="0">
                <a:solidFill>
                  <a:schemeClr val="bg2">
                    <a:lumMod val="75000"/>
                    <a:alpha val="37000"/>
                  </a:schemeClr>
                </a:solidFill>
                <a:latin typeface="Garamond"/>
                <a:cs typeface="Garamond"/>
              </a:rPr>
              <a:t> Collaboration Meeting Spring 2016</a:t>
            </a:r>
            <a:endParaRPr lang="en-US" sz="1400" dirty="0">
              <a:solidFill>
                <a:schemeClr val="bg2">
                  <a:lumMod val="75000"/>
                  <a:alpha val="37000"/>
                </a:schemeClr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4" r:id="rId3"/>
    <p:sldLayoutId id="2147483671" r:id="rId4"/>
    <p:sldLayoutId id="2147483672" r:id="rId5"/>
    <p:sldLayoutId id="2147483673" r:id="rId6"/>
    <p:sldLayoutId id="2147483675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Garamond"/>
          <a:ea typeface="+mj-ea"/>
          <a:cs typeface="Garamond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Garamond"/>
          <a:ea typeface="+mn-ea"/>
          <a:cs typeface="Garamond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20000"/>
        <a:buFont typeface="Arial" pitchFamily="34" charset="0"/>
        <a:buChar char="•"/>
        <a:defRPr sz="2200" kern="1200">
          <a:solidFill>
            <a:schemeClr val="tx1"/>
          </a:solidFill>
          <a:latin typeface="Garamond"/>
          <a:ea typeface="+mn-ea"/>
          <a:cs typeface="Garamond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2000" kern="1200">
          <a:solidFill>
            <a:schemeClr val="tx1"/>
          </a:solidFill>
          <a:latin typeface="Garamond"/>
          <a:ea typeface="+mn-ea"/>
          <a:cs typeface="Garamond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•"/>
        <a:defRPr sz="1800" kern="1200">
          <a:solidFill>
            <a:schemeClr val="tx1"/>
          </a:solidFill>
          <a:latin typeface="Garamond"/>
          <a:ea typeface="+mn-ea"/>
          <a:cs typeface="Garamond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1600" kern="1200">
          <a:solidFill>
            <a:schemeClr val="tx1"/>
          </a:solidFill>
          <a:latin typeface="Garamond"/>
          <a:ea typeface="+mn-ea"/>
          <a:cs typeface="Garamond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latin typeface="Garamond"/>
                <a:cs typeface="Garamond"/>
              </a:rPr>
              <a:t>Using EPICS V4 as a container for </a:t>
            </a:r>
            <a:r>
              <a:rPr lang="en-CA" dirty="0" err="1" smtClean="0">
                <a:latin typeface="Garamond"/>
                <a:cs typeface="Garamond"/>
              </a:rPr>
              <a:t>microservices</a:t>
            </a:r>
            <a:endParaRPr lang="en-CA" dirty="0">
              <a:latin typeface="Garamond"/>
              <a:cs typeface="Garamond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latin typeface="Garamond"/>
                <a:cs typeface="Garamond"/>
              </a:rPr>
              <a:t>Murali Shankar</a:t>
            </a:r>
          </a:p>
          <a:p>
            <a:r>
              <a:rPr lang="en-CA" dirty="0" smtClean="0">
                <a:latin typeface="Garamond"/>
                <a:cs typeface="Garamond"/>
              </a:rPr>
              <a:t>Greg White</a:t>
            </a:r>
          </a:p>
          <a:p>
            <a:r>
              <a:rPr lang="en-CA" dirty="0" smtClean="0">
                <a:latin typeface="Garamond"/>
                <a:cs typeface="Garamond"/>
              </a:rPr>
              <a:t>Matt Gibbs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3724102" y="66585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76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V3 Name Service - </a:t>
            </a:r>
            <a:r>
              <a:rPr lang="en-US" dirty="0" err="1"/>
              <a:t>LoadBalanceWaveforms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Another V3 name service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To be used as a load balancer for gateways.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This takes in a set of gateways (IP/port)  for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Waveforms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Non-waveforms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Responds to CA search requests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Uses info in </a:t>
            </a:r>
            <a:r>
              <a:rPr lang="en-US" dirty="0" err="1" smtClean="0"/>
              <a:t>Redis</a:t>
            </a:r>
            <a:r>
              <a:rPr lang="en-US" dirty="0" smtClean="0"/>
              <a:t> to determine if PV is a waveform or not.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Routes search request to one of the waveform gateways or non-waveform gateways.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Which gateway is based on hash of PV name.</a:t>
            </a:r>
          </a:p>
          <a:p>
            <a:pPr marL="1033463" lvl="2" indent="-342900">
              <a:buFont typeface="Arial"/>
              <a:buChar char="•"/>
            </a:pPr>
            <a:r>
              <a:rPr lang="en-US" dirty="0" smtClean="0"/>
              <a:t>So, all requests for the same PV are sent to the same gateway.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70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V3 Name Service - </a:t>
            </a:r>
            <a:r>
              <a:rPr lang="en-US" dirty="0" err="1"/>
              <a:t>PatternMatchAndRoute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Another V3 name service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At SLAC, all PV names follow a naming convention.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This includes the sector (location) in the name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Route sectors to particular gateways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All LI20 PV’s go to gateway X while all LI21 PV’s go to gateway Y.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No information from </a:t>
            </a:r>
            <a:r>
              <a:rPr lang="en-US" dirty="0" err="1" smtClean="0"/>
              <a:t>Redis</a:t>
            </a:r>
            <a:r>
              <a:rPr lang="en-US" dirty="0" smtClean="0"/>
              <a:t> in this particular case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Variant of this where we route PV’s from a particular IOC to a particular gateway would use this information.</a:t>
            </a:r>
          </a:p>
        </p:txBody>
      </p:sp>
    </p:spTree>
    <p:extLst>
      <p:ext uri="{BB962C8B-B14F-4D97-AF65-F5344CB8AC3E}">
        <p14:creationId xmlns:p14="http://schemas.microsoft.com/office/powerpoint/2010/main" val="784666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V4 frontend for the EPICS </a:t>
            </a:r>
            <a:r>
              <a:rPr lang="en-US" dirty="0" err="1" smtClean="0"/>
              <a:t>Archiver</a:t>
            </a:r>
            <a:r>
              <a:rPr lang="en-US" dirty="0" smtClean="0"/>
              <a:t> Appliance.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Sends data back as a table.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This is a new type we are working thru called a </a:t>
            </a:r>
            <a:r>
              <a:rPr lang="en-US" dirty="0" err="1" smtClean="0"/>
              <a:t>NTComplexTable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 addition to serving data, this also exposes some of the </a:t>
            </a:r>
            <a:r>
              <a:rPr lang="en-US" dirty="0" err="1" smtClean="0"/>
              <a:t>archiver</a:t>
            </a:r>
            <a:r>
              <a:rPr lang="en-US" dirty="0" smtClean="0"/>
              <a:t> BPL thru V4 services.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 search functionality is exposed as V4 RPC calls.</a:t>
            </a:r>
          </a:p>
        </p:txBody>
      </p:sp>
    </p:spTree>
    <p:extLst>
      <p:ext uri="{BB962C8B-B14F-4D97-AF65-F5344CB8AC3E}">
        <p14:creationId xmlns:p14="http://schemas.microsoft.com/office/powerpoint/2010/main" val="451596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DS and </a:t>
            </a:r>
            <a:r>
              <a:rPr lang="en-US" dirty="0" err="1" smtClean="0"/>
              <a:t>hist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Would be nice to have knowledge of archived PV’s in the DS.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Get me names that belong to a </a:t>
            </a:r>
            <a:r>
              <a:rPr lang="en-US" dirty="0" smtClean="0"/>
              <a:t>line that are being archived.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Have the </a:t>
            </a:r>
            <a:r>
              <a:rPr lang="en-US" dirty="0" err="1" smtClean="0"/>
              <a:t>hist</a:t>
            </a:r>
            <a:r>
              <a:rPr lang="en-US" dirty="0" smtClean="0"/>
              <a:t> V4 service implement a standard “filter” interface.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RPC call that </a:t>
            </a:r>
            <a:r>
              <a:rPr lang="en-US" dirty="0"/>
              <a:t>takes in a </a:t>
            </a:r>
            <a:r>
              <a:rPr lang="en-US" dirty="0" err="1" smtClean="0"/>
              <a:t>NTScalarArray</a:t>
            </a:r>
            <a:r>
              <a:rPr lang="en-US" dirty="0" smtClean="0"/>
              <a:t> of strings and returns a </a:t>
            </a:r>
            <a:r>
              <a:rPr lang="en-US" dirty="0" err="1"/>
              <a:t>NTScalarArray</a:t>
            </a:r>
            <a:r>
              <a:rPr lang="en-US" dirty="0"/>
              <a:t> of </a:t>
            </a:r>
            <a:r>
              <a:rPr lang="en-US" dirty="0" smtClean="0"/>
              <a:t>strings.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 this case, we return the list of PV names that are being archived.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DS has a list of services that implement filters.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Pick a filter when asking the DS for names.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err="1"/>
              <a:t>eget</a:t>
            </a:r>
            <a:r>
              <a:rPr lang="en-US" dirty="0"/>
              <a:t> -s ds -a name="%:VRAW" -a filter=</a:t>
            </a:r>
            <a:r>
              <a:rPr lang="en-US" dirty="0" err="1" smtClean="0"/>
              <a:t>hist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56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 Performance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Measured using caInfo1 with and without the name service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All times are in </a:t>
            </a:r>
            <a:r>
              <a:rPr lang="en-US" dirty="0" err="1" smtClean="0"/>
              <a:t>ms</a:t>
            </a: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800768"/>
              </p:ext>
            </p:extLst>
          </p:nvPr>
        </p:nvGraphicFramePr>
        <p:xfrm>
          <a:off x="609600" y="2590800"/>
          <a:ext cx="73914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50"/>
                <a:gridCol w="1847850"/>
                <a:gridCol w="1847850"/>
                <a:gridCol w="1847850"/>
              </a:tblGrid>
              <a:tr h="548640">
                <a:tc>
                  <a:txBody>
                    <a:bodyPr/>
                    <a:lstStyle/>
                    <a:p>
                      <a:r>
                        <a:rPr lang="en-US" dirty="0" smtClean="0"/>
                        <a:t># of PVs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Without</a:t>
                      </a:r>
                      <a:r>
                        <a:rPr lang="en-US" baseline="0" dirty="0" smtClean="0"/>
                        <a:t>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</a:t>
                      </a:r>
                      <a:endParaRPr lang="en-US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 smtClean="0"/>
                        <a:t>3008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-61</a:t>
                      </a:r>
                      <a:endParaRPr lang="en-US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 smtClean="0"/>
                        <a:t>6008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28775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-74</a:t>
                      </a:r>
                      <a:endParaRPr lang="en-US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is-I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-481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752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 throughput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When the NS terminates, it spits out some profiling statistics.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143762 calls in 696 </a:t>
            </a:r>
            <a:r>
              <a:rPr lang="en-US" dirty="0" err="1" smtClean="0"/>
              <a:t>ms.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Around </a:t>
            </a:r>
            <a:r>
              <a:rPr lang="en-US" dirty="0"/>
              <a:t>20.6 Johnsons</a:t>
            </a:r>
            <a:r>
              <a:rPr lang="en-US" dirty="0" smtClean="0"/>
              <a:t>.</a:t>
            </a:r>
          </a:p>
          <a:p>
            <a:pPr marL="1033463" lvl="2" indent="-342900">
              <a:buFont typeface="Arial"/>
              <a:buChar char="•"/>
            </a:pPr>
            <a:r>
              <a:rPr lang="en-US" sz="1400" dirty="0" smtClean="0"/>
              <a:t>206K CA searches/second.</a:t>
            </a:r>
            <a:endParaRPr lang="en-US" sz="1400" dirty="0"/>
          </a:p>
        </p:txBody>
      </p:sp>
      <p:pic>
        <p:nvPicPr>
          <p:cNvPr id="5" name="Picture 4" descr="Screen Shot 2016-05-24 at 4.38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55" y="3124200"/>
            <a:ext cx="7772400" cy="181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2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 performance (# of names matched)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265014600"/>
              </p:ext>
            </p:extLst>
          </p:nvPr>
        </p:nvGraphicFramePr>
        <p:xfrm>
          <a:off x="381000" y="1371600"/>
          <a:ext cx="8108950" cy="506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9654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 performance (# of </a:t>
            </a:r>
            <a:r>
              <a:rPr lang="en-US" smtClean="0"/>
              <a:t>query terms)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185283546"/>
              </p:ext>
            </p:extLst>
          </p:nvPr>
        </p:nvGraphicFramePr>
        <p:xfrm>
          <a:off x="457200" y="1243013"/>
          <a:ext cx="8108950" cy="506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7636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 performance (startup time)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On startup the DS loads data from </a:t>
            </a:r>
            <a:r>
              <a:rPr lang="en-US" dirty="0" err="1" smtClean="0"/>
              <a:t>Redis</a:t>
            </a:r>
            <a:r>
              <a:rPr lang="en-US" dirty="0" smtClean="0"/>
              <a:t> and other places and builds in-memory indexes.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These themselves can be stored in </a:t>
            </a:r>
            <a:r>
              <a:rPr lang="en-US" dirty="0" err="1" smtClean="0"/>
              <a:t>Redis</a:t>
            </a:r>
            <a:r>
              <a:rPr lang="en-US" dirty="0" smtClean="0"/>
              <a:t> if needed.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Loads 2.1 million PVs and 3K tags to cross-index 10 million entries in about 43 seconds.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Changes to internal structures are incremental (so not an issue).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So, if you add/delete a PV(s) to/from an IOC, we compute the delta</a:t>
            </a:r>
            <a:endParaRPr lang="en-US" dirty="0"/>
          </a:p>
        </p:txBody>
      </p:sp>
      <p:pic>
        <p:nvPicPr>
          <p:cNvPr id="5" name="Picture 4" descr="Screen Shot 2016-05-24 at 5.13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78" y="4991100"/>
            <a:ext cx="79121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20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Enforce standards for all services.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For </a:t>
            </a:r>
            <a:r>
              <a:rPr lang="en-US" smtClean="0"/>
              <a:t>example, all </a:t>
            </a:r>
            <a:r>
              <a:rPr lang="en-US" dirty="0" smtClean="0"/>
              <a:t>of these services implement a help command</a:t>
            </a:r>
          </a:p>
          <a:p>
            <a:pPr marL="800100" lvl="1" indent="-342900">
              <a:buFont typeface="Arial"/>
              <a:buChar char="•"/>
            </a:pPr>
            <a:r>
              <a:rPr lang="en-US" sz="1800" dirty="0" err="1">
                <a:latin typeface="Lucida Console"/>
                <a:cs typeface="Lucida Console"/>
              </a:rPr>
              <a:t>eget</a:t>
            </a:r>
            <a:r>
              <a:rPr lang="en-US" sz="1800" dirty="0">
                <a:latin typeface="Lucida Console"/>
                <a:cs typeface="Lucida Console"/>
              </a:rPr>
              <a:t> -s ds -a help</a:t>
            </a:r>
            <a:endParaRPr lang="en-US" sz="1800" dirty="0" smtClean="0">
              <a:latin typeface="Lucida Console"/>
              <a:cs typeface="Lucida Console"/>
            </a:endParaRP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Help often includes sample Python code.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Help can take arguments</a:t>
            </a:r>
          </a:p>
          <a:p>
            <a:pPr marL="1033463" lvl="2" indent="-342900">
              <a:buFont typeface="Arial"/>
              <a:buChar char="•"/>
            </a:pPr>
            <a:r>
              <a:rPr lang="en-US" dirty="0" smtClean="0"/>
              <a:t>For example, more details on a topic.</a:t>
            </a:r>
          </a:p>
          <a:p>
            <a:pPr marL="1033463" lvl="2" indent="-342900">
              <a:buFont typeface="Arial"/>
              <a:buChar char="•"/>
            </a:pPr>
            <a:r>
              <a:rPr lang="en-US" sz="1600" dirty="0" err="1">
                <a:latin typeface="Lucida Console"/>
                <a:cs typeface="Lucida Console"/>
              </a:rPr>
              <a:t>eget</a:t>
            </a:r>
            <a:r>
              <a:rPr lang="en-US" sz="1600" dirty="0">
                <a:latin typeface="Lucida Console"/>
                <a:cs typeface="Lucida Console"/>
              </a:rPr>
              <a:t> -s </a:t>
            </a:r>
            <a:r>
              <a:rPr lang="en-US" sz="1600" dirty="0" err="1">
                <a:latin typeface="Lucida Console"/>
                <a:cs typeface="Lucida Console"/>
              </a:rPr>
              <a:t>hist</a:t>
            </a:r>
            <a:r>
              <a:rPr lang="en-US" sz="1600" dirty="0">
                <a:latin typeface="Lucida Console"/>
                <a:cs typeface="Lucida Console"/>
              </a:rPr>
              <a:t> -a help -a </a:t>
            </a:r>
            <a:r>
              <a:rPr lang="en-US" sz="1600" dirty="0" err="1" smtClean="0">
                <a:latin typeface="Lucida Console"/>
                <a:cs typeface="Lucida Console"/>
              </a:rPr>
              <a:t>showpythonsample</a:t>
            </a:r>
            <a:endParaRPr lang="en-US" sz="1600" dirty="0" smtClean="0">
              <a:latin typeface="Lucida Console"/>
              <a:cs typeface="Lucida Console"/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Many of these services implement management commands.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Refresh the cache, rebuild an index etc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9296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EPICS V4 with </a:t>
            </a:r>
            <a:r>
              <a:rPr lang="en-US" dirty="0" err="1" smtClean="0"/>
              <a:t>Redis</a:t>
            </a:r>
            <a:r>
              <a:rPr lang="en-US" dirty="0" smtClean="0"/>
              <a:t> is a lightweight, excellent way to build small </a:t>
            </a:r>
            <a:r>
              <a:rPr lang="en-US" dirty="0" err="1" smtClean="0"/>
              <a:t>microservices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11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up in lists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The “</a:t>
            </a:r>
            <a:r>
              <a:rPr lang="en-US" dirty="0" err="1" smtClean="0"/>
              <a:t>pvlist</a:t>
            </a:r>
            <a:r>
              <a:rPr lang="en-US" dirty="0" smtClean="0"/>
              <a:t>” gets you a laundry list of your services.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Bit better than trolling thru </a:t>
            </a:r>
            <a:r>
              <a:rPr lang="en-US" dirty="0" err="1" smtClean="0"/>
              <a:t>cron</a:t>
            </a:r>
            <a:r>
              <a:rPr lang="en-US" dirty="0" smtClean="0"/>
              <a:t> jobs/</a:t>
            </a:r>
            <a:r>
              <a:rPr lang="en-US" dirty="0" err="1" smtClean="0"/>
              <a:t>ps</a:t>
            </a:r>
            <a:r>
              <a:rPr lang="en-US" dirty="0" smtClean="0"/>
              <a:t> –a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  <p:pic>
        <p:nvPicPr>
          <p:cNvPr id="5" name="Picture 4" descr="Screen Shot 2016-05-27 at 5.58.2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895600"/>
            <a:ext cx="69596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571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client</a:t>
            </a:r>
            <a:endParaRPr lang="en-US" dirty="0"/>
          </a:p>
        </p:txBody>
      </p:sp>
      <p:pic>
        <p:nvPicPr>
          <p:cNvPr id="9" name="Content Placeholder 8" descr="Screen Shot 2016-05-26 at 11.38.37 AM.png"/>
          <p:cNvPicPr>
            <a:picLocks noGrp="1" noChangeAspect="1"/>
          </p:cNvPicPr>
          <p:nvPr>
            <p:ph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" r="-7"/>
          <a:stretch/>
        </p:blipFill>
        <p:spPr>
          <a:xfrm>
            <a:off x="228600" y="1447800"/>
            <a:ext cx="8129016" cy="1701800"/>
          </a:xfrm>
        </p:spPr>
      </p:pic>
    </p:spTree>
    <p:extLst>
      <p:ext uri="{BB962C8B-B14F-4D97-AF65-F5344CB8AC3E}">
        <p14:creationId xmlns:p14="http://schemas.microsoft.com/office/powerpoint/2010/main" val="3431282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We use a in-house utility called cram to deploy applications.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These are </a:t>
            </a:r>
            <a:r>
              <a:rPr lang="en-US" dirty="0" err="1" smtClean="0"/>
              <a:t>crammable</a:t>
            </a:r>
            <a:r>
              <a:rPr lang="en-US" dirty="0"/>
              <a:t> </a:t>
            </a:r>
            <a:r>
              <a:rPr lang="en-US" dirty="0" smtClean="0"/>
              <a:t>applications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Services in Java use Apache commons daemon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Services in Python use </a:t>
            </a:r>
            <a:r>
              <a:rPr lang="en-US" dirty="0" err="1" smtClean="0"/>
              <a:t>gunicorn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508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EPICS V4 with </a:t>
            </a:r>
            <a:r>
              <a:rPr lang="en-US" dirty="0" err="1" smtClean="0"/>
              <a:t>Redis</a:t>
            </a:r>
            <a:r>
              <a:rPr lang="en-US" dirty="0" smtClean="0"/>
              <a:t> is a lightweight, excellent way to build small </a:t>
            </a:r>
            <a:r>
              <a:rPr lang="en-US" dirty="0" err="1" smtClean="0"/>
              <a:t>microservices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307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EPICS V4 RPC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Specifically, talking about the </a:t>
            </a:r>
            <a:r>
              <a:rPr lang="en-US" dirty="0" err="1" smtClean="0"/>
              <a:t>RPCService</a:t>
            </a:r>
            <a:r>
              <a:rPr lang="en-US" dirty="0" smtClean="0"/>
              <a:t> interface in </a:t>
            </a:r>
            <a:r>
              <a:rPr lang="en-US" dirty="0" err="1" smtClean="0"/>
              <a:t>PVAccess</a:t>
            </a:r>
            <a:r>
              <a:rPr lang="en-US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Has one method that looks like so</a:t>
            </a:r>
          </a:p>
          <a:p>
            <a:pPr marL="800100" lvl="1" indent="-342900">
              <a:buFont typeface="Arial"/>
              <a:buChar char="•"/>
            </a:pPr>
            <a:r>
              <a:rPr lang="en-US" sz="1800" dirty="0" err="1" smtClean="0">
                <a:latin typeface="Lucida Console"/>
                <a:cs typeface="Lucida Console"/>
              </a:rPr>
              <a:t>PVStructure</a:t>
            </a:r>
            <a:r>
              <a:rPr lang="en-US" sz="1800" dirty="0" smtClean="0">
                <a:latin typeface="Lucida Console"/>
                <a:cs typeface="Lucida Console"/>
              </a:rPr>
              <a:t> request(</a:t>
            </a:r>
            <a:r>
              <a:rPr lang="en-US" sz="1800" dirty="0" err="1" smtClean="0">
                <a:latin typeface="Lucida Console"/>
                <a:cs typeface="Lucida Console"/>
              </a:rPr>
              <a:t>PVStructure</a:t>
            </a:r>
            <a:r>
              <a:rPr lang="en-US" sz="1800" dirty="0" smtClean="0">
                <a:latin typeface="Lucida Console"/>
                <a:cs typeface="Lucida Console"/>
              </a:rPr>
              <a:t> </a:t>
            </a:r>
            <a:r>
              <a:rPr lang="en-US" sz="1800" dirty="0" err="1">
                <a:latin typeface="Lucida Console"/>
                <a:cs typeface="Lucida Console"/>
              </a:rPr>
              <a:t>args</a:t>
            </a:r>
            <a:r>
              <a:rPr lang="en-US" sz="1800" dirty="0" smtClean="0">
                <a:latin typeface="Lucida Console"/>
                <a:cs typeface="Lucida Console"/>
              </a:rPr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Implement this interface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Register the service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To unpack the arguments in Java/C++, there is a bit of boilerplate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 Python, </a:t>
            </a:r>
            <a:r>
              <a:rPr lang="en-US" dirty="0" err="1" smtClean="0"/>
              <a:t>Sinisa</a:t>
            </a:r>
            <a:r>
              <a:rPr lang="en-US" dirty="0" smtClean="0"/>
              <a:t> makes it extremely simple. Everything is a dict.</a:t>
            </a:r>
          </a:p>
        </p:txBody>
      </p:sp>
    </p:spTree>
    <p:extLst>
      <p:ext uri="{BB962C8B-B14F-4D97-AF65-F5344CB8AC3E}">
        <p14:creationId xmlns:p14="http://schemas.microsoft.com/office/powerpoint/2010/main" val="3198149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Redis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In-memory key/value store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Actually, the way I look at it</a:t>
            </a:r>
            <a:r>
              <a:rPr lang="en-US" smtClean="0"/>
              <a:t>, in-memory </a:t>
            </a:r>
            <a:r>
              <a:rPr lang="en-US" dirty="0" smtClean="0"/>
              <a:t>data structures external to your code.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Very easy to debug your application.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Backup/Replication/Cluster/Messaging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Lightweight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3524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At SLAC, we’ve started to use EPICS V4 as a container technology for </a:t>
            </a:r>
            <a:r>
              <a:rPr lang="en-US" dirty="0" err="1" smtClean="0"/>
              <a:t>microservices</a:t>
            </a:r>
            <a:r>
              <a:rPr lang="en-US" dirty="0" smtClean="0"/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These are small services (a few classes/few 1000 lines of code)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Often SLAC specific.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Almost always in combination with </a:t>
            </a:r>
            <a:r>
              <a:rPr lang="en-US" dirty="0" err="1" smtClean="0"/>
              <a:t>Redis</a:t>
            </a:r>
            <a:r>
              <a:rPr lang="en-US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V4 with </a:t>
            </a:r>
            <a:r>
              <a:rPr lang="en-US" dirty="0" err="1" smtClean="0"/>
              <a:t>Redis</a:t>
            </a:r>
            <a:r>
              <a:rPr lang="en-US" dirty="0" smtClean="0"/>
              <a:t> gives us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 lightweight architecture.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 standard communication mechanism</a:t>
            </a:r>
          </a:p>
          <a:p>
            <a:pPr marL="1033463" lvl="2" indent="-342900">
              <a:buFont typeface="Arial"/>
              <a:buChar char="•"/>
            </a:pPr>
            <a:r>
              <a:rPr lang="en-US" dirty="0" smtClean="0"/>
              <a:t>Integrate multiple services using service based interfaces</a:t>
            </a:r>
            <a:r>
              <a:rPr lang="en-US" dirty="0" smtClean="0"/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Shows up in lists of PVS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Standard </a:t>
            </a:r>
            <a:r>
              <a:rPr lang="en-US" dirty="0" smtClean="0"/>
              <a:t>help/documentation/management.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Use cram for deployment.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Very robust so far.</a:t>
            </a:r>
          </a:p>
          <a:p>
            <a:pPr marL="800100" lvl="1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862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Arbo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Replacement for the IRMIS crawler.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Ernest</a:t>
            </a:r>
            <a:r>
              <a:rPr lang="en-US" dirty="0"/>
              <a:t> </a:t>
            </a:r>
            <a:r>
              <a:rPr lang="en-US" dirty="0" smtClean="0"/>
              <a:t>adds some commands to every IOC startup.</a:t>
            </a:r>
          </a:p>
          <a:p>
            <a:pPr marL="800100" lvl="1" indent="-342900">
              <a:buFont typeface="Arial"/>
              <a:buChar char="•"/>
            </a:pPr>
            <a:r>
              <a:rPr lang="en-US" sz="1900" dirty="0" err="1"/>
              <a:t>iocshCmd</a:t>
            </a:r>
            <a:r>
              <a:rPr lang="en-US" sz="1900" dirty="0"/>
              <a:t>("</a:t>
            </a:r>
            <a:r>
              <a:rPr lang="en-US" sz="1900" dirty="0" err="1"/>
              <a:t>dbl</a:t>
            </a:r>
            <a:r>
              <a:rPr lang="en-US" sz="1900" dirty="0"/>
              <a:t> '' RTYP &gt; ${IOC_DATA}/${IOC}/</a:t>
            </a:r>
            <a:r>
              <a:rPr lang="en-US" sz="1900" dirty="0" err="1"/>
              <a:t>iocInfo</a:t>
            </a:r>
            <a:r>
              <a:rPr lang="en-US" sz="1900" dirty="0"/>
              <a:t>/</a:t>
            </a:r>
            <a:r>
              <a:rPr lang="en-US" sz="1900" dirty="0" err="1"/>
              <a:t>IOC.pvlist</a:t>
            </a:r>
            <a:r>
              <a:rPr lang="en-US" sz="1900" dirty="0"/>
              <a:t>")</a:t>
            </a:r>
            <a:endParaRPr lang="en-US" sz="1900" dirty="0" smtClean="0"/>
          </a:p>
          <a:p>
            <a:pPr marL="342900" indent="-342900">
              <a:buFont typeface="Arial"/>
              <a:buChar char="•"/>
            </a:pPr>
            <a:r>
              <a:rPr lang="en-US" dirty="0"/>
              <a:t>${IOC</a:t>
            </a:r>
            <a:r>
              <a:rPr lang="en-US" dirty="0" smtClean="0"/>
              <a:t>}/</a:t>
            </a:r>
            <a:r>
              <a:rPr lang="en-US" dirty="0" err="1" smtClean="0"/>
              <a:t>iocInfo</a:t>
            </a:r>
            <a:r>
              <a:rPr lang="en-US" dirty="0" smtClean="0"/>
              <a:t>/</a:t>
            </a:r>
            <a:r>
              <a:rPr lang="en-US" dirty="0" err="1" smtClean="0"/>
              <a:t>IOC.pvlist</a:t>
            </a:r>
            <a:r>
              <a:rPr lang="en-US" dirty="0" smtClean="0"/>
              <a:t> contains lines that look like so.</a:t>
            </a:r>
          </a:p>
          <a:p>
            <a:pPr marL="690562" lvl="3" indent="0">
              <a:buNone/>
            </a:pPr>
            <a:r>
              <a:rPr lang="en-US" sz="1600" dirty="0" smtClean="0">
                <a:latin typeface="Lucida Console"/>
              </a:rPr>
              <a:t>SIOC:SYS0</a:t>
            </a:r>
            <a:r>
              <a:rPr lang="en-US" sz="1600" dirty="0">
                <a:latin typeface="Lucida Console"/>
              </a:rPr>
              <a:t>:ML01:SR_recentlyStr, "</a:t>
            </a:r>
            <a:r>
              <a:rPr lang="en-US" sz="1600" dirty="0" err="1" smtClean="0">
                <a:latin typeface="Lucida Console"/>
              </a:rPr>
              <a:t>stringout</a:t>
            </a:r>
            <a:r>
              <a:rPr lang="en-US" sz="1600" dirty="0" smtClean="0">
                <a:latin typeface="Lucida Console"/>
              </a:rPr>
              <a:t>”</a:t>
            </a:r>
            <a:endParaRPr lang="en-US" sz="1600" dirty="0">
              <a:latin typeface="Lucida Console"/>
            </a:endParaRPr>
          </a:p>
          <a:p>
            <a:pPr marL="690562" lvl="3" indent="0">
              <a:buNone/>
            </a:pPr>
            <a:r>
              <a:rPr lang="en-US" sz="1600" dirty="0" smtClean="0">
                <a:latin typeface="Lucida Console"/>
              </a:rPr>
              <a:t>SIOC:SYS0</a:t>
            </a:r>
            <a:r>
              <a:rPr lang="en-US" sz="1600" dirty="0">
                <a:latin typeface="Lucida Console"/>
              </a:rPr>
              <a:t>:ML01:SysReset, "</a:t>
            </a:r>
            <a:r>
              <a:rPr lang="en-US" sz="1600" dirty="0" smtClean="0">
                <a:latin typeface="Lucida Console"/>
              </a:rPr>
              <a:t>sub”</a:t>
            </a:r>
            <a:endParaRPr lang="en-US" sz="1600" dirty="0">
              <a:latin typeface="Lucida Console"/>
            </a:endParaRPr>
          </a:p>
          <a:p>
            <a:pPr marL="690562" lvl="3" indent="0">
              <a:buNone/>
            </a:pPr>
            <a:r>
              <a:rPr lang="en-US" sz="1600" dirty="0" smtClean="0">
                <a:latin typeface="Lucida Console"/>
              </a:rPr>
              <a:t>SIOC:SYS0</a:t>
            </a:r>
            <a:r>
              <a:rPr lang="en-US" sz="1600" dirty="0">
                <a:latin typeface="Lucida Console"/>
              </a:rPr>
              <a:t>:ML01:CA001, "waveform"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This is valuable information and can be used by multiple services.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Arbo</a:t>
            </a:r>
            <a:r>
              <a:rPr lang="en-US" dirty="0" smtClean="0"/>
              <a:t> is a small service that watches these </a:t>
            </a:r>
            <a:r>
              <a:rPr lang="en-US" dirty="0" err="1" smtClean="0"/>
              <a:t>IOC.pvlist</a:t>
            </a:r>
            <a:r>
              <a:rPr lang="en-US" dirty="0" smtClean="0"/>
              <a:t> files and maintains in </a:t>
            </a:r>
            <a:r>
              <a:rPr lang="en-US" dirty="0" err="1" smtClean="0"/>
              <a:t>Redis</a:t>
            </a:r>
            <a:r>
              <a:rPr lang="en-US" dirty="0" smtClean="0"/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${IOC</a:t>
            </a:r>
            <a:r>
              <a:rPr lang="en-US" dirty="0" smtClean="0"/>
              <a:t>}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Current list of PV names for an IOC.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${IOC</a:t>
            </a:r>
            <a:r>
              <a:rPr lang="en-US" dirty="0" smtClean="0"/>
              <a:t>}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Current list of waveform PV’s for an IOC.</a:t>
            </a:r>
          </a:p>
          <a:p>
            <a:pPr marL="800100" lvl="1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24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Starts with the list of PV names from </a:t>
            </a:r>
            <a:r>
              <a:rPr lang="en-US" dirty="0" err="1" smtClean="0"/>
              <a:t>Redis</a:t>
            </a:r>
            <a:r>
              <a:rPr lang="en-US" dirty="0" smtClean="0"/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Also adds in V4 channel names (from file exports).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Adds in data exported from the model (into files)</a:t>
            </a:r>
          </a:p>
          <a:p>
            <a:pPr marL="800100" lvl="1" indent="-342900">
              <a:buFont typeface="Arial"/>
              <a:buChar char="•"/>
            </a:pPr>
            <a:r>
              <a:rPr lang="en-US" sz="1800" dirty="0" smtClean="0"/>
              <a:t>Devices</a:t>
            </a:r>
          </a:p>
          <a:p>
            <a:pPr marL="800100" lvl="1" indent="-342900">
              <a:buFont typeface="Arial"/>
              <a:buChar char="•"/>
            </a:pPr>
            <a:r>
              <a:rPr lang="en-US" sz="1800" dirty="0" smtClean="0"/>
              <a:t>Lines</a:t>
            </a:r>
          </a:p>
          <a:p>
            <a:pPr marL="800100" lvl="1" indent="-342900">
              <a:buFont typeface="Arial"/>
              <a:buChar char="•"/>
            </a:pPr>
            <a:r>
              <a:rPr lang="en-US" sz="1800" dirty="0" smtClean="0"/>
              <a:t>Elements</a:t>
            </a:r>
          </a:p>
          <a:p>
            <a:pPr marL="800100" lvl="1" indent="-342900">
              <a:buFont typeface="Arial"/>
              <a:buChar char="•"/>
            </a:pPr>
            <a:r>
              <a:rPr lang="en-US" sz="1800" dirty="0" smtClean="0"/>
              <a:t>Z-order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Combines all of this to support a “names” and “tags” V4 service.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Get me names that match a pattern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Get me names that belong to a line.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Get me devices that belong to a line.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Get me names that match a pattern &amp; belong to a line, sorted by 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65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V3 name services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Suite of V3 name services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Route CA Name Searches to an IP/port.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PV Names are grouped into groups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Groups are mapped to IP/ports.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PV Name -&gt; Group -&gt; IP/port.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latin typeface="Lucida Console"/>
                <a:cs typeface="Lucida Console"/>
              </a:rPr>
              <a:t>export EPICS_CA_ADDR_LIST = &lt;</a:t>
            </a:r>
            <a:r>
              <a:rPr lang="en-US" sz="1800" dirty="0" err="1" smtClean="0">
                <a:latin typeface="Lucida Console"/>
                <a:cs typeface="Lucida Console"/>
              </a:rPr>
              <a:t>NameService</a:t>
            </a:r>
            <a:r>
              <a:rPr lang="en-US" sz="1800" dirty="0" smtClean="0">
                <a:latin typeface="Lucida Console"/>
                <a:cs typeface="Lucida Console"/>
              </a:rPr>
              <a:t>&gt;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Intended to be used in front of appropriate applications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For example, </a:t>
            </a:r>
            <a:r>
              <a:rPr lang="en-US" dirty="0" err="1" smtClean="0"/>
              <a:t>archivers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6942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V3 Name Service - </a:t>
            </a:r>
            <a:r>
              <a:rPr lang="en-US" dirty="0" err="1" smtClean="0"/>
              <a:t>PVList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Works off the </a:t>
            </a:r>
            <a:r>
              <a:rPr lang="en-US" dirty="0"/>
              <a:t>${IOC</a:t>
            </a:r>
            <a:r>
              <a:rPr lang="en-US" dirty="0" smtClean="0"/>
              <a:t>}/</a:t>
            </a:r>
            <a:r>
              <a:rPr lang="en-US" dirty="0" err="1" smtClean="0"/>
              <a:t>iocInfo</a:t>
            </a:r>
            <a:r>
              <a:rPr lang="en-US" dirty="0"/>
              <a:t>/</a:t>
            </a:r>
            <a:r>
              <a:rPr lang="en-US" dirty="0" err="1" smtClean="0"/>
              <a:t>IOC.pvlist</a:t>
            </a:r>
            <a:r>
              <a:rPr lang="en-US" dirty="0" smtClean="0"/>
              <a:t> from </a:t>
            </a:r>
            <a:r>
              <a:rPr lang="en-US" dirty="0" err="1" smtClean="0"/>
              <a:t>Redis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PV’s are grouped by </a:t>
            </a:r>
            <a:r>
              <a:rPr lang="en-US" dirty="0"/>
              <a:t>IOC.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We pick one PV (the heartbeat PV) and establish a </a:t>
            </a:r>
            <a:r>
              <a:rPr lang="en-US" dirty="0" err="1" smtClean="0"/>
              <a:t>ca_monitor</a:t>
            </a:r>
            <a:r>
              <a:rPr lang="en-US" dirty="0" smtClean="0"/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This gives you IP/port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PVName</a:t>
            </a:r>
            <a:r>
              <a:rPr lang="en-US" dirty="0" smtClean="0"/>
              <a:t> -&gt; IOC -&gt; IP/port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621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Blank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SLAC_PPT_052412</Template>
  <TotalTime>0</TotalTime>
  <Words>1280</Words>
  <Application>Microsoft Macintosh PowerPoint</Application>
  <PresentationFormat>On-screen Show (4:3)</PresentationFormat>
  <Paragraphs>191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Blank</vt:lpstr>
      <vt:lpstr>Using EPICS V4 as a container for microservices</vt:lpstr>
      <vt:lpstr>Summary</vt:lpstr>
      <vt:lpstr>EPICS V4 RPC</vt:lpstr>
      <vt:lpstr>Redis</vt:lpstr>
      <vt:lpstr>Introduction</vt:lpstr>
      <vt:lpstr>Arbo</vt:lpstr>
      <vt:lpstr>DS</vt:lpstr>
      <vt:lpstr>V3 name services</vt:lpstr>
      <vt:lpstr>V3 Name Service - PVList</vt:lpstr>
      <vt:lpstr>V3 Name Service - LoadBalanceWaveforms</vt:lpstr>
      <vt:lpstr>V3 Name Service - PatternMatchAndRoute</vt:lpstr>
      <vt:lpstr>hist</vt:lpstr>
      <vt:lpstr>Integrating DS and hist</vt:lpstr>
      <vt:lpstr>NS Performance</vt:lpstr>
      <vt:lpstr>NS throughput</vt:lpstr>
      <vt:lpstr>DS performance (# of names matched)</vt:lpstr>
      <vt:lpstr>DS performance (# of query terms)</vt:lpstr>
      <vt:lpstr>DS performance (startup time)</vt:lpstr>
      <vt:lpstr>Standards</vt:lpstr>
      <vt:lpstr>Show up in lists</vt:lpstr>
      <vt:lpstr>Sample client</vt:lpstr>
      <vt:lpstr>Deployment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2012-06-11T23:50:00Z</dcterms:created>
  <dcterms:modified xsi:type="dcterms:W3CDTF">2016-05-27T04:03:08Z</dcterms:modified>
</cp:coreProperties>
</file>