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7" r:id="rId4"/>
    <p:sldMasterId id="2147483729" r:id="rId5"/>
  </p:sldMasterIdLst>
  <p:notesMasterIdLst>
    <p:notesMasterId r:id="rId19"/>
  </p:notesMasterIdLst>
  <p:sldIdLst>
    <p:sldId id="256" r:id="rId6"/>
    <p:sldId id="279" r:id="rId7"/>
    <p:sldId id="271" r:id="rId8"/>
    <p:sldId id="274" r:id="rId9"/>
    <p:sldId id="268" r:id="rId10"/>
    <p:sldId id="270" r:id="rId11"/>
    <p:sldId id="272" r:id="rId12"/>
    <p:sldId id="265" r:id="rId13"/>
    <p:sldId id="266" r:id="rId14"/>
    <p:sldId id="267" r:id="rId15"/>
    <p:sldId id="275" r:id="rId16"/>
    <p:sldId id="276" r:id="rId17"/>
    <p:sldId id="278" r:id="rId18"/>
  </p:sldIdLst>
  <p:sldSz cx="12190413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773"/>
    <a:srgbClr val="FF4F75"/>
    <a:srgbClr val="F31D8D"/>
    <a:srgbClr val="501FA9"/>
    <a:srgbClr val="6D24A4"/>
    <a:srgbClr val="A80C26"/>
    <a:srgbClr val="BE0E2B"/>
    <a:srgbClr val="DE0024"/>
    <a:srgbClr val="464646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llemlayou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yst layout 2 - Marker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yst layout 3 - Markerin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 snapToGrid="0" snapToObjects="1" showGuides="1">
      <p:cViewPr varScale="1">
        <p:scale>
          <a:sx n="62" d="100"/>
          <a:sy n="62" d="100"/>
        </p:scale>
        <p:origin x="-744" y="-84"/>
      </p:cViewPr>
      <p:guideLst>
        <p:guide orient="horz" pos="308"/>
        <p:guide orient="horz" pos="3877"/>
        <p:guide orient="horz" pos="688"/>
        <p:guide orient="horz" pos="1184"/>
        <p:guide orient="horz" pos="1457"/>
        <p:guide orient="horz" pos="4071"/>
        <p:guide pos="3919"/>
        <p:guide pos="305"/>
        <p:guide pos="7382"/>
        <p:guide pos="2565"/>
        <p:guide pos="2724"/>
        <p:guide pos="3762"/>
        <p:guide pos="4970"/>
        <p:guide pos="5122"/>
        <p:guide pos="6178"/>
        <p:guide pos="6325"/>
        <p:guide pos="543"/>
        <p:guide pos="1355"/>
        <p:guide pos="1511"/>
      </p:guideLst>
    </p:cSldViewPr>
  </p:slideViewPr>
  <p:outlineViewPr>
    <p:cViewPr>
      <p:scale>
        <a:sx n="33" d="100"/>
        <a:sy n="33" d="100"/>
      </p:scale>
      <p:origin x="42" y="17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368F2-3152-4E95-B4D2-EAC398BC74ED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10BEC-8091-4298-B55B-ECE62B226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83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10BEC-8091-4298-B55B-ECE62B226ED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9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latin typeface="Times New Roman" pitchFamily="18" charset="0"/>
                <a:ea typeface="MS PGothic" pitchFamily="34" charset="-128"/>
              </a:rPr>
              <a:t>Vor 5 Jahren RAC, 3 ½ Jahre SL, jetzt</a:t>
            </a:r>
          </a:p>
          <a:p>
            <a:r>
              <a:rPr lang="de-DE" altLang="de-DE" smtClean="0">
                <a:latin typeface="Times New Roman" pitchFamily="18" charset="0"/>
                <a:ea typeface="MS PGothic" pitchFamily="34" charset="-128"/>
              </a:rPr>
              <a:t>Gesellschaftliche Herausforderungen</a:t>
            </a:r>
          </a:p>
          <a:p>
            <a:r>
              <a:rPr lang="de-DE" altLang="de-DE" smtClean="0">
                <a:latin typeface="Times New Roman" pitchFamily="18" charset="0"/>
                <a:ea typeface="MS PGothic" pitchFamily="34" charset="-128"/>
              </a:rPr>
              <a:t>Experimentelle Entwicklung von Lösungen</a:t>
            </a:r>
          </a:p>
          <a:p>
            <a:r>
              <a:rPr lang="de-DE" altLang="de-DE" smtClean="0">
                <a:latin typeface="Times New Roman" pitchFamily="18" charset="0"/>
                <a:ea typeface="MS PGothic" pitchFamily="34" charset="-128"/>
              </a:rPr>
              <a:t>Entwicklung der Community ILO€ARI und Industrienutzer</a:t>
            </a:r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1pPr>
            <a:lvl2pPr marL="742950" indent="-285750" eaLnBrk="0" hangingPunct="0"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2pPr>
            <a:lvl3pPr marL="1143000" indent="-228600" eaLnBrk="0" hangingPunct="0"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3pPr>
            <a:lvl4pPr marL="1600200" indent="-228600" eaLnBrk="0" hangingPunct="0"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4pPr>
            <a:lvl5pPr marL="2057400" indent="-228600" eaLnBrk="0" hangingPunct="0"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 sz="1200">
                <a:solidFill>
                  <a:schemeClr val="tx1"/>
                </a:solidFill>
                <a:latin typeface="Gill Sans" pitchFamily="124" charset="0"/>
                <a:ea typeface="ヒラギノ角ゴ Pro W3" pitchFamily="126" charset="-128"/>
              </a:defRPr>
            </a:lvl9pPr>
          </a:lstStyle>
          <a:p>
            <a:pPr eaLnBrk="1" hangingPunct="1"/>
            <a:fld id="{8A33FE9B-BB35-4737-B888-4D8A65FB948C}" type="slidenum">
              <a:rPr lang="de-DE" altLang="de-DE" sz="13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ヒラギノ角ゴ ProN W3" pitchFamily="124" charset="-128"/>
              </a:rPr>
              <a:pPr eaLnBrk="1" hangingPunct="1"/>
              <a:t>13</a:t>
            </a:fld>
            <a:endParaRPr lang="de-DE" altLang="de-DE" sz="130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ヒラギノ角ゴ ProN W3" pitchFamily="12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-2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030" y="1879600"/>
            <a:ext cx="11306235" cy="2036547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666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8D35-F487-4D1D-ADD4-4E164F654FAE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2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2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3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e 13"/>
          <p:cNvGrpSpPr/>
          <p:nvPr userDrawn="1"/>
        </p:nvGrpSpPr>
        <p:grpSpPr>
          <a:xfrm>
            <a:off x="-3314700" y="4141498"/>
            <a:ext cx="3227388" cy="2726906"/>
            <a:chOff x="-3314700" y="3688870"/>
            <a:chExt cx="3227388" cy="2726906"/>
          </a:xfrm>
        </p:grpSpPr>
        <p:sp>
          <p:nvSpPr>
            <p:cNvPr id="18" name="Text Box 48"/>
            <p:cNvSpPr txBox="1">
              <a:spLocks noChangeArrowheads="1"/>
            </p:cNvSpPr>
            <p:nvPr userDrawn="1"/>
          </p:nvSpPr>
          <p:spPr bwMode="auto">
            <a:xfrm>
              <a:off x="-3314700" y="3688870"/>
              <a:ext cx="32273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Ændre sidefodens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  dato,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 præsentationens titel, etc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 i menulinjen, </a:t>
              </a:r>
            </a:p>
            <a:p>
              <a:pPr algn="r" eaLnBrk="1" hangingPunct="1">
                <a:defRPr/>
              </a:pP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Indsæt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&gt;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Sidehoved / Sidefod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Skriv præsentationens titel i Sidefod feltet,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Fast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og skriv manuelt By, dato og forfatternavn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4.  </a:t>
              </a:r>
              <a:r>
                <a:rPr lang="da-DK" sz="1000" b="0" noProof="1" smtClean="0">
                  <a:solidFill>
                    <a:srgbClr val="464646"/>
                  </a:solidFill>
                  <a:latin typeface="+mn-lt"/>
                </a:rPr>
                <a:t>S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æt hak i anvend ikke på forsider, 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Anvend på alle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</p:txBody>
        </p:sp>
        <p:grpSp>
          <p:nvGrpSpPr>
            <p:cNvPr id="19" name="Gruppe 18"/>
            <p:cNvGrpSpPr/>
            <p:nvPr userDrawn="1"/>
          </p:nvGrpSpPr>
          <p:grpSpPr>
            <a:xfrm>
              <a:off x="-2586190" y="4686515"/>
              <a:ext cx="2498878" cy="1729261"/>
              <a:chOff x="-2586190" y="4686515"/>
              <a:chExt cx="2498878" cy="1729261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86190" y="4686515"/>
                <a:ext cx="2498878" cy="1729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Afrundet rektangel 25"/>
              <p:cNvSpPr/>
              <p:nvPr userDrawn="1"/>
            </p:nvSpPr>
            <p:spPr>
              <a:xfrm>
                <a:off x="-2400300" y="5551145"/>
                <a:ext cx="1696212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frundet rektangel 26"/>
              <p:cNvSpPr/>
              <p:nvPr userDrawn="1"/>
            </p:nvSpPr>
            <p:spPr>
              <a:xfrm>
                <a:off x="-2485644" y="5863565"/>
                <a:ext cx="1781556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Afrundet rektangel 27"/>
              <p:cNvSpPr/>
              <p:nvPr userDrawn="1"/>
            </p:nvSpPr>
            <p:spPr>
              <a:xfrm>
                <a:off x="-653796" y="4983480"/>
                <a:ext cx="467868" cy="166853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9" name="Gruppe 28"/>
          <p:cNvGrpSpPr/>
          <p:nvPr userDrawn="1"/>
        </p:nvGrpSpPr>
        <p:grpSpPr>
          <a:xfrm>
            <a:off x="12306004" y="0"/>
            <a:ext cx="2630488" cy="3220867"/>
            <a:chOff x="12306004" y="0"/>
            <a:chExt cx="2630488" cy="3220867"/>
          </a:xfrm>
        </p:grpSpPr>
        <p:sp>
          <p:nvSpPr>
            <p:cNvPr id="30" name="AutoShape 4"/>
            <p:cNvSpPr>
              <a:spLocks/>
            </p:cNvSpPr>
            <p:nvPr userDrawn="1"/>
          </p:nvSpPr>
          <p:spPr bwMode="gray">
            <a:xfrm>
              <a:off x="12306005" y="0"/>
              <a:ext cx="263048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Vis hjælpelinjer som hjælper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placering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af objekter</a:t>
              </a:r>
            </a:p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1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.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 Højre klik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udenfor slidet og vælg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hjælpelinjer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2.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hak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ved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Vis tegnehjælpelinjer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på skærmen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3.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hak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objekter til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0" dirty="0" smtClean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objekter til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andre objekter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4.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Vælg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OK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 </a:t>
              </a:r>
            </a:p>
          </p:txBody>
        </p:sp>
        <p:grpSp>
          <p:nvGrpSpPr>
            <p:cNvPr id="31" name="Gruppe 30"/>
            <p:cNvGrpSpPr/>
            <p:nvPr userDrawn="1"/>
          </p:nvGrpSpPr>
          <p:grpSpPr>
            <a:xfrm>
              <a:off x="12306004" y="1405109"/>
              <a:ext cx="2084759" cy="1815758"/>
              <a:chOff x="12306004" y="1231106"/>
              <a:chExt cx="2084759" cy="1815758"/>
            </a:xfrm>
          </p:grpSpPr>
          <p:pic>
            <p:nvPicPr>
              <p:cNvPr id="32" name="Picture 4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06004" y="1231106"/>
                <a:ext cx="2084759" cy="1815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Afrundet rektangel 32"/>
              <p:cNvSpPr/>
              <p:nvPr userDrawn="1"/>
            </p:nvSpPr>
            <p:spPr>
              <a:xfrm>
                <a:off x="12354935" y="2435591"/>
                <a:ext cx="1352637" cy="2106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frundet rektangel 33"/>
              <p:cNvSpPr/>
              <p:nvPr userDrawn="1"/>
            </p:nvSpPr>
            <p:spPr>
              <a:xfrm>
                <a:off x="12397776" y="1605467"/>
                <a:ext cx="1352637" cy="274134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575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 samm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5524198" cy="1143000"/>
          </a:xfrm>
        </p:spPr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51101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221413" y="1092200"/>
            <a:ext cx="5484812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1E9937-20B7-433B-AFAD-721BDC30A172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1355 x 1250 pixels</a:t>
            </a:r>
          </a:p>
        </p:txBody>
      </p:sp>
    </p:spTree>
    <p:extLst>
      <p:ext uri="{BB962C8B-B14F-4D97-AF65-F5344CB8AC3E}">
        <p14:creationId xmlns:p14="http://schemas.microsoft.com/office/powerpoint/2010/main" val="146572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tekstspalte - Sma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7441898" cy="1143000"/>
          </a:xfrm>
        </p:spPr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70278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39CDBC-66E1-454F-8D12-D0DFACEB0974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381106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-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1" cy="1143000"/>
          </a:xfrm>
        </p:spPr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31482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9B23E4-4249-4A5C-8132-23C387EBAE52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3416890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84687-9F81-47D5-BEDF-52F475F1126A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8312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23C-8E04-495C-A37C-82AFE0A55421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5159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D2D2D2"/>
              </a:gs>
              <a:gs pos="22000">
                <a:srgbClr val="AAAAAA"/>
              </a:gs>
              <a:gs pos="0">
                <a:srgbClr val="AAAAAA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EEC698-4641-485D-BA79-87B8CE8B9310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07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B4B4B4"/>
              </a:gs>
              <a:gs pos="22000">
                <a:srgbClr val="646464"/>
              </a:gs>
              <a:gs pos="0">
                <a:srgbClr val="646464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256F96-BE55-4DCC-8557-E41C86602AB1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85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787878"/>
              </a:gs>
              <a:gs pos="22000">
                <a:srgbClr val="464646"/>
              </a:gs>
              <a:gs pos="0">
                <a:srgbClr val="464646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BF1BD1-F481-4983-8212-2C74B08C0065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85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-2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030" y="2224087"/>
            <a:ext cx="11306235" cy="1620000"/>
          </a:xfrm>
        </p:spPr>
        <p:txBody>
          <a:bodyPr/>
          <a:lstStyle>
            <a:lvl1pPr>
              <a:lnSpc>
                <a:spcPct val="81000"/>
              </a:lnSpc>
              <a:defRPr sz="6900"/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666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301C-20EA-44D6-9795-4D56F75F3143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3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e 14"/>
          <p:cNvGrpSpPr/>
          <p:nvPr userDrawn="1"/>
        </p:nvGrpSpPr>
        <p:grpSpPr>
          <a:xfrm>
            <a:off x="-3314700" y="4141498"/>
            <a:ext cx="3227388" cy="2726906"/>
            <a:chOff x="-3314700" y="3688870"/>
            <a:chExt cx="3227388" cy="2726906"/>
          </a:xfrm>
        </p:grpSpPr>
        <p:sp>
          <p:nvSpPr>
            <p:cNvPr id="16" name="Text Box 48"/>
            <p:cNvSpPr txBox="1">
              <a:spLocks noChangeArrowheads="1"/>
            </p:cNvSpPr>
            <p:nvPr userDrawn="1"/>
          </p:nvSpPr>
          <p:spPr bwMode="auto">
            <a:xfrm>
              <a:off x="-3314700" y="3688870"/>
              <a:ext cx="32273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Ændre sidefodens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  dato,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 præsentationens titel, etc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 i menulinjen, </a:t>
              </a:r>
            </a:p>
            <a:p>
              <a:pPr algn="r" eaLnBrk="1" hangingPunct="1">
                <a:defRPr/>
              </a:pP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Indsæt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&gt;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Sidehoved / Sidefod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Skriv præsentationens titel i Sidefod feltet,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Fast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og skriv manuelt By, dato og forfatternavn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4.  </a:t>
              </a:r>
              <a:r>
                <a:rPr lang="da-DK" sz="1000" b="0" noProof="1" smtClean="0">
                  <a:solidFill>
                    <a:srgbClr val="464646"/>
                  </a:solidFill>
                  <a:latin typeface="+mn-lt"/>
                </a:rPr>
                <a:t>S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æt hak i anvend ikke på forsider, 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Anvend på alle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</p:txBody>
        </p:sp>
        <p:grpSp>
          <p:nvGrpSpPr>
            <p:cNvPr id="19" name="Gruppe 18"/>
            <p:cNvGrpSpPr/>
            <p:nvPr userDrawn="1"/>
          </p:nvGrpSpPr>
          <p:grpSpPr>
            <a:xfrm>
              <a:off x="-2586190" y="4686515"/>
              <a:ext cx="2498878" cy="1729261"/>
              <a:chOff x="-2586190" y="4686515"/>
              <a:chExt cx="2498878" cy="1729261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86190" y="4686515"/>
                <a:ext cx="2498878" cy="1729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Afrundet rektangel 20"/>
              <p:cNvSpPr/>
              <p:nvPr userDrawn="1"/>
            </p:nvSpPr>
            <p:spPr>
              <a:xfrm>
                <a:off x="-2400300" y="5551145"/>
                <a:ext cx="1696212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frundet rektangel 21"/>
              <p:cNvSpPr/>
              <p:nvPr userDrawn="1"/>
            </p:nvSpPr>
            <p:spPr>
              <a:xfrm>
                <a:off x="-2485644" y="5863565"/>
                <a:ext cx="1781556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frundet rektangel 25"/>
              <p:cNvSpPr/>
              <p:nvPr userDrawn="1"/>
            </p:nvSpPr>
            <p:spPr>
              <a:xfrm>
                <a:off x="-653796" y="4983480"/>
                <a:ext cx="467868" cy="166853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12306004" y="0"/>
            <a:ext cx="2630488" cy="3220867"/>
            <a:chOff x="12306004" y="0"/>
            <a:chExt cx="2630488" cy="3220867"/>
          </a:xfrm>
        </p:grpSpPr>
        <p:sp>
          <p:nvSpPr>
            <p:cNvPr id="28" name="AutoShape 4"/>
            <p:cNvSpPr>
              <a:spLocks/>
            </p:cNvSpPr>
            <p:nvPr userDrawn="1"/>
          </p:nvSpPr>
          <p:spPr bwMode="gray">
            <a:xfrm>
              <a:off x="12306005" y="0"/>
              <a:ext cx="263048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Vis hjælpelinjer som hjælper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placering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af objekter</a:t>
              </a:r>
            </a:p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1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.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 Højre klik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udenfor slidet og vælg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hjælpelinjer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2.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hak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ved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Vis tegnehjælpelinjer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på skærmen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3.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hak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objekter til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0" dirty="0" smtClean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objekter til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andre objekter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4.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Vælg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OK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 </a:t>
              </a:r>
            </a:p>
          </p:txBody>
        </p:sp>
        <p:grpSp>
          <p:nvGrpSpPr>
            <p:cNvPr id="29" name="Gruppe 28"/>
            <p:cNvGrpSpPr/>
            <p:nvPr userDrawn="1"/>
          </p:nvGrpSpPr>
          <p:grpSpPr>
            <a:xfrm>
              <a:off x="12306004" y="1405109"/>
              <a:ext cx="2084759" cy="1815758"/>
              <a:chOff x="12306004" y="1231106"/>
              <a:chExt cx="2084759" cy="1815758"/>
            </a:xfrm>
          </p:grpSpPr>
          <p:pic>
            <p:nvPicPr>
              <p:cNvPr id="30" name="Picture 4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06004" y="1231106"/>
                <a:ext cx="2084759" cy="1815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Afrundet rektangel 30"/>
              <p:cNvSpPr/>
              <p:nvPr userDrawn="1"/>
            </p:nvSpPr>
            <p:spPr>
              <a:xfrm>
                <a:off x="12354935" y="2435591"/>
                <a:ext cx="1352637" cy="2106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frundet rektangel 31"/>
              <p:cNvSpPr/>
              <p:nvPr userDrawn="1"/>
            </p:nvSpPr>
            <p:spPr>
              <a:xfrm>
                <a:off x="12397776" y="1605467"/>
                <a:ext cx="1352637" cy="274134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54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92D4EE"/>
              </a:gs>
              <a:gs pos="22000">
                <a:srgbClr val="6EBC84"/>
              </a:gs>
              <a:gs pos="0">
                <a:srgbClr val="6EBC84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19DBE6-B79D-4C50-A5AB-46FD4ED85F83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1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D2D2D2"/>
              </a:gs>
              <a:gs pos="22000">
                <a:srgbClr val="AAAAAA"/>
              </a:gs>
              <a:gs pos="0">
                <a:srgbClr val="AAAAAA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625B3-6D90-4096-B2A9-523B68E39D70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835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00B5E9"/>
              </a:gs>
              <a:gs pos="22000">
                <a:srgbClr val="009540"/>
              </a:gs>
              <a:gs pos="0">
                <a:srgbClr val="00954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712762-9429-4F9C-92F5-1B841C92EB31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66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19527C"/>
              </a:gs>
              <a:gs pos="22000">
                <a:srgbClr val="003C07"/>
              </a:gs>
              <a:gs pos="0">
                <a:srgbClr val="003C07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42B60-0282-4262-BDC5-940D9DA403AC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6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879600"/>
            <a:ext cx="11306235" cy="2036547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AB16B8-F2A7-4076-A72A-B72927D10B72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2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endParaRPr lang="da-DK" noProof="0" dirty="0"/>
          </a:p>
        </p:txBody>
      </p:sp>
      <p:grpSp>
        <p:nvGrpSpPr>
          <p:cNvPr id="17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8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8714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gradient 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lIns="424800" rIns="421200" bIns="3013200"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1" name="Picture Placeholder 10" hidden="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A053E1-22F7-4043-8A1E-8222B0460494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3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endParaRPr lang="da-DK" noProof="0" dirty="0"/>
          </a:p>
        </p:txBody>
      </p:sp>
      <p:grpSp>
        <p:nvGrpSpPr>
          <p:cNvPr id="16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8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8329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18C6-A1E7-40D4-BBE4-D8ADE23CAB66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9218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- Stor tekst uden bullets i niv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597C-14C3-4DAE-BA60-3B0EDC82BDDD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569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2" cy="1143000"/>
          </a:xfrm>
        </p:spPr>
        <p:txBody>
          <a:bodyPr/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305300" y="1092200"/>
            <a:ext cx="7400925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2A7660-C83B-4614-9272-044310FCDA88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1792 x 1250 pixels</a:t>
            </a:r>
          </a:p>
        </p:txBody>
      </p:sp>
    </p:spTree>
    <p:extLst>
      <p:ext uri="{BB962C8B-B14F-4D97-AF65-F5344CB8AC3E}">
        <p14:creationId xmlns:p14="http://schemas.microsoft.com/office/powerpoint/2010/main" val="3810189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 samm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5524198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51101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221413" y="1092200"/>
            <a:ext cx="5484812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117BCD-6E7C-40B3-AA73-4D3668128D63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1355 x 1250 pixels</a:t>
            </a:r>
          </a:p>
        </p:txBody>
      </p:sp>
    </p:spTree>
    <p:extLst>
      <p:ext uri="{BB962C8B-B14F-4D97-AF65-F5344CB8AC3E}">
        <p14:creationId xmlns:p14="http://schemas.microsoft.com/office/powerpoint/2010/main" val="2669441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tekstspalte - Sma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7441898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70278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10B539-F588-4FEA-AEEA-2CEDA7B470F7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3092381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-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1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31482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AEC4D41-596A-40EF-AC17-80EBFFE837C9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85182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B4B4B4"/>
              </a:gs>
              <a:gs pos="22000">
                <a:srgbClr val="646464"/>
              </a:gs>
              <a:gs pos="0">
                <a:srgbClr val="646464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D12879-F5C4-455D-B353-B879869F12D3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76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8028-A600-4455-8A07-F3B672BE60EF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155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7A6-29AE-4C33-90D1-1FB591D7D6B2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5902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92D4EE"/>
              </a:gs>
              <a:gs pos="22000">
                <a:srgbClr val="6EBC84"/>
              </a:gs>
              <a:gs pos="0">
                <a:srgbClr val="6EBC84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960464-9AD1-422B-9A85-BC2B13E74F64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02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00B5E9"/>
              </a:gs>
              <a:gs pos="22000">
                <a:srgbClr val="009540"/>
              </a:gs>
              <a:gs pos="0">
                <a:srgbClr val="00954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C98DE1-0648-49F5-A6D6-F6CC53AB3CC4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93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19527C"/>
              </a:gs>
              <a:gs pos="22000">
                <a:srgbClr val="003C07"/>
              </a:gs>
              <a:gs pos="0">
                <a:srgbClr val="003C07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4CC181-5245-4D28-B081-90CB0F3FB93B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81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-2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030" y="1879600"/>
            <a:ext cx="11306235" cy="2036547"/>
          </a:xfrm>
        </p:spPr>
        <p:txBody>
          <a:bodyPr/>
          <a:lstStyle>
            <a:lvl1pPr>
              <a:lnSpc>
                <a:spcPct val="81000"/>
              </a:lnSpc>
              <a:defRPr sz="6900"/>
            </a:lvl1pPr>
          </a:lstStyle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666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72A4-D78D-440D-ABAB-8108B341CBE0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3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e 14"/>
          <p:cNvGrpSpPr/>
          <p:nvPr userDrawn="1"/>
        </p:nvGrpSpPr>
        <p:grpSpPr>
          <a:xfrm>
            <a:off x="-3314700" y="4141498"/>
            <a:ext cx="3227388" cy="2726906"/>
            <a:chOff x="-3314700" y="3688870"/>
            <a:chExt cx="3227388" cy="2726906"/>
          </a:xfrm>
        </p:grpSpPr>
        <p:sp>
          <p:nvSpPr>
            <p:cNvPr id="16" name="Text Box 48"/>
            <p:cNvSpPr txBox="1">
              <a:spLocks noChangeArrowheads="1"/>
            </p:cNvSpPr>
            <p:nvPr userDrawn="1"/>
          </p:nvSpPr>
          <p:spPr bwMode="auto">
            <a:xfrm>
              <a:off x="-3314700" y="3688870"/>
              <a:ext cx="32273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Ændre sidefodens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  dato,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 præsentationens titel, etc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 i menulinjen, </a:t>
              </a:r>
            </a:p>
            <a:p>
              <a:pPr algn="r" eaLnBrk="1" hangingPunct="1">
                <a:defRPr/>
              </a:pP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Indsæt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&gt;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Sidehoved / Sidefod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Skriv præsentationens titel i Sidefod feltet,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Fast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og skriv manuelt By, dato og forfatternavn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4.  </a:t>
              </a:r>
              <a:r>
                <a:rPr lang="da-DK" sz="1000" b="0" noProof="1" smtClean="0">
                  <a:solidFill>
                    <a:srgbClr val="464646"/>
                  </a:solidFill>
                  <a:latin typeface="+mn-lt"/>
                </a:rPr>
                <a:t>S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æt hak i anvend ikke på forsider, 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Anvend på alle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</p:txBody>
        </p:sp>
        <p:grpSp>
          <p:nvGrpSpPr>
            <p:cNvPr id="19" name="Gruppe 18"/>
            <p:cNvGrpSpPr/>
            <p:nvPr userDrawn="1"/>
          </p:nvGrpSpPr>
          <p:grpSpPr>
            <a:xfrm>
              <a:off x="-2586190" y="4686515"/>
              <a:ext cx="2498878" cy="1729261"/>
              <a:chOff x="-2586190" y="4686515"/>
              <a:chExt cx="2498878" cy="1729261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86190" y="4686515"/>
                <a:ext cx="2498878" cy="1729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Afrundet rektangel 20"/>
              <p:cNvSpPr/>
              <p:nvPr userDrawn="1"/>
            </p:nvSpPr>
            <p:spPr>
              <a:xfrm>
                <a:off x="-2400300" y="5551145"/>
                <a:ext cx="1696212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frundet rektangel 21"/>
              <p:cNvSpPr/>
              <p:nvPr userDrawn="1"/>
            </p:nvSpPr>
            <p:spPr>
              <a:xfrm>
                <a:off x="-2485644" y="5863565"/>
                <a:ext cx="1781556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frundet rektangel 25"/>
              <p:cNvSpPr/>
              <p:nvPr userDrawn="1"/>
            </p:nvSpPr>
            <p:spPr>
              <a:xfrm>
                <a:off x="-653796" y="4983480"/>
                <a:ext cx="467868" cy="166853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12306004" y="0"/>
            <a:ext cx="2630488" cy="3220867"/>
            <a:chOff x="12306004" y="0"/>
            <a:chExt cx="2630488" cy="3220867"/>
          </a:xfrm>
        </p:grpSpPr>
        <p:sp>
          <p:nvSpPr>
            <p:cNvPr id="28" name="AutoShape 4"/>
            <p:cNvSpPr>
              <a:spLocks/>
            </p:cNvSpPr>
            <p:nvPr userDrawn="1"/>
          </p:nvSpPr>
          <p:spPr bwMode="gray">
            <a:xfrm>
              <a:off x="12306005" y="0"/>
              <a:ext cx="263048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Vis hjælpelinjer som hjælper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placering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af objekter</a:t>
              </a:r>
            </a:p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1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.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 Højre klik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udenfor slidet og vælg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hjælpelinjer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2.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hak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ved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Vis tegnehjælpelinjer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på skærmen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3.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hak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objekter til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0" dirty="0" smtClean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objekter til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andre objekter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4.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Vælg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OK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 </a:t>
              </a:r>
            </a:p>
          </p:txBody>
        </p:sp>
        <p:grpSp>
          <p:nvGrpSpPr>
            <p:cNvPr id="29" name="Gruppe 28"/>
            <p:cNvGrpSpPr/>
            <p:nvPr userDrawn="1"/>
          </p:nvGrpSpPr>
          <p:grpSpPr>
            <a:xfrm>
              <a:off x="12306004" y="1405109"/>
              <a:ext cx="2084759" cy="1815758"/>
              <a:chOff x="12306004" y="1231106"/>
              <a:chExt cx="2084759" cy="1815758"/>
            </a:xfrm>
          </p:grpSpPr>
          <p:pic>
            <p:nvPicPr>
              <p:cNvPr id="30" name="Picture 4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06004" y="1231106"/>
                <a:ext cx="2084759" cy="1815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Afrundet rektangel 30"/>
              <p:cNvSpPr/>
              <p:nvPr userDrawn="1"/>
            </p:nvSpPr>
            <p:spPr>
              <a:xfrm>
                <a:off x="12354935" y="2435591"/>
                <a:ext cx="1352637" cy="2106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frundet rektangel 31"/>
              <p:cNvSpPr/>
              <p:nvPr userDrawn="1"/>
            </p:nvSpPr>
            <p:spPr>
              <a:xfrm>
                <a:off x="12397776" y="1605467"/>
                <a:ext cx="1352637" cy="274134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612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FFE700"/>
              </a:gs>
              <a:gs pos="22000">
                <a:srgbClr val="EE1C3E"/>
              </a:gs>
              <a:gs pos="0">
                <a:srgbClr val="EE1C3E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E2A480-6294-424E-895D-95808C21E9B6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75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FF8300"/>
              </a:gs>
              <a:gs pos="22000">
                <a:srgbClr val="7F073D"/>
              </a:gs>
              <a:gs pos="0">
                <a:srgbClr val="7F073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F82FFA-8569-4416-ADAF-57AF07DEE2E5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93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DE0024"/>
              </a:gs>
              <a:gs pos="22000">
                <a:srgbClr val="120A4D"/>
              </a:gs>
              <a:gs pos="0">
                <a:srgbClr val="120A4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33767D-D5E0-42D5-814F-CC9C47D411E2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562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879600"/>
            <a:ext cx="11306235" cy="2036547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1B9C18-CA32-4975-B31C-C4C2138263E1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2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2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2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endParaRPr lang="da-DK" noProof="0" dirty="0"/>
          </a:p>
        </p:txBody>
      </p:sp>
      <p:grpSp>
        <p:nvGrpSpPr>
          <p:cNvPr id="17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8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762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787878"/>
              </a:gs>
              <a:gs pos="22000">
                <a:srgbClr val="464646"/>
              </a:gs>
              <a:gs pos="0">
                <a:srgbClr val="464646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FF51CA-93A0-42F6-B2B6-915ADE9876AE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76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gradient 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0413" cy="6858000"/>
          </a:xfr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424800" rIns="421200" bIns="3013200"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5EA2A0-A4BB-4C18-9C3C-D223A89CA627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3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endParaRPr lang="da-DK" noProof="0" dirty="0"/>
          </a:p>
        </p:txBody>
      </p:sp>
      <p:grpSp>
        <p:nvGrpSpPr>
          <p:cNvPr id="17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8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1581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1ED3-02E6-4C0C-9CA2-BCAA35A83227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9007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- Stor tekst uden bullets i niv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E809-6714-40B4-A922-5E17AA6031AA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9857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2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305300" y="1092200"/>
            <a:ext cx="7400925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7390AA-D95D-4B82-A13B-4D7E88FEDD6C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1792 x 1250 pixels</a:t>
            </a:r>
          </a:p>
        </p:txBody>
      </p:sp>
    </p:spTree>
    <p:extLst>
      <p:ext uri="{BB962C8B-B14F-4D97-AF65-F5344CB8AC3E}">
        <p14:creationId xmlns:p14="http://schemas.microsoft.com/office/powerpoint/2010/main" val="4224865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 samm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5524198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51101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221413" y="1092200"/>
            <a:ext cx="5484812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3EE523-C622-494B-8C24-4C99964CADD3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1355 x 1250 pixels</a:t>
            </a:r>
          </a:p>
        </p:txBody>
      </p:sp>
    </p:spTree>
    <p:extLst>
      <p:ext uri="{BB962C8B-B14F-4D97-AF65-F5344CB8AC3E}">
        <p14:creationId xmlns:p14="http://schemas.microsoft.com/office/powerpoint/2010/main" val="3394625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tekstspalte - Sma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7441898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70278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5BDD22-C9DA-49CF-8DA5-4720A913BE4F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3270141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-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1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31482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8F8D9F2-FE9A-4CCE-A016-9B4CBE027832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124256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CB9C-C90A-4D78-9E43-5EAAB337FBB6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2594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02A0-0548-4BD2-BEC3-95F5CC53A693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52984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FFE700"/>
              </a:gs>
              <a:gs pos="22000">
                <a:srgbClr val="EE1C3E"/>
              </a:gs>
              <a:gs pos="0">
                <a:srgbClr val="EE1C3E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EBA823-367D-4DE4-AAEB-80053D999B33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6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D1297-3F3B-4181-9E57-D3E969EDAFBA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2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grpSp>
        <p:nvGrpSpPr>
          <p:cNvPr id="18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9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0990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FF8300"/>
              </a:gs>
              <a:gs pos="22000">
                <a:srgbClr val="7F073D"/>
              </a:gs>
              <a:gs pos="0">
                <a:srgbClr val="7F073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AC66B9-81BD-4C54-95BB-11438D719F1E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89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DE0024"/>
              </a:gs>
              <a:gs pos="22000">
                <a:srgbClr val="120A4D"/>
              </a:gs>
              <a:gs pos="0">
                <a:srgbClr val="120A4D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B556A4-6CF3-437F-B8AB-227E22A656AC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161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-2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030" y="1879600"/>
            <a:ext cx="11306235" cy="2036547"/>
          </a:xfrm>
        </p:spPr>
        <p:txBody>
          <a:bodyPr/>
          <a:lstStyle>
            <a:lvl1pPr>
              <a:lnSpc>
                <a:spcPct val="81000"/>
              </a:lnSpc>
              <a:defRPr sz="6900"/>
            </a:lvl1pPr>
          </a:lstStyle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666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9CCF-F834-4A25-A780-0C99DBB089A9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3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e 15"/>
          <p:cNvGrpSpPr/>
          <p:nvPr userDrawn="1"/>
        </p:nvGrpSpPr>
        <p:grpSpPr>
          <a:xfrm>
            <a:off x="-3314700" y="4141498"/>
            <a:ext cx="3227388" cy="2726906"/>
            <a:chOff x="-3314700" y="3688870"/>
            <a:chExt cx="3227388" cy="2726906"/>
          </a:xfrm>
        </p:grpSpPr>
        <p:sp>
          <p:nvSpPr>
            <p:cNvPr id="19" name="Text Box 48"/>
            <p:cNvSpPr txBox="1">
              <a:spLocks noChangeArrowheads="1"/>
            </p:cNvSpPr>
            <p:nvPr userDrawn="1"/>
          </p:nvSpPr>
          <p:spPr bwMode="auto">
            <a:xfrm>
              <a:off x="-3314700" y="3688870"/>
              <a:ext cx="32273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Ændre sidefodens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  dato,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 præsentationens titel, etc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 i menulinjen, </a:t>
              </a:r>
            </a:p>
            <a:p>
              <a:pPr algn="r" eaLnBrk="1" hangingPunct="1">
                <a:defRPr/>
              </a:pP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Indsæt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&gt;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Sidehoved / Sidefod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Skriv præsentationens titel i Sidefod feltet,</a:t>
              </a: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Klik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1" baseline="0" noProof="1" smtClean="0">
                  <a:solidFill>
                    <a:srgbClr val="464646"/>
                  </a:solidFill>
                  <a:latin typeface="+mn-lt"/>
                </a:rPr>
                <a:t>Fast</a:t>
              </a:r>
              <a:r>
                <a:rPr lang="da-DK" sz="1000" baseline="0" noProof="1" smtClean="0">
                  <a:solidFill>
                    <a:srgbClr val="464646"/>
                  </a:solidFill>
                  <a:latin typeface="+mn-lt"/>
                </a:rPr>
                <a:t> og skriv manuelt By, dato og forfatternavn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4.  </a:t>
              </a:r>
              <a:r>
                <a:rPr lang="da-DK" sz="1000" b="0" noProof="1" smtClean="0">
                  <a:solidFill>
                    <a:srgbClr val="464646"/>
                  </a:solidFill>
                  <a:latin typeface="+mn-lt"/>
                </a:rPr>
                <a:t>S</a:t>
              </a:r>
              <a:r>
                <a:rPr lang="da-DK" sz="1000" noProof="1" smtClean="0">
                  <a:solidFill>
                    <a:srgbClr val="464646"/>
                  </a:solidFill>
                  <a:latin typeface="+mn-lt"/>
                </a:rPr>
                <a:t>æt hak i anvend ikke på forsider, vælg </a:t>
              </a:r>
              <a:r>
                <a:rPr lang="da-DK" sz="1000" b="1" noProof="1" smtClean="0">
                  <a:solidFill>
                    <a:srgbClr val="464646"/>
                  </a:solidFill>
                  <a:latin typeface="+mn-lt"/>
                </a:rPr>
                <a:t>Anvend på alle</a:t>
              </a:r>
              <a:endParaRPr lang="da-DK" sz="1000" noProof="1" smtClean="0">
                <a:solidFill>
                  <a:srgbClr val="464646"/>
                </a:solidFill>
                <a:latin typeface="+mn-lt"/>
              </a:endParaRPr>
            </a:p>
          </p:txBody>
        </p:sp>
        <p:grpSp>
          <p:nvGrpSpPr>
            <p:cNvPr id="20" name="Gruppe 19"/>
            <p:cNvGrpSpPr/>
            <p:nvPr userDrawn="1"/>
          </p:nvGrpSpPr>
          <p:grpSpPr>
            <a:xfrm>
              <a:off x="-2586190" y="4686515"/>
              <a:ext cx="2498878" cy="1729261"/>
              <a:chOff x="-2586190" y="4686515"/>
              <a:chExt cx="2498878" cy="1729261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86190" y="4686515"/>
                <a:ext cx="2498878" cy="1729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Afrundet rektangel 21"/>
              <p:cNvSpPr/>
              <p:nvPr userDrawn="1"/>
            </p:nvSpPr>
            <p:spPr>
              <a:xfrm>
                <a:off x="-2400300" y="5551145"/>
                <a:ext cx="1696212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frundet rektangel 25"/>
              <p:cNvSpPr/>
              <p:nvPr userDrawn="1"/>
            </p:nvSpPr>
            <p:spPr>
              <a:xfrm>
                <a:off x="-2485644" y="5863565"/>
                <a:ext cx="1781556" cy="2232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frundet rektangel 26"/>
              <p:cNvSpPr/>
              <p:nvPr userDrawn="1"/>
            </p:nvSpPr>
            <p:spPr>
              <a:xfrm>
                <a:off x="-653796" y="4983480"/>
                <a:ext cx="467868" cy="166853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8" name="Gruppe 27"/>
          <p:cNvGrpSpPr/>
          <p:nvPr userDrawn="1"/>
        </p:nvGrpSpPr>
        <p:grpSpPr>
          <a:xfrm>
            <a:off x="12306004" y="0"/>
            <a:ext cx="2630488" cy="3220867"/>
            <a:chOff x="12306004" y="0"/>
            <a:chExt cx="2630488" cy="3220867"/>
          </a:xfrm>
        </p:grpSpPr>
        <p:sp>
          <p:nvSpPr>
            <p:cNvPr id="29" name="AutoShape 4"/>
            <p:cNvSpPr>
              <a:spLocks/>
            </p:cNvSpPr>
            <p:nvPr userDrawn="1"/>
          </p:nvSpPr>
          <p:spPr bwMode="gray">
            <a:xfrm>
              <a:off x="12306005" y="0"/>
              <a:ext cx="263048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Vis hjælpelinjer som hjælper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placering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af objekter</a:t>
              </a:r>
            </a:p>
            <a:p>
              <a:pPr algn="l" defTabSz="457200">
                <a:tabLst>
                  <a:tab pos="177800" algn="l"/>
                </a:tabLst>
                <a:defRPr/>
              </a:pP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1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.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 Højre klik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udenfor slidet og vælg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hjælpelinjer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2.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hak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ved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Vis tegnehjælpelinjer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på skærmen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3.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Sæt 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hak ved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objekter til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gitter </a:t>
              </a:r>
              <a:b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</a:br>
              <a:r>
                <a:rPr lang="da-DK" sz="1000" b="0" dirty="0" smtClean="0">
                  <a:solidFill>
                    <a:srgbClr val="464646"/>
                  </a:solidFill>
                  <a:cs typeface="Arial" charset="0"/>
                </a:rPr>
                <a:t>og </a:t>
              </a: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Fastgør objekter til</a:t>
              </a:r>
              <a:r>
                <a:rPr lang="da-DK" sz="1000" b="1" baseline="0" dirty="0" smtClean="0">
                  <a:solidFill>
                    <a:srgbClr val="464646"/>
                  </a:solidFill>
                  <a:cs typeface="Arial" charset="0"/>
                </a:rPr>
                <a:t> andre objekter</a:t>
              </a:r>
              <a:endParaRPr lang="da-DK" sz="1000" b="1" dirty="0">
                <a:solidFill>
                  <a:srgbClr val="464646"/>
                </a:solidFill>
                <a:cs typeface="Arial" charset="0"/>
              </a:endParaRPr>
            </a:p>
            <a:p>
              <a:pPr marL="0" indent="0" algn="l" defTabSz="457200">
                <a:buFontTx/>
                <a:buNone/>
                <a:tabLst>
                  <a:tab pos="177800" algn="l"/>
                </a:tabLst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cs typeface="Arial" charset="0"/>
                </a:rPr>
                <a:t>4. </a:t>
              </a:r>
              <a:r>
                <a:rPr lang="da-DK" sz="1000" dirty="0" smtClean="0">
                  <a:solidFill>
                    <a:srgbClr val="464646"/>
                  </a:solidFill>
                  <a:cs typeface="Arial" charset="0"/>
                </a:rPr>
                <a:t>Vælg </a:t>
              </a:r>
              <a:r>
                <a:rPr lang="da-DK" sz="1000" b="1" dirty="0">
                  <a:solidFill>
                    <a:srgbClr val="464646"/>
                  </a:solidFill>
                  <a:cs typeface="Arial" charset="0"/>
                </a:rPr>
                <a:t>OK</a:t>
              </a:r>
              <a:r>
                <a:rPr lang="da-DK" sz="1000" dirty="0">
                  <a:solidFill>
                    <a:srgbClr val="464646"/>
                  </a:solidFill>
                  <a:cs typeface="Arial" charset="0"/>
                </a:rPr>
                <a:t> </a:t>
              </a:r>
            </a:p>
          </p:txBody>
        </p:sp>
        <p:grpSp>
          <p:nvGrpSpPr>
            <p:cNvPr id="30" name="Gruppe 29"/>
            <p:cNvGrpSpPr/>
            <p:nvPr userDrawn="1"/>
          </p:nvGrpSpPr>
          <p:grpSpPr>
            <a:xfrm>
              <a:off x="12306004" y="1405109"/>
              <a:ext cx="2084759" cy="1815758"/>
              <a:chOff x="12306004" y="1231106"/>
              <a:chExt cx="2084759" cy="1815758"/>
            </a:xfrm>
          </p:grpSpPr>
          <p:pic>
            <p:nvPicPr>
              <p:cNvPr id="31" name="Picture 4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06004" y="1231106"/>
                <a:ext cx="2084759" cy="1815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Afrundet rektangel 31"/>
              <p:cNvSpPr/>
              <p:nvPr userDrawn="1"/>
            </p:nvSpPr>
            <p:spPr>
              <a:xfrm>
                <a:off x="12354935" y="2435591"/>
                <a:ext cx="1352637" cy="2106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frundet rektangel 32"/>
              <p:cNvSpPr/>
              <p:nvPr userDrawn="1"/>
            </p:nvSpPr>
            <p:spPr>
              <a:xfrm>
                <a:off x="12397776" y="1605467"/>
                <a:ext cx="1352637" cy="274134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1770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FFF0C3"/>
              </a:gs>
              <a:gs pos="22000">
                <a:srgbClr val="F191B1"/>
              </a:gs>
              <a:gs pos="0">
                <a:srgbClr val="F191B1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3B0CBD-E348-4C05-98BB-951891CCCB23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91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EBB0CB"/>
              </a:gs>
              <a:gs pos="22000">
                <a:srgbClr val="9C87BE"/>
              </a:gs>
              <a:gs pos="0">
                <a:srgbClr val="9C87BE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A58F8E-9BB3-4236-96DB-CB86D916DF6C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3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DE0C7B"/>
              </a:gs>
              <a:gs pos="22000">
                <a:srgbClr val="4B2E90"/>
              </a:gs>
              <a:gs pos="0">
                <a:srgbClr val="4B2E9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BBACC1-CFDF-4CAB-9B33-CA21DE241365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1620000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859971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28" y="352939"/>
            <a:ext cx="2865652" cy="12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56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879600"/>
            <a:ext cx="11306235" cy="2036547"/>
          </a:xfrm>
        </p:spPr>
        <p:txBody>
          <a:bodyPr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Click to edit Master subtitle style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BB8E3-FEBD-4A5E-BEBF-6266EAEF4709}" type="datetime1">
              <a:rPr lang="en-US" smtClean="0"/>
              <a:t>6/2/2016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0040938" y="-620974"/>
            <a:ext cx="1664738" cy="324000"/>
          </a:xfrm>
        </p:spPr>
        <p:txBody>
          <a:bodyPr/>
          <a:lstStyle>
            <a:lvl1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10040938" y="7149043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2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endParaRPr lang="da-DK" noProof="0" dirty="0"/>
          </a:p>
        </p:txBody>
      </p:sp>
      <p:grpSp>
        <p:nvGrpSpPr>
          <p:cNvPr id="17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8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905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gradient 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0413" cy="6858000"/>
          </a:xfr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424800" rIns="421200" bIns="3013200"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98F0A9-A434-400A-95F5-B1252D6A07FB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3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endParaRPr lang="da-DK" noProof="0" dirty="0"/>
          </a:p>
        </p:txBody>
      </p:sp>
      <p:grpSp>
        <p:nvGrpSpPr>
          <p:cNvPr id="16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8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3510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DD1FA-5FD0-47C7-B599-0A4D0EC90733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4769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858838" y="6310226"/>
            <a:ext cx="5113337" cy="216000"/>
          </a:xfrm>
        </p:spPr>
        <p:txBody>
          <a:bodyPr/>
          <a:lstStyle/>
          <a:p>
            <a:fld id="{A5D3FB1A-2B10-4AF5-A050-41FB904B5EB0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944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gradient 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406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lIns="424800" rIns="421200" bIns="3013200" anchor="b" anchorCtr="0"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noFill/>
        </p:spPr>
        <p:txBody>
          <a:bodyPr tIns="3564000"/>
          <a:lstStyle>
            <a:lvl1pPr marL="0" indent="0" algn="ctr">
              <a:buNone/>
              <a:defRPr sz="200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40630"/>
            <a:ext cx="11278281" cy="10840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C5C7E2-BF9B-4209-AEC3-FD095BFF80F7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8144424" y="-392104"/>
            <a:ext cx="3574501" cy="252000"/>
          </a:xfrm>
        </p:spPr>
        <p:txBody>
          <a:bodyPr/>
          <a:lstStyle>
            <a:lvl1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a-DK" dirty="0" smtClean="0"/>
              <a:t>Præsentationstitel - Ændres via Indsæt&gt;Sidehoved &amp; Sidefod</a:t>
            </a:r>
            <a:endParaRPr lang="da-DK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056981" y="7201464"/>
            <a:ext cx="1673284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8928AE5-A156-4245-B132-27AD3A5D82E6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0" y="360000"/>
            <a:ext cx="2865600" cy="1220400"/>
          </a:xfrm>
          <a:blipFill>
            <a:blip r:embed="rId3"/>
            <a:stretch>
              <a:fillRect/>
            </a:stretch>
          </a:blipFill>
        </p:spPr>
        <p:txBody>
          <a:bodyPr tIns="18000000"/>
          <a:lstStyle>
            <a:lvl1pPr marL="0" indent="0">
              <a:buNone/>
              <a:defRPr sz="100"/>
            </a:lvl1pPr>
          </a:lstStyle>
          <a:p>
            <a:pPr lvl="0"/>
            <a:r>
              <a:rPr lang="da-DK" noProof="0" smtClean="0"/>
              <a:t>Klik for at redigere i master</a:t>
            </a:r>
          </a:p>
        </p:txBody>
      </p:sp>
      <p:grpSp>
        <p:nvGrpSpPr>
          <p:cNvPr id="17" name="Gruppe 12"/>
          <p:cNvGrpSpPr/>
          <p:nvPr userDrawn="1"/>
        </p:nvGrpSpPr>
        <p:grpSpPr>
          <a:xfrm>
            <a:off x="-2095500" y="3577516"/>
            <a:ext cx="1992312" cy="1692771"/>
            <a:chOff x="-2095500" y="3577516"/>
            <a:chExt cx="1992312" cy="1692771"/>
          </a:xfrm>
        </p:grpSpPr>
        <p:sp>
          <p:nvSpPr>
            <p:cNvPr id="18" name="TextBox 5"/>
            <p:cNvSpPr txBox="1">
              <a:spLocks noChangeArrowheads="1"/>
            </p:cNvSpPr>
            <p:nvPr userDrawn="1"/>
          </p:nvSpPr>
          <p:spPr bwMode="auto">
            <a:xfrm>
              <a:off x="-2095500" y="3577516"/>
              <a:ext cx="1992312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Få skarpe billeder</a:t>
              </a:r>
              <a:br>
                <a:rPr lang="da-DK" sz="1000" b="1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Vælg billede</a:t>
              </a:r>
              <a:r>
                <a:rPr lang="da-DK" sz="1000" b="0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med minimum</a:t>
              </a:r>
            </a:p>
            <a:p>
              <a:pPr algn="r" eaLnBrk="1" hangingPunct="1">
                <a:defRPr/>
              </a:pPr>
              <a:r>
                <a:rPr lang="da-DK" sz="1000" b="0" dirty="0" smtClean="0">
                  <a:solidFill>
                    <a:srgbClr val="464646"/>
                  </a:solidFill>
                  <a:latin typeface="+mn-lt"/>
                </a:rPr>
                <a:t>3000 x 1688 pixels</a:t>
              </a:r>
            </a:p>
            <a:p>
              <a:pPr algn="r" eaLnBrk="1" hangingPunct="1">
                <a:defRPr/>
              </a:pPr>
              <a:endParaRPr lang="da-DK" sz="1000" b="1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Indsæt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et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billede</a:t>
              </a:r>
            </a:p>
            <a:p>
              <a:pPr algn="r" eaLnBrk="1" hangingPunct="1">
                <a:defRPr/>
              </a:pP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Brug billede-indsættelsesikonet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 midten af pladsholderen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endParaRPr lang="da-DK" sz="1000" dirty="0" smtClean="0">
                <a:solidFill>
                  <a:srgbClr val="464646"/>
                </a:solidFill>
                <a:latin typeface="+mn-lt"/>
              </a:endParaRPr>
            </a:p>
            <a:p>
              <a:pPr algn="r" eaLnBrk="1" hangingPunct="1">
                <a:defRPr/>
              </a:pP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/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2.</a:t>
              </a:r>
              <a:r>
                <a:rPr lang="da-DK" sz="1000" b="1" baseline="0" dirty="0" smtClean="0">
                  <a:solidFill>
                    <a:srgbClr val="464646"/>
                  </a:solidFill>
                  <a:latin typeface="+mn-lt"/>
                </a:rPr>
                <a:t> </a:t>
              </a: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Indsæt billede, højre klik på billedet </a:t>
              </a:r>
              <a:br>
                <a:rPr lang="da-DK" sz="1000" dirty="0" smtClean="0">
                  <a:solidFill>
                    <a:srgbClr val="464646"/>
                  </a:solidFill>
                  <a:latin typeface="+mn-lt"/>
                </a:rPr>
              </a:br>
              <a:r>
                <a:rPr lang="da-DK" sz="1000" dirty="0" smtClean="0">
                  <a:solidFill>
                    <a:srgbClr val="464646"/>
                  </a:solidFill>
                  <a:latin typeface="+mn-lt"/>
                </a:rPr>
                <a:t>og vælg </a:t>
              </a:r>
              <a:r>
                <a:rPr lang="da-DK" sz="1000" b="1" dirty="0" smtClean="0">
                  <a:solidFill>
                    <a:srgbClr val="464646"/>
                  </a:solidFill>
                  <a:latin typeface="+mn-lt"/>
                </a:rPr>
                <a:t>”Send bagerst”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4"/>
            <a:stretch/>
          </p:blipFill>
          <p:spPr bwMode="auto">
            <a:xfrm>
              <a:off x="-385514" y="4683316"/>
              <a:ext cx="282326" cy="2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00821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- Stor tekst uden bullets i niv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B98B-26E0-4023-8CFA-770D1BCD5AFE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3705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2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305300" y="1092200"/>
            <a:ext cx="7400925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2C3E7E-E26D-4BA2-A2BD-5A1E815A8881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1792 x 1250 pixels</a:t>
            </a:r>
          </a:p>
        </p:txBody>
      </p:sp>
    </p:spTree>
    <p:extLst>
      <p:ext uri="{BB962C8B-B14F-4D97-AF65-F5344CB8AC3E}">
        <p14:creationId xmlns:p14="http://schemas.microsoft.com/office/powerpoint/2010/main" val="2469910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 samm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5524198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51101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221413" y="1092200"/>
            <a:ext cx="5484812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0F1D291-5068-40E5-B9C8-C35FCAA27D22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1355 x 1250 pixels</a:t>
            </a:r>
          </a:p>
        </p:txBody>
      </p:sp>
    </p:spTree>
    <p:extLst>
      <p:ext uri="{BB962C8B-B14F-4D97-AF65-F5344CB8AC3E}">
        <p14:creationId xmlns:p14="http://schemas.microsoft.com/office/powerpoint/2010/main" val="268330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tekstspalte - Sma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7441898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7027862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88C527-8AA2-491D-94F3-1E2F9A0D0E0A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3049863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-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1" cy="1143000"/>
          </a:xfr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3117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314825" y="1092200"/>
            <a:ext cx="3575050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smtClean="0"/>
              <a:t>Indsæt billede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B8A315F-1330-4F67-B8D0-EE7BD144840D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883 x 1250 pixels</a:t>
            </a:r>
          </a:p>
        </p:txBody>
      </p:sp>
    </p:spTree>
    <p:extLst>
      <p:ext uri="{BB962C8B-B14F-4D97-AF65-F5344CB8AC3E}">
        <p14:creationId xmlns:p14="http://schemas.microsoft.com/office/powerpoint/2010/main" val="1391388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BF630-7344-443E-B785-17E4C18BDDA7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2719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4895-62FD-49C3-A810-0EFB84F47C78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968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FFF0C3"/>
              </a:gs>
              <a:gs pos="22000">
                <a:srgbClr val="F191B1"/>
              </a:gs>
              <a:gs pos="0">
                <a:srgbClr val="F191B1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906F3C-2A7A-4D1E-8AF3-0BB500EC792F}" type="datetime1">
              <a:rPr lang="en-US" smtClean="0"/>
              <a:t>6/2/2016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585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EBB0CB"/>
              </a:gs>
              <a:gs pos="22000">
                <a:srgbClr val="9C87BE"/>
              </a:gs>
              <a:gs pos="0">
                <a:srgbClr val="9C87BE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230468-518B-473F-8DDC-126C6B9B9729}" type="datetime1">
              <a:rPr lang="en-US" smtClean="0"/>
              <a:t>6/2/2016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9894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100000">
                <a:srgbClr val="DE0C7B"/>
              </a:gs>
              <a:gs pos="22000">
                <a:srgbClr val="4B2E90"/>
              </a:gs>
              <a:gs pos="0">
                <a:srgbClr val="4B2E9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22DD70-702D-423E-8898-7D70D1BA27E6}" type="datetime1">
              <a:rPr lang="en-US" smtClean="0"/>
              <a:t>6/2/2016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Præsentationstitel - Ændres via Indsæt&gt;Sidehoved &amp; Sidefod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24800" y="2224800"/>
            <a:ext cx="11306235" cy="756000"/>
          </a:xfrm>
        </p:spPr>
        <p:txBody>
          <a:bodyPr/>
          <a:lstStyle>
            <a:lvl1pPr>
              <a:lnSpc>
                <a:spcPct val="81000"/>
              </a:lnSpc>
              <a:defRPr sz="690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50000" y="3052783"/>
            <a:ext cx="11278281" cy="2272420"/>
          </a:xfrm>
        </p:spPr>
        <p:txBody>
          <a:bodyPr/>
          <a:lstStyle>
            <a:lvl1pPr marL="0" indent="0" algn="l">
              <a:lnSpc>
                <a:spcPct val="81000"/>
              </a:lnSpc>
              <a:buNone/>
              <a:defRPr sz="69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subtitle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4" b="65236"/>
          <a:stretch/>
        </p:blipFill>
        <p:spPr bwMode="auto">
          <a:xfrm>
            <a:off x="481574" y="353806"/>
            <a:ext cx="407068" cy="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8945562" cy="4353452"/>
          </a:xfrm>
        </p:spPr>
        <p:txBody>
          <a:bodyPr/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4ECC-8136-4E95-998B-FBE86CC5C1B1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39083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07A0-E5A2-462D-B977-9860E5BEDF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5306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93D2F-3338-4B8A-AF50-9C27494155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5633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AF02B-99AC-4FC3-826B-0AFDC6D090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714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73536" y="2203450"/>
            <a:ext cx="4296274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72984" y="2203450"/>
            <a:ext cx="4298391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44C6D-AA69-452E-986F-AF48F1F8640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2792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1F38-7444-46D3-98B3-DB78BBAACA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618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F7BFF-FDB8-4AA3-A951-3B8385DC652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3560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D7397-C406-474C-98E4-A7AD18291A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7376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00965-16F8-4B42-A064-6A7E530CF7B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09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03747-8449-4895-88D3-FB511922C3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3065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8A6C-5552-49EB-A813-E9C14BF108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6963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- Stor tekst uden bullets i niv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780-5310-4404-8F46-57052C1114F0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51177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372444" y="0"/>
            <a:ext cx="2198931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73536" y="0"/>
            <a:ext cx="6395734" cy="6858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FD183-04BE-4879-A4BA-4CC820C973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36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tekstspalt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77" y="392327"/>
            <a:ext cx="3623962" cy="1143000"/>
          </a:xfrm>
        </p:spPr>
        <p:txBody>
          <a:bodyPr/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801286"/>
            <a:ext cx="3209925" cy="43534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305300" y="1092200"/>
            <a:ext cx="7400925" cy="5062538"/>
          </a:xfrm>
        </p:spPr>
        <p:txBody>
          <a:bodyPr tIns="2700000"/>
          <a:lstStyle>
            <a:lvl1pPr marL="0" indent="0" algn="ctr">
              <a:buNone/>
              <a:defRPr sz="1800" baseline="0"/>
            </a:lvl1pPr>
          </a:lstStyle>
          <a:p>
            <a:r>
              <a:rPr lang="da-DK" noProof="0" dirty="0" smtClean="0"/>
              <a:t>Indsæt billede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B49DF2-B075-4576-82B7-ED09F501F155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2095500" y="3577516"/>
            <a:ext cx="199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 smtClean="0">
                <a:solidFill>
                  <a:srgbClr val="464646"/>
                </a:solidFill>
                <a:latin typeface="+mn-lt"/>
              </a:rPr>
              <a:t>Få skarpe billeder</a:t>
            </a:r>
            <a:br>
              <a:rPr lang="da-DK" sz="1000" b="1" dirty="0" smtClean="0">
                <a:solidFill>
                  <a:srgbClr val="464646"/>
                </a:solidFill>
                <a:latin typeface="+mn-lt"/>
              </a:rPr>
            </a:b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Vælg billede</a:t>
            </a:r>
            <a:r>
              <a:rPr lang="da-DK" sz="1000" b="0" baseline="0" dirty="0" smtClean="0">
                <a:solidFill>
                  <a:srgbClr val="464646"/>
                </a:solidFill>
                <a:latin typeface="+mn-lt"/>
              </a:rPr>
              <a:t> </a:t>
            </a: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med minimum</a:t>
            </a:r>
          </a:p>
          <a:p>
            <a:pPr algn="r" eaLnBrk="1" hangingPunct="1">
              <a:defRPr/>
            </a:pPr>
            <a:r>
              <a:rPr lang="da-DK" sz="1000" b="0" dirty="0" smtClean="0">
                <a:solidFill>
                  <a:srgbClr val="464646"/>
                </a:solidFill>
                <a:latin typeface="+mn-lt"/>
              </a:rPr>
              <a:t>1792 x 1250 pixels</a:t>
            </a:r>
          </a:p>
        </p:txBody>
      </p:sp>
    </p:spTree>
    <p:extLst>
      <p:ext uri="{BB962C8B-B14F-4D97-AF65-F5344CB8AC3E}">
        <p14:creationId xmlns:p14="http://schemas.microsoft.com/office/powerpoint/2010/main" val="415421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976" y="392327"/>
            <a:ext cx="9359599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smtClean="0"/>
              <a:t>Klik for at redigere i master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13" y="1801286"/>
            <a:ext cx="8945562" cy="43534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838" y="6310226"/>
            <a:ext cx="5113337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04E403E-0584-44A4-8164-1C6DA5AC399C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40938" y="458795"/>
            <a:ext cx="1664738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noProof="0" dirty="0" smtClean="0"/>
              <a:t>Præsentationstitel - Ændres via Indsæt&gt;Sidehoved &amp; Sidefod</a:t>
            </a:r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40938" y="6312464"/>
            <a:ext cx="1673284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4" y="6241449"/>
            <a:ext cx="231856" cy="234000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-2264305" y="-27973"/>
            <a:ext cx="2160000" cy="3249638"/>
            <a:chOff x="-2264305" y="-27973"/>
            <a:chExt cx="2160000" cy="3249638"/>
          </a:xfrm>
        </p:grpSpPr>
        <p:sp>
          <p:nvSpPr>
            <p:cNvPr id="11" name="TextBox 7"/>
            <p:cNvSpPr txBox="1"/>
            <p:nvPr userDrawn="1"/>
          </p:nvSpPr>
          <p:spPr>
            <a:xfrm>
              <a:off x="-2264305" y="-27973"/>
              <a:ext cx="2160000" cy="107721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Vælg layout</a:t>
              </a:r>
              <a:br>
                <a:rPr lang="en-GB" sz="1000" b="1" noProof="1">
                  <a:solidFill>
                    <a:srgbClr val="464646"/>
                  </a:solidFill>
                  <a:latin typeface="+mn-lt"/>
                </a:rPr>
              </a:b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Højre klik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uden for dit slide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Vælg et passende layout fra “drop ned”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menuen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en-GB" sz="1000" noProof="1" smtClean="0">
                  <a:solidFill>
                    <a:srgbClr val="C00000"/>
                  </a:solidFill>
                  <a:latin typeface="+mn-lt"/>
                </a:rPr>
                <a:t>Bemærk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 at der findes 4 forskellige farvetemaer du kan vælge imellem</a:t>
              </a:r>
              <a:endParaRPr lang="en-GB" sz="1000" noProof="1">
                <a:solidFill>
                  <a:srgbClr val="464646"/>
                </a:solidFill>
                <a:latin typeface="+mn-lt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96773" y="1071987"/>
              <a:ext cx="1992467" cy="2149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7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669" r:id="rId4"/>
    <p:sldLayoutId id="2147483661" r:id="rId5"/>
    <p:sldLayoutId id="2147483726" r:id="rId6"/>
    <p:sldLayoutId id="2147483650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54" r:id="rId13"/>
    <p:sldLayoutId id="2147483655" r:id="rId14"/>
    <p:sldLayoutId id="2147483651" r:id="rId15"/>
    <p:sldLayoutId id="2147483670" r:id="rId16"/>
    <p:sldLayoutId id="2147483671" r:id="rId17"/>
  </p:sldLayoutIdLst>
  <p:hf hdr="0" ftr="0"/>
  <p:txStyles>
    <p:titleStyle>
      <a:lvl1pPr algn="l" defTabSz="914400" rtl="0" eaLnBrk="1" latinLnBrk="0" hangingPunct="1">
        <a:lnSpc>
          <a:spcPct val="96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7000"/>
        </a:lnSpc>
        <a:spcBef>
          <a:spcPts val="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85750" algn="l" defTabSz="914400" rtl="0" eaLnBrk="1" latinLnBrk="0" hangingPunct="1">
        <a:lnSpc>
          <a:spcPct val="97000"/>
        </a:lnSpc>
        <a:spcBef>
          <a:spcPts val="0"/>
        </a:spcBef>
        <a:buClr>
          <a:schemeClr val="tx1"/>
        </a:buClr>
        <a:buFont typeface="Calibri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46000" indent="-288000" algn="l" defTabSz="914400" rtl="0" eaLnBrk="1" latinLnBrk="0" hangingPunct="1">
        <a:lnSpc>
          <a:spcPct val="97000"/>
        </a:lnSpc>
        <a:spcBef>
          <a:spcPts val="0"/>
        </a:spcBef>
        <a:buClr>
          <a:schemeClr val="tx1"/>
        </a:buClr>
        <a:buFont typeface="Calibri" pitchFamily="34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52000" algn="l" defTabSz="914400" rtl="0" eaLnBrk="1" latinLnBrk="0" hangingPunct="1">
        <a:lnSpc>
          <a:spcPct val="97000"/>
        </a:lnSpc>
        <a:spcBef>
          <a:spcPts val="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228600" algn="l" defTabSz="914400" rtl="0" eaLnBrk="1" latinLnBrk="0" hangingPunct="1">
        <a:lnSpc>
          <a:spcPct val="97000"/>
        </a:lnSpc>
        <a:spcBef>
          <a:spcPts val="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976" y="392327"/>
            <a:ext cx="9359599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13" y="1801286"/>
            <a:ext cx="8945562" cy="43534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smtClean="0"/>
              <a:t>Second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smtClean="0"/>
              <a:t>Third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smtClean="0"/>
              <a:t>Fifth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836" y="6310226"/>
            <a:ext cx="5113339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17518EC-DE5C-45C2-80EB-709A0B29A158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40938" y="458796"/>
            <a:ext cx="1664738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40938" y="6312464"/>
            <a:ext cx="1673284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 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4" y="6241449"/>
            <a:ext cx="231856" cy="234000"/>
          </a:xfrm>
          <a:prstGeom prst="rect">
            <a:avLst/>
          </a:prstGeom>
        </p:spPr>
      </p:pic>
      <p:grpSp>
        <p:nvGrpSpPr>
          <p:cNvPr id="11" name="Gruppe 10"/>
          <p:cNvGrpSpPr/>
          <p:nvPr/>
        </p:nvGrpSpPr>
        <p:grpSpPr>
          <a:xfrm>
            <a:off x="-2264305" y="-27973"/>
            <a:ext cx="2160000" cy="3249638"/>
            <a:chOff x="-2264305" y="-27973"/>
            <a:chExt cx="2160000" cy="3249638"/>
          </a:xfrm>
        </p:grpSpPr>
        <p:sp>
          <p:nvSpPr>
            <p:cNvPr id="12" name="TextBox 7"/>
            <p:cNvSpPr txBox="1"/>
            <p:nvPr userDrawn="1"/>
          </p:nvSpPr>
          <p:spPr>
            <a:xfrm>
              <a:off x="-2264305" y="-27973"/>
              <a:ext cx="2160000" cy="107721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Vælg layout</a:t>
              </a:r>
              <a:br>
                <a:rPr lang="en-GB" sz="1000" b="1" noProof="1">
                  <a:solidFill>
                    <a:srgbClr val="464646"/>
                  </a:solidFill>
                  <a:latin typeface="+mn-lt"/>
                </a:rPr>
              </a:b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Højre klik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uden for dit slide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Vælg et passende layout fra “drop ned”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menuen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en-GB" sz="1000" noProof="1" smtClean="0">
                  <a:solidFill>
                    <a:srgbClr val="C00000"/>
                  </a:solidFill>
                  <a:latin typeface="+mn-lt"/>
                </a:rPr>
                <a:t>Bemærk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 at der findes 4 forskellige farvetemaer du kan vælge imellem</a:t>
              </a:r>
              <a:endParaRPr lang="en-GB" sz="1000" noProof="1">
                <a:solidFill>
                  <a:srgbClr val="464646"/>
                </a:solidFill>
                <a:latin typeface="+mn-lt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96773" y="1071987"/>
              <a:ext cx="1992467" cy="2149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629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725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/>
  <p:txStyles>
    <p:titleStyle>
      <a:lvl1pPr algn="l" defTabSz="914400" rtl="0" eaLnBrk="1" latinLnBrk="0" hangingPunct="1">
        <a:lnSpc>
          <a:spcPct val="96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7000"/>
        </a:lnSpc>
        <a:spcBef>
          <a:spcPts val="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85750" algn="l" defTabSz="914400" rtl="0" eaLnBrk="1" latinLnBrk="0" hangingPunct="1">
        <a:lnSpc>
          <a:spcPct val="97000"/>
        </a:lnSpc>
        <a:spcBef>
          <a:spcPts val="0"/>
        </a:spcBef>
        <a:buClr>
          <a:schemeClr val="tx1"/>
        </a:buClr>
        <a:buFont typeface="Calibri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46000" indent="-288000" algn="l" defTabSz="914400" rtl="0" eaLnBrk="1" latinLnBrk="0" hangingPunct="1">
        <a:lnSpc>
          <a:spcPct val="97000"/>
        </a:lnSpc>
        <a:spcBef>
          <a:spcPts val="0"/>
        </a:spcBef>
        <a:buClr>
          <a:schemeClr val="tx1"/>
        </a:buClr>
        <a:buFont typeface="Calibri" pitchFamily="34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52000" algn="l" defTabSz="914400" rtl="0" eaLnBrk="1" latinLnBrk="0" hangingPunct="1">
        <a:lnSpc>
          <a:spcPct val="97000"/>
        </a:lnSpc>
        <a:spcBef>
          <a:spcPts val="0"/>
        </a:spcBef>
        <a:buClrTx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228600" algn="l" defTabSz="914400" rtl="0" eaLnBrk="1" latinLnBrk="0" hangingPunct="1">
        <a:lnSpc>
          <a:spcPct val="97000"/>
        </a:lnSpc>
        <a:spcBef>
          <a:spcPts val="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976" y="392327"/>
            <a:ext cx="9359599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13" y="1801286"/>
            <a:ext cx="8945562" cy="43534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837" y="6310226"/>
            <a:ext cx="5364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9A74A3F-8D15-47C0-898A-8B70184C31EE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40938" y="458796"/>
            <a:ext cx="1664738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40938" y="6312464"/>
            <a:ext cx="1673284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4" y="6241449"/>
            <a:ext cx="231856" cy="234000"/>
          </a:xfrm>
          <a:prstGeom prst="rect">
            <a:avLst/>
          </a:prstGeom>
        </p:spPr>
      </p:pic>
      <p:grpSp>
        <p:nvGrpSpPr>
          <p:cNvPr id="11" name="Gruppe 10"/>
          <p:cNvGrpSpPr/>
          <p:nvPr/>
        </p:nvGrpSpPr>
        <p:grpSpPr>
          <a:xfrm>
            <a:off x="-2264305" y="-27973"/>
            <a:ext cx="2160000" cy="3249638"/>
            <a:chOff x="-2264305" y="-27973"/>
            <a:chExt cx="2160000" cy="3249638"/>
          </a:xfrm>
        </p:grpSpPr>
        <p:sp>
          <p:nvSpPr>
            <p:cNvPr id="12" name="TextBox 7"/>
            <p:cNvSpPr txBox="1"/>
            <p:nvPr userDrawn="1"/>
          </p:nvSpPr>
          <p:spPr>
            <a:xfrm>
              <a:off x="-2264305" y="-27973"/>
              <a:ext cx="2160000" cy="107721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Vælg layout</a:t>
              </a:r>
              <a:br>
                <a:rPr lang="en-GB" sz="1000" b="1" noProof="1">
                  <a:solidFill>
                    <a:srgbClr val="464646"/>
                  </a:solidFill>
                  <a:latin typeface="+mn-lt"/>
                </a:rPr>
              </a:b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Højre klik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uden for dit slide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Vælg et passende layout fra “drop ned”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menuen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en-GB" sz="1000" noProof="1" smtClean="0">
                  <a:solidFill>
                    <a:srgbClr val="C00000"/>
                  </a:solidFill>
                  <a:latin typeface="+mn-lt"/>
                </a:rPr>
                <a:t>Bemærk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 at der findes 4 forskellige farvetemaer du kan vælge imellem</a:t>
              </a:r>
              <a:endParaRPr lang="en-GB" sz="1000" noProof="1">
                <a:solidFill>
                  <a:srgbClr val="464646"/>
                </a:solidFill>
                <a:latin typeface="+mn-lt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96773" y="1071987"/>
              <a:ext cx="1992467" cy="2149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053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727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ftr="0"/>
  <p:txStyles>
    <p:titleStyle>
      <a:lvl1pPr algn="l" defTabSz="914400" rtl="0" eaLnBrk="1" latinLnBrk="0" hangingPunct="1">
        <a:lnSpc>
          <a:spcPct val="96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7000"/>
        </a:lnSpc>
        <a:spcBef>
          <a:spcPts val="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85750" algn="l" defTabSz="914400" rtl="0" eaLnBrk="1" latinLnBrk="0" hangingPunct="1">
        <a:lnSpc>
          <a:spcPct val="97000"/>
        </a:lnSpc>
        <a:spcBef>
          <a:spcPts val="0"/>
        </a:spcBef>
        <a:buFont typeface="Calibri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46000" indent="-288000" algn="l" defTabSz="914400" rtl="0" eaLnBrk="1" latinLnBrk="0" hangingPunct="1">
        <a:lnSpc>
          <a:spcPct val="97000"/>
        </a:lnSpc>
        <a:spcBef>
          <a:spcPts val="0"/>
        </a:spcBef>
        <a:buFont typeface="Calibri" pitchFamily="34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52000" algn="l" defTabSz="914400" rtl="0" eaLnBrk="1" latinLnBrk="0" hangingPunct="1">
        <a:lnSpc>
          <a:spcPct val="97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228600" algn="l" defTabSz="914400" rtl="0" eaLnBrk="1" latinLnBrk="0" hangingPunct="1">
        <a:lnSpc>
          <a:spcPct val="97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976" y="392327"/>
            <a:ext cx="9359599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13" y="1801286"/>
            <a:ext cx="8945562" cy="43534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837" y="6310226"/>
            <a:ext cx="53640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91CF24-C171-4581-AA2C-C2D5DC74AE37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40938" y="458796"/>
            <a:ext cx="1664738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Præsentationstitel - Ændres via Indsæt&gt;Sidehoved &amp; Sidefod</a:t>
            </a:r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40938" y="6312464"/>
            <a:ext cx="1673284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Side </a:t>
            </a:r>
            <a:fld id="{68928AE5-A156-4245-B132-27AD3A5D82E6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4" y="6241449"/>
            <a:ext cx="231856" cy="234000"/>
          </a:xfrm>
          <a:prstGeom prst="rect">
            <a:avLst/>
          </a:prstGeom>
        </p:spPr>
      </p:pic>
      <p:grpSp>
        <p:nvGrpSpPr>
          <p:cNvPr id="11" name="Gruppe 10"/>
          <p:cNvGrpSpPr/>
          <p:nvPr/>
        </p:nvGrpSpPr>
        <p:grpSpPr>
          <a:xfrm>
            <a:off x="-2264305" y="-27973"/>
            <a:ext cx="2160000" cy="3249638"/>
            <a:chOff x="-2264305" y="-27973"/>
            <a:chExt cx="2160000" cy="3249638"/>
          </a:xfrm>
        </p:grpSpPr>
        <p:sp>
          <p:nvSpPr>
            <p:cNvPr id="12" name="TextBox 7"/>
            <p:cNvSpPr txBox="1"/>
            <p:nvPr userDrawn="1"/>
          </p:nvSpPr>
          <p:spPr>
            <a:xfrm>
              <a:off x="-2264305" y="-27973"/>
              <a:ext cx="2160000" cy="107721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Vælg layout</a:t>
              </a:r>
              <a:br>
                <a:rPr lang="en-GB" sz="1000" b="1" noProof="1">
                  <a:solidFill>
                    <a:srgbClr val="464646"/>
                  </a:solidFill>
                  <a:latin typeface="+mn-lt"/>
                </a:rPr>
              </a:b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1.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Højre klik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uden for dit slide 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>
                  <a:solidFill>
                    <a:srgbClr val="464646"/>
                  </a:solidFill>
                  <a:latin typeface="+mn-lt"/>
                </a:rPr>
                <a:t>2. </a:t>
              </a:r>
              <a:r>
                <a:rPr lang="en-GB" sz="1000" noProof="1">
                  <a:solidFill>
                    <a:srgbClr val="464646"/>
                  </a:solidFill>
                  <a:latin typeface="+mn-lt"/>
                </a:rPr>
                <a:t>Vælg et passende layout fra “drop ned” 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menuen</a:t>
              </a:r>
            </a:p>
            <a:p>
              <a:pPr algn="r">
                <a:spcBef>
                  <a:spcPts val="600"/>
                </a:spcBef>
                <a:defRPr/>
              </a:pPr>
              <a:r>
                <a:rPr lang="en-GB" sz="1000" b="1" noProof="1" smtClean="0">
                  <a:solidFill>
                    <a:srgbClr val="464646"/>
                  </a:solidFill>
                  <a:latin typeface="+mn-lt"/>
                </a:rPr>
                <a:t>3. </a:t>
              </a:r>
              <a:r>
                <a:rPr lang="en-GB" sz="1000" noProof="1" smtClean="0">
                  <a:solidFill>
                    <a:srgbClr val="C00000"/>
                  </a:solidFill>
                  <a:latin typeface="+mn-lt"/>
                </a:rPr>
                <a:t>Bemærk</a:t>
              </a:r>
              <a:r>
                <a:rPr lang="en-GB" sz="1000" noProof="1" smtClean="0">
                  <a:solidFill>
                    <a:srgbClr val="464646"/>
                  </a:solidFill>
                  <a:latin typeface="+mn-lt"/>
                </a:rPr>
                <a:t> at der findes 4 forskellige farvetemaer du kan vælge imellem</a:t>
              </a:r>
              <a:endParaRPr lang="en-GB" sz="1000" noProof="1">
                <a:solidFill>
                  <a:srgbClr val="464646"/>
                </a:solidFill>
                <a:latin typeface="+mn-lt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96773" y="1071987"/>
              <a:ext cx="1992467" cy="2149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989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28" r:id="rId6"/>
    <p:sldLayoutId id="2147483724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p:hf hdr="0" ftr="0"/>
  <p:txStyles>
    <p:titleStyle>
      <a:lvl1pPr algn="l" defTabSz="914400" rtl="0" eaLnBrk="1" latinLnBrk="0" hangingPunct="1">
        <a:lnSpc>
          <a:spcPct val="96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7000"/>
        </a:lnSpc>
        <a:spcBef>
          <a:spcPts val="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85750" algn="l" defTabSz="914400" rtl="0" eaLnBrk="1" latinLnBrk="0" hangingPunct="1">
        <a:lnSpc>
          <a:spcPct val="97000"/>
        </a:lnSpc>
        <a:spcBef>
          <a:spcPts val="0"/>
        </a:spcBef>
        <a:buFont typeface="Calibri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46000" indent="-288000" algn="l" defTabSz="914400" rtl="0" eaLnBrk="1" latinLnBrk="0" hangingPunct="1">
        <a:lnSpc>
          <a:spcPct val="97000"/>
        </a:lnSpc>
        <a:spcBef>
          <a:spcPts val="0"/>
        </a:spcBef>
        <a:buFont typeface="Calibri" pitchFamily="34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52000" algn="l" defTabSz="914400" rtl="0" eaLnBrk="1" latinLnBrk="0" hangingPunct="1">
        <a:lnSpc>
          <a:spcPct val="97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228600" algn="l" defTabSz="914400" rtl="0" eaLnBrk="1" latinLnBrk="0" hangingPunct="1">
        <a:lnSpc>
          <a:spcPct val="97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3536" y="2203450"/>
            <a:ext cx="8797839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7769" y="0"/>
            <a:ext cx="6332242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762903" y="6608763"/>
            <a:ext cx="283596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700">
                <a:solidFill>
                  <a:srgbClr val="9F9F9F"/>
                </a:solidFill>
                <a:latin typeface="Arial" pitchFamily="34" charset="0"/>
                <a:ea typeface="ヒラギノ角ゴ ProN W3" pitchFamily="124" charset="-128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60BEEB-4929-40B9-9527-6E1CB515267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hf hdr="0" ftr="0" dt="0"/>
  <p:txStyles>
    <p:titleStyle>
      <a:lvl1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457200" algn="l" rtl="0" fontAlgn="base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l" rtl="0" fontAlgn="base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l" rtl="0" fontAlgn="base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l" rtl="0" fontAlgn="base">
        <a:lnSpc>
          <a:spcPts val="3400"/>
        </a:lnSpc>
        <a:spcBef>
          <a:spcPct val="0"/>
        </a:spcBef>
        <a:spcAft>
          <a:spcPct val="0"/>
        </a:spcAft>
        <a:defRPr sz="3200">
          <a:solidFill>
            <a:srgbClr val="323232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Clr>
          <a:srgbClr val="72B319"/>
        </a:buClr>
        <a:buSzPct val="100000"/>
        <a:buFont typeface="Wingdings" pitchFamily="2" charset="2"/>
        <a:buChar char="§"/>
        <a:defRPr sz="2200">
          <a:solidFill>
            <a:srgbClr val="323232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pitchFamily="34" charset="0"/>
        <a:buChar char="–"/>
        <a:defRPr sz="1900">
          <a:solidFill>
            <a:srgbClr val="323232"/>
          </a:solidFill>
          <a:latin typeface="+mn-lt"/>
          <a:ea typeface="+mn-ea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pitchFamily="34" charset="0"/>
        <a:buChar char="•"/>
        <a:defRPr sz="1600">
          <a:solidFill>
            <a:srgbClr val="323232"/>
          </a:solidFill>
          <a:latin typeface="+mn-lt"/>
          <a:ea typeface="+mn-ea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pitchFamily="34" charset="0"/>
        <a:buChar char="–"/>
        <a:defRPr sz="1400">
          <a:solidFill>
            <a:srgbClr val="323232"/>
          </a:solidFill>
          <a:latin typeface="+mn-lt"/>
          <a:ea typeface="+mn-ea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pitchFamily="34" charset="0"/>
        <a:buChar char="»"/>
        <a:defRPr sz="1200">
          <a:solidFill>
            <a:srgbClr val="323232"/>
          </a:solidFill>
          <a:latin typeface="+mn-lt"/>
          <a:ea typeface="+mn-ea"/>
          <a:cs typeface="+mn-cs"/>
          <a:sym typeface="Arial" pitchFamily="34" charset="0"/>
        </a:defRPr>
      </a:lvl5pPr>
      <a:lvl6pPr marL="2514600" indent="-228600" algn="l" rtl="0" fontAlgn="base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charset="0"/>
        <a:buChar char="»"/>
        <a:defRPr sz="1200">
          <a:solidFill>
            <a:srgbClr val="323232"/>
          </a:solidFill>
          <a:latin typeface="+mn-lt"/>
          <a:ea typeface="+mn-ea"/>
          <a:cs typeface="+mn-cs"/>
          <a:sym typeface="Arial" charset="0"/>
        </a:defRPr>
      </a:lvl6pPr>
      <a:lvl7pPr marL="2971800" indent="-228600" algn="l" rtl="0" fontAlgn="base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charset="0"/>
        <a:buChar char="»"/>
        <a:defRPr sz="1200">
          <a:solidFill>
            <a:srgbClr val="323232"/>
          </a:solidFill>
          <a:latin typeface="+mn-lt"/>
          <a:ea typeface="+mn-ea"/>
          <a:cs typeface="+mn-cs"/>
          <a:sym typeface="Arial" charset="0"/>
        </a:defRPr>
      </a:lvl7pPr>
      <a:lvl8pPr marL="3429000" indent="-228600" algn="l" rtl="0" fontAlgn="base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charset="0"/>
        <a:buChar char="»"/>
        <a:defRPr sz="1200">
          <a:solidFill>
            <a:srgbClr val="323232"/>
          </a:solidFill>
          <a:latin typeface="+mn-lt"/>
          <a:ea typeface="+mn-ea"/>
          <a:cs typeface="+mn-cs"/>
          <a:sym typeface="Arial" charset="0"/>
        </a:defRPr>
      </a:lvl8pPr>
      <a:lvl9pPr marL="3886200" indent="-228600" algn="l" rtl="0" fontAlgn="base">
        <a:spcBef>
          <a:spcPts val="700"/>
        </a:spcBef>
        <a:spcAft>
          <a:spcPct val="0"/>
        </a:spcAft>
        <a:buClr>
          <a:srgbClr val="323232"/>
        </a:buClr>
        <a:buSzPct val="100000"/>
        <a:buFont typeface="Arial" charset="0"/>
        <a:buChar char="»"/>
        <a:defRPr sz="1200">
          <a:solidFill>
            <a:srgbClr val="323232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Nordic Neutron Science Program</a:t>
            </a:r>
            <a:br>
              <a:rPr lang="da-DK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da-DK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U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ESS Partner Day, Riga June 2nd, 2016</a:t>
            </a:r>
          </a:p>
          <a:p>
            <a:endParaRPr lang="da-DK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Fredrik Melander, Danish Agency for Science, Technology and Innovation</a:t>
            </a:r>
            <a:endParaRPr lang="da-DK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59A-2D19-4E51-AF4A-A8F9CE650EDB}" type="datetime1">
              <a:rPr lang="en-US" noProof="0" smtClean="0"/>
              <a:t>6/2/2016</a:t>
            </a:fld>
            <a:endParaRPr lang="da-DK" noProof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8AE5-A156-4245-B132-27AD3A5D82E6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53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Elements and actions</a:t>
            </a:r>
            <a:endParaRPr lang="da-DK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14" name="Højrepil 13"/>
          <p:cNvSpPr/>
          <p:nvPr/>
        </p:nvSpPr>
        <p:spPr>
          <a:xfrm>
            <a:off x="403005" y="1311639"/>
            <a:ext cx="6042765" cy="5396459"/>
          </a:xfrm>
          <a:prstGeom prst="rightArrow">
            <a:avLst/>
          </a:prstGeom>
          <a:solidFill>
            <a:srgbClr val="D2D2D2"/>
          </a:solidFill>
          <a:ln>
            <a:solidFill>
              <a:srgbClr val="D2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6" y="2590670"/>
            <a:ext cx="5254169" cy="283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ktangel 14"/>
          <p:cNvSpPr/>
          <p:nvPr/>
        </p:nvSpPr>
        <p:spPr>
          <a:xfrm>
            <a:off x="6884494" y="2251150"/>
            <a:ext cx="4227226" cy="3252866"/>
          </a:xfrm>
          <a:prstGeom prst="rect">
            <a:avLst/>
          </a:prstGeom>
          <a:solidFill>
            <a:srgbClr val="D2D2D2"/>
          </a:solidFill>
          <a:ln>
            <a:solidFill>
              <a:srgbClr val="D2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First investment: Nordic-Baltic researcher networks</a:t>
            </a: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Open call: Research School and Research projects to build capacity [spring 2016]</a:t>
            </a:r>
          </a:p>
          <a:p>
            <a:endParaRPr lang="da-DK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The Research School is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expected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to start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activities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in spring 2017,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core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course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to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be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held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both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at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Kjeller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and in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Estonia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da-DK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Pladsholder til dato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774F-9036-4D69-A00B-A345D6EA038B}" type="datetime1">
              <a:rPr lang="en-US" noProof="0" smtClean="0"/>
              <a:t>6/2/2016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0020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The Networks</a:t>
            </a:r>
            <a:endParaRPr lang="da-DK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689548" y="1400224"/>
            <a:ext cx="10118360" cy="5126002"/>
          </a:xfrm>
        </p:spPr>
        <p:txBody>
          <a:bodyPr/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Aim: Topical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networks, connecting research communities across the region to build critical mass in specialized fields and areas.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tabLst>
                <a:tab pos="360363" algn="l"/>
              </a:tabLst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•	Scientific exchange between active research groups, and between academia and industry, to stimulate knowledge transfer within the Nordic/Baltic region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tabLst>
                <a:tab pos="360363" algn="l"/>
              </a:tabLst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•	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Outreach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activities to broaden the use of neutron scattering to new research environments and scientific fields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Funding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2 MNOK over the next 3 years</a:t>
            </a:r>
            <a:endParaRPr lang="da-DK" sz="2400" dirty="0">
              <a:solidFill>
                <a:schemeClr val="tx2">
                  <a:lumMod val="50000"/>
                </a:schemeClr>
              </a:solidFill>
            </a:endParaRPr>
          </a:p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84687-9F81-47D5-BEDF-52F475F1126A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52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9920" y="179882"/>
            <a:ext cx="11962151" cy="6678118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b="1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b="1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b="1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b="1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b="1" dirty="0" smtClean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 smtClean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 smtClean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 smtClean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 smtClean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 smtClean="0">
              <a:solidFill>
                <a:srgbClr val="00000A"/>
              </a:solidFill>
              <a:ea typeface="Calibri"/>
              <a:cs typeface="Symbol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A"/>
              </a:solidFill>
              <a:ea typeface="Calibri"/>
              <a:cs typeface="Symbol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2780-5310-4404-8F46-57052C1114F0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12</a:t>
            </a:fld>
            <a:endParaRPr lang="da-DK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160507"/>
              </p:ext>
            </p:extLst>
          </p:nvPr>
        </p:nvGraphicFramePr>
        <p:xfrm>
          <a:off x="619226" y="179882"/>
          <a:ext cx="9664025" cy="662383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744636"/>
                <a:gridCol w="3919389"/>
              </a:tblGrid>
              <a:tr h="446775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Network </a:t>
                      </a:r>
                      <a:r>
                        <a:rPr lang="da-DK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theme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Leader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99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Soft and biological materials (66 senior participants). </a:t>
                      </a:r>
                    </a:p>
                    <a:p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Reidar Lund, </a:t>
                      </a:r>
                      <a:r>
                        <a:rPr lang="da-DK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University</a:t>
                      </a:r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of Oslo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47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Functional materials (78 senior participants). </a:t>
                      </a:r>
                    </a:p>
                    <a:p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8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Mogens Christensen, Aarhus </a:t>
                      </a:r>
                      <a:r>
                        <a:rPr lang="da-DK" sz="1800" dirty="0" err="1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University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4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Magnetism and superconductivity (42 senior participants). </a:t>
                      </a:r>
                    </a:p>
                    <a:p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Pascale Deen, ESS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47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Engineering, processes and real-space imaging (33 senior participants). </a:t>
                      </a:r>
                    </a:p>
                    <a:p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Luise Theil Kuhn, Danish Technical </a:t>
                      </a:r>
                      <a:r>
                        <a:rPr lang="da-DK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University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1882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Low dimensional structures (27 senior participants).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Christoph Frommen, IFE, </a:t>
                      </a:r>
                      <a:r>
                        <a:rPr lang="da-DK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Norway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4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Network for Young Nordic Neutron </a:t>
                      </a:r>
                      <a:r>
                        <a:rPr lang="en-US" sz="18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Scatterers</a:t>
                      </a: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lang="en-US" sz="18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NYNNeS</a:t>
                      </a:r>
                      <a:r>
                        <a:rPr lang="en-US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Maja </a:t>
                      </a:r>
                      <a:r>
                        <a:rPr lang="da-DK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Hellsing</a:t>
                      </a:r>
                      <a:r>
                        <a:rPr lang="da-DK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, Uppsala </a:t>
                      </a:r>
                      <a:r>
                        <a:rPr lang="da-DK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University</a:t>
                      </a:r>
                      <a:endParaRPr lang="da-DK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kstboks 6"/>
          <p:cNvSpPr txBox="1"/>
          <p:nvPr/>
        </p:nvSpPr>
        <p:spPr>
          <a:xfrm rot="20262856">
            <a:off x="619226" y="2365258"/>
            <a:ext cx="1023365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9600" dirty="0" err="1" smtClean="0">
                <a:solidFill>
                  <a:schemeClr val="tx2">
                    <a:lumMod val="50000"/>
                  </a:schemeClr>
                </a:solidFill>
              </a:rPr>
              <a:t>Welcome</a:t>
            </a:r>
            <a:r>
              <a:rPr lang="da-DK" sz="9600" dirty="0" smtClean="0">
                <a:solidFill>
                  <a:schemeClr val="tx2">
                    <a:lumMod val="50000"/>
                  </a:schemeClr>
                </a:solidFill>
              </a:rPr>
              <a:t> to </a:t>
            </a:r>
            <a:r>
              <a:rPr lang="da-DK" sz="9600" dirty="0" err="1" smtClean="0">
                <a:solidFill>
                  <a:schemeClr val="tx2">
                    <a:lumMod val="50000"/>
                  </a:schemeClr>
                </a:solidFill>
              </a:rPr>
              <a:t>join</a:t>
            </a:r>
            <a:r>
              <a:rPr lang="da-DK" sz="9600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55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/>
          </p:cNvSpPr>
          <p:nvPr/>
        </p:nvSpPr>
        <p:spPr bwMode="auto">
          <a:xfrm>
            <a:off x="2008456" y="1484313"/>
            <a:ext cx="1019254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spcBef>
                <a:spcPts val="700"/>
              </a:spcBef>
              <a:buClr>
                <a:srgbClr val="72B319"/>
              </a:buClr>
              <a:buSzPct val="100000"/>
              <a:buFont typeface="Wingdings" pitchFamily="2" charset="2"/>
              <a:buChar char="§"/>
              <a:defRPr sz="2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9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•"/>
              <a:defRPr sz="16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4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de-DE" sz="1600" smtClean="0">
              <a:solidFill>
                <a:srgbClr val="FF041F"/>
              </a:solidFill>
              <a:ea typeface="MS PGothic" pitchFamily="34" charset="-128"/>
              <a:cs typeface="Arial" pitchFamily="34" charset="0"/>
              <a:sym typeface="Gill Sans" pitchFamily="124" charset="0"/>
            </a:endParaRPr>
          </a:p>
        </p:txBody>
      </p:sp>
      <p:pic>
        <p:nvPicPr>
          <p:cNvPr id="27651" name="Bild 2" descr="1198px-Europe_bluemarble_laea_location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8" y="635881"/>
            <a:ext cx="9234518" cy="641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ung 2"/>
          <p:cNvGrpSpPr>
            <a:grpSpLocks/>
          </p:cNvGrpSpPr>
          <p:nvPr/>
        </p:nvGrpSpPr>
        <p:grpSpPr bwMode="auto">
          <a:xfrm>
            <a:off x="2546478" y="2143713"/>
            <a:ext cx="5323098" cy="2877677"/>
            <a:chOff x="2069569" y="2143669"/>
            <a:chExt cx="4325326" cy="2878295"/>
          </a:xfrm>
        </p:grpSpPr>
        <p:sp>
          <p:nvSpPr>
            <p:cNvPr id="27659" name="Textfeld 3"/>
            <p:cNvSpPr txBox="1">
              <a:spLocks noChangeArrowheads="1"/>
            </p:cNvSpPr>
            <p:nvPr/>
          </p:nvSpPr>
          <p:spPr bwMode="auto">
            <a:xfrm>
              <a:off x="3152775" y="4437063"/>
              <a:ext cx="1345777" cy="5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700"/>
                </a:spcBef>
                <a:buClr>
                  <a:srgbClr val="72B319"/>
                </a:buClr>
                <a:buSzPct val="100000"/>
                <a:buFont typeface="Wingdings" pitchFamily="2" charset="2"/>
                <a:buChar char="§"/>
                <a:defRPr sz="2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9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•"/>
                <a:defRPr sz="16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4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smtClean="0">
                  <a:solidFill>
                    <a:srgbClr val="FFFFFF"/>
                  </a:solidFill>
                  <a:ea typeface="MS PGothic" pitchFamily="34" charset="-128"/>
                  <a:sym typeface="Gill Sans" pitchFamily="124" charset="0"/>
                </a:rPr>
                <a:t>Oasis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smtClean="0">
                  <a:solidFill>
                    <a:srgbClr val="FFFFFF"/>
                  </a:solidFill>
                  <a:ea typeface="MS PGothic" pitchFamily="34" charset="-128"/>
                  <a:sym typeface="Gill Sans" pitchFamily="124" charset="0"/>
                </a:rPr>
                <a:t>(Alpine Interreg)</a:t>
              </a:r>
            </a:p>
          </p:txBody>
        </p:sp>
        <p:sp>
          <p:nvSpPr>
            <p:cNvPr id="27660" name="Textfeld 4"/>
            <p:cNvSpPr txBox="1">
              <a:spLocks noChangeArrowheads="1"/>
            </p:cNvSpPr>
            <p:nvPr/>
          </p:nvSpPr>
          <p:spPr bwMode="auto">
            <a:xfrm>
              <a:off x="4376738" y="4005263"/>
              <a:ext cx="2004859" cy="5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700"/>
                </a:spcBef>
                <a:buClr>
                  <a:srgbClr val="72B319"/>
                </a:buClr>
                <a:buSzPct val="100000"/>
                <a:buFont typeface="Wingdings" pitchFamily="2" charset="2"/>
                <a:buChar char="§"/>
                <a:defRPr sz="2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9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•"/>
                <a:defRPr sz="16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4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smtClean="0">
                  <a:solidFill>
                    <a:srgbClr val="FFFFFF"/>
                  </a:solidFill>
                  <a:ea typeface="MS PGothic" pitchFamily="34" charset="-128"/>
                  <a:sym typeface="Gill Sans" pitchFamily="124" charset="0"/>
                </a:rPr>
                <a:t>ARISE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smtClean="0">
                  <a:solidFill>
                    <a:srgbClr val="FFFFFF"/>
                  </a:solidFill>
                  <a:ea typeface="MS PGothic" pitchFamily="34" charset="-128"/>
                  <a:sym typeface="Gill Sans" pitchFamily="124" charset="0"/>
                </a:rPr>
                <a:t>(Central Europe Interreg)</a:t>
              </a:r>
            </a:p>
          </p:txBody>
        </p:sp>
        <p:sp>
          <p:nvSpPr>
            <p:cNvPr id="27661" name="Textfeld 5"/>
            <p:cNvSpPr txBox="1">
              <a:spLocks noChangeArrowheads="1"/>
            </p:cNvSpPr>
            <p:nvPr/>
          </p:nvSpPr>
          <p:spPr bwMode="auto">
            <a:xfrm>
              <a:off x="2069569" y="3329903"/>
              <a:ext cx="1633638" cy="5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700"/>
                </a:spcBef>
                <a:buClr>
                  <a:srgbClr val="72B319"/>
                </a:buClr>
                <a:buSzPct val="100000"/>
                <a:buFont typeface="Wingdings" pitchFamily="2" charset="2"/>
                <a:buChar char="§"/>
                <a:defRPr sz="2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9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•"/>
                <a:defRPr sz="16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4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dirty="0" smtClean="0">
                  <a:solidFill>
                    <a:srgbClr val="FF0000"/>
                  </a:solidFill>
                  <a:ea typeface="MS PGothic" pitchFamily="34" charset="-128"/>
                  <a:sym typeface="Gill Sans" pitchFamily="124" charset="0"/>
                </a:rPr>
                <a:t>Baltic TRAM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dirty="0" smtClean="0">
                  <a:solidFill>
                    <a:srgbClr val="FF0000"/>
                  </a:solidFill>
                  <a:ea typeface="MS PGothic" pitchFamily="34" charset="-128"/>
                  <a:sym typeface="Gill Sans" pitchFamily="124" charset="0"/>
                </a:rPr>
                <a:t>(Baltic </a:t>
              </a:r>
              <a:r>
                <a:rPr lang="de-DE" altLang="de-DE" sz="1600" dirty="0" err="1" smtClean="0">
                  <a:solidFill>
                    <a:srgbClr val="FF0000"/>
                  </a:solidFill>
                  <a:ea typeface="MS PGothic" pitchFamily="34" charset="-128"/>
                  <a:sym typeface="Gill Sans" pitchFamily="124" charset="0"/>
                </a:rPr>
                <a:t>Sea</a:t>
              </a:r>
              <a:r>
                <a:rPr lang="de-DE" altLang="de-DE" sz="1600" dirty="0" smtClean="0">
                  <a:solidFill>
                    <a:srgbClr val="FF0000"/>
                  </a:solidFill>
                  <a:ea typeface="MS PGothic" pitchFamily="34" charset="-128"/>
                  <a:sym typeface="Gill Sans" pitchFamily="124" charset="0"/>
                </a:rPr>
                <a:t> </a:t>
              </a:r>
              <a:r>
                <a:rPr lang="de-DE" altLang="de-DE" sz="1600" dirty="0" err="1" smtClean="0">
                  <a:solidFill>
                    <a:srgbClr val="FF0000"/>
                  </a:solidFill>
                  <a:ea typeface="MS PGothic" pitchFamily="34" charset="-128"/>
                  <a:sym typeface="Gill Sans" pitchFamily="124" charset="0"/>
                </a:rPr>
                <a:t>Interreg</a:t>
              </a:r>
              <a:r>
                <a:rPr lang="de-DE" altLang="de-DE" sz="1600" dirty="0" smtClean="0">
                  <a:solidFill>
                    <a:srgbClr val="FF0000"/>
                  </a:solidFill>
                  <a:ea typeface="MS PGothic" pitchFamily="34" charset="-128"/>
                  <a:sym typeface="Gill Sans" pitchFamily="124" charset="0"/>
                </a:rPr>
                <a:t>)</a:t>
              </a:r>
            </a:p>
          </p:txBody>
        </p:sp>
        <p:sp>
          <p:nvSpPr>
            <p:cNvPr id="27662" name="Textfeld 7"/>
            <p:cNvSpPr txBox="1">
              <a:spLocks noChangeArrowheads="1"/>
            </p:cNvSpPr>
            <p:nvPr/>
          </p:nvSpPr>
          <p:spPr bwMode="auto">
            <a:xfrm>
              <a:off x="3584576" y="3357563"/>
              <a:ext cx="1938429" cy="5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700"/>
                </a:spcBef>
                <a:buClr>
                  <a:srgbClr val="72B319"/>
                </a:buClr>
                <a:buSzPct val="100000"/>
                <a:buFont typeface="Wingdings" pitchFamily="2" charset="2"/>
                <a:buChar char="§"/>
                <a:defRPr sz="2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9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•"/>
                <a:defRPr sz="16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4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dirty="0" smtClean="0">
                  <a:solidFill>
                    <a:srgbClr val="000000"/>
                  </a:solidFill>
                  <a:ea typeface="MS PGothic" pitchFamily="34" charset="-128"/>
                  <a:sym typeface="Gill Sans" pitchFamily="124" charset="0"/>
                </a:rPr>
                <a:t>Nordic Neutron </a:t>
              </a:r>
              <a:r>
                <a:rPr lang="de-DE" altLang="de-DE" sz="1600" dirty="0" err="1" smtClean="0">
                  <a:solidFill>
                    <a:srgbClr val="000000"/>
                  </a:solidFill>
                  <a:ea typeface="MS PGothic" pitchFamily="34" charset="-128"/>
                  <a:sym typeface="Gill Sans" pitchFamily="124" charset="0"/>
                </a:rPr>
                <a:t>program</a:t>
              </a:r>
              <a:endParaRPr lang="de-DE" altLang="de-DE" sz="1600" dirty="0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dirty="0" smtClean="0">
                  <a:solidFill>
                    <a:srgbClr val="000000"/>
                  </a:solidFill>
                  <a:ea typeface="MS PGothic" pitchFamily="34" charset="-128"/>
                  <a:sym typeface="Gill Sans" pitchFamily="124" charset="0"/>
                </a:rPr>
                <a:t>SSF Research School</a:t>
              </a:r>
            </a:p>
          </p:txBody>
        </p:sp>
        <p:sp>
          <p:nvSpPr>
            <p:cNvPr id="27663" name="Textfeld 8"/>
            <p:cNvSpPr txBox="1">
              <a:spLocks noChangeArrowheads="1"/>
            </p:cNvSpPr>
            <p:nvPr/>
          </p:nvSpPr>
          <p:spPr bwMode="auto">
            <a:xfrm>
              <a:off x="4542432" y="2508271"/>
              <a:ext cx="1852463" cy="33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700"/>
                </a:spcBef>
                <a:buClr>
                  <a:srgbClr val="72B319"/>
                </a:buClr>
                <a:buSzPct val="100000"/>
                <a:buFont typeface="Wingdings" pitchFamily="2" charset="2"/>
                <a:buChar char="§"/>
                <a:defRPr sz="2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9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•"/>
                <a:defRPr sz="16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4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dirty="0" smtClean="0">
                  <a:solidFill>
                    <a:srgbClr val="000000"/>
                  </a:solidFill>
                  <a:ea typeface="MS PGothic" pitchFamily="34" charset="-128"/>
                  <a:sym typeface="Gill Sans" pitchFamily="124" charset="0"/>
                </a:rPr>
                <a:t>Baltic Science Network</a:t>
              </a:r>
            </a:p>
          </p:txBody>
        </p:sp>
        <p:sp>
          <p:nvSpPr>
            <p:cNvPr id="27664" name="Textfeld 9"/>
            <p:cNvSpPr txBox="1">
              <a:spLocks noChangeArrowheads="1"/>
            </p:cNvSpPr>
            <p:nvPr/>
          </p:nvSpPr>
          <p:spPr bwMode="auto">
            <a:xfrm>
              <a:off x="4927138" y="2143669"/>
              <a:ext cx="824764" cy="33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700"/>
                </a:spcBef>
                <a:buClr>
                  <a:srgbClr val="72B319"/>
                </a:buClr>
                <a:buSzPct val="100000"/>
                <a:buFont typeface="Wingdings" pitchFamily="2" charset="2"/>
                <a:buChar char="§"/>
                <a:defRPr sz="2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9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•"/>
                <a:defRPr sz="16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–"/>
                <a:defRPr sz="14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323232"/>
                </a:buClr>
                <a:buSzPct val="100000"/>
                <a:buFont typeface="Arial" pitchFamily="34" charset="0"/>
                <a:buChar char="»"/>
                <a:defRPr sz="1200">
                  <a:solidFill>
                    <a:srgbClr val="323232"/>
                  </a:solidFill>
                  <a:latin typeface="Arial" pitchFamily="34" charset="0"/>
                  <a:ea typeface="ヒラギノ角ゴ ProN W3" pitchFamily="124" charset="-128"/>
                  <a:sym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1600" dirty="0" smtClean="0">
                  <a:solidFill>
                    <a:srgbClr val="FF0000"/>
                  </a:solidFill>
                  <a:ea typeface="MS PGothic" pitchFamily="34" charset="-128"/>
                  <a:sym typeface="Gill Sans" pitchFamily="124" charset="0"/>
                </a:rPr>
                <a:t>NRCP-FI</a:t>
              </a:r>
            </a:p>
          </p:txBody>
        </p:sp>
      </p:grpSp>
      <p:pic>
        <p:nvPicPr>
          <p:cNvPr id="27653" name="Bild 1" descr="logo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36" y="2803591"/>
            <a:ext cx="1709971" cy="6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40" y="2482267"/>
            <a:ext cx="62645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5" name="Textfeld 1"/>
          <p:cNvSpPr txBox="1">
            <a:spLocks noChangeArrowheads="1"/>
          </p:cNvSpPr>
          <p:nvPr/>
        </p:nvSpPr>
        <p:spPr bwMode="auto">
          <a:xfrm flipH="1">
            <a:off x="1347899" y="234244"/>
            <a:ext cx="6719541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72B319"/>
              </a:buClr>
              <a:buSzPct val="100000"/>
              <a:buFont typeface="Wingdings" pitchFamily="2" charset="2"/>
              <a:buChar char="§"/>
              <a:defRPr sz="2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9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•"/>
              <a:defRPr sz="16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4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sz="20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Exicting</a:t>
            </a:r>
            <a:r>
              <a:rPr lang="de-DE" altLang="de-DE" sz="20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 </a:t>
            </a:r>
            <a:r>
              <a:rPr lang="de-DE" altLang="de-DE" sz="20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programmes</a:t>
            </a:r>
            <a:r>
              <a:rPr lang="de-DE" altLang="de-DE" sz="20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 – </a:t>
            </a:r>
            <a:r>
              <a:rPr lang="de-DE" altLang="de-DE" sz="20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basis</a:t>
            </a:r>
            <a:r>
              <a:rPr lang="de-DE" altLang="de-DE" sz="20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 </a:t>
            </a:r>
            <a:r>
              <a:rPr lang="de-DE" altLang="de-DE" sz="20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for</a:t>
            </a:r>
            <a:r>
              <a:rPr lang="de-DE" altLang="de-DE" sz="20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 </a:t>
            </a:r>
            <a:r>
              <a:rPr lang="de-DE" altLang="de-DE" sz="20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sym typeface="Gill Sans" pitchFamily="124" charset="0"/>
              </a:rPr>
              <a:t>collaboration</a:t>
            </a:r>
            <a:endParaRPr lang="de-DE" altLang="de-DE" sz="2000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  <a:sym typeface="Gill Sans" pitchFamily="124" charset="0"/>
            </a:endParaRPr>
          </a:p>
        </p:txBody>
      </p:sp>
      <p:sp>
        <p:nvSpPr>
          <p:cNvPr id="27656" name="Textfeld 1"/>
          <p:cNvSpPr txBox="1">
            <a:spLocks noChangeArrowheads="1"/>
          </p:cNvSpPr>
          <p:nvPr/>
        </p:nvSpPr>
        <p:spPr bwMode="auto">
          <a:xfrm>
            <a:off x="6321494" y="3452803"/>
            <a:ext cx="10374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72B319"/>
              </a:buClr>
              <a:buSzPct val="100000"/>
              <a:buFont typeface="Wingdings" pitchFamily="2" charset="2"/>
              <a:buChar char="§"/>
              <a:defRPr sz="2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9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•"/>
              <a:defRPr sz="16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4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sz="1600" dirty="0" smtClean="0">
                <a:solidFill>
                  <a:srgbClr val="FFFFFF"/>
                </a:solidFill>
                <a:ea typeface="MS PGothic" pitchFamily="34" charset="-128"/>
                <a:sym typeface="Gill Sans" pitchFamily="124" charset="0"/>
              </a:rPr>
              <a:t>CAROTS</a:t>
            </a:r>
          </a:p>
        </p:txBody>
      </p:sp>
      <p:sp>
        <p:nvSpPr>
          <p:cNvPr id="27658" name="Textfeld 4"/>
          <p:cNvSpPr txBox="1">
            <a:spLocks noChangeArrowheads="1"/>
          </p:cNvSpPr>
          <p:nvPr/>
        </p:nvSpPr>
        <p:spPr bwMode="auto">
          <a:xfrm>
            <a:off x="4453105" y="1379181"/>
            <a:ext cx="23047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72B319"/>
              </a:buClr>
              <a:buSzPct val="100000"/>
              <a:buFont typeface="Wingdings" pitchFamily="2" charset="2"/>
              <a:buChar char="§"/>
              <a:defRPr sz="2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9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•"/>
              <a:defRPr sz="16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–"/>
              <a:defRPr sz="14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323232"/>
              </a:buClr>
              <a:buSzPct val="100000"/>
              <a:buFont typeface="Arial" pitchFamily="34" charset="0"/>
              <a:buChar char="»"/>
              <a:defRPr sz="1200">
                <a:solidFill>
                  <a:srgbClr val="323232"/>
                </a:solidFill>
                <a:latin typeface="Arial" pitchFamily="34" charset="0"/>
                <a:ea typeface="ヒラギノ角ゴ ProN W3" pitchFamily="124" charset="-128"/>
                <a:sym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sz="1600" dirty="0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ESS &amp; Max IV: Cross </a:t>
            </a:r>
            <a:r>
              <a:rPr lang="de-DE" altLang="de-DE" sz="1600" dirty="0" err="1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border</a:t>
            </a:r>
            <a:r>
              <a:rPr lang="de-DE" altLang="de-DE" sz="1600" dirty="0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science</a:t>
            </a:r>
            <a:r>
              <a:rPr lang="de-DE" altLang="de-DE" sz="1600" dirty="0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and</a:t>
            </a:r>
            <a:r>
              <a:rPr lang="de-DE" altLang="de-DE" sz="1600" dirty="0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ea typeface="MS PGothic" pitchFamily="34" charset="-128"/>
                <a:sym typeface="Gill Sans" pitchFamily="124" charset="0"/>
              </a:rPr>
              <a:t>society</a:t>
            </a:r>
            <a:endParaRPr lang="de-DE" altLang="de-DE" sz="1600" dirty="0" smtClean="0">
              <a:solidFill>
                <a:srgbClr val="000000"/>
              </a:solidFill>
              <a:ea typeface="MS PGothic" pitchFamily="34" charset="-128"/>
              <a:sym typeface="Gill Sans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65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40" y="0"/>
            <a:ext cx="552513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The Big Picture!</a:t>
            </a:r>
            <a:endParaRPr lang="da-DK" sz="28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37" name="Billed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48" y="5401659"/>
            <a:ext cx="716142" cy="753296"/>
          </a:xfrm>
          <a:prstGeom prst="rect">
            <a:avLst/>
          </a:prstGeom>
        </p:spPr>
      </p:pic>
      <p:pic>
        <p:nvPicPr>
          <p:cNvPr id="39" name="Picture 11" descr="http://petra3-project.desy.de/e14/e3548/e7066/e7099/e7100/column-objekt7101/img/20081006Luftbild1_thumbnail_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24" y="5271617"/>
            <a:ext cx="1206135" cy="9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kstboks 39"/>
          <p:cNvSpPr txBox="1"/>
          <p:nvPr/>
        </p:nvSpPr>
        <p:spPr>
          <a:xfrm>
            <a:off x="9044990" y="4622022"/>
            <a:ext cx="8032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Petra  III</a:t>
            </a:r>
          </a:p>
        </p:txBody>
      </p:sp>
      <p:pic>
        <p:nvPicPr>
          <p:cNvPr id="42" name="Billed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25" y="4172547"/>
            <a:ext cx="702785" cy="554434"/>
          </a:xfrm>
          <a:prstGeom prst="rect">
            <a:avLst/>
          </a:prstGeom>
        </p:spPr>
      </p:pic>
      <p:sp>
        <p:nvSpPr>
          <p:cNvPr id="43" name="Tekstboks 42"/>
          <p:cNvSpPr txBox="1"/>
          <p:nvPr/>
        </p:nvSpPr>
        <p:spPr>
          <a:xfrm>
            <a:off x="3593294" y="3987881"/>
            <a:ext cx="656645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 smtClean="0">
                <a:solidFill>
                  <a:schemeClr val="tx1"/>
                </a:solidFill>
              </a:rPr>
              <a:t>Astrid2 </a:t>
            </a:r>
            <a:endParaRPr lang="da-DK" sz="1200" dirty="0" smtClean="0">
              <a:solidFill>
                <a:schemeClr val="tx1"/>
              </a:solidFill>
            </a:endParaRPr>
          </a:p>
        </p:txBody>
      </p:sp>
      <p:pic>
        <p:nvPicPr>
          <p:cNvPr id="44" name="Billed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26" y="3624272"/>
            <a:ext cx="1714729" cy="1014574"/>
          </a:xfrm>
          <a:prstGeom prst="rect">
            <a:avLst/>
          </a:prstGeom>
        </p:spPr>
      </p:pic>
      <p:pic>
        <p:nvPicPr>
          <p:cNvPr id="45" name="Billed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28" y="3794345"/>
            <a:ext cx="1181007" cy="45594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91" y="5212628"/>
            <a:ext cx="1250410" cy="833607"/>
          </a:xfrm>
          <a:prstGeom prst="rect">
            <a:avLst/>
          </a:prstGeom>
        </p:spPr>
      </p:pic>
      <p:sp>
        <p:nvSpPr>
          <p:cNvPr id="13" name="Tekstboks 12"/>
          <p:cNvSpPr txBox="1"/>
          <p:nvPr/>
        </p:nvSpPr>
        <p:spPr>
          <a:xfrm>
            <a:off x="5891282" y="3745317"/>
            <a:ext cx="65664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ESS </a:t>
            </a:r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3175400" y="5226641"/>
            <a:ext cx="65664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600" dirty="0" smtClean="0">
                <a:solidFill>
                  <a:schemeClr val="tx1"/>
                </a:solidFill>
              </a:rPr>
              <a:t>Petra III</a:t>
            </a:r>
            <a:endParaRPr lang="da-DK" sz="1100" dirty="0" smtClean="0">
              <a:solidFill>
                <a:schemeClr val="tx1"/>
              </a:solidFill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6381273" y="5763396"/>
            <a:ext cx="65664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600" dirty="0" smtClean="0">
                <a:solidFill>
                  <a:schemeClr val="tx1"/>
                </a:solidFill>
              </a:rPr>
              <a:t>Solaris</a:t>
            </a:r>
            <a:endParaRPr lang="da-DK" sz="1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346200" algn="l"/>
              </a:tabLst>
            </a:pP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New Danish ESS-</a:t>
            </a:r>
            <a:r>
              <a:rPr lang="da-DK" sz="32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strategy</a:t>
            </a: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</a:t>
            </a:r>
            <a:b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32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adressing</a:t>
            </a: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</a:t>
            </a:r>
            <a:r>
              <a:rPr lang="da-DK" sz="32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challenges</a:t>
            </a: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/</a:t>
            </a:r>
            <a:r>
              <a:rPr lang="da-DK" sz="32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opportunities</a:t>
            </a: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/>
            </a:r>
            <a:b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/>
            </a:r>
            <a:b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Long-term </a:t>
            </a:r>
            <a:r>
              <a:rPr lang="da-DK" sz="32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goals</a:t>
            </a: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, </a:t>
            </a:r>
            <a:r>
              <a:rPr lang="da-DK" sz="32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targets</a:t>
            </a: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and actions</a:t>
            </a:r>
            <a:b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32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relating</a:t>
            </a:r>
            <a: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to:</a:t>
            </a:r>
            <a:br>
              <a:rPr lang="da-DK" sz="32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3200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/>
            </a:r>
            <a:br>
              <a:rPr lang="da-DK" sz="3200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-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Capacity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building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/>
            </a:r>
            <a:b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-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Lighthouse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environments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/>
            </a:r>
            <a:b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-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Bridgebuilding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with ESS</a:t>
            </a:r>
            <a:b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- Industrial acces and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involvement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/>
            </a:r>
            <a:b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-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High-tech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supplier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market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/>
            </a:r>
            <a:b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</a:b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- </a:t>
            </a:r>
            <a:r>
              <a:rPr lang="da-DK" sz="2800" dirty="0" err="1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Anchoring</a:t>
            </a:r>
            <a:r>
              <a:rPr lang="da-DK" sz="2800" dirty="0" smtClean="0">
                <a:solidFill>
                  <a:schemeClr val="bg2">
                    <a:lumMod val="10000"/>
                  </a:schemeClr>
                </a:solidFill>
                <a:latin typeface="Times" pitchFamily="18" charset="0"/>
              </a:rPr>
              <a:t> ESS in Denmark </a:t>
            </a:r>
            <a:r>
              <a:rPr lang="da-DK" sz="3600" dirty="0" smtClean="0"/>
              <a:t/>
            </a:r>
            <a:br>
              <a:rPr lang="da-DK" sz="3600" dirty="0" smtClean="0"/>
            </a:br>
            <a:r>
              <a:rPr lang="da-DK" sz="3600" dirty="0" smtClean="0"/>
              <a:t/>
            </a:r>
            <a:br>
              <a:rPr lang="da-DK" sz="3600" dirty="0" smtClean="0"/>
            </a:br>
            <a:endParaRPr lang="da-DK" sz="3600" i="1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946F-B094-4329-96E2-9D649BB2F0F8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72" y="406964"/>
            <a:ext cx="42100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05" y="406964"/>
            <a:ext cx="3917584" cy="555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edadgående pil 3"/>
          <p:cNvSpPr/>
          <p:nvPr/>
        </p:nvSpPr>
        <p:spPr>
          <a:xfrm rot="5400000">
            <a:off x="4347627" y="2012995"/>
            <a:ext cx="1109272" cy="2727252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800" dirty="0" err="1" smtClean="0">
                <a:solidFill>
                  <a:schemeClr val="tx2">
                    <a:lumMod val="50000"/>
                  </a:schemeClr>
                </a:solidFill>
              </a:rPr>
              <a:t>What</a:t>
            </a:r>
            <a:r>
              <a:rPr lang="da-DK" sz="2800" dirty="0" smtClean="0">
                <a:solidFill>
                  <a:schemeClr val="tx2">
                    <a:lumMod val="50000"/>
                  </a:schemeClr>
                </a:solidFill>
              </a:rPr>
              <a:t> do </a:t>
            </a:r>
            <a:r>
              <a:rPr lang="da-DK" sz="28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da-DK" sz="2800" dirty="0" smtClean="0">
                <a:solidFill>
                  <a:schemeClr val="tx2">
                    <a:lumMod val="50000"/>
                  </a:schemeClr>
                </a:solidFill>
              </a:rPr>
              <a:t> know </a:t>
            </a:r>
            <a:r>
              <a:rPr lang="da-DK" sz="2800" dirty="0" err="1" smtClean="0">
                <a:solidFill>
                  <a:schemeClr val="tx2">
                    <a:lumMod val="50000"/>
                  </a:schemeClr>
                </a:solidFill>
              </a:rPr>
              <a:t>about</a:t>
            </a:r>
            <a:r>
              <a:rPr lang="da-DK" sz="28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da-DK" sz="2800" dirty="0" err="1" smtClean="0">
                <a:solidFill>
                  <a:schemeClr val="tx2">
                    <a:lumMod val="50000"/>
                  </a:schemeClr>
                </a:solidFill>
              </a:rPr>
              <a:t>Noridc-Baltic</a:t>
            </a:r>
            <a:r>
              <a:rPr lang="da-DK" sz="2800" dirty="0" smtClean="0">
                <a:solidFill>
                  <a:schemeClr val="tx2">
                    <a:lumMod val="50000"/>
                  </a:schemeClr>
                </a:solidFill>
              </a:rPr>
              <a:t> neutron science </a:t>
            </a:r>
            <a:r>
              <a:rPr lang="da-DK" sz="2800" dirty="0" err="1" smtClean="0">
                <a:solidFill>
                  <a:schemeClr val="tx2">
                    <a:lumMod val="50000"/>
                  </a:schemeClr>
                </a:solidFill>
              </a:rPr>
              <a:t>community</a:t>
            </a:r>
            <a:r>
              <a:rPr lang="da-DK" sz="2800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da-DK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44" y="1812102"/>
            <a:ext cx="5856540" cy="2535045"/>
          </a:xfr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84687-9F81-47D5-BEDF-52F475F1126A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72" y="4592236"/>
            <a:ext cx="6663050" cy="206339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12" y="1197506"/>
            <a:ext cx="4716660" cy="353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boks 8"/>
          <p:cNvSpPr txBox="1"/>
          <p:nvPr/>
        </p:nvSpPr>
        <p:spPr>
          <a:xfrm>
            <a:off x="734518" y="4152275"/>
            <a:ext cx="301302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tx2">
                    <a:lumMod val="50000"/>
                  </a:schemeClr>
                </a:solidFill>
              </a:rPr>
              <a:t>JEEP II at </a:t>
            </a:r>
            <a:r>
              <a:rPr lang="da-DK" sz="2400" dirty="0" err="1" smtClean="0">
                <a:solidFill>
                  <a:schemeClr val="tx2">
                    <a:lumMod val="50000"/>
                  </a:schemeClr>
                </a:solidFill>
              </a:rPr>
              <a:t>Kjeller</a:t>
            </a:r>
            <a:endParaRPr lang="da-DK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6445770" y="1284369"/>
            <a:ext cx="35951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chemeClr val="tx2">
                    <a:lumMod val="50000"/>
                  </a:schemeClr>
                </a:solidFill>
              </a:rPr>
              <a:t>Danscatt</a:t>
            </a:r>
            <a:r>
              <a:rPr lang="da-DK" sz="2400" dirty="0" smtClean="0">
                <a:solidFill>
                  <a:schemeClr val="tx2">
                    <a:lumMod val="50000"/>
                  </a:schemeClr>
                </a:solidFill>
              </a:rPr>
              <a:t>, SNSS, </a:t>
            </a:r>
            <a:r>
              <a:rPr lang="da-DK" sz="2400" dirty="0" err="1" smtClean="0">
                <a:solidFill>
                  <a:schemeClr val="tx2">
                    <a:lumMod val="50000"/>
                  </a:schemeClr>
                </a:solidFill>
              </a:rPr>
              <a:t>NoNSA</a:t>
            </a:r>
            <a:endParaRPr lang="da-DK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Nordic-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Baltic</a:t>
            </a:r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community</a:t>
            </a:r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publications</a:t>
            </a:r>
            <a:endParaRPr lang="da-DK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33F4-636F-4BAC-AFCE-83F46F58B63A}" type="datetime1">
              <a:rPr lang="en-US" noProof="0" smtClean="0"/>
              <a:t>6/2/2016</a:t>
            </a:fld>
            <a:endParaRPr lang="da-DK" noProof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79" y="1424066"/>
            <a:ext cx="8999259" cy="422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5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Users (~ 10-15 %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annual</a:t>
            </a:r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growth</a:t>
            </a:r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da-DK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E1A9-D012-4E00-9AD7-AEE5E6FDC4BE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336391"/>
            <a:ext cx="8740775" cy="518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6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Scientific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themes</a:t>
            </a:r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different</a:t>
            </a:r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focus</a:t>
            </a:r>
            <a:r>
              <a:rPr lang="da-DK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tx2">
                    <a:lumMod val="50000"/>
                  </a:schemeClr>
                </a:solidFill>
              </a:rPr>
              <a:t>areas</a:t>
            </a:r>
            <a:endParaRPr lang="da-DK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84687-9F81-47D5-BEDF-52F475F1126A}" type="datetime1">
              <a:rPr lang="en-US" noProof="0" smtClean="0"/>
              <a:t>6/2/2016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68928AE5-A156-4245-B132-27AD3A5D82E6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29" y="1363168"/>
            <a:ext cx="10222695" cy="449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9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Overcoming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challenges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by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working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together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Small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user-community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in the Nordic-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Baltic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Region with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around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350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users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in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relatively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few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bg2">
                    <a:lumMod val="10000"/>
                  </a:schemeClr>
                </a:solidFill>
              </a:rPr>
              <a:t>areas</a:t>
            </a:r>
            <a:r>
              <a:rPr lang="da-DK" dirty="0" smtClean="0">
                <a:solidFill>
                  <a:schemeClr val="bg2">
                    <a:lumMod val="10000"/>
                  </a:schemeClr>
                </a:solidFill>
              </a:rPr>
              <a:t>….</a:t>
            </a:r>
            <a:br>
              <a:rPr lang="da-DK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da-DK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…. but, in different focus areas, with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access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to different instruments on current facilities and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already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established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collaboration</a:t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Potentials for added value through collaboration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68928AE5-A156-4245-B132-27AD3A5D82E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Tekstboks 8"/>
          <p:cNvSpPr txBox="1"/>
          <p:nvPr/>
        </p:nvSpPr>
        <p:spPr>
          <a:xfrm>
            <a:off x="1379095" y="5111646"/>
            <a:ext cx="80946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AA9-009B-4DDB-8609-1906C899F748}" type="datetime1">
              <a:rPr lang="en-US" noProof="0" smtClean="0"/>
              <a:t>6/2/2016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522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68928AE5-A156-4245-B132-27AD3A5D82E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4294967295"/>
          </p:nvPr>
        </p:nvSpPr>
        <p:spPr>
          <a:xfrm>
            <a:off x="410197" y="204795"/>
            <a:ext cx="10378437" cy="459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464646"/>
                </a:solidFill>
              </a:rPr>
              <a:t>Nordic Neutron Research Program (2015-2019)</a:t>
            </a:r>
            <a:endParaRPr lang="sv-SE" sz="3200" b="1" dirty="0" smtClean="0">
              <a:solidFill>
                <a:srgbClr val="464646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464646"/>
                </a:solidFill>
              </a:rPr>
              <a:t> </a:t>
            </a:r>
            <a:br>
              <a:rPr lang="en-US" sz="1800" dirty="0" smtClean="0">
                <a:solidFill>
                  <a:srgbClr val="464646"/>
                </a:solidFill>
              </a:rPr>
            </a:br>
            <a:r>
              <a:rPr lang="en-US" sz="1800" dirty="0" smtClean="0">
                <a:solidFill>
                  <a:srgbClr val="464646"/>
                </a:solidFill>
              </a:rPr>
              <a:t/>
            </a:r>
            <a:br>
              <a:rPr lang="en-US" sz="1800" dirty="0" smtClean="0">
                <a:solidFill>
                  <a:srgbClr val="464646"/>
                </a:solidFill>
              </a:rPr>
            </a:br>
            <a:endParaRPr lang="en-US" sz="1800" dirty="0" smtClean="0">
              <a:solidFill>
                <a:srgbClr val="464646"/>
              </a:solidFill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rgbClr val="464646"/>
                </a:solidFill>
              </a:rPr>
              <a:t>The overall goal of the program is to increase the number of neutron users and increase competence in neutron scattering in the region with a special focus on young scientists, and new user fields and communities</a:t>
            </a:r>
            <a:r>
              <a:rPr lang="en-US" sz="1800" i="1" dirty="0" smtClean="0">
                <a:solidFill>
                  <a:srgbClr val="464646"/>
                </a:solidFill>
              </a:rPr>
              <a:t>.</a:t>
            </a:r>
            <a:r>
              <a:rPr lang="en-US" sz="1800" dirty="0" smtClean="0">
                <a:solidFill>
                  <a:srgbClr val="464646"/>
                </a:solidFill>
              </a:rPr>
              <a:t/>
            </a:r>
            <a:br>
              <a:rPr lang="en-US" sz="1800" dirty="0" smtClean="0">
                <a:solidFill>
                  <a:srgbClr val="464646"/>
                </a:solidFill>
              </a:rPr>
            </a:br>
            <a:r>
              <a:rPr lang="en-US" sz="1800" dirty="0" smtClean="0">
                <a:solidFill>
                  <a:srgbClr val="464646"/>
                </a:solidFill>
              </a:rPr>
              <a:t/>
            </a:r>
            <a:br>
              <a:rPr lang="en-US" sz="1800" dirty="0" smtClean="0">
                <a:solidFill>
                  <a:srgbClr val="464646"/>
                </a:solidFill>
              </a:rPr>
            </a:br>
            <a:r>
              <a:rPr lang="en-US" sz="1800" dirty="0" smtClean="0">
                <a:solidFill>
                  <a:srgbClr val="464646"/>
                </a:solidFill>
              </a:rPr>
              <a:t>Current budget </a:t>
            </a:r>
            <a:r>
              <a:rPr lang="en-US" sz="1800" b="1" dirty="0" smtClean="0">
                <a:solidFill>
                  <a:srgbClr val="464646"/>
                </a:solidFill>
              </a:rPr>
              <a:t>approximately 60 MNOK</a:t>
            </a:r>
            <a:r>
              <a:rPr lang="en-US" sz="1800" dirty="0" smtClean="0">
                <a:solidFill>
                  <a:srgbClr val="464646"/>
                </a:solidFill>
              </a:rPr>
              <a:t/>
            </a:r>
            <a:br>
              <a:rPr lang="en-US" sz="1800" dirty="0" smtClean="0">
                <a:solidFill>
                  <a:srgbClr val="464646"/>
                </a:solidFill>
              </a:rPr>
            </a:br>
            <a:endParaRPr lang="en-US" sz="1800" dirty="0" smtClean="0">
              <a:solidFill>
                <a:srgbClr val="464646"/>
              </a:solidFill>
            </a:endParaRPr>
          </a:p>
          <a:p>
            <a:pPr marL="0" indent="0">
              <a:buNone/>
            </a:pPr>
            <a:endParaRPr lang="en-US" sz="1800" i="1" dirty="0" smtClean="0">
              <a:solidFill>
                <a:srgbClr val="464646"/>
              </a:solidFill>
            </a:endParaRPr>
          </a:p>
          <a:p>
            <a:pPr marL="0" indent="0">
              <a:buNone/>
            </a:pPr>
            <a:endParaRPr lang="en-US" sz="1800" i="1" dirty="0">
              <a:solidFill>
                <a:srgbClr val="464646"/>
              </a:solidFill>
            </a:endParaRPr>
          </a:p>
          <a:p>
            <a:pPr marL="0" indent="0">
              <a:buNone/>
            </a:pPr>
            <a:endParaRPr lang="en-US" sz="1800" i="1" dirty="0" smtClean="0">
              <a:solidFill>
                <a:srgbClr val="464646"/>
              </a:solidFill>
            </a:endParaRPr>
          </a:p>
          <a:p>
            <a:pPr marL="0" indent="0">
              <a:buNone/>
            </a:pPr>
            <a:endParaRPr lang="en-US" sz="1800" i="1" dirty="0">
              <a:solidFill>
                <a:srgbClr val="464646"/>
              </a:solidFill>
            </a:endParaRPr>
          </a:p>
          <a:p>
            <a:pPr marL="0" indent="0">
              <a:buNone/>
            </a:pPr>
            <a:endParaRPr lang="sv-SE" sz="1800" dirty="0">
              <a:solidFill>
                <a:srgbClr val="888888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888888"/>
                </a:solidFill>
              </a:rPr>
              <a:t> </a:t>
            </a:r>
            <a:endParaRPr lang="sv-SE" sz="1800" dirty="0">
              <a:solidFill>
                <a:srgbClr val="888888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7" y="2771854"/>
            <a:ext cx="5876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7" y="3124489"/>
            <a:ext cx="1481138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6697"/>
          <a:stretch/>
        </p:blipFill>
        <p:spPr bwMode="auto">
          <a:xfrm>
            <a:off x="2295655" y="3098958"/>
            <a:ext cx="2832517" cy="110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1" y="4746130"/>
            <a:ext cx="3053028" cy="110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Logo_HIDE_1_2"/>
          <p:cNvPicPr/>
          <p:nvPr/>
        </p:nvPicPr>
        <p:blipFill>
          <a:blip r:embed="rId6"/>
          <a:stretch>
            <a:fillRect/>
          </a:stretch>
        </p:blipFill>
        <p:spPr>
          <a:xfrm>
            <a:off x="3711912" y="4462360"/>
            <a:ext cx="2718867" cy="1391194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6430779" y="5777044"/>
            <a:ext cx="542644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dirty="0" err="1" smtClean="0">
                <a:solidFill>
                  <a:srgbClr val="FF0000"/>
                </a:solidFill>
              </a:rPr>
              <a:t>Many</a:t>
            </a:r>
            <a:r>
              <a:rPr lang="da-DK" sz="2400" dirty="0" smtClean="0">
                <a:solidFill>
                  <a:srgbClr val="FF0000"/>
                </a:solidFill>
              </a:rPr>
              <a:t> </a:t>
            </a:r>
            <a:r>
              <a:rPr lang="da-DK" sz="2400" dirty="0" err="1" smtClean="0">
                <a:solidFill>
                  <a:srgbClr val="FF0000"/>
                </a:solidFill>
              </a:rPr>
              <a:t>thanks</a:t>
            </a:r>
            <a:r>
              <a:rPr lang="da-DK" sz="2400" dirty="0" smtClean="0">
                <a:solidFill>
                  <a:srgbClr val="FF0000"/>
                </a:solidFill>
              </a:rPr>
              <a:t> to </a:t>
            </a:r>
            <a:r>
              <a:rPr lang="da-DK" sz="2400" dirty="0" err="1" smtClean="0">
                <a:solidFill>
                  <a:srgbClr val="FF0000"/>
                </a:solidFill>
              </a:rPr>
              <a:t>DanScatt</a:t>
            </a:r>
            <a:r>
              <a:rPr lang="da-DK" sz="2400" dirty="0" smtClean="0">
                <a:solidFill>
                  <a:srgbClr val="FF0000"/>
                </a:solidFill>
              </a:rPr>
              <a:t>/DANSSK, SNSS, </a:t>
            </a:r>
            <a:r>
              <a:rPr lang="da-DK" sz="2400" dirty="0" err="1" smtClean="0">
                <a:solidFill>
                  <a:srgbClr val="FF0000"/>
                </a:solidFill>
              </a:rPr>
              <a:t>NoNSA</a:t>
            </a:r>
            <a:r>
              <a:rPr lang="da-DK" sz="2400" dirty="0" smtClean="0">
                <a:solidFill>
                  <a:srgbClr val="FF0000"/>
                </a:solidFill>
              </a:rPr>
              <a:t> and NYNNES!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690F-C217-46E5-958B-AE4637D9A7FF}" type="datetime1">
              <a:rPr lang="en-US" noProof="0" smtClean="0"/>
              <a:t>6/2/2016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841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FI DK PowerPoint skabelon">
  <a:themeElements>
    <a:clrScheme name="FIVU  Grå-Grundfarver">
      <a:dk1>
        <a:srgbClr val="888888"/>
      </a:dk1>
      <a:lt1>
        <a:sysClr val="window" lastClr="FFFFFF"/>
      </a:lt1>
      <a:dk2>
        <a:srgbClr val="464646"/>
      </a:dk2>
      <a:lt2>
        <a:srgbClr val="D2D2D2"/>
      </a:lt2>
      <a:accent1>
        <a:srgbClr val="19528F"/>
      </a:accent1>
      <a:accent2>
        <a:srgbClr val="646464"/>
      </a:accent2>
      <a:accent3>
        <a:srgbClr val="BE0028"/>
      </a:accent3>
      <a:accent4>
        <a:srgbClr val="464646"/>
      </a:accent4>
      <a:accent5>
        <a:srgbClr val="239448"/>
      </a:accent5>
      <a:accent6>
        <a:srgbClr val="FFE60A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2D2"/>
        </a:solidFill>
        <a:ln>
          <a:solidFill>
            <a:srgbClr val="D2D2D2"/>
          </a:solidFill>
        </a:ln>
      </a:spPr>
      <a:bodyPr rtlCol="0" anchor="ctr"/>
      <a:lstStyle>
        <a:defPPr algn="ctr">
          <a:defRPr sz="18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7878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FIVU Blå-Grøn">
  <a:themeElements>
    <a:clrScheme name="FIVU  Blå-Grøn">
      <a:dk1>
        <a:srgbClr val="888888"/>
      </a:dk1>
      <a:lt1>
        <a:sysClr val="window" lastClr="FFFFFF"/>
      </a:lt1>
      <a:dk2>
        <a:srgbClr val="17124D"/>
      </a:dk2>
      <a:lt2>
        <a:srgbClr val="D2D2D2"/>
      </a:lt2>
      <a:accent1>
        <a:srgbClr val="A7D3EC"/>
      </a:accent1>
      <a:accent2>
        <a:srgbClr val="5AB4E6"/>
      </a:accent2>
      <a:accent3>
        <a:srgbClr val="19528F"/>
      </a:accent3>
      <a:accent4>
        <a:srgbClr val="89BB86"/>
      </a:accent4>
      <a:accent5>
        <a:srgbClr val="239448"/>
      </a:accent5>
      <a:accent6>
        <a:srgbClr val="003C00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2D2"/>
        </a:solidFill>
        <a:ln>
          <a:solidFill>
            <a:srgbClr val="D2D2D2"/>
          </a:solidFill>
        </a:ln>
      </a:spPr>
      <a:bodyPr rtlCol="0" anchor="ctr"/>
      <a:lstStyle>
        <a:defPPr algn="ctr">
          <a:defRPr sz="18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7878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FIVU Gul-Orange-Rød">
  <a:themeElements>
    <a:clrScheme name="FIVU  Gul-Orange-Rød">
      <a:dk1>
        <a:srgbClr val="888888"/>
      </a:dk1>
      <a:lt1>
        <a:sysClr val="window" lastClr="FFFFFF"/>
      </a:lt1>
      <a:dk2>
        <a:srgbClr val="17124D"/>
      </a:dk2>
      <a:lt2>
        <a:srgbClr val="D2D2D2"/>
      </a:lt2>
      <a:accent1>
        <a:srgbClr val="FCF0C4"/>
      </a:accent1>
      <a:accent2>
        <a:srgbClr val="FFE60A"/>
      </a:accent2>
      <a:accent3>
        <a:srgbClr val="CC223F"/>
      </a:accent3>
      <a:accent4>
        <a:srgbClr val="E6821E"/>
      </a:accent4>
      <a:accent5>
        <a:srgbClr val="BE0028"/>
      </a:accent5>
      <a:accent6>
        <a:srgbClr val="6C103E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2D2"/>
        </a:solidFill>
        <a:ln>
          <a:solidFill>
            <a:srgbClr val="D2D2D2"/>
          </a:solidFill>
        </a:ln>
      </a:spPr>
      <a:bodyPr rtlCol="0" anchor="ctr"/>
      <a:lstStyle>
        <a:defPPr algn="ctr">
          <a:defRPr sz="18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7878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FIVU Rød-Rosa-Violet">
  <a:themeElements>
    <a:clrScheme name="FIVU Rød Rosa Violet">
      <a:dk1>
        <a:srgbClr val="888888"/>
      </a:dk1>
      <a:lt1>
        <a:sysClr val="window" lastClr="FFFFFF"/>
      </a:lt1>
      <a:dk2>
        <a:srgbClr val="464646"/>
      </a:dk2>
      <a:lt2>
        <a:srgbClr val="FCF0C4"/>
      </a:lt2>
      <a:accent1>
        <a:srgbClr val="46328C"/>
      </a:accent1>
      <a:accent2>
        <a:srgbClr val="9586BB"/>
      </a:accent2>
      <a:accent3>
        <a:srgbClr val="D9A5C8"/>
      </a:accent3>
      <a:accent4>
        <a:srgbClr val="BE1478"/>
      </a:accent4>
      <a:accent5>
        <a:srgbClr val="DA90AE"/>
      </a:accent5>
      <a:accent6>
        <a:srgbClr val="CC223F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2D2"/>
        </a:solidFill>
        <a:ln>
          <a:solidFill>
            <a:srgbClr val="D2D2D2"/>
          </a:solidFill>
        </a:ln>
      </a:spPr>
      <a:bodyPr rtlCol="0" anchor="ctr"/>
      <a:lstStyle>
        <a:defPPr algn="ctr">
          <a:defRPr sz="18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7878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Default - 7. Bullets/image top right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7. Bullets/image top right slid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7. Bullets/image top right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 DK PowerPoint skabelon</Template>
  <TotalTime>22658</TotalTime>
  <Words>383</Words>
  <Application>Microsoft Office PowerPoint</Application>
  <PresentationFormat>Brugerdefineret</PresentationFormat>
  <Paragraphs>113</Paragraphs>
  <Slides>13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Diastitler</vt:lpstr>
      </vt:variant>
      <vt:variant>
        <vt:i4>13</vt:i4>
      </vt:variant>
    </vt:vector>
  </HeadingPairs>
  <TitlesOfParts>
    <vt:vector size="18" baseType="lpstr">
      <vt:lpstr>FI DK PowerPoint skabelon</vt:lpstr>
      <vt:lpstr>FIVU Blå-Grøn</vt:lpstr>
      <vt:lpstr>FIVU Gul-Orange-Rød</vt:lpstr>
      <vt:lpstr>FIVU Rød-Rosa-Violet</vt:lpstr>
      <vt:lpstr>Default - 7. Bullets/image top right slide</vt:lpstr>
      <vt:lpstr>Nordic Neutron Science Program </vt:lpstr>
      <vt:lpstr>The Big Picture!</vt:lpstr>
      <vt:lpstr>New Danish ESS-strategy  adressing challenges/opportunities  Long-term goals, targets and actions relating to:  - Capacity building - Lighthouse environments - Bridgebuilding with ESS - Industrial acces and involvement - High-tech supplier market - Anchoring ESS in Denmark   </vt:lpstr>
      <vt:lpstr>What do we know about the Noridc-Baltic neutron science community?</vt:lpstr>
      <vt:lpstr>Nordic-Baltic community: publications</vt:lpstr>
      <vt:lpstr>Users (~ 10-15 % annual growth)</vt:lpstr>
      <vt:lpstr>Scientific themes – different focus areas</vt:lpstr>
      <vt:lpstr>Overcoming challenges by working together</vt:lpstr>
      <vt:lpstr>PowerPoint-præsentation</vt:lpstr>
      <vt:lpstr>Elements and actions</vt:lpstr>
      <vt:lpstr>The Networks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som drivkraft for fremtidens vækst</dc:title>
  <dc:creator>Fredrik Melander</dc:creator>
  <cp:lastModifiedBy>Fredrik Melander</cp:lastModifiedBy>
  <cp:revision>45</cp:revision>
  <dcterms:created xsi:type="dcterms:W3CDTF">2015-11-04T17:51:35Z</dcterms:created>
  <dcterms:modified xsi:type="dcterms:W3CDTF">2016-06-14T06:20:18Z</dcterms:modified>
</cp:coreProperties>
</file>