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72" r:id="rId3"/>
    <p:sldMasterId id="2147483798" r:id="rId4"/>
    <p:sldMasterId id="2147483805" r:id="rId5"/>
    <p:sldMasterId id="2147483810" r:id="rId6"/>
  </p:sldMasterIdLst>
  <p:notesMasterIdLst>
    <p:notesMasterId r:id="rId47"/>
  </p:notesMasterIdLst>
  <p:sldIdLst>
    <p:sldId id="257" r:id="rId7"/>
    <p:sldId id="378" r:id="rId8"/>
    <p:sldId id="419" r:id="rId9"/>
    <p:sldId id="347" r:id="rId10"/>
    <p:sldId id="348" r:id="rId11"/>
    <p:sldId id="427" r:id="rId12"/>
    <p:sldId id="437" r:id="rId13"/>
    <p:sldId id="428" r:id="rId14"/>
    <p:sldId id="424" r:id="rId15"/>
    <p:sldId id="425" r:id="rId16"/>
    <p:sldId id="426" r:id="rId17"/>
    <p:sldId id="362" r:id="rId18"/>
    <p:sldId id="421" r:id="rId19"/>
    <p:sldId id="422" r:id="rId20"/>
    <p:sldId id="423" r:id="rId21"/>
    <p:sldId id="433" r:id="rId22"/>
    <p:sldId id="436" r:id="rId23"/>
    <p:sldId id="434" r:id="rId24"/>
    <p:sldId id="435" r:id="rId25"/>
    <p:sldId id="372" r:id="rId26"/>
    <p:sldId id="397" r:id="rId27"/>
    <p:sldId id="399" r:id="rId28"/>
    <p:sldId id="400" r:id="rId29"/>
    <p:sldId id="401" r:id="rId30"/>
    <p:sldId id="402" r:id="rId31"/>
    <p:sldId id="407" r:id="rId32"/>
    <p:sldId id="403" r:id="rId33"/>
    <p:sldId id="408" r:id="rId34"/>
    <p:sldId id="404" r:id="rId35"/>
    <p:sldId id="366" r:id="rId36"/>
    <p:sldId id="367" r:id="rId37"/>
    <p:sldId id="432" r:id="rId38"/>
    <p:sldId id="358" r:id="rId39"/>
    <p:sldId id="334" r:id="rId40"/>
    <p:sldId id="429" r:id="rId41"/>
    <p:sldId id="430" r:id="rId42"/>
    <p:sldId id="431" r:id="rId43"/>
    <p:sldId id="417" r:id="rId44"/>
    <p:sldId id="374" r:id="rId45"/>
    <p:sldId id="406" r:id="rId46"/>
  </p:sldIdLst>
  <p:sldSz cx="9144000" cy="6858000" type="screen4x3"/>
  <p:notesSz cx="6858000" cy="9144000"/>
  <p:defaultTextStyle>
    <a:defPPr>
      <a:defRPr lang="en-US"/>
    </a:defPPr>
    <a:lvl1pPr marL="0" algn="l" defTabSz="456756" rtl="0" eaLnBrk="1" latinLnBrk="0" hangingPunct="1">
      <a:defRPr sz="1800" kern="1200">
        <a:solidFill>
          <a:schemeClr val="tx1"/>
        </a:solidFill>
        <a:latin typeface="+mn-lt"/>
        <a:ea typeface="+mn-ea"/>
        <a:cs typeface="+mn-cs"/>
      </a:defRPr>
    </a:lvl1pPr>
    <a:lvl2pPr marL="456756" algn="l" defTabSz="456756" rtl="0" eaLnBrk="1" latinLnBrk="0" hangingPunct="1">
      <a:defRPr sz="1800" kern="1200">
        <a:solidFill>
          <a:schemeClr val="tx1"/>
        </a:solidFill>
        <a:latin typeface="+mn-lt"/>
        <a:ea typeface="+mn-ea"/>
        <a:cs typeface="+mn-cs"/>
      </a:defRPr>
    </a:lvl2pPr>
    <a:lvl3pPr marL="913511" algn="l" defTabSz="456756" rtl="0" eaLnBrk="1" latinLnBrk="0" hangingPunct="1">
      <a:defRPr sz="1800" kern="1200">
        <a:solidFill>
          <a:schemeClr val="tx1"/>
        </a:solidFill>
        <a:latin typeface="+mn-lt"/>
        <a:ea typeface="+mn-ea"/>
        <a:cs typeface="+mn-cs"/>
      </a:defRPr>
    </a:lvl3pPr>
    <a:lvl4pPr marL="1370268" algn="l" defTabSz="456756" rtl="0" eaLnBrk="1" latinLnBrk="0" hangingPunct="1">
      <a:defRPr sz="1800" kern="1200">
        <a:solidFill>
          <a:schemeClr val="tx1"/>
        </a:solidFill>
        <a:latin typeface="+mn-lt"/>
        <a:ea typeface="+mn-ea"/>
        <a:cs typeface="+mn-cs"/>
      </a:defRPr>
    </a:lvl4pPr>
    <a:lvl5pPr marL="1827023" algn="l" defTabSz="456756" rtl="0" eaLnBrk="1" latinLnBrk="0" hangingPunct="1">
      <a:defRPr sz="1800" kern="1200">
        <a:solidFill>
          <a:schemeClr val="tx1"/>
        </a:solidFill>
        <a:latin typeface="+mn-lt"/>
        <a:ea typeface="+mn-ea"/>
        <a:cs typeface="+mn-cs"/>
      </a:defRPr>
    </a:lvl5pPr>
    <a:lvl6pPr marL="2283778" algn="l" defTabSz="456756" rtl="0" eaLnBrk="1" latinLnBrk="0" hangingPunct="1">
      <a:defRPr sz="1800" kern="1200">
        <a:solidFill>
          <a:schemeClr val="tx1"/>
        </a:solidFill>
        <a:latin typeface="+mn-lt"/>
        <a:ea typeface="+mn-ea"/>
        <a:cs typeface="+mn-cs"/>
      </a:defRPr>
    </a:lvl6pPr>
    <a:lvl7pPr marL="2740535" algn="l" defTabSz="456756" rtl="0" eaLnBrk="1" latinLnBrk="0" hangingPunct="1">
      <a:defRPr sz="1800" kern="1200">
        <a:solidFill>
          <a:schemeClr val="tx1"/>
        </a:solidFill>
        <a:latin typeface="+mn-lt"/>
        <a:ea typeface="+mn-ea"/>
        <a:cs typeface="+mn-cs"/>
      </a:defRPr>
    </a:lvl7pPr>
    <a:lvl8pPr marL="3197289" algn="l" defTabSz="456756" rtl="0" eaLnBrk="1" latinLnBrk="0" hangingPunct="1">
      <a:defRPr sz="1800" kern="1200">
        <a:solidFill>
          <a:schemeClr val="tx1"/>
        </a:solidFill>
        <a:latin typeface="+mn-lt"/>
        <a:ea typeface="+mn-ea"/>
        <a:cs typeface="+mn-cs"/>
      </a:defRPr>
    </a:lvl8pPr>
    <a:lvl9pPr marL="3654047" algn="l" defTabSz="4567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27" autoAdjust="0"/>
    <p:restoredTop sz="94660"/>
  </p:normalViewPr>
  <p:slideViewPr>
    <p:cSldViewPr snapToGrid="0" snapToObjects="1">
      <p:cViewPr>
        <p:scale>
          <a:sx n="68" d="100"/>
          <a:sy n="68" d="100"/>
        </p:scale>
        <p:origin x="-2264" y="-7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0.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50559-51EB-4840-B7AF-05778273A4DC}"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6BD1AEB-6B91-9048-A002-D30D615DA070}">
      <dgm:prSet phldrT="[Text]" custT="1"/>
      <dgm:spPr>
        <a:solidFill>
          <a:srgbClr val="1069A0">
            <a:alpha val="85098"/>
          </a:srgbClr>
        </a:solidFill>
      </dgm:spPr>
      <dgm:t>
        <a:bodyPr/>
        <a:lstStyle/>
        <a:p>
          <a:pPr>
            <a:spcAft>
              <a:spcPts val="600"/>
            </a:spcAft>
          </a:pPr>
          <a:r>
            <a:rPr lang="en-US" sz="900" b="1" baseline="0" dirty="0" smtClean="0">
              <a:solidFill>
                <a:schemeClr val="bg1"/>
              </a:solidFill>
            </a:rPr>
            <a:t>ACCELERATOR DIVISION</a:t>
          </a:r>
        </a:p>
        <a:p>
          <a:pPr>
            <a:spcAft>
              <a:spcPts val="0"/>
            </a:spcAft>
          </a:pPr>
          <a:r>
            <a:rPr lang="en-US" sz="800" b="1" baseline="0" dirty="0" smtClean="0">
              <a:solidFill>
                <a:schemeClr val="bg1"/>
              </a:solidFill>
            </a:rPr>
            <a:t>Mats Lindroos</a:t>
          </a:r>
          <a:endParaRPr lang="en-US" sz="800" b="1" baseline="0" dirty="0">
            <a:solidFill>
              <a:schemeClr val="bg1"/>
            </a:solidFill>
          </a:endParaRPr>
        </a:p>
      </dgm:t>
    </dgm:pt>
    <dgm:pt modelId="{F5CF60CC-6CE2-5444-BF41-F4EE81CA2DAE}" type="parTrans" cxnId="{02D7913B-FFB4-F949-9411-DB02D511A296}">
      <dgm:prSet/>
      <dgm:spPr/>
      <dgm:t>
        <a:bodyPr/>
        <a:lstStyle/>
        <a:p>
          <a:endParaRPr lang="en-US" baseline="0"/>
        </a:p>
      </dgm:t>
    </dgm:pt>
    <dgm:pt modelId="{1A7F5FC7-0DB6-DF46-8ACC-C03F17026B9A}" type="sibTrans" cxnId="{02D7913B-FFB4-F949-9411-DB02D511A296}">
      <dgm:prSet/>
      <dgm:spPr/>
      <dgm:t>
        <a:bodyPr/>
        <a:lstStyle/>
        <a:p>
          <a:endParaRPr lang="en-US" baseline="0"/>
        </a:p>
      </dgm:t>
    </dgm:pt>
    <dgm:pt modelId="{B9636EE7-C37F-694E-92B9-9BE5A4026BC9}">
      <dgm:prSet phldrT="[Text]" custT="1"/>
      <dgm:spPr>
        <a:solidFill>
          <a:srgbClr val="1069A0">
            <a:alpha val="85098"/>
          </a:srgbClr>
        </a:solidFill>
      </dgm:spPr>
      <dgm:t>
        <a:bodyPr/>
        <a:lstStyle/>
        <a:p>
          <a:pPr>
            <a:spcAft>
              <a:spcPts val="600"/>
            </a:spcAft>
          </a:pPr>
          <a:r>
            <a:rPr lang="en-US" sz="900" b="1" baseline="0" dirty="0" smtClean="0">
              <a:solidFill>
                <a:schemeClr val="bg1"/>
              </a:solidFill>
            </a:rPr>
            <a:t>Beam Physics, Operation &amp; Beam Diagnostics</a:t>
          </a:r>
        </a:p>
        <a:p>
          <a:pPr>
            <a:spcAft>
              <a:spcPts val="0"/>
            </a:spcAft>
          </a:pPr>
          <a:r>
            <a:rPr lang="en-US" sz="800" b="1" baseline="0" dirty="0" smtClean="0">
              <a:solidFill>
                <a:schemeClr val="bg1"/>
              </a:solidFill>
            </a:rPr>
            <a:t>Andreas Jansson – GL</a:t>
          </a:r>
          <a:endParaRPr lang="en-US" sz="800" b="1" baseline="0" dirty="0">
            <a:solidFill>
              <a:schemeClr val="bg1"/>
            </a:solidFill>
          </a:endParaRPr>
        </a:p>
      </dgm:t>
    </dgm:pt>
    <dgm:pt modelId="{88E0E4F1-79B0-B14E-BD49-6E687DF1EBC6}" type="parTrans" cxnId="{BD4C43AB-E078-B149-ABF8-FA285F9C4232}">
      <dgm:prSet/>
      <dgm:spPr/>
      <dgm:t>
        <a:bodyPr/>
        <a:lstStyle/>
        <a:p>
          <a:endParaRPr lang="en-US" baseline="0">
            <a:solidFill>
              <a:schemeClr val="bg1"/>
            </a:solidFill>
          </a:endParaRPr>
        </a:p>
      </dgm:t>
    </dgm:pt>
    <dgm:pt modelId="{0D3953E8-D143-9448-B13D-C31A56B83CAA}" type="sibTrans" cxnId="{BD4C43AB-E078-B149-ABF8-FA285F9C4232}">
      <dgm:prSet/>
      <dgm:spPr/>
      <dgm:t>
        <a:bodyPr/>
        <a:lstStyle/>
        <a:p>
          <a:endParaRPr lang="en-US" baseline="0"/>
        </a:p>
      </dgm:t>
    </dgm:pt>
    <dgm:pt modelId="{27A313A7-F808-014F-B242-D85BAE3420F7}">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Engineering Resources</a:t>
          </a:r>
        </a:p>
        <a:p>
          <a:pPr>
            <a:lnSpc>
              <a:spcPct val="50000"/>
            </a:lnSpc>
            <a:spcAft>
              <a:spcPts val="600"/>
            </a:spcAft>
          </a:pPr>
          <a:r>
            <a:rPr lang="en-US" sz="800" b="1" baseline="0" dirty="0" smtClean="0">
              <a:solidFill>
                <a:schemeClr val="bg1"/>
              </a:solidFill>
              <a:effectLst/>
            </a:rPr>
            <a:t>David McGinnis – GL</a:t>
          </a:r>
        </a:p>
        <a:p>
          <a:pPr>
            <a:lnSpc>
              <a:spcPct val="50000"/>
            </a:lnSpc>
            <a:spcAft>
              <a:spcPts val="600"/>
            </a:spcAft>
          </a:pPr>
          <a:r>
            <a:rPr lang="en-US" sz="800" b="0" baseline="0" dirty="0" smtClean="0">
              <a:solidFill>
                <a:schemeClr val="bg1"/>
              </a:solidFill>
              <a:effectLst/>
            </a:rPr>
            <a:t>Eugene Tanke</a:t>
          </a:r>
        </a:p>
        <a:p>
          <a:pPr>
            <a:lnSpc>
              <a:spcPct val="50000"/>
            </a:lnSpc>
            <a:spcAft>
              <a:spcPts val="600"/>
            </a:spcAft>
          </a:pPr>
          <a:r>
            <a:rPr lang="en-US" sz="800" b="0" baseline="0" dirty="0" smtClean="0">
              <a:solidFill>
                <a:schemeClr val="bg1"/>
              </a:solidFill>
              <a:effectLst/>
            </a:rPr>
            <a:t>Nick Gazis</a:t>
          </a:r>
        </a:p>
        <a:p>
          <a:pPr>
            <a:lnSpc>
              <a:spcPct val="50000"/>
            </a:lnSpc>
            <a:spcAft>
              <a:spcPts val="600"/>
            </a:spcAft>
          </a:pPr>
          <a:r>
            <a:rPr lang="en-US" sz="800" b="0" baseline="0" dirty="0" smtClean="0">
              <a:solidFill>
                <a:srgbClr val="FFFF00"/>
              </a:solidFill>
              <a:effectLst/>
            </a:rPr>
            <a:t>Carl-Johan Hårdh (C)</a:t>
          </a:r>
        </a:p>
        <a:p>
          <a:pPr>
            <a:lnSpc>
              <a:spcPct val="50000"/>
            </a:lnSpc>
            <a:spcAft>
              <a:spcPts val="600"/>
            </a:spcAft>
          </a:pPr>
          <a:r>
            <a:rPr lang="en-US" sz="800" b="0" baseline="0" dirty="0" smtClean="0">
              <a:solidFill>
                <a:srgbClr val="FFFF00"/>
              </a:solidFill>
              <a:effectLst/>
            </a:rPr>
            <a:t>Daniel Lundgren (C)</a:t>
          </a:r>
        </a:p>
        <a:p>
          <a:pPr>
            <a:lnSpc>
              <a:spcPct val="50000"/>
            </a:lnSpc>
            <a:spcAft>
              <a:spcPts val="600"/>
            </a:spcAft>
          </a:pPr>
          <a:r>
            <a:rPr lang="en-US" sz="800" b="0" baseline="0" dirty="0" smtClean="0">
              <a:solidFill>
                <a:srgbClr val="FFFF00"/>
              </a:solidFill>
              <a:effectLst/>
            </a:rPr>
            <a:t>Mats Pålsson (C)</a:t>
          </a:r>
        </a:p>
      </dgm:t>
    </dgm:pt>
    <dgm:pt modelId="{EA949402-738E-9545-82D9-896839331CA3}" type="parTrans" cxnId="{2A62E866-441A-AE45-A00C-6488B7AE779D}">
      <dgm:prSet/>
      <dgm:spPr/>
      <dgm:t>
        <a:bodyPr/>
        <a:lstStyle/>
        <a:p>
          <a:endParaRPr lang="en-US" baseline="0">
            <a:solidFill>
              <a:schemeClr val="bg1"/>
            </a:solidFill>
          </a:endParaRPr>
        </a:p>
      </dgm:t>
    </dgm:pt>
    <dgm:pt modelId="{266004BE-435F-E14E-8241-CBF8C7712F49}" type="sibTrans" cxnId="{2A62E866-441A-AE45-A00C-6488B7AE779D}">
      <dgm:prSet/>
      <dgm:spPr/>
      <dgm:t>
        <a:bodyPr/>
        <a:lstStyle/>
        <a:p>
          <a:endParaRPr lang="en-US" baseline="0"/>
        </a:p>
      </dgm:t>
    </dgm:pt>
    <dgm:pt modelId="{6D431A7B-C176-014D-9F89-192040D548B8}">
      <dgm:prSet phldrT="[Text]" custT="1"/>
      <dgm:spPr>
        <a:solidFill>
          <a:srgbClr val="1069A0">
            <a:alpha val="85098"/>
          </a:srgbClr>
        </a:solidFill>
      </dgm:spPr>
      <dgm:t>
        <a:bodyPr/>
        <a:lstStyle/>
        <a:p>
          <a:pPr>
            <a:spcAft>
              <a:spcPts val="600"/>
            </a:spcAft>
          </a:pPr>
          <a:endParaRPr lang="en-US" sz="900" b="1" baseline="0" dirty="0" smtClean="0">
            <a:solidFill>
              <a:schemeClr val="bg1"/>
            </a:solidFill>
          </a:endParaRPr>
        </a:p>
        <a:p>
          <a:pPr>
            <a:spcAft>
              <a:spcPts val="600"/>
            </a:spcAft>
          </a:pPr>
          <a:r>
            <a:rPr lang="en-US" sz="900" b="1" baseline="0" dirty="0" smtClean="0">
              <a:solidFill>
                <a:schemeClr val="bg1"/>
              </a:solidFill>
            </a:rPr>
            <a:t>LINAC</a:t>
          </a:r>
        </a:p>
        <a:p>
          <a:pPr>
            <a:spcAft>
              <a:spcPts val="600"/>
            </a:spcAft>
          </a:pPr>
          <a:r>
            <a:rPr lang="en-US" sz="800" b="1" baseline="0" dirty="0" smtClean="0">
              <a:solidFill>
                <a:schemeClr val="bg1"/>
              </a:solidFill>
            </a:rPr>
            <a:t>Håkan Danared – GL</a:t>
          </a:r>
        </a:p>
        <a:p>
          <a:pPr>
            <a:spcAft>
              <a:spcPts val="0"/>
            </a:spcAft>
          </a:pPr>
          <a:endParaRPr lang="en-US" sz="800" baseline="0" dirty="0" smtClean="0">
            <a:solidFill>
              <a:schemeClr val="bg1"/>
            </a:solidFill>
          </a:endParaRPr>
        </a:p>
        <a:p>
          <a:pPr>
            <a:spcAft>
              <a:spcPts val="0"/>
            </a:spcAft>
          </a:pPr>
          <a:endParaRPr lang="en-US" sz="800" baseline="0" dirty="0">
            <a:solidFill>
              <a:schemeClr val="bg1"/>
            </a:solidFill>
          </a:endParaRPr>
        </a:p>
      </dgm:t>
    </dgm:pt>
    <dgm:pt modelId="{C4B8E2D6-6338-0047-AE6D-8F57220E7133}" type="parTrans" cxnId="{CB08C865-4DF0-C842-ADB8-D5C36FE0A43A}">
      <dgm:prSet/>
      <dgm:spPr/>
      <dgm:t>
        <a:bodyPr/>
        <a:lstStyle/>
        <a:p>
          <a:endParaRPr lang="en-US" baseline="0">
            <a:solidFill>
              <a:schemeClr val="bg1"/>
            </a:solidFill>
          </a:endParaRPr>
        </a:p>
      </dgm:t>
    </dgm:pt>
    <dgm:pt modelId="{6229CD0D-CD28-4641-A0CF-B09CBBCE53B3}" type="sibTrans" cxnId="{CB08C865-4DF0-C842-ADB8-D5C36FE0A43A}">
      <dgm:prSet/>
      <dgm:spPr/>
      <dgm:t>
        <a:bodyPr/>
        <a:lstStyle/>
        <a:p>
          <a:endParaRPr lang="en-US" baseline="0"/>
        </a:p>
      </dgm:t>
    </dgm:pt>
    <dgm:pt modelId="{7BE8F279-99F2-544B-8677-F56B89E37415}">
      <dgm:prSet phldrT="[Text]" custT="1"/>
      <dgm:spPr>
        <a:solidFill>
          <a:srgbClr val="1069A0">
            <a:alpha val="85098"/>
          </a:srgbClr>
        </a:solidFill>
      </dgm:spPr>
      <dgm:t>
        <a:bodyPr/>
        <a:lstStyle/>
        <a:p>
          <a:pPr algn="ctr">
            <a:lnSpc>
              <a:spcPct val="90000"/>
            </a:lnSpc>
            <a:spcAft>
              <a:spcPts val="600"/>
            </a:spcAft>
          </a:pPr>
          <a:r>
            <a:rPr lang="en-US" sz="900" b="1" baseline="0" dirty="0" smtClean="0">
              <a:solidFill>
                <a:schemeClr val="bg1"/>
              </a:solidFill>
            </a:rPr>
            <a:t>Radio Frequency</a:t>
          </a:r>
        </a:p>
        <a:p>
          <a:pPr algn="ctr">
            <a:lnSpc>
              <a:spcPct val="90000"/>
            </a:lnSpc>
            <a:spcAft>
              <a:spcPts val="600"/>
            </a:spcAft>
          </a:pPr>
          <a:r>
            <a:rPr lang="en-US" sz="800" b="1" baseline="0" dirty="0" smtClean="0">
              <a:solidFill>
                <a:schemeClr val="bg1"/>
              </a:solidFill>
            </a:rPr>
            <a:t>Anders Sunesson - GL</a:t>
          </a:r>
        </a:p>
        <a:p>
          <a:pPr algn="ctr">
            <a:lnSpc>
              <a:spcPct val="50000"/>
            </a:lnSpc>
            <a:spcAft>
              <a:spcPts val="600"/>
            </a:spcAft>
          </a:pPr>
          <a:r>
            <a:rPr lang="en-US" sz="800" baseline="0" dirty="0" smtClean="0">
              <a:solidFill>
                <a:schemeClr val="bg1"/>
              </a:solidFill>
            </a:rPr>
            <a:t> </a:t>
          </a:r>
          <a:endParaRPr lang="en-US" sz="800" baseline="0" dirty="0">
            <a:solidFill>
              <a:schemeClr val="bg1"/>
            </a:solidFill>
          </a:endParaRPr>
        </a:p>
      </dgm:t>
    </dgm:pt>
    <dgm:pt modelId="{888093E6-C2A7-0941-99DC-0B3F62AE7DBA}" type="parTrans" cxnId="{A1D2BE06-8CC3-5E41-B6D6-1569DF4CB735}">
      <dgm:prSet/>
      <dgm:spPr/>
      <dgm:t>
        <a:bodyPr/>
        <a:lstStyle/>
        <a:p>
          <a:endParaRPr lang="en-US" baseline="0">
            <a:solidFill>
              <a:schemeClr val="bg1"/>
            </a:solidFill>
          </a:endParaRPr>
        </a:p>
      </dgm:t>
    </dgm:pt>
    <dgm:pt modelId="{6AC21BBD-204C-8C43-A863-BFFD5CF09C7C}" type="sibTrans" cxnId="{A1D2BE06-8CC3-5E41-B6D6-1569DF4CB735}">
      <dgm:prSet/>
      <dgm:spPr/>
      <dgm:t>
        <a:bodyPr/>
        <a:lstStyle/>
        <a:p>
          <a:endParaRPr lang="en-US" baseline="0"/>
        </a:p>
      </dgm:t>
    </dgm:pt>
    <dgm:pt modelId="{42A24256-EC0C-8248-8884-55FF0EC52F01}" type="asst">
      <dgm:prSet phldrT="[Text]" custT="1"/>
      <dgm:spPr>
        <a:solidFill>
          <a:srgbClr val="1069A0">
            <a:alpha val="85098"/>
          </a:srgbClr>
        </a:solidFill>
      </dgm:spPr>
      <dgm:t>
        <a:bodyPr/>
        <a:lstStyle/>
        <a:p>
          <a:pPr>
            <a:lnSpc>
              <a:spcPct val="90000"/>
            </a:lnSpc>
            <a:spcBef>
              <a:spcPts val="300"/>
            </a:spcBef>
            <a:spcAft>
              <a:spcPts val="300"/>
            </a:spcAft>
          </a:pPr>
          <a:r>
            <a:rPr lang="en-US" sz="900" b="1" baseline="0" dirty="0" smtClean="0">
              <a:solidFill>
                <a:schemeClr val="bg1"/>
              </a:solidFill>
            </a:rPr>
            <a:t>Admin &amp; QA</a:t>
          </a:r>
        </a:p>
        <a:p>
          <a:pPr>
            <a:lnSpc>
              <a:spcPct val="90000"/>
            </a:lnSpc>
            <a:spcBef>
              <a:spcPts val="300"/>
            </a:spcBef>
            <a:spcAft>
              <a:spcPts val="300"/>
            </a:spcAft>
          </a:pPr>
          <a:r>
            <a:rPr lang="en-US" sz="800" b="0" baseline="0" dirty="0" smtClean="0">
              <a:solidFill>
                <a:schemeClr val="bg1"/>
              </a:solidFill>
            </a:rPr>
            <a:t>Caroline Prabert</a:t>
          </a:r>
        </a:p>
        <a:p>
          <a:pPr>
            <a:lnSpc>
              <a:spcPct val="90000"/>
            </a:lnSpc>
            <a:spcBef>
              <a:spcPts val="300"/>
            </a:spcBef>
            <a:spcAft>
              <a:spcPts val="300"/>
            </a:spcAft>
          </a:pPr>
          <a:r>
            <a:rPr lang="en-US" sz="800" b="0" baseline="0" dirty="0" smtClean="0">
              <a:solidFill>
                <a:schemeClr val="bg1"/>
              </a:solidFill>
            </a:rPr>
            <a:t>Inga Tejedor</a:t>
          </a:r>
        </a:p>
        <a:p>
          <a:pPr>
            <a:lnSpc>
              <a:spcPct val="90000"/>
            </a:lnSpc>
            <a:spcBef>
              <a:spcPts val="300"/>
            </a:spcBef>
            <a:spcAft>
              <a:spcPts val="300"/>
            </a:spcAft>
          </a:pPr>
          <a:r>
            <a:rPr lang="en-US" sz="800" b="0" baseline="0" dirty="0" smtClean="0">
              <a:solidFill>
                <a:schemeClr val="bg1"/>
              </a:solidFill>
            </a:rPr>
            <a:t>Abril Qaraeen</a:t>
          </a:r>
        </a:p>
        <a:p>
          <a:pPr>
            <a:lnSpc>
              <a:spcPct val="90000"/>
            </a:lnSpc>
            <a:spcBef>
              <a:spcPts val="300"/>
            </a:spcBef>
            <a:spcAft>
              <a:spcPts val="300"/>
            </a:spcAft>
          </a:pPr>
          <a:r>
            <a:rPr lang="en-US" sz="800" b="0" baseline="0" dirty="0" smtClean="0">
              <a:solidFill>
                <a:schemeClr val="bg1"/>
              </a:solidFill>
            </a:rPr>
            <a:t>Matthew Conlon</a:t>
          </a:r>
        </a:p>
        <a:p>
          <a:pPr>
            <a:lnSpc>
              <a:spcPct val="90000"/>
            </a:lnSpc>
            <a:spcBef>
              <a:spcPts val="300"/>
            </a:spcBef>
            <a:spcAft>
              <a:spcPts val="300"/>
            </a:spcAft>
          </a:pPr>
          <a:r>
            <a:rPr lang="en-US" sz="800" b="0" baseline="0" dirty="0" smtClean="0">
              <a:solidFill>
                <a:srgbClr val="FFFF00"/>
              </a:solidFill>
            </a:rPr>
            <a:t>Peo </a:t>
          </a:r>
          <a:r>
            <a:rPr lang="en-US" sz="800" b="0" baseline="0" dirty="0" err="1" smtClean="0">
              <a:solidFill>
                <a:srgbClr val="FFFF00"/>
              </a:solidFill>
            </a:rPr>
            <a:t>Gustafsson</a:t>
          </a:r>
          <a:r>
            <a:rPr lang="en-US" sz="800" b="0" baseline="0" dirty="0" smtClean="0">
              <a:solidFill>
                <a:srgbClr val="FFFF00"/>
              </a:solidFill>
            </a:rPr>
            <a:t> (C)</a:t>
          </a:r>
          <a:endParaRPr lang="en-US" sz="800" b="0" baseline="0" dirty="0" smtClean="0">
            <a:solidFill>
              <a:schemeClr val="bg1"/>
            </a:solidFill>
          </a:endParaRPr>
        </a:p>
      </dgm:t>
    </dgm:pt>
    <dgm:pt modelId="{9E9BBF8B-FD9E-0B49-8BC8-AA0FB5B4A735}" type="parTrans" cxnId="{2253883C-0F3C-EC43-BC6F-550A43ADC9D1}">
      <dgm:prSet/>
      <dgm:spPr/>
      <dgm:t>
        <a:bodyPr/>
        <a:lstStyle/>
        <a:p>
          <a:endParaRPr lang="en-US" baseline="0">
            <a:solidFill>
              <a:schemeClr val="bg1"/>
            </a:solidFill>
          </a:endParaRPr>
        </a:p>
      </dgm:t>
    </dgm:pt>
    <dgm:pt modelId="{E792A66D-C15A-EB4C-914A-923C1AE8B0DF}" type="sibTrans" cxnId="{2253883C-0F3C-EC43-BC6F-550A43ADC9D1}">
      <dgm:prSet/>
      <dgm:spPr/>
      <dgm:t>
        <a:bodyPr/>
        <a:lstStyle/>
        <a:p>
          <a:endParaRPr lang="en-US" baseline="0"/>
        </a:p>
      </dgm:t>
    </dgm:pt>
    <dgm:pt modelId="{3770D0D1-3B77-7E48-A17D-4776D81CEDAC}">
      <dgm:prSet phldrT="[Text]" custT="1"/>
      <dgm:spPr>
        <a:solidFill>
          <a:srgbClr val="1069A0">
            <a:alpha val="85098"/>
          </a:srgbClr>
        </a:solidFill>
      </dgm:spPr>
      <dgm:t>
        <a:bodyPr/>
        <a:lstStyle/>
        <a:p>
          <a:pPr>
            <a:lnSpc>
              <a:spcPct val="90000"/>
            </a:lnSpc>
            <a:spcBef>
              <a:spcPct val="0"/>
            </a:spcBef>
            <a:spcAft>
              <a:spcPts val="600"/>
            </a:spcAft>
          </a:pPr>
          <a:r>
            <a:rPr lang="en-US" sz="900" b="1" baseline="0" dirty="0" smtClean="0">
              <a:solidFill>
                <a:schemeClr val="bg1"/>
              </a:solidFill>
            </a:rPr>
            <a:t>Safety</a:t>
          </a:r>
        </a:p>
        <a:p>
          <a:pPr>
            <a:lnSpc>
              <a:spcPct val="50000"/>
            </a:lnSpc>
            <a:spcBef>
              <a:spcPct val="0"/>
            </a:spcBef>
            <a:spcAft>
              <a:spcPts val="600"/>
            </a:spcAft>
          </a:pPr>
          <a:r>
            <a:rPr lang="en-US" sz="800" b="1" baseline="0" dirty="0" err="1" smtClean="0">
              <a:solidFill>
                <a:schemeClr val="bg1"/>
              </a:solidFill>
            </a:rPr>
            <a:t>Lali</a:t>
          </a:r>
          <a:r>
            <a:rPr lang="en-US" sz="800" b="1" baseline="0" dirty="0" smtClean="0">
              <a:solidFill>
                <a:schemeClr val="bg1"/>
              </a:solidFill>
            </a:rPr>
            <a:t> </a:t>
          </a:r>
          <a:r>
            <a:rPr lang="en-US" sz="800" b="1" baseline="0" dirty="0" err="1" smtClean="0">
              <a:solidFill>
                <a:schemeClr val="bg1"/>
              </a:solidFill>
            </a:rPr>
            <a:t>Tchelidze</a:t>
          </a:r>
          <a:r>
            <a:rPr lang="en-US" sz="800" b="1" baseline="0" dirty="0" smtClean="0">
              <a:solidFill>
                <a:schemeClr val="bg1"/>
              </a:solidFill>
            </a:rPr>
            <a:t> – GL</a:t>
          </a:r>
        </a:p>
        <a:p>
          <a:pPr>
            <a:lnSpc>
              <a:spcPct val="50000"/>
            </a:lnSpc>
            <a:spcBef>
              <a:spcPct val="0"/>
            </a:spcBef>
            <a:spcAft>
              <a:spcPts val="600"/>
            </a:spcAft>
          </a:pPr>
          <a:r>
            <a:rPr lang="en-US" sz="800" b="0" baseline="0" dirty="0" smtClean="0">
              <a:solidFill>
                <a:schemeClr val="bg1"/>
              </a:solidFill>
            </a:rPr>
            <a:t>Duy Phan</a:t>
          </a:r>
        </a:p>
        <a:p>
          <a:pPr>
            <a:lnSpc>
              <a:spcPct val="50000"/>
            </a:lnSpc>
            <a:spcBef>
              <a:spcPct val="0"/>
            </a:spcBef>
            <a:spcAft>
              <a:spcPts val="600"/>
            </a:spcAft>
          </a:pPr>
          <a:r>
            <a:rPr lang="en-US" sz="800" b="0" baseline="0" dirty="0" smtClean="0">
              <a:solidFill>
                <a:schemeClr val="bg1"/>
              </a:solidFill>
            </a:rPr>
            <a:t>Enric Bargalló</a:t>
          </a:r>
        </a:p>
        <a:p>
          <a:pPr>
            <a:lnSpc>
              <a:spcPct val="50000"/>
            </a:lnSpc>
            <a:spcBef>
              <a:spcPct val="0"/>
            </a:spcBef>
            <a:spcAft>
              <a:spcPts val="600"/>
            </a:spcAft>
          </a:pPr>
          <a:r>
            <a:rPr lang="sv-SE" sz="800" b="0" baseline="0" dirty="0" smtClean="0">
              <a:solidFill>
                <a:srgbClr val="FFFF00"/>
              </a:solidFill>
            </a:rPr>
            <a:t>Eder García Etxearte (I)</a:t>
          </a:r>
          <a:endParaRPr lang="en-US" sz="800" b="0" baseline="0" dirty="0" smtClean="0">
            <a:solidFill>
              <a:srgbClr val="FFFF00"/>
            </a:solidFill>
          </a:endParaRPr>
        </a:p>
        <a:p>
          <a:pPr>
            <a:lnSpc>
              <a:spcPct val="50000"/>
            </a:lnSpc>
            <a:spcBef>
              <a:spcPct val="0"/>
            </a:spcBef>
            <a:spcAft>
              <a:spcPts val="600"/>
            </a:spcAft>
          </a:pPr>
          <a:r>
            <a:rPr lang="en-US" sz="800" b="0" baseline="0" dirty="0" smtClean="0">
              <a:solidFill>
                <a:srgbClr val="FFFF00"/>
              </a:solidFill>
            </a:rPr>
            <a:t>Frank </a:t>
          </a:r>
          <a:r>
            <a:rPr lang="en-US" sz="800" b="0" baseline="0" dirty="0" err="1" smtClean="0">
              <a:solidFill>
                <a:srgbClr val="FFFF00"/>
              </a:solidFill>
            </a:rPr>
            <a:t>Kornegay</a:t>
          </a:r>
          <a:r>
            <a:rPr lang="en-US" sz="800" b="0" baseline="0" dirty="0" smtClean="0">
              <a:solidFill>
                <a:srgbClr val="FFFF00"/>
              </a:solidFill>
            </a:rPr>
            <a:t> (C 15%)</a:t>
          </a:r>
        </a:p>
        <a:p>
          <a:pPr>
            <a:lnSpc>
              <a:spcPct val="50000"/>
            </a:lnSpc>
            <a:spcBef>
              <a:spcPct val="0"/>
            </a:spcBef>
            <a:spcAft>
              <a:spcPts val="600"/>
            </a:spcAft>
          </a:pPr>
          <a:r>
            <a:rPr lang="en-US" sz="800" b="0" baseline="0" dirty="0" smtClean="0">
              <a:solidFill>
                <a:srgbClr val="FFFF00"/>
              </a:solidFill>
            </a:rPr>
            <a:t>Mikael Motyka (S)</a:t>
          </a:r>
        </a:p>
        <a:p>
          <a:pPr>
            <a:lnSpc>
              <a:spcPct val="50000"/>
            </a:lnSpc>
            <a:spcBef>
              <a:spcPct val="0"/>
            </a:spcBef>
            <a:spcAft>
              <a:spcPts val="600"/>
            </a:spcAft>
          </a:pPr>
          <a:r>
            <a:rPr lang="en-US" sz="800" b="0" baseline="0" dirty="0" smtClean="0">
              <a:solidFill>
                <a:srgbClr val="FFFF00"/>
              </a:solidFill>
            </a:rPr>
            <a:t>Konstantin </a:t>
          </a:r>
          <a:r>
            <a:rPr lang="en-US" sz="800" b="0" baseline="0" dirty="0" err="1" smtClean="0">
              <a:solidFill>
                <a:srgbClr val="FFFF00"/>
              </a:solidFill>
            </a:rPr>
            <a:t>Batkov</a:t>
          </a:r>
          <a:r>
            <a:rPr lang="en-US" sz="800" b="0" baseline="0" dirty="0" smtClean="0">
              <a:solidFill>
                <a:srgbClr val="FFFF00"/>
              </a:solidFill>
            </a:rPr>
            <a:t> (C 50%)</a:t>
          </a:r>
          <a:endParaRPr lang="en-US" sz="800" b="0" baseline="0" dirty="0">
            <a:solidFill>
              <a:srgbClr val="FFFF00"/>
            </a:solidFill>
          </a:endParaRPr>
        </a:p>
      </dgm:t>
    </dgm:pt>
    <dgm:pt modelId="{91BD93B3-6C0E-A041-9392-DC9492D0B6D4}" type="parTrans" cxnId="{75FA70B7-8098-1742-BCB6-DDC4DD0BD34E}">
      <dgm:prSet/>
      <dgm:spPr/>
      <dgm:t>
        <a:bodyPr/>
        <a:lstStyle/>
        <a:p>
          <a:endParaRPr lang="en-US" baseline="0">
            <a:solidFill>
              <a:schemeClr val="bg1"/>
            </a:solidFill>
          </a:endParaRPr>
        </a:p>
      </dgm:t>
    </dgm:pt>
    <dgm:pt modelId="{8966B930-1BE8-394B-ABC5-1E6D643A6A16}" type="sibTrans" cxnId="{75FA70B7-8098-1742-BCB6-DDC4DD0BD34E}">
      <dgm:prSet/>
      <dgm:spPr/>
      <dgm:t>
        <a:bodyPr/>
        <a:lstStyle/>
        <a:p>
          <a:endParaRPr lang="en-US" baseline="0"/>
        </a:p>
      </dgm:t>
    </dgm:pt>
    <dgm:pt modelId="{8D7F4CF1-C65B-2744-8B62-350FF4432B24}">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Spec. Technical Services</a:t>
          </a:r>
        </a:p>
        <a:p>
          <a:pPr>
            <a:lnSpc>
              <a:spcPct val="50000"/>
            </a:lnSpc>
            <a:spcAft>
              <a:spcPts val="600"/>
            </a:spcAft>
          </a:pPr>
          <a:r>
            <a:rPr lang="en-US" sz="800" b="1" baseline="0" dirty="0" smtClean="0">
              <a:solidFill>
                <a:schemeClr val="bg1"/>
              </a:solidFill>
            </a:rPr>
            <a:t>John Weisend II – GL</a:t>
          </a:r>
        </a:p>
        <a:p>
          <a:pPr>
            <a:lnSpc>
              <a:spcPct val="50000"/>
            </a:lnSpc>
            <a:spcAft>
              <a:spcPts val="600"/>
            </a:spcAft>
          </a:pPr>
          <a:r>
            <a:rPr lang="en-US" sz="800" b="0" baseline="0" dirty="0" smtClean="0">
              <a:solidFill>
                <a:schemeClr val="bg1"/>
              </a:solidFill>
            </a:rPr>
            <a:t>Wolfgang </a:t>
          </a:r>
          <a:r>
            <a:rPr lang="en-US" sz="800" b="0" baseline="0" dirty="0" err="1" smtClean="0">
              <a:solidFill>
                <a:schemeClr val="bg1"/>
              </a:solidFill>
            </a:rPr>
            <a:t>Hees</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Anton Lundmark</a:t>
          </a:r>
        </a:p>
        <a:p>
          <a:pPr>
            <a:lnSpc>
              <a:spcPct val="50000"/>
            </a:lnSpc>
            <a:spcAft>
              <a:spcPts val="600"/>
            </a:spcAft>
          </a:pPr>
          <a:r>
            <a:rPr lang="en-US" sz="800" b="0" baseline="0" dirty="0" smtClean="0">
              <a:solidFill>
                <a:schemeClr val="bg1"/>
              </a:solidFill>
            </a:rPr>
            <a:t>Evangelia Vaena</a:t>
          </a:r>
        </a:p>
        <a:p>
          <a:pPr>
            <a:lnSpc>
              <a:spcPct val="50000"/>
            </a:lnSpc>
            <a:spcAft>
              <a:spcPts val="600"/>
            </a:spcAft>
          </a:pPr>
          <a:r>
            <a:rPr lang="en-US" sz="800" b="0" baseline="0" dirty="0" smtClean="0">
              <a:solidFill>
                <a:schemeClr val="bg1"/>
              </a:solidFill>
            </a:rPr>
            <a:t>Frithiof Jensen</a:t>
          </a:r>
        </a:p>
        <a:p>
          <a:pPr>
            <a:lnSpc>
              <a:spcPct val="50000"/>
            </a:lnSpc>
            <a:spcAft>
              <a:spcPts val="600"/>
            </a:spcAft>
          </a:pPr>
          <a:r>
            <a:rPr lang="en-US" sz="800" b="0" baseline="0" dirty="0" smtClean="0">
              <a:solidFill>
                <a:schemeClr val="bg1"/>
              </a:solidFill>
            </a:rPr>
            <a:t>Emilio </a:t>
          </a:r>
          <a:r>
            <a:rPr lang="en-US" sz="800" b="0" baseline="0" dirty="0" err="1" smtClean="0">
              <a:solidFill>
                <a:schemeClr val="bg1"/>
              </a:solidFill>
            </a:rPr>
            <a:t>Asensi</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Gunilla Jacobsson</a:t>
          </a:r>
        </a:p>
        <a:p>
          <a:pPr>
            <a:lnSpc>
              <a:spcPct val="50000"/>
            </a:lnSpc>
            <a:spcAft>
              <a:spcPts val="600"/>
            </a:spcAft>
          </a:pPr>
          <a:r>
            <a:rPr lang="en-US" sz="800" b="0" baseline="0" dirty="0" smtClean="0">
              <a:solidFill>
                <a:srgbClr val="FFFF00"/>
              </a:solidFill>
            </a:rPr>
            <a:t>Akif Coku (C)</a:t>
          </a:r>
        </a:p>
        <a:p>
          <a:pPr>
            <a:lnSpc>
              <a:spcPct val="50000"/>
            </a:lnSpc>
            <a:spcAft>
              <a:spcPts val="600"/>
            </a:spcAft>
          </a:pPr>
          <a:r>
            <a:rPr lang="en-US" sz="800" b="0" baseline="0" dirty="0" smtClean="0">
              <a:solidFill>
                <a:srgbClr val="FFFF00"/>
              </a:solidFill>
            </a:rPr>
            <a:t>Björn </a:t>
          </a:r>
          <a:r>
            <a:rPr lang="en-US" sz="800" b="0" baseline="0" dirty="0" err="1" smtClean="0">
              <a:solidFill>
                <a:srgbClr val="FFFF00"/>
              </a:solidFill>
            </a:rPr>
            <a:t>Henriksson</a:t>
          </a:r>
          <a:r>
            <a:rPr lang="en-US" sz="800" b="0" baseline="0" dirty="0" smtClean="0">
              <a:solidFill>
                <a:srgbClr val="FFFF00"/>
              </a:solidFill>
            </a:rPr>
            <a:t> (C)</a:t>
          </a:r>
        </a:p>
        <a:p>
          <a:pPr>
            <a:lnSpc>
              <a:spcPct val="50000"/>
            </a:lnSpc>
            <a:spcAft>
              <a:spcPts val="600"/>
            </a:spcAft>
          </a:pPr>
          <a:r>
            <a:rPr lang="en-US" sz="800" b="0" baseline="0" dirty="0" smtClean="0">
              <a:solidFill>
                <a:srgbClr val="FFFF00"/>
              </a:solidFill>
            </a:rPr>
            <a:t>Jörgen Jönsson (C)</a:t>
          </a:r>
        </a:p>
      </dgm:t>
    </dgm:pt>
    <dgm:pt modelId="{56D3FA82-C8C1-3441-808F-8556C13F01A6}" type="parTrans" cxnId="{31E8F20F-3B4B-364F-82C1-06AE73DD53D0}">
      <dgm:prSet/>
      <dgm:spPr/>
      <dgm:t>
        <a:bodyPr/>
        <a:lstStyle/>
        <a:p>
          <a:endParaRPr lang="en-US" baseline="0">
            <a:solidFill>
              <a:schemeClr val="bg1"/>
            </a:solidFill>
          </a:endParaRPr>
        </a:p>
      </dgm:t>
    </dgm:pt>
    <dgm:pt modelId="{57A09919-AAA3-3548-A08E-4E04240BED74}" type="sibTrans" cxnId="{31E8F20F-3B4B-364F-82C1-06AE73DD53D0}">
      <dgm:prSet/>
      <dgm:spPr/>
      <dgm:t>
        <a:bodyPr/>
        <a:lstStyle/>
        <a:p>
          <a:endParaRPr lang="en-US" baseline="0"/>
        </a:p>
      </dgm:t>
    </dgm:pt>
    <dgm:pt modelId="{B7CEE87E-1EF4-C949-AA3C-EF5DEF037F59}">
      <dgm:prSet phldrT="[Text]" custT="1"/>
      <dgm:spPr>
        <a:solidFill>
          <a:srgbClr val="1069A0">
            <a:alpha val="85098"/>
          </a:srgbClr>
        </a:solidFill>
      </dgm:spPr>
      <dgm:t>
        <a:bodyPr/>
        <a:lstStyle/>
        <a:p>
          <a:pPr>
            <a:lnSpc>
              <a:spcPct val="50000"/>
            </a:lnSpc>
            <a:spcAft>
              <a:spcPts val="600"/>
            </a:spcAft>
          </a:pPr>
          <a:r>
            <a:rPr lang="en-US" sz="900" b="1" baseline="0" dirty="0" smtClean="0">
              <a:solidFill>
                <a:schemeClr val="bg1"/>
              </a:solidFill>
            </a:rPr>
            <a:t>Beam Physics</a:t>
          </a:r>
        </a:p>
        <a:p>
          <a:pPr>
            <a:lnSpc>
              <a:spcPct val="50000"/>
            </a:lnSpc>
            <a:spcAft>
              <a:spcPts val="600"/>
            </a:spcAft>
          </a:pPr>
          <a:r>
            <a:rPr lang="en-US" sz="800" b="1" baseline="0" dirty="0" err="1" smtClean="0">
              <a:solidFill>
                <a:schemeClr val="bg1"/>
              </a:solidFill>
              <a:effectLst/>
            </a:rPr>
            <a:t>Mamad</a:t>
          </a:r>
          <a:r>
            <a:rPr lang="en-US" sz="800" b="1" baseline="0" dirty="0" smtClean="0">
              <a:solidFill>
                <a:schemeClr val="bg1"/>
              </a:solidFill>
              <a:effectLst/>
            </a:rPr>
            <a:t> </a:t>
          </a:r>
          <a:r>
            <a:rPr lang="en-US" sz="800" b="1" baseline="0" dirty="0" err="1" smtClean="0">
              <a:solidFill>
                <a:schemeClr val="bg1"/>
              </a:solidFill>
              <a:effectLst/>
            </a:rPr>
            <a:t>Eshraqi</a:t>
          </a:r>
          <a:r>
            <a:rPr lang="en-US" sz="800" b="1" baseline="0" dirty="0" smtClean="0">
              <a:solidFill>
                <a:schemeClr val="bg1"/>
              </a:solidFill>
              <a:effectLst/>
            </a:rPr>
            <a:t> - SL</a:t>
          </a:r>
        </a:p>
        <a:p>
          <a:pPr>
            <a:lnSpc>
              <a:spcPct val="50000"/>
            </a:lnSpc>
            <a:spcAft>
              <a:spcPts val="600"/>
            </a:spcAft>
          </a:pPr>
          <a:r>
            <a:rPr lang="en-US" sz="800" baseline="0" dirty="0" smtClean="0">
              <a:solidFill>
                <a:schemeClr val="bg1"/>
              </a:solidFill>
              <a:effectLst/>
            </a:rPr>
            <a:t>Marc Munoz</a:t>
          </a:r>
        </a:p>
        <a:p>
          <a:pPr>
            <a:lnSpc>
              <a:spcPct val="50000"/>
            </a:lnSpc>
            <a:spcAft>
              <a:spcPts val="600"/>
            </a:spcAft>
          </a:pPr>
          <a:r>
            <a:rPr lang="en-US" sz="800" baseline="0" dirty="0" smtClean="0">
              <a:solidFill>
                <a:schemeClr val="bg1"/>
              </a:solidFill>
              <a:effectLst/>
            </a:rPr>
            <a:t>Renato de Prisco</a:t>
          </a:r>
        </a:p>
        <a:p>
          <a:pPr>
            <a:lnSpc>
              <a:spcPct val="50000"/>
            </a:lnSpc>
            <a:spcAft>
              <a:spcPts val="600"/>
            </a:spcAft>
          </a:pPr>
          <a:r>
            <a:rPr lang="en-US" sz="800" baseline="0" dirty="0" smtClean="0">
              <a:solidFill>
                <a:schemeClr val="bg1"/>
              </a:solidFill>
              <a:effectLst/>
            </a:rPr>
            <a:t>Ryoichi Miyamoto</a:t>
          </a:r>
        </a:p>
        <a:p>
          <a:pPr>
            <a:lnSpc>
              <a:spcPct val="50000"/>
            </a:lnSpc>
            <a:spcAft>
              <a:spcPts val="600"/>
            </a:spcAft>
          </a:pPr>
          <a:r>
            <a:rPr lang="en-US" sz="800" baseline="0" dirty="0" smtClean="0">
              <a:solidFill>
                <a:schemeClr val="bg1"/>
              </a:solidFill>
              <a:effectLst/>
            </a:rPr>
            <a:t>Yngve Levinsen</a:t>
          </a:r>
        </a:p>
        <a:p>
          <a:pPr>
            <a:lnSpc>
              <a:spcPct val="50000"/>
            </a:lnSpc>
            <a:spcAft>
              <a:spcPts val="600"/>
            </a:spcAft>
          </a:pPr>
          <a:r>
            <a:rPr lang="en-US" sz="800" baseline="0" dirty="0" smtClean="0">
              <a:solidFill>
                <a:schemeClr val="bg1"/>
              </a:solidFill>
              <a:effectLst/>
            </a:rPr>
            <a:t>Saeid Pirani (at INFN)</a:t>
          </a:r>
        </a:p>
        <a:p>
          <a:pPr>
            <a:lnSpc>
              <a:spcPct val="50000"/>
            </a:lnSpc>
            <a:spcAft>
              <a:spcPts val="600"/>
            </a:spcAft>
          </a:pPr>
          <a:r>
            <a:rPr lang="en-US" sz="800" baseline="0" dirty="0" err="1" smtClean="0">
              <a:solidFill>
                <a:schemeClr val="bg1"/>
              </a:solidFill>
              <a:effectLst/>
            </a:rPr>
            <a:t>Ciprian</a:t>
          </a:r>
          <a:r>
            <a:rPr lang="en-US" sz="800" baseline="0" dirty="0" smtClean="0">
              <a:solidFill>
                <a:schemeClr val="bg1"/>
              </a:solidFill>
              <a:effectLst/>
            </a:rPr>
            <a:t> </a:t>
          </a:r>
          <a:r>
            <a:rPr lang="en-US" sz="800" baseline="0" dirty="0" err="1" smtClean="0">
              <a:solidFill>
                <a:schemeClr val="bg1"/>
              </a:solidFill>
              <a:effectLst/>
            </a:rPr>
            <a:t>Plostinar</a:t>
          </a:r>
          <a:r>
            <a:rPr lang="en-US" sz="800" baseline="0" dirty="0" smtClean="0">
              <a:solidFill>
                <a:schemeClr val="bg1"/>
              </a:solidFill>
              <a:effectLst/>
            </a:rPr>
            <a:t> (2017-04-03)</a:t>
          </a:r>
        </a:p>
        <a:p>
          <a:pPr>
            <a:lnSpc>
              <a:spcPct val="50000"/>
            </a:lnSpc>
            <a:spcAft>
              <a:spcPts val="600"/>
            </a:spcAft>
          </a:pPr>
          <a:r>
            <a:rPr lang="en-US" sz="800" baseline="0" dirty="0" smtClean="0">
              <a:solidFill>
                <a:srgbClr val="FFFF00"/>
              </a:solidFill>
              <a:effectLst/>
            </a:rPr>
            <a:t>Alexander</a:t>
          </a:r>
          <a:r>
            <a:rPr lang="en-US" sz="800" baseline="0" dirty="0" smtClean="0">
              <a:solidFill>
                <a:schemeClr val="bg1"/>
              </a:solidFill>
              <a:effectLst/>
            </a:rPr>
            <a:t> </a:t>
          </a:r>
          <a:r>
            <a:rPr lang="en-US" sz="800" baseline="0" dirty="0" err="1" smtClean="0">
              <a:solidFill>
                <a:srgbClr val="FFFF00"/>
              </a:solidFill>
              <a:effectLst/>
            </a:rPr>
            <a:t>Lauge</a:t>
          </a:r>
          <a:r>
            <a:rPr lang="en-US" sz="800" baseline="0" dirty="0" smtClean="0">
              <a:solidFill>
                <a:srgbClr val="FFFF00"/>
              </a:solidFill>
              <a:effectLst/>
            </a:rPr>
            <a:t> Pedersen (S)</a:t>
          </a:r>
        </a:p>
      </dgm:t>
    </dgm:pt>
    <dgm:pt modelId="{CD896A6F-F258-6E46-9EB2-3B1F73608B49}" type="parTrans" cxnId="{20EB06E7-CDC9-2145-849E-2CBC6265383E}">
      <dgm:prSet/>
      <dgm:spPr/>
      <dgm:t>
        <a:bodyPr/>
        <a:lstStyle/>
        <a:p>
          <a:endParaRPr lang="en-US" baseline="0">
            <a:solidFill>
              <a:schemeClr val="bg1"/>
            </a:solidFill>
          </a:endParaRPr>
        </a:p>
      </dgm:t>
    </dgm:pt>
    <dgm:pt modelId="{3A5226D0-0954-D84B-ABC8-791A30E4432E}" type="sibTrans" cxnId="{20EB06E7-CDC9-2145-849E-2CBC6265383E}">
      <dgm:prSet/>
      <dgm:spPr/>
      <dgm:t>
        <a:bodyPr/>
        <a:lstStyle/>
        <a:p>
          <a:endParaRPr lang="en-US" baseline="0"/>
        </a:p>
      </dgm:t>
    </dgm:pt>
    <dgm:pt modelId="{1ED3B530-03F4-7C45-BD3B-F8E9F8E6573C}">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Beam Diagnostics</a:t>
          </a:r>
        </a:p>
        <a:p>
          <a:pPr>
            <a:lnSpc>
              <a:spcPct val="50000"/>
            </a:lnSpc>
            <a:spcAft>
              <a:spcPts val="600"/>
            </a:spcAft>
          </a:pPr>
          <a:r>
            <a:rPr lang="en-US" sz="800" b="1" baseline="0" dirty="0" smtClean="0">
              <a:solidFill>
                <a:schemeClr val="bg1"/>
              </a:solidFill>
            </a:rPr>
            <a:t>Tom Shea – SL</a:t>
          </a:r>
        </a:p>
        <a:p>
          <a:pPr>
            <a:lnSpc>
              <a:spcPct val="50000"/>
            </a:lnSpc>
            <a:spcAft>
              <a:spcPts val="600"/>
            </a:spcAft>
          </a:pPr>
          <a:r>
            <a:rPr lang="en-US" sz="800" b="0" baseline="0" dirty="0" smtClean="0">
              <a:solidFill>
                <a:schemeClr val="bg1"/>
              </a:solidFill>
            </a:rPr>
            <a:t>Benjamin Cheymol</a:t>
          </a:r>
        </a:p>
        <a:p>
          <a:pPr>
            <a:lnSpc>
              <a:spcPct val="50000"/>
            </a:lnSpc>
            <a:spcAft>
              <a:spcPts val="600"/>
            </a:spcAft>
          </a:pPr>
          <a:r>
            <a:rPr lang="en-US" sz="800" b="0" baseline="0" dirty="0" smtClean="0">
              <a:solidFill>
                <a:schemeClr val="bg1"/>
              </a:solidFill>
            </a:rPr>
            <a:t>Cyrille Thomas</a:t>
          </a:r>
        </a:p>
        <a:p>
          <a:pPr>
            <a:lnSpc>
              <a:spcPct val="50000"/>
            </a:lnSpc>
            <a:spcAft>
              <a:spcPts val="600"/>
            </a:spcAft>
          </a:pPr>
          <a:r>
            <a:rPr lang="en-US" sz="800" b="0" baseline="0" dirty="0" err="1" smtClean="0">
              <a:solidFill>
                <a:schemeClr val="bg1"/>
              </a:solidFill>
            </a:rPr>
            <a:t>Hooman</a:t>
          </a:r>
          <a:r>
            <a:rPr lang="en-US" sz="800" b="0" baseline="0" dirty="0" smtClean="0">
              <a:solidFill>
                <a:schemeClr val="bg1"/>
              </a:solidFill>
            </a:rPr>
            <a:t> </a:t>
          </a:r>
          <a:r>
            <a:rPr lang="en-US" sz="800" b="0" baseline="0" dirty="0" err="1" smtClean="0">
              <a:solidFill>
                <a:schemeClr val="bg1"/>
              </a:solidFill>
            </a:rPr>
            <a:t>Hassanzadegan</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Hinko Kocevar</a:t>
          </a:r>
        </a:p>
        <a:p>
          <a:pPr>
            <a:lnSpc>
              <a:spcPct val="50000"/>
            </a:lnSpc>
            <a:spcAft>
              <a:spcPts val="600"/>
            </a:spcAft>
          </a:pPr>
          <a:r>
            <a:rPr lang="en-US" sz="800" b="0" baseline="0" dirty="0" smtClean="0">
              <a:solidFill>
                <a:schemeClr val="bg1"/>
              </a:solidFill>
            </a:rPr>
            <a:t>Irena Dolenc Kittelmann</a:t>
          </a:r>
        </a:p>
        <a:p>
          <a:pPr>
            <a:lnSpc>
              <a:spcPct val="50000"/>
            </a:lnSpc>
            <a:spcAft>
              <a:spcPts val="600"/>
            </a:spcAft>
          </a:pPr>
          <a:r>
            <a:rPr lang="en-US" sz="800" b="0" baseline="0" dirty="0" smtClean="0">
              <a:solidFill>
                <a:schemeClr val="bg1"/>
              </a:solidFill>
            </a:rPr>
            <a:t>Maurizio Donna</a:t>
          </a:r>
        </a:p>
        <a:p>
          <a:pPr>
            <a:lnSpc>
              <a:spcPct val="50000"/>
            </a:lnSpc>
            <a:spcAft>
              <a:spcPts val="600"/>
            </a:spcAft>
          </a:pPr>
          <a:r>
            <a:rPr lang="en-US" sz="800" b="0" baseline="0" dirty="0" smtClean="0">
              <a:solidFill>
                <a:schemeClr val="bg1"/>
              </a:solidFill>
            </a:rPr>
            <a:t>Rafael Baron</a:t>
          </a:r>
        </a:p>
        <a:p>
          <a:pPr>
            <a:lnSpc>
              <a:spcPct val="50000"/>
            </a:lnSpc>
            <a:spcAft>
              <a:spcPts val="600"/>
            </a:spcAft>
          </a:pPr>
          <a:r>
            <a:rPr lang="en-US" sz="800" b="0" baseline="0" dirty="0" smtClean="0">
              <a:solidFill>
                <a:schemeClr val="bg1"/>
              </a:solidFill>
            </a:rPr>
            <a:t>Charlotte Roose</a:t>
          </a:r>
        </a:p>
        <a:p>
          <a:pPr>
            <a:lnSpc>
              <a:spcPct val="50000"/>
            </a:lnSpc>
            <a:spcAft>
              <a:spcPts val="600"/>
            </a:spcAft>
          </a:pPr>
          <a:r>
            <a:rPr lang="en-US" sz="800" b="0" baseline="0" dirty="0" smtClean="0">
              <a:solidFill>
                <a:srgbClr val="FFFF00"/>
              </a:solidFill>
            </a:rPr>
            <a:t>Ebbe Malmstedt (C)</a:t>
          </a:r>
        </a:p>
        <a:p>
          <a:pPr>
            <a:lnSpc>
              <a:spcPct val="50000"/>
            </a:lnSpc>
            <a:spcAft>
              <a:spcPts val="600"/>
            </a:spcAft>
          </a:pPr>
          <a:r>
            <a:rPr lang="en-US" sz="800" b="0" baseline="0" dirty="0" smtClean="0">
              <a:solidFill>
                <a:srgbClr val="FFFF00"/>
              </a:solidFill>
            </a:rPr>
            <a:t>Thomas Grandsaert (C)</a:t>
          </a:r>
        </a:p>
        <a:p>
          <a:pPr>
            <a:lnSpc>
              <a:spcPct val="50000"/>
            </a:lnSpc>
            <a:spcAft>
              <a:spcPts val="600"/>
            </a:spcAft>
          </a:pPr>
          <a:r>
            <a:rPr lang="en-US" sz="800" b="0" baseline="0" dirty="0" smtClean="0">
              <a:solidFill>
                <a:srgbClr val="FFFF00"/>
              </a:solidFill>
            </a:rPr>
            <a:t>Johan Norin (C) </a:t>
          </a:r>
        </a:p>
        <a:p>
          <a:pPr>
            <a:lnSpc>
              <a:spcPct val="50000"/>
            </a:lnSpc>
            <a:spcAft>
              <a:spcPts val="600"/>
            </a:spcAft>
          </a:pPr>
          <a:endParaRPr lang="en-US" sz="800" b="1" baseline="0" dirty="0" smtClean="0">
            <a:solidFill>
              <a:schemeClr val="bg1"/>
            </a:solidFill>
          </a:endParaRPr>
        </a:p>
      </dgm:t>
    </dgm:pt>
    <dgm:pt modelId="{E090203F-44DC-2A41-9F9F-1795570AC988}" type="parTrans" cxnId="{674AFB49-4C6E-0141-9202-24C5AE1A513D}">
      <dgm:prSet/>
      <dgm:spPr/>
      <dgm:t>
        <a:bodyPr/>
        <a:lstStyle/>
        <a:p>
          <a:endParaRPr lang="en-US" baseline="0">
            <a:solidFill>
              <a:schemeClr val="bg1"/>
            </a:solidFill>
          </a:endParaRPr>
        </a:p>
      </dgm:t>
    </dgm:pt>
    <dgm:pt modelId="{B9584D03-D852-7348-8611-62A199033705}" type="sibTrans" cxnId="{674AFB49-4C6E-0141-9202-24C5AE1A513D}">
      <dgm:prSet/>
      <dgm:spPr/>
      <dgm:t>
        <a:bodyPr/>
        <a:lstStyle/>
        <a:p>
          <a:endParaRPr lang="en-US" baseline="0"/>
        </a:p>
      </dgm:t>
    </dgm:pt>
    <dgm:pt modelId="{46154502-CE14-1E4B-B2C3-79B62209EF52}">
      <dgm:prSet phldrT="[Text]" custT="1"/>
      <dgm:spPr>
        <a:solidFill>
          <a:srgbClr val="1069A0">
            <a:alpha val="84706"/>
          </a:srgbClr>
        </a:solidFill>
      </dgm:spPr>
      <dgm:t>
        <a:bodyPr/>
        <a:lstStyle/>
        <a:p>
          <a:pPr>
            <a:lnSpc>
              <a:spcPct val="90000"/>
            </a:lnSpc>
            <a:spcAft>
              <a:spcPts val="600"/>
            </a:spcAft>
          </a:pPr>
          <a:r>
            <a:rPr lang="en-US" sz="900" b="1" baseline="0" dirty="0" err="1" smtClean="0">
              <a:solidFill>
                <a:schemeClr val="bg1"/>
              </a:solidFill>
            </a:rPr>
            <a:t>Linac</a:t>
          </a:r>
          <a:r>
            <a:rPr lang="en-US" sz="900" b="1" baseline="0" dirty="0" smtClean="0">
              <a:solidFill>
                <a:schemeClr val="bg1"/>
              </a:solidFill>
            </a:rPr>
            <a:t> Hardware</a:t>
          </a:r>
        </a:p>
        <a:p>
          <a:pPr>
            <a:lnSpc>
              <a:spcPct val="50000"/>
            </a:lnSpc>
            <a:spcAft>
              <a:spcPts val="600"/>
            </a:spcAft>
          </a:pPr>
          <a:r>
            <a:rPr lang="en-US" sz="800" b="1" baseline="0" dirty="0" smtClean="0">
              <a:solidFill>
                <a:schemeClr val="bg1"/>
              </a:solidFill>
            </a:rPr>
            <a:t>Vacant - SL </a:t>
          </a:r>
        </a:p>
        <a:p>
          <a:pPr>
            <a:lnSpc>
              <a:spcPct val="50000"/>
            </a:lnSpc>
            <a:spcAft>
              <a:spcPts val="600"/>
            </a:spcAft>
          </a:pPr>
          <a:r>
            <a:rPr lang="en-US" sz="800" b="0" baseline="0" dirty="0" smtClean="0">
              <a:solidFill>
                <a:schemeClr val="bg1"/>
              </a:solidFill>
            </a:rPr>
            <a:t>Christine </a:t>
          </a:r>
          <a:r>
            <a:rPr lang="en-US" sz="800" b="0" baseline="0" dirty="0" err="1" smtClean="0">
              <a:solidFill>
                <a:schemeClr val="bg1"/>
              </a:solidFill>
            </a:rPr>
            <a:t>Darve</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Georg Hulla</a:t>
          </a:r>
        </a:p>
        <a:p>
          <a:pPr>
            <a:lnSpc>
              <a:spcPct val="50000"/>
            </a:lnSpc>
            <a:spcAft>
              <a:spcPts val="600"/>
            </a:spcAft>
          </a:pPr>
          <a:r>
            <a:rPr lang="en-US" sz="800" b="0" baseline="0" dirty="0" smtClean="0">
              <a:solidFill>
                <a:schemeClr val="bg1"/>
              </a:solidFill>
            </a:rPr>
            <a:t>Walter Wittmer</a:t>
          </a:r>
        </a:p>
        <a:p>
          <a:pPr>
            <a:lnSpc>
              <a:spcPct val="50000"/>
            </a:lnSpc>
            <a:spcAft>
              <a:spcPts val="600"/>
            </a:spcAft>
          </a:pPr>
          <a:r>
            <a:rPr lang="en-US" sz="800" b="0" baseline="0" dirty="0" smtClean="0">
              <a:solidFill>
                <a:schemeClr val="bg1"/>
              </a:solidFill>
            </a:rPr>
            <a:t>Felix Schlander</a:t>
          </a:r>
        </a:p>
        <a:p>
          <a:pPr>
            <a:lnSpc>
              <a:spcPct val="50000"/>
            </a:lnSpc>
            <a:spcAft>
              <a:spcPts val="600"/>
            </a:spcAft>
          </a:pPr>
          <a:r>
            <a:rPr lang="en-US" sz="800" b="0" baseline="0" dirty="0" err="1" smtClean="0">
              <a:solidFill>
                <a:srgbClr val="FFFF00"/>
              </a:solidFill>
            </a:rPr>
            <a:t>Oystein</a:t>
          </a:r>
          <a:r>
            <a:rPr lang="en-US" sz="800" b="0" baseline="0" dirty="0" smtClean="0">
              <a:solidFill>
                <a:srgbClr val="FFFF00"/>
              </a:solidFill>
            </a:rPr>
            <a:t> Midttun (IK)</a:t>
          </a:r>
        </a:p>
        <a:p>
          <a:pPr>
            <a:lnSpc>
              <a:spcPct val="50000"/>
            </a:lnSpc>
            <a:spcAft>
              <a:spcPts val="600"/>
            </a:spcAft>
          </a:pPr>
          <a:r>
            <a:rPr lang="en-US" sz="800" b="0" baseline="0" dirty="0" smtClean="0">
              <a:solidFill>
                <a:srgbClr val="FFFF00"/>
              </a:solidFill>
            </a:rPr>
            <a:t>Nuno Elias (EIS)</a:t>
          </a:r>
        </a:p>
        <a:p>
          <a:pPr>
            <a:lnSpc>
              <a:spcPct val="50000"/>
            </a:lnSpc>
            <a:spcAft>
              <a:spcPts val="600"/>
            </a:spcAft>
          </a:pPr>
          <a:r>
            <a:rPr lang="en-US" sz="800" b="0" baseline="0" dirty="0" smtClean="0">
              <a:solidFill>
                <a:srgbClr val="FFFF00"/>
              </a:solidFill>
            </a:rPr>
            <a:t>Frank Hellström (C)</a:t>
          </a:r>
        </a:p>
        <a:p>
          <a:pPr>
            <a:lnSpc>
              <a:spcPct val="50000"/>
            </a:lnSpc>
            <a:spcAft>
              <a:spcPts val="600"/>
            </a:spcAft>
          </a:pPr>
          <a:r>
            <a:rPr lang="en-US" sz="800" b="0" baseline="0" dirty="0" smtClean="0">
              <a:solidFill>
                <a:srgbClr val="FFFF00"/>
              </a:solidFill>
            </a:rPr>
            <a:t>Fredrik Håkansson (C)</a:t>
          </a:r>
          <a:endParaRPr lang="en-US" sz="800" b="0" baseline="0" dirty="0" smtClean="0">
            <a:solidFill>
              <a:schemeClr val="bg1"/>
            </a:solidFill>
          </a:endParaRPr>
        </a:p>
      </dgm:t>
    </dgm:pt>
    <dgm:pt modelId="{C95A75E7-B82A-1643-9A5D-3C8EB593081E}" type="parTrans" cxnId="{445824A6-021D-4548-9E55-F45299B11457}">
      <dgm:prSet/>
      <dgm:spPr/>
      <dgm:t>
        <a:bodyPr/>
        <a:lstStyle/>
        <a:p>
          <a:endParaRPr lang="en-US" baseline="0">
            <a:solidFill>
              <a:schemeClr val="bg1"/>
            </a:solidFill>
          </a:endParaRPr>
        </a:p>
      </dgm:t>
    </dgm:pt>
    <dgm:pt modelId="{EA1E6A77-673A-D740-80A5-B6BA71CBC0E0}" type="sibTrans" cxnId="{445824A6-021D-4548-9E55-F45299B11457}">
      <dgm:prSet/>
      <dgm:spPr/>
      <dgm:t>
        <a:bodyPr/>
        <a:lstStyle/>
        <a:p>
          <a:endParaRPr lang="en-US" baseline="0"/>
        </a:p>
      </dgm:t>
    </dgm:pt>
    <dgm:pt modelId="{46F89886-91EE-6345-9815-E4269EF8D240}">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Accelerator Integration</a:t>
          </a:r>
        </a:p>
        <a:p>
          <a:pPr>
            <a:lnSpc>
              <a:spcPct val="50000"/>
            </a:lnSpc>
            <a:spcAft>
              <a:spcPts val="600"/>
            </a:spcAft>
          </a:pPr>
          <a:r>
            <a:rPr lang="en-US" sz="800" b="1" baseline="0" dirty="0" smtClean="0">
              <a:solidFill>
                <a:schemeClr val="bg1"/>
              </a:solidFill>
            </a:rPr>
            <a:t>Stephen Molloy – SL</a:t>
          </a:r>
        </a:p>
        <a:p>
          <a:pPr>
            <a:lnSpc>
              <a:spcPct val="50000"/>
            </a:lnSpc>
            <a:spcAft>
              <a:spcPts val="600"/>
            </a:spcAft>
          </a:pPr>
          <a:r>
            <a:rPr lang="en-US" sz="800" b="0" baseline="0" dirty="0" smtClean="0">
              <a:solidFill>
                <a:schemeClr val="bg1"/>
              </a:solidFill>
            </a:rPr>
            <a:t>Aurélien Ponton</a:t>
          </a:r>
        </a:p>
        <a:p>
          <a:pPr>
            <a:lnSpc>
              <a:spcPct val="50000"/>
            </a:lnSpc>
            <a:spcAft>
              <a:spcPts val="600"/>
            </a:spcAft>
          </a:pPr>
          <a:r>
            <a:rPr lang="en-US" sz="800" b="0" baseline="0" dirty="0" smtClean="0">
              <a:solidFill>
                <a:schemeClr val="bg1"/>
              </a:solidFill>
            </a:rPr>
            <a:t>Edgar Sargsyan</a:t>
          </a:r>
        </a:p>
        <a:p>
          <a:pPr>
            <a:lnSpc>
              <a:spcPct val="50000"/>
            </a:lnSpc>
            <a:spcAft>
              <a:spcPts val="600"/>
            </a:spcAft>
          </a:pPr>
          <a:r>
            <a:rPr lang="en-US" sz="800" b="0" baseline="0" dirty="0" err="1" smtClean="0">
              <a:solidFill>
                <a:schemeClr val="bg1"/>
              </a:solidFill>
            </a:rPr>
            <a:t>I</a:t>
          </a:r>
          <a:r>
            <a:rPr lang="en-US" sz="800" b="0" baseline="0" dirty="0" err="1" smtClean="0">
              <a:solidFill>
                <a:schemeClr val="bg1"/>
              </a:solidFill>
              <a:latin typeface="Calibri"/>
              <a:cs typeface="Calibri"/>
            </a:rPr>
            <a:t>ñigo</a:t>
          </a:r>
          <a:r>
            <a:rPr lang="en-US" sz="800" b="0" baseline="0" dirty="0" smtClean="0">
              <a:solidFill>
                <a:schemeClr val="bg1"/>
              </a:solidFill>
              <a:latin typeface="Calibri"/>
              <a:cs typeface="Calibri"/>
            </a:rPr>
            <a:t> Alonso</a:t>
          </a:r>
        </a:p>
      </dgm:t>
    </dgm:pt>
    <dgm:pt modelId="{28552F44-6372-064E-B2E1-5BEC137F269D}" type="parTrans" cxnId="{6EFBA12A-A724-1C47-8972-C5EF4D7F0B17}">
      <dgm:prSet/>
      <dgm:spPr/>
      <dgm:t>
        <a:bodyPr/>
        <a:lstStyle/>
        <a:p>
          <a:endParaRPr lang="en-US" baseline="0">
            <a:solidFill>
              <a:schemeClr val="bg1"/>
            </a:solidFill>
          </a:endParaRPr>
        </a:p>
      </dgm:t>
    </dgm:pt>
    <dgm:pt modelId="{26BA2115-733A-324E-8EE5-376AA47D3B4F}" type="sibTrans" cxnId="{6EFBA12A-A724-1C47-8972-C5EF4D7F0B17}">
      <dgm:prSet/>
      <dgm:spPr/>
      <dgm:t>
        <a:bodyPr/>
        <a:lstStyle/>
        <a:p>
          <a:endParaRPr lang="en-US" baseline="0"/>
        </a:p>
      </dgm:t>
    </dgm:pt>
    <dgm:pt modelId="{0038B0E9-E843-3E4F-A07E-3461C0B29260}">
      <dgm:prSet phldrT="[Text]" custT="1"/>
      <dgm:spPr>
        <a:solidFill>
          <a:srgbClr val="1069A0">
            <a:alpha val="85098"/>
          </a:srgbClr>
        </a:solidFill>
      </dgm:spPr>
      <dgm:t>
        <a:bodyPr/>
        <a:lstStyle/>
        <a:p>
          <a:pPr>
            <a:lnSpc>
              <a:spcPct val="90000"/>
            </a:lnSpc>
            <a:spcAft>
              <a:spcPts val="0"/>
            </a:spcAft>
          </a:pPr>
          <a:r>
            <a:rPr lang="en-US" sz="900" b="1" baseline="0" dirty="0" smtClean="0">
              <a:solidFill>
                <a:schemeClr val="bg1"/>
              </a:solidFill>
            </a:rPr>
            <a:t>Power  Converters</a:t>
          </a:r>
        </a:p>
        <a:p>
          <a:pPr>
            <a:lnSpc>
              <a:spcPct val="90000"/>
            </a:lnSpc>
            <a:spcAft>
              <a:spcPts val="0"/>
            </a:spcAft>
          </a:pPr>
          <a:endParaRPr lang="en-US" sz="800" b="1" baseline="0" dirty="0" smtClean="0">
            <a:solidFill>
              <a:schemeClr val="bg1"/>
            </a:solidFill>
          </a:endParaRPr>
        </a:p>
        <a:p>
          <a:pPr>
            <a:lnSpc>
              <a:spcPct val="50000"/>
            </a:lnSpc>
            <a:spcAft>
              <a:spcPts val="600"/>
            </a:spcAft>
          </a:pPr>
          <a:r>
            <a:rPr lang="en-US" sz="800" b="1" baseline="0" dirty="0" smtClean="0">
              <a:solidFill>
                <a:schemeClr val="bg1"/>
              </a:solidFill>
            </a:rPr>
            <a:t>Carlos Martins – SL</a:t>
          </a:r>
        </a:p>
        <a:p>
          <a:pPr>
            <a:lnSpc>
              <a:spcPct val="50000"/>
            </a:lnSpc>
            <a:spcAft>
              <a:spcPts val="600"/>
            </a:spcAft>
          </a:pPr>
          <a:r>
            <a:rPr lang="en-US" sz="800" b="0" baseline="0" dirty="0" smtClean="0">
              <a:solidFill>
                <a:schemeClr val="bg1"/>
              </a:solidFill>
            </a:rPr>
            <a:t>Göran Göransson</a:t>
          </a:r>
        </a:p>
        <a:p>
          <a:pPr>
            <a:lnSpc>
              <a:spcPct val="50000"/>
            </a:lnSpc>
            <a:spcAft>
              <a:spcPts val="600"/>
            </a:spcAft>
          </a:pPr>
          <a:r>
            <a:rPr lang="en-US" sz="800" b="0" baseline="0" dirty="0" smtClean="0">
              <a:solidFill>
                <a:schemeClr val="bg1"/>
              </a:solidFill>
            </a:rPr>
            <a:t>Marko Kalafatic</a:t>
          </a:r>
        </a:p>
        <a:p>
          <a:pPr>
            <a:lnSpc>
              <a:spcPct val="50000"/>
            </a:lnSpc>
            <a:spcAft>
              <a:spcPts val="600"/>
            </a:spcAft>
          </a:pPr>
          <a:r>
            <a:rPr lang="en-US" sz="800" b="0" baseline="0" dirty="0" smtClean="0">
              <a:solidFill>
                <a:schemeClr val="bg1"/>
              </a:solidFill>
            </a:rPr>
            <a:t>Paulo Jose Torri</a:t>
          </a:r>
          <a:endParaRPr lang="en-US" sz="700" b="0" baseline="0" dirty="0" smtClean="0">
            <a:solidFill>
              <a:schemeClr val="bg1"/>
            </a:solidFill>
          </a:endParaRPr>
        </a:p>
        <a:p>
          <a:pPr>
            <a:lnSpc>
              <a:spcPct val="50000"/>
            </a:lnSpc>
            <a:spcAft>
              <a:spcPts val="600"/>
            </a:spcAft>
          </a:pPr>
          <a:r>
            <a:rPr lang="en-US" sz="800" b="0" baseline="0" dirty="0" smtClean="0">
              <a:solidFill>
                <a:srgbClr val="FFFF00"/>
              </a:solidFill>
            </a:rPr>
            <a:t>Anders Andersson (C)</a:t>
          </a:r>
          <a:endParaRPr lang="en-US" sz="800" b="0" baseline="0" dirty="0">
            <a:solidFill>
              <a:schemeClr val="bg1"/>
            </a:solidFill>
          </a:endParaRPr>
        </a:p>
      </dgm:t>
    </dgm:pt>
    <dgm:pt modelId="{9D46F84E-3E3C-E044-A58C-AAD66163C72E}" type="parTrans" cxnId="{8A682460-C4A2-3845-ABEA-8010FB69B671}">
      <dgm:prSet/>
      <dgm:spPr/>
      <dgm:t>
        <a:bodyPr/>
        <a:lstStyle/>
        <a:p>
          <a:endParaRPr lang="en-US" baseline="0">
            <a:solidFill>
              <a:schemeClr val="bg1"/>
            </a:solidFill>
          </a:endParaRPr>
        </a:p>
      </dgm:t>
    </dgm:pt>
    <dgm:pt modelId="{AAD6A1D0-C784-D342-A0C6-3E8631B0C348}" type="sibTrans" cxnId="{8A682460-C4A2-3845-ABEA-8010FB69B671}">
      <dgm:prSet/>
      <dgm:spPr/>
      <dgm:t>
        <a:bodyPr/>
        <a:lstStyle/>
        <a:p>
          <a:endParaRPr lang="en-US" baseline="0"/>
        </a:p>
      </dgm:t>
    </dgm:pt>
    <dgm:pt modelId="{4104B371-DFD6-1045-8373-C2C10001A660}">
      <dgm:prSet phldrT="[Text]" custT="1"/>
      <dgm:spPr>
        <a:solidFill>
          <a:srgbClr val="1069A0">
            <a:alpha val="85098"/>
          </a:srgbClr>
        </a:solidFill>
      </dgm:spPr>
      <dgm:t>
        <a:bodyPr/>
        <a:lstStyle/>
        <a:p>
          <a:pPr>
            <a:lnSpc>
              <a:spcPct val="90000"/>
            </a:lnSpc>
            <a:spcAft>
              <a:spcPts val="600"/>
            </a:spcAft>
          </a:pPr>
          <a:r>
            <a:rPr lang="en-US" sz="900" b="1" baseline="0" dirty="0" smtClean="0">
              <a:solidFill>
                <a:schemeClr val="bg1"/>
              </a:solidFill>
            </a:rPr>
            <a:t>RF Sources</a:t>
          </a:r>
          <a:endParaRPr lang="en-US" sz="900" baseline="0" dirty="0" smtClean="0">
            <a:solidFill>
              <a:schemeClr val="bg1"/>
            </a:solidFill>
          </a:endParaRPr>
        </a:p>
        <a:p>
          <a:pPr>
            <a:lnSpc>
              <a:spcPct val="50000"/>
            </a:lnSpc>
            <a:spcAft>
              <a:spcPts val="600"/>
            </a:spcAft>
          </a:pPr>
          <a:r>
            <a:rPr lang="en-US" sz="800" b="1" baseline="0" dirty="0" smtClean="0">
              <a:solidFill>
                <a:schemeClr val="bg1"/>
              </a:solidFill>
            </a:rPr>
            <a:t>Morten Jensen – SL</a:t>
          </a:r>
        </a:p>
        <a:p>
          <a:pPr>
            <a:lnSpc>
              <a:spcPct val="50000"/>
            </a:lnSpc>
            <a:spcAft>
              <a:spcPts val="600"/>
            </a:spcAft>
          </a:pPr>
          <a:r>
            <a:rPr lang="en-US" sz="800" baseline="0" dirty="0" err="1" smtClean="0">
              <a:solidFill>
                <a:schemeClr val="bg1"/>
              </a:solidFill>
            </a:rPr>
            <a:t>Rihua</a:t>
          </a:r>
          <a:r>
            <a:rPr lang="en-US" sz="800" baseline="0" dirty="0" smtClean="0">
              <a:solidFill>
                <a:schemeClr val="bg1"/>
              </a:solidFill>
            </a:rPr>
            <a:t> Zeng</a:t>
          </a:r>
          <a:r>
            <a:rPr lang="en-US" sz="800" b="0" baseline="0" dirty="0" smtClean="0">
              <a:solidFill>
                <a:schemeClr val="bg1"/>
              </a:solidFill>
            </a:rPr>
            <a:t> </a:t>
          </a:r>
        </a:p>
        <a:p>
          <a:pPr>
            <a:lnSpc>
              <a:spcPct val="50000"/>
            </a:lnSpc>
            <a:spcAft>
              <a:spcPts val="600"/>
            </a:spcAft>
          </a:pPr>
          <a:r>
            <a:rPr lang="en-US" sz="800" baseline="0" dirty="0" smtClean="0">
              <a:solidFill>
                <a:schemeClr val="bg1"/>
              </a:solidFill>
            </a:rPr>
            <a:t>Rafael Montano</a:t>
          </a:r>
          <a:endParaRPr lang="en-US" sz="800" b="0" baseline="0" dirty="0" smtClean="0">
            <a:solidFill>
              <a:schemeClr val="bg1"/>
            </a:solidFill>
          </a:endParaRPr>
        </a:p>
        <a:p>
          <a:pPr>
            <a:lnSpc>
              <a:spcPct val="50000"/>
            </a:lnSpc>
            <a:spcAft>
              <a:spcPts val="600"/>
            </a:spcAft>
          </a:pPr>
          <a:r>
            <a:rPr lang="en-US" sz="800" b="0" baseline="0" dirty="0" smtClean="0">
              <a:solidFill>
                <a:schemeClr val="bg1"/>
              </a:solidFill>
            </a:rPr>
            <a:t>Bruno Lagoguez</a:t>
          </a:r>
        </a:p>
        <a:p>
          <a:pPr>
            <a:lnSpc>
              <a:spcPct val="50000"/>
            </a:lnSpc>
            <a:spcAft>
              <a:spcPts val="600"/>
            </a:spcAft>
          </a:pPr>
          <a:r>
            <a:rPr lang="en-US" sz="800" b="0" baseline="0" dirty="0" smtClean="0">
              <a:solidFill>
                <a:schemeClr val="bg1"/>
              </a:solidFill>
            </a:rPr>
            <a:t>Chiara Marrelli</a:t>
          </a:r>
        </a:p>
        <a:p>
          <a:pPr>
            <a:lnSpc>
              <a:spcPct val="50000"/>
            </a:lnSpc>
            <a:spcAft>
              <a:spcPts val="600"/>
            </a:spcAft>
          </a:pPr>
          <a:r>
            <a:rPr lang="en-US" sz="800" b="0" baseline="0" dirty="0" smtClean="0">
              <a:solidFill>
                <a:schemeClr val="bg1"/>
              </a:solidFill>
            </a:rPr>
            <a:t>Rutambhara Yogi</a:t>
          </a:r>
        </a:p>
        <a:p>
          <a:pPr>
            <a:lnSpc>
              <a:spcPct val="50000"/>
            </a:lnSpc>
            <a:spcAft>
              <a:spcPts val="600"/>
            </a:spcAft>
          </a:pPr>
          <a:r>
            <a:rPr lang="en-US" sz="800" b="0" baseline="0" dirty="0" smtClean="0">
              <a:solidFill>
                <a:schemeClr val="bg1"/>
              </a:solidFill>
            </a:rPr>
            <a:t>Staffan Ekström</a:t>
          </a:r>
        </a:p>
        <a:p>
          <a:pPr>
            <a:lnSpc>
              <a:spcPct val="50000"/>
            </a:lnSpc>
            <a:spcAft>
              <a:spcPts val="600"/>
            </a:spcAft>
          </a:pPr>
          <a:r>
            <a:rPr lang="en-US" sz="800" b="0" baseline="0" dirty="0" smtClean="0">
              <a:solidFill>
                <a:schemeClr val="bg1"/>
              </a:solidFill>
            </a:rPr>
            <a:t>Stevo Calic</a:t>
          </a:r>
        </a:p>
        <a:p>
          <a:pPr>
            <a:lnSpc>
              <a:spcPct val="50000"/>
            </a:lnSpc>
            <a:spcAft>
              <a:spcPts val="600"/>
            </a:spcAft>
          </a:pPr>
          <a:r>
            <a:rPr lang="en-US" sz="800" b="0" baseline="0" dirty="0" err="1" smtClean="0">
              <a:solidFill>
                <a:schemeClr val="bg1"/>
              </a:solidFill>
            </a:rPr>
            <a:t>I</a:t>
          </a:r>
          <a:r>
            <a:rPr lang="en-US" sz="800" b="0" baseline="0" dirty="0" err="1" smtClean="0">
              <a:solidFill>
                <a:schemeClr val="bg1"/>
              </a:solidFill>
              <a:latin typeface="Calibri"/>
              <a:cs typeface="Calibri"/>
            </a:rPr>
            <a:t>ñigo</a:t>
          </a:r>
          <a:r>
            <a:rPr lang="en-US" sz="800" b="0" baseline="0" dirty="0" smtClean="0">
              <a:solidFill>
                <a:schemeClr val="bg1"/>
              </a:solidFill>
              <a:latin typeface="Calibri"/>
              <a:cs typeface="Calibri"/>
            </a:rPr>
            <a:t> </a:t>
          </a:r>
          <a:r>
            <a:rPr lang="en-US" sz="800" b="0" baseline="0" dirty="0" smtClean="0">
              <a:solidFill>
                <a:schemeClr val="bg1"/>
              </a:solidFill>
            </a:rPr>
            <a:t>de la Fuente</a:t>
          </a:r>
        </a:p>
      </dgm:t>
    </dgm:pt>
    <dgm:pt modelId="{5B54AA0D-E316-7B41-8A69-D8058D428FBE}" type="parTrans" cxnId="{D4D1AA5F-6BCB-3C4B-8F36-7BFFC570ADE2}">
      <dgm:prSet/>
      <dgm:spPr/>
      <dgm:t>
        <a:bodyPr/>
        <a:lstStyle/>
        <a:p>
          <a:endParaRPr lang="en-US" baseline="0">
            <a:solidFill>
              <a:schemeClr val="bg1"/>
            </a:solidFill>
          </a:endParaRPr>
        </a:p>
      </dgm:t>
    </dgm:pt>
    <dgm:pt modelId="{285F9E37-1C7D-BC49-8742-BF71361F3224}" type="sibTrans" cxnId="{D4D1AA5F-6BCB-3C4B-8F36-7BFFC570ADE2}">
      <dgm:prSet/>
      <dgm:spPr/>
      <dgm:t>
        <a:bodyPr/>
        <a:lstStyle/>
        <a:p>
          <a:endParaRPr lang="en-US" baseline="0"/>
        </a:p>
      </dgm:t>
    </dgm:pt>
    <dgm:pt modelId="{B0F7D9BB-7AE8-41A5-9E99-D9E2448DADE8}">
      <dgm:prSet phldrT="[Text]" custT="1"/>
      <dgm:spPr>
        <a:solidFill>
          <a:srgbClr val="1069A0">
            <a:alpha val="85098"/>
          </a:srgbClr>
        </a:solidFill>
      </dgm:spPr>
      <dgm:t>
        <a:bodyPr/>
        <a:lstStyle/>
        <a:p>
          <a:pPr>
            <a:lnSpc>
              <a:spcPct val="90000"/>
            </a:lnSpc>
            <a:spcAft>
              <a:spcPts val="0"/>
            </a:spcAft>
          </a:pPr>
          <a:r>
            <a:rPr lang="en-US" sz="900" b="1" baseline="0" dirty="0" smtClean="0">
              <a:solidFill>
                <a:schemeClr val="bg1"/>
              </a:solidFill>
            </a:rPr>
            <a:t>Cryogenics</a:t>
          </a:r>
        </a:p>
        <a:p>
          <a:pPr>
            <a:lnSpc>
              <a:spcPct val="90000"/>
            </a:lnSpc>
            <a:spcAft>
              <a:spcPts val="0"/>
            </a:spcAft>
          </a:pPr>
          <a:endParaRPr lang="en-US" sz="900" b="1" baseline="0" dirty="0" smtClean="0">
            <a:solidFill>
              <a:schemeClr val="bg1"/>
            </a:solidFill>
          </a:endParaRPr>
        </a:p>
        <a:p>
          <a:pPr>
            <a:lnSpc>
              <a:spcPct val="50000"/>
            </a:lnSpc>
            <a:spcAft>
              <a:spcPts val="600"/>
            </a:spcAft>
          </a:pPr>
          <a:r>
            <a:rPr lang="en-US" sz="800" b="1" baseline="0" dirty="0" smtClean="0">
              <a:solidFill>
                <a:schemeClr val="bg1"/>
              </a:solidFill>
            </a:rPr>
            <a:t>Philipp Arnold – SL</a:t>
          </a:r>
        </a:p>
        <a:p>
          <a:pPr>
            <a:lnSpc>
              <a:spcPct val="50000"/>
            </a:lnSpc>
            <a:spcAft>
              <a:spcPts val="600"/>
            </a:spcAft>
          </a:pPr>
          <a:r>
            <a:rPr lang="en-US" sz="800" baseline="0" dirty="0" smtClean="0">
              <a:solidFill>
                <a:schemeClr val="bg1"/>
              </a:solidFill>
            </a:rPr>
            <a:t>Jaroslaw Fydrych</a:t>
          </a:r>
        </a:p>
        <a:p>
          <a:pPr>
            <a:lnSpc>
              <a:spcPct val="50000"/>
            </a:lnSpc>
            <a:spcAft>
              <a:spcPts val="600"/>
            </a:spcAft>
          </a:pPr>
          <a:r>
            <a:rPr lang="en-US" sz="800" baseline="0" dirty="0" smtClean="0">
              <a:solidFill>
                <a:schemeClr val="bg1"/>
              </a:solidFill>
            </a:rPr>
            <a:t>John Jurns</a:t>
          </a:r>
        </a:p>
        <a:p>
          <a:pPr>
            <a:lnSpc>
              <a:spcPct val="50000"/>
            </a:lnSpc>
            <a:spcAft>
              <a:spcPts val="600"/>
            </a:spcAft>
          </a:pPr>
          <a:r>
            <a:rPr lang="en-US" sz="800" baseline="0" dirty="0" smtClean="0">
              <a:solidFill>
                <a:schemeClr val="bg1"/>
              </a:solidFill>
            </a:rPr>
            <a:t>Xilong Wang</a:t>
          </a:r>
        </a:p>
        <a:p>
          <a:pPr>
            <a:lnSpc>
              <a:spcPct val="50000"/>
            </a:lnSpc>
            <a:spcAft>
              <a:spcPts val="600"/>
            </a:spcAft>
          </a:pPr>
          <a:r>
            <a:rPr lang="en-US" sz="800" baseline="0" dirty="0" err="1" smtClean="0">
              <a:solidFill>
                <a:schemeClr val="bg1"/>
              </a:solidFill>
            </a:rPr>
            <a:t>Xiaotao</a:t>
          </a:r>
          <a:r>
            <a:rPr lang="en-US" sz="800" baseline="0" dirty="0" smtClean="0">
              <a:solidFill>
                <a:schemeClr val="bg1"/>
              </a:solidFill>
            </a:rPr>
            <a:t> Su</a:t>
          </a:r>
        </a:p>
        <a:p>
          <a:pPr>
            <a:lnSpc>
              <a:spcPct val="50000"/>
            </a:lnSpc>
            <a:spcAft>
              <a:spcPts val="600"/>
            </a:spcAft>
          </a:pPr>
          <a:r>
            <a:rPr lang="en-US" sz="800" baseline="0" dirty="0" smtClean="0">
              <a:solidFill>
                <a:srgbClr val="FFFF00"/>
              </a:solidFill>
            </a:rPr>
            <a:t>Ila </a:t>
          </a:r>
          <a:r>
            <a:rPr lang="en-US" sz="800" baseline="0" dirty="0" err="1" smtClean="0">
              <a:solidFill>
                <a:srgbClr val="FFFF00"/>
              </a:solidFill>
            </a:rPr>
            <a:t>Sjöholm</a:t>
          </a:r>
          <a:r>
            <a:rPr lang="en-US" sz="800" baseline="0" dirty="0" smtClean="0">
              <a:solidFill>
                <a:srgbClr val="FFFF00"/>
              </a:solidFill>
            </a:rPr>
            <a:t> (C) </a:t>
          </a:r>
        </a:p>
        <a:p>
          <a:pPr>
            <a:lnSpc>
              <a:spcPct val="50000"/>
            </a:lnSpc>
            <a:spcAft>
              <a:spcPts val="600"/>
            </a:spcAft>
          </a:pPr>
          <a:r>
            <a:rPr lang="en-US" sz="800" baseline="0" dirty="0" smtClean="0">
              <a:solidFill>
                <a:srgbClr val="FFFF00"/>
              </a:solidFill>
            </a:rPr>
            <a:t>Piotr </a:t>
          </a:r>
          <a:r>
            <a:rPr lang="sv-SE" sz="800" baseline="0" dirty="0" smtClean="0">
              <a:solidFill>
                <a:srgbClr val="FFFF00"/>
              </a:solidFill>
            </a:rPr>
            <a:t>Tereszkowski </a:t>
          </a:r>
          <a:r>
            <a:rPr lang="en-US" sz="800" b="0" baseline="0" dirty="0" smtClean="0">
              <a:solidFill>
                <a:srgbClr val="FFFF00"/>
              </a:solidFill>
            </a:rPr>
            <a:t>(C)</a:t>
          </a:r>
          <a:endParaRPr lang="en-US" sz="800" baseline="0" dirty="0" smtClean="0">
            <a:solidFill>
              <a:schemeClr val="bg1"/>
            </a:solidFill>
          </a:endParaRPr>
        </a:p>
      </dgm:t>
    </dgm:pt>
    <dgm:pt modelId="{2EFDDA81-C474-483A-8FD5-D570D3C4F848}" type="parTrans" cxnId="{A9D8D46F-51B6-4257-85CF-F56CA8BEEA33}">
      <dgm:prSet/>
      <dgm:spPr/>
      <dgm:t>
        <a:bodyPr/>
        <a:lstStyle/>
        <a:p>
          <a:endParaRPr lang="en-GB" baseline="0">
            <a:solidFill>
              <a:schemeClr val="bg1"/>
            </a:solidFill>
          </a:endParaRPr>
        </a:p>
      </dgm:t>
    </dgm:pt>
    <dgm:pt modelId="{DE4F710E-0F57-403D-8961-77FE93712C67}" type="sibTrans" cxnId="{A9D8D46F-51B6-4257-85CF-F56CA8BEEA33}">
      <dgm:prSet/>
      <dgm:spPr/>
      <dgm:t>
        <a:bodyPr/>
        <a:lstStyle/>
        <a:p>
          <a:endParaRPr lang="en-GB" baseline="0"/>
        </a:p>
      </dgm:t>
    </dgm:pt>
    <dgm:pt modelId="{A9FA761B-5DD7-454F-8B47-8F37AD136148}">
      <dgm:prSet phldrT="[Text]" custT="1"/>
      <dgm:spPr>
        <a:solidFill>
          <a:srgbClr val="1069A0">
            <a:alpha val="85098"/>
          </a:srgbClr>
        </a:solidFill>
      </dgm:spPr>
      <dgm:t>
        <a:bodyPr/>
        <a:lstStyle/>
        <a:p>
          <a:pPr>
            <a:lnSpc>
              <a:spcPct val="90000"/>
            </a:lnSpc>
            <a:spcBef>
              <a:spcPts val="600"/>
            </a:spcBef>
            <a:spcAft>
              <a:spcPts val="600"/>
            </a:spcAft>
          </a:pPr>
          <a:r>
            <a:rPr lang="en-US" sz="900" b="1" baseline="0" dirty="0" smtClean="0">
              <a:solidFill>
                <a:schemeClr val="bg1"/>
              </a:solidFill>
            </a:rPr>
            <a:t>Vacuum</a:t>
          </a:r>
        </a:p>
        <a:p>
          <a:pPr>
            <a:lnSpc>
              <a:spcPct val="50000"/>
            </a:lnSpc>
            <a:spcBef>
              <a:spcPts val="0"/>
            </a:spcBef>
            <a:spcAft>
              <a:spcPts val="600"/>
            </a:spcAft>
          </a:pPr>
          <a:r>
            <a:rPr lang="en-US" sz="800" b="1" baseline="0" dirty="0" smtClean="0">
              <a:solidFill>
                <a:schemeClr val="bg1"/>
              </a:solidFill>
            </a:rPr>
            <a:t>Marcelo Juni Ferreira – SL</a:t>
          </a:r>
        </a:p>
        <a:p>
          <a:pPr>
            <a:lnSpc>
              <a:spcPct val="50000"/>
            </a:lnSpc>
            <a:spcBef>
              <a:spcPts val="0"/>
            </a:spcBef>
            <a:spcAft>
              <a:spcPts val="600"/>
            </a:spcAft>
          </a:pPr>
          <a:r>
            <a:rPr lang="en-US" sz="800" b="0" baseline="0" dirty="0" smtClean="0">
              <a:solidFill>
                <a:schemeClr val="bg1"/>
              </a:solidFill>
            </a:rPr>
            <a:t>Hilko Spoelstra</a:t>
          </a:r>
        </a:p>
        <a:p>
          <a:pPr>
            <a:lnSpc>
              <a:spcPct val="50000"/>
            </a:lnSpc>
            <a:spcBef>
              <a:spcPts val="0"/>
            </a:spcBef>
            <a:spcAft>
              <a:spcPts val="600"/>
            </a:spcAft>
          </a:pPr>
          <a:r>
            <a:rPr lang="en-US" sz="800" b="0" baseline="0" dirty="0" smtClean="0">
              <a:solidFill>
                <a:schemeClr val="bg1"/>
              </a:solidFill>
            </a:rPr>
            <a:t>Simone Scolari</a:t>
          </a:r>
        </a:p>
        <a:p>
          <a:pPr>
            <a:lnSpc>
              <a:spcPct val="50000"/>
            </a:lnSpc>
            <a:spcBef>
              <a:spcPts val="0"/>
            </a:spcBef>
            <a:spcAft>
              <a:spcPts val="600"/>
            </a:spcAft>
          </a:pPr>
          <a:r>
            <a:rPr lang="en-US" sz="800" b="0" baseline="0" dirty="0" smtClean="0">
              <a:solidFill>
                <a:schemeClr val="bg1"/>
              </a:solidFill>
            </a:rPr>
            <a:t>Christophe Jarrige</a:t>
          </a:r>
        </a:p>
        <a:p>
          <a:pPr>
            <a:lnSpc>
              <a:spcPct val="50000"/>
            </a:lnSpc>
            <a:spcBef>
              <a:spcPts val="0"/>
            </a:spcBef>
            <a:spcAft>
              <a:spcPts val="600"/>
            </a:spcAft>
          </a:pPr>
          <a:r>
            <a:rPr lang="en-US" sz="800" b="0" baseline="0" dirty="0" smtClean="0">
              <a:solidFill>
                <a:schemeClr val="bg1"/>
              </a:solidFill>
            </a:rPr>
            <a:t>Fabio Ravelli</a:t>
          </a:r>
        </a:p>
        <a:p>
          <a:pPr>
            <a:lnSpc>
              <a:spcPct val="50000"/>
            </a:lnSpc>
            <a:spcBef>
              <a:spcPts val="0"/>
            </a:spcBef>
            <a:spcAft>
              <a:spcPts val="600"/>
            </a:spcAft>
          </a:pPr>
          <a:r>
            <a:rPr lang="en-US" sz="800" b="0" baseline="0" dirty="0" err="1" smtClean="0">
              <a:solidFill>
                <a:schemeClr val="bg1"/>
              </a:solidFill>
            </a:rPr>
            <a:t>Kristell</a:t>
          </a:r>
          <a:r>
            <a:rPr lang="en-US" sz="800" b="0" baseline="0" dirty="0" smtClean="0">
              <a:solidFill>
                <a:schemeClr val="bg1"/>
              </a:solidFill>
            </a:rPr>
            <a:t> </a:t>
          </a:r>
          <a:r>
            <a:rPr lang="en-US" sz="800" b="0" baseline="0" dirty="0" err="1" smtClean="0">
              <a:solidFill>
                <a:schemeClr val="bg1"/>
              </a:solidFill>
            </a:rPr>
            <a:t>Barthélemy</a:t>
          </a:r>
          <a:endParaRPr lang="en-US" sz="700" b="0" baseline="0" dirty="0" smtClean="0">
            <a:solidFill>
              <a:schemeClr val="bg1"/>
            </a:solidFill>
          </a:endParaRPr>
        </a:p>
        <a:p>
          <a:pPr>
            <a:lnSpc>
              <a:spcPct val="50000"/>
            </a:lnSpc>
            <a:spcBef>
              <a:spcPts val="0"/>
            </a:spcBef>
            <a:spcAft>
              <a:spcPts val="600"/>
            </a:spcAft>
          </a:pPr>
          <a:r>
            <a:rPr lang="en-US" sz="800" b="0" baseline="0" dirty="0" smtClean="0">
              <a:solidFill>
                <a:srgbClr val="FFFF00"/>
              </a:solidFill>
            </a:rPr>
            <a:t>Peter Ladd (C 50%)</a:t>
          </a:r>
        </a:p>
        <a:p>
          <a:pPr>
            <a:lnSpc>
              <a:spcPct val="50000"/>
            </a:lnSpc>
            <a:spcBef>
              <a:spcPts val="0"/>
            </a:spcBef>
            <a:spcAft>
              <a:spcPts val="600"/>
            </a:spcAft>
          </a:pPr>
          <a:r>
            <a:rPr lang="en-US" sz="800" b="0" baseline="0" dirty="0" smtClean="0">
              <a:solidFill>
                <a:srgbClr val="FFFF00"/>
              </a:solidFill>
            </a:rPr>
            <a:t>Henrik </a:t>
          </a:r>
          <a:r>
            <a:rPr lang="en-US" sz="800" b="0" baseline="0" dirty="0" err="1" smtClean="0">
              <a:solidFill>
                <a:srgbClr val="FFFF00"/>
              </a:solidFill>
            </a:rPr>
            <a:t>Felding</a:t>
          </a:r>
          <a:r>
            <a:rPr lang="en-US" sz="800" b="0" baseline="0" dirty="0" smtClean="0">
              <a:solidFill>
                <a:srgbClr val="FFFF00"/>
              </a:solidFill>
            </a:rPr>
            <a:t> (I)</a:t>
          </a:r>
        </a:p>
      </dgm:t>
    </dgm:pt>
    <dgm:pt modelId="{23D2BB34-E9DA-416E-B48F-3E7EDB573E0B}" type="parTrans" cxnId="{438403E2-0E04-47A4-899C-CE138F921221}">
      <dgm:prSet/>
      <dgm:spPr/>
      <dgm:t>
        <a:bodyPr/>
        <a:lstStyle/>
        <a:p>
          <a:endParaRPr lang="en-GB" baseline="0">
            <a:solidFill>
              <a:schemeClr val="bg1"/>
            </a:solidFill>
          </a:endParaRPr>
        </a:p>
      </dgm:t>
    </dgm:pt>
    <dgm:pt modelId="{B70BAFFD-CE77-4394-98F8-E496675F97E1}" type="sibTrans" cxnId="{438403E2-0E04-47A4-899C-CE138F921221}">
      <dgm:prSet/>
      <dgm:spPr/>
      <dgm:t>
        <a:bodyPr/>
        <a:lstStyle/>
        <a:p>
          <a:endParaRPr lang="en-GB" baseline="0"/>
        </a:p>
      </dgm:t>
    </dgm:pt>
    <dgm:pt modelId="{60F3E78E-525B-4768-848A-32718F3481D9}" type="asst">
      <dgm:prSet phldrT="[Text]" custT="1"/>
      <dgm:spPr>
        <a:solidFill>
          <a:schemeClr val="accent1">
            <a:lumMod val="40000"/>
            <a:lumOff val="60000"/>
            <a:alpha val="85098"/>
          </a:schemeClr>
        </a:solidFill>
      </dgm:spPr>
      <dgm:t>
        <a:bodyPr/>
        <a:lstStyle/>
        <a:p>
          <a:pPr>
            <a:spcAft>
              <a:spcPts val="300"/>
            </a:spcAft>
          </a:pPr>
          <a:r>
            <a:rPr lang="en-US" sz="900" b="1" baseline="0" dirty="0" smtClean="0">
              <a:solidFill>
                <a:schemeClr val="tx1"/>
              </a:solidFill>
            </a:rPr>
            <a:t>Planning</a:t>
          </a:r>
        </a:p>
        <a:p>
          <a:pPr>
            <a:spcAft>
              <a:spcPts val="300"/>
            </a:spcAft>
          </a:pPr>
          <a:r>
            <a:rPr lang="en-US" sz="800" b="0" baseline="0" dirty="0" smtClean="0">
              <a:solidFill>
                <a:schemeClr val="tx1"/>
              </a:solidFill>
            </a:rPr>
            <a:t>Lena Gunnarsson</a:t>
          </a:r>
        </a:p>
        <a:p>
          <a:pPr>
            <a:spcAft>
              <a:spcPts val="300"/>
            </a:spcAft>
          </a:pPr>
          <a:r>
            <a:rPr lang="en-US" sz="800" b="0" baseline="0" dirty="0" smtClean="0">
              <a:solidFill>
                <a:schemeClr val="tx1"/>
              </a:solidFill>
            </a:rPr>
            <a:t>Magnus Israelsson</a:t>
          </a:r>
        </a:p>
        <a:p>
          <a:pPr>
            <a:spcAft>
              <a:spcPts val="300"/>
            </a:spcAft>
          </a:pPr>
          <a:r>
            <a:rPr lang="en-US" sz="800" b="0" baseline="0" dirty="0" smtClean="0">
              <a:solidFill>
                <a:srgbClr val="FFFF00"/>
              </a:solidFill>
            </a:rPr>
            <a:t>Luisella Lari (C) </a:t>
          </a:r>
          <a:endParaRPr lang="en-US" sz="800" b="0" baseline="0" dirty="0" smtClean="0">
            <a:solidFill>
              <a:schemeClr val="tx1"/>
            </a:solidFill>
          </a:endParaRPr>
        </a:p>
      </dgm:t>
    </dgm:pt>
    <dgm:pt modelId="{8E5A58CE-3987-4AC7-8400-4D94F4279870}" type="parTrans" cxnId="{572B78C7-DC9E-4129-9C33-493ED1B41562}">
      <dgm:prSet/>
      <dgm:spPr/>
      <dgm:t>
        <a:bodyPr/>
        <a:lstStyle/>
        <a:p>
          <a:endParaRPr lang="en-GB" baseline="0">
            <a:solidFill>
              <a:schemeClr val="bg1"/>
            </a:solidFill>
          </a:endParaRPr>
        </a:p>
      </dgm:t>
    </dgm:pt>
    <dgm:pt modelId="{5E05B0A9-623F-4C2F-93F1-0E430CF3FFD2}" type="sibTrans" cxnId="{572B78C7-DC9E-4129-9C33-493ED1B41562}">
      <dgm:prSet/>
      <dgm:spPr/>
      <dgm:t>
        <a:bodyPr/>
        <a:lstStyle/>
        <a:p>
          <a:endParaRPr lang="en-GB" baseline="0"/>
        </a:p>
      </dgm:t>
    </dgm:pt>
    <dgm:pt modelId="{C7CA6F31-9A3E-49BD-8CD2-971EF3C6AB29}">
      <dgm:prSet custT="1"/>
      <dgm:spPr>
        <a:solidFill>
          <a:schemeClr val="accent1">
            <a:lumMod val="40000"/>
            <a:lumOff val="60000"/>
          </a:schemeClr>
        </a:solidFill>
      </dgm:spPr>
      <dgm:t>
        <a:bodyPr/>
        <a:lstStyle/>
        <a:p>
          <a:pPr>
            <a:lnSpc>
              <a:spcPct val="50000"/>
            </a:lnSpc>
            <a:spcAft>
              <a:spcPts val="600"/>
            </a:spcAft>
          </a:pPr>
          <a:r>
            <a:rPr lang="sv-SE" sz="800" dirty="0" smtClean="0">
              <a:solidFill>
                <a:schemeClr val="tx1"/>
              </a:solidFill>
            </a:rPr>
            <a:t>Håkan Danared – Deputy Head of Division</a:t>
          </a:r>
        </a:p>
        <a:p>
          <a:pPr>
            <a:lnSpc>
              <a:spcPct val="50000"/>
            </a:lnSpc>
            <a:spcAft>
              <a:spcPts val="600"/>
            </a:spcAft>
          </a:pPr>
          <a:r>
            <a:rPr lang="sv-SE" sz="800" dirty="0" smtClean="0">
              <a:solidFill>
                <a:schemeClr val="tx1"/>
              </a:solidFill>
            </a:rPr>
            <a:t>John Weisend II – Deputy Head of the Project</a:t>
          </a:r>
          <a:endParaRPr lang="sv-SE" sz="800" dirty="0">
            <a:solidFill>
              <a:schemeClr val="tx1"/>
            </a:solidFill>
          </a:endParaRPr>
        </a:p>
      </dgm:t>
    </dgm:pt>
    <dgm:pt modelId="{1E982D6D-108C-4E8A-868F-4894F5F8E821}" type="parTrans" cxnId="{FE602634-9604-4E98-A90D-696A5AA53602}">
      <dgm:prSet/>
      <dgm:spPr/>
      <dgm:t>
        <a:bodyPr/>
        <a:lstStyle/>
        <a:p>
          <a:endParaRPr lang="sv-SE"/>
        </a:p>
      </dgm:t>
    </dgm:pt>
    <dgm:pt modelId="{B4A1B6DA-79BE-4FCE-B607-2893FD546D59}" type="sibTrans" cxnId="{FE602634-9604-4E98-A90D-696A5AA53602}">
      <dgm:prSet/>
      <dgm:spPr/>
      <dgm:t>
        <a:bodyPr/>
        <a:lstStyle/>
        <a:p>
          <a:endParaRPr lang="sv-SE"/>
        </a:p>
      </dgm:t>
    </dgm:pt>
    <dgm:pt modelId="{BDA14939-B640-BE40-B962-10BB9D4815E4}" type="pres">
      <dgm:prSet presAssocID="{1D150559-51EB-4840-B7AF-05778273A4DC}" presName="hierChild1" presStyleCnt="0">
        <dgm:presLayoutVars>
          <dgm:orgChart val="1"/>
          <dgm:chPref val="1"/>
          <dgm:dir/>
          <dgm:animOne val="branch"/>
          <dgm:animLvl val="lvl"/>
          <dgm:resizeHandles/>
        </dgm:presLayoutVars>
      </dgm:prSet>
      <dgm:spPr/>
      <dgm:t>
        <a:bodyPr/>
        <a:lstStyle/>
        <a:p>
          <a:endParaRPr lang="en-US"/>
        </a:p>
      </dgm:t>
    </dgm:pt>
    <dgm:pt modelId="{84FFDB57-BCA7-5E48-9DD2-3FCE8D258E61}" type="pres">
      <dgm:prSet presAssocID="{56BD1AEB-6B91-9048-A002-D30D615DA070}" presName="hierRoot1" presStyleCnt="0">
        <dgm:presLayoutVars>
          <dgm:hierBranch val="init"/>
        </dgm:presLayoutVars>
      </dgm:prSet>
      <dgm:spPr/>
    </dgm:pt>
    <dgm:pt modelId="{748F7AC6-801A-E443-A4C1-26206FB9D7B3}" type="pres">
      <dgm:prSet presAssocID="{56BD1AEB-6B91-9048-A002-D30D615DA070}" presName="rootComposite1" presStyleCnt="0"/>
      <dgm:spPr/>
    </dgm:pt>
    <dgm:pt modelId="{56590E49-238F-4E4F-85DE-9BEC59B5B8E1}" type="pres">
      <dgm:prSet presAssocID="{56BD1AEB-6B91-9048-A002-D30D615DA070}" presName="rootText1" presStyleLbl="node0" presStyleIdx="0" presStyleCnt="2" custScaleX="160013" custScaleY="106894" custLinFactNeighborX="-534" custLinFactNeighborY="-82922">
        <dgm:presLayoutVars>
          <dgm:chPref val="3"/>
        </dgm:presLayoutVars>
      </dgm:prSet>
      <dgm:spPr/>
      <dgm:t>
        <a:bodyPr/>
        <a:lstStyle/>
        <a:p>
          <a:endParaRPr lang="en-US"/>
        </a:p>
      </dgm:t>
    </dgm:pt>
    <dgm:pt modelId="{8F50C96A-4F59-C442-AE19-3BA40713DC66}" type="pres">
      <dgm:prSet presAssocID="{56BD1AEB-6B91-9048-A002-D30D615DA070}" presName="rootConnector1" presStyleLbl="node1" presStyleIdx="0" presStyleCnt="0"/>
      <dgm:spPr/>
      <dgm:t>
        <a:bodyPr/>
        <a:lstStyle/>
        <a:p>
          <a:endParaRPr lang="en-US"/>
        </a:p>
      </dgm:t>
    </dgm:pt>
    <dgm:pt modelId="{B2578A3B-D24E-924A-B086-65CE37ABE3A3}" type="pres">
      <dgm:prSet presAssocID="{56BD1AEB-6B91-9048-A002-D30D615DA070}" presName="hierChild2" presStyleCnt="0"/>
      <dgm:spPr/>
    </dgm:pt>
    <dgm:pt modelId="{194DFFE7-8848-964E-A9A8-C7C8BF7C4E5B}" type="pres">
      <dgm:prSet presAssocID="{88E0E4F1-79B0-B14E-BD49-6E687DF1EBC6}" presName="Name37" presStyleLbl="parChTrans1D2" presStyleIdx="0" presStyleCnt="8"/>
      <dgm:spPr/>
      <dgm:t>
        <a:bodyPr/>
        <a:lstStyle/>
        <a:p>
          <a:endParaRPr lang="en-US"/>
        </a:p>
      </dgm:t>
    </dgm:pt>
    <dgm:pt modelId="{B39A8730-5357-7A42-91BA-EE62BE02A75D}" type="pres">
      <dgm:prSet presAssocID="{B9636EE7-C37F-694E-92B9-9BE5A4026BC9}" presName="hierRoot2" presStyleCnt="0">
        <dgm:presLayoutVars>
          <dgm:hierBranch val="init"/>
        </dgm:presLayoutVars>
      </dgm:prSet>
      <dgm:spPr/>
    </dgm:pt>
    <dgm:pt modelId="{0A681B80-8E94-F64A-ADB5-5BBC6819BC47}" type="pres">
      <dgm:prSet presAssocID="{B9636EE7-C37F-694E-92B9-9BE5A4026BC9}" presName="rootComposite" presStyleCnt="0"/>
      <dgm:spPr/>
    </dgm:pt>
    <dgm:pt modelId="{FD0E0218-BE5E-4B4E-8F07-66C439706AA5}" type="pres">
      <dgm:prSet presAssocID="{B9636EE7-C37F-694E-92B9-9BE5A4026BC9}" presName="rootText" presStyleLbl="node2" presStyleIdx="0" presStyleCnt="6" custScaleX="145389" custScaleY="119190" custLinFactNeighborX="9107" custLinFactNeighborY="-12138">
        <dgm:presLayoutVars>
          <dgm:chPref val="3"/>
        </dgm:presLayoutVars>
      </dgm:prSet>
      <dgm:spPr/>
      <dgm:t>
        <a:bodyPr/>
        <a:lstStyle/>
        <a:p>
          <a:endParaRPr lang="en-US"/>
        </a:p>
      </dgm:t>
    </dgm:pt>
    <dgm:pt modelId="{ABA30E57-7392-9445-B501-3B3E15730B86}" type="pres">
      <dgm:prSet presAssocID="{B9636EE7-C37F-694E-92B9-9BE5A4026BC9}" presName="rootConnector" presStyleLbl="node2" presStyleIdx="0" presStyleCnt="6"/>
      <dgm:spPr/>
      <dgm:t>
        <a:bodyPr/>
        <a:lstStyle/>
        <a:p>
          <a:endParaRPr lang="en-US"/>
        </a:p>
      </dgm:t>
    </dgm:pt>
    <dgm:pt modelId="{5F3BF9AF-5239-D64E-BEF2-3A5635C03C96}" type="pres">
      <dgm:prSet presAssocID="{B9636EE7-C37F-694E-92B9-9BE5A4026BC9}" presName="hierChild4" presStyleCnt="0"/>
      <dgm:spPr/>
    </dgm:pt>
    <dgm:pt modelId="{1035D9AE-C1AC-914B-99BE-CAE97260034A}" type="pres">
      <dgm:prSet presAssocID="{CD896A6F-F258-6E46-9EB2-3B1F73608B49}" presName="Name37" presStyleLbl="parChTrans1D3" presStyleIdx="0" presStyleCnt="8"/>
      <dgm:spPr/>
      <dgm:t>
        <a:bodyPr/>
        <a:lstStyle/>
        <a:p>
          <a:endParaRPr lang="en-US"/>
        </a:p>
      </dgm:t>
    </dgm:pt>
    <dgm:pt modelId="{0EE79F52-806A-3D45-9DC5-E0EBC59FD945}" type="pres">
      <dgm:prSet presAssocID="{B7CEE87E-1EF4-C949-AA3C-EF5DEF037F59}" presName="hierRoot2" presStyleCnt="0">
        <dgm:presLayoutVars>
          <dgm:hierBranch val="init"/>
        </dgm:presLayoutVars>
      </dgm:prSet>
      <dgm:spPr/>
    </dgm:pt>
    <dgm:pt modelId="{EEEB63D4-2AB1-274D-859D-E0D1AD3FBC81}" type="pres">
      <dgm:prSet presAssocID="{B7CEE87E-1EF4-C949-AA3C-EF5DEF037F59}" presName="rootComposite" presStyleCnt="0"/>
      <dgm:spPr/>
    </dgm:pt>
    <dgm:pt modelId="{064A234D-6366-234B-BA83-1574B9AE9ECD}" type="pres">
      <dgm:prSet presAssocID="{B7CEE87E-1EF4-C949-AA3C-EF5DEF037F59}" presName="rootText" presStyleLbl="node3" presStyleIdx="0" presStyleCnt="8" custScaleX="149176" custScaleY="323461" custLinFactNeighborX="-3142" custLinFactNeighborY="15767">
        <dgm:presLayoutVars>
          <dgm:chPref val="3"/>
        </dgm:presLayoutVars>
      </dgm:prSet>
      <dgm:spPr/>
      <dgm:t>
        <a:bodyPr/>
        <a:lstStyle/>
        <a:p>
          <a:endParaRPr lang="en-US"/>
        </a:p>
      </dgm:t>
    </dgm:pt>
    <dgm:pt modelId="{97BB2A90-3486-F043-816B-2EB160DC0919}" type="pres">
      <dgm:prSet presAssocID="{B7CEE87E-1EF4-C949-AA3C-EF5DEF037F59}" presName="rootConnector" presStyleLbl="node3" presStyleIdx="0" presStyleCnt="8"/>
      <dgm:spPr/>
      <dgm:t>
        <a:bodyPr/>
        <a:lstStyle/>
        <a:p>
          <a:endParaRPr lang="en-US"/>
        </a:p>
      </dgm:t>
    </dgm:pt>
    <dgm:pt modelId="{C7C13377-A539-2545-9FFF-72C06A835F1F}" type="pres">
      <dgm:prSet presAssocID="{B7CEE87E-1EF4-C949-AA3C-EF5DEF037F59}" presName="hierChild4" presStyleCnt="0"/>
      <dgm:spPr/>
    </dgm:pt>
    <dgm:pt modelId="{DB12560C-AD61-F843-8772-80035CC996AE}" type="pres">
      <dgm:prSet presAssocID="{B7CEE87E-1EF4-C949-AA3C-EF5DEF037F59}" presName="hierChild5" presStyleCnt="0"/>
      <dgm:spPr/>
    </dgm:pt>
    <dgm:pt modelId="{B77799ED-3182-9B48-93F4-68063F4D5171}" type="pres">
      <dgm:prSet presAssocID="{E090203F-44DC-2A41-9F9F-1795570AC988}" presName="Name37" presStyleLbl="parChTrans1D3" presStyleIdx="1" presStyleCnt="8"/>
      <dgm:spPr/>
      <dgm:t>
        <a:bodyPr/>
        <a:lstStyle/>
        <a:p>
          <a:endParaRPr lang="en-US"/>
        </a:p>
      </dgm:t>
    </dgm:pt>
    <dgm:pt modelId="{A6A9D29B-32E8-6344-B6BC-9B77B1DAA2CA}" type="pres">
      <dgm:prSet presAssocID="{1ED3B530-03F4-7C45-BD3B-F8E9F8E6573C}" presName="hierRoot2" presStyleCnt="0">
        <dgm:presLayoutVars>
          <dgm:hierBranch val="init"/>
        </dgm:presLayoutVars>
      </dgm:prSet>
      <dgm:spPr/>
    </dgm:pt>
    <dgm:pt modelId="{252B1D58-AEFF-EB40-87B1-A00E12668462}" type="pres">
      <dgm:prSet presAssocID="{1ED3B530-03F4-7C45-BD3B-F8E9F8E6573C}" presName="rootComposite" presStyleCnt="0"/>
      <dgm:spPr/>
    </dgm:pt>
    <dgm:pt modelId="{4AE8137B-3726-8444-8FD5-41B45D6821EA}" type="pres">
      <dgm:prSet presAssocID="{1ED3B530-03F4-7C45-BD3B-F8E9F8E6573C}" presName="rootText" presStyleLbl="node3" presStyleIdx="1" presStyleCnt="8" custScaleX="150340" custScaleY="464711" custLinFactNeighborX="-3839" custLinFactNeighborY="10442">
        <dgm:presLayoutVars>
          <dgm:chPref val="3"/>
        </dgm:presLayoutVars>
      </dgm:prSet>
      <dgm:spPr/>
      <dgm:t>
        <a:bodyPr/>
        <a:lstStyle/>
        <a:p>
          <a:endParaRPr lang="en-US"/>
        </a:p>
      </dgm:t>
    </dgm:pt>
    <dgm:pt modelId="{76F0EE3F-0CB4-974E-93CC-9F3633EF393C}" type="pres">
      <dgm:prSet presAssocID="{1ED3B530-03F4-7C45-BD3B-F8E9F8E6573C}" presName="rootConnector" presStyleLbl="node3" presStyleIdx="1" presStyleCnt="8"/>
      <dgm:spPr/>
      <dgm:t>
        <a:bodyPr/>
        <a:lstStyle/>
        <a:p>
          <a:endParaRPr lang="en-US"/>
        </a:p>
      </dgm:t>
    </dgm:pt>
    <dgm:pt modelId="{50E3CF5D-29B2-A140-B082-F91B265C8E74}" type="pres">
      <dgm:prSet presAssocID="{1ED3B530-03F4-7C45-BD3B-F8E9F8E6573C}" presName="hierChild4" presStyleCnt="0"/>
      <dgm:spPr/>
    </dgm:pt>
    <dgm:pt modelId="{BF345990-8024-B541-BB35-046A31A4D9C8}" type="pres">
      <dgm:prSet presAssocID="{1ED3B530-03F4-7C45-BD3B-F8E9F8E6573C}" presName="hierChild5" presStyleCnt="0"/>
      <dgm:spPr/>
    </dgm:pt>
    <dgm:pt modelId="{7406B07B-4141-2F4B-B0CD-46B1DAD65579}" type="pres">
      <dgm:prSet presAssocID="{B9636EE7-C37F-694E-92B9-9BE5A4026BC9}" presName="hierChild5" presStyleCnt="0"/>
      <dgm:spPr/>
    </dgm:pt>
    <dgm:pt modelId="{D66B0E24-737C-EF40-958B-A07204099321}" type="pres">
      <dgm:prSet presAssocID="{EA949402-738E-9545-82D9-896839331CA3}" presName="Name37" presStyleLbl="parChTrans1D2" presStyleIdx="1" presStyleCnt="8"/>
      <dgm:spPr/>
      <dgm:t>
        <a:bodyPr/>
        <a:lstStyle/>
        <a:p>
          <a:endParaRPr lang="en-US"/>
        </a:p>
      </dgm:t>
    </dgm:pt>
    <dgm:pt modelId="{4ED3C7C1-E786-0B41-ABEB-AB115A345CB2}" type="pres">
      <dgm:prSet presAssocID="{27A313A7-F808-014F-B242-D85BAE3420F7}" presName="hierRoot2" presStyleCnt="0">
        <dgm:presLayoutVars>
          <dgm:hierBranch val="init"/>
        </dgm:presLayoutVars>
      </dgm:prSet>
      <dgm:spPr/>
    </dgm:pt>
    <dgm:pt modelId="{35AB16DF-BC10-E54A-91C1-BFB6C627D9C4}" type="pres">
      <dgm:prSet presAssocID="{27A313A7-F808-014F-B242-D85BAE3420F7}" presName="rootComposite" presStyleCnt="0"/>
      <dgm:spPr/>
    </dgm:pt>
    <dgm:pt modelId="{C8C1F3B6-3C09-3148-B35E-F8800029851D}" type="pres">
      <dgm:prSet presAssocID="{27A313A7-F808-014F-B242-D85BAE3420F7}" presName="rootText" presStyleLbl="node2" presStyleIdx="1" presStyleCnt="6" custScaleX="145389" custScaleY="245554" custLinFactNeighborY="-12111">
        <dgm:presLayoutVars>
          <dgm:chPref val="3"/>
        </dgm:presLayoutVars>
      </dgm:prSet>
      <dgm:spPr/>
      <dgm:t>
        <a:bodyPr/>
        <a:lstStyle/>
        <a:p>
          <a:endParaRPr lang="en-US"/>
        </a:p>
      </dgm:t>
    </dgm:pt>
    <dgm:pt modelId="{0EDCD6E1-605A-3546-BDE8-36983C8DD3EF}" type="pres">
      <dgm:prSet presAssocID="{27A313A7-F808-014F-B242-D85BAE3420F7}" presName="rootConnector" presStyleLbl="node2" presStyleIdx="1" presStyleCnt="6"/>
      <dgm:spPr/>
      <dgm:t>
        <a:bodyPr/>
        <a:lstStyle/>
        <a:p>
          <a:endParaRPr lang="en-US"/>
        </a:p>
      </dgm:t>
    </dgm:pt>
    <dgm:pt modelId="{C2BEED1B-353B-154E-BBA7-3C3B59238600}" type="pres">
      <dgm:prSet presAssocID="{27A313A7-F808-014F-B242-D85BAE3420F7}" presName="hierChild4" presStyleCnt="0"/>
      <dgm:spPr/>
    </dgm:pt>
    <dgm:pt modelId="{B3775A6B-9021-1E47-A6B3-7BC7EE16122D}" type="pres">
      <dgm:prSet presAssocID="{27A313A7-F808-014F-B242-D85BAE3420F7}" presName="hierChild5" presStyleCnt="0"/>
      <dgm:spPr/>
    </dgm:pt>
    <dgm:pt modelId="{476ED89D-EB6A-0C4F-B4F8-420BD20BE4CA}" type="pres">
      <dgm:prSet presAssocID="{C4B8E2D6-6338-0047-AE6D-8F57220E7133}" presName="Name37" presStyleLbl="parChTrans1D2" presStyleIdx="2" presStyleCnt="8"/>
      <dgm:spPr/>
      <dgm:t>
        <a:bodyPr/>
        <a:lstStyle/>
        <a:p>
          <a:endParaRPr lang="en-US"/>
        </a:p>
      </dgm:t>
    </dgm:pt>
    <dgm:pt modelId="{60788C0E-EBCD-6C4F-A4D7-7FBB35BCECC6}" type="pres">
      <dgm:prSet presAssocID="{6D431A7B-C176-014D-9F89-192040D548B8}" presName="hierRoot2" presStyleCnt="0">
        <dgm:presLayoutVars>
          <dgm:hierBranch val="init"/>
        </dgm:presLayoutVars>
      </dgm:prSet>
      <dgm:spPr/>
    </dgm:pt>
    <dgm:pt modelId="{88C91F2A-8A36-3343-9C57-117CA0ED9678}" type="pres">
      <dgm:prSet presAssocID="{6D431A7B-C176-014D-9F89-192040D548B8}" presName="rootComposite" presStyleCnt="0"/>
      <dgm:spPr/>
    </dgm:pt>
    <dgm:pt modelId="{6585EBBF-9C90-B645-88A0-08E1E16F23EA}" type="pres">
      <dgm:prSet presAssocID="{6D431A7B-C176-014D-9F89-192040D548B8}" presName="rootText" presStyleLbl="node2" presStyleIdx="2" presStyleCnt="6" custScaleX="145389" custScaleY="103862" custLinFactNeighborY="-12111">
        <dgm:presLayoutVars>
          <dgm:chPref val="3"/>
        </dgm:presLayoutVars>
      </dgm:prSet>
      <dgm:spPr/>
      <dgm:t>
        <a:bodyPr/>
        <a:lstStyle/>
        <a:p>
          <a:endParaRPr lang="en-US"/>
        </a:p>
      </dgm:t>
    </dgm:pt>
    <dgm:pt modelId="{1E505DBD-53D7-9745-9112-BDC531FFF072}" type="pres">
      <dgm:prSet presAssocID="{6D431A7B-C176-014D-9F89-192040D548B8}" presName="rootConnector" presStyleLbl="node2" presStyleIdx="2" presStyleCnt="6"/>
      <dgm:spPr/>
      <dgm:t>
        <a:bodyPr/>
        <a:lstStyle/>
        <a:p>
          <a:endParaRPr lang="en-US"/>
        </a:p>
      </dgm:t>
    </dgm:pt>
    <dgm:pt modelId="{3794FB41-083B-0244-B29F-97130354A22E}" type="pres">
      <dgm:prSet presAssocID="{6D431A7B-C176-014D-9F89-192040D548B8}" presName="hierChild4" presStyleCnt="0"/>
      <dgm:spPr/>
    </dgm:pt>
    <dgm:pt modelId="{3253590A-BCD8-A048-81C6-32BF55A1DEA7}" type="pres">
      <dgm:prSet presAssocID="{C95A75E7-B82A-1643-9A5D-3C8EB593081E}" presName="Name37" presStyleLbl="parChTrans1D3" presStyleIdx="2" presStyleCnt="8"/>
      <dgm:spPr/>
      <dgm:t>
        <a:bodyPr/>
        <a:lstStyle/>
        <a:p>
          <a:endParaRPr lang="en-US"/>
        </a:p>
      </dgm:t>
    </dgm:pt>
    <dgm:pt modelId="{E8B6C349-71BB-EB46-8464-4BCD8B04555F}" type="pres">
      <dgm:prSet presAssocID="{46154502-CE14-1E4B-B2C3-79B62209EF52}" presName="hierRoot2" presStyleCnt="0">
        <dgm:presLayoutVars>
          <dgm:hierBranch val="init"/>
        </dgm:presLayoutVars>
      </dgm:prSet>
      <dgm:spPr/>
    </dgm:pt>
    <dgm:pt modelId="{12CF91DD-8A57-C240-8008-C3B939E6A695}" type="pres">
      <dgm:prSet presAssocID="{46154502-CE14-1E4B-B2C3-79B62209EF52}" presName="rootComposite" presStyleCnt="0"/>
      <dgm:spPr/>
    </dgm:pt>
    <dgm:pt modelId="{9636A066-F506-0A4F-9C32-3D80DD88EE57}" type="pres">
      <dgm:prSet presAssocID="{46154502-CE14-1E4B-B2C3-79B62209EF52}" presName="rootText" presStyleLbl="node3" presStyleIdx="2" presStyleCnt="8" custScaleX="130640" custScaleY="371702" custLinFactNeighborX="-10712" custLinFactNeighborY="-11671">
        <dgm:presLayoutVars>
          <dgm:chPref val="3"/>
        </dgm:presLayoutVars>
      </dgm:prSet>
      <dgm:spPr/>
      <dgm:t>
        <a:bodyPr/>
        <a:lstStyle/>
        <a:p>
          <a:endParaRPr lang="en-US"/>
        </a:p>
      </dgm:t>
    </dgm:pt>
    <dgm:pt modelId="{56367693-F8E5-9A48-8D57-07F1FC262139}" type="pres">
      <dgm:prSet presAssocID="{46154502-CE14-1E4B-B2C3-79B62209EF52}" presName="rootConnector" presStyleLbl="node3" presStyleIdx="2" presStyleCnt="8"/>
      <dgm:spPr/>
      <dgm:t>
        <a:bodyPr/>
        <a:lstStyle/>
        <a:p>
          <a:endParaRPr lang="en-US"/>
        </a:p>
      </dgm:t>
    </dgm:pt>
    <dgm:pt modelId="{48F3BFF1-2115-1D44-8692-389B5BC15215}" type="pres">
      <dgm:prSet presAssocID="{46154502-CE14-1E4B-B2C3-79B62209EF52}" presName="hierChild4" presStyleCnt="0"/>
      <dgm:spPr/>
    </dgm:pt>
    <dgm:pt modelId="{1C88032F-9E7C-6C48-8E31-950F15B2AF55}" type="pres">
      <dgm:prSet presAssocID="{46154502-CE14-1E4B-B2C3-79B62209EF52}" presName="hierChild5" presStyleCnt="0"/>
      <dgm:spPr/>
    </dgm:pt>
    <dgm:pt modelId="{2A4C1E88-953F-A440-A5BC-A788A79FE942}" type="pres">
      <dgm:prSet presAssocID="{28552F44-6372-064E-B2E1-5BEC137F269D}" presName="Name37" presStyleLbl="parChTrans1D3" presStyleIdx="3" presStyleCnt="8"/>
      <dgm:spPr/>
      <dgm:t>
        <a:bodyPr/>
        <a:lstStyle/>
        <a:p>
          <a:endParaRPr lang="en-US"/>
        </a:p>
      </dgm:t>
    </dgm:pt>
    <dgm:pt modelId="{BCF650D3-E6B7-024D-8C2B-06FA761BAADD}" type="pres">
      <dgm:prSet presAssocID="{46F89886-91EE-6345-9815-E4269EF8D240}" presName="hierRoot2" presStyleCnt="0">
        <dgm:presLayoutVars>
          <dgm:hierBranch val="init"/>
        </dgm:presLayoutVars>
      </dgm:prSet>
      <dgm:spPr/>
    </dgm:pt>
    <dgm:pt modelId="{BEF0BBAE-0867-1A4C-BDF8-9E896B3DC00E}" type="pres">
      <dgm:prSet presAssocID="{46F89886-91EE-6345-9815-E4269EF8D240}" presName="rootComposite" presStyleCnt="0"/>
      <dgm:spPr/>
    </dgm:pt>
    <dgm:pt modelId="{BF8C39D4-3AA0-C145-8007-A0E27B96575F}" type="pres">
      <dgm:prSet presAssocID="{46F89886-91EE-6345-9815-E4269EF8D240}" presName="rootText" presStyleLbl="node3" presStyleIdx="3" presStyleCnt="8" custScaleX="131773" custScaleY="237019" custLinFactNeighborX="-10764" custLinFactNeighborY="-12372">
        <dgm:presLayoutVars>
          <dgm:chPref val="3"/>
        </dgm:presLayoutVars>
      </dgm:prSet>
      <dgm:spPr/>
      <dgm:t>
        <a:bodyPr/>
        <a:lstStyle/>
        <a:p>
          <a:endParaRPr lang="en-US"/>
        </a:p>
      </dgm:t>
    </dgm:pt>
    <dgm:pt modelId="{54C95C22-42EA-EA4A-B11E-F348EC6E9A85}" type="pres">
      <dgm:prSet presAssocID="{46F89886-91EE-6345-9815-E4269EF8D240}" presName="rootConnector" presStyleLbl="node3" presStyleIdx="3" presStyleCnt="8"/>
      <dgm:spPr/>
      <dgm:t>
        <a:bodyPr/>
        <a:lstStyle/>
        <a:p>
          <a:endParaRPr lang="en-US"/>
        </a:p>
      </dgm:t>
    </dgm:pt>
    <dgm:pt modelId="{E163C3D8-6977-8545-A906-97A0A09C608F}" type="pres">
      <dgm:prSet presAssocID="{46F89886-91EE-6345-9815-E4269EF8D240}" presName="hierChild4" presStyleCnt="0"/>
      <dgm:spPr/>
    </dgm:pt>
    <dgm:pt modelId="{106F3AD7-7C0E-4747-B10B-A59A59B7BE13}" type="pres">
      <dgm:prSet presAssocID="{46F89886-91EE-6345-9815-E4269EF8D240}" presName="hierChild5" presStyleCnt="0"/>
      <dgm:spPr/>
    </dgm:pt>
    <dgm:pt modelId="{9B739F8F-F7B4-6C46-BB54-45E80C1AF29F}" type="pres">
      <dgm:prSet presAssocID="{6D431A7B-C176-014D-9F89-192040D548B8}" presName="hierChild5" presStyleCnt="0"/>
      <dgm:spPr/>
    </dgm:pt>
    <dgm:pt modelId="{B1265ABA-601C-474D-A368-6573801C0573}" type="pres">
      <dgm:prSet presAssocID="{888093E6-C2A7-0941-99DC-0B3F62AE7DBA}" presName="Name37" presStyleLbl="parChTrans1D2" presStyleIdx="3" presStyleCnt="8"/>
      <dgm:spPr/>
      <dgm:t>
        <a:bodyPr/>
        <a:lstStyle/>
        <a:p>
          <a:endParaRPr lang="en-US"/>
        </a:p>
      </dgm:t>
    </dgm:pt>
    <dgm:pt modelId="{6DF6D408-9E9C-594A-8A51-035A25CD2812}" type="pres">
      <dgm:prSet presAssocID="{7BE8F279-99F2-544B-8677-F56B89E37415}" presName="hierRoot2" presStyleCnt="0">
        <dgm:presLayoutVars>
          <dgm:hierBranch val="init"/>
        </dgm:presLayoutVars>
      </dgm:prSet>
      <dgm:spPr/>
    </dgm:pt>
    <dgm:pt modelId="{D2025FB2-AFA7-2C42-93F3-C9AC9A875317}" type="pres">
      <dgm:prSet presAssocID="{7BE8F279-99F2-544B-8677-F56B89E37415}" presName="rootComposite" presStyleCnt="0"/>
      <dgm:spPr/>
    </dgm:pt>
    <dgm:pt modelId="{58B9D48D-0187-1545-8654-45E5B695AB85}" type="pres">
      <dgm:prSet presAssocID="{7BE8F279-99F2-544B-8677-F56B89E37415}" presName="rootText" presStyleLbl="node2" presStyleIdx="3" presStyleCnt="6" custScaleX="145389" custScaleY="105306" custLinFactNeighborY="-11975">
        <dgm:presLayoutVars>
          <dgm:chPref val="3"/>
        </dgm:presLayoutVars>
      </dgm:prSet>
      <dgm:spPr/>
      <dgm:t>
        <a:bodyPr/>
        <a:lstStyle/>
        <a:p>
          <a:endParaRPr lang="en-US"/>
        </a:p>
      </dgm:t>
    </dgm:pt>
    <dgm:pt modelId="{A9A896C3-A66F-7F40-88B2-BD410AFF1E5B}" type="pres">
      <dgm:prSet presAssocID="{7BE8F279-99F2-544B-8677-F56B89E37415}" presName="rootConnector" presStyleLbl="node2" presStyleIdx="3" presStyleCnt="6"/>
      <dgm:spPr/>
      <dgm:t>
        <a:bodyPr/>
        <a:lstStyle/>
        <a:p>
          <a:endParaRPr lang="en-US"/>
        </a:p>
      </dgm:t>
    </dgm:pt>
    <dgm:pt modelId="{E37A526D-415C-BA4D-B9A9-DA123C0FCEE7}" type="pres">
      <dgm:prSet presAssocID="{7BE8F279-99F2-544B-8677-F56B89E37415}" presName="hierChild4" presStyleCnt="0"/>
      <dgm:spPr/>
    </dgm:pt>
    <dgm:pt modelId="{08C0022B-9C74-0540-A24E-43A913900994}" type="pres">
      <dgm:prSet presAssocID="{9D46F84E-3E3C-E044-A58C-AAD66163C72E}" presName="Name37" presStyleLbl="parChTrans1D3" presStyleIdx="4" presStyleCnt="8"/>
      <dgm:spPr/>
      <dgm:t>
        <a:bodyPr/>
        <a:lstStyle/>
        <a:p>
          <a:endParaRPr lang="en-US"/>
        </a:p>
      </dgm:t>
    </dgm:pt>
    <dgm:pt modelId="{57D2D2A5-DDD9-744F-8D84-86C07811C5D0}" type="pres">
      <dgm:prSet presAssocID="{0038B0E9-E843-3E4F-A07E-3461C0B29260}" presName="hierRoot2" presStyleCnt="0">
        <dgm:presLayoutVars>
          <dgm:hierBranch val="init"/>
        </dgm:presLayoutVars>
      </dgm:prSet>
      <dgm:spPr/>
    </dgm:pt>
    <dgm:pt modelId="{844492C5-48C4-D242-9DAE-861F77DCA897}" type="pres">
      <dgm:prSet presAssocID="{0038B0E9-E843-3E4F-A07E-3461C0B29260}" presName="rootComposite" presStyleCnt="0"/>
      <dgm:spPr/>
    </dgm:pt>
    <dgm:pt modelId="{B7C4A483-27DA-C843-AD52-8DEA204F6138}" type="pres">
      <dgm:prSet presAssocID="{0038B0E9-E843-3E4F-A07E-3461C0B29260}" presName="rootText" presStyleLbl="node3" presStyleIdx="4" presStyleCnt="8" custScaleX="115440" custScaleY="236514" custLinFactNeighborX="-7799" custLinFactNeighborY="16664">
        <dgm:presLayoutVars>
          <dgm:chPref val="3"/>
        </dgm:presLayoutVars>
      </dgm:prSet>
      <dgm:spPr/>
      <dgm:t>
        <a:bodyPr/>
        <a:lstStyle/>
        <a:p>
          <a:endParaRPr lang="en-US"/>
        </a:p>
      </dgm:t>
    </dgm:pt>
    <dgm:pt modelId="{68FB5317-1FD6-7E44-B0D5-04B69ADC5A96}" type="pres">
      <dgm:prSet presAssocID="{0038B0E9-E843-3E4F-A07E-3461C0B29260}" presName="rootConnector" presStyleLbl="node3" presStyleIdx="4" presStyleCnt="8"/>
      <dgm:spPr/>
      <dgm:t>
        <a:bodyPr/>
        <a:lstStyle/>
        <a:p>
          <a:endParaRPr lang="en-US"/>
        </a:p>
      </dgm:t>
    </dgm:pt>
    <dgm:pt modelId="{155133EF-5454-7A4C-8B5C-2E8697D87861}" type="pres">
      <dgm:prSet presAssocID="{0038B0E9-E843-3E4F-A07E-3461C0B29260}" presName="hierChild4" presStyleCnt="0"/>
      <dgm:spPr/>
    </dgm:pt>
    <dgm:pt modelId="{6C0AC648-1F02-E143-B36A-1BF7F3EA0CFF}" type="pres">
      <dgm:prSet presAssocID="{0038B0E9-E843-3E4F-A07E-3461C0B29260}" presName="hierChild5" presStyleCnt="0"/>
      <dgm:spPr/>
    </dgm:pt>
    <dgm:pt modelId="{903E4C5E-0ECB-8944-A6EB-3FDAEC81CF1C}" type="pres">
      <dgm:prSet presAssocID="{5B54AA0D-E316-7B41-8A69-D8058D428FBE}" presName="Name37" presStyleLbl="parChTrans1D3" presStyleIdx="5" presStyleCnt="8"/>
      <dgm:spPr/>
      <dgm:t>
        <a:bodyPr/>
        <a:lstStyle/>
        <a:p>
          <a:endParaRPr lang="en-US"/>
        </a:p>
      </dgm:t>
    </dgm:pt>
    <dgm:pt modelId="{439FF162-7ED2-B641-AA6F-A947339E3E20}" type="pres">
      <dgm:prSet presAssocID="{4104B371-DFD6-1045-8373-C2C10001A660}" presName="hierRoot2" presStyleCnt="0">
        <dgm:presLayoutVars>
          <dgm:hierBranch val="init"/>
        </dgm:presLayoutVars>
      </dgm:prSet>
      <dgm:spPr/>
    </dgm:pt>
    <dgm:pt modelId="{8247E70F-9FB2-7444-BC2D-DAE326D2B95D}" type="pres">
      <dgm:prSet presAssocID="{4104B371-DFD6-1045-8373-C2C10001A660}" presName="rootComposite" presStyleCnt="0"/>
      <dgm:spPr/>
    </dgm:pt>
    <dgm:pt modelId="{52BA6EA8-C5A5-F64C-BB72-4B8B34D5B710}" type="pres">
      <dgm:prSet presAssocID="{4104B371-DFD6-1045-8373-C2C10001A660}" presName="rootText" presStyleLbl="node3" presStyleIdx="5" presStyleCnt="8" custScaleX="118249" custScaleY="383547" custLinFactNeighborX="-7927" custLinFactNeighborY="15792">
        <dgm:presLayoutVars>
          <dgm:chPref val="3"/>
        </dgm:presLayoutVars>
      </dgm:prSet>
      <dgm:spPr/>
      <dgm:t>
        <a:bodyPr/>
        <a:lstStyle/>
        <a:p>
          <a:endParaRPr lang="en-US"/>
        </a:p>
      </dgm:t>
    </dgm:pt>
    <dgm:pt modelId="{BAE1C4A5-7133-534A-A7DA-8D1F838464BB}" type="pres">
      <dgm:prSet presAssocID="{4104B371-DFD6-1045-8373-C2C10001A660}" presName="rootConnector" presStyleLbl="node3" presStyleIdx="5" presStyleCnt="8"/>
      <dgm:spPr/>
      <dgm:t>
        <a:bodyPr/>
        <a:lstStyle/>
        <a:p>
          <a:endParaRPr lang="en-US"/>
        </a:p>
      </dgm:t>
    </dgm:pt>
    <dgm:pt modelId="{2DF16E71-F017-064B-90E7-B581AFE51764}" type="pres">
      <dgm:prSet presAssocID="{4104B371-DFD6-1045-8373-C2C10001A660}" presName="hierChild4" presStyleCnt="0"/>
      <dgm:spPr/>
    </dgm:pt>
    <dgm:pt modelId="{AE38BE91-D952-7746-97BD-F45B5A680883}" type="pres">
      <dgm:prSet presAssocID="{4104B371-DFD6-1045-8373-C2C10001A660}" presName="hierChild5" presStyleCnt="0"/>
      <dgm:spPr/>
    </dgm:pt>
    <dgm:pt modelId="{D94E297F-DAF5-0F4D-872A-FF7D2CEE0F60}" type="pres">
      <dgm:prSet presAssocID="{7BE8F279-99F2-544B-8677-F56B89E37415}" presName="hierChild5" presStyleCnt="0"/>
      <dgm:spPr/>
    </dgm:pt>
    <dgm:pt modelId="{B3EA64FF-E603-B246-AD2D-0E3BE613808B}" type="pres">
      <dgm:prSet presAssocID="{91BD93B3-6C0E-A041-9392-DC9492D0B6D4}" presName="Name37" presStyleLbl="parChTrans1D2" presStyleIdx="4" presStyleCnt="8"/>
      <dgm:spPr/>
      <dgm:t>
        <a:bodyPr/>
        <a:lstStyle/>
        <a:p>
          <a:endParaRPr lang="en-US"/>
        </a:p>
      </dgm:t>
    </dgm:pt>
    <dgm:pt modelId="{3BED61B0-D5A8-7C45-852C-58CA90DF7D21}" type="pres">
      <dgm:prSet presAssocID="{3770D0D1-3B77-7E48-A17D-4776D81CEDAC}" presName="hierRoot2" presStyleCnt="0">
        <dgm:presLayoutVars>
          <dgm:hierBranch val="init"/>
        </dgm:presLayoutVars>
      </dgm:prSet>
      <dgm:spPr/>
    </dgm:pt>
    <dgm:pt modelId="{5A89B07F-56BC-E944-B018-E38D3E9A010A}" type="pres">
      <dgm:prSet presAssocID="{3770D0D1-3B77-7E48-A17D-4776D81CEDAC}" presName="rootComposite" presStyleCnt="0"/>
      <dgm:spPr/>
    </dgm:pt>
    <dgm:pt modelId="{720616CD-0675-BA45-9240-C44787309294}" type="pres">
      <dgm:prSet presAssocID="{3770D0D1-3B77-7E48-A17D-4776D81CEDAC}" presName="rootText" presStyleLbl="node2" presStyleIdx="4" presStyleCnt="6" custScaleX="145389" custScaleY="279218" custLinFactNeighborX="50" custLinFactNeighborY="-12011">
        <dgm:presLayoutVars>
          <dgm:chPref val="3"/>
        </dgm:presLayoutVars>
      </dgm:prSet>
      <dgm:spPr/>
      <dgm:t>
        <a:bodyPr/>
        <a:lstStyle/>
        <a:p>
          <a:endParaRPr lang="en-US"/>
        </a:p>
      </dgm:t>
    </dgm:pt>
    <dgm:pt modelId="{8E29F7F2-2BD9-A248-87E1-8C215887243B}" type="pres">
      <dgm:prSet presAssocID="{3770D0D1-3B77-7E48-A17D-4776D81CEDAC}" presName="rootConnector" presStyleLbl="node2" presStyleIdx="4" presStyleCnt="6"/>
      <dgm:spPr/>
      <dgm:t>
        <a:bodyPr/>
        <a:lstStyle/>
        <a:p>
          <a:endParaRPr lang="en-US"/>
        </a:p>
      </dgm:t>
    </dgm:pt>
    <dgm:pt modelId="{0C9DF038-77D9-D847-9011-235FA9967407}" type="pres">
      <dgm:prSet presAssocID="{3770D0D1-3B77-7E48-A17D-4776D81CEDAC}" presName="hierChild4" presStyleCnt="0"/>
      <dgm:spPr/>
    </dgm:pt>
    <dgm:pt modelId="{CE077066-009B-D845-B1B2-91055A1BF90F}" type="pres">
      <dgm:prSet presAssocID="{3770D0D1-3B77-7E48-A17D-4776D81CEDAC}" presName="hierChild5" presStyleCnt="0"/>
      <dgm:spPr/>
    </dgm:pt>
    <dgm:pt modelId="{BCA4B607-832A-3545-B3E3-256EFBC19FF5}" type="pres">
      <dgm:prSet presAssocID="{56D3FA82-C8C1-3441-808F-8556C13F01A6}" presName="Name37" presStyleLbl="parChTrans1D2" presStyleIdx="5" presStyleCnt="8"/>
      <dgm:spPr/>
      <dgm:t>
        <a:bodyPr/>
        <a:lstStyle/>
        <a:p>
          <a:endParaRPr lang="en-US"/>
        </a:p>
      </dgm:t>
    </dgm:pt>
    <dgm:pt modelId="{297B469E-19B5-6C48-B232-EDF80D82EC6A}" type="pres">
      <dgm:prSet presAssocID="{8D7F4CF1-C65B-2744-8B62-350FF4432B24}" presName="hierRoot2" presStyleCnt="0">
        <dgm:presLayoutVars>
          <dgm:hierBranch val="init"/>
        </dgm:presLayoutVars>
      </dgm:prSet>
      <dgm:spPr/>
    </dgm:pt>
    <dgm:pt modelId="{07231F13-525E-AE48-9CB4-DF1C08F6DDE3}" type="pres">
      <dgm:prSet presAssocID="{8D7F4CF1-C65B-2744-8B62-350FF4432B24}" presName="rootComposite" presStyleCnt="0"/>
      <dgm:spPr/>
    </dgm:pt>
    <dgm:pt modelId="{2151406D-E373-5D41-9545-6280396F8D22}" type="pres">
      <dgm:prSet presAssocID="{8D7F4CF1-C65B-2744-8B62-350FF4432B24}" presName="rootText" presStyleLbl="node2" presStyleIdx="5" presStyleCnt="6" custScaleX="149606" custScaleY="362941" custLinFactNeighborX="-3122" custLinFactNeighborY="-11717">
        <dgm:presLayoutVars>
          <dgm:chPref val="3"/>
        </dgm:presLayoutVars>
      </dgm:prSet>
      <dgm:spPr/>
      <dgm:t>
        <a:bodyPr/>
        <a:lstStyle/>
        <a:p>
          <a:endParaRPr lang="en-US"/>
        </a:p>
      </dgm:t>
    </dgm:pt>
    <dgm:pt modelId="{404666AA-4AFB-144B-9ACD-42FAB45EBDE1}" type="pres">
      <dgm:prSet presAssocID="{8D7F4CF1-C65B-2744-8B62-350FF4432B24}" presName="rootConnector" presStyleLbl="node2" presStyleIdx="5" presStyleCnt="6"/>
      <dgm:spPr/>
      <dgm:t>
        <a:bodyPr/>
        <a:lstStyle/>
        <a:p>
          <a:endParaRPr lang="en-US"/>
        </a:p>
      </dgm:t>
    </dgm:pt>
    <dgm:pt modelId="{8DA943A2-FEC7-4642-A645-3BD136CC458D}" type="pres">
      <dgm:prSet presAssocID="{8D7F4CF1-C65B-2744-8B62-350FF4432B24}" presName="hierChild4" presStyleCnt="0"/>
      <dgm:spPr/>
    </dgm:pt>
    <dgm:pt modelId="{EA6C39D8-B1A2-42AE-A233-6F27CDBC9954}" type="pres">
      <dgm:prSet presAssocID="{2EFDDA81-C474-483A-8FD5-D570D3C4F848}" presName="Name37" presStyleLbl="parChTrans1D3" presStyleIdx="6" presStyleCnt="8"/>
      <dgm:spPr/>
      <dgm:t>
        <a:bodyPr/>
        <a:lstStyle/>
        <a:p>
          <a:endParaRPr lang="en-GB"/>
        </a:p>
      </dgm:t>
    </dgm:pt>
    <dgm:pt modelId="{11A62FF5-7713-4297-9A5A-BD5C86FF7122}" type="pres">
      <dgm:prSet presAssocID="{B0F7D9BB-7AE8-41A5-9E99-D9E2448DADE8}" presName="hierRoot2" presStyleCnt="0">
        <dgm:presLayoutVars>
          <dgm:hierBranch val="init"/>
        </dgm:presLayoutVars>
      </dgm:prSet>
      <dgm:spPr/>
    </dgm:pt>
    <dgm:pt modelId="{3447BA2E-F912-4AB4-8469-865E39CC05E2}" type="pres">
      <dgm:prSet presAssocID="{B0F7D9BB-7AE8-41A5-9E99-D9E2448DADE8}" presName="rootComposite" presStyleCnt="0"/>
      <dgm:spPr/>
    </dgm:pt>
    <dgm:pt modelId="{13F510A8-C265-42D6-9DCA-E606554601DC}" type="pres">
      <dgm:prSet presAssocID="{B0F7D9BB-7AE8-41A5-9E99-D9E2448DADE8}" presName="rootText" presStyleLbl="node3" presStyleIdx="6" presStyleCnt="8" custScaleX="119642" custScaleY="302203" custLinFactNeighborX="-11598" custLinFactNeighborY="-32831">
        <dgm:presLayoutVars>
          <dgm:chPref val="3"/>
        </dgm:presLayoutVars>
      </dgm:prSet>
      <dgm:spPr/>
      <dgm:t>
        <a:bodyPr/>
        <a:lstStyle/>
        <a:p>
          <a:endParaRPr lang="en-GB"/>
        </a:p>
      </dgm:t>
    </dgm:pt>
    <dgm:pt modelId="{4AC90DED-014D-4491-B805-B7AC4A6443C7}" type="pres">
      <dgm:prSet presAssocID="{B0F7D9BB-7AE8-41A5-9E99-D9E2448DADE8}" presName="rootConnector" presStyleLbl="node3" presStyleIdx="6" presStyleCnt="8"/>
      <dgm:spPr/>
      <dgm:t>
        <a:bodyPr/>
        <a:lstStyle/>
        <a:p>
          <a:endParaRPr lang="en-GB"/>
        </a:p>
      </dgm:t>
    </dgm:pt>
    <dgm:pt modelId="{58E0C800-EFBF-457A-82AB-A709F2067D67}" type="pres">
      <dgm:prSet presAssocID="{B0F7D9BB-7AE8-41A5-9E99-D9E2448DADE8}" presName="hierChild4" presStyleCnt="0"/>
      <dgm:spPr/>
    </dgm:pt>
    <dgm:pt modelId="{8CB80D5C-33D6-4E44-968E-B67469CDB5AD}" type="pres">
      <dgm:prSet presAssocID="{B0F7D9BB-7AE8-41A5-9E99-D9E2448DADE8}" presName="hierChild5" presStyleCnt="0"/>
      <dgm:spPr/>
    </dgm:pt>
    <dgm:pt modelId="{5F001198-5EEE-44D4-BE98-85ED5EEB5FBA}" type="pres">
      <dgm:prSet presAssocID="{23D2BB34-E9DA-416E-B48F-3E7EDB573E0B}" presName="Name37" presStyleLbl="parChTrans1D3" presStyleIdx="7" presStyleCnt="8"/>
      <dgm:spPr/>
      <dgm:t>
        <a:bodyPr/>
        <a:lstStyle/>
        <a:p>
          <a:endParaRPr lang="en-GB"/>
        </a:p>
      </dgm:t>
    </dgm:pt>
    <dgm:pt modelId="{3BB07F56-001F-41AB-A670-7C89EC15C661}" type="pres">
      <dgm:prSet presAssocID="{A9FA761B-5DD7-454F-8B47-8F37AD136148}" presName="hierRoot2" presStyleCnt="0">
        <dgm:presLayoutVars>
          <dgm:hierBranch val="init"/>
        </dgm:presLayoutVars>
      </dgm:prSet>
      <dgm:spPr/>
    </dgm:pt>
    <dgm:pt modelId="{09F799F8-73C6-422F-9A35-855C3805D1CE}" type="pres">
      <dgm:prSet presAssocID="{A9FA761B-5DD7-454F-8B47-8F37AD136148}" presName="rootComposite" presStyleCnt="0"/>
      <dgm:spPr/>
    </dgm:pt>
    <dgm:pt modelId="{82BFE523-7956-48BD-A1A9-EB5DF9C5E57D}" type="pres">
      <dgm:prSet presAssocID="{A9FA761B-5DD7-454F-8B47-8F37AD136148}" presName="rootText" presStyleLbl="node3" presStyleIdx="7" presStyleCnt="8" custScaleX="139725" custScaleY="309771" custLinFactNeighborX="-11988" custLinFactNeighborY="-38560">
        <dgm:presLayoutVars>
          <dgm:chPref val="3"/>
        </dgm:presLayoutVars>
      </dgm:prSet>
      <dgm:spPr/>
      <dgm:t>
        <a:bodyPr/>
        <a:lstStyle/>
        <a:p>
          <a:endParaRPr lang="en-GB"/>
        </a:p>
      </dgm:t>
    </dgm:pt>
    <dgm:pt modelId="{29C07AA7-0490-4F42-B569-6D71469F9689}" type="pres">
      <dgm:prSet presAssocID="{A9FA761B-5DD7-454F-8B47-8F37AD136148}" presName="rootConnector" presStyleLbl="node3" presStyleIdx="7" presStyleCnt="8"/>
      <dgm:spPr/>
      <dgm:t>
        <a:bodyPr/>
        <a:lstStyle/>
        <a:p>
          <a:endParaRPr lang="en-GB"/>
        </a:p>
      </dgm:t>
    </dgm:pt>
    <dgm:pt modelId="{574F93D7-31C5-4F48-AB35-E651641C7C20}" type="pres">
      <dgm:prSet presAssocID="{A9FA761B-5DD7-454F-8B47-8F37AD136148}" presName="hierChild4" presStyleCnt="0"/>
      <dgm:spPr/>
    </dgm:pt>
    <dgm:pt modelId="{2156FD3B-C0DA-47BC-BF56-3F8C77EFCD59}" type="pres">
      <dgm:prSet presAssocID="{A9FA761B-5DD7-454F-8B47-8F37AD136148}" presName="hierChild5" presStyleCnt="0"/>
      <dgm:spPr/>
    </dgm:pt>
    <dgm:pt modelId="{B105BBF8-45A5-824B-979D-A90CDE9978AC}" type="pres">
      <dgm:prSet presAssocID="{8D7F4CF1-C65B-2744-8B62-350FF4432B24}" presName="hierChild5" presStyleCnt="0"/>
      <dgm:spPr/>
    </dgm:pt>
    <dgm:pt modelId="{37E99F33-F685-8940-8FC9-3313702969B6}" type="pres">
      <dgm:prSet presAssocID="{56BD1AEB-6B91-9048-A002-D30D615DA070}" presName="hierChild3" presStyleCnt="0"/>
      <dgm:spPr/>
    </dgm:pt>
    <dgm:pt modelId="{81C3D5F3-C8E8-6840-A8FF-6110CD4F9855}" type="pres">
      <dgm:prSet presAssocID="{9E9BBF8B-FD9E-0B49-8BC8-AA0FB5B4A735}" presName="Name111" presStyleLbl="parChTrans1D2" presStyleIdx="6" presStyleCnt="8"/>
      <dgm:spPr/>
      <dgm:t>
        <a:bodyPr/>
        <a:lstStyle/>
        <a:p>
          <a:endParaRPr lang="en-US"/>
        </a:p>
      </dgm:t>
    </dgm:pt>
    <dgm:pt modelId="{374CE28B-EE62-C74D-89B6-23884929CEBA}" type="pres">
      <dgm:prSet presAssocID="{42A24256-EC0C-8248-8884-55FF0EC52F01}" presName="hierRoot3" presStyleCnt="0">
        <dgm:presLayoutVars>
          <dgm:hierBranch val="init"/>
        </dgm:presLayoutVars>
      </dgm:prSet>
      <dgm:spPr/>
    </dgm:pt>
    <dgm:pt modelId="{480C130F-4044-1040-AF75-9673BF7832FC}" type="pres">
      <dgm:prSet presAssocID="{42A24256-EC0C-8248-8884-55FF0EC52F01}" presName="rootComposite3" presStyleCnt="0"/>
      <dgm:spPr/>
    </dgm:pt>
    <dgm:pt modelId="{0A3298D0-950B-AC41-B253-66369C6000D6}" type="pres">
      <dgm:prSet presAssocID="{42A24256-EC0C-8248-8884-55FF0EC52F01}" presName="rootText3" presStyleLbl="asst1" presStyleIdx="0" presStyleCnt="2" custScaleX="100755" custScaleY="227582" custLinFactNeighborX="-13677" custLinFactNeighborY="-16238">
        <dgm:presLayoutVars>
          <dgm:chPref val="3"/>
        </dgm:presLayoutVars>
      </dgm:prSet>
      <dgm:spPr/>
      <dgm:t>
        <a:bodyPr/>
        <a:lstStyle/>
        <a:p>
          <a:endParaRPr lang="en-US"/>
        </a:p>
      </dgm:t>
    </dgm:pt>
    <dgm:pt modelId="{7EB002F7-7BE3-B144-9B74-26D5D4EAE434}" type="pres">
      <dgm:prSet presAssocID="{42A24256-EC0C-8248-8884-55FF0EC52F01}" presName="rootConnector3" presStyleLbl="asst1" presStyleIdx="0" presStyleCnt="2"/>
      <dgm:spPr/>
      <dgm:t>
        <a:bodyPr/>
        <a:lstStyle/>
        <a:p>
          <a:endParaRPr lang="en-US"/>
        </a:p>
      </dgm:t>
    </dgm:pt>
    <dgm:pt modelId="{01D84C55-4D22-164D-93A3-B329A6AA1004}" type="pres">
      <dgm:prSet presAssocID="{42A24256-EC0C-8248-8884-55FF0EC52F01}" presName="hierChild6" presStyleCnt="0"/>
      <dgm:spPr/>
    </dgm:pt>
    <dgm:pt modelId="{B99DEC6E-6EB2-9546-921C-1E900F5BF87F}" type="pres">
      <dgm:prSet presAssocID="{42A24256-EC0C-8248-8884-55FF0EC52F01}" presName="hierChild7" presStyleCnt="0"/>
      <dgm:spPr/>
    </dgm:pt>
    <dgm:pt modelId="{4BB9262D-09BB-4228-A872-50B2B1A71F28}" type="pres">
      <dgm:prSet presAssocID="{8E5A58CE-3987-4AC7-8400-4D94F4279870}" presName="Name111" presStyleLbl="parChTrans1D2" presStyleIdx="7" presStyleCnt="8"/>
      <dgm:spPr/>
      <dgm:t>
        <a:bodyPr/>
        <a:lstStyle/>
        <a:p>
          <a:endParaRPr lang="en-GB"/>
        </a:p>
      </dgm:t>
    </dgm:pt>
    <dgm:pt modelId="{5478FCD3-3CAE-46D2-850B-8599572A8B25}" type="pres">
      <dgm:prSet presAssocID="{60F3E78E-525B-4768-848A-32718F3481D9}" presName="hierRoot3" presStyleCnt="0">
        <dgm:presLayoutVars>
          <dgm:hierBranch val="init"/>
        </dgm:presLayoutVars>
      </dgm:prSet>
      <dgm:spPr/>
    </dgm:pt>
    <dgm:pt modelId="{2DF959FC-34B7-4657-BB3E-CB7E5DA6D71E}" type="pres">
      <dgm:prSet presAssocID="{60F3E78E-525B-4768-848A-32718F3481D9}" presName="rootComposite3" presStyleCnt="0"/>
      <dgm:spPr/>
    </dgm:pt>
    <dgm:pt modelId="{02F9A2E1-26C2-4E98-9487-42E37FD34070}" type="pres">
      <dgm:prSet presAssocID="{60F3E78E-525B-4768-848A-32718F3481D9}" presName="rootText3" presStyleLbl="asst1" presStyleIdx="1" presStyleCnt="2" custScaleX="99230" custScaleY="147866" custLinFactNeighborX="11180" custLinFactNeighborY="23334">
        <dgm:presLayoutVars>
          <dgm:chPref val="3"/>
        </dgm:presLayoutVars>
      </dgm:prSet>
      <dgm:spPr/>
      <dgm:t>
        <a:bodyPr/>
        <a:lstStyle/>
        <a:p>
          <a:endParaRPr lang="en-GB"/>
        </a:p>
      </dgm:t>
    </dgm:pt>
    <dgm:pt modelId="{81DAE322-7989-47F0-941F-A0F15148CE71}" type="pres">
      <dgm:prSet presAssocID="{60F3E78E-525B-4768-848A-32718F3481D9}" presName="rootConnector3" presStyleLbl="asst1" presStyleIdx="1" presStyleCnt="2"/>
      <dgm:spPr/>
      <dgm:t>
        <a:bodyPr/>
        <a:lstStyle/>
        <a:p>
          <a:endParaRPr lang="en-GB"/>
        </a:p>
      </dgm:t>
    </dgm:pt>
    <dgm:pt modelId="{323442DE-11E3-4505-BECB-4698323C1A85}" type="pres">
      <dgm:prSet presAssocID="{60F3E78E-525B-4768-848A-32718F3481D9}" presName="hierChild6" presStyleCnt="0"/>
      <dgm:spPr/>
    </dgm:pt>
    <dgm:pt modelId="{8217470F-4579-4765-AD47-65C33C7ED600}" type="pres">
      <dgm:prSet presAssocID="{60F3E78E-525B-4768-848A-32718F3481D9}" presName="hierChild7" presStyleCnt="0"/>
      <dgm:spPr/>
    </dgm:pt>
    <dgm:pt modelId="{68960099-8756-447B-8FD1-9AAE653A321E}" type="pres">
      <dgm:prSet presAssocID="{C7CA6F31-9A3E-49BD-8CD2-971EF3C6AB29}" presName="hierRoot1" presStyleCnt="0">
        <dgm:presLayoutVars>
          <dgm:hierBranch val="init"/>
        </dgm:presLayoutVars>
      </dgm:prSet>
      <dgm:spPr/>
    </dgm:pt>
    <dgm:pt modelId="{1C261C82-A3B0-4E62-9357-F5606AD5E9DF}" type="pres">
      <dgm:prSet presAssocID="{C7CA6F31-9A3E-49BD-8CD2-971EF3C6AB29}" presName="rootComposite1" presStyleCnt="0"/>
      <dgm:spPr/>
    </dgm:pt>
    <dgm:pt modelId="{DDAEA679-9F9E-43F9-9EAA-8EA9CB03F949}" type="pres">
      <dgm:prSet presAssocID="{C7CA6F31-9A3E-49BD-8CD2-971EF3C6AB29}" presName="rootText1" presStyleLbl="node0" presStyleIdx="1" presStyleCnt="2" custScaleX="229769" custLinFactNeighborX="-1941" custLinFactNeighborY="-24163">
        <dgm:presLayoutVars>
          <dgm:chPref val="3"/>
        </dgm:presLayoutVars>
      </dgm:prSet>
      <dgm:spPr/>
      <dgm:t>
        <a:bodyPr/>
        <a:lstStyle/>
        <a:p>
          <a:endParaRPr lang="sv-SE"/>
        </a:p>
      </dgm:t>
    </dgm:pt>
    <dgm:pt modelId="{A486EF11-3E94-48B8-B270-E75DE821E53C}" type="pres">
      <dgm:prSet presAssocID="{C7CA6F31-9A3E-49BD-8CD2-971EF3C6AB29}" presName="rootConnector1" presStyleLbl="node1" presStyleIdx="0" presStyleCnt="0"/>
      <dgm:spPr/>
      <dgm:t>
        <a:bodyPr/>
        <a:lstStyle/>
        <a:p>
          <a:endParaRPr lang="sv-SE"/>
        </a:p>
      </dgm:t>
    </dgm:pt>
    <dgm:pt modelId="{F88C1851-02CB-4046-AC4A-D4C1BF287280}" type="pres">
      <dgm:prSet presAssocID="{C7CA6F31-9A3E-49BD-8CD2-971EF3C6AB29}" presName="hierChild2" presStyleCnt="0"/>
      <dgm:spPr/>
    </dgm:pt>
    <dgm:pt modelId="{97E4416B-2CBA-4462-9DCF-3843372A54C6}" type="pres">
      <dgm:prSet presAssocID="{C7CA6F31-9A3E-49BD-8CD2-971EF3C6AB29}" presName="hierChild3" presStyleCnt="0"/>
      <dgm:spPr/>
    </dgm:pt>
  </dgm:ptLst>
  <dgm:cxnLst>
    <dgm:cxn modelId="{A391A1BB-E3F5-E547-A73A-5F2B7335D32F}" type="presOf" srcId="{56D3FA82-C8C1-3441-808F-8556C13F01A6}" destId="{BCA4B607-832A-3545-B3E3-256EFBC19FF5}" srcOrd="0" destOrd="0" presId="urn:microsoft.com/office/officeart/2005/8/layout/orgChart1"/>
    <dgm:cxn modelId="{DE047650-87D6-7E45-BA31-6DE76151F734}" type="presOf" srcId="{A9FA761B-5DD7-454F-8B47-8F37AD136148}" destId="{29C07AA7-0490-4F42-B569-6D71469F9689}" srcOrd="1" destOrd="0" presId="urn:microsoft.com/office/officeart/2005/8/layout/orgChart1"/>
    <dgm:cxn modelId="{A89FD64E-0CC6-B94E-89C4-0E159B835E91}" type="presOf" srcId="{8D7F4CF1-C65B-2744-8B62-350FF4432B24}" destId="{2151406D-E373-5D41-9545-6280396F8D22}" srcOrd="0" destOrd="0" presId="urn:microsoft.com/office/officeart/2005/8/layout/orgChart1"/>
    <dgm:cxn modelId="{CB08C865-4DF0-C842-ADB8-D5C36FE0A43A}" srcId="{56BD1AEB-6B91-9048-A002-D30D615DA070}" destId="{6D431A7B-C176-014D-9F89-192040D548B8}" srcOrd="4" destOrd="0" parTransId="{C4B8E2D6-6338-0047-AE6D-8F57220E7133}" sibTransId="{6229CD0D-CD28-4641-A0CF-B09CBBCE53B3}"/>
    <dgm:cxn modelId="{544B6E54-B06D-364F-997A-AEABB42ED21C}" type="presOf" srcId="{EA949402-738E-9545-82D9-896839331CA3}" destId="{D66B0E24-737C-EF40-958B-A07204099321}" srcOrd="0" destOrd="0" presId="urn:microsoft.com/office/officeart/2005/8/layout/orgChart1"/>
    <dgm:cxn modelId="{3D2C91E6-2554-0A40-857E-40C5B5CE8974}" type="presOf" srcId="{B9636EE7-C37F-694E-92B9-9BE5A4026BC9}" destId="{FD0E0218-BE5E-4B4E-8F07-66C439706AA5}" srcOrd="0" destOrd="0" presId="urn:microsoft.com/office/officeart/2005/8/layout/orgChart1"/>
    <dgm:cxn modelId="{31E8F20F-3B4B-364F-82C1-06AE73DD53D0}" srcId="{56BD1AEB-6B91-9048-A002-D30D615DA070}" destId="{8D7F4CF1-C65B-2744-8B62-350FF4432B24}" srcOrd="7" destOrd="0" parTransId="{56D3FA82-C8C1-3441-808F-8556C13F01A6}" sibTransId="{57A09919-AAA3-3548-A08E-4E04240BED74}"/>
    <dgm:cxn modelId="{DEFCC308-4710-564A-A501-C459E0C2FA4A}" type="presOf" srcId="{5B54AA0D-E316-7B41-8A69-D8058D428FBE}" destId="{903E4C5E-0ECB-8944-A6EB-3FDAEC81CF1C}" srcOrd="0" destOrd="0" presId="urn:microsoft.com/office/officeart/2005/8/layout/orgChart1"/>
    <dgm:cxn modelId="{D4D1AA5F-6BCB-3C4B-8F36-7BFFC570ADE2}" srcId="{7BE8F279-99F2-544B-8677-F56B89E37415}" destId="{4104B371-DFD6-1045-8373-C2C10001A660}" srcOrd="1" destOrd="0" parTransId="{5B54AA0D-E316-7B41-8A69-D8058D428FBE}" sibTransId="{285F9E37-1C7D-BC49-8742-BF71361F3224}"/>
    <dgm:cxn modelId="{445824A6-021D-4548-9E55-F45299B11457}" srcId="{6D431A7B-C176-014D-9F89-192040D548B8}" destId="{46154502-CE14-1E4B-B2C3-79B62209EF52}" srcOrd="0" destOrd="0" parTransId="{C95A75E7-B82A-1643-9A5D-3C8EB593081E}" sibTransId="{EA1E6A77-673A-D740-80A5-B6BA71CBC0E0}"/>
    <dgm:cxn modelId="{F9CD9AF6-5573-EA40-9520-F3E9568A7C4D}" type="presOf" srcId="{2EFDDA81-C474-483A-8FD5-D570D3C4F848}" destId="{EA6C39D8-B1A2-42AE-A233-6F27CDBC9954}" srcOrd="0" destOrd="0" presId="urn:microsoft.com/office/officeart/2005/8/layout/orgChart1"/>
    <dgm:cxn modelId="{B1347CEB-6F11-7E45-A564-1911FED58A51}" type="presOf" srcId="{7BE8F279-99F2-544B-8677-F56B89E37415}" destId="{58B9D48D-0187-1545-8654-45E5B695AB85}" srcOrd="0" destOrd="0" presId="urn:microsoft.com/office/officeart/2005/8/layout/orgChart1"/>
    <dgm:cxn modelId="{4FD60FA3-D35F-1447-8BF3-9149E9A2B33D}" type="presOf" srcId="{3770D0D1-3B77-7E48-A17D-4776D81CEDAC}" destId="{8E29F7F2-2BD9-A248-87E1-8C215887243B}" srcOrd="1" destOrd="0" presId="urn:microsoft.com/office/officeart/2005/8/layout/orgChart1"/>
    <dgm:cxn modelId="{3BDD9F78-1D49-7A4D-BA11-9AC114D3268C}" type="presOf" srcId="{60F3E78E-525B-4768-848A-32718F3481D9}" destId="{81DAE322-7989-47F0-941F-A0F15148CE71}" srcOrd="1" destOrd="0" presId="urn:microsoft.com/office/officeart/2005/8/layout/orgChart1"/>
    <dgm:cxn modelId="{422A0C2A-4F93-9E41-853C-D1C9F6BFB9A2}" type="presOf" srcId="{C7CA6F31-9A3E-49BD-8CD2-971EF3C6AB29}" destId="{A486EF11-3E94-48B8-B270-E75DE821E53C}" srcOrd="1" destOrd="0" presId="urn:microsoft.com/office/officeart/2005/8/layout/orgChart1"/>
    <dgm:cxn modelId="{6EFBA12A-A724-1C47-8972-C5EF4D7F0B17}" srcId="{6D431A7B-C176-014D-9F89-192040D548B8}" destId="{46F89886-91EE-6345-9815-E4269EF8D240}" srcOrd="1" destOrd="0" parTransId="{28552F44-6372-064E-B2E1-5BEC137F269D}" sibTransId="{26BA2115-733A-324E-8EE5-376AA47D3B4F}"/>
    <dgm:cxn modelId="{6E18F2FA-613A-C547-BB18-C17D8E4FBDA0}" type="presOf" srcId="{C95A75E7-B82A-1643-9A5D-3C8EB593081E}" destId="{3253590A-BCD8-A048-81C6-32BF55A1DEA7}" srcOrd="0" destOrd="0" presId="urn:microsoft.com/office/officeart/2005/8/layout/orgChart1"/>
    <dgm:cxn modelId="{A9D8D46F-51B6-4257-85CF-F56CA8BEEA33}" srcId="{8D7F4CF1-C65B-2744-8B62-350FF4432B24}" destId="{B0F7D9BB-7AE8-41A5-9E99-D9E2448DADE8}" srcOrd="0" destOrd="0" parTransId="{2EFDDA81-C474-483A-8FD5-D570D3C4F848}" sibTransId="{DE4F710E-0F57-403D-8961-77FE93712C67}"/>
    <dgm:cxn modelId="{9A1DA213-71B1-1B44-AB1C-6C0AAA576E6A}" type="presOf" srcId="{3770D0D1-3B77-7E48-A17D-4776D81CEDAC}" destId="{720616CD-0675-BA45-9240-C44787309294}" srcOrd="0" destOrd="0" presId="urn:microsoft.com/office/officeart/2005/8/layout/orgChart1"/>
    <dgm:cxn modelId="{8A682460-C4A2-3845-ABEA-8010FB69B671}" srcId="{7BE8F279-99F2-544B-8677-F56B89E37415}" destId="{0038B0E9-E843-3E4F-A07E-3461C0B29260}" srcOrd="0" destOrd="0" parTransId="{9D46F84E-3E3C-E044-A58C-AAD66163C72E}" sibTransId="{AAD6A1D0-C784-D342-A0C6-3E8631B0C348}"/>
    <dgm:cxn modelId="{4A634341-538C-A740-AF43-C5FB7C2775D6}" type="presOf" srcId="{23D2BB34-E9DA-416E-B48F-3E7EDB573E0B}" destId="{5F001198-5EEE-44D4-BE98-85ED5EEB5FBA}" srcOrd="0" destOrd="0" presId="urn:microsoft.com/office/officeart/2005/8/layout/orgChart1"/>
    <dgm:cxn modelId="{572B78C7-DC9E-4129-9C33-493ED1B41562}" srcId="{56BD1AEB-6B91-9048-A002-D30D615DA070}" destId="{60F3E78E-525B-4768-848A-32718F3481D9}" srcOrd="1" destOrd="0" parTransId="{8E5A58CE-3987-4AC7-8400-4D94F4279870}" sibTransId="{5E05B0A9-623F-4C2F-93F1-0E430CF3FFD2}"/>
    <dgm:cxn modelId="{BC8DB311-92F3-914B-B307-40CA4AAC2BB1}" type="presOf" srcId="{8E5A58CE-3987-4AC7-8400-4D94F4279870}" destId="{4BB9262D-09BB-4228-A872-50B2B1A71F28}" srcOrd="0" destOrd="0" presId="urn:microsoft.com/office/officeart/2005/8/layout/orgChart1"/>
    <dgm:cxn modelId="{2A62E866-441A-AE45-A00C-6488B7AE779D}" srcId="{56BD1AEB-6B91-9048-A002-D30D615DA070}" destId="{27A313A7-F808-014F-B242-D85BAE3420F7}" srcOrd="3" destOrd="0" parTransId="{EA949402-738E-9545-82D9-896839331CA3}" sibTransId="{266004BE-435F-E14E-8241-CBF8C7712F49}"/>
    <dgm:cxn modelId="{94E99B20-DEA9-B64F-9B6C-C61300988D33}" type="presOf" srcId="{6D431A7B-C176-014D-9F89-192040D548B8}" destId="{1E505DBD-53D7-9745-9112-BDC531FFF072}" srcOrd="1" destOrd="0" presId="urn:microsoft.com/office/officeart/2005/8/layout/orgChart1"/>
    <dgm:cxn modelId="{AC9A5C19-4F80-B545-A9CC-5C4C642C4685}" type="presOf" srcId="{46F89886-91EE-6345-9815-E4269EF8D240}" destId="{54C95C22-42EA-EA4A-B11E-F348EC6E9A85}" srcOrd="1" destOrd="0" presId="urn:microsoft.com/office/officeart/2005/8/layout/orgChart1"/>
    <dgm:cxn modelId="{E5123E6C-1AF7-914F-8222-4FF0EF3B83EE}" type="presOf" srcId="{56BD1AEB-6B91-9048-A002-D30D615DA070}" destId="{56590E49-238F-4E4F-85DE-9BEC59B5B8E1}" srcOrd="0" destOrd="0" presId="urn:microsoft.com/office/officeart/2005/8/layout/orgChart1"/>
    <dgm:cxn modelId="{4D562976-54B3-9548-86EC-33C2F1FC1FF9}" type="presOf" srcId="{46154502-CE14-1E4B-B2C3-79B62209EF52}" destId="{9636A066-F506-0A4F-9C32-3D80DD88EE57}" srcOrd="0" destOrd="0" presId="urn:microsoft.com/office/officeart/2005/8/layout/orgChart1"/>
    <dgm:cxn modelId="{6241545B-6248-9947-8BFF-674B032F887A}" type="presOf" srcId="{28552F44-6372-064E-B2E1-5BEC137F269D}" destId="{2A4C1E88-953F-A440-A5BC-A788A79FE942}" srcOrd="0" destOrd="0" presId="urn:microsoft.com/office/officeart/2005/8/layout/orgChart1"/>
    <dgm:cxn modelId="{674AFB49-4C6E-0141-9202-24C5AE1A513D}" srcId="{B9636EE7-C37F-694E-92B9-9BE5A4026BC9}" destId="{1ED3B530-03F4-7C45-BD3B-F8E9F8E6573C}" srcOrd="1" destOrd="0" parTransId="{E090203F-44DC-2A41-9F9F-1795570AC988}" sibTransId="{B9584D03-D852-7348-8611-62A199033705}"/>
    <dgm:cxn modelId="{10F0475F-900C-584C-95D4-654117A545D5}" type="presOf" srcId="{A9FA761B-5DD7-454F-8B47-8F37AD136148}" destId="{82BFE523-7956-48BD-A1A9-EB5DF9C5E57D}" srcOrd="0" destOrd="0" presId="urn:microsoft.com/office/officeart/2005/8/layout/orgChart1"/>
    <dgm:cxn modelId="{499CBB54-8362-8149-9699-F2336FD94B16}" type="presOf" srcId="{56BD1AEB-6B91-9048-A002-D30D615DA070}" destId="{8F50C96A-4F59-C442-AE19-3BA40713DC66}" srcOrd="1" destOrd="0" presId="urn:microsoft.com/office/officeart/2005/8/layout/orgChart1"/>
    <dgm:cxn modelId="{8DE4B41B-6C20-A740-B8B9-37191612CD53}" type="presOf" srcId="{C7CA6F31-9A3E-49BD-8CD2-971EF3C6AB29}" destId="{DDAEA679-9F9E-43F9-9EAA-8EA9CB03F949}" srcOrd="0" destOrd="0" presId="urn:microsoft.com/office/officeart/2005/8/layout/orgChart1"/>
    <dgm:cxn modelId="{02D7913B-FFB4-F949-9411-DB02D511A296}" srcId="{1D150559-51EB-4840-B7AF-05778273A4DC}" destId="{56BD1AEB-6B91-9048-A002-D30D615DA070}" srcOrd="0" destOrd="0" parTransId="{F5CF60CC-6CE2-5444-BF41-F4EE81CA2DAE}" sibTransId="{1A7F5FC7-0DB6-DF46-8ACC-C03F17026B9A}"/>
    <dgm:cxn modelId="{A1D2BE06-8CC3-5E41-B6D6-1569DF4CB735}" srcId="{56BD1AEB-6B91-9048-A002-D30D615DA070}" destId="{7BE8F279-99F2-544B-8677-F56B89E37415}" srcOrd="5" destOrd="0" parTransId="{888093E6-C2A7-0941-99DC-0B3F62AE7DBA}" sibTransId="{6AC21BBD-204C-8C43-A863-BFFD5CF09C7C}"/>
    <dgm:cxn modelId="{7D6347A9-C84F-F24F-AF58-F8308FFE64B5}" type="presOf" srcId="{4104B371-DFD6-1045-8373-C2C10001A660}" destId="{BAE1C4A5-7133-534A-A7DA-8D1F838464BB}" srcOrd="1" destOrd="0" presId="urn:microsoft.com/office/officeart/2005/8/layout/orgChart1"/>
    <dgm:cxn modelId="{79BC4F97-DC04-B14E-A311-087AD4F19C4C}" type="presOf" srcId="{B0F7D9BB-7AE8-41A5-9E99-D9E2448DADE8}" destId="{4AC90DED-014D-4491-B805-B7AC4A6443C7}" srcOrd="1" destOrd="0" presId="urn:microsoft.com/office/officeart/2005/8/layout/orgChart1"/>
    <dgm:cxn modelId="{0E01291D-40B7-CE42-882C-85F7D1E3139E}" type="presOf" srcId="{60F3E78E-525B-4768-848A-32718F3481D9}" destId="{02F9A2E1-26C2-4E98-9487-42E37FD34070}" srcOrd="0" destOrd="0" presId="urn:microsoft.com/office/officeart/2005/8/layout/orgChart1"/>
    <dgm:cxn modelId="{8477F6F5-C250-0842-81F1-FB6E2481E98E}" type="presOf" srcId="{1ED3B530-03F4-7C45-BD3B-F8E9F8E6573C}" destId="{76F0EE3F-0CB4-974E-93CC-9F3633EF393C}" srcOrd="1" destOrd="0" presId="urn:microsoft.com/office/officeart/2005/8/layout/orgChart1"/>
    <dgm:cxn modelId="{928FCA7A-9DA7-104A-AAC4-663C30B207CC}" type="presOf" srcId="{B0F7D9BB-7AE8-41A5-9E99-D9E2448DADE8}" destId="{13F510A8-C265-42D6-9DCA-E606554601DC}" srcOrd="0" destOrd="0" presId="urn:microsoft.com/office/officeart/2005/8/layout/orgChart1"/>
    <dgm:cxn modelId="{D7D13BAD-FC21-6043-9F70-A77FA45A942C}" type="presOf" srcId="{9E9BBF8B-FD9E-0B49-8BC8-AA0FB5B4A735}" destId="{81C3D5F3-C8E8-6840-A8FF-6110CD4F9855}" srcOrd="0" destOrd="0" presId="urn:microsoft.com/office/officeart/2005/8/layout/orgChart1"/>
    <dgm:cxn modelId="{99B44CC5-FA01-8A4D-B34A-D81385F155F0}" type="presOf" srcId="{4104B371-DFD6-1045-8373-C2C10001A660}" destId="{52BA6EA8-C5A5-F64C-BB72-4B8B34D5B710}" srcOrd="0" destOrd="0" presId="urn:microsoft.com/office/officeart/2005/8/layout/orgChart1"/>
    <dgm:cxn modelId="{AF079A50-41FE-D141-9EFB-F9169F184C0D}" type="presOf" srcId="{1D150559-51EB-4840-B7AF-05778273A4DC}" destId="{BDA14939-B640-BE40-B962-10BB9D4815E4}" srcOrd="0" destOrd="0" presId="urn:microsoft.com/office/officeart/2005/8/layout/orgChart1"/>
    <dgm:cxn modelId="{DCC1BD38-C595-4E4F-814E-934FEBE0D453}" type="presOf" srcId="{E090203F-44DC-2A41-9F9F-1795570AC988}" destId="{B77799ED-3182-9B48-93F4-68063F4D5171}" srcOrd="0" destOrd="0" presId="urn:microsoft.com/office/officeart/2005/8/layout/orgChart1"/>
    <dgm:cxn modelId="{822ECC42-EA54-D84C-BDFA-FAF18D90E12F}" type="presOf" srcId="{27A313A7-F808-014F-B242-D85BAE3420F7}" destId="{0EDCD6E1-605A-3546-BDE8-36983C8DD3EF}" srcOrd="1" destOrd="0" presId="urn:microsoft.com/office/officeart/2005/8/layout/orgChart1"/>
    <dgm:cxn modelId="{7104D3E1-271E-B840-9358-1BA1022F6E19}" type="presOf" srcId="{8D7F4CF1-C65B-2744-8B62-350FF4432B24}" destId="{404666AA-4AFB-144B-9ACD-42FAB45EBDE1}" srcOrd="1" destOrd="0" presId="urn:microsoft.com/office/officeart/2005/8/layout/orgChart1"/>
    <dgm:cxn modelId="{E50B271F-A31A-E044-860A-DEC79D53A117}" type="presOf" srcId="{1ED3B530-03F4-7C45-BD3B-F8E9F8E6573C}" destId="{4AE8137B-3726-8444-8FD5-41B45D6821EA}" srcOrd="0" destOrd="0" presId="urn:microsoft.com/office/officeart/2005/8/layout/orgChart1"/>
    <dgm:cxn modelId="{438403E2-0E04-47A4-899C-CE138F921221}" srcId="{8D7F4CF1-C65B-2744-8B62-350FF4432B24}" destId="{A9FA761B-5DD7-454F-8B47-8F37AD136148}" srcOrd="1" destOrd="0" parTransId="{23D2BB34-E9DA-416E-B48F-3E7EDB573E0B}" sibTransId="{B70BAFFD-CE77-4394-98F8-E496675F97E1}"/>
    <dgm:cxn modelId="{BD4C43AB-E078-B149-ABF8-FA285F9C4232}" srcId="{56BD1AEB-6B91-9048-A002-D30D615DA070}" destId="{B9636EE7-C37F-694E-92B9-9BE5A4026BC9}" srcOrd="2" destOrd="0" parTransId="{88E0E4F1-79B0-B14E-BD49-6E687DF1EBC6}" sibTransId="{0D3953E8-D143-9448-B13D-C31A56B83CAA}"/>
    <dgm:cxn modelId="{7D58DBA8-BCE2-3041-89B6-72FE449BA148}" type="presOf" srcId="{46154502-CE14-1E4B-B2C3-79B62209EF52}" destId="{56367693-F8E5-9A48-8D57-07F1FC262139}" srcOrd="1" destOrd="0" presId="urn:microsoft.com/office/officeart/2005/8/layout/orgChart1"/>
    <dgm:cxn modelId="{7A94763A-06FD-DE40-8256-5705E9828898}" type="presOf" srcId="{91BD93B3-6C0E-A041-9392-DC9492D0B6D4}" destId="{B3EA64FF-E603-B246-AD2D-0E3BE613808B}" srcOrd="0" destOrd="0" presId="urn:microsoft.com/office/officeart/2005/8/layout/orgChart1"/>
    <dgm:cxn modelId="{1FFB397C-DB76-0D42-9485-F94801F79B8D}" type="presOf" srcId="{B9636EE7-C37F-694E-92B9-9BE5A4026BC9}" destId="{ABA30E57-7392-9445-B501-3B3E15730B86}" srcOrd="1" destOrd="0" presId="urn:microsoft.com/office/officeart/2005/8/layout/orgChart1"/>
    <dgm:cxn modelId="{1B52580B-2C38-5C44-A9DA-3AD4B6212221}" type="presOf" srcId="{46F89886-91EE-6345-9815-E4269EF8D240}" destId="{BF8C39D4-3AA0-C145-8007-A0E27B96575F}" srcOrd="0" destOrd="0" presId="urn:microsoft.com/office/officeart/2005/8/layout/orgChart1"/>
    <dgm:cxn modelId="{75FA70B7-8098-1742-BCB6-DDC4DD0BD34E}" srcId="{56BD1AEB-6B91-9048-A002-D30D615DA070}" destId="{3770D0D1-3B77-7E48-A17D-4776D81CEDAC}" srcOrd="6" destOrd="0" parTransId="{91BD93B3-6C0E-A041-9392-DC9492D0B6D4}" sibTransId="{8966B930-1BE8-394B-ABC5-1E6D643A6A16}"/>
    <dgm:cxn modelId="{DB4453DB-F0BA-1840-A9CF-32271361478B}" type="presOf" srcId="{42A24256-EC0C-8248-8884-55FF0EC52F01}" destId="{7EB002F7-7BE3-B144-9B74-26D5D4EAE434}" srcOrd="1" destOrd="0" presId="urn:microsoft.com/office/officeart/2005/8/layout/orgChart1"/>
    <dgm:cxn modelId="{A8AD3830-ADD1-9941-A1D8-F3B08AF2BDCB}" type="presOf" srcId="{9D46F84E-3E3C-E044-A58C-AAD66163C72E}" destId="{08C0022B-9C74-0540-A24E-43A913900994}" srcOrd="0" destOrd="0" presId="urn:microsoft.com/office/officeart/2005/8/layout/orgChart1"/>
    <dgm:cxn modelId="{8B0446EF-2F74-414E-B4F6-E4027D0C0C29}" type="presOf" srcId="{88E0E4F1-79B0-B14E-BD49-6E687DF1EBC6}" destId="{194DFFE7-8848-964E-A9A8-C7C8BF7C4E5B}" srcOrd="0" destOrd="0" presId="urn:microsoft.com/office/officeart/2005/8/layout/orgChart1"/>
    <dgm:cxn modelId="{2253883C-0F3C-EC43-BC6F-550A43ADC9D1}" srcId="{56BD1AEB-6B91-9048-A002-D30D615DA070}" destId="{42A24256-EC0C-8248-8884-55FF0EC52F01}" srcOrd="0" destOrd="0" parTransId="{9E9BBF8B-FD9E-0B49-8BC8-AA0FB5B4A735}" sibTransId="{E792A66D-C15A-EB4C-914A-923C1AE8B0DF}"/>
    <dgm:cxn modelId="{48902094-CA84-764F-8F0D-1C865AA3F094}" type="presOf" srcId="{7BE8F279-99F2-544B-8677-F56B89E37415}" destId="{A9A896C3-A66F-7F40-88B2-BD410AFF1E5B}" srcOrd="1" destOrd="0" presId="urn:microsoft.com/office/officeart/2005/8/layout/orgChart1"/>
    <dgm:cxn modelId="{FE602634-9604-4E98-A90D-696A5AA53602}" srcId="{1D150559-51EB-4840-B7AF-05778273A4DC}" destId="{C7CA6F31-9A3E-49BD-8CD2-971EF3C6AB29}" srcOrd="1" destOrd="0" parTransId="{1E982D6D-108C-4E8A-868F-4894F5F8E821}" sibTransId="{B4A1B6DA-79BE-4FCE-B607-2893FD546D59}"/>
    <dgm:cxn modelId="{F05B2ED0-C9BE-FF40-AE01-B81359517A68}" type="presOf" srcId="{27A313A7-F808-014F-B242-D85BAE3420F7}" destId="{C8C1F3B6-3C09-3148-B35E-F8800029851D}" srcOrd="0" destOrd="0" presId="urn:microsoft.com/office/officeart/2005/8/layout/orgChart1"/>
    <dgm:cxn modelId="{83E7A4AF-1C73-B24A-83F3-8218A43EEFF6}" type="presOf" srcId="{888093E6-C2A7-0941-99DC-0B3F62AE7DBA}" destId="{B1265ABA-601C-474D-A368-6573801C0573}" srcOrd="0" destOrd="0" presId="urn:microsoft.com/office/officeart/2005/8/layout/orgChart1"/>
    <dgm:cxn modelId="{335C983E-ED8D-A641-AB9E-C691673D3516}" type="presOf" srcId="{42A24256-EC0C-8248-8884-55FF0EC52F01}" destId="{0A3298D0-950B-AC41-B253-66369C6000D6}" srcOrd="0" destOrd="0" presId="urn:microsoft.com/office/officeart/2005/8/layout/orgChart1"/>
    <dgm:cxn modelId="{9006AC68-3C44-A541-9DF6-EA622D526CCB}" type="presOf" srcId="{6D431A7B-C176-014D-9F89-192040D548B8}" destId="{6585EBBF-9C90-B645-88A0-08E1E16F23EA}" srcOrd="0" destOrd="0" presId="urn:microsoft.com/office/officeart/2005/8/layout/orgChart1"/>
    <dgm:cxn modelId="{20EB06E7-CDC9-2145-849E-2CBC6265383E}" srcId="{B9636EE7-C37F-694E-92B9-9BE5A4026BC9}" destId="{B7CEE87E-1EF4-C949-AA3C-EF5DEF037F59}" srcOrd="0" destOrd="0" parTransId="{CD896A6F-F258-6E46-9EB2-3B1F73608B49}" sibTransId="{3A5226D0-0954-D84B-ABC8-791A30E4432E}"/>
    <dgm:cxn modelId="{4A597139-2A9B-F74A-84A0-F86B751B3003}" type="presOf" srcId="{CD896A6F-F258-6E46-9EB2-3B1F73608B49}" destId="{1035D9AE-C1AC-914B-99BE-CAE97260034A}" srcOrd="0" destOrd="0" presId="urn:microsoft.com/office/officeart/2005/8/layout/orgChart1"/>
    <dgm:cxn modelId="{7B20631D-B768-844E-ABED-4C942F45E50C}" type="presOf" srcId="{C4B8E2D6-6338-0047-AE6D-8F57220E7133}" destId="{476ED89D-EB6A-0C4F-B4F8-420BD20BE4CA}" srcOrd="0" destOrd="0" presId="urn:microsoft.com/office/officeart/2005/8/layout/orgChart1"/>
    <dgm:cxn modelId="{C333CF7A-3AB6-0448-9FBE-ED210962D45A}" type="presOf" srcId="{B7CEE87E-1EF4-C949-AA3C-EF5DEF037F59}" destId="{064A234D-6366-234B-BA83-1574B9AE9ECD}" srcOrd="0" destOrd="0" presId="urn:microsoft.com/office/officeart/2005/8/layout/orgChart1"/>
    <dgm:cxn modelId="{1E9C157D-A6FA-284E-BC56-BA62B39C300F}" type="presOf" srcId="{0038B0E9-E843-3E4F-A07E-3461C0B29260}" destId="{B7C4A483-27DA-C843-AD52-8DEA204F6138}" srcOrd="0" destOrd="0" presId="urn:microsoft.com/office/officeart/2005/8/layout/orgChart1"/>
    <dgm:cxn modelId="{1B418846-8C0E-1D44-90FC-23D835EF2A6D}" type="presOf" srcId="{0038B0E9-E843-3E4F-A07E-3461C0B29260}" destId="{68FB5317-1FD6-7E44-B0D5-04B69ADC5A96}" srcOrd="1" destOrd="0" presId="urn:microsoft.com/office/officeart/2005/8/layout/orgChart1"/>
    <dgm:cxn modelId="{E36D6677-C454-CB4F-85DE-CE3784D66A69}" type="presOf" srcId="{B7CEE87E-1EF4-C949-AA3C-EF5DEF037F59}" destId="{97BB2A90-3486-F043-816B-2EB160DC0919}" srcOrd="1" destOrd="0" presId="urn:microsoft.com/office/officeart/2005/8/layout/orgChart1"/>
    <dgm:cxn modelId="{5228A885-32FB-1048-AF32-B7274AC73F86}" type="presParOf" srcId="{BDA14939-B640-BE40-B962-10BB9D4815E4}" destId="{84FFDB57-BCA7-5E48-9DD2-3FCE8D258E61}" srcOrd="0" destOrd="0" presId="urn:microsoft.com/office/officeart/2005/8/layout/orgChart1"/>
    <dgm:cxn modelId="{AA3DC8E3-95FA-BE45-9635-0E0C78B15151}" type="presParOf" srcId="{84FFDB57-BCA7-5E48-9DD2-3FCE8D258E61}" destId="{748F7AC6-801A-E443-A4C1-26206FB9D7B3}" srcOrd="0" destOrd="0" presId="urn:microsoft.com/office/officeart/2005/8/layout/orgChart1"/>
    <dgm:cxn modelId="{4E255401-8A13-CF41-AE53-DBF878E62D7B}" type="presParOf" srcId="{748F7AC6-801A-E443-A4C1-26206FB9D7B3}" destId="{56590E49-238F-4E4F-85DE-9BEC59B5B8E1}" srcOrd="0" destOrd="0" presId="urn:microsoft.com/office/officeart/2005/8/layout/orgChart1"/>
    <dgm:cxn modelId="{C6D918A8-BEAD-BE49-9409-054C56E913BA}" type="presParOf" srcId="{748F7AC6-801A-E443-A4C1-26206FB9D7B3}" destId="{8F50C96A-4F59-C442-AE19-3BA40713DC66}" srcOrd="1" destOrd="0" presId="urn:microsoft.com/office/officeart/2005/8/layout/orgChart1"/>
    <dgm:cxn modelId="{48AA5D14-8085-E442-9D9D-2872A1B481BB}" type="presParOf" srcId="{84FFDB57-BCA7-5E48-9DD2-3FCE8D258E61}" destId="{B2578A3B-D24E-924A-B086-65CE37ABE3A3}" srcOrd="1" destOrd="0" presId="urn:microsoft.com/office/officeart/2005/8/layout/orgChart1"/>
    <dgm:cxn modelId="{5EBDEEA8-F664-FE47-9F5B-0022C03FF81E}" type="presParOf" srcId="{B2578A3B-D24E-924A-B086-65CE37ABE3A3}" destId="{194DFFE7-8848-964E-A9A8-C7C8BF7C4E5B}" srcOrd="0" destOrd="0" presId="urn:microsoft.com/office/officeart/2005/8/layout/orgChart1"/>
    <dgm:cxn modelId="{FD7C38DA-CC06-4A4F-BD0D-7E84F4E05629}" type="presParOf" srcId="{B2578A3B-D24E-924A-B086-65CE37ABE3A3}" destId="{B39A8730-5357-7A42-91BA-EE62BE02A75D}" srcOrd="1" destOrd="0" presId="urn:microsoft.com/office/officeart/2005/8/layout/orgChart1"/>
    <dgm:cxn modelId="{935F44CD-9937-274C-A13D-662489071B8F}" type="presParOf" srcId="{B39A8730-5357-7A42-91BA-EE62BE02A75D}" destId="{0A681B80-8E94-F64A-ADB5-5BBC6819BC47}" srcOrd="0" destOrd="0" presId="urn:microsoft.com/office/officeart/2005/8/layout/orgChart1"/>
    <dgm:cxn modelId="{4C682974-2A29-3749-BB25-69922932C2A5}" type="presParOf" srcId="{0A681B80-8E94-F64A-ADB5-5BBC6819BC47}" destId="{FD0E0218-BE5E-4B4E-8F07-66C439706AA5}" srcOrd="0" destOrd="0" presId="urn:microsoft.com/office/officeart/2005/8/layout/orgChart1"/>
    <dgm:cxn modelId="{5A2B1472-7EDD-EE42-B28D-1880427E93DA}" type="presParOf" srcId="{0A681B80-8E94-F64A-ADB5-5BBC6819BC47}" destId="{ABA30E57-7392-9445-B501-3B3E15730B86}" srcOrd="1" destOrd="0" presId="urn:microsoft.com/office/officeart/2005/8/layout/orgChart1"/>
    <dgm:cxn modelId="{C89F71B6-0530-3F4B-A51B-F5EECB9D24F6}" type="presParOf" srcId="{B39A8730-5357-7A42-91BA-EE62BE02A75D}" destId="{5F3BF9AF-5239-D64E-BEF2-3A5635C03C96}" srcOrd="1" destOrd="0" presId="urn:microsoft.com/office/officeart/2005/8/layout/orgChart1"/>
    <dgm:cxn modelId="{94E84D7D-CCD6-DC45-8431-7B84FF589C25}" type="presParOf" srcId="{5F3BF9AF-5239-D64E-BEF2-3A5635C03C96}" destId="{1035D9AE-C1AC-914B-99BE-CAE97260034A}" srcOrd="0" destOrd="0" presId="urn:microsoft.com/office/officeart/2005/8/layout/orgChart1"/>
    <dgm:cxn modelId="{1DC051EE-FB04-E64E-9A09-A070BDDDB296}" type="presParOf" srcId="{5F3BF9AF-5239-D64E-BEF2-3A5635C03C96}" destId="{0EE79F52-806A-3D45-9DC5-E0EBC59FD945}" srcOrd="1" destOrd="0" presId="urn:microsoft.com/office/officeart/2005/8/layout/orgChart1"/>
    <dgm:cxn modelId="{7172D9BD-55C2-6F42-82E4-6CBB6FDFC81A}" type="presParOf" srcId="{0EE79F52-806A-3D45-9DC5-E0EBC59FD945}" destId="{EEEB63D4-2AB1-274D-859D-E0D1AD3FBC81}" srcOrd="0" destOrd="0" presId="urn:microsoft.com/office/officeart/2005/8/layout/orgChart1"/>
    <dgm:cxn modelId="{01DE65F7-CEFD-8E4A-9F4F-C014BDBB92CD}" type="presParOf" srcId="{EEEB63D4-2AB1-274D-859D-E0D1AD3FBC81}" destId="{064A234D-6366-234B-BA83-1574B9AE9ECD}" srcOrd="0" destOrd="0" presId="urn:microsoft.com/office/officeart/2005/8/layout/orgChart1"/>
    <dgm:cxn modelId="{25EC2196-91DA-2540-998B-D170C58CF76B}" type="presParOf" srcId="{EEEB63D4-2AB1-274D-859D-E0D1AD3FBC81}" destId="{97BB2A90-3486-F043-816B-2EB160DC0919}" srcOrd="1" destOrd="0" presId="urn:microsoft.com/office/officeart/2005/8/layout/orgChart1"/>
    <dgm:cxn modelId="{CED9D86F-A526-2942-A9B7-719B1006CC46}" type="presParOf" srcId="{0EE79F52-806A-3D45-9DC5-E0EBC59FD945}" destId="{C7C13377-A539-2545-9FFF-72C06A835F1F}" srcOrd="1" destOrd="0" presId="urn:microsoft.com/office/officeart/2005/8/layout/orgChart1"/>
    <dgm:cxn modelId="{8A7D274C-2FF8-D94A-842C-E3A1112DE305}" type="presParOf" srcId="{0EE79F52-806A-3D45-9DC5-E0EBC59FD945}" destId="{DB12560C-AD61-F843-8772-80035CC996AE}" srcOrd="2" destOrd="0" presId="urn:microsoft.com/office/officeart/2005/8/layout/orgChart1"/>
    <dgm:cxn modelId="{77FEE934-4DB5-0B48-96DC-39048A8931B5}" type="presParOf" srcId="{5F3BF9AF-5239-D64E-BEF2-3A5635C03C96}" destId="{B77799ED-3182-9B48-93F4-68063F4D5171}" srcOrd="2" destOrd="0" presId="urn:microsoft.com/office/officeart/2005/8/layout/orgChart1"/>
    <dgm:cxn modelId="{EF0A3C33-509E-2E4A-A203-02C262E0268F}" type="presParOf" srcId="{5F3BF9AF-5239-D64E-BEF2-3A5635C03C96}" destId="{A6A9D29B-32E8-6344-B6BC-9B77B1DAA2CA}" srcOrd="3" destOrd="0" presId="urn:microsoft.com/office/officeart/2005/8/layout/orgChart1"/>
    <dgm:cxn modelId="{E19F91BB-A439-CF40-8CA7-F48D33B3C5BA}" type="presParOf" srcId="{A6A9D29B-32E8-6344-B6BC-9B77B1DAA2CA}" destId="{252B1D58-AEFF-EB40-87B1-A00E12668462}" srcOrd="0" destOrd="0" presId="urn:microsoft.com/office/officeart/2005/8/layout/orgChart1"/>
    <dgm:cxn modelId="{DAF3F1E8-5365-2346-B7EC-F90495787AA7}" type="presParOf" srcId="{252B1D58-AEFF-EB40-87B1-A00E12668462}" destId="{4AE8137B-3726-8444-8FD5-41B45D6821EA}" srcOrd="0" destOrd="0" presId="urn:microsoft.com/office/officeart/2005/8/layout/orgChart1"/>
    <dgm:cxn modelId="{6E647ABB-AD17-7B4D-83A6-E115F376D5D5}" type="presParOf" srcId="{252B1D58-AEFF-EB40-87B1-A00E12668462}" destId="{76F0EE3F-0CB4-974E-93CC-9F3633EF393C}" srcOrd="1" destOrd="0" presId="urn:microsoft.com/office/officeart/2005/8/layout/orgChart1"/>
    <dgm:cxn modelId="{4326FB13-213A-1649-A48A-32C19C37ED8E}" type="presParOf" srcId="{A6A9D29B-32E8-6344-B6BC-9B77B1DAA2CA}" destId="{50E3CF5D-29B2-A140-B082-F91B265C8E74}" srcOrd="1" destOrd="0" presId="urn:microsoft.com/office/officeart/2005/8/layout/orgChart1"/>
    <dgm:cxn modelId="{8C79101C-CEAE-CD41-9F7A-2337DDD2252C}" type="presParOf" srcId="{A6A9D29B-32E8-6344-B6BC-9B77B1DAA2CA}" destId="{BF345990-8024-B541-BB35-046A31A4D9C8}" srcOrd="2" destOrd="0" presId="urn:microsoft.com/office/officeart/2005/8/layout/orgChart1"/>
    <dgm:cxn modelId="{129D268A-7D59-134D-A201-52E14A31891F}" type="presParOf" srcId="{B39A8730-5357-7A42-91BA-EE62BE02A75D}" destId="{7406B07B-4141-2F4B-B0CD-46B1DAD65579}" srcOrd="2" destOrd="0" presId="urn:microsoft.com/office/officeart/2005/8/layout/orgChart1"/>
    <dgm:cxn modelId="{5C3955A1-4538-A042-B9E8-C0D689A9D5BC}" type="presParOf" srcId="{B2578A3B-D24E-924A-B086-65CE37ABE3A3}" destId="{D66B0E24-737C-EF40-958B-A07204099321}" srcOrd="2" destOrd="0" presId="urn:microsoft.com/office/officeart/2005/8/layout/orgChart1"/>
    <dgm:cxn modelId="{E1BCF4D4-11AF-3249-849F-72FD59634C3F}" type="presParOf" srcId="{B2578A3B-D24E-924A-B086-65CE37ABE3A3}" destId="{4ED3C7C1-E786-0B41-ABEB-AB115A345CB2}" srcOrd="3" destOrd="0" presId="urn:microsoft.com/office/officeart/2005/8/layout/orgChart1"/>
    <dgm:cxn modelId="{1F168480-2BDA-EB49-AAE8-B5385DAF1F3D}" type="presParOf" srcId="{4ED3C7C1-E786-0B41-ABEB-AB115A345CB2}" destId="{35AB16DF-BC10-E54A-91C1-BFB6C627D9C4}" srcOrd="0" destOrd="0" presId="urn:microsoft.com/office/officeart/2005/8/layout/orgChart1"/>
    <dgm:cxn modelId="{DFE41EB5-5401-AC4C-BF0D-89A3AA8AEBD2}" type="presParOf" srcId="{35AB16DF-BC10-E54A-91C1-BFB6C627D9C4}" destId="{C8C1F3B6-3C09-3148-B35E-F8800029851D}" srcOrd="0" destOrd="0" presId="urn:microsoft.com/office/officeart/2005/8/layout/orgChart1"/>
    <dgm:cxn modelId="{47E56AC8-3958-444E-8BF1-4D4BCE953581}" type="presParOf" srcId="{35AB16DF-BC10-E54A-91C1-BFB6C627D9C4}" destId="{0EDCD6E1-605A-3546-BDE8-36983C8DD3EF}" srcOrd="1" destOrd="0" presId="urn:microsoft.com/office/officeart/2005/8/layout/orgChart1"/>
    <dgm:cxn modelId="{3BD99E59-5635-EB41-B32F-FE36DDCF5E78}" type="presParOf" srcId="{4ED3C7C1-E786-0B41-ABEB-AB115A345CB2}" destId="{C2BEED1B-353B-154E-BBA7-3C3B59238600}" srcOrd="1" destOrd="0" presId="urn:microsoft.com/office/officeart/2005/8/layout/orgChart1"/>
    <dgm:cxn modelId="{A628A79C-34B5-A345-A91D-82CEEA8581FC}" type="presParOf" srcId="{4ED3C7C1-E786-0B41-ABEB-AB115A345CB2}" destId="{B3775A6B-9021-1E47-A6B3-7BC7EE16122D}" srcOrd="2" destOrd="0" presId="urn:microsoft.com/office/officeart/2005/8/layout/orgChart1"/>
    <dgm:cxn modelId="{4FEBC5EB-81C6-5B4D-AC60-53F960CF483D}" type="presParOf" srcId="{B2578A3B-D24E-924A-B086-65CE37ABE3A3}" destId="{476ED89D-EB6A-0C4F-B4F8-420BD20BE4CA}" srcOrd="4" destOrd="0" presId="urn:microsoft.com/office/officeart/2005/8/layout/orgChart1"/>
    <dgm:cxn modelId="{D29C3CBA-2BEC-4849-BB85-F178825F457C}" type="presParOf" srcId="{B2578A3B-D24E-924A-B086-65CE37ABE3A3}" destId="{60788C0E-EBCD-6C4F-A4D7-7FBB35BCECC6}" srcOrd="5" destOrd="0" presId="urn:microsoft.com/office/officeart/2005/8/layout/orgChart1"/>
    <dgm:cxn modelId="{64F2198E-E61A-384D-B973-5E00BE6D60D7}" type="presParOf" srcId="{60788C0E-EBCD-6C4F-A4D7-7FBB35BCECC6}" destId="{88C91F2A-8A36-3343-9C57-117CA0ED9678}" srcOrd="0" destOrd="0" presId="urn:microsoft.com/office/officeart/2005/8/layout/orgChart1"/>
    <dgm:cxn modelId="{CA8FC894-2742-9345-9780-1A724DDA3485}" type="presParOf" srcId="{88C91F2A-8A36-3343-9C57-117CA0ED9678}" destId="{6585EBBF-9C90-B645-88A0-08E1E16F23EA}" srcOrd="0" destOrd="0" presId="urn:microsoft.com/office/officeart/2005/8/layout/orgChart1"/>
    <dgm:cxn modelId="{E382F4A6-6BA9-5D4C-B7FA-D6B918DA4F86}" type="presParOf" srcId="{88C91F2A-8A36-3343-9C57-117CA0ED9678}" destId="{1E505DBD-53D7-9745-9112-BDC531FFF072}" srcOrd="1" destOrd="0" presId="urn:microsoft.com/office/officeart/2005/8/layout/orgChart1"/>
    <dgm:cxn modelId="{755155BF-510E-E947-A154-80DE6842E7D3}" type="presParOf" srcId="{60788C0E-EBCD-6C4F-A4D7-7FBB35BCECC6}" destId="{3794FB41-083B-0244-B29F-97130354A22E}" srcOrd="1" destOrd="0" presId="urn:microsoft.com/office/officeart/2005/8/layout/orgChart1"/>
    <dgm:cxn modelId="{775D1B71-DFCF-8B48-8AE0-A6816BA03980}" type="presParOf" srcId="{3794FB41-083B-0244-B29F-97130354A22E}" destId="{3253590A-BCD8-A048-81C6-32BF55A1DEA7}" srcOrd="0" destOrd="0" presId="urn:microsoft.com/office/officeart/2005/8/layout/orgChart1"/>
    <dgm:cxn modelId="{4314E902-7855-D94F-9FDF-61473DA73547}" type="presParOf" srcId="{3794FB41-083B-0244-B29F-97130354A22E}" destId="{E8B6C349-71BB-EB46-8464-4BCD8B04555F}" srcOrd="1" destOrd="0" presId="urn:microsoft.com/office/officeart/2005/8/layout/orgChart1"/>
    <dgm:cxn modelId="{BFCBAEAA-8334-E641-A3F9-DDD294749F31}" type="presParOf" srcId="{E8B6C349-71BB-EB46-8464-4BCD8B04555F}" destId="{12CF91DD-8A57-C240-8008-C3B939E6A695}" srcOrd="0" destOrd="0" presId="urn:microsoft.com/office/officeart/2005/8/layout/orgChart1"/>
    <dgm:cxn modelId="{A180E18F-EF5A-9F4D-A4FE-CDF11FE308ED}" type="presParOf" srcId="{12CF91DD-8A57-C240-8008-C3B939E6A695}" destId="{9636A066-F506-0A4F-9C32-3D80DD88EE57}" srcOrd="0" destOrd="0" presId="urn:microsoft.com/office/officeart/2005/8/layout/orgChart1"/>
    <dgm:cxn modelId="{AB596116-DE4B-C447-816C-43AE34D5F00B}" type="presParOf" srcId="{12CF91DD-8A57-C240-8008-C3B939E6A695}" destId="{56367693-F8E5-9A48-8D57-07F1FC262139}" srcOrd="1" destOrd="0" presId="urn:microsoft.com/office/officeart/2005/8/layout/orgChart1"/>
    <dgm:cxn modelId="{CFA604AA-2E4C-8E4C-9B61-4295E292A507}" type="presParOf" srcId="{E8B6C349-71BB-EB46-8464-4BCD8B04555F}" destId="{48F3BFF1-2115-1D44-8692-389B5BC15215}" srcOrd="1" destOrd="0" presId="urn:microsoft.com/office/officeart/2005/8/layout/orgChart1"/>
    <dgm:cxn modelId="{0A9BC24E-AC94-714F-98F4-B9666D22D38F}" type="presParOf" srcId="{E8B6C349-71BB-EB46-8464-4BCD8B04555F}" destId="{1C88032F-9E7C-6C48-8E31-950F15B2AF55}" srcOrd="2" destOrd="0" presId="urn:microsoft.com/office/officeart/2005/8/layout/orgChart1"/>
    <dgm:cxn modelId="{A44CE23F-6DF0-1247-ACA4-E2A129B1048D}" type="presParOf" srcId="{3794FB41-083B-0244-B29F-97130354A22E}" destId="{2A4C1E88-953F-A440-A5BC-A788A79FE942}" srcOrd="2" destOrd="0" presId="urn:microsoft.com/office/officeart/2005/8/layout/orgChart1"/>
    <dgm:cxn modelId="{3F541FF7-7F28-4F43-B1D1-9C6C791E5222}" type="presParOf" srcId="{3794FB41-083B-0244-B29F-97130354A22E}" destId="{BCF650D3-E6B7-024D-8C2B-06FA761BAADD}" srcOrd="3" destOrd="0" presId="urn:microsoft.com/office/officeart/2005/8/layout/orgChart1"/>
    <dgm:cxn modelId="{160660FF-1559-5542-8200-8F8D40DB8068}" type="presParOf" srcId="{BCF650D3-E6B7-024D-8C2B-06FA761BAADD}" destId="{BEF0BBAE-0867-1A4C-BDF8-9E896B3DC00E}" srcOrd="0" destOrd="0" presId="urn:microsoft.com/office/officeart/2005/8/layout/orgChart1"/>
    <dgm:cxn modelId="{50856E8B-5787-594C-A995-D9CE95EE7EF2}" type="presParOf" srcId="{BEF0BBAE-0867-1A4C-BDF8-9E896B3DC00E}" destId="{BF8C39D4-3AA0-C145-8007-A0E27B96575F}" srcOrd="0" destOrd="0" presId="urn:microsoft.com/office/officeart/2005/8/layout/orgChart1"/>
    <dgm:cxn modelId="{D73721EA-4452-9E46-93D6-A7340FF72670}" type="presParOf" srcId="{BEF0BBAE-0867-1A4C-BDF8-9E896B3DC00E}" destId="{54C95C22-42EA-EA4A-B11E-F348EC6E9A85}" srcOrd="1" destOrd="0" presId="urn:microsoft.com/office/officeart/2005/8/layout/orgChart1"/>
    <dgm:cxn modelId="{7C7BAFC7-FBBD-604F-BCE6-934F8EBE10F9}" type="presParOf" srcId="{BCF650D3-E6B7-024D-8C2B-06FA761BAADD}" destId="{E163C3D8-6977-8545-A906-97A0A09C608F}" srcOrd="1" destOrd="0" presId="urn:microsoft.com/office/officeart/2005/8/layout/orgChart1"/>
    <dgm:cxn modelId="{715B783E-B967-7744-9326-43022FAEF2BC}" type="presParOf" srcId="{BCF650D3-E6B7-024D-8C2B-06FA761BAADD}" destId="{106F3AD7-7C0E-4747-B10B-A59A59B7BE13}" srcOrd="2" destOrd="0" presId="urn:microsoft.com/office/officeart/2005/8/layout/orgChart1"/>
    <dgm:cxn modelId="{388763CE-8437-D94B-883E-49B7BDF3369E}" type="presParOf" srcId="{60788C0E-EBCD-6C4F-A4D7-7FBB35BCECC6}" destId="{9B739F8F-F7B4-6C46-BB54-45E80C1AF29F}" srcOrd="2" destOrd="0" presId="urn:microsoft.com/office/officeart/2005/8/layout/orgChart1"/>
    <dgm:cxn modelId="{5B3A1A73-92CC-4E43-BF75-4AE3EE4987DC}" type="presParOf" srcId="{B2578A3B-D24E-924A-B086-65CE37ABE3A3}" destId="{B1265ABA-601C-474D-A368-6573801C0573}" srcOrd="6" destOrd="0" presId="urn:microsoft.com/office/officeart/2005/8/layout/orgChart1"/>
    <dgm:cxn modelId="{7E293EAF-B46A-3245-9539-28B9E0641DE8}" type="presParOf" srcId="{B2578A3B-D24E-924A-B086-65CE37ABE3A3}" destId="{6DF6D408-9E9C-594A-8A51-035A25CD2812}" srcOrd="7" destOrd="0" presId="urn:microsoft.com/office/officeart/2005/8/layout/orgChart1"/>
    <dgm:cxn modelId="{A32A4468-2D85-D24D-B063-CFE80E71BF59}" type="presParOf" srcId="{6DF6D408-9E9C-594A-8A51-035A25CD2812}" destId="{D2025FB2-AFA7-2C42-93F3-C9AC9A875317}" srcOrd="0" destOrd="0" presId="urn:microsoft.com/office/officeart/2005/8/layout/orgChart1"/>
    <dgm:cxn modelId="{4F111DCD-866C-8B45-9D3C-0B3A3833CE05}" type="presParOf" srcId="{D2025FB2-AFA7-2C42-93F3-C9AC9A875317}" destId="{58B9D48D-0187-1545-8654-45E5B695AB85}" srcOrd="0" destOrd="0" presId="urn:microsoft.com/office/officeart/2005/8/layout/orgChart1"/>
    <dgm:cxn modelId="{1F506EBB-C89D-4346-B0BC-86B36299F84D}" type="presParOf" srcId="{D2025FB2-AFA7-2C42-93F3-C9AC9A875317}" destId="{A9A896C3-A66F-7F40-88B2-BD410AFF1E5B}" srcOrd="1" destOrd="0" presId="urn:microsoft.com/office/officeart/2005/8/layout/orgChart1"/>
    <dgm:cxn modelId="{3116B732-8B84-964F-88BA-775A2CEABD2F}" type="presParOf" srcId="{6DF6D408-9E9C-594A-8A51-035A25CD2812}" destId="{E37A526D-415C-BA4D-B9A9-DA123C0FCEE7}" srcOrd="1" destOrd="0" presId="urn:microsoft.com/office/officeart/2005/8/layout/orgChart1"/>
    <dgm:cxn modelId="{C180586D-494C-EC47-AB23-A8E25A10F382}" type="presParOf" srcId="{E37A526D-415C-BA4D-B9A9-DA123C0FCEE7}" destId="{08C0022B-9C74-0540-A24E-43A913900994}" srcOrd="0" destOrd="0" presId="urn:microsoft.com/office/officeart/2005/8/layout/orgChart1"/>
    <dgm:cxn modelId="{131CF4C4-6C6E-8F4D-86FB-F47E53A15257}" type="presParOf" srcId="{E37A526D-415C-BA4D-B9A9-DA123C0FCEE7}" destId="{57D2D2A5-DDD9-744F-8D84-86C07811C5D0}" srcOrd="1" destOrd="0" presId="urn:microsoft.com/office/officeart/2005/8/layout/orgChart1"/>
    <dgm:cxn modelId="{81959B40-328E-2043-9257-B9345E8C5986}" type="presParOf" srcId="{57D2D2A5-DDD9-744F-8D84-86C07811C5D0}" destId="{844492C5-48C4-D242-9DAE-861F77DCA897}" srcOrd="0" destOrd="0" presId="urn:microsoft.com/office/officeart/2005/8/layout/orgChart1"/>
    <dgm:cxn modelId="{714E1B2C-B8E4-8B41-A2B4-901215DC0667}" type="presParOf" srcId="{844492C5-48C4-D242-9DAE-861F77DCA897}" destId="{B7C4A483-27DA-C843-AD52-8DEA204F6138}" srcOrd="0" destOrd="0" presId="urn:microsoft.com/office/officeart/2005/8/layout/orgChart1"/>
    <dgm:cxn modelId="{95CBC03C-2ADC-4647-AE57-DEC771E35EC8}" type="presParOf" srcId="{844492C5-48C4-D242-9DAE-861F77DCA897}" destId="{68FB5317-1FD6-7E44-B0D5-04B69ADC5A96}" srcOrd="1" destOrd="0" presId="urn:microsoft.com/office/officeart/2005/8/layout/orgChart1"/>
    <dgm:cxn modelId="{B71982F9-1A7C-9041-83F3-FC2E68372E36}" type="presParOf" srcId="{57D2D2A5-DDD9-744F-8D84-86C07811C5D0}" destId="{155133EF-5454-7A4C-8B5C-2E8697D87861}" srcOrd="1" destOrd="0" presId="urn:microsoft.com/office/officeart/2005/8/layout/orgChart1"/>
    <dgm:cxn modelId="{17BD0EBE-8E3C-0648-BCDC-A130786CF942}" type="presParOf" srcId="{57D2D2A5-DDD9-744F-8D84-86C07811C5D0}" destId="{6C0AC648-1F02-E143-B36A-1BF7F3EA0CFF}" srcOrd="2" destOrd="0" presId="urn:microsoft.com/office/officeart/2005/8/layout/orgChart1"/>
    <dgm:cxn modelId="{A3A07CCE-10B3-8D4E-90BB-691036C00B16}" type="presParOf" srcId="{E37A526D-415C-BA4D-B9A9-DA123C0FCEE7}" destId="{903E4C5E-0ECB-8944-A6EB-3FDAEC81CF1C}" srcOrd="2" destOrd="0" presId="urn:microsoft.com/office/officeart/2005/8/layout/orgChart1"/>
    <dgm:cxn modelId="{06C59DB3-592D-FB4F-BEDF-AEE3D6FB5A82}" type="presParOf" srcId="{E37A526D-415C-BA4D-B9A9-DA123C0FCEE7}" destId="{439FF162-7ED2-B641-AA6F-A947339E3E20}" srcOrd="3" destOrd="0" presId="urn:microsoft.com/office/officeart/2005/8/layout/orgChart1"/>
    <dgm:cxn modelId="{0BED00BD-4E6A-F542-9364-919C4C39503A}" type="presParOf" srcId="{439FF162-7ED2-B641-AA6F-A947339E3E20}" destId="{8247E70F-9FB2-7444-BC2D-DAE326D2B95D}" srcOrd="0" destOrd="0" presId="urn:microsoft.com/office/officeart/2005/8/layout/orgChart1"/>
    <dgm:cxn modelId="{A2972F90-0317-684E-9302-219EDDF6FB61}" type="presParOf" srcId="{8247E70F-9FB2-7444-BC2D-DAE326D2B95D}" destId="{52BA6EA8-C5A5-F64C-BB72-4B8B34D5B710}" srcOrd="0" destOrd="0" presId="urn:microsoft.com/office/officeart/2005/8/layout/orgChart1"/>
    <dgm:cxn modelId="{EBA948AB-466D-1C4C-93B0-C5597D55D4F1}" type="presParOf" srcId="{8247E70F-9FB2-7444-BC2D-DAE326D2B95D}" destId="{BAE1C4A5-7133-534A-A7DA-8D1F838464BB}" srcOrd="1" destOrd="0" presId="urn:microsoft.com/office/officeart/2005/8/layout/orgChart1"/>
    <dgm:cxn modelId="{F618E770-EF5A-634C-84AC-28568137FEF9}" type="presParOf" srcId="{439FF162-7ED2-B641-AA6F-A947339E3E20}" destId="{2DF16E71-F017-064B-90E7-B581AFE51764}" srcOrd="1" destOrd="0" presId="urn:microsoft.com/office/officeart/2005/8/layout/orgChart1"/>
    <dgm:cxn modelId="{E33D768C-F2C0-DD4B-9BB3-D71F4D8D82F6}" type="presParOf" srcId="{439FF162-7ED2-B641-AA6F-A947339E3E20}" destId="{AE38BE91-D952-7746-97BD-F45B5A680883}" srcOrd="2" destOrd="0" presId="urn:microsoft.com/office/officeart/2005/8/layout/orgChart1"/>
    <dgm:cxn modelId="{067A58F2-C42F-FE44-A092-7C7053880A56}" type="presParOf" srcId="{6DF6D408-9E9C-594A-8A51-035A25CD2812}" destId="{D94E297F-DAF5-0F4D-872A-FF7D2CEE0F60}" srcOrd="2" destOrd="0" presId="urn:microsoft.com/office/officeart/2005/8/layout/orgChart1"/>
    <dgm:cxn modelId="{98A4D71F-7096-FF48-91F3-BF6104418BE3}" type="presParOf" srcId="{B2578A3B-D24E-924A-B086-65CE37ABE3A3}" destId="{B3EA64FF-E603-B246-AD2D-0E3BE613808B}" srcOrd="8" destOrd="0" presId="urn:microsoft.com/office/officeart/2005/8/layout/orgChart1"/>
    <dgm:cxn modelId="{01F0B076-BFFD-B348-BF87-0A5B4CFD2F89}" type="presParOf" srcId="{B2578A3B-D24E-924A-B086-65CE37ABE3A3}" destId="{3BED61B0-D5A8-7C45-852C-58CA90DF7D21}" srcOrd="9" destOrd="0" presId="urn:microsoft.com/office/officeart/2005/8/layout/orgChart1"/>
    <dgm:cxn modelId="{076B0368-9F6E-6E40-A261-DA6B088CD42A}" type="presParOf" srcId="{3BED61B0-D5A8-7C45-852C-58CA90DF7D21}" destId="{5A89B07F-56BC-E944-B018-E38D3E9A010A}" srcOrd="0" destOrd="0" presId="urn:microsoft.com/office/officeart/2005/8/layout/orgChart1"/>
    <dgm:cxn modelId="{A4B62041-FAEF-404B-8034-A9D926851A6D}" type="presParOf" srcId="{5A89B07F-56BC-E944-B018-E38D3E9A010A}" destId="{720616CD-0675-BA45-9240-C44787309294}" srcOrd="0" destOrd="0" presId="urn:microsoft.com/office/officeart/2005/8/layout/orgChart1"/>
    <dgm:cxn modelId="{D1D01624-B2A1-2640-8B01-9EBADA6FB751}" type="presParOf" srcId="{5A89B07F-56BC-E944-B018-E38D3E9A010A}" destId="{8E29F7F2-2BD9-A248-87E1-8C215887243B}" srcOrd="1" destOrd="0" presId="urn:microsoft.com/office/officeart/2005/8/layout/orgChart1"/>
    <dgm:cxn modelId="{4936149B-0E51-0E48-9DCE-D0163EFCDD25}" type="presParOf" srcId="{3BED61B0-D5A8-7C45-852C-58CA90DF7D21}" destId="{0C9DF038-77D9-D847-9011-235FA9967407}" srcOrd="1" destOrd="0" presId="urn:microsoft.com/office/officeart/2005/8/layout/orgChart1"/>
    <dgm:cxn modelId="{BDAE7755-0CD1-444F-8228-0018B3C43CD7}" type="presParOf" srcId="{3BED61B0-D5A8-7C45-852C-58CA90DF7D21}" destId="{CE077066-009B-D845-B1B2-91055A1BF90F}" srcOrd="2" destOrd="0" presId="urn:microsoft.com/office/officeart/2005/8/layout/orgChart1"/>
    <dgm:cxn modelId="{9BB946BF-72F1-A343-8FE4-40C485A60111}" type="presParOf" srcId="{B2578A3B-D24E-924A-B086-65CE37ABE3A3}" destId="{BCA4B607-832A-3545-B3E3-256EFBC19FF5}" srcOrd="10" destOrd="0" presId="urn:microsoft.com/office/officeart/2005/8/layout/orgChart1"/>
    <dgm:cxn modelId="{C7603C78-FD3F-D647-BA46-DFF97237EDB6}" type="presParOf" srcId="{B2578A3B-D24E-924A-B086-65CE37ABE3A3}" destId="{297B469E-19B5-6C48-B232-EDF80D82EC6A}" srcOrd="11" destOrd="0" presId="urn:microsoft.com/office/officeart/2005/8/layout/orgChart1"/>
    <dgm:cxn modelId="{002B2B02-6856-374F-8A2F-8DD0C2782E8B}" type="presParOf" srcId="{297B469E-19B5-6C48-B232-EDF80D82EC6A}" destId="{07231F13-525E-AE48-9CB4-DF1C08F6DDE3}" srcOrd="0" destOrd="0" presId="urn:microsoft.com/office/officeart/2005/8/layout/orgChart1"/>
    <dgm:cxn modelId="{220907B9-34E0-9247-A590-68E937FE295B}" type="presParOf" srcId="{07231F13-525E-AE48-9CB4-DF1C08F6DDE3}" destId="{2151406D-E373-5D41-9545-6280396F8D22}" srcOrd="0" destOrd="0" presId="urn:microsoft.com/office/officeart/2005/8/layout/orgChart1"/>
    <dgm:cxn modelId="{D25949E6-495C-D64E-9497-3768F727385B}" type="presParOf" srcId="{07231F13-525E-AE48-9CB4-DF1C08F6DDE3}" destId="{404666AA-4AFB-144B-9ACD-42FAB45EBDE1}" srcOrd="1" destOrd="0" presId="urn:microsoft.com/office/officeart/2005/8/layout/orgChart1"/>
    <dgm:cxn modelId="{97865D67-A447-AB4E-B7C4-74F068C339BB}" type="presParOf" srcId="{297B469E-19B5-6C48-B232-EDF80D82EC6A}" destId="{8DA943A2-FEC7-4642-A645-3BD136CC458D}" srcOrd="1" destOrd="0" presId="urn:microsoft.com/office/officeart/2005/8/layout/orgChart1"/>
    <dgm:cxn modelId="{B0F7DC7D-A40D-2543-8C1C-7D8151EB9FA3}" type="presParOf" srcId="{8DA943A2-FEC7-4642-A645-3BD136CC458D}" destId="{EA6C39D8-B1A2-42AE-A233-6F27CDBC9954}" srcOrd="0" destOrd="0" presId="urn:microsoft.com/office/officeart/2005/8/layout/orgChart1"/>
    <dgm:cxn modelId="{DB4536AE-5AA6-604E-AE40-1C14ED03A9F5}" type="presParOf" srcId="{8DA943A2-FEC7-4642-A645-3BD136CC458D}" destId="{11A62FF5-7713-4297-9A5A-BD5C86FF7122}" srcOrd="1" destOrd="0" presId="urn:microsoft.com/office/officeart/2005/8/layout/orgChart1"/>
    <dgm:cxn modelId="{6F8E2238-9080-C240-81BF-D2FD853420E4}" type="presParOf" srcId="{11A62FF5-7713-4297-9A5A-BD5C86FF7122}" destId="{3447BA2E-F912-4AB4-8469-865E39CC05E2}" srcOrd="0" destOrd="0" presId="urn:microsoft.com/office/officeart/2005/8/layout/orgChart1"/>
    <dgm:cxn modelId="{6960D29A-5D53-4343-A977-2A3319A2CAD0}" type="presParOf" srcId="{3447BA2E-F912-4AB4-8469-865E39CC05E2}" destId="{13F510A8-C265-42D6-9DCA-E606554601DC}" srcOrd="0" destOrd="0" presId="urn:microsoft.com/office/officeart/2005/8/layout/orgChart1"/>
    <dgm:cxn modelId="{4ECB56D5-6042-C34D-927E-4D82C8F83E81}" type="presParOf" srcId="{3447BA2E-F912-4AB4-8469-865E39CC05E2}" destId="{4AC90DED-014D-4491-B805-B7AC4A6443C7}" srcOrd="1" destOrd="0" presId="urn:microsoft.com/office/officeart/2005/8/layout/orgChart1"/>
    <dgm:cxn modelId="{7458E455-F1A2-FF4E-9659-64C1BC748DBB}" type="presParOf" srcId="{11A62FF5-7713-4297-9A5A-BD5C86FF7122}" destId="{58E0C800-EFBF-457A-82AB-A709F2067D67}" srcOrd="1" destOrd="0" presId="urn:microsoft.com/office/officeart/2005/8/layout/orgChart1"/>
    <dgm:cxn modelId="{79DC75DF-8696-6E41-8D84-850A17094EBC}" type="presParOf" srcId="{11A62FF5-7713-4297-9A5A-BD5C86FF7122}" destId="{8CB80D5C-33D6-4E44-968E-B67469CDB5AD}" srcOrd="2" destOrd="0" presId="urn:microsoft.com/office/officeart/2005/8/layout/orgChart1"/>
    <dgm:cxn modelId="{174AC04D-CF50-2349-8BC2-149F4840E84E}" type="presParOf" srcId="{8DA943A2-FEC7-4642-A645-3BD136CC458D}" destId="{5F001198-5EEE-44D4-BE98-85ED5EEB5FBA}" srcOrd="2" destOrd="0" presId="urn:microsoft.com/office/officeart/2005/8/layout/orgChart1"/>
    <dgm:cxn modelId="{11EAF735-CC66-EA43-BD47-5725149C78E9}" type="presParOf" srcId="{8DA943A2-FEC7-4642-A645-3BD136CC458D}" destId="{3BB07F56-001F-41AB-A670-7C89EC15C661}" srcOrd="3" destOrd="0" presId="urn:microsoft.com/office/officeart/2005/8/layout/orgChart1"/>
    <dgm:cxn modelId="{9323BC8C-44EA-C74C-957E-636C16379330}" type="presParOf" srcId="{3BB07F56-001F-41AB-A670-7C89EC15C661}" destId="{09F799F8-73C6-422F-9A35-855C3805D1CE}" srcOrd="0" destOrd="0" presId="urn:microsoft.com/office/officeart/2005/8/layout/orgChart1"/>
    <dgm:cxn modelId="{01961B3E-0634-BB42-BB58-CC64ADDCE1CE}" type="presParOf" srcId="{09F799F8-73C6-422F-9A35-855C3805D1CE}" destId="{82BFE523-7956-48BD-A1A9-EB5DF9C5E57D}" srcOrd="0" destOrd="0" presId="urn:microsoft.com/office/officeart/2005/8/layout/orgChart1"/>
    <dgm:cxn modelId="{B8D18D06-FA3B-1441-9534-BC1DDF7FA79A}" type="presParOf" srcId="{09F799F8-73C6-422F-9A35-855C3805D1CE}" destId="{29C07AA7-0490-4F42-B569-6D71469F9689}" srcOrd="1" destOrd="0" presId="urn:microsoft.com/office/officeart/2005/8/layout/orgChart1"/>
    <dgm:cxn modelId="{921CFAE6-B4FE-9948-98A7-35FAD3906965}" type="presParOf" srcId="{3BB07F56-001F-41AB-A670-7C89EC15C661}" destId="{574F93D7-31C5-4F48-AB35-E651641C7C20}" srcOrd="1" destOrd="0" presId="urn:microsoft.com/office/officeart/2005/8/layout/orgChart1"/>
    <dgm:cxn modelId="{51A22D9C-16C9-104A-9CD4-AC0E98584EE0}" type="presParOf" srcId="{3BB07F56-001F-41AB-A670-7C89EC15C661}" destId="{2156FD3B-C0DA-47BC-BF56-3F8C77EFCD59}" srcOrd="2" destOrd="0" presId="urn:microsoft.com/office/officeart/2005/8/layout/orgChart1"/>
    <dgm:cxn modelId="{22CFAE38-5B3C-7A44-A3A2-218ABADC907A}" type="presParOf" srcId="{297B469E-19B5-6C48-B232-EDF80D82EC6A}" destId="{B105BBF8-45A5-824B-979D-A90CDE9978AC}" srcOrd="2" destOrd="0" presId="urn:microsoft.com/office/officeart/2005/8/layout/orgChart1"/>
    <dgm:cxn modelId="{00B41C61-5C0A-4845-BB84-618A7150A425}" type="presParOf" srcId="{84FFDB57-BCA7-5E48-9DD2-3FCE8D258E61}" destId="{37E99F33-F685-8940-8FC9-3313702969B6}" srcOrd="2" destOrd="0" presId="urn:microsoft.com/office/officeart/2005/8/layout/orgChart1"/>
    <dgm:cxn modelId="{39EA5754-DA89-954C-864A-62CC88D51A92}" type="presParOf" srcId="{37E99F33-F685-8940-8FC9-3313702969B6}" destId="{81C3D5F3-C8E8-6840-A8FF-6110CD4F9855}" srcOrd="0" destOrd="0" presId="urn:microsoft.com/office/officeart/2005/8/layout/orgChart1"/>
    <dgm:cxn modelId="{2CF77A19-44FD-B44E-B364-79411F1EB82E}" type="presParOf" srcId="{37E99F33-F685-8940-8FC9-3313702969B6}" destId="{374CE28B-EE62-C74D-89B6-23884929CEBA}" srcOrd="1" destOrd="0" presId="urn:microsoft.com/office/officeart/2005/8/layout/orgChart1"/>
    <dgm:cxn modelId="{FB18D17E-BAFE-1141-809A-B05399317A6F}" type="presParOf" srcId="{374CE28B-EE62-C74D-89B6-23884929CEBA}" destId="{480C130F-4044-1040-AF75-9673BF7832FC}" srcOrd="0" destOrd="0" presId="urn:microsoft.com/office/officeart/2005/8/layout/orgChart1"/>
    <dgm:cxn modelId="{93A73878-315D-B34C-B888-F7597AA43D01}" type="presParOf" srcId="{480C130F-4044-1040-AF75-9673BF7832FC}" destId="{0A3298D0-950B-AC41-B253-66369C6000D6}" srcOrd="0" destOrd="0" presId="urn:microsoft.com/office/officeart/2005/8/layout/orgChart1"/>
    <dgm:cxn modelId="{96B1AACC-1929-A149-BC02-86A430BDDADE}" type="presParOf" srcId="{480C130F-4044-1040-AF75-9673BF7832FC}" destId="{7EB002F7-7BE3-B144-9B74-26D5D4EAE434}" srcOrd="1" destOrd="0" presId="urn:microsoft.com/office/officeart/2005/8/layout/orgChart1"/>
    <dgm:cxn modelId="{F45CAAA2-C74A-9441-A307-09EDA7BFDABD}" type="presParOf" srcId="{374CE28B-EE62-C74D-89B6-23884929CEBA}" destId="{01D84C55-4D22-164D-93A3-B329A6AA1004}" srcOrd="1" destOrd="0" presId="urn:microsoft.com/office/officeart/2005/8/layout/orgChart1"/>
    <dgm:cxn modelId="{EF69D163-3816-244D-BFE1-4DF9F1CBF4B4}" type="presParOf" srcId="{374CE28B-EE62-C74D-89B6-23884929CEBA}" destId="{B99DEC6E-6EB2-9546-921C-1E900F5BF87F}" srcOrd="2" destOrd="0" presId="urn:microsoft.com/office/officeart/2005/8/layout/orgChart1"/>
    <dgm:cxn modelId="{635F3F7F-9C3D-9D4C-A73C-0D281090C3D9}" type="presParOf" srcId="{37E99F33-F685-8940-8FC9-3313702969B6}" destId="{4BB9262D-09BB-4228-A872-50B2B1A71F28}" srcOrd="2" destOrd="0" presId="urn:microsoft.com/office/officeart/2005/8/layout/orgChart1"/>
    <dgm:cxn modelId="{902AAC95-AC63-8642-B470-C3829CCC91FC}" type="presParOf" srcId="{37E99F33-F685-8940-8FC9-3313702969B6}" destId="{5478FCD3-3CAE-46D2-850B-8599572A8B25}" srcOrd="3" destOrd="0" presId="urn:microsoft.com/office/officeart/2005/8/layout/orgChart1"/>
    <dgm:cxn modelId="{545CF5A7-A2B1-4A4A-BDAA-8396D8D5DD26}" type="presParOf" srcId="{5478FCD3-3CAE-46D2-850B-8599572A8B25}" destId="{2DF959FC-34B7-4657-BB3E-CB7E5DA6D71E}" srcOrd="0" destOrd="0" presId="urn:microsoft.com/office/officeart/2005/8/layout/orgChart1"/>
    <dgm:cxn modelId="{D89676F8-D9E2-DE40-BB55-2309533CB17F}" type="presParOf" srcId="{2DF959FC-34B7-4657-BB3E-CB7E5DA6D71E}" destId="{02F9A2E1-26C2-4E98-9487-42E37FD34070}" srcOrd="0" destOrd="0" presId="urn:microsoft.com/office/officeart/2005/8/layout/orgChart1"/>
    <dgm:cxn modelId="{4BA1A574-110F-8A40-A175-C63B6B6EE271}" type="presParOf" srcId="{2DF959FC-34B7-4657-BB3E-CB7E5DA6D71E}" destId="{81DAE322-7989-47F0-941F-A0F15148CE71}" srcOrd="1" destOrd="0" presId="urn:microsoft.com/office/officeart/2005/8/layout/orgChart1"/>
    <dgm:cxn modelId="{0915EF25-7251-844A-A426-4BED99368294}" type="presParOf" srcId="{5478FCD3-3CAE-46D2-850B-8599572A8B25}" destId="{323442DE-11E3-4505-BECB-4698323C1A85}" srcOrd="1" destOrd="0" presId="urn:microsoft.com/office/officeart/2005/8/layout/orgChart1"/>
    <dgm:cxn modelId="{D977E4BD-F412-AE4F-A5E1-12FA2978F544}" type="presParOf" srcId="{5478FCD3-3CAE-46D2-850B-8599572A8B25}" destId="{8217470F-4579-4765-AD47-65C33C7ED600}" srcOrd="2" destOrd="0" presId="urn:microsoft.com/office/officeart/2005/8/layout/orgChart1"/>
    <dgm:cxn modelId="{27A69FA4-0722-694D-8DBB-957816280806}" type="presParOf" srcId="{BDA14939-B640-BE40-B962-10BB9D4815E4}" destId="{68960099-8756-447B-8FD1-9AAE653A321E}" srcOrd="1" destOrd="0" presId="urn:microsoft.com/office/officeart/2005/8/layout/orgChart1"/>
    <dgm:cxn modelId="{E2D6808F-6FDB-B043-AC71-85D7B1B30E3C}" type="presParOf" srcId="{68960099-8756-447B-8FD1-9AAE653A321E}" destId="{1C261C82-A3B0-4E62-9357-F5606AD5E9DF}" srcOrd="0" destOrd="0" presId="urn:microsoft.com/office/officeart/2005/8/layout/orgChart1"/>
    <dgm:cxn modelId="{6B7819E8-5475-9947-9EE8-E60566BF1C73}" type="presParOf" srcId="{1C261C82-A3B0-4E62-9357-F5606AD5E9DF}" destId="{DDAEA679-9F9E-43F9-9EAA-8EA9CB03F949}" srcOrd="0" destOrd="0" presId="urn:microsoft.com/office/officeart/2005/8/layout/orgChart1"/>
    <dgm:cxn modelId="{806D6397-8E05-0349-8F55-04A7E3C2337B}" type="presParOf" srcId="{1C261C82-A3B0-4E62-9357-F5606AD5E9DF}" destId="{A486EF11-3E94-48B8-B270-E75DE821E53C}" srcOrd="1" destOrd="0" presId="urn:microsoft.com/office/officeart/2005/8/layout/orgChart1"/>
    <dgm:cxn modelId="{6D3D07E0-D9FD-1A40-8676-610F3AAD8172}" type="presParOf" srcId="{68960099-8756-447B-8FD1-9AAE653A321E}" destId="{F88C1851-02CB-4046-AC4A-D4C1BF287280}" srcOrd="1" destOrd="0" presId="urn:microsoft.com/office/officeart/2005/8/layout/orgChart1"/>
    <dgm:cxn modelId="{BB015342-DAA1-E04B-9BAD-8EF12E19D03E}" type="presParOf" srcId="{68960099-8756-447B-8FD1-9AAE653A321E}" destId="{97E4416B-2CBA-4462-9DCF-3843372A54C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A6C709-82CA-E04D-A271-04C55B8F826A}"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76D030E8-0353-1D42-B1E4-07BF06B3A554}">
      <dgm:prSet phldrT="[Text]"/>
      <dgm:spPr/>
      <dgm:t>
        <a:bodyPr/>
        <a:lstStyle/>
        <a:p>
          <a:r>
            <a:rPr lang="en-US" dirty="0" smtClean="0"/>
            <a:t>Accelerator installation manager </a:t>
          </a:r>
        </a:p>
        <a:p>
          <a:r>
            <a:rPr lang="en-US" dirty="0" smtClean="0"/>
            <a:t>Nick </a:t>
          </a:r>
          <a:r>
            <a:rPr lang="en-US" dirty="0" err="1" smtClean="0"/>
            <a:t>Gazis</a:t>
          </a:r>
          <a:endParaRPr lang="en-US" dirty="0" smtClean="0"/>
        </a:p>
        <a:p>
          <a:r>
            <a:rPr lang="en-US" dirty="0" smtClean="0"/>
            <a:t>Deputy: Edgar </a:t>
          </a:r>
          <a:r>
            <a:rPr lang="en-US" dirty="0" err="1" smtClean="0"/>
            <a:t>Sargsyan</a:t>
          </a:r>
          <a:endParaRPr lang="en-US" dirty="0" smtClean="0"/>
        </a:p>
      </dgm:t>
    </dgm:pt>
    <dgm:pt modelId="{FD194BF3-0C58-3345-BB22-9409F9E066C3}" type="parTrans" cxnId="{B3741390-3B1A-8447-9DEA-25485B664A9A}">
      <dgm:prSet/>
      <dgm:spPr/>
      <dgm:t>
        <a:bodyPr/>
        <a:lstStyle/>
        <a:p>
          <a:endParaRPr lang="en-US"/>
        </a:p>
      </dgm:t>
    </dgm:pt>
    <dgm:pt modelId="{54766A0C-F0BD-A14A-9E2F-9D564A63BFB6}" type="sibTrans" cxnId="{B3741390-3B1A-8447-9DEA-25485B664A9A}">
      <dgm:prSet/>
      <dgm:spPr/>
      <dgm:t>
        <a:bodyPr/>
        <a:lstStyle/>
        <a:p>
          <a:endParaRPr lang="en-US"/>
        </a:p>
      </dgm:t>
    </dgm:pt>
    <dgm:pt modelId="{23834317-CC14-9144-AC94-65367959A1A3}">
      <dgm:prSet phldrT="[Text]"/>
      <dgm:spPr>
        <a:solidFill>
          <a:srgbClr val="C0504D"/>
        </a:solidFill>
      </dgm:spPr>
      <dgm:t>
        <a:bodyPr/>
        <a:lstStyle/>
        <a:p>
          <a:r>
            <a:rPr lang="en-US" dirty="0" smtClean="0"/>
            <a:t>Area Manager Gallery </a:t>
          </a:r>
          <a:br>
            <a:rPr lang="en-US" dirty="0" smtClean="0"/>
          </a:br>
          <a:r>
            <a:rPr lang="en-US" dirty="0" smtClean="0"/>
            <a:t>E. </a:t>
          </a:r>
          <a:r>
            <a:rPr lang="en-US" dirty="0" err="1" smtClean="0"/>
            <a:t>Sargsyan</a:t>
          </a:r>
          <a:endParaRPr lang="en-US" dirty="0"/>
        </a:p>
      </dgm:t>
    </dgm:pt>
    <dgm:pt modelId="{31E8F47B-1E43-7143-8C66-21EFA86CCF57}" type="parTrans" cxnId="{92108CC5-2C88-404D-9F97-9518D72AE9F0}">
      <dgm:prSet/>
      <dgm:spPr/>
      <dgm:t>
        <a:bodyPr/>
        <a:lstStyle/>
        <a:p>
          <a:endParaRPr lang="en-US"/>
        </a:p>
      </dgm:t>
    </dgm:pt>
    <dgm:pt modelId="{F01629B3-FA57-EC42-9B22-FD4A48EF6F54}" type="sibTrans" cxnId="{92108CC5-2C88-404D-9F97-9518D72AE9F0}">
      <dgm:prSet/>
      <dgm:spPr/>
      <dgm:t>
        <a:bodyPr/>
        <a:lstStyle/>
        <a:p>
          <a:endParaRPr lang="en-US"/>
        </a:p>
      </dgm:t>
    </dgm:pt>
    <dgm:pt modelId="{3AB414B4-5F75-974A-8456-C0C8570FFA90}">
      <dgm:prSet phldrT="[Text]"/>
      <dgm:spPr>
        <a:solidFill>
          <a:srgbClr val="C0504D"/>
        </a:solidFill>
      </dgm:spPr>
      <dgm:t>
        <a:bodyPr/>
        <a:lstStyle/>
        <a:p>
          <a:r>
            <a:rPr lang="en-US" dirty="0" smtClean="0"/>
            <a:t>Area  Manager Tunnel and FEB</a:t>
          </a:r>
          <a:br>
            <a:rPr lang="en-US" dirty="0" smtClean="0"/>
          </a:br>
          <a:r>
            <a:rPr lang="en-US" dirty="0" smtClean="0"/>
            <a:t>N. </a:t>
          </a:r>
          <a:r>
            <a:rPr lang="en-US" dirty="0" err="1" smtClean="0"/>
            <a:t>Gazis</a:t>
          </a:r>
          <a:endParaRPr lang="en-US" dirty="0"/>
        </a:p>
      </dgm:t>
    </dgm:pt>
    <dgm:pt modelId="{70608556-72A2-8849-91C2-93D97EB992CF}" type="parTrans" cxnId="{25AFDFED-7BFC-7C4B-8688-17D3CF589268}">
      <dgm:prSet/>
      <dgm:spPr/>
      <dgm:t>
        <a:bodyPr/>
        <a:lstStyle/>
        <a:p>
          <a:endParaRPr lang="en-US"/>
        </a:p>
      </dgm:t>
    </dgm:pt>
    <dgm:pt modelId="{E720CE7C-CF2F-5341-99B2-93AB41A4E9BB}" type="sibTrans" cxnId="{25AFDFED-7BFC-7C4B-8688-17D3CF589268}">
      <dgm:prSet/>
      <dgm:spPr/>
      <dgm:t>
        <a:bodyPr/>
        <a:lstStyle/>
        <a:p>
          <a:endParaRPr lang="en-US"/>
        </a:p>
      </dgm:t>
    </dgm:pt>
    <dgm:pt modelId="{08CA4861-EB3C-0149-8BC6-F3F119D3D6AD}">
      <dgm:prSet phldrT="[Text]"/>
      <dgm:spPr>
        <a:solidFill>
          <a:srgbClr val="C0504D"/>
        </a:solidFill>
      </dgm:spPr>
      <dgm:t>
        <a:bodyPr/>
        <a:lstStyle/>
        <a:p>
          <a:r>
            <a:rPr lang="en-US" dirty="0" smtClean="0"/>
            <a:t>Area Mana </a:t>
          </a:r>
          <a:r>
            <a:rPr lang="en-US" dirty="0" err="1" smtClean="0"/>
            <a:t>ger</a:t>
          </a:r>
          <a:r>
            <a:rPr lang="en-US" dirty="0" smtClean="0"/>
            <a:t> </a:t>
          </a:r>
          <a:r>
            <a:rPr lang="en-US" dirty="0" err="1" smtClean="0"/>
            <a:t>Cryobuildings</a:t>
          </a:r>
          <a:r>
            <a:rPr lang="en-US" dirty="0" smtClean="0"/>
            <a:t> </a:t>
          </a:r>
          <a:br>
            <a:rPr lang="en-US" dirty="0" smtClean="0"/>
          </a:br>
          <a:r>
            <a:rPr lang="en-US" dirty="0" smtClean="0"/>
            <a:t>W. </a:t>
          </a:r>
          <a:r>
            <a:rPr lang="en-US" dirty="0" err="1" smtClean="0"/>
            <a:t>Hees</a:t>
          </a:r>
          <a:endParaRPr lang="en-US" dirty="0" smtClean="0"/>
        </a:p>
      </dgm:t>
    </dgm:pt>
    <dgm:pt modelId="{D862E3BB-6E86-DC43-B8E6-4CEA7A8DD028}" type="parTrans" cxnId="{13097E28-A560-474D-B238-6571230D7103}">
      <dgm:prSet/>
      <dgm:spPr/>
      <dgm:t>
        <a:bodyPr/>
        <a:lstStyle/>
        <a:p>
          <a:endParaRPr lang="en-US"/>
        </a:p>
      </dgm:t>
    </dgm:pt>
    <dgm:pt modelId="{343AC02D-3897-2945-BAD9-ED01C6ECD358}" type="sibTrans" cxnId="{13097E28-A560-474D-B238-6571230D7103}">
      <dgm:prSet/>
      <dgm:spPr/>
      <dgm:t>
        <a:bodyPr/>
        <a:lstStyle/>
        <a:p>
          <a:endParaRPr lang="en-US"/>
        </a:p>
      </dgm:t>
    </dgm:pt>
    <dgm:pt modelId="{5ED1640F-2C59-7042-9DAA-9ADF8E9A2059}">
      <dgm:prSet phldrT="[Text]"/>
      <dgm:spPr>
        <a:solidFill>
          <a:srgbClr val="C0504D"/>
        </a:solidFill>
      </dgm:spPr>
      <dgm:t>
        <a:bodyPr/>
        <a:lstStyle/>
        <a:p>
          <a:r>
            <a:rPr lang="en-US" dirty="0" smtClean="0"/>
            <a:t>Area Manager Test stand</a:t>
          </a:r>
          <a:br>
            <a:rPr lang="en-US" dirty="0" smtClean="0"/>
          </a:br>
          <a:r>
            <a:rPr lang="en-US" dirty="0" err="1" smtClean="0"/>
            <a:t>W.Hees</a:t>
          </a:r>
          <a:endParaRPr lang="en-US" dirty="0"/>
        </a:p>
      </dgm:t>
    </dgm:pt>
    <dgm:pt modelId="{8A8FF329-542C-E64E-9682-AE0804B419A8}" type="parTrans" cxnId="{E5881893-9323-ED4A-9694-9CE5C89813C9}">
      <dgm:prSet/>
      <dgm:spPr/>
      <dgm:t>
        <a:bodyPr/>
        <a:lstStyle/>
        <a:p>
          <a:endParaRPr lang="en-US"/>
        </a:p>
      </dgm:t>
    </dgm:pt>
    <dgm:pt modelId="{7F44BF36-8FF0-F84C-9B13-0FDE05D3FF14}" type="sibTrans" cxnId="{E5881893-9323-ED4A-9694-9CE5C89813C9}">
      <dgm:prSet/>
      <dgm:spPr/>
      <dgm:t>
        <a:bodyPr/>
        <a:lstStyle/>
        <a:p>
          <a:endParaRPr lang="en-US"/>
        </a:p>
      </dgm:t>
    </dgm:pt>
    <dgm:pt modelId="{49CC47BF-D961-0C4D-94D0-4179038D60D5}" type="asst">
      <dgm:prSet/>
      <dgm:spPr/>
      <dgm:t>
        <a:bodyPr/>
        <a:lstStyle/>
        <a:p>
          <a:r>
            <a:rPr lang="en-US" dirty="0" smtClean="0"/>
            <a:t>AD and ESS central installation services</a:t>
          </a:r>
          <a:endParaRPr lang="en-US" dirty="0"/>
        </a:p>
      </dgm:t>
    </dgm:pt>
    <dgm:pt modelId="{7560A753-3EC3-3C4B-8B6B-A86C6874E36C}" type="parTrans" cxnId="{A48FB0A5-EE21-D740-8C8F-10BB85ED7951}">
      <dgm:prSet/>
      <dgm:spPr/>
      <dgm:t>
        <a:bodyPr/>
        <a:lstStyle/>
        <a:p>
          <a:endParaRPr lang="en-US"/>
        </a:p>
      </dgm:t>
    </dgm:pt>
    <dgm:pt modelId="{2352CEAE-C1D1-B64E-A7BA-BC9DD79C3263}" type="sibTrans" cxnId="{A48FB0A5-EE21-D740-8C8F-10BB85ED7951}">
      <dgm:prSet/>
      <dgm:spPr/>
      <dgm:t>
        <a:bodyPr/>
        <a:lstStyle/>
        <a:p>
          <a:endParaRPr lang="en-US"/>
        </a:p>
      </dgm:t>
    </dgm:pt>
    <dgm:pt modelId="{8D9D6E2A-8429-D64D-AABC-FF6F89AB48BB}" type="asst">
      <dgm:prSet/>
      <dgm:spPr/>
      <dgm:t>
        <a:bodyPr/>
        <a:lstStyle/>
        <a:p>
          <a:r>
            <a:rPr lang="en-US" dirty="0" smtClean="0"/>
            <a:t>RATS and logistics</a:t>
          </a:r>
        </a:p>
        <a:p>
          <a:r>
            <a:rPr lang="en-US" dirty="0" smtClean="0"/>
            <a:t>(Central function)</a:t>
          </a:r>
          <a:endParaRPr lang="en-US" dirty="0"/>
        </a:p>
      </dgm:t>
    </dgm:pt>
    <dgm:pt modelId="{303E58F5-2DD0-E94B-9C35-92F38EB81888}" type="parTrans" cxnId="{27F2BE67-B97D-8642-A2A5-B23746915F6F}">
      <dgm:prSet/>
      <dgm:spPr/>
      <dgm:t>
        <a:bodyPr/>
        <a:lstStyle/>
        <a:p>
          <a:endParaRPr lang="en-US"/>
        </a:p>
      </dgm:t>
    </dgm:pt>
    <dgm:pt modelId="{3FA6B4E8-F856-A14C-8982-7E2A0AD527D4}" type="sibTrans" cxnId="{27F2BE67-B97D-8642-A2A5-B23746915F6F}">
      <dgm:prSet/>
      <dgm:spPr/>
      <dgm:t>
        <a:bodyPr/>
        <a:lstStyle/>
        <a:p>
          <a:endParaRPr lang="en-US"/>
        </a:p>
      </dgm:t>
    </dgm:pt>
    <dgm:pt modelId="{E3E2DC1C-BF67-A34F-AF03-379CBF8A2B42}" type="asst">
      <dgm:prSet phldrT="[Text]"/>
      <dgm:spPr/>
      <dgm:t>
        <a:bodyPr/>
        <a:lstStyle/>
        <a:p>
          <a:r>
            <a:rPr lang="en-US" dirty="0" smtClean="0"/>
            <a:t>Planning coordination – Edgar </a:t>
          </a:r>
          <a:r>
            <a:rPr lang="en-US" dirty="0" err="1" smtClean="0"/>
            <a:t>Sargsyan</a:t>
          </a:r>
          <a:endParaRPr lang="en-US" dirty="0" smtClean="0"/>
        </a:p>
      </dgm:t>
    </dgm:pt>
    <dgm:pt modelId="{CC6B98DE-495B-8E49-B193-34DD947F11DA}" type="parTrans" cxnId="{C17DB7DD-2C30-D44F-9312-7737B11E0070}">
      <dgm:prSet/>
      <dgm:spPr/>
      <dgm:t>
        <a:bodyPr/>
        <a:lstStyle/>
        <a:p>
          <a:endParaRPr lang="en-US"/>
        </a:p>
      </dgm:t>
    </dgm:pt>
    <dgm:pt modelId="{CEA133D2-A748-704C-9931-12475D2F762E}" type="sibTrans" cxnId="{C17DB7DD-2C30-D44F-9312-7737B11E0070}">
      <dgm:prSet/>
      <dgm:spPr/>
      <dgm:t>
        <a:bodyPr/>
        <a:lstStyle/>
        <a:p>
          <a:endParaRPr lang="en-US"/>
        </a:p>
      </dgm:t>
    </dgm:pt>
    <dgm:pt modelId="{2DFBE585-9C9A-A746-8092-1331EFA519FF}" type="asst">
      <dgm:prSet/>
      <dgm:spPr/>
      <dgm:t>
        <a:bodyPr/>
        <a:lstStyle/>
        <a:p>
          <a:r>
            <a:rPr lang="en-US" dirty="0" smtClean="0"/>
            <a:t>Quality – Matthew Conlon</a:t>
          </a:r>
          <a:endParaRPr lang="en-US" dirty="0"/>
        </a:p>
      </dgm:t>
    </dgm:pt>
    <dgm:pt modelId="{98A35B51-7382-1B48-8B69-DA08A9A594AA}" type="parTrans" cxnId="{3A59B244-6F0D-804D-AE04-8096296BDD51}">
      <dgm:prSet/>
      <dgm:spPr/>
      <dgm:t>
        <a:bodyPr/>
        <a:lstStyle/>
        <a:p>
          <a:endParaRPr lang="en-US"/>
        </a:p>
      </dgm:t>
    </dgm:pt>
    <dgm:pt modelId="{45CA2AA2-B93B-6349-A0B7-6EC0A68F084D}" type="sibTrans" cxnId="{3A59B244-6F0D-804D-AE04-8096296BDD51}">
      <dgm:prSet/>
      <dgm:spPr/>
      <dgm:t>
        <a:bodyPr/>
        <a:lstStyle/>
        <a:p>
          <a:endParaRPr lang="en-US"/>
        </a:p>
      </dgm:t>
    </dgm:pt>
    <dgm:pt modelId="{864CABD0-1C09-0444-8E6D-DB1D62665AA4}">
      <dgm:prSet phldrT="[Text]"/>
      <dgm:spPr>
        <a:solidFill>
          <a:schemeClr val="accent2">
            <a:lumMod val="60000"/>
            <a:lumOff val="40000"/>
          </a:schemeClr>
        </a:solidFill>
      </dgm:spPr>
      <dgm:t>
        <a:bodyPr/>
        <a:lstStyle/>
        <a:p>
          <a:r>
            <a:rPr lang="en-US" dirty="0" smtClean="0"/>
            <a:t>System Responsible 1</a:t>
          </a:r>
        </a:p>
        <a:p>
          <a:r>
            <a:rPr lang="en-US" dirty="0" smtClean="0"/>
            <a:t>System Responsible 3</a:t>
          </a:r>
        </a:p>
        <a:p>
          <a:r>
            <a:rPr lang="en-US" dirty="0" smtClean="0"/>
            <a:t>System Responsible 3</a:t>
          </a:r>
        </a:p>
        <a:p>
          <a:r>
            <a:rPr lang="en-US" dirty="0" smtClean="0"/>
            <a:t>…</a:t>
          </a:r>
          <a:endParaRPr lang="en-US" dirty="0"/>
        </a:p>
      </dgm:t>
    </dgm:pt>
    <dgm:pt modelId="{DCA86DDE-C2F2-1343-A2FB-9716F9CFB003}" type="parTrans" cxnId="{FE2EDD57-0EFC-A449-AFAC-0EBC1DA780A5}">
      <dgm:prSet/>
      <dgm:spPr>
        <a:ln>
          <a:solidFill>
            <a:schemeClr val="bg1"/>
          </a:solidFill>
        </a:ln>
      </dgm:spPr>
      <dgm:t>
        <a:bodyPr/>
        <a:lstStyle/>
        <a:p>
          <a:endParaRPr lang="en-US"/>
        </a:p>
      </dgm:t>
    </dgm:pt>
    <dgm:pt modelId="{B6BE5C51-A0D0-AE4B-AAD1-FEBAC918721F}" type="sibTrans" cxnId="{FE2EDD57-0EFC-A449-AFAC-0EBC1DA780A5}">
      <dgm:prSet/>
      <dgm:spPr/>
      <dgm:t>
        <a:bodyPr/>
        <a:lstStyle/>
        <a:p>
          <a:endParaRPr lang="en-US"/>
        </a:p>
      </dgm:t>
    </dgm:pt>
    <dgm:pt modelId="{EFB40CA4-517E-AD4A-B778-7C395C7A3D6E}">
      <dgm:prSet phldrT="[Text]"/>
      <dgm:spPr>
        <a:solidFill>
          <a:schemeClr val="accent2">
            <a:lumMod val="60000"/>
            <a:lumOff val="40000"/>
          </a:schemeClr>
        </a:solidFill>
      </dgm:spPr>
      <dgm:t>
        <a:bodyPr/>
        <a:lstStyle/>
        <a:p>
          <a:r>
            <a:rPr lang="en-US" dirty="0" smtClean="0"/>
            <a:t>System Responsible 1</a:t>
          </a:r>
        </a:p>
        <a:p>
          <a:r>
            <a:rPr lang="en-US" dirty="0" smtClean="0"/>
            <a:t>System Responsible 2</a:t>
          </a:r>
        </a:p>
        <a:p>
          <a:r>
            <a:rPr lang="en-US" dirty="0" smtClean="0"/>
            <a:t>System Responsible 3</a:t>
          </a:r>
        </a:p>
        <a:p>
          <a:r>
            <a:rPr lang="en-US" dirty="0" smtClean="0"/>
            <a:t>…</a:t>
          </a:r>
          <a:endParaRPr lang="en-US" dirty="0"/>
        </a:p>
      </dgm:t>
    </dgm:pt>
    <dgm:pt modelId="{54F3F7D1-1F54-4F40-B633-E20ECED6A6B9}" type="parTrans" cxnId="{349A0989-9B4C-FB4A-83F7-9AAE22D68FC6}">
      <dgm:prSet/>
      <dgm:spPr>
        <a:ln>
          <a:solidFill>
            <a:schemeClr val="bg1"/>
          </a:solidFill>
        </a:ln>
      </dgm:spPr>
      <dgm:t>
        <a:bodyPr/>
        <a:lstStyle/>
        <a:p>
          <a:endParaRPr lang="en-US"/>
        </a:p>
      </dgm:t>
    </dgm:pt>
    <dgm:pt modelId="{69CA6E9C-EAE9-B54E-8AD9-297E5CFCC3CD}" type="sibTrans" cxnId="{349A0989-9B4C-FB4A-83F7-9AAE22D68FC6}">
      <dgm:prSet/>
      <dgm:spPr/>
      <dgm:t>
        <a:bodyPr/>
        <a:lstStyle/>
        <a:p>
          <a:endParaRPr lang="en-US"/>
        </a:p>
      </dgm:t>
    </dgm:pt>
    <dgm:pt modelId="{7816E7F8-7012-9942-9D31-2D9542258883}">
      <dgm:prSet phldrT="[Text]"/>
      <dgm:spPr>
        <a:solidFill>
          <a:schemeClr val="accent2">
            <a:lumMod val="60000"/>
            <a:lumOff val="40000"/>
          </a:schemeClr>
        </a:solidFill>
      </dgm:spPr>
      <dgm:t>
        <a:bodyPr/>
        <a:lstStyle/>
        <a:p>
          <a:r>
            <a:rPr lang="en-US" dirty="0" smtClean="0"/>
            <a:t>System Responsible 1</a:t>
          </a:r>
        </a:p>
        <a:p>
          <a:r>
            <a:rPr lang="en-US" dirty="0" smtClean="0"/>
            <a:t>System Responsible 3</a:t>
          </a:r>
        </a:p>
        <a:p>
          <a:r>
            <a:rPr lang="en-US" dirty="0" smtClean="0"/>
            <a:t>System Responsible 3</a:t>
          </a:r>
        </a:p>
        <a:p>
          <a:r>
            <a:rPr lang="en-US" dirty="0" smtClean="0"/>
            <a:t>…</a:t>
          </a:r>
        </a:p>
      </dgm:t>
    </dgm:pt>
    <dgm:pt modelId="{5E3A8D6E-D6EC-F346-ACF0-BC1BAA9C8C91}" type="parTrans" cxnId="{CA627935-71BF-E143-945E-7CFDAAD65EAB}">
      <dgm:prSet/>
      <dgm:spPr>
        <a:ln>
          <a:solidFill>
            <a:schemeClr val="bg1"/>
          </a:solidFill>
        </a:ln>
      </dgm:spPr>
      <dgm:t>
        <a:bodyPr/>
        <a:lstStyle/>
        <a:p>
          <a:endParaRPr lang="en-US"/>
        </a:p>
      </dgm:t>
    </dgm:pt>
    <dgm:pt modelId="{15124601-BDB9-7740-821A-4C1DF8A173FE}" type="sibTrans" cxnId="{CA627935-71BF-E143-945E-7CFDAAD65EAB}">
      <dgm:prSet/>
      <dgm:spPr/>
      <dgm:t>
        <a:bodyPr/>
        <a:lstStyle/>
        <a:p>
          <a:endParaRPr lang="en-US"/>
        </a:p>
      </dgm:t>
    </dgm:pt>
    <dgm:pt modelId="{564AC298-7295-3D4B-B803-D80B32D4ACE5}">
      <dgm:prSet phldrT="[Text]"/>
      <dgm:spPr>
        <a:solidFill>
          <a:schemeClr val="accent2">
            <a:lumMod val="60000"/>
            <a:lumOff val="40000"/>
          </a:schemeClr>
        </a:solidFill>
      </dgm:spPr>
      <dgm:t>
        <a:bodyPr/>
        <a:lstStyle/>
        <a:p>
          <a:r>
            <a:rPr lang="en-US" dirty="0" smtClean="0"/>
            <a:t>System Responsible 1</a:t>
          </a:r>
        </a:p>
        <a:p>
          <a:r>
            <a:rPr lang="en-US" dirty="0" smtClean="0"/>
            <a:t>System Responsible 3</a:t>
          </a:r>
        </a:p>
        <a:p>
          <a:r>
            <a:rPr lang="en-US" dirty="0" smtClean="0"/>
            <a:t>System Responsible 3</a:t>
          </a:r>
        </a:p>
        <a:p>
          <a:r>
            <a:rPr lang="en-US" dirty="0" smtClean="0"/>
            <a:t>…</a:t>
          </a:r>
          <a:endParaRPr lang="en-US" dirty="0"/>
        </a:p>
      </dgm:t>
    </dgm:pt>
    <dgm:pt modelId="{B384FE7F-2E66-C34A-8E1F-AAF90C650AFD}" type="parTrans" cxnId="{03DF81EB-E22A-0647-BE61-CE20864E23B7}">
      <dgm:prSet/>
      <dgm:spPr>
        <a:ln>
          <a:solidFill>
            <a:schemeClr val="bg1"/>
          </a:solidFill>
        </a:ln>
      </dgm:spPr>
      <dgm:t>
        <a:bodyPr/>
        <a:lstStyle/>
        <a:p>
          <a:endParaRPr lang="en-US"/>
        </a:p>
      </dgm:t>
    </dgm:pt>
    <dgm:pt modelId="{8C0139F0-BFA0-9642-999D-F1D1E9480E44}" type="sibTrans" cxnId="{03DF81EB-E22A-0647-BE61-CE20864E23B7}">
      <dgm:prSet/>
      <dgm:spPr/>
      <dgm:t>
        <a:bodyPr/>
        <a:lstStyle/>
        <a:p>
          <a:endParaRPr lang="en-US"/>
        </a:p>
      </dgm:t>
    </dgm:pt>
    <dgm:pt modelId="{B630AD17-5CA4-AB47-BE48-0D3C81661B34}" type="asst">
      <dgm:prSet phldrT="[Text]"/>
      <dgm:spPr/>
      <dgm:t>
        <a:bodyPr/>
        <a:lstStyle/>
        <a:p>
          <a:r>
            <a:rPr lang="en-US" dirty="0" smtClean="0"/>
            <a:t>Safety Team– </a:t>
          </a:r>
          <a:r>
            <a:rPr lang="en-US" dirty="0" err="1" smtClean="0"/>
            <a:t>Duy</a:t>
          </a:r>
          <a:r>
            <a:rPr lang="en-US" dirty="0" smtClean="0"/>
            <a:t> Phan, Skanska safety and ES&amp;H</a:t>
          </a:r>
        </a:p>
      </dgm:t>
    </dgm:pt>
    <dgm:pt modelId="{ED7BE853-F068-B748-BEDF-C49B80C0FAAF}" type="sibTrans" cxnId="{0208673E-A4CC-BC4E-8F22-C3D8DE600D36}">
      <dgm:prSet/>
      <dgm:spPr/>
      <dgm:t>
        <a:bodyPr/>
        <a:lstStyle/>
        <a:p>
          <a:endParaRPr lang="en-US"/>
        </a:p>
      </dgm:t>
    </dgm:pt>
    <dgm:pt modelId="{19D1ECD0-C33B-524D-9B86-7AC9A045C09C}" type="parTrans" cxnId="{0208673E-A4CC-BC4E-8F22-C3D8DE600D36}">
      <dgm:prSet/>
      <dgm:spPr/>
      <dgm:t>
        <a:bodyPr/>
        <a:lstStyle/>
        <a:p>
          <a:endParaRPr lang="en-US"/>
        </a:p>
      </dgm:t>
    </dgm:pt>
    <dgm:pt modelId="{D0F57CAA-42E3-BB4A-9200-D00754527E6E}" type="pres">
      <dgm:prSet presAssocID="{C8A6C709-82CA-E04D-A271-04C55B8F826A}" presName="hierChild1" presStyleCnt="0">
        <dgm:presLayoutVars>
          <dgm:orgChart val="1"/>
          <dgm:chPref val="1"/>
          <dgm:dir/>
          <dgm:animOne val="branch"/>
          <dgm:animLvl val="lvl"/>
          <dgm:resizeHandles/>
        </dgm:presLayoutVars>
      </dgm:prSet>
      <dgm:spPr/>
      <dgm:t>
        <a:bodyPr/>
        <a:lstStyle/>
        <a:p>
          <a:endParaRPr lang="en-US"/>
        </a:p>
      </dgm:t>
    </dgm:pt>
    <dgm:pt modelId="{375E8400-F065-6841-86B0-364ADDDBE2CB}" type="pres">
      <dgm:prSet presAssocID="{76D030E8-0353-1D42-B1E4-07BF06B3A554}" presName="hierRoot1" presStyleCnt="0">
        <dgm:presLayoutVars>
          <dgm:hierBranch val="init"/>
        </dgm:presLayoutVars>
      </dgm:prSet>
      <dgm:spPr/>
    </dgm:pt>
    <dgm:pt modelId="{F9D70426-72F4-6D40-8565-3B8EA5111643}" type="pres">
      <dgm:prSet presAssocID="{76D030E8-0353-1D42-B1E4-07BF06B3A554}" presName="rootComposite1" presStyleCnt="0"/>
      <dgm:spPr/>
    </dgm:pt>
    <dgm:pt modelId="{099951B0-450C-7648-91D1-2D9CAD445030}" type="pres">
      <dgm:prSet presAssocID="{76D030E8-0353-1D42-B1E4-07BF06B3A554}" presName="rootText1" presStyleLbl="node0" presStyleIdx="0" presStyleCnt="1">
        <dgm:presLayoutVars>
          <dgm:chPref val="3"/>
        </dgm:presLayoutVars>
      </dgm:prSet>
      <dgm:spPr/>
      <dgm:t>
        <a:bodyPr/>
        <a:lstStyle/>
        <a:p>
          <a:endParaRPr lang="en-US"/>
        </a:p>
      </dgm:t>
    </dgm:pt>
    <dgm:pt modelId="{6D513C35-63A5-624B-A5A9-625B41834BC2}" type="pres">
      <dgm:prSet presAssocID="{76D030E8-0353-1D42-B1E4-07BF06B3A554}" presName="rootConnector1" presStyleLbl="node1" presStyleIdx="0" presStyleCnt="0"/>
      <dgm:spPr/>
      <dgm:t>
        <a:bodyPr/>
        <a:lstStyle/>
        <a:p>
          <a:endParaRPr lang="en-US"/>
        </a:p>
      </dgm:t>
    </dgm:pt>
    <dgm:pt modelId="{D0C48283-82A4-AD4E-9846-B318D5851489}" type="pres">
      <dgm:prSet presAssocID="{76D030E8-0353-1D42-B1E4-07BF06B3A554}" presName="hierChild2" presStyleCnt="0"/>
      <dgm:spPr/>
    </dgm:pt>
    <dgm:pt modelId="{D362BCAF-C1CF-B647-BA4D-F8737722235E}" type="pres">
      <dgm:prSet presAssocID="{31E8F47B-1E43-7143-8C66-21EFA86CCF57}" presName="Name37" presStyleLbl="parChTrans1D2" presStyleIdx="0" presStyleCnt="9"/>
      <dgm:spPr/>
      <dgm:t>
        <a:bodyPr/>
        <a:lstStyle/>
        <a:p>
          <a:endParaRPr lang="en-US"/>
        </a:p>
      </dgm:t>
    </dgm:pt>
    <dgm:pt modelId="{FD9E5536-C50D-134A-8407-317F788A146B}" type="pres">
      <dgm:prSet presAssocID="{23834317-CC14-9144-AC94-65367959A1A3}" presName="hierRoot2" presStyleCnt="0">
        <dgm:presLayoutVars>
          <dgm:hierBranch val="init"/>
        </dgm:presLayoutVars>
      </dgm:prSet>
      <dgm:spPr/>
    </dgm:pt>
    <dgm:pt modelId="{3AED7900-C951-DC47-8CD6-3F105D1B5039}" type="pres">
      <dgm:prSet presAssocID="{23834317-CC14-9144-AC94-65367959A1A3}" presName="rootComposite" presStyleCnt="0"/>
      <dgm:spPr/>
    </dgm:pt>
    <dgm:pt modelId="{703AFD43-357D-9740-8CBA-4118835F8D81}" type="pres">
      <dgm:prSet presAssocID="{23834317-CC14-9144-AC94-65367959A1A3}" presName="rootText" presStyleLbl="node2" presStyleIdx="0" presStyleCnt="4">
        <dgm:presLayoutVars>
          <dgm:chPref val="3"/>
        </dgm:presLayoutVars>
      </dgm:prSet>
      <dgm:spPr/>
      <dgm:t>
        <a:bodyPr/>
        <a:lstStyle/>
        <a:p>
          <a:endParaRPr lang="en-US"/>
        </a:p>
      </dgm:t>
    </dgm:pt>
    <dgm:pt modelId="{5AE93EC3-2014-1340-98BD-03368594C84F}" type="pres">
      <dgm:prSet presAssocID="{23834317-CC14-9144-AC94-65367959A1A3}" presName="rootConnector" presStyleLbl="node2" presStyleIdx="0" presStyleCnt="4"/>
      <dgm:spPr/>
      <dgm:t>
        <a:bodyPr/>
        <a:lstStyle/>
        <a:p>
          <a:endParaRPr lang="en-US"/>
        </a:p>
      </dgm:t>
    </dgm:pt>
    <dgm:pt modelId="{AB7D57A6-5043-5442-BBF8-95B36912FE17}" type="pres">
      <dgm:prSet presAssocID="{23834317-CC14-9144-AC94-65367959A1A3}" presName="hierChild4" presStyleCnt="0"/>
      <dgm:spPr/>
    </dgm:pt>
    <dgm:pt modelId="{E0FA5DDF-DF7D-F545-8C42-35983C2E5BDE}" type="pres">
      <dgm:prSet presAssocID="{54F3F7D1-1F54-4F40-B633-E20ECED6A6B9}" presName="Name37" presStyleLbl="parChTrans1D3" presStyleIdx="0" presStyleCnt="4"/>
      <dgm:spPr/>
      <dgm:t>
        <a:bodyPr/>
        <a:lstStyle/>
        <a:p>
          <a:endParaRPr lang="en-US"/>
        </a:p>
      </dgm:t>
    </dgm:pt>
    <dgm:pt modelId="{79640A2C-E3A0-0541-A3A5-8F701FCCDD50}" type="pres">
      <dgm:prSet presAssocID="{EFB40CA4-517E-AD4A-B778-7C395C7A3D6E}" presName="hierRoot2" presStyleCnt="0">
        <dgm:presLayoutVars>
          <dgm:hierBranch val="init"/>
        </dgm:presLayoutVars>
      </dgm:prSet>
      <dgm:spPr/>
    </dgm:pt>
    <dgm:pt modelId="{57197B83-6C58-F14F-8D9B-F52F5AC3888C}" type="pres">
      <dgm:prSet presAssocID="{EFB40CA4-517E-AD4A-B778-7C395C7A3D6E}" presName="rootComposite" presStyleCnt="0"/>
      <dgm:spPr/>
    </dgm:pt>
    <dgm:pt modelId="{743A3CC8-CAB9-F14D-A80B-155F3ECDCB8D}" type="pres">
      <dgm:prSet presAssocID="{EFB40CA4-517E-AD4A-B778-7C395C7A3D6E}" presName="rootText" presStyleLbl="node3" presStyleIdx="0" presStyleCnt="4">
        <dgm:presLayoutVars>
          <dgm:chPref val="3"/>
        </dgm:presLayoutVars>
      </dgm:prSet>
      <dgm:spPr/>
      <dgm:t>
        <a:bodyPr/>
        <a:lstStyle/>
        <a:p>
          <a:endParaRPr lang="en-US"/>
        </a:p>
      </dgm:t>
    </dgm:pt>
    <dgm:pt modelId="{7EFB1158-EDE9-4E43-AA09-5FAFCD2094F3}" type="pres">
      <dgm:prSet presAssocID="{EFB40CA4-517E-AD4A-B778-7C395C7A3D6E}" presName="rootConnector" presStyleLbl="node3" presStyleIdx="0" presStyleCnt="4"/>
      <dgm:spPr/>
      <dgm:t>
        <a:bodyPr/>
        <a:lstStyle/>
        <a:p>
          <a:endParaRPr lang="en-US"/>
        </a:p>
      </dgm:t>
    </dgm:pt>
    <dgm:pt modelId="{9EC5CF12-951E-714B-8946-5882B2311B6F}" type="pres">
      <dgm:prSet presAssocID="{EFB40CA4-517E-AD4A-B778-7C395C7A3D6E}" presName="hierChild4" presStyleCnt="0"/>
      <dgm:spPr/>
    </dgm:pt>
    <dgm:pt modelId="{2BD07620-D75B-5A40-8D05-704AB519FAF0}" type="pres">
      <dgm:prSet presAssocID="{EFB40CA4-517E-AD4A-B778-7C395C7A3D6E}" presName="hierChild5" presStyleCnt="0"/>
      <dgm:spPr/>
    </dgm:pt>
    <dgm:pt modelId="{7FE0719E-9EDF-A941-A7E8-AB4314AEBD16}" type="pres">
      <dgm:prSet presAssocID="{23834317-CC14-9144-AC94-65367959A1A3}" presName="hierChild5" presStyleCnt="0"/>
      <dgm:spPr/>
    </dgm:pt>
    <dgm:pt modelId="{F8E619CB-84ED-4F43-9D34-D8A1EB575013}" type="pres">
      <dgm:prSet presAssocID="{70608556-72A2-8849-91C2-93D97EB992CF}" presName="Name37" presStyleLbl="parChTrans1D2" presStyleIdx="1" presStyleCnt="9"/>
      <dgm:spPr/>
      <dgm:t>
        <a:bodyPr/>
        <a:lstStyle/>
        <a:p>
          <a:endParaRPr lang="en-US"/>
        </a:p>
      </dgm:t>
    </dgm:pt>
    <dgm:pt modelId="{D3CAA6AD-17D2-8C4F-915A-19A7C198606A}" type="pres">
      <dgm:prSet presAssocID="{3AB414B4-5F75-974A-8456-C0C8570FFA90}" presName="hierRoot2" presStyleCnt="0">
        <dgm:presLayoutVars>
          <dgm:hierBranch val="init"/>
        </dgm:presLayoutVars>
      </dgm:prSet>
      <dgm:spPr/>
    </dgm:pt>
    <dgm:pt modelId="{8B534BF6-7B73-BA49-854F-79096226136B}" type="pres">
      <dgm:prSet presAssocID="{3AB414B4-5F75-974A-8456-C0C8570FFA90}" presName="rootComposite" presStyleCnt="0"/>
      <dgm:spPr/>
    </dgm:pt>
    <dgm:pt modelId="{B05C8449-76D4-5642-88B3-7BBA41448491}" type="pres">
      <dgm:prSet presAssocID="{3AB414B4-5F75-974A-8456-C0C8570FFA90}" presName="rootText" presStyleLbl="node2" presStyleIdx="1" presStyleCnt="4">
        <dgm:presLayoutVars>
          <dgm:chPref val="3"/>
        </dgm:presLayoutVars>
      </dgm:prSet>
      <dgm:spPr/>
      <dgm:t>
        <a:bodyPr/>
        <a:lstStyle/>
        <a:p>
          <a:endParaRPr lang="en-US"/>
        </a:p>
      </dgm:t>
    </dgm:pt>
    <dgm:pt modelId="{2B510303-113B-5947-9057-2BD46C2F0481}" type="pres">
      <dgm:prSet presAssocID="{3AB414B4-5F75-974A-8456-C0C8570FFA90}" presName="rootConnector" presStyleLbl="node2" presStyleIdx="1" presStyleCnt="4"/>
      <dgm:spPr/>
      <dgm:t>
        <a:bodyPr/>
        <a:lstStyle/>
        <a:p>
          <a:endParaRPr lang="en-US"/>
        </a:p>
      </dgm:t>
    </dgm:pt>
    <dgm:pt modelId="{CED28840-0F7D-F240-B24C-EF6016D84255}" type="pres">
      <dgm:prSet presAssocID="{3AB414B4-5F75-974A-8456-C0C8570FFA90}" presName="hierChild4" presStyleCnt="0"/>
      <dgm:spPr/>
    </dgm:pt>
    <dgm:pt modelId="{C511A33B-48E5-A941-BB75-F948364FE029}" type="pres">
      <dgm:prSet presAssocID="{DCA86DDE-C2F2-1343-A2FB-9716F9CFB003}" presName="Name37" presStyleLbl="parChTrans1D3" presStyleIdx="1" presStyleCnt="4"/>
      <dgm:spPr/>
      <dgm:t>
        <a:bodyPr/>
        <a:lstStyle/>
        <a:p>
          <a:endParaRPr lang="en-US"/>
        </a:p>
      </dgm:t>
    </dgm:pt>
    <dgm:pt modelId="{91662728-B122-EF4B-B0AA-29CADE5637B3}" type="pres">
      <dgm:prSet presAssocID="{864CABD0-1C09-0444-8E6D-DB1D62665AA4}" presName="hierRoot2" presStyleCnt="0">
        <dgm:presLayoutVars>
          <dgm:hierBranch val="init"/>
        </dgm:presLayoutVars>
      </dgm:prSet>
      <dgm:spPr/>
    </dgm:pt>
    <dgm:pt modelId="{86C4F7AA-8804-5544-985A-CC721487B0AC}" type="pres">
      <dgm:prSet presAssocID="{864CABD0-1C09-0444-8E6D-DB1D62665AA4}" presName="rootComposite" presStyleCnt="0"/>
      <dgm:spPr/>
    </dgm:pt>
    <dgm:pt modelId="{7A1F66CC-E767-3C42-82DC-03E9261F0143}" type="pres">
      <dgm:prSet presAssocID="{864CABD0-1C09-0444-8E6D-DB1D62665AA4}" presName="rootText" presStyleLbl="node3" presStyleIdx="1" presStyleCnt="4">
        <dgm:presLayoutVars>
          <dgm:chPref val="3"/>
        </dgm:presLayoutVars>
      </dgm:prSet>
      <dgm:spPr/>
      <dgm:t>
        <a:bodyPr/>
        <a:lstStyle/>
        <a:p>
          <a:endParaRPr lang="en-US"/>
        </a:p>
      </dgm:t>
    </dgm:pt>
    <dgm:pt modelId="{7E2FE250-AA93-BB48-A72A-61B6AF5CD136}" type="pres">
      <dgm:prSet presAssocID="{864CABD0-1C09-0444-8E6D-DB1D62665AA4}" presName="rootConnector" presStyleLbl="node3" presStyleIdx="1" presStyleCnt="4"/>
      <dgm:spPr/>
      <dgm:t>
        <a:bodyPr/>
        <a:lstStyle/>
        <a:p>
          <a:endParaRPr lang="en-US"/>
        </a:p>
      </dgm:t>
    </dgm:pt>
    <dgm:pt modelId="{6777847F-31BB-0D4B-8816-D2FC70E266C3}" type="pres">
      <dgm:prSet presAssocID="{864CABD0-1C09-0444-8E6D-DB1D62665AA4}" presName="hierChild4" presStyleCnt="0"/>
      <dgm:spPr/>
    </dgm:pt>
    <dgm:pt modelId="{DA8DE1D4-12A8-3C4C-ACE0-0F6096FBA876}" type="pres">
      <dgm:prSet presAssocID="{864CABD0-1C09-0444-8E6D-DB1D62665AA4}" presName="hierChild5" presStyleCnt="0"/>
      <dgm:spPr/>
    </dgm:pt>
    <dgm:pt modelId="{0D6C68DB-AED5-6C42-AC42-73F864B73FE6}" type="pres">
      <dgm:prSet presAssocID="{3AB414B4-5F75-974A-8456-C0C8570FFA90}" presName="hierChild5" presStyleCnt="0"/>
      <dgm:spPr/>
    </dgm:pt>
    <dgm:pt modelId="{45FEE2B0-CFD1-DF4B-BBE8-9D3284019819}" type="pres">
      <dgm:prSet presAssocID="{D862E3BB-6E86-DC43-B8E6-4CEA7A8DD028}" presName="Name37" presStyleLbl="parChTrans1D2" presStyleIdx="2" presStyleCnt="9"/>
      <dgm:spPr/>
      <dgm:t>
        <a:bodyPr/>
        <a:lstStyle/>
        <a:p>
          <a:endParaRPr lang="en-US"/>
        </a:p>
      </dgm:t>
    </dgm:pt>
    <dgm:pt modelId="{279918D6-62AB-1B45-8308-BB0792DDE14B}" type="pres">
      <dgm:prSet presAssocID="{08CA4861-EB3C-0149-8BC6-F3F119D3D6AD}" presName="hierRoot2" presStyleCnt="0">
        <dgm:presLayoutVars>
          <dgm:hierBranch val="init"/>
        </dgm:presLayoutVars>
      </dgm:prSet>
      <dgm:spPr/>
    </dgm:pt>
    <dgm:pt modelId="{EAE5875E-DF0E-E74C-9A63-7C7A39EEE290}" type="pres">
      <dgm:prSet presAssocID="{08CA4861-EB3C-0149-8BC6-F3F119D3D6AD}" presName="rootComposite" presStyleCnt="0"/>
      <dgm:spPr/>
    </dgm:pt>
    <dgm:pt modelId="{017B8E52-A718-A841-8D26-6708BB0C01E9}" type="pres">
      <dgm:prSet presAssocID="{08CA4861-EB3C-0149-8BC6-F3F119D3D6AD}" presName="rootText" presStyleLbl="node2" presStyleIdx="2" presStyleCnt="4">
        <dgm:presLayoutVars>
          <dgm:chPref val="3"/>
        </dgm:presLayoutVars>
      </dgm:prSet>
      <dgm:spPr/>
      <dgm:t>
        <a:bodyPr/>
        <a:lstStyle/>
        <a:p>
          <a:endParaRPr lang="en-US"/>
        </a:p>
      </dgm:t>
    </dgm:pt>
    <dgm:pt modelId="{C2DAD131-8F01-904D-8E36-32F6F9196C89}" type="pres">
      <dgm:prSet presAssocID="{08CA4861-EB3C-0149-8BC6-F3F119D3D6AD}" presName="rootConnector" presStyleLbl="node2" presStyleIdx="2" presStyleCnt="4"/>
      <dgm:spPr/>
      <dgm:t>
        <a:bodyPr/>
        <a:lstStyle/>
        <a:p>
          <a:endParaRPr lang="en-US"/>
        </a:p>
      </dgm:t>
    </dgm:pt>
    <dgm:pt modelId="{B219F340-940A-AC43-A530-54AA0EE44212}" type="pres">
      <dgm:prSet presAssocID="{08CA4861-EB3C-0149-8BC6-F3F119D3D6AD}" presName="hierChild4" presStyleCnt="0"/>
      <dgm:spPr/>
    </dgm:pt>
    <dgm:pt modelId="{EFA2B6AD-F7DA-A445-B6F3-15A093842F69}" type="pres">
      <dgm:prSet presAssocID="{5E3A8D6E-D6EC-F346-ACF0-BC1BAA9C8C91}" presName="Name37" presStyleLbl="parChTrans1D3" presStyleIdx="2" presStyleCnt="4"/>
      <dgm:spPr/>
      <dgm:t>
        <a:bodyPr/>
        <a:lstStyle/>
        <a:p>
          <a:endParaRPr lang="en-US"/>
        </a:p>
      </dgm:t>
    </dgm:pt>
    <dgm:pt modelId="{696CDAFB-E202-4545-8B64-5BC7002903D5}" type="pres">
      <dgm:prSet presAssocID="{7816E7F8-7012-9942-9D31-2D9542258883}" presName="hierRoot2" presStyleCnt="0">
        <dgm:presLayoutVars>
          <dgm:hierBranch val="init"/>
        </dgm:presLayoutVars>
      </dgm:prSet>
      <dgm:spPr/>
    </dgm:pt>
    <dgm:pt modelId="{3FD6A0AB-BC38-A149-8A27-ED4DF452E571}" type="pres">
      <dgm:prSet presAssocID="{7816E7F8-7012-9942-9D31-2D9542258883}" presName="rootComposite" presStyleCnt="0"/>
      <dgm:spPr/>
    </dgm:pt>
    <dgm:pt modelId="{526286A0-3D5A-C64A-A8E2-8F484FC11962}" type="pres">
      <dgm:prSet presAssocID="{7816E7F8-7012-9942-9D31-2D9542258883}" presName="rootText" presStyleLbl="node3" presStyleIdx="2" presStyleCnt="4">
        <dgm:presLayoutVars>
          <dgm:chPref val="3"/>
        </dgm:presLayoutVars>
      </dgm:prSet>
      <dgm:spPr/>
      <dgm:t>
        <a:bodyPr/>
        <a:lstStyle/>
        <a:p>
          <a:endParaRPr lang="en-US"/>
        </a:p>
      </dgm:t>
    </dgm:pt>
    <dgm:pt modelId="{062C38B9-3C12-1A4C-91F8-96373E180B65}" type="pres">
      <dgm:prSet presAssocID="{7816E7F8-7012-9942-9D31-2D9542258883}" presName="rootConnector" presStyleLbl="node3" presStyleIdx="2" presStyleCnt="4"/>
      <dgm:spPr/>
      <dgm:t>
        <a:bodyPr/>
        <a:lstStyle/>
        <a:p>
          <a:endParaRPr lang="en-US"/>
        </a:p>
      </dgm:t>
    </dgm:pt>
    <dgm:pt modelId="{CE161433-8464-8E41-91F5-065EBA26857F}" type="pres">
      <dgm:prSet presAssocID="{7816E7F8-7012-9942-9D31-2D9542258883}" presName="hierChild4" presStyleCnt="0"/>
      <dgm:spPr/>
    </dgm:pt>
    <dgm:pt modelId="{49E7DA73-04B5-834E-8145-7AE27D61FBB5}" type="pres">
      <dgm:prSet presAssocID="{7816E7F8-7012-9942-9D31-2D9542258883}" presName="hierChild5" presStyleCnt="0"/>
      <dgm:spPr/>
    </dgm:pt>
    <dgm:pt modelId="{8F78951B-45F5-8845-B143-E2C19332FDE0}" type="pres">
      <dgm:prSet presAssocID="{08CA4861-EB3C-0149-8BC6-F3F119D3D6AD}" presName="hierChild5" presStyleCnt="0"/>
      <dgm:spPr/>
    </dgm:pt>
    <dgm:pt modelId="{6B6522C2-A14E-2746-A6EF-6BA341BCAAD9}" type="pres">
      <dgm:prSet presAssocID="{8A8FF329-542C-E64E-9682-AE0804B419A8}" presName="Name37" presStyleLbl="parChTrans1D2" presStyleIdx="3" presStyleCnt="9"/>
      <dgm:spPr/>
      <dgm:t>
        <a:bodyPr/>
        <a:lstStyle/>
        <a:p>
          <a:endParaRPr lang="en-US"/>
        </a:p>
      </dgm:t>
    </dgm:pt>
    <dgm:pt modelId="{9FEE8274-2899-6A42-8815-C4B898151165}" type="pres">
      <dgm:prSet presAssocID="{5ED1640F-2C59-7042-9DAA-9ADF8E9A2059}" presName="hierRoot2" presStyleCnt="0">
        <dgm:presLayoutVars>
          <dgm:hierBranch val="init"/>
        </dgm:presLayoutVars>
      </dgm:prSet>
      <dgm:spPr/>
    </dgm:pt>
    <dgm:pt modelId="{713C23E6-28F6-3D4F-8A37-E821C29FC4C1}" type="pres">
      <dgm:prSet presAssocID="{5ED1640F-2C59-7042-9DAA-9ADF8E9A2059}" presName="rootComposite" presStyleCnt="0"/>
      <dgm:spPr/>
    </dgm:pt>
    <dgm:pt modelId="{DEF69E1A-CAAB-084A-9E60-43EACACFCABC}" type="pres">
      <dgm:prSet presAssocID="{5ED1640F-2C59-7042-9DAA-9ADF8E9A2059}" presName="rootText" presStyleLbl="node2" presStyleIdx="3" presStyleCnt="4">
        <dgm:presLayoutVars>
          <dgm:chPref val="3"/>
        </dgm:presLayoutVars>
      </dgm:prSet>
      <dgm:spPr/>
      <dgm:t>
        <a:bodyPr/>
        <a:lstStyle/>
        <a:p>
          <a:endParaRPr lang="en-US"/>
        </a:p>
      </dgm:t>
    </dgm:pt>
    <dgm:pt modelId="{FCF5E736-FB69-BF44-9F3A-FC68F450BDAE}" type="pres">
      <dgm:prSet presAssocID="{5ED1640F-2C59-7042-9DAA-9ADF8E9A2059}" presName="rootConnector" presStyleLbl="node2" presStyleIdx="3" presStyleCnt="4"/>
      <dgm:spPr/>
      <dgm:t>
        <a:bodyPr/>
        <a:lstStyle/>
        <a:p>
          <a:endParaRPr lang="en-US"/>
        </a:p>
      </dgm:t>
    </dgm:pt>
    <dgm:pt modelId="{68BB92F9-F740-784E-9081-6E332744B536}" type="pres">
      <dgm:prSet presAssocID="{5ED1640F-2C59-7042-9DAA-9ADF8E9A2059}" presName="hierChild4" presStyleCnt="0"/>
      <dgm:spPr/>
    </dgm:pt>
    <dgm:pt modelId="{BDE31366-DA00-B348-8D13-0D1F4F8F0D11}" type="pres">
      <dgm:prSet presAssocID="{B384FE7F-2E66-C34A-8E1F-AAF90C650AFD}" presName="Name37" presStyleLbl="parChTrans1D3" presStyleIdx="3" presStyleCnt="4"/>
      <dgm:spPr/>
      <dgm:t>
        <a:bodyPr/>
        <a:lstStyle/>
        <a:p>
          <a:endParaRPr lang="en-US"/>
        </a:p>
      </dgm:t>
    </dgm:pt>
    <dgm:pt modelId="{B21351EE-5CBC-FE4D-BFFC-6DC2B7F007ED}" type="pres">
      <dgm:prSet presAssocID="{564AC298-7295-3D4B-B803-D80B32D4ACE5}" presName="hierRoot2" presStyleCnt="0">
        <dgm:presLayoutVars>
          <dgm:hierBranch val="init"/>
        </dgm:presLayoutVars>
      </dgm:prSet>
      <dgm:spPr/>
    </dgm:pt>
    <dgm:pt modelId="{60DF0E73-FB1C-E148-A31B-842BCFCE50DC}" type="pres">
      <dgm:prSet presAssocID="{564AC298-7295-3D4B-B803-D80B32D4ACE5}" presName="rootComposite" presStyleCnt="0"/>
      <dgm:spPr/>
    </dgm:pt>
    <dgm:pt modelId="{473A28FB-88FC-804D-9A3A-9B8FD01082A0}" type="pres">
      <dgm:prSet presAssocID="{564AC298-7295-3D4B-B803-D80B32D4ACE5}" presName="rootText" presStyleLbl="node3" presStyleIdx="3" presStyleCnt="4">
        <dgm:presLayoutVars>
          <dgm:chPref val="3"/>
        </dgm:presLayoutVars>
      </dgm:prSet>
      <dgm:spPr/>
      <dgm:t>
        <a:bodyPr/>
        <a:lstStyle/>
        <a:p>
          <a:endParaRPr lang="en-US"/>
        </a:p>
      </dgm:t>
    </dgm:pt>
    <dgm:pt modelId="{429AEB15-F680-A64B-9B33-98C5CBB1368C}" type="pres">
      <dgm:prSet presAssocID="{564AC298-7295-3D4B-B803-D80B32D4ACE5}" presName="rootConnector" presStyleLbl="node3" presStyleIdx="3" presStyleCnt="4"/>
      <dgm:spPr/>
      <dgm:t>
        <a:bodyPr/>
        <a:lstStyle/>
        <a:p>
          <a:endParaRPr lang="en-US"/>
        </a:p>
      </dgm:t>
    </dgm:pt>
    <dgm:pt modelId="{F51DA910-1373-A845-B996-C6C2E3319918}" type="pres">
      <dgm:prSet presAssocID="{564AC298-7295-3D4B-B803-D80B32D4ACE5}" presName="hierChild4" presStyleCnt="0"/>
      <dgm:spPr/>
    </dgm:pt>
    <dgm:pt modelId="{F9289492-74E2-CF42-8BD2-0F1483BC99D9}" type="pres">
      <dgm:prSet presAssocID="{564AC298-7295-3D4B-B803-D80B32D4ACE5}" presName="hierChild5" presStyleCnt="0"/>
      <dgm:spPr/>
    </dgm:pt>
    <dgm:pt modelId="{08849785-E20B-CC48-A732-E4C4C0E27A4B}" type="pres">
      <dgm:prSet presAssocID="{5ED1640F-2C59-7042-9DAA-9ADF8E9A2059}" presName="hierChild5" presStyleCnt="0"/>
      <dgm:spPr/>
    </dgm:pt>
    <dgm:pt modelId="{AE72BA7D-E2E3-6B46-9F87-D7B246575E76}" type="pres">
      <dgm:prSet presAssocID="{76D030E8-0353-1D42-B1E4-07BF06B3A554}" presName="hierChild3" presStyleCnt="0"/>
      <dgm:spPr/>
    </dgm:pt>
    <dgm:pt modelId="{60159387-BC03-3A41-8D73-489E8B976E57}" type="pres">
      <dgm:prSet presAssocID="{19D1ECD0-C33B-524D-9B86-7AC9A045C09C}" presName="Name111" presStyleLbl="parChTrans1D2" presStyleIdx="4" presStyleCnt="9"/>
      <dgm:spPr/>
      <dgm:t>
        <a:bodyPr/>
        <a:lstStyle/>
        <a:p>
          <a:endParaRPr lang="en-US"/>
        </a:p>
      </dgm:t>
    </dgm:pt>
    <dgm:pt modelId="{2147329A-A2A4-8E46-96F8-B6229854E2F6}" type="pres">
      <dgm:prSet presAssocID="{B630AD17-5CA4-AB47-BE48-0D3C81661B34}" presName="hierRoot3" presStyleCnt="0">
        <dgm:presLayoutVars>
          <dgm:hierBranch val="init"/>
        </dgm:presLayoutVars>
      </dgm:prSet>
      <dgm:spPr/>
    </dgm:pt>
    <dgm:pt modelId="{09806DDC-E8E7-F641-BE21-BA9BFF90435B}" type="pres">
      <dgm:prSet presAssocID="{B630AD17-5CA4-AB47-BE48-0D3C81661B34}" presName="rootComposite3" presStyleCnt="0"/>
      <dgm:spPr/>
    </dgm:pt>
    <dgm:pt modelId="{3FFBF6A6-89AD-9F48-9FFB-95BCD31CC584}" type="pres">
      <dgm:prSet presAssocID="{B630AD17-5CA4-AB47-BE48-0D3C81661B34}" presName="rootText3" presStyleLbl="asst1" presStyleIdx="0" presStyleCnt="5" custScaleX="46805" custScaleY="78722" custLinFactNeighborX="-1208" custLinFactNeighborY="85297">
        <dgm:presLayoutVars>
          <dgm:chPref val="3"/>
        </dgm:presLayoutVars>
      </dgm:prSet>
      <dgm:spPr/>
      <dgm:t>
        <a:bodyPr/>
        <a:lstStyle/>
        <a:p>
          <a:endParaRPr lang="en-US"/>
        </a:p>
      </dgm:t>
    </dgm:pt>
    <dgm:pt modelId="{E569B45D-8D57-0841-8161-182160249047}" type="pres">
      <dgm:prSet presAssocID="{B630AD17-5CA4-AB47-BE48-0D3C81661B34}" presName="rootConnector3" presStyleLbl="asst1" presStyleIdx="0" presStyleCnt="5"/>
      <dgm:spPr/>
      <dgm:t>
        <a:bodyPr/>
        <a:lstStyle/>
        <a:p>
          <a:endParaRPr lang="en-US"/>
        </a:p>
      </dgm:t>
    </dgm:pt>
    <dgm:pt modelId="{90A45B95-8342-AD41-A8AB-6A29B8526AAE}" type="pres">
      <dgm:prSet presAssocID="{B630AD17-5CA4-AB47-BE48-0D3C81661B34}" presName="hierChild6" presStyleCnt="0"/>
      <dgm:spPr/>
    </dgm:pt>
    <dgm:pt modelId="{760D3E8C-4D1F-B44D-A50E-037807DA8825}" type="pres">
      <dgm:prSet presAssocID="{B630AD17-5CA4-AB47-BE48-0D3C81661B34}" presName="hierChild7" presStyleCnt="0"/>
      <dgm:spPr/>
    </dgm:pt>
    <dgm:pt modelId="{806C0648-2FD5-C04C-B6B4-84E4278AFCB4}" type="pres">
      <dgm:prSet presAssocID="{CC6B98DE-495B-8E49-B193-34DD947F11DA}" presName="Name111" presStyleLbl="parChTrans1D2" presStyleIdx="5" presStyleCnt="9"/>
      <dgm:spPr/>
      <dgm:t>
        <a:bodyPr/>
        <a:lstStyle/>
        <a:p>
          <a:endParaRPr lang="en-US"/>
        </a:p>
      </dgm:t>
    </dgm:pt>
    <dgm:pt modelId="{867D78A6-58E1-0F46-9927-BEAD32A479AB}" type="pres">
      <dgm:prSet presAssocID="{E3E2DC1C-BF67-A34F-AF03-379CBF8A2B42}" presName="hierRoot3" presStyleCnt="0">
        <dgm:presLayoutVars>
          <dgm:hierBranch val="init"/>
        </dgm:presLayoutVars>
      </dgm:prSet>
      <dgm:spPr/>
    </dgm:pt>
    <dgm:pt modelId="{1250A8E0-D688-3149-8E79-F426A7F2C871}" type="pres">
      <dgm:prSet presAssocID="{E3E2DC1C-BF67-A34F-AF03-379CBF8A2B42}" presName="rootComposite3" presStyleCnt="0"/>
      <dgm:spPr/>
    </dgm:pt>
    <dgm:pt modelId="{901A9638-6169-F045-A379-1EFD00BAC2E1}" type="pres">
      <dgm:prSet presAssocID="{E3E2DC1C-BF67-A34F-AF03-379CBF8A2B42}" presName="rootText3" presStyleLbl="asst1" presStyleIdx="1" presStyleCnt="5" custScaleX="46806" custScaleY="78722" custLinFactX="-22207" custLinFactY="81046" custLinFactNeighborX="-100000" custLinFactNeighborY="100000">
        <dgm:presLayoutVars>
          <dgm:chPref val="3"/>
        </dgm:presLayoutVars>
      </dgm:prSet>
      <dgm:spPr/>
      <dgm:t>
        <a:bodyPr/>
        <a:lstStyle/>
        <a:p>
          <a:endParaRPr lang="en-US"/>
        </a:p>
      </dgm:t>
    </dgm:pt>
    <dgm:pt modelId="{5F68C6C1-522A-234B-8A8C-730C17E2D5BC}" type="pres">
      <dgm:prSet presAssocID="{E3E2DC1C-BF67-A34F-AF03-379CBF8A2B42}" presName="rootConnector3" presStyleLbl="asst1" presStyleIdx="1" presStyleCnt="5"/>
      <dgm:spPr/>
      <dgm:t>
        <a:bodyPr/>
        <a:lstStyle/>
        <a:p>
          <a:endParaRPr lang="en-US"/>
        </a:p>
      </dgm:t>
    </dgm:pt>
    <dgm:pt modelId="{83652F00-9827-7049-9AE3-AEE2103F5A31}" type="pres">
      <dgm:prSet presAssocID="{E3E2DC1C-BF67-A34F-AF03-379CBF8A2B42}" presName="hierChild6" presStyleCnt="0"/>
      <dgm:spPr/>
    </dgm:pt>
    <dgm:pt modelId="{C389308F-B918-E348-A994-29C2BE4F098E}" type="pres">
      <dgm:prSet presAssocID="{E3E2DC1C-BF67-A34F-AF03-379CBF8A2B42}" presName="hierChild7" presStyleCnt="0"/>
      <dgm:spPr/>
    </dgm:pt>
    <dgm:pt modelId="{58B88A86-5100-9742-AD97-4F343B928ACD}" type="pres">
      <dgm:prSet presAssocID="{7560A753-3EC3-3C4B-8B6B-A86C6874E36C}" presName="Name111" presStyleLbl="parChTrans1D2" presStyleIdx="6" presStyleCnt="9"/>
      <dgm:spPr/>
      <dgm:t>
        <a:bodyPr/>
        <a:lstStyle/>
        <a:p>
          <a:endParaRPr lang="en-US"/>
        </a:p>
      </dgm:t>
    </dgm:pt>
    <dgm:pt modelId="{C2F21B0B-21DE-E44B-92A7-FFFF8F2FDB3E}" type="pres">
      <dgm:prSet presAssocID="{49CC47BF-D961-0C4D-94D0-4179038D60D5}" presName="hierRoot3" presStyleCnt="0">
        <dgm:presLayoutVars>
          <dgm:hierBranch val="init"/>
        </dgm:presLayoutVars>
      </dgm:prSet>
      <dgm:spPr/>
    </dgm:pt>
    <dgm:pt modelId="{2E5ED43D-6A50-8E4F-9B14-CB48312BB8A0}" type="pres">
      <dgm:prSet presAssocID="{49CC47BF-D961-0C4D-94D0-4179038D60D5}" presName="rootComposite3" presStyleCnt="0"/>
      <dgm:spPr/>
    </dgm:pt>
    <dgm:pt modelId="{69CD0E03-2C63-0B4A-A153-AF0FAB283A0A}" type="pres">
      <dgm:prSet presAssocID="{49CC47BF-D961-0C4D-94D0-4179038D60D5}" presName="rootText3" presStyleLbl="asst1" presStyleIdx="2" presStyleCnt="5" custLinFactY="-63091" custLinFactNeighborX="-33124" custLinFactNeighborY="-100000">
        <dgm:presLayoutVars>
          <dgm:chPref val="3"/>
        </dgm:presLayoutVars>
      </dgm:prSet>
      <dgm:spPr/>
      <dgm:t>
        <a:bodyPr/>
        <a:lstStyle/>
        <a:p>
          <a:endParaRPr lang="en-US"/>
        </a:p>
      </dgm:t>
    </dgm:pt>
    <dgm:pt modelId="{A059DD46-181E-4C41-9361-F90A54A56F67}" type="pres">
      <dgm:prSet presAssocID="{49CC47BF-D961-0C4D-94D0-4179038D60D5}" presName="rootConnector3" presStyleLbl="asst1" presStyleIdx="2" presStyleCnt="5"/>
      <dgm:spPr/>
      <dgm:t>
        <a:bodyPr/>
        <a:lstStyle/>
        <a:p>
          <a:endParaRPr lang="en-US"/>
        </a:p>
      </dgm:t>
    </dgm:pt>
    <dgm:pt modelId="{8F90CC94-C046-834C-A475-8E81BA8A0BBB}" type="pres">
      <dgm:prSet presAssocID="{49CC47BF-D961-0C4D-94D0-4179038D60D5}" presName="hierChild6" presStyleCnt="0"/>
      <dgm:spPr/>
    </dgm:pt>
    <dgm:pt modelId="{A2563AFD-6D7B-A840-9A2A-26186F37994F}" type="pres">
      <dgm:prSet presAssocID="{49CC47BF-D961-0C4D-94D0-4179038D60D5}" presName="hierChild7" presStyleCnt="0"/>
      <dgm:spPr/>
    </dgm:pt>
    <dgm:pt modelId="{919FCBAF-F5AA-0146-BCF7-3F837E2A3E15}" type="pres">
      <dgm:prSet presAssocID="{303E58F5-2DD0-E94B-9C35-92F38EB81888}" presName="Name111" presStyleLbl="parChTrans1D2" presStyleIdx="7" presStyleCnt="9"/>
      <dgm:spPr/>
      <dgm:t>
        <a:bodyPr/>
        <a:lstStyle/>
        <a:p>
          <a:endParaRPr lang="en-US"/>
        </a:p>
      </dgm:t>
    </dgm:pt>
    <dgm:pt modelId="{A60578FC-89C5-1547-8422-41EDCB8E9E1F}" type="pres">
      <dgm:prSet presAssocID="{8D9D6E2A-8429-D64D-AABC-FF6F89AB48BB}" presName="hierRoot3" presStyleCnt="0">
        <dgm:presLayoutVars>
          <dgm:hierBranch val="init"/>
        </dgm:presLayoutVars>
      </dgm:prSet>
      <dgm:spPr/>
    </dgm:pt>
    <dgm:pt modelId="{C26B29A6-29AF-6746-8A79-E0CED86675E2}" type="pres">
      <dgm:prSet presAssocID="{8D9D6E2A-8429-D64D-AABC-FF6F89AB48BB}" presName="rootComposite3" presStyleCnt="0"/>
      <dgm:spPr/>
    </dgm:pt>
    <dgm:pt modelId="{4BE8A630-A19E-974C-8801-3DFA312479C1}" type="pres">
      <dgm:prSet presAssocID="{8D9D6E2A-8429-D64D-AABC-FF6F89AB48BB}" presName="rootText3" presStyleLbl="asst1" presStyleIdx="3" presStyleCnt="5" custLinFactY="-63091" custLinFactNeighborX="32055" custLinFactNeighborY="-100000">
        <dgm:presLayoutVars>
          <dgm:chPref val="3"/>
        </dgm:presLayoutVars>
      </dgm:prSet>
      <dgm:spPr/>
      <dgm:t>
        <a:bodyPr/>
        <a:lstStyle/>
        <a:p>
          <a:endParaRPr lang="en-US"/>
        </a:p>
      </dgm:t>
    </dgm:pt>
    <dgm:pt modelId="{56158A62-3A6A-4543-8C1A-D54BF39DFD88}" type="pres">
      <dgm:prSet presAssocID="{8D9D6E2A-8429-D64D-AABC-FF6F89AB48BB}" presName="rootConnector3" presStyleLbl="asst1" presStyleIdx="3" presStyleCnt="5"/>
      <dgm:spPr/>
      <dgm:t>
        <a:bodyPr/>
        <a:lstStyle/>
        <a:p>
          <a:endParaRPr lang="en-US"/>
        </a:p>
      </dgm:t>
    </dgm:pt>
    <dgm:pt modelId="{C95D6BF2-EDBD-F74F-BB88-959DF038C136}" type="pres">
      <dgm:prSet presAssocID="{8D9D6E2A-8429-D64D-AABC-FF6F89AB48BB}" presName="hierChild6" presStyleCnt="0"/>
      <dgm:spPr/>
    </dgm:pt>
    <dgm:pt modelId="{BB9B293E-C606-EE49-9D03-AFCBFF9CD50D}" type="pres">
      <dgm:prSet presAssocID="{8D9D6E2A-8429-D64D-AABC-FF6F89AB48BB}" presName="hierChild7" presStyleCnt="0"/>
      <dgm:spPr/>
    </dgm:pt>
    <dgm:pt modelId="{67C0D05D-9A58-2942-B4BC-0CB645476E81}" type="pres">
      <dgm:prSet presAssocID="{98A35B51-7382-1B48-8B69-DA08A9A594AA}" presName="Name111" presStyleLbl="parChTrans1D2" presStyleIdx="8" presStyleCnt="9"/>
      <dgm:spPr/>
      <dgm:t>
        <a:bodyPr/>
        <a:lstStyle/>
        <a:p>
          <a:endParaRPr lang="en-US"/>
        </a:p>
      </dgm:t>
    </dgm:pt>
    <dgm:pt modelId="{3E07D854-9B75-1A4B-8797-432EC5C874D0}" type="pres">
      <dgm:prSet presAssocID="{2DFBE585-9C9A-A746-8092-1331EFA519FF}" presName="hierRoot3" presStyleCnt="0">
        <dgm:presLayoutVars>
          <dgm:hierBranch val="init"/>
        </dgm:presLayoutVars>
      </dgm:prSet>
      <dgm:spPr/>
    </dgm:pt>
    <dgm:pt modelId="{FC6FB2B7-C625-1E47-81B1-8444AC30A3A0}" type="pres">
      <dgm:prSet presAssocID="{2DFBE585-9C9A-A746-8092-1331EFA519FF}" presName="rootComposite3" presStyleCnt="0"/>
      <dgm:spPr/>
    </dgm:pt>
    <dgm:pt modelId="{ED2B9D2A-C010-4D41-AEEE-DD85104C3BF3}" type="pres">
      <dgm:prSet presAssocID="{2DFBE585-9C9A-A746-8092-1331EFA519FF}" presName="rootText3" presStyleLbl="asst1" presStyleIdx="4" presStyleCnt="5" custScaleX="49221" custScaleY="71854" custLinFactNeighborY="-10639">
        <dgm:presLayoutVars>
          <dgm:chPref val="3"/>
        </dgm:presLayoutVars>
      </dgm:prSet>
      <dgm:spPr/>
      <dgm:t>
        <a:bodyPr/>
        <a:lstStyle/>
        <a:p>
          <a:endParaRPr lang="en-US"/>
        </a:p>
      </dgm:t>
    </dgm:pt>
    <dgm:pt modelId="{E24A8DC3-ED0F-D64C-9DF0-C25F8DA9E8A9}" type="pres">
      <dgm:prSet presAssocID="{2DFBE585-9C9A-A746-8092-1331EFA519FF}" presName="rootConnector3" presStyleLbl="asst1" presStyleIdx="4" presStyleCnt="5"/>
      <dgm:spPr/>
      <dgm:t>
        <a:bodyPr/>
        <a:lstStyle/>
        <a:p>
          <a:endParaRPr lang="en-US"/>
        </a:p>
      </dgm:t>
    </dgm:pt>
    <dgm:pt modelId="{BE510848-7440-4049-B230-9E3901197E90}" type="pres">
      <dgm:prSet presAssocID="{2DFBE585-9C9A-A746-8092-1331EFA519FF}" presName="hierChild6" presStyleCnt="0"/>
      <dgm:spPr/>
    </dgm:pt>
    <dgm:pt modelId="{3CC4B98A-62E4-E743-9213-3C58875EDFED}" type="pres">
      <dgm:prSet presAssocID="{2DFBE585-9C9A-A746-8092-1331EFA519FF}" presName="hierChild7" presStyleCnt="0"/>
      <dgm:spPr/>
    </dgm:pt>
  </dgm:ptLst>
  <dgm:cxnLst>
    <dgm:cxn modelId="{FAB9FD0F-6273-1149-A52A-1B42608DE589}" type="presOf" srcId="{564AC298-7295-3D4B-B803-D80B32D4ACE5}" destId="{473A28FB-88FC-804D-9A3A-9B8FD01082A0}" srcOrd="0" destOrd="0" presId="urn:microsoft.com/office/officeart/2005/8/layout/orgChart1"/>
    <dgm:cxn modelId="{55594FAE-F686-864C-ACC9-33F5D52C79C9}" type="presOf" srcId="{DCA86DDE-C2F2-1343-A2FB-9716F9CFB003}" destId="{C511A33B-48E5-A941-BB75-F948364FE029}" srcOrd="0" destOrd="0" presId="urn:microsoft.com/office/officeart/2005/8/layout/orgChart1"/>
    <dgm:cxn modelId="{66B9A062-D71A-8A41-B9A0-46C7087A475E}" type="presOf" srcId="{5ED1640F-2C59-7042-9DAA-9ADF8E9A2059}" destId="{DEF69E1A-CAAB-084A-9E60-43EACACFCABC}" srcOrd="0" destOrd="0" presId="urn:microsoft.com/office/officeart/2005/8/layout/orgChart1"/>
    <dgm:cxn modelId="{3A59B244-6F0D-804D-AE04-8096296BDD51}" srcId="{76D030E8-0353-1D42-B1E4-07BF06B3A554}" destId="{2DFBE585-9C9A-A746-8092-1331EFA519FF}" srcOrd="4" destOrd="0" parTransId="{98A35B51-7382-1B48-8B69-DA08A9A594AA}" sibTransId="{45CA2AA2-B93B-6349-A0B7-6EC0A68F084D}"/>
    <dgm:cxn modelId="{A48FB0A5-EE21-D740-8C8F-10BB85ED7951}" srcId="{76D030E8-0353-1D42-B1E4-07BF06B3A554}" destId="{49CC47BF-D961-0C4D-94D0-4179038D60D5}" srcOrd="2" destOrd="0" parTransId="{7560A753-3EC3-3C4B-8B6B-A86C6874E36C}" sibTransId="{2352CEAE-C1D1-B64E-A7BA-BC9DD79C3263}"/>
    <dgm:cxn modelId="{DAFCDF3A-8137-7B4E-A7C1-01DFF5FAA73A}" type="presOf" srcId="{8D9D6E2A-8429-D64D-AABC-FF6F89AB48BB}" destId="{4BE8A630-A19E-974C-8801-3DFA312479C1}" srcOrd="0" destOrd="0" presId="urn:microsoft.com/office/officeart/2005/8/layout/orgChart1"/>
    <dgm:cxn modelId="{CB33988A-7134-FF4E-A799-0B9369FAE4B5}" type="presOf" srcId="{E3E2DC1C-BF67-A34F-AF03-379CBF8A2B42}" destId="{5F68C6C1-522A-234B-8A8C-730C17E2D5BC}" srcOrd="1" destOrd="0" presId="urn:microsoft.com/office/officeart/2005/8/layout/orgChart1"/>
    <dgm:cxn modelId="{6082E30F-4AC5-9A4B-B237-8A21E45339F1}" type="presOf" srcId="{3AB414B4-5F75-974A-8456-C0C8570FFA90}" destId="{2B510303-113B-5947-9057-2BD46C2F0481}" srcOrd="1" destOrd="0" presId="urn:microsoft.com/office/officeart/2005/8/layout/orgChart1"/>
    <dgm:cxn modelId="{20175C51-88F3-6A45-87E6-C139ABE9B523}" type="presOf" srcId="{CC6B98DE-495B-8E49-B193-34DD947F11DA}" destId="{806C0648-2FD5-C04C-B6B4-84E4278AFCB4}" srcOrd="0" destOrd="0" presId="urn:microsoft.com/office/officeart/2005/8/layout/orgChart1"/>
    <dgm:cxn modelId="{E31FAF41-9B50-5C43-8677-2E933DF4B22F}" type="presOf" srcId="{3AB414B4-5F75-974A-8456-C0C8570FFA90}" destId="{B05C8449-76D4-5642-88B3-7BBA41448491}" srcOrd="0" destOrd="0" presId="urn:microsoft.com/office/officeart/2005/8/layout/orgChart1"/>
    <dgm:cxn modelId="{85B752FA-5D0F-E54C-BEF9-7EEE209C197F}" type="presOf" srcId="{08CA4861-EB3C-0149-8BC6-F3F119D3D6AD}" destId="{C2DAD131-8F01-904D-8E36-32F6F9196C89}" srcOrd="1" destOrd="0" presId="urn:microsoft.com/office/officeart/2005/8/layout/orgChart1"/>
    <dgm:cxn modelId="{DC373EC7-B27D-F545-8E7A-30011E2A54F0}" type="presOf" srcId="{864CABD0-1C09-0444-8E6D-DB1D62665AA4}" destId="{7E2FE250-AA93-BB48-A72A-61B6AF5CD136}" srcOrd="1" destOrd="0" presId="urn:microsoft.com/office/officeart/2005/8/layout/orgChart1"/>
    <dgm:cxn modelId="{ABFB3E32-D9F2-3344-9187-21E1A3F00AB3}" type="presOf" srcId="{49CC47BF-D961-0C4D-94D0-4179038D60D5}" destId="{A059DD46-181E-4C41-9361-F90A54A56F67}" srcOrd="1" destOrd="0" presId="urn:microsoft.com/office/officeart/2005/8/layout/orgChart1"/>
    <dgm:cxn modelId="{89201950-1047-144A-8FC4-0D706B6AB298}" type="presOf" srcId="{E3E2DC1C-BF67-A34F-AF03-379CBF8A2B42}" destId="{901A9638-6169-F045-A379-1EFD00BAC2E1}" srcOrd="0" destOrd="0" presId="urn:microsoft.com/office/officeart/2005/8/layout/orgChart1"/>
    <dgm:cxn modelId="{8320343F-AD12-A245-B6A7-4A75257309F1}" type="presOf" srcId="{31E8F47B-1E43-7143-8C66-21EFA86CCF57}" destId="{D362BCAF-C1CF-B647-BA4D-F8737722235E}" srcOrd="0" destOrd="0" presId="urn:microsoft.com/office/officeart/2005/8/layout/orgChart1"/>
    <dgm:cxn modelId="{B3741390-3B1A-8447-9DEA-25485B664A9A}" srcId="{C8A6C709-82CA-E04D-A271-04C55B8F826A}" destId="{76D030E8-0353-1D42-B1E4-07BF06B3A554}" srcOrd="0" destOrd="0" parTransId="{FD194BF3-0C58-3345-BB22-9409F9E066C3}" sibTransId="{54766A0C-F0BD-A14A-9E2F-9D564A63BFB6}"/>
    <dgm:cxn modelId="{77215B6B-90D8-E24D-8C55-DBB50455B193}" type="presOf" srcId="{8A8FF329-542C-E64E-9682-AE0804B419A8}" destId="{6B6522C2-A14E-2746-A6EF-6BA341BCAAD9}" srcOrd="0" destOrd="0" presId="urn:microsoft.com/office/officeart/2005/8/layout/orgChart1"/>
    <dgm:cxn modelId="{DBF96257-1BC7-A04D-9FFA-FA59A704C155}" type="presOf" srcId="{2DFBE585-9C9A-A746-8092-1331EFA519FF}" destId="{ED2B9D2A-C010-4D41-AEEE-DD85104C3BF3}" srcOrd="0" destOrd="0" presId="urn:microsoft.com/office/officeart/2005/8/layout/orgChart1"/>
    <dgm:cxn modelId="{E5881893-9323-ED4A-9694-9CE5C89813C9}" srcId="{76D030E8-0353-1D42-B1E4-07BF06B3A554}" destId="{5ED1640F-2C59-7042-9DAA-9ADF8E9A2059}" srcOrd="8" destOrd="0" parTransId="{8A8FF329-542C-E64E-9682-AE0804B419A8}" sibTransId="{7F44BF36-8FF0-F84C-9B13-0FDE05D3FF14}"/>
    <dgm:cxn modelId="{C4022EB9-3A97-994D-9733-3059779CF9DC}" type="presOf" srcId="{08CA4861-EB3C-0149-8BC6-F3F119D3D6AD}" destId="{017B8E52-A718-A841-8D26-6708BB0C01E9}" srcOrd="0" destOrd="0" presId="urn:microsoft.com/office/officeart/2005/8/layout/orgChart1"/>
    <dgm:cxn modelId="{4F203361-D3AC-D942-95B6-C79A0FDCF538}" type="presOf" srcId="{EFB40CA4-517E-AD4A-B778-7C395C7A3D6E}" destId="{7EFB1158-EDE9-4E43-AA09-5FAFCD2094F3}" srcOrd="1" destOrd="0" presId="urn:microsoft.com/office/officeart/2005/8/layout/orgChart1"/>
    <dgm:cxn modelId="{25AFDFED-7BFC-7C4B-8688-17D3CF589268}" srcId="{76D030E8-0353-1D42-B1E4-07BF06B3A554}" destId="{3AB414B4-5F75-974A-8456-C0C8570FFA90}" srcOrd="6" destOrd="0" parTransId="{70608556-72A2-8849-91C2-93D97EB992CF}" sibTransId="{E720CE7C-CF2F-5341-99B2-93AB41A4E9BB}"/>
    <dgm:cxn modelId="{27F2BE67-B97D-8642-A2A5-B23746915F6F}" srcId="{76D030E8-0353-1D42-B1E4-07BF06B3A554}" destId="{8D9D6E2A-8429-D64D-AABC-FF6F89AB48BB}" srcOrd="3" destOrd="0" parTransId="{303E58F5-2DD0-E94B-9C35-92F38EB81888}" sibTransId="{3FA6B4E8-F856-A14C-8982-7E2A0AD527D4}"/>
    <dgm:cxn modelId="{4EA37CFA-4011-EB4F-B874-EF89659C4932}" type="presOf" srcId="{7816E7F8-7012-9942-9D31-2D9542258883}" destId="{062C38B9-3C12-1A4C-91F8-96373E180B65}" srcOrd="1" destOrd="0" presId="urn:microsoft.com/office/officeart/2005/8/layout/orgChart1"/>
    <dgm:cxn modelId="{0AE504D5-E071-5344-9206-D047DABDED9B}" type="presOf" srcId="{5ED1640F-2C59-7042-9DAA-9ADF8E9A2059}" destId="{FCF5E736-FB69-BF44-9F3A-FC68F450BDAE}" srcOrd="1" destOrd="0" presId="urn:microsoft.com/office/officeart/2005/8/layout/orgChart1"/>
    <dgm:cxn modelId="{A76DCF03-0F02-5347-9F7C-79B8A787C2FD}" type="presOf" srcId="{EFB40CA4-517E-AD4A-B778-7C395C7A3D6E}" destId="{743A3CC8-CAB9-F14D-A80B-155F3ECDCB8D}" srcOrd="0" destOrd="0" presId="urn:microsoft.com/office/officeart/2005/8/layout/orgChart1"/>
    <dgm:cxn modelId="{A9D9758F-4209-0E46-B7E0-EF1CFA500659}" type="presOf" srcId="{54F3F7D1-1F54-4F40-B633-E20ECED6A6B9}" destId="{E0FA5DDF-DF7D-F545-8C42-35983C2E5BDE}" srcOrd="0" destOrd="0" presId="urn:microsoft.com/office/officeart/2005/8/layout/orgChart1"/>
    <dgm:cxn modelId="{B86D4328-EEEA-984B-A0BC-2958FD92B7D7}" type="presOf" srcId="{19D1ECD0-C33B-524D-9B86-7AC9A045C09C}" destId="{60159387-BC03-3A41-8D73-489E8B976E57}" srcOrd="0" destOrd="0" presId="urn:microsoft.com/office/officeart/2005/8/layout/orgChart1"/>
    <dgm:cxn modelId="{C6281317-10B3-9C4B-BF9A-509607B4A959}" type="presOf" srcId="{23834317-CC14-9144-AC94-65367959A1A3}" destId="{703AFD43-357D-9740-8CBA-4118835F8D81}" srcOrd="0" destOrd="0" presId="urn:microsoft.com/office/officeart/2005/8/layout/orgChart1"/>
    <dgm:cxn modelId="{FE2EDD57-0EFC-A449-AFAC-0EBC1DA780A5}" srcId="{3AB414B4-5F75-974A-8456-C0C8570FFA90}" destId="{864CABD0-1C09-0444-8E6D-DB1D62665AA4}" srcOrd="0" destOrd="0" parTransId="{DCA86DDE-C2F2-1343-A2FB-9716F9CFB003}" sibTransId="{B6BE5C51-A0D0-AE4B-AAD1-FEBAC918721F}"/>
    <dgm:cxn modelId="{D23B17D0-402D-524A-B08D-6ED835F6B044}" type="presOf" srcId="{98A35B51-7382-1B48-8B69-DA08A9A594AA}" destId="{67C0D05D-9A58-2942-B4BC-0CB645476E81}" srcOrd="0" destOrd="0" presId="urn:microsoft.com/office/officeart/2005/8/layout/orgChart1"/>
    <dgm:cxn modelId="{0A027D9A-78E4-2447-B5BE-4000E07CBA15}" type="presOf" srcId="{D862E3BB-6E86-DC43-B8E6-4CEA7A8DD028}" destId="{45FEE2B0-CFD1-DF4B-BBE8-9D3284019819}" srcOrd="0" destOrd="0" presId="urn:microsoft.com/office/officeart/2005/8/layout/orgChart1"/>
    <dgm:cxn modelId="{4548B587-27BE-1046-B1E3-F20CE5F46EAC}" type="presOf" srcId="{23834317-CC14-9144-AC94-65367959A1A3}" destId="{5AE93EC3-2014-1340-98BD-03368594C84F}" srcOrd="1" destOrd="0" presId="urn:microsoft.com/office/officeart/2005/8/layout/orgChart1"/>
    <dgm:cxn modelId="{CA627935-71BF-E143-945E-7CFDAAD65EAB}" srcId="{08CA4861-EB3C-0149-8BC6-F3F119D3D6AD}" destId="{7816E7F8-7012-9942-9D31-2D9542258883}" srcOrd="0" destOrd="0" parTransId="{5E3A8D6E-D6EC-F346-ACF0-BC1BAA9C8C91}" sibTransId="{15124601-BDB9-7740-821A-4C1DF8A173FE}"/>
    <dgm:cxn modelId="{DA482D0D-F3EC-F34D-847B-97D353D50C36}" type="presOf" srcId="{76D030E8-0353-1D42-B1E4-07BF06B3A554}" destId="{6D513C35-63A5-624B-A5A9-625B41834BC2}" srcOrd="1" destOrd="0" presId="urn:microsoft.com/office/officeart/2005/8/layout/orgChart1"/>
    <dgm:cxn modelId="{5C2766DE-AA68-1E44-B8EA-0790711E9ADF}" type="presOf" srcId="{70608556-72A2-8849-91C2-93D97EB992CF}" destId="{F8E619CB-84ED-4F43-9D34-D8A1EB575013}" srcOrd="0" destOrd="0" presId="urn:microsoft.com/office/officeart/2005/8/layout/orgChart1"/>
    <dgm:cxn modelId="{D128B4A9-8F96-714D-9DF5-6B387E35F58F}" type="presOf" srcId="{564AC298-7295-3D4B-B803-D80B32D4ACE5}" destId="{429AEB15-F680-A64B-9B33-98C5CBB1368C}" srcOrd="1" destOrd="0" presId="urn:microsoft.com/office/officeart/2005/8/layout/orgChart1"/>
    <dgm:cxn modelId="{03DF81EB-E22A-0647-BE61-CE20864E23B7}" srcId="{5ED1640F-2C59-7042-9DAA-9ADF8E9A2059}" destId="{564AC298-7295-3D4B-B803-D80B32D4ACE5}" srcOrd="0" destOrd="0" parTransId="{B384FE7F-2E66-C34A-8E1F-AAF90C650AFD}" sibTransId="{8C0139F0-BFA0-9642-999D-F1D1E9480E44}"/>
    <dgm:cxn modelId="{4BE7BB61-5AA4-A449-93F2-0B0074E45E37}" type="presOf" srcId="{7816E7F8-7012-9942-9D31-2D9542258883}" destId="{526286A0-3D5A-C64A-A8E2-8F484FC11962}" srcOrd="0" destOrd="0" presId="urn:microsoft.com/office/officeart/2005/8/layout/orgChart1"/>
    <dgm:cxn modelId="{FE423F3A-AC37-C249-A347-DBD8C05B2A23}" type="presOf" srcId="{8D9D6E2A-8429-D64D-AABC-FF6F89AB48BB}" destId="{56158A62-3A6A-4543-8C1A-D54BF39DFD88}" srcOrd="1" destOrd="0" presId="urn:microsoft.com/office/officeart/2005/8/layout/orgChart1"/>
    <dgm:cxn modelId="{9625CDA2-A664-4C41-8625-C0C2CF151743}" type="presOf" srcId="{B630AD17-5CA4-AB47-BE48-0D3C81661B34}" destId="{E569B45D-8D57-0841-8161-182160249047}" srcOrd="1" destOrd="0" presId="urn:microsoft.com/office/officeart/2005/8/layout/orgChart1"/>
    <dgm:cxn modelId="{EE52C5AB-A9DB-E34B-BB32-E94762621156}" type="presOf" srcId="{303E58F5-2DD0-E94B-9C35-92F38EB81888}" destId="{919FCBAF-F5AA-0146-BCF7-3F837E2A3E15}" srcOrd="0" destOrd="0" presId="urn:microsoft.com/office/officeart/2005/8/layout/orgChart1"/>
    <dgm:cxn modelId="{26DF3346-E4B3-FB4C-BD93-A99E29324AF8}" type="presOf" srcId="{C8A6C709-82CA-E04D-A271-04C55B8F826A}" destId="{D0F57CAA-42E3-BB4A-9200-D00754527E6E}" srcOrd="0" destOrd="0" presId="urn:microsoft.com/office/officeart/2005/8/layout/orgChart1"/>
    <dgm:cxn modelId="{13097E28-A560-474D-B238-6571230D7103}" srcId="{76D030E8-0353-1D42-B1E4-07BF06B3A554}" destId="{08CA4861-EB3C-0149-8BC6-F3F119D3D6AD}" srcOrd="7" destOrd="0" parTransId="{D862E3BB-6E86-DC43-B8E6-4CEA7A8DD028}" sibTransId="{343AC02D-3897-2945-BAD9-ED01C6ECD358}"/>
    <dgm:cxn modelId="{C3920006-7CC2-A84F-BBEB-A7D7609D55AB}" type="presOf" srcId="{7560A753-3EC3-3C4B-8B6B-A86C6874E36C}" destId="{58B88A86-5100-9742-AD97-4F343B928ACD}" srcOrd="0" destOrd="0" presId="urn:microsoft.com/office/officeart/2005/8/layout/orgChart1"/>
    <dgm:cxn modelId="{505F817F-A161-5544-8B06-826558D8086D}" type="presOf" srcId="{B384FE7F-2E66-C34A-8E1F-AAF90C650AFD}" destId="{BDE31366-DA00-B348-8D13-0D1F4F8F0D11}" srcOrd="0" destOrd="0" presId="urn:microsoft.com/office/officeart/2005/8/layout/orgChart1"/>
    <dgm:cxn modelId="{C5524EAA-D960-AB41-A629-0E904ACE9B33}" type="presOf" srcId="{49CC47BF-D961-0C4D-94D0-4179038D60D5}" destId="{69CD0E03-2C63-0B4A-A153-AF0FAB283A0A}" srcOrd="0" destOrd="0" presId="urn:microsoft.com/office/officeart/2005/8/layout/orgChart1"/>
    <dgm:cxn modelId="{197A2BC2-5808-6342-AA5D-2E4B6890C3E8}" type="presOf" srcId="{76D030E8-0353-1D42-B1E4-07BF06B3A554}" destId="{099951B0-450C-7648-91D1-2D9CAD445030}" srcOrd="0" destOrd="0" presId="urn:microsoft.com/office/officeart/2005/8/layout/orgChart1"/>
    <dgm:cxn modelId="{81178EBB-3BD0-6D48-B43E-0BBBBA07A826}" type="presOf" srcId="{5E3A8D6E-D6EC-F346-ACF0-BC1BAA9C8C91}" destId="{EFA2B6AD-F7DA-A445-B6F3-15A093842F69}" srcOrd="0" destOrd="0" presId="urn:microsoft.com/office/officeart/2005/8/layout/orgChart1"/>
    <dgm:cxn modelId="{D2A92432-39E5-2149-BE10-407F412334F4}" type="presOf" srcId="{B630AD17-5CA4-AB47-BE48-0D3C81661B34}" destId="{3FFBF6A6-89AD-9F48-9FFB-95BCD31CC584}" srcOrd="0" destOrd="0" presId="urn:microsoft.com/office/officeart/2005/8/layout/orgChart1"/>
    <dgm:cxn modelId="{0208673E-A4CC-BC4E-8F22-C3D8DE600D36}" srcId="{76D030E8-0353-1D42-B1E4-07BF06B3A554}" destId="{B630AD17-5CA4-AB47-BE48-0D3C81661B34}" srcOrd="0" destOrd="0" parTransId="{19D1ECD0-C33B-524D-9B86-7AC9A045C09C}" sibTransId="{ED7BE853-F068-B748-BEDF-C49B80C0FAAF}"/>
    <dgm:cxn modelId="{349A0989-9B4C-FB4A-83F7-9AAE22D68FC6}" srcId="{23834317-CC14-9144-AC94-65367959A1A3}" destId="{EFB40CA4-517E-AD4A-B778-7C395C7A3D6E}" srcOrd="0" destOrd="0" parTransId="{54F3F7D1-1F54-4F40-B633-E20ECED6A6B9}" sibTransId="{69CA6E9C-EAE9-B54E-8AD9-297E5CFCC3CD}"/>
    <dgm:cxn modelId="{C17DB7DD-2C30-D44F-9312-7737B11E0070}" srcId="{76D030E8-0353-1D42-B1E4-07BF06B3A554}" destId="{E3E2DC1C-BF67-A34F-AF03-379CBF8A2B42}" srcOrd="1" destOrd="0" parTransId="{CC6B98DE-495B-8E49-B193-34DD947F11DA}" sibTransId="{CEA133D2-A748-704C-9931-12475D2F762E}"/>
    <dgm:cxn modelId="{41647633-E3D0-C34A-8AE6-3BA23A552EF7}" type="presOf" srcId="{864CABD0-1C09-0444-8E6D-DB1D62665AA4}" destId="{7A1F66CC-E767-3C42-82DC-03E9261F0143}" srcOrd="0" destOrd="0" presId="urn:microsoft.com/office/officeart/2005/8/layout/orgChart1"/>
    <dgm:cxn modelId="{DB12CE29-8C4C-0E44-A1CC-2B12C47E62B9}" type="presOf" srcId="{2DFBE585-9C9A-A746-8092-1331EFA519FF}" destId="{E24A8DC3-ED0F-D64C-9DF0-C25F8DA9E8A9}" srcOrd="1" destOrd="0" presId="urn:microsoft.com/office/officeart/2005/8/layout/orgChart1"/>
    <dgm:cxn modelId="{92108CC5-2C88-404D-9F97-9518D72AE9F0}" srcId="{76D030E8-0353-1D42-B1E4-07BF06B3A554}" destId="{23834317-CC14-9144-AC94-65367959A1A3}" srcOrd="5" destOrd="0" parTransId="{31E8F47B-1E43-7143-8C66-21EFA86CCF57}" sibTransId="{F01629B3-FA57-EC42-9B22-FD4A48EF6F54}"/>
    <dgm:cxn modelId="{7B8655A5-28E7-D145-9FB6-92EE1628F4D5}" type="presParOf" srcId="{D0F57CAA-42E3-BB4A-9200-D00754527E6E}" destId="{375E8400-F065-6841-86B0-364ADDDBE2CB}" srcOrd="0" destOrd="0" presId="urn:microsoft.com/office/officeart/2005/8/layout/orgChart1"/>
    <dgm:cxn modelId="{307392A0-A077-3948-9581-A7FBD34C5F30}" type="presParOf" srcId="{375E8400-F065-6841-86B0-364ADDDBE2CB}" destId="{F9D70426-72F4-6D40-8565-3B8EA5111643}" srcOrd="0" destOrd="0" presId="urn:microsoft.com/office/officeart/2005/8/layout/orgChart1"/>
    <dgm:cxn modelId="{FB9973F5-CC01-4B4B-A978-1CEE990357CD}" type="presParOf" srcId="{F9D70426-72F4-6D40-8565-3B8EA5111643}" destId="{099951B0-450C-7648-91D1-2D9CAD445030}" srcOrd="0" destOrd="0" presId="urn:microsoft.com/office/officeart/2005/8/layout/orgChart1"/>
    <dgm:cxn modelId="{6B724A86-A04D-4D4F-8369-07A4A09FAE84}" type="presParOf" srcId="{F9D70426-72F4-6D40-8565-3B8EA5111643}" destId="{6D513C35-63A5-624B-A5A9-625B41834BC2}" srcOrd="1" destOrd="0" presId="urn:microsoft.com/office/officeart/2005/8/layout/orgChart1"/>
    <dgm:cxn modelId="{B4F67B77-406A-CD4F-8895-DABA7BCC15DE}" type="presParOf" srcId="{375E8400-F065-6841-86B0-364ADDDBE2CB}" destId="{D0C48283-82A4-AD4E-9846-B318D5851489}" srcOrd="1" destOrd="0" presId="urn:microsoft.com/office/officeart/2005/8/layout/orgChart1"/>
    <dgm:cxn modelId="{9A92011E-ABD8-A94B-B1F4-EEA509E1F33F}" type="presParOf" srcId="{D0C48283-82A4-AD4E-9846-B318D5851489}" destId="{D362BCAF-C1CF-B647-BA4D-F8737722235E}" srcOrd="0" destOrd="0" presId="urn:microsoft.com/office/officeart/2005/8/layout/orgChart1"/>
    <dgm:cxn modelId="{90AE9EE0-4640-F345-BE59-D6F15E86FB04}" type="presParOf" srcId="{D0C48283-82A4-AD4E-9846-B318D5851489}" destId="{FD9E5536-C50D-134A-8407-317F788A146B}" srcOrd="1" destOrd="0" presId="urn:microsoft.com/office/officeart/2005/8/layout/orgChart1"/>
    <dgm:cxn modelId="{D9D94D89-EBBE-FD47-A0A1-A194717C6101}" type="presParOf" srcId="{FD9E5536-C50D-134A-8407-317F788A146B}" destId="{3AED7900-C951-DC47-8CD6-3F105D1B5039}" srcOrd="0" destOrd="0" presId="urn:microsoft.com/office/officeart/2005/8/layout/orgChart1"/>
    <dgm:cxn modelId="{05A09724-91E4-6846-A39D-6F2D20EA431F}" type="presParOf" srcId="{3AED7900-C951-DC47-8CD6-3F105D1B5039}" destId="{703AFD43-357D-9740-8CBA-4118835F8D81}" srcOrd="0" destOrd="0" presId="urn:microsoft.com/office/officeart/2005/8/layout/orgChart1"/>
    <dgm:cxn modelId="{71169291-8536-E24B-A70F-F887A14EF845}" type="presParOf" srcId="{3AED7900-C951-DC47-8CD6-3F105D1B5039}" destId="{5AE93EC3-2014-1340-98BD-03368594C84F}" srcOrd="1" destOrd="0" presId="urn:microsoft.com/office/officeart/2005/8/layout/orgChart1"/>
    <dgm:cxn modelId="{FAA1C163-022C-B64D-BB9D-ADB8803D5BDF}" type="presParOf" srcId="{FD9E5536-C50D-134A-8407-317F788A146B}" destId="{AB7D57A6-5043-5442-BBF8-95B36912FE17}" srcOrd="1" destOrd="0" presId="urn:microsoft.com/office/officeart/2005/8/layout/orgChart1"/>
    <dgm:cxn modelId="{46F7F482-B1DB-8744-AE51-F726DA6B1704}" type="presParOf" srcId="{AB7D57A6-5043-5442-BBF8-95B36912FE17}" destId="{E0FA5DDF-DF7D-F545-8C42-35983C2E5BDE}" srcOrd="0" destOrd="0" presId="urn:microsoft.com/office/officeart/2005/8/layout/orgChart1"/>
    <dgm:cxn modelId="{1EDAD2AA-113B-F141-AB3E-003B99C6EE68}" type="presParOf" srcId="{AB7D57A6-5043-5442-BBF8-95B36912FE17}" destId="{79640A2C-E3A0-0541-A3A5-8F701FCCDD50}" srcOrd="1" destOrd="0" presId="urn:microsoft.com/office/officeart/2005/8/layout/orgChart1"/>
    <dgm:cxn modelId="{79A4DC18-9D8F-B646-B95B-93E0BB389F33}" type="presParOf" srcId="{79640A2C-E3A0-0541-A3A5-8F701FCCDD50}" destId="{57197B83-6C58-F14F-8D9B-F52F5AC3888C}" srcOrd="0" destOrd="0" presId="urn:microsoft.com/office/officeart/2005/8/layout/orgChart1"/>
    <dgm:cxn modelId="{CADB0CC1-1EBB-9048-A7D8-417FBA7FA7EB}" type="presParOf" srcId="{57197B83-6C58-F14F-8D9B-F52F5AC3888C}" destId="{743A3CC8-CAB9-F14D-A80B-155F3ECDCB8D}" srcOrd="0" destOrd="0" presId="urn:microsoft.com/office/officeart/2005/8/layout/orgChart1"/>
    <dgm:cxn modelId="{D5A5E0E2-70EB-D944-ABBD-041A66D4A12A}" type="presParOf" srcId="{57197B83-6C58-F14F-8D9B-F52F5AC3888C}" destId="{7EFB1158-EDE9-4E43-AA09-5FAFCD2094F3}" srcOrd="1" destOrd="0" presId="urn:microsoft.com/office/officeart/2005/8/layout/orgChart1"/>
    <dgm:cxn modelId="{1CAF5A74-CB3C-3948-823E-D1AB287F0440}" type="presParOf" srcId="{79640A2C-E3A0-0541-A3A5-8F701FCCDD50}" destId="{9EC5CF12-951E-714B-8946-5882B2311B6F}" srcOrd="1" destOrd="0" presId="urn:microsoft.com/office/officeart/2005/8/layout/orgChart1"/>
    <dgm:cxn modelId="{256A16BE-2CBA-CA46-BEE0-B2C831196AF8}" type="presParOf" srcId="{79640A2C-E3A0-0541-A3A5-8F701FCCDD50}" destId="{2BD07620-D75B-5A40-8D05-704AB519FAF0}" srcOrd="2" destOrd="0" presId="urn:microsoft.com/office/officeart/2005/8/layout/orgChart1"/>
    <dgm:cxn modelId="{D8C86D84-BC45-9A43-9B78-61102489DB5C}" type="presParOf" srcId="{FD9E5536-C50D-134A-8407-317F788A146B}" destId="{7FE0719E-9EDF-A941-A7E8-AB4314AEBD16}" srcOrd="2" destOrd="0" presId="urn:microsoft.com/office/officeart/2005/8/layout/orgChart1"/>
    <dgm:cxn modelId="{D17DCFEA-33FB-B743-B899-20C1E35B7D0B}" type="presParOf" srcId="{D0C48283-82A4-AD4E-9846-B318D5851489}" destId="{F8E619CB-84ED-4F43-9D34-D8A1EB575013}" srcOrd="2" destOrd="0" presId="urn:microsoft.com/office/officeart/2005/8/layout/orgChart1"/>
    <dgm:cxn modelId="{C5AA12E7-300F-F841-8493-108695E67007}" type="presParOf" srcId="{D0C48283-82A4-AD4E-9846-B318D5851489}" destId="{D3CAA6AD-17D2-8C4F-915A-19A7C198606A}" srcOrd="3" destOrd="0" presId="urn:microsoft.com/office/officeart/2005/8/layout/orgChart1"/>
    <dgm:cxn modelId="{B4297B9E-2955-C64D-A0D2-387B65E6F9D9}" type="presParOf" srcId="{D3CAA6AD-17D2-8C4F-915A-19A7C198606A}" destId="{8B534BF6-7B73-BA49-854F-79096226136B}" srcOrd="0" destOrd="0" presId="urn:microsoft.com/office/officeart/2005/8/layout/orgChart1"/>
    <dgm:cxn modelId="{677349B4-D192-5F4A-9BF9-6CC684ABCBD3}" type="presParOf" srcId="{8B534BF6-7B73-BA49-854F-79096226136B}" destId="{B05C8449-76D4-5642-88B3-7BBA41448491}" srcOrd="0" destOrd="0" presId="urn:microsoft.com/office/officeart/2005/8/layout/orgChart1"/>
    <dgm:cxn modelId="{765078D1-8418-9D48-B924-C31DF7156E6C}" type="presParOf" srcId="{8B534BF6-7B73-BA49-854F-79096226136B}" destId="{2B510303-113B-5947-9057-2BD46C2F0481}" srcOrd="1" destOrd="0" presId="urn:microsoft.com/office/officeart/2005/8/layout/orgChart1"/>
    <dgm:cxn modelId="{C065CD54-E580-B440-9292-B5C117AB10F4}" type="presParOf" srcId="{D3CAA6AD-17D2-8C4F-915A-19A7C198606A}" destId="{CED28840-0F7D-F240-B24C-EF6016D84255}" srcOrd="1" destOrd="0" presId="urn:microsoft.com/office/officeart/2005/8/layout/orgChart1"/>
    <dgm:cxn modelId="{C5F2524F-B299-3946-8B65-BC4483737234}" type="presParOf" srcId="{CED28840-0F7D-F240-B24C-EF6016D84255}" destId="{C511A33B-48E5-A941-BB75-F948364FE029}" srcOrd="0" destOrd="0" presId="urn:microsoft.com/office/officeart/2005/8/layout/orgChart1"/>
    <dgm:cxn modelId="{336D3B0E-A359-4946-85FE-05689E19788F}" type="presParOf" srcId="{CED28840-0F7D-F240-B24C-EF6016D84255}" destId="{91662728-B122-EF4B-B0AA-29CADE5637B3}" srcOrd="1" destOrd="0" presId="urn:microsoft.com/office/officeart/2005/8/layout/orgChart1"/>
    <dgm:cxn modelId="{5696D072-E0E5-DF4C-A2C6-477B5A5B0E95}" type="presParOf" srcId="{91662728-B122-EF4B-B0AA-29CADE5637B3}" destId="{86C4F7AA-8804-5544-985A-CC721487B0AC}" srcOrd="0" destOrd="0" presId="urn:microsoft.com/office/officeart/2005/8/layout/orgChart1"/>
    <dgm:cxn modelId="{80938045-7389-7C44-864D-8DAB649828B9}" type="presParOf" srcId="{86C4F7AA-8804-5544-985A-CC721487B0AC}" destId="{7A1F66CC-E767-3C42-82DC-03E9261F0143}" srcOrd="0" destOrd="0" presId="urn:microsoft.com/office/officeart/2005/8/layout/orgChart1"/>
    <dgm:cxn modelId="{8934E9EC-6239-DB46-AD42-521BCA993555}" type="presParOf" srcId="{86C4F7AA-8804-5544-985A-CC721487B0AC}" destId="{7E2FE250-AA93-BB48-A72A-61B6AF5CD136}" srcOrd="1" destOrd="0" presId="urn:microsoft.com/office/officeart/2005/8/layout/orgChart1"/>
    <dgm:cxn modelId="{AD15DB40-0C10-994E-A6F2-AC3929E3E7E6}" type="presParOf" srcId="{91662728-B122-EF4B-B0AA-29CADE5637B3}" destId="{6777847F-31BB-0D4B-8816-D2FC70E266C3}" srcOrd="1" destOrd="0" presId="urn:microsoft.com/office/officeart/2005/8/layout/orgChart1"/>
    <dgm:cxn modelId="{A2F8EE7B-A3A0-AD40-8481-F57D7AFB289E}" type="presParOf" srcId="{91662728-B122-EF4B-B0AA-29CADE5637B3}" destId="{DA8DE1D4-12A8-3C4C-ACE0-0F6096FBA876}" srcOrd="2" destOrd="0" presId="urn:microsoft.com/office/officeart/2005/8/layout/orgChart1"/>
    <dgm:cxn modelId="{B6B08055-699D-0B49-A6A5-49C307937F80}" type="presParOf" srcId="{D3CAA6AD-17D2-8C4F-915A-19A7C198606A}" destId="{0D6C68DB-AED5-6C42-AC42-73F864B73FE6}" srcOrd="2" destOrd="0" presId="urn:microsoft.com/office/officeart/2005/8/layout/orgChart1"/>
    <dgm:cxn modelId="{56DC4BDF-33DF-A045-B633-5DDFECECBE12}" type="presParOf" srcId="{D0C48283-82A4-AD4E-9846-B318D5851489}" destId="{45FEE2B0-CFD1-DF4B-BBE8-9D3284019819}" srcOrd="4" destOrd="0" presId="urn:microsoft.com/office/officeart/2005/8/layout/orgChart1"/>
    <dgm:cxn modelId="{8D2C14D1-0565-6544-BFDF-87CB1C2D7ADA}" type="presParOf" srcId="{D0C48283-82A4-AD4E-9846-B318D5851489}" destId="{279918D6-62AB-1B45-8308-BB0792DDE14B}" srcOrd="5" destOrd="0" presId="urn:microsoft.com/office/officeart/2005/8/layout/orgChart1"/>
    <dgm:cxn modelId="{456229F1-58B1-6345-B661-B8B464856505}" type="presParOf" srcId="{279918D6-62AB-1B45-8308-BB0792DDE14B}" destId="{EAE5875E-DF0E-E74C-9A63-7C7A39EEE290}" srcOrd="0" destOrd="0" presId="urn:microsoft.com/office/officeart/2005/8/layout/orgChart1"/>
    <dgm:cxn modelId="{E73E668A-1552-C645-8FDB-164B99063B08}" type="presParOf" srcId="{EAE5875E-DF0E-E74C-9A63-7C7A39EEE290}" destId="{017B8E52-A718-A841-8D26-6708BB0C01E9}" srcOrd="0" destOrd="0" presId="urn:microsoft.com/office/officeart/2005/8/layout/orgChart1"/>
    <dgm:cxn modelId="{8F64E133-5588-7441-949A-6F5841A03054}" type="presParOf" srcId="{EAE5875E-DF0E-E74C-9A63-7C7A39EEE290}" destId="{C2DAD131-8F01-904D-8E36-32F6F9196C89}" srcOrd="1" destOrd="0" presId="urn:microsoft.com/office/officeart/2005/8/layout/orgChart1"/>
    <dgm:cxn modelId="{4FA091C8-E927-7443-8964-F8F3D751DB34}" type="presParOf" srcId="{279918D6-62AB-1B45-8308-BB0792DDE14B}" destId="{B219F340-940A-AC43-A530-54AA0EE44212}" srcOrd="1" destOrd="0" presId="urn:microsoft.com/office/officeart/2005/8/layout/orgChart1"/>
    <dgm:cxn modelId="{3D50ACC9-73B8-FD4D-A4B3-3031D7B6B5D1}" type="presParOf" srcId="{B219F340-940A-AC43-A530-54AA0EE44212}" destId="{EFA2B6AD-F7DA-A445-B6F3-15A093842F69}" srcOrd="0" destOrd="0" presId="urn:microsoft.com/office/officeart/2005/8/layout/orgChart1"/>
    <dgm:cxn modelId="{06502DAE-2BFB-814F-BA31-A7F8D57E8E59}" type="presParOf" srcId="{B219F340-940A-AC43-A530-54AA0EE44212}" destId="{696CDAFB-E202-4545-8B64-5BC7002903D5}" srcOrd="1" destOrd="0" presId="urn:microsoft.com/office/officeart/2005/8/layout/orgChart1"/>
    <dgm:cxn modelId="{7ADB4A52-285F-D34F-A255-25905D1116DD}" type="presParOf" srcId="{696CDAFB-E202-4545-8B64-5BC7002903D5}" destId="{3FD6A0AB-BC38-A149-8A27-ED4DF452E571}" srcOrd="0" destOrd="0" presId="urn:microsoft.com/office/officeart/2005/8/layout/orgChart1"/>
    <dgm:cxn modelId="{6D048A35-2514-5C46-A242-C1D10D4AC4D9}" type="presParOf" srcId="{3FD6A0AB-BC38-A149-8A27-ED4DF452E571}" destId="{526286A0-3D5A-C64A-A8E2-8F484FC11962}" srcOrd="0" destOrd="0" presId="urn:microsoft.com/office/officeart/2005/8/layout/orgChart1"/>
    <dgm:cxn modelId="{06E1433C-DE79-054B-9A1F-9C4730047600}" type="presParOf" srcId="{3FD6A0AB-BC38-A149-8A27-ED4DF452E571}" destId="{062C38B9-3C12-1A4C-91F8-96373E180B65}" srcOrd="1" destOrd="0" presId="urn:microsoft.com/office/officeart/2005/8/layout/orgChart1"/>
    <dgm:cxn modelId="{1A072D9D-BB43-614F-ADAC-BFF3EB024F76}" type="presParOf" srcId="{696CDAFB-E202-4545-8B64-5BC7002903D5}" destId="{CE161433-8464-8E41-91F5-065EBA26857F}" srcOrd="1" destOrd="0" presId="urn:microsoft.com/office/officeart/2005/8/layout/orgChart1"/>
    <dgm:cxn modelId="{B91D37D1-0D1F-1446-9A99-5ED228052D50}" type="presParOf" srcId="{696CDAFB-E202-4545-8B64-5BC7002903D5}" destId="{49E7DA73-04B5-834E-8145-7AE27D61FBB5}" srcOrd="2" destOrd="0" presId="urn:microsoft.com/office/officeart/2005/8/layout/orgChart1"/>
    <dgm:cxn modelId="{C97D00A8-50A1-6240-833B-5DD43BD919A5}" type="presParOf" srcId="{279918D6-62AB-1B45-8308-BB0792DDE14B}" destId="{8F78951B-45F5-8845-B143-E2C19332FDE0}" srcOrd="2" destOrd="0" presId="urn:microsoft.com/office/officeart/2005/8/layout/orgChart1"/>
    <dgm:cxn modelId="{C76ADF04-BB49-D442-840B-F691EF911514}" type="presParOf" srcId="{D0C48283-82A4-AD4E-9846-B318D5851489}" destId="{6B6522C2-A14E-2746-A6EF-6BA341BCAAD9}" srcOrd="6" destOrd="0" presId="urn:microsoft.com/office/officeart/2005/8/layout/orgChart1"/>
    <dgm:cxn modelId="{BB8EA106-F675-A94A-89E6-BCE4031244E2}" type="presParOf" srcId="{D0C48283-82A4-AD4E-9846-B318D5851489}" destId="{9FEE8274-2899-6A42-8815-C4B898151165}" srcOrd="7" destOrd="0" presId="urn:microsoft.com/office/officeart/2005/8/layout/orgChart1"/>
    <dgm:cxn modelId="{B8760341-C24B-D04F-B659-10DC3BF4587A}" type="presParOf" srcId="{9FEE8274-2899-6A42-8815-C4B898151165}" destId="{713C23E6-28F6-3D4F-8A37-E821C29FC4C1}" srcOrd="0" destOrd="0" presId="urn:microsoft.com/office/officeart/2005/8/layout/orgChart1"/>
    <dgm:cxn modelId="{A7006430-5D90-A54D-BC65-B081FC0F2F00}" type="presParOf" srcId="{713C23E6-28F6-3D4F-8A37-E821C29FC4C1}" destId="{DEF69E1A-CAAB-084A-9E60-43EACACFCABC}" srcOrd="0" destOrd="0" presId="urn:microsoft.com/office/officeart/2005/8/layout/orgChart1"/>
    <dgm:cxn modelId="{72F7DC48-0049-6D4C-9FA9-AA5DFEDC362D}" type="presParOf" srcId="{713C23E6-28F6-3D4F-8A37-E821C29FC4C1}" destId="{FCF5E736-FB69-BF44-9F3A-FC68F450BDAE}" srcOrd="1" destOrd="0" presId="urn:microsoft.com/office/officeart/2005/8/layout/orgChart1"/>
    <dgm:cxn modelId="{DB0D4C81-C23B-C445-B1D0-94394B9A0A64}" type="presParOf" srcId="{9FEE8274-2899-6A42-8815-C4B898151165}" destId="{68BB92F9-F740-784E-9081-6E332744B536}" srcOrd="1" destOrd="0" presId="urn:microsoft.com/office/officeart/2005/8/layout/orgChart1"/>
    <dgm:cxn modelId="{6A912254-4E54-904E-8C9F-F7E01EACC3BF}" type="presParOf" srcId="{68BB92F9-F740-784E-9081-6E332744B536}" destId="{BDE31366-DA00-B348-8D13-0D1F4F8F0D11}" srcOrd="0" destOrd="0" presId="urn:microsoft.com/office/officeart/2005/8/layout/orgChart1"/>
    <dgm:cxn modelId="{371F6C69-72D5-A34B-B3CB-87D9EB1D681B}" type="presParOf" srcId="{68BB92F9-F740-784E-9081-6E332744B536}" destId="{B21351EE-5CBC-FE4D-BFFC-6DC2B7F007ED}" srcOrd="1" destOrd="0" presId="urn:microsoft.com/office/officeart/2005/8/layout/orgChart1"/>
    <dgm:cxn modelId="{54AF32A4-33E0-1946-889B-BB83F842B250}" type="presParOf" srcId="{B21351EE-5CBC-FE4D-BFFC-6DC2B7F007ED}" destId="{60DF0E73-FB1C-E148-A31B-842BCFCE50DC}" srcOrd="0" destOrd="0" presId="urn:microsoft.com/office/officeart/2005/8/layout/orgChart1"/>
    <dgm:cxn modelId="{DF995D5F-805D-C94F-871D-09DB10227414}" type="presParOf" srcId="{60DF0E73-FB1C-E148-A31B-842BCFCE50DC}" destId="{473A28FB-88FC-804D-9A3A-9B8FD01082A0}" srcOrd="0" destOrd="0" presId="urn:microsoft.com/office/officeart/2005/8/layout/orgChart1"/>
    <dgm:cxn modelId="{6FEFED53-5C24-474C-8608-7A8455806FA1}" type="presParOf" srcId="{60DF0E73-FB1C-E148-A31B-842BCFCE50DC}" destId="{429AEB15-F680-A64B-9B33-98C5CBB1368C}" srcOrd="1" destOrd="0" presId="urn:microsoft.com/office/officeart/2005/8/layout/orgChart1"/>
    <dgm:cxn modelId="{B636F422-80F0-9E43-ADD0-A92E55398945}" type="presParOf" srcId="{B21351EE-5CBC-FE4D-BFFC-6DC2B7F007ED}" destId="{F51DA910-1373-A845-B996-C6C2E3319918}" srcOrd="1" destOrd="0" presId="urn:microsoft.com/office/officeart/2005/8/layout/orgChart1"/>
    <dgm:cxn modelId="{D7081989-B1EA-DF43-9EEF-C23CCAD55851}" type="presParOf" srcId="{B21351EE-5CBC-FE4D-BFFC-6DC2B7F007ED}" destId="{F9289492-74E2-CF42-8BD2-0F1483BC99D9}" srcOrd="2" destOrd="0" presId="urn:microsoft.com/office/officeart/2005/8/layout/orgChart1"/>
    <dgm:cxn modelId="{E9C117F9-0498-7C44-94BB-8FA84E2B9FA5}" type="presParOf" srcId="{9FEE8274-2899-6A42-8815-C4B898151165}" destId="{08849785-E20B-CC48-A732-E4C4C0E27A4B}" srcOrd="2" destOrd="0" presId="urn:microsoft.com/office/officeart/2005/8/layout/orgChart1"/>
    <dgm:cxn modelId="{97D23021-A29C-4847-8509-53AEF29F1999}" type="presParOf" srcId="{375E8400-F065-6841-86B0-364ADDDBE2CB}" destId="{AE72BA7D-E2E3-6B46-9F87-D7B246575E76}" srcOrd="2" destOrd="0" presId="urn:microsoft.com/office/officeart/2005/8/layout/orgChart1"/>
    <dgm:cxn modelId="{50871912-3381-AB4B-A380-429F068B5733}" type="presParOf" srcId="{AE72BA7D-E2E3-6B46-9F87-D7B246575E76}" destId="{60159387-BC03-3A41-8D73-489E8B976E57}" srcOrd="0" destOrd="0" presId="urn:microsoft.com/office/officeart/2005/8/layout/orgChart1"/>
    <dgm:cxn modelId="{F8C55E22-0B47-C94A-A890-DC454D7BBCA9}" type="presParOf" srcId="{AE72BA7D-E2E3-6B46-9F87-D7B246575E76}" destId="{2147329A-A2A4-8E46-96F8-B6229854E2F6}" srcOrd="1" destOrd="0" presId="urn:microsoft.com/office/officeart/2005/8/layout/orgChart1"/>
    <dgm:cxn modelId="{F1623BE3-4A29-174C-8D66-6E9D0A9FEC60}" type="presParOf" srcId="{2147329A-A2A4-8E46-96F8-B6229854E2F6}" destId="{09806DDC-E8E7-F641-BE21-BA9BFF90435B}" srcOrd="0" destOrd="0" presId="urn:microsoft.com/office/officeart/2005/8/layout/orgChart1"/>
    <dgm:cxn modelId="{6B4AEDBF-0147-0E40-A04D-AA219EE3E6F1}" type="presParOf" srcId="{09806DDC-E8E7-F641-BE21-BA9BFF90435B}" destId="{3FFBF6A6-89AD-9F48-9FFB-95BCD31CC584}" srcOrd="0" destOrd="0" presId="urn:microsoft.com/office/officeart/2005/8/layout/orgChart1"/>
    <dgm:cxn modelId="{EA72BC1E-C53F-634E-B36D-F473D912BD51}" type="presParOf" srcId="{09806DDC-E8E7-F641-BE21-BA9BFF90435B}" destId="{E569B45D-8D57-0841-8161-182160249047}" srcOrd="1" destOrd="0" presId="urn:microsoft.com/office/officeart/2005/8/layout/orgChart1"/>
    <dgm:cxn modelId="{8CD75186-14E1-6244-8168-5DC4BF438AAE}" type="presParOf" srcId="{2147329A-A2A4-8E46-96F8-B6229854E2F6}" destId="{90A45B95-8342-AD41-A8AB-6A29B8526AAE}" srcOrd="1" destOrd="0" presId="urn:microsoft.com/office/officeart/2005/8/layout/orgChart1"/>
    <dgm:cxn modelId="{ED95F7E9-B592-8849-BF76-3A2706781FEC}" type="presParOf" srcId="{2147329A-A2A4-8E46-96F8-B6229854E2F6}" destId="{760D3E8C-4D1F-B44D-A50E-037807DA8825}" srcOrd="2" destOrd="0" presId="urn:microsoft.com/office/officeart/2005/8/layout/orgChart1"/>
    <dgm:cxn modelId="{C474A10F-2061-4045-911A-C1E057ADC6BE}" type="presParOf" srcId="{AE72BA7D-E2E3-6B46-9F87-D7B246575E76}" destId="{806C0648-2FD5-C04C-B6B4-84E4278AFCB4}" srcOrd="2" destOrd="0" presId="urn:microsoft.com/office/officeart/2005/8/layout/orgChart1"/>
    <dgm:cxn modelId="{6689C327-9F25-1440-BB0D-07804CA6B566}" type="presParOf" srcId="{AE72BA7D-E2E3-6B46-9F87-D7B246575E76}" destId="{867D78A6-58E1-0F46-9927-BEAD32A479AB}" srcOrd="3" destOrd="0" presId="urn:microsoft.com/office/officeart/2005/8/layout/orgChart1"/>
    <dgm:cxn modelId="{9E62EC9D-6A8F-774E-B7DF-84F249F387EA}" type="presParOf" srcId="{867D78A6-58E1-0F46-9927-BEAD32A479AB}" destId="{1250A8E0-D688-3149-8E79-F426A7F2C871}" srcOrd="0" destOrd="0" presId="urn:microsoft.com/office/officeart/2005/8/layout/orgChart1"/>
    <dgm:cxn modelId="{484B6C24-D0D0-9B48-B214-4EF052D5D0CC}" type="presParOf" srcId="{1250A8E0-D688-3149-8E79-F426A7F2C871}" destId="{901A9638-6169-F045-A379-1EFD00BAC2E1}" srcOrd="0" destOrd="0" presId="urn:microsoft.com/office/officeart/2005/8/layout/orgChart1"/>
    <dgm:cxn modelId="{8F22EDC4-2424-9842-B62B-465C1FDADB7B}" type="presParOf" srcId="{1250A8E0-D688-3149-8E79-F426A7F2C871}" destId="{5F68C6C1-522A-234B-8A8C-730C17E2D5BC}" srcOrd="1" destOrd="0" presId="urn:microsoft.com/office/officeart/2005/8/layout/orgChart1"/>
    <dgm:cxn modelId="{A550F4A5-53FC-EF43-BB77-721E84F227F0}" type="presParOf" srcId="{867D78A6-58E1-0F46-9927-BEAD32A479AB}" destId="{83652F00-9827-7049-9AE3-AEE2103F5A31}" srcOrd="1" destOrd="0" presId="urn:microsoft.com/office/officeart/2005/8/layout/orgChart1"/>
    <dgm:cxn modelId="{7C00C1A4-90B4-8F49-84C9-6175DA757572}" type="presParOf" srcId="{867D78A6-58E1-0F46-9927-BEAD32A479AB}" destId="{C389308F-B918-E348-A994-29C2BE4F098E}" srcOrd="2" destOrd="0" presId="urn:microsoft.com/office/officeart/2005/8/layout/orgChart1"/>
    <dgm:cxn modelId="{569F3281-CE03-6E44-959C-8AEEF69085AA}" type="presParOf" srcId="{AE72BA7D-E2E3-6B46-9F87-D7B246575E76}" destId="{58B88A86-5100-9742-AD97-4F343B928ACD}" srcOrd="4" destOrd="0" presId="urn:microsoft.com/office/officeart/2005/8/layout/orgChart1"/>
    <dgm:cxn modelId="{89C38BCF-41D8-5946-82C6-ACB222D78CC8}" type="presParOf" srcId="{AE72BA7D-E2E3-6B46-9F87-D7B246575E76}" destId="{C2F21B0B-21DE-E44B-92A7-FFFF8F2FDB3E}" srcOrd="5" destOrd="0" presId="urn:microsoft.com/office/officeart/2005/8/layout/orgChart1"/>
    <dgm:cxn modelId="{E5083A70-CAD8-2F4C-9EB7-EF5B2F88483F}" type="presParOf" srcId="{C2F21B0B-21DE-E44B-92A7-FFFF8F2FDB3E}" destId="{2E5ED43D-6A50-8E4F-9B14-CB48312BB8A0}" srcOrd="0" destOrd="0" presId="urn:microsoft.com/office/officeart/2005/8/layout/orgChart1"/>
    <dgm:cxn modelId="{CE0FAF2B-E7EF-7547-91BA-536252D4B9C9}" type="presParOf" srcId="{2E5ED43D-6A50-8E4F-9B14-CB48312BB8A0}" destId="{69CD0E03-2C63-0B4A-A153-AF0FAB283A0A}" srcOrd="0" destOrd="0" presId="urn:microsoft.com/office/officeart/2005/8/layout/orgChart1"/>
    <dgm:cxn modelId="{9BAF4A7C-285C-244F-8558-9846EFCBA0AA}" type="presParOf" srcId="{2E5ED43D-6A50-8E4F-9B14-CB48312BB8A0}" destId="{A059DD46-181E-4C41-9361-F90A54A56F67}" srcOrd="1" destOrd="0" presId="urn:microsoft.com/office/officeart/2005/8/layout/orgChart1"/>
    <dgm:cxn modelId="{EEDAFE73-E73F-BF47-A096-092956314CF9}" type="presParOf" srcId="{C2F21B0B-21DE-E44B-92A7-FFFF8F2FDB3E}" destId="{8F90CC94-C046-834C-A475-8E81BA8A0BBB}" srcOrd="1" destOrd="0" presId="urn:microsoft.com/office/officeart/2005/8/layout/orgChart1"/>
    <dgm:cxn modelId="{C3B34C96-FF94-8140-B4D4-89DDE2ACE030}" type="presParOf" srcId="{C2F21B0B-21DE-E44B-92A7-FFFF8F2FDB3E}" destId="{A2563AFD-6D7B-A840-9A2A-26186F37994F}" srcOrd="2" destOrd="0" presId="urn:microsoft.com/office/officeart/2005/8/layout/orgChart1"/>
    <dgm:cxn modelId="{E440DE3C-8AE1-A142-AABF-32F451000EF7}" type="presParOf" srcId="{AE72BA7D-E2E3-6B46-9F87-D7B246575E76}" destId="{919FCBAF-F5AA-0146-BCF7-3F837E2A3E15}" srcOrd="6" destOrd="0" presId="urn:microsoft.com/office/officeart/2005/8/layout/orgChart1"/>
    <dgm:cxn modelId="{8054C5BC-6DFC-A847-841E-F3A2ECC2AE8E}" type="presParOf" srcId="{AE72BA7D-E2E3-6B46-9F87-D7B246575E76}" destId="{A60578FC-89C5-1547-8422-41EDCB8E9E1F}" srcOrd="7" destOrd="0" presId="urn:microsoft.com/office/officeart/2005/8/layout/orgChart1"/>
    <dgm:cxn modelId="{C14F206C-BB06-9D4E-80C3-BE07888CAE10}" type="presParOf" srcId="{A60578FC-89C5-1547-8422-41EDCB8E9E1F}" destId="{C26B29A6-29AF-6746-8A79-E0CED86675E2}" srcOrd="0" destOrd="0" presId="urn:microsoft.com/office/officeart/2005/8/layout/orgChart1"/>
    <dgm:cxn modelId="{50B6720F-1B1F-024A-B61B-FFCA03CBEAB7}" type="presParOf" srcId="{C26B29A6-29AF-6746-8A79-E0CED86675E2}" destId="{4BE8A630-A19E-974C-8801-3DFA312479C1}" srcOrd="0" destOrd="0" presId="urn:microsoft.com/office/officeart/2005/8/layout/orgChart1"/>
    <dgm:cxn modelId="{4C3D6F09-4F5A-0A40-8919-310FB73AA66D}" type="presParOf" srcId="{C26B29A6-29AF-6746-8A79-E0CED86675E2}" destId="{56158A62-3A6A-4543-8C1A-D54BF39DFD88}" srcOrd="1" destOrd="0" presId="urn:microsoft.com/office/officeart/2005/8/layout/orgChart1"/>
    <dgm:cxn modelId="{82A7FC0B-24BD-AC4A-85B2-E768A4ED34B8}" type="presParOf" srcId="{A60578FC-89C5-1547-8422-41EDCB8E9E1F}" destId="{C95D6BF2-EDBD-F74F-BB88-959DF038C136}" srcOrd="1" destOrd="0" presId="urn:microsoft.com/office/officeart/2005/8/layout/orgChart1"/>
    <dgm:cxn modelId="{2604327D-86EA-B340-AC8D-5E7333D352F1}" type="presParOf" srcId="{A60578FC-89C5-1547-8422-41EDCB8E9E1F}" destId="{BB9B293E-C606-EE49-9D03-AFCBFF9CD50D}" srcOrd="2" destOrd="0" presId="urn:microsoft.com/office/officeart/2005/8/layout/orgChart1"/>
    <dgm:cxn modelId="{2AFC675A-A9B7-874D-A805-CE3CFC25560F}" type="presParOf" srcId="{AE72BA7D-E2E3-6B46-9F87-D7B246575E76}" destId="{67C0D05D-9A58-2942-B4BC-0CB645476E81}" srcOrd="8" destOrd="0" presId="urn:microsoft.com/office/officeart/2005/8/layout/orgChart1"/>
    <dgm:cxn modelId="{632B1726-C840-2B45-8584-48B572D560DB}" type="presParOf" srcId="{AE72BA7D-E2E3-6B46-9F87-D7B246575E76}" destId="{3E07D854-9B75-1A4B-8797-432EC5C874D0}" srcOrd="9" destOrd="0" presId="urn:microsoft.com/office/officeart/2005/8/layout/orgChart1"/>
    <dgm:cxn modelId="{DF6DE328-DFF6-7E46-B264-FD0D6FE3D46A}" type="presParOf" srcId="{3E07D854-9B75-1A4B-8797-432EC5C874D0}" destId="{FC6FB2B7-C625-1E47-81B1-8444AC30A3A0}" srcOrd="0" destOrd="0" presId="urn:microsoft.com/office/officeart/2005/8/layout/orgChart1"/>
    <dgm:cxn modelId="{F3BE8A09-0DB7-6B4F-8B07-800013CBEF08}" type="presParOf" srcId="{FC6FB2B7-C625-1E47-81B1-8444AC30A3A0}" destId="{ED2B9D2A-C010-4D41-AEEE-DD85104C3BF3}" srcOrd="0" destOrd="0" presId="urn:microsoft.com/office/officeart/2005/8/layout/orgChart1"/>
    <dgm:cxn modelId="{24A4A27C-EE72-EF48-B119-C7CFCE4C6C4C}" type="presParOf" srcId="{FC6FB2B7-C625-1E47-81B1-8444AC30A3A0}" destId="{E24A8DC3-ED0F-D64C-9DF0-C25F8DA9E8A9}" srcOrd="1" destOrd="0" presId="urn:microsoft.com/office/officeart/2005/8/layout/orgChart1"/>
    <dgm:cxn modelId="{88AA2A20-FEB4-7448-9ED6-501482BD135D}" type="presParOf" srcId="{3E07D854-9B75-1A4B-8797-432EC5C874D0}" destId="{BE510848-7440-4049-B230-9E3901197E90}" srcOrd="1" destOrd="0" presId="urn:microsoft.com/office/officeart/2005/8/layout/orgChart1"/>
    <dgm:cxn modelId="{E4E1A8AD-0341-F147-8DEB-9AC4036DDBA1}" type="presParOf" srcId="{3E07D854-9B75-1A4B-8797-432EC5C874D0}" destId="{3CC4B98A-62E4-E743-9213-3C58875EDFE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54077A-2A53-5E4F-A948-EF36275980EC}" type="datetimeFigureOut">
              <a:rPr lang="en-US" smtClean="0"/>
              <a:t>05/10/16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60237-65E6-CB4A-ACFB-27E3E4173453}" type="slidenum">
              <a:rPr lang="en-US" smtClean="0"/>
              <a:t>‹#›</a:t>
            </a:fld>
            <a:endParaRPr lang="en-US"/>
          </a:p>
        </p:txBody>
      </p:sp>
    </p:spTree>
    <p:extLst>
      <p:ext uri="{BB962C8B-B14F-4D97-AF65-F5344CB8AC3E}">
        <p14:creationId xmlns:p14="http://schemas.microsoft.com/office/powerpoint/2010/main" val="1058294611"/>
      </p:ext>
    </p:extLst>
  </p:cSld>
  <p:clrMap bg1="lt1" tx1="dk1" bg2="lt2" tx2="dk2" accent1="accent1" accent2="accent2" accent3="accent3" accent4="accent4" accent5="accent5" accent6="accent6" hlink="hlink" folHlink="folHlink"/>
  <p:notesStyle>
    <a:lvl1pPr marL="0" algn="l" defTabSz="456756" rtl="0" eaLnBrk="1" latinLnBrk="0" hangingPunct="1">
      <a:defRPr sz="1200" kern="1200">
        <a:solidFill>
          <a:schemeClr val="tx1"/>
        </a:solidFill>
        <a:latin typeface="+mn-lt"/>
        <a:ea typeface="+mn-ea"/>
        <a:cs typeface="+mn-cs"/>
      </a:defRPr>
    </a:lvl1pPr>
    <a:lvl2pPr marL="456756" algn="l" defTabSz="456756" rtl="0" eaLnBrk="1" latinLnBrk="0" hangingPunct="1">
      <a:defRPr sz="1200" kern="1200">
        <a:solidFill>
          <a:schemeClr val="tx1"/>
        </a:solidFill>
        <a:latin typeface="+mn-lt"/>
        <a:ea typeface="+mn-ea"/>
        <a:cs typeface="+mn-cs"/>
      </a:defRPr>
    </a:lvl2pPr>
    <a:lvl3pPr marL="913511" algn="l" defTabSz="456756" rtl="0" eaLnBrk="1" latinLnBrk="0" hangingPunct="1">
      <a:defRPr sz="1200" kern="1200">
        <a:solidFill>
          <a:schemeClr val="tx1"/>
        </a:solidFill>
        <a:latin typeface="+mn-lt"/>
        <a:ea typeface="+mn-ea"/>
        <a:cs typeface="+mn-cs"/>
      </a:defRPr>
    </a:lvl3pPr>
    <a:lvl4pPr marL="1370268" algn="l" defTabSz="456756" rtl="0" eaLnBrk="1" latinLnBrk="0" hangingPunct="1">
      <a:defRPr sz="1200" kern="1200">
        <a:solidFill>
          <a:schemeClr val="tx1"/>
        </a:solidFill>
        <a:latin typeface="+mn-lt"/>
        <a:ea typeface="+mn-ea"/>
        <a:cs typeface="+mn-cs"/>
      </a:defRPr>
    </a:lvl4pPr>
    <a:lvl5pPr marL="1827023" algn="l" defTabSz="456756" rtl="0" eaLnBrk="1" latinLnBrk="0" hangingPunct="1">
      <a:defRPr sz="1200" kern="1200">
        <a:solidFill>
          <a:schemeClr val="tx1"/>
        </a:solidFill>
        <a:latin typeface="+mn-lt"/>
        <a:ea typeface="+mn-ea"/>
        <a:cs typeface="+mn-cs"/>
      </a:defRPr>
    </a:lvl5pPr>
    <a:lvl6pPr marL="2283778" algn="l" defTabSz="456756" rtl="0" eaLnBrk="1" latinLnBrk="0" hangingPunct="1">
      <a:defRPr sz="1200" kern="1200">
        <a:solidFill>
          <a:schemeClr val="tx1"/>
        </a:solidFill>
        <a:latin typeface="+mn-lt"/>
        <a:ea typeface="+mn-ea"/>
        <a:cs typeface="+mn-cs"/>
      </a:defRPr>
    </a:lvl6pPr>
    <a:lvl7pPr marL="2740535" algn="l" defTabSz="456756" rtl="0" eaLnBrk="1" latinLnBrk="0" hangingPunct="1">
      <a:defRPr sz="1200" kern="1200">
        <a:solidFill>
          <a:schemeClr val="tx1"/>
        </a:solidFill>
        <a:latin typeface="+mn-lt"/>
        <a:ea typeface="+mn-ea"/>
        <a:cs typeface="+mn-cs"/>
      </a:defRPr>
    </a:lvl7pPr>
    <a:lvl8pPr marL="3197289" algn="l" defTabSz="456756" rtl="0" eaLnBrk="1" latinLnBrk="0" hangingPunct="1">
      <a:defRPr sz="1200" kern="1200">
        <a:solidFill>
          <a:schemeClr val="tx1"/>
        </a:solidFill>
        <a:latin typeface="+mn-lt"/>
        <a:ea typeface="+mn-ea"/>
        <a:cs typeface="+mn-cs"/>
      </a:defRPr>
    </a:lvl8pPr>
    <a:lvl9pPr marL="3654047" algn="l" defTabSz="45675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8441EC-47C7-364A-9713-3D1D102393F6}" type="slidenum">
              <a:rPr lang="en-US" smtClean="0"/>
              <a:t>5</a:t>
            </a:fld>
            <a:endParaRPr lang="en-US"/>
          </a:p>
        </p:txBody>
      </p:sp>
    </p:spTree>
    <p:extLst>
      <p:ext uri="{BB962C8B-B14F-4D97-AF65-F5344CB8AC3E}">
        <p14:creationId xmlns:p14="http://schemas.microsoft.com/office/powerpoint/2010/main" val="2637772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24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27</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28</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26C1E2E-722B-7149-AA8C-95C641ACC8AD}" type="slidenum">
              <a:rPr lang="en-US" sz="1200"/>
              <a:pPr eaLnBrk="1" hangingPunct="1"/>
              <a:t>29</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~66% at 1.5MW, ~62% at 1MW, ~60% at 800kW and ~58% at 600kW, </a:t>
            </a:r>
            <a:endParaRPr lang="en-US" dirty="0"/>
          </a:p>
        </p:txBody>
      </p:sp>
      <p:sp>
        <p:nvSpPr>
          <p:cNvPr id="4" name="Slide Number Placeholder 3"/>
          <p:cNvSpPr>
            <a:spLocks noGrp="1"/>
          </p:cNvSpPr>
          <p:nvPr>
            <p:ph type="sldNum" sz="quarter" idx="10"/>
          </p:nvPr>
        </p:nvSpPr>
        <p:spPr/>
        <p:txBody>
          <a:bodyPr/>
          <a:lstStyle/>
          <a:p>
            <a:fld id="{A3260237-65E6-CB4A-ACFB-27E3E4173453}" type="slidenum">
              <a:rPr lang="en-US" smtClean="0"/>
              <a:t>30</a:t>
            </a:fld>
            <a:endParaRPr lang="en-US"/>
          </a:p>
        </p:txBody>
      </p:sp>
    </p:spTree>
    <p:extLst>
      <p:ext uri="{BB962C8B-B14F-4D97-AF65-F5344CB8AC3E}">
        <p14:creationId xmlns:p14="http://schemas.microsoft.com/office/powerpoint/2010/main" val="786805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36</a:t>
            </a:fld>
            <a:endParaRPr lang="sv-SE"/>
          </a:p>
        </p:txBody>
      </p:sp>
    </p:spTree>
    <p:extLst>
      <p:ext uri="{BB962C8B-B14F-4D97-AF65-F5344CB8AC3E}">
        <p14:creationId xmlns:p14="http://schemas.microsoft.com/office/powerpoint/2010/main" val="265527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37</a:t>
            </a:fld>
            <a:endParaRPr lang="sv-SE"/>
          </a:p>
        </p:txBody>
      </p:sp>
    </p:spTree>
    <p:extLst>
      <p:ext uri="{BB962C8B-B14F-4D97-AF65-F5344CB8AC3E}">
        <p14:creationId xmlns:p14="http://schemas.microsoft.com/office/powerpoint/2010/main" val="152672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407A4BDC-B033-443E-A19F-40D061C680D9}" type="slidenum">
              <a:rPr lang="sv-SE" smtClean="0"/>
              <a:t>7</a:t>
            </a:fld>
            <a:endParaRPr lang="sv-SE"/>
          </a:p>
        </p:txBody>
      </p:sp>
    </p:spTree>
    <p:extLst>
      <p:ext uri="{BB962C8B-B14F-4D97-AF65-F5344CB8AC3E}">
        <p14:creationId xmlns:p14="http://schemas.microsoft.com/office/powerpoint/2010/main" val="153911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8</a:t>
            </a:fld>
            <a:endParaRPr lang="sv-SE"/>
          </a:p>
        </p:txBody>
      </p:sp>
    </p:spTree>
    <p:extLst>
      <p:ext uri="{BB962C8B-B14F-4D97-AF65-F5344CB8AC3E}">
        <p14:creationId xmlns:p14="http://schemas.microsoft.com/office/powerpoint/2010/main" val="4287160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9</a:t>
            </a:fld>
            <a:endParaRPr lang="sv-SE">
              <a:solidFill>
                <a:prstClr val="black"/>
              </a:solidFill>
              <a:latin typeface="Calibri"/>
            </a:endParaRPr>
          </a:p>
        </p:txBody>
      </p:sp>
    </p:spTree>
    <p:extLst>
      <p:ext uri="{BB962C8B-B14F-4D97-AF65-F5344CB8AC3E}">
        <p14:creationId xmlns:p14="http://schemas.microsoft.com/office/powerpoint/2010/main" val="181304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1A53A7-64CD-4D0E-AAE8-1AC9C79D7085}" type="slidenum">
              <a:rPr lang="sv-SE" smtClean="0"/>
              <a:t>10</a:t>
            </a:fld>
            <a:endParaRPr lang="sv-SE"/>
          </a:p>
        </p:txBody>
      </p:sp>
    </p:spTree>
    <p:extLst>
      <p:ext uri="{BB962C8B-B14F-4D97-AF65-F5344CB8AC3E}">
        <p14:creationId xmlns:p14="http://schemas.microsoft.com/office/powerpoint/2010/main" val="633212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 name="Shape 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53" name="Shape 5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14</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3260237-65E6-CB4A-ACFB-27E3E4173453}" type="slidenum">
              <a:rPr lang="en-US" smtClean="0"/>
              <a:t>17</a:t>
            </a:fld>
            <a:endParaRPr lang="en-US"/>
          </a:p>
        </p:txBody>
      </p:sp>
    </p:spTree>
    <p:extLst>
      <p:ext uri="{BB962C8B-B14F-4D97-AF65-F5344CB8AC3E}">
        <p14:creationId xmlns:p14="http://schemas.microsoft.com/office/powerpoint/2010/main" val="186756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8.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europeanspallationsource.se/"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56" indent="0" algn="ctr">
              <a:buNone/>
              <a:defRPr>
                <a:solidFill>
                  <a:schemeClr val="tx1">
                    <a:tint val="75000"/>
                  </a:schemeClr>
                </a:solidFill>
              </a:defRPr>
            </a:lvl2pPr>
            <a:lvl3pPr marL="913511" indent="0" algn="ctr">
              <a:buNone/>
              <a:defRPr>
                <a:solidFill>
                  <a:schemeClr val="tx1">
                    <a:tint val="75000"/>
                  </a:schemeClr>
                </a:solidFill>
              </a:defRPr>
            </a:lvl3pPr>
            <a:lvl4pPr marL="1370268" indent="0" algn="ctr">
              <a:buNone/>
              <a:defRPr>
                <a:solidFill>
                  <a:schemeClr val="tx1">
                    <a:tint val="75000"/>
                  </a:schemeClr>
                </a:solidFill>
              </a:defRPr>
            </a:lvl4pPr>
            <a:lvl5pPr marL="1827023" indent="0" algn="ctr">
              <a:buNone/>
              <a:defRPr>
                <a:solidFill>
                  <a:schemeClr val="tx1">
                    <a:tint val="75000"/>
                  </a:schemeClr>
                </a:solidFill>
              </a:defRPr>
            </a:lvl5pPr>
            <a:lvl6pPr marL="2283778" indent="0" algn="ctr">
              <a:buNone/>
              <a:defRPr>
                <a:solidFill>
                  <a:schemeClr val="tx1">
                    <a:tint val="75000"/>
                  </a:schemeClr>
                </a:solidFill>
              </a:defRPr>
            </a:lvl6pPr>
            <a:lvl7pPr marL="2740535" indent="0" algn="ctr">
              <a:buNone/>
              <a:defRPr>
                <a:solidFill>
                  <a:schemeClr val="tx1">
                    <a:tint val="75000"/>
                  </a:schemeClr>
                </a:solidFill>
              </a:defRPr>
            </a:lvl7pPr>
            <a:lvl8pPr marL="3197289" indent="0" algn="ctr">
              <a:buNone/>
              <a:defRPr>
                <a:solidFill>
                  <a:schemeClr val="tx1">
                    <a:tint val="75000"/>
                  </a:schemeClr>
                </a:solidFill>
              </a:defRPr>
            </a:lvl8pPr>
            <a:lvl9pPr marL="3654047"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58"/>
            <a:ext cx="1656184" cy="886060"/>
          </a:xfrm>
          <a:prstGeom prst="rect">
            <a:avLst/>
          </a:prstGeom>
        </p:spPr>
      </p:pic>
    </p:spTree>
    <p:extLst>
      <p:ext uri="{BB962C8B-B14F-4D97-AF65-F5344CB8AC3E}">
        <p14:creationId xmlns:p14="http://schemas.microsoft.com/office/powerpoint/2010/main" val="1993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12" y="1085278"/>
            <a:ext cx="8229599" cy="4553531"/>
          </a:xfrm>
        </p:spPr>
        <p:txBody>
          <a:bodyPr/>
          <a:lstStyle>
            <a:lvl1pPr marL="0" indent="0" algn="l">
              <a:buNone/>
              <a:defRPr>
                <a:solidFill>
                  <a:schemeClr val="tx1"/>
                </a:solidFill>
              </a:defRPr>
            </a:lvl1pPr>
            <a:lvl2pPr marL="452212" indent="0" algn="ctr">
              <a:buNone/>
              <a:defRPr>
                <a:solidFill>
                  <a:schemeClr val="tx1">
                    <a:tint val="75000"/>
                  </a:schemeClr>
                </a:solidFill>
              </a:defRPr>
            </a:lvl2pPr>
            <a:lvl3pPr marL="904418" indent="0" algn="ctr">
              <a:buNone/>
              <a:defRPr>
                <a:solidFill>
                  <a:schemeClr val="tx1">
                    <a:tint val="75000"/>
                  </a:schemeClr>
                </a:solidFill>
              </a:defRPr>
            </a:lvl3pPr>
            <a:lvl4pPr marL="1356642" indent="0" algn="ctr">
              <a:buNone/>
              <a:defRPr>
                <a:solidFill>
                  <a:schemeClr val="tx1">
                    <a:tint val="75000"/>
                  </a:schemeClr>
                </a:solidFill>
              </a:defRPr>
            </a:lvl4pPr>
            <a:lvl5pPr marL="1808836" indent="0" algn="ctr">
              <a:buNone/>
              <a:defRPr>
                <a:solidFill>
                  <a:schemeClr val="tx1">
                    <a:tint val="75000"/>
                  </a:schemeClr>
                </a:solidFill>
              </a:defRPr>
            </a:lvl5pPr>
            <a:lvl6pPr marL="2261042" indent="0" algn="ctr">
              <a:buNone/>
              <a:defRPr>
                <a:solidFill>
                  <a:schemeClr val="tx1">
                    <a:tint val="75000"/>
                  </a:schemeClr>
                </a:solidFill>
              </a:defRPr>
            </a:lvl6pPr>
            <a:lvl7pPr marL="2713261" indent="0" algn="ctr">
              <a:buNone/>
              <a:defRPr>
                <a:solidFill>
                  <a:schemeClr val="tx1">
                    <a:tint val="75000"/>
                  </a:schemeClr>
                </a:solidFill>
              </a:defRPr>
            </a:lvl7pPr>
            <a:lvl8pPr marL="3165461" indent="0" algn="ctr">
              <a:buNone/>
              <a:defRPr>
                <a:solidFill>
                  <a:schemeClr val="tx1">
                    <a:tint val="75000"/>
                  </a:schemeClr>
                </a:solidFill>
              </a:defRPr>
            </a:lvl8pPr>
            <a:lvl9pPr marL="3617678"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49"/>
            <a:ext cx="8229600" cy="736874"/>
          </a:xfrm>
          <a:prstGeom prst="rect">
            <a:avLst/>
          </a:prstGeom>
        </p:spPr>
        <p:txBody>
          <a:bodyPr rtlCol="0">
            <a:normAutofit/>
          </a:bodyPr>
          <a:lstStyle/>
          <a:p>
            <a:r>
              <a:rPr lang="sv-SE"/>
              <a:t>Click to edit Master title style</a:t>
            </a:r>
            <a:endParaRPr lang="en-US"/>
          </a:p>
        </p:txBody>
      </p:sp>
    </p:spTree>
    <p:extLst>
      <p:ext uri="{BB962C8B-B14F-4D97-AF65-F5344CB8AC3E}">
        <p14:creationId xmlns:p14="http://schemas.microsoft.com/office/powerpoint/2010/main" val="445440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4213722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5"/>
            <a:ext cx="7772400" cy="1362076"/>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722315" y="2906771"/>
            <a:ext cx="7772400" cy="1500187"/>
          </a:xfrm>
        </p:spPr>
        <p:txBody>
          <a:bodyPr anchor="b"/>
          <a:lstStyle>
            <a:lvl1pPr marL="0" indent="0">
              <a:buNone/>
              <a:defRPr sz="2000">
                <a:solidFill>
                  <a:schemeClr val="tx1">
                    <a:tint val="75000"/>
                  </a:schemeClr>
                </a:solidFill>
              </a:defRPr>
            </a:lvl1pPr>
            <a:lvl2pPr marL="452212" indent="0">
              <a:buNone/>
              <a:defRPr sz="1800">
                <a:solidFill>
                  <a:schemeClr val="tx1">
                    <a:tint val="75000"/>
                  </a:schemeClr>
                </a:solidFill>
              </a:defRPr>
            </a:lvl2pPr>
            <a:lvl3pPr marL="904418" indent="0">
              <a:buNone/>
              <a:defRPr sz="1600">
                <a:solidFill>
                  <a:schemeClr val="tx1">
                    <a:tint val="75000"/>
                  </a:schemeClr>
                </a:solidFill>
              </a:defRPr>
            </a:lvl3pPr>
            <a:lvl4pPr marL="1356642" indent="0">
              <a:buNone/>
              <a:defRPr sz="1400">
                <a:solidFill>
                  <a:schemeClr val="tx1">
                    <a:tint val="75000"/>
                  </a:schemeClr>
                </a:solidFill>
              </a:defRPr>
            </a:lvl4pPr>
            <a:lvl5pPr marL="1808836" indent="0">
              <a:buNone/>
              <a:defRPr sz="1400">
                <a:solidFill>
                  <a:schemeClr val="tx1">
                    <a:tint val="75000"/>
                  </a:schemeClr>
                </a:solidFill>
              </a:defRPr>
            </a:lvl5pPr>
            <a:lvl6pPr marL="2261042" indent="0">
              <a:buNone/>
              <a:defRPr sz="1400">
                <a:solidFill>
                  <a:schemeClr val="tx1">
                    <a:tint val="75000"/>
                  </a:schemeClr>
                </a:solidFill>
              </a:defRPr>
            </a:lvl6pPr>
            <a:lvl7pPr marL="2713261" indent="0">
              <a:buNone/>
              <a:defRPr sz="1400">
                <a:solidFill>
                  <a:schemeClr val="tx1">
                    <a:tint val="75000"/>
                  </a:schemeClr>
                </a:solidFill>
              </a:defRPr>
            </a:lvl7pPr>
            <a:lvl8pPr marL="3165461" indent="0">
              <a:buNone/>
              <a:defRPr sz="1400">
                <a:solidFill>
                  <a:schemeClr val="tx1">
                    <a:tint val="75000"/>
                  </a:schemeClr>
                </a:solidFill>
              </a:defRPr>
            </a:lvl8pPr>
            <a:lvl9pPr marL="3617678" indent="0">
              <a:buNone/>
              <a:defRPr sz="1400">
                <a:solidFill>
                  <a:schemeClr val="tx1">
                    <a:tint val="75000"/>
                  </a:schemeClr>
                </a:solidFill>
              </a:defRPr>
            </a:lvl9pPr>
          </a:lstStyle>
          <a:p>
            <a:pPr lvl="0"/>
            <a:r>
              <a:rPr lang="sv-SE"/>
              <a:t>Click to edit Master text styles</a:t>
            </a:r>
          </a:p>
        </p:txBody>
      </p:sp>
    </p:spTree>
    <p:extLst>
      <p:ext uri="{BB962C8B-B14F-4D97-AF65-F5344CB8AC3E}">
        <p14:creationId xmlns:p14="http://schemas.microsoft.com/office/powerpoint/2010/main" val="343628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31459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7" y="1535120"/>
            <a:ext cx="4040188" cy="639762"/>
          </a:xfrm>
        </p:spPr>
        <p:txBody>
          <a:bodyPr anchor="b"/>
          <a:lstStyle>
            <a:lvl1pPr marL="0" indent="0">
              <a:buNone/>
              <a:defRPr sz="2400" b="1"/>
            </a:lvl1pPr>
            <a:lvl2pPr marL="452212" indent="0">
              <a:buNone/>
              <a:defRPr sz="2000" b="1"/>
            </a:lvl2pPr>
            <a:lvl3pPr marL="904418" indent="0">
              <a:buNone/>
              <a:defRPr sz="1800" b="1"/>
            </a:lvl3pPr>
            <a:lvl4pPr marL="1356642" indent="0">
              <a:buNone/>
              <a:defRPr sz="1600" b="1"/>
            </a:lvl4pPr>
            <a:lvl5pPr marL="1808836" indent="0">
              <a:buNone/>
              <a:defRPr sz="1600" b="1"/>
            </a:lvl5pPr>
            <a:lvl6pPr marL="2261042" indent="0">
              <a:buNone/>
              <a:defRPr sz="1600" b="1"/>
            </a:lvl6pPr>
            <a:lvl7pPr marL="2713261" indent="0">
              <a:buNone/>
              <a:defRPr sz="1600" b="1"/>
            </a:lvl7pPr>
            <a:lvl8pPr marL="3165461" indent="0">
              <a:buNone/>
              <a:defRPr sz="1600" b="1"/>
            </a:lvl8pPr>
            <a:lvl9pPr marL="3617678"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7" y="217488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33" y="1535120"/>
            <a:ext cx="4041775" cy="639762"/>
          </a:xfrm>
        </p:spPr>
        <p:txBody>
          <a:bodyPr anchor="b"/>
          <a:lstStyle>
            <a:lvl1pPr marL="0" indent="0">
              <a:buNone/>
              <a:defRPr sz="2400" b="1"/>
            </a:lvl1pPr>
            <a:lvl2pPr marL="452212" indent="0">
              <a:buNone/>
              <a:defRPr sz="2000" b="1"/>
            </a:lvl2pPr>
            <a:lvl3pPr marL="904418" indent="0">
              <a:buNone/>
              <a:defRPr sz="1800" b="1"/>
            </a:lvl3pPr>
            <a:lvl4pPr marL="1356642" indent="0">
              <a:buNone/>
              <a:defRPr sz="1600" b="1"/>
            </a:lvl4pPr>
            <a:lvl5pPr marL="1808836" indent="0">
              <a:buNone/>
              <a:defRPr sz="1600" b="1"/>
            </a:lvl5pPr>
            <a:lvl6pPr marL="2261042" indent="0">
              <a:buNone/>
              <a:defRPr sz="1600" b="1"/>
            </a:lvl6pPr>
            <a:lvl7pPr marL="2713261" indent="0">
              <a:buNone/>
              <a:defRPr sz="1600" b="1"/>
            </a:lvl7pPr>
            <a:lvl8pPr marL="3165461" indent="0">
              <a:buNone/>
              <a:defRPr sz="1600" b="1"/>
            </a:lvl8pPr>
            <a:lvl9pPr marL="3617678"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33" y="217488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32675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31997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9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3575050" y="2731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57204" y="1435147"/>
            <a:ext cx="3008313" cy="4691063"/>
          </a:xfrm>
        </p:spPr>
        <p:txBody>
          <a:bodyPr/>
          <a:lstStyle>
            <a:lvl1pPr marL="0" indent="0">
              <a:buNone/>
              <a:defRPr sz="1400"/>
            </a:lvl1pPr>
            <a:lvl2pPr marL="452212" indent="0">
              <a:buNone/>
              <a:defRPr sz="1200"/>
            </a:lvl2pPr>
            <a:lvl3pPr marL="904418" indent="0">
              <a:buNone/>
              <a:defRPr sz="1000"/>
            </a:lvl3pPr>
            <a:lvl4pPr marL="1356642" indent="0">
              <a:buNone/>
              <a:defRPr sz="900"/>
            </a:lvl4pPr>
            <a:lvl5pPr marL="1808836" indent="0">
              <a:buNone/>
              <a:defRPr sz="900"/>
            </a:lvl5pPr>
            <a:lvl6pPr marL="2261042" indent="0">
              <a:buNone/>
              <a:defRPr sz="900"/>
            </a:lvl6pPr>
            <a:lvl7pPr marL="2713261" indent="0">
              <a:buNone/>
              <a:defRPr sz="900"/>
            </a:lvl7pPr>
            <a:lvl8pPr marL="3165461" indent="0">
              <a:buNone/>
              <a:defRPr sz="900"/>
            </a:lvl8pPr>
            <a:lvl9pPr marL="3617678" indent="0">
              <a:buNone/>
              <a:defRPr sz="900"/>
            </a:lvl9pPr>
          </a:lstStyle>
          <a:p>
            <a:pPr lvl="0"/>
            <a:r>
              <a:rPr lang="sv-SE"/>
              <a:t>Click to edit Master text styles</a:t>
            </a:r>
          </a:p>
        </p:txBody>
      </p:sp>
    </p:spTree>
    <p:extLst>
      <p:ext uri="{BB962C8B-B14F-4D97-AF65-F5344CB8AC3E}">
        <p14:creationId xmlns:p14="http://schemas.microsoft.com/office/powerpoint/2010/main" val="2397177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2212" indent="0">
              <a:buNone/>
              <a:defRPr sz="2800"/>
            </a:lvl2pPr>
            <a:lvl3pPr marL="904418" indent="0">
              <a:buNone/>
              <a:defRPr sz="2400"/>
            </a:lvl3pPr>
            <a:lvl4pPr marL="1356642" indent="0">
              <a:buNone/>
              <a:defRPr sz="2000"/>
            </a:lvl4pPr>
            <a:lvl5pPr marL="1808836" indent="0">
              <a:buNone/>
              <a:defRPr sz="2000"/>
            </a:lvl5pPr>
            <a:lvl6pPr marL="2261042" indent="0">
              <a:buNone/>
              <a:defRPr sz="2000"/>
            </a:lvl6pPr>
            <a:lvl7pPr marL="2713261" indent="0">
              <a:buNone/>
              <a:defRPr sz="2000"/>
            </a:lvl7pPr>
            <a:lvl8pPr marL="3165461" indent="0">
              <a:buNone/>
              <a:defRPr sz="2000"/>
            </a:lvl8pPr>
            <a:lvl9pPr marL="3617678"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2"/>
          </a:xfrm>
        </p:spPr>
        <p:txBody>
          <a:bodyPr/>
          <a:lstStyle>
            <a:lvl1pPr marL="0" indent="0">
              <a:buNone/>
              <a:defRPr sz="1400"/>
            </a:lvl1pPr>
            <a:lvl2pPr marL="452212" indent="0">
              <a:buNone/>
              <a:defRPr sz="1200"/>
            </a:lvl2pPr>
            <a:lvl3pPr marL="904418" indent="0">
              <a:buNone/>
              <a:defRPr sz="1000"/>
            </a:lvl3pPr>
            <a:lvl4pPr marL="1356642" indent="0">
              <a:buNone/>
              <a:defRPr sz="900"/>
            </a:lvl4pPr>
            <a:lvl5pPr marL="1808836" indent="0">
              <a:buNone/>
              <a:defRPr sz="900"/>
            </a:lvl5pPr>
            <a:lvl6pPr marL="2261042" indent="0">
              <a:buNone/>
              <a:defRPr sz="900"/>
            </a:lvl6pPr>
            <a:lvl7pPr marL="2713261" indent="0">
              <a:buNone/>
              <a:defRPr sz="900"/>
            </a:lvl7pPr>
            <a:lvl8pPr marL="3165461" indent="0">
              <a:buNone/>
              <a:defRPr sz="900"/>
            </a:lvl8pPr>
            <a:lvl9pPr marL="3617678" indent="0">
              <a:buNone/>
              <a:defRPr sz="900"/>
            </a:lvl9pPr>
          </a:lstStyle>
          <a:p>
            <a:pPr lvl="0"/>
            <a:r>
              <a:rPr lang="sv-SE"/>
              <a:t>Click to edit Master text styles</a:t>
            </a:r>
          </a:p>
        </p:txBody>
      </p:sp>
    </p:spTree>
    <p:extLst>
      <p:ext uri="{BB962C8B-B14F-4D97-AF65-F5344CB8AC3E}">
        <p14:creationId xmlns:p14="http://schemas.microsoft.com/office/powerpoint/2010/main" val="3586238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46435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511"/>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4"/>
            <a:ext cx="1370480" cy="733206"/>
          </a:xfrm>
          <a:prstGeom prst="rect">
            <a:avLst/>
          </a:prstGeom>
        </p:spPr>
      </p:pic>
    </p:spTree>
    <p:extLst>
      <p:ext uri="{BB962C8B-B14F-4D97-AF65-F5344CB8AC3E}">
        <p14:creationId xmlns:p14="http://schemas.microsoft.com/office/powerpoint/2010/main" val="2239597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62"/>
            <a:ext cx="2057400" cy="5851525"/>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57200" y="274762"/>
            <a:ext cx="6019800" cy="5851525"/>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2414126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914607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607" y="1955672"/>
            <a:ext cx="2478670" cy="247947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0700" tIns="45349" rIns="90700" bIns="45349" anchor="ctr"/>
          <a:lstStyle/>
          <a:p>
            <a:pPr algn="ctr" defTabSz="453491">
              <a:defRPr/>
            </a:pPr>
            <a:endParaRPr lang="sv-SE">
              <a:solidFill>
                <a:prstClr val="white"/>
              </a:solidFill>
              <a:latin typeface="Calibri"/>
              <a:sym typeface="Gill Sans" charset="0"/>
            </a:endParaRPr>
          </a:p>
        </p:txBody>
      </p:sp>
      <p:cxnSp>
        <p:nvCxnSpPr>
          <p:cNvPr id="6"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40132" indent="-340132" algn="l">
              <a:lnSpc>
                <a:spcPct val="90000"/>
              </a:lnSpc>
              <a:buFont typeface="Arial"/>
              <a:buChar char="•"/>
              <a:defRPr sz="2400">
                <a:solidFill>
                  <a:schemeClr val="bg1"/>
                </a:solidFill>
              </a:defRPr>
            </a:lvl1pPr>
            <a:lvl2pPr marL="453491" indent="0" algn="ctr">
              <a:buNone/>
              <a:defRPr>
                <a:solidFill>
                  <a:schemeClr val="tx1">
                    <a:tint val="75000"/>
                  </a:schemeClr>
                </a:solidFill>
              </a:defRPr>
            </a:lvl2pPr>
            <a:lvl3pPr marL="906974" indent="0" algn="ctr">
              <a:buNone/>
              <a:defRPr>
                <a:solidFill>
                  <a:schemeClr val="tx1">
                    <a:tint val="75000"/>
                  </a:schemeClr>
                </a:solidFill>
              </a:defRPr>
            </a:lvl3pPr>
            <a:lvl4pPr marL="1360474" indent="0" algn="ctr">
              <a:buNone/>
              <a:defRPr>
                <a:solidFill>
                  <a:schemeClr val="tx1">
                    <a:tint val="75000"/>
                  </a:schemeClr>
                </a:solidFill>
              </a:defRPr>
            </a:lvl4pPr>
            <a:lvl5pPr marL="1813945" indent="0" algn="ctr">
              <a:buNone/>
              <a:defRPr>
                <a:solidFill>
                  <a:schemeClr val="tx1">
                    <a:tint val="75000"/>
                  </a:schemeClr>
                </a:solidFill>
              </a:defRPr>
            </a:lvl5pPr>
            <a:lvl6pPr marL="2267430" indent="0" algn="ctr">
              <a:buNone/>
              <a:defRPr>
                <a:solidFill>
                  <a:schemeClr val="tx1">
                    <a:tint val="75000"/>
                  </a:schemeClr>
                </a:solidFill>
              </a:defRPr>
            </a:lvl6pPr>
            <a:lvl7pPr marL="2720927" indent="0" algn="ctr">
              <a:buNone/>
              <a:defRPr>
                <a:solidFill>
                  <a:schemeClr val="tx1">
                    <a:tint val="75000"/>
                  </a:schemeClr>
                </a:solidFill>
              </a:defRPr>
            </a:lvl7pPr>
            <a:lvl8pPr marL="3174401" indent="0" algn="ctr">
              <a:buNone/>
              <a:defRPr>
                <a:solidFill>
                  <a:schemeClr val="tx1">
                    <a:tint val="75000"/>
                  </a:schemeClr>
                </a:solidFill>
              </a:defRPr>
            </a:lvl8pPr>
            <a:lvl9pPr marL="3627898"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183686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93673" marR="0" indent="-340132" algn="l" defTabSz="453491"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2734" marR="0" indent="-232101" algn="l" defTabSz="453491"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06974" indent="0" algn="ctr">
              <a:buNone/>
              <a:defRPr>
                <a:solidFill>
                  <a:schemeClr val="tx1">
                    <a:tint val="75000"/>
                  </a:schemeClr>
                </a:solidFill>
              </a:defRPr>
            </a:lvl3pPr>
            <a:lvl4pPr marL="1360474" indent="0" algn="ctr">
              <a:buNone/>
              <a:defRPr>
                <a:solidFill>
                  <a:schemeClr val="tx1">
                    <a:tint val="75000"/>
                  </a:schemeClr>
                </a:solidFill>
              </a:defRPr>
            </a:lvl4pPr>
            <a:lvl5pPr marL="1813945" indent="0" algn="ctr">
              <a:buNone/>
              <a:defRPr>
                <a:solidFill>
                  <a:schemeClr val="tx1">
                    <a:tint val="75000"/>
                  </a:schemeClr>
                </a:solidFill>
              </a:defRPr>
            </a:lvl5pPr>
            <a:lvl6pPr marL="2267430" indent="0" algn="ctr">
              <a:buNone/>
              <a:defRPr>
                <a:solidFill>
                  <a:schemeClr val="tx1">
                    <a:tint val="75000"/>
                  </a:schemeClr>
                </a:solidFill>
              </a:defRPr>
            </a:lvl6pPr>
            <a:lvl7pPr marL="2720927" indent="0" algn="ctr">
              <a:buNone/>
              <a:defRPr>
                <a:solidFill>
                  <a:schemeClr val="tx1">
                    <a:tint val="75000"/>
                  </a:schemeClr>
                </a:solidFill>
              </a:defRPr>
            </a:lvl7pPr>
            <a:lvl8pPr marL="3174401" indent="0" algn="ctr">
              <a:buNone/>
              <a:defRPr>
                <a:solidFill>
                  <a:schemeClr val="tx1">
                    <a:tint val="75000"/>
                  </a:schemeClr>
                </a:solidFill>
              </a:defRPr>
            </a:lvl8pPr>
            <a:lvl9pPr marL="3627898"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2173150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Rubrikbild text">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93673" marR="0" indent="-340132" algn="l" defTabSz="453491"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2734" marR="0" indent="-232101" algn="l" defTabSz="453491"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06974" indent="0" algn="ctr">
              <a:buNone/>
              <a:defRPr>
                <a:solidFill>
                  <a:schemeClr val="tx1">
                    <a:tint val="75000"/>
                  </a:schemeClr>
                </a:solidFill>
              </a:defRPr>
            </a:lvl3pPr>
            <a:lvl4pPr marL="1360474" indent="0" algn="ctr">
              <a:buNone/>
              <a:defRPr>
                <a:solidFill>
                  <a:schemeClr val="tx1">
                    <a:tint val="75000"/>
                  </a:schemeClr>
                </a:solidFill>
              </a:defRPr>
            </a:lvl4pPr>
            <a:lvl5pPr marL="1813945" indent="0" algn="ctr">
              <a:buNone/>
              <a:defRPr>
                <a:solidFill>
                  <a:schemeClr val="tx1">
                    <a:tint val="75000"/>
                  </a:schemeClr>
                </a:solidFill>
              </a:defRPr>
            </a:lvl5pPr>
            <a:lvl6pPr marL="2267430" indent="0" algn="ctr">
              <a:buNone/>
              <a:defRPr>
                <a:solidFill>
                  <a:schemeClr val="tx1">
                    <a:tint val="75000"/>
                  </a:schemeClr>
                </a:solidFill>
              </a:defRPr>
            </a:lvl6pPr>
            <a:lvl7pPr marL="2720927" indent="0" algn="ctr">
              <a:buNone/>
              <a:defRPr>
                <a:solidFill>
                  <a:schemeClr val="tx1">
                    <a:tint val="75000"/>
                  </a:schemeClr>
                </a:solidFill>
              </a:defRPr>
            </a:lvl7pPr>
            <a:lvl8pPr marL="3174401" indent="0" algn="ctr">
              <a:buNone/>
              <a:defRPr>
                <a:solidFill>
                  <a:schemeClr val="tx1">
                    <a:tint val="75000"/>
                  </a:schemeClr>
                </a:solidFill>
              </a:defRPr>
            </a:lvl8pPr>
            <a:lvl9pPr marL="3627898"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289186361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4" name="Rektangel 6"/>
          <p:cNvSpPr/>
          <p:nvPr userDrawn="1"/>
        </p:nvSpPr>
        <p:spPr>
          <a:xfrm>
            <a:off x="0" y="68"/>
            <a:ext cx="9144000" cy="168324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0700" tIns="45349" rIns="90700" bIns="45349" anchor="ctr"/>
          <a:lstStyle/>
          <a:p>
            <a:pPr algn="ctr" defTabSz="453491">
              <a:defRPr/>
            </a:pPr>
            <a:endParaRPr lang="sv-SE">
              <a:solidFill>
                <a:srgbClr val="0094CA"/>
              </a:solidFill>
              <a:latin typeface="Calibri"/>
              <a:sym typeface="Gill Sans" charset="0"/>
            </a:endParaRPr>
          </a:p>
        </p:txBody>
      </p:sp>
      <p:pic>
        <p:nvPicPr>
          <p:cNvPr id="5" name="Bildobjekt 10" descr="ESS-logga-blå.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03384" y="363144"/>
            <a:ext cx="1727333"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371604" y="3886201"/>
            <a:ext cx="6400800" cy="1752600"/>
          </a:xfrm>
        </p:spPr>
        <p:txBody>
          <a:bodyPr/>
          <a:lstStyle>
            <a:lvl1pPr marL="0" indent="0" algn="ctr">
              <a:buNone/>
              <a:defRPr>
                <a:solidFill>
                  <a:schemeClr val="tx1">
                    <a:tint val="75000"/>
                  </a:schemeClr>
                </a:solidFill>
              </a:defRPr>
            </a:lvl1pPr>
            <a:lvl2pPr marL="453491" indent="0" algn="ctr">
              <a:buNone/>
              <a:defRPr>
                <a:solidFill>
                  <a:schemeClr val="tx1">
                    <a:tint val="75000"/>
                  </a:schemeClr>
                </a:solidFill>
              </a:defRPr>
            </a:lvl2pPr>
            <a:lvl3pPr marL="906974" indent="0" algn="ctr">
              <a:buNone/>
              <a:defRPr>
                <a:solidFill>
                  <a:schemeClr val="tx1">
                    <a:tint val="75000"/>
                  </a:schemeClr>
                </a:solidFill>
              </a:defRPr>
            </a:lvl3pPr>
            <a:lvl4pPr marL="1360474" indent="0" algn="ctr">
              <a:buNone/>
              <a:defRPr>
                <a:solidFill>
                  <a:schemeClr val="tx1">
                    <a:tint val="75000"/>
                  </a:schemeClr>
                </a:solidFill>
              </a:defRPr>
            </a:lvl4pPr>
            <a:lvl5pPr marL="1813945" indent="0" algn="ctr">
              <a:buNone/>
              <a:defRPr>
                <a:solidFill>
                  <a:schemeClr val="tx1">
                    <a:tint val="75000"/>
                  </a:schemeClr>
                </a:solidFill>
              </a:defRPr>
            </a:lvl5pPr>
            <a:lvl6pPr marL="2267430" indent="0" algn="ctr">
              <a:buNone/>
              <a:defRPr>
                <a:solidFill>
                  <a:schemeClr val="tx1">
                    <a:tint val="75000"/>
                  </a:schemeClr>
                </a:solidFill>
              </a:defRPr>
            </a:lvl6pPr>
            <a:lvl7pPr marL="2720927" indent="0" algn="ctr">
              <a:buNone/>
              <a:defRPr>
                <a:solidFill>
                  <a:schemeClr val="tx1">
                    <a:tint val="75000"/>
                  </a:schemeClr>
                </a:solidFill>
              </a:defRPr>
            </a:lvl7pPr>
            <a:lvl8pPr marL="3174401" indent="0" algn="ctr">
              <a:buNone/>
              <a:defRPr>
                <a:solidFill>
                  <a:schemeClr val="tx1">
                    <a:tint val="75000"/>
                  </a:schemeClr>
                </a:solidFill>
              </a:defRPr>
            </a:lvl8pPr>
            <a:lvl9pPr marL="3627898"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9" name="Rubrik 1"/>
          <p:cNvSpPr>
            <a:spLocks noGrp="1"/>
          </p:cNvSpPr>
          <p:nvPr>
            <p:ph type="ctrTitle"/>
          </p:nvPr>
        </p:nvSpPr>
        <p:spPr>
          <a:xfrm>
            <a:off x="622144" y="130800"/>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
        <p:nvSpPr>
          <p:cNvPr id="6" name="Platshållare för datum 3"/>
          <p:cNvSpPr>
            <a:spLocks noGrp="1"/>
          </p:cNvSpPr>
          <p:nvPr>
            <p:ph type="dt" sz="half" idx="10"/>
          </p:nvPr>
        </p:nvSpPr>
        <p:spPr/>
        <p:txBody>
          <a:bodyPr/>
          <a:lstStyle>
            <a:lvl1pPr>
              <a:defRPr>
                <a:latin typeface="Calibri"/>
              </a:defRPr>
            </a:lvl1pPr>
          </a:lstStyle>
          <a:p>
            <a:pPr>
              <a:defRPr/>
            </a:pPr>
            <a:fld id="{DDF9349A-E89C-B948-9787-66E804B9853F}" type="datetime1">
              <a:rPr lang="en-US"/>
              <a:pPr>
                <a:defRPr/>
              </a:pPr>
              <a:t>05/10/16</a:t>
            </a:fld>
            <a:endParaRPr lang="sv-SE"/>
          </a:p>
        </p:txBody>
      </p:sp>
      <p:sp>
        <p:nvSpPr>
          <p:cNvPr id="7" name="Platshållare för sidfot 4"/>
          <p:cNvSpPr>
            <a:spLocks noGrp="1"/>
          </p:cNvSpPr>
          <p:nvPr>
            <p:ph type="ftr" sz="quarter" idx="11"/>
          </p:nvPr>
        </p:nvSpPr>
        <p:spPr/>
        <p:txBody>
          <a:bodyPr/>
          <a:lstStyle>
            <a:lvl1pPr>
              <a:defRPr>
                <a:latin typeface="Calibri"/>
              </a:defRPr>
            </a:lvl1pPr>
          </a:lstStyle>
          <a:p>
            <a:pPr>
              <a:defRPr/>
            </a:pPr>
            <a:endParaRPr lang="sv-SE"/>
          </a:p>
        </p:txBody>
      </p:sp>
      <p:sp>
        <p:nvSpPr>
          <p:cNvPr id="8" name="Platshållare för bildnummer 5"/>
          <p:cNvSpPr>
            <a:spLocks noGrp="1"/>
          </p:cNvSpPr>
          <p:nvPr>
            <p:ph type="sldNum" sz="quarter" idx="12"/>
          </p:nvPr>
        </p:nvSpPr>
        <p:spPr/>
        <p:txBody>
          <a:bodyPr/>
          <a:lstStyle>
            <a:lvl1pPr>
              <a:defRPr>
                <a:latin typeface="Calibri"/>
              </a:defRPr>
            </a:lvl1pPr>
          </a:lstStyle>
          <a:p>
            <a:pPr>
              <a:defRPr/>
            </a:pPr>
            <a:fld id="{93B0EA45-312B-DE4C-9FFF-0FC06A3A218F}" type="slidenum">
              <a:rPr lang="sv-SE"/>
              <a:pPr>
                <a:defRPr/>
              </a:pPr>
              <a:t>‹#›</a:t>
            </a:fld>
            <a:endParaRPr lang="sv-SE"/>
          </a:p>
        </p:txBody>
      </p:sp>
    </p:spTree>
    <p:extLst>
      <p:ext uri="{BB962C8B-B14F-4D97-AF65-F5344CB8AC3E}">
        <p14:creationId xmlns:p14="http://schemas.microsoft.com/office/powerpoint/2010/main" val="4194852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4" y="3886201"/>
            <a:ext cx="6400800" cy="1752600"/>
          </a:xfrm>
        </p:spPr>
        <p:txBody>
          <a:bodyPr/>
          <a:lstStyle>
            <a:lvl1pPr marL="0" indent="0" algn="ctr">
              <a:buNone/>
              <a:defRPr>
                <a:solidFill>
                  <a:schemeClr val="tx1">
                    <a:tint val="75000"/>
                  </a:schemeClr>
                </a:solidFill>
              </a:defRPr>
            </a:lvl1pPr>
            <a:lvl2pPr marL="453491" indent="0" algn="ctr">
              <a:buNone/>
              <a:defRPr>
                <a:solidFill>
                  <a:schemeClr val="tx1">
                    <a:tint val="75000"/>
                  </a:schemeClr>
                </a:solidFill>
              </a:defRPr>
            </a:lvl2pPr>
            <a:lvl3pPr marL="906974" indent="0" algn="ctr">
              <a:buNone/>
              <a:defRPr>
                <a:solidFill>
                  <a:schemeClr val="tx1">
                    <a:tint val="75000"/>
                  </a:schemeClr>
                </a:solidFill>
              </a:defRPr>
            </a:lvl3pPr>
            <a:lvl4pPr marL="1360474" indent="0" algn="ctr">
              <a:buNone/>
              <a:defRPr>
                <a:solidFill>
                  <a:schemeClr val="tx1">
                    <a:tint val="75000"/>
                  </a:schemeClr>
                </a:solidFill>
              </a:defRPr>
            </a:lvl4pPr>
            <a:lvl5pPr marL="1813945" indent="0" algn="ctr">
              <a:buNone/>
              <a:defRPr>
                <a:solidFill>
                  <a:schemeClr val="tx1">
                    <a:tint val="75000"/>
                  </a:schemeClr>
                </a:solidFill>
              </a:defRPr>
            </a:lvl5pPr>
            <a:lvl6pPr marL="2267430" indent="0" algn="ctr">
              <a:buNone/>
              <a:defRPr>
                <a:solidFill>
                  <a:schemeClr val="tx1">
                    <a:tint val="75000"/>
                  </a:schemeClr>
                </a:solidFill>
              </a:defRPr>
            </a:lvl6pPr>
            <a:lvl7pPr marL="2720927" indent="0" algn="ctr">
              <a:buNone/>
              <a:defRPr>
                <a:solidFill>
                  <a:schemeClr val="tx1">
                    <a:tint val="75000"/>
                  </a:schemeClr>
                </a:solidFill>
              </a:defRPr>
            </a:lvl7pPr>
            <a:lvl8pPr marL="3174401" indent="0" algn="ctr">
              <a:buNone/>
              <a:defRPr>
                <a:solidFill>
                  <a:schemeClr val="tx1">
                    <a:tint val="75000"/>
                  </a:schemeClr>
                </a:solidFill>
              </a:defRPr>
            </a:lvl8pPr>
            <a:lvl9pPr marL="3627898"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1712460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12" y="1085278"/>
            <a:ext cx="8229599" cy="4553531"/>
          </a:xfrm>
        </p:spPr>
        <p:txBody>
          <a:bodyPr/>
          <a:lstStyle>
            <a:lvl1pPr marL="0" indent="0" algn="l">
              <a:buNone/>
              <a:defRPr>
                <a:solidFill>
                  <a:schemeClr val="tx1"/>
                </a:solidFill>
              </a:defRPr>
            </a:lvl1pPr>
            <a:lvl2pPr marL="452776" indent="0" algn="ctr">
              <a:buNone/>
              <a:defRPr>
                <a:solidFill>
                  <a:schemeClr val="tx1">
                    <a:tint val="75000"/>
                  </a:schemeClr>
                </a:solidFill>
              </a:defRPr>
            </a:lvl2pPr>
            <a:lvl3pPr marL="905539" indent="0" algn="ctr">
              <a:buNone/>
              <a:defRPr>
                <a:solidFill>
                  <a:schemeClr val="tx1">
                    <a:tint val="75000"/>
                  </a:schemeClr>
                </a:solidFill>
              </a:defRPr>
            </a:lvl3pPr>
            <a:lvl4pPr marL="1358326" indent="0" algn="ctr">
              <a:buNone/>
              <a:defRPr>
                <a:solidFill>
                  <a:schemeClr val="tx1">
                    <a:tint val="75000"/>
                  </a:schemeClr>
                </a:solidFill>
              </a:defRPr>
            </a:lvl4pPr>
            <a:lvl5pPr marL="1811074" indent="0" algn="ctr">
              <a:buNone/>
              <a:defRPr>
                <a:solidFill>
                  <a:schemeClr val="tx1">
                    <a:tint val="75000"/>
                  </a:schemeClr>
                </a:solidFill>
              </a:defRPr>
            </a:lvl5pPr>
            <a:lvl6pPr marL="2263841" indent="0" algn="ctr">
              <a:buNone/>
              <a:defRPr>
                <a:solidFill>
                  <a:schemeClr val="tx1">
                    <a:tint val="75000"/>
                  </a:schemeClr>
                </a:solidFill>
              </a:defRPr>
            </a:lvl6pPr>
            <a:lvl7pPr marL="2716621" indent="0" algn="ctr">
              <a:buNone/>
              <a:defRPr>
                <a:solidFill>
                  <a:schemeClr val="tx1">
                    <a:tint val="75000"/>
                  </a:schemeClr>
                </a:solidFill>
              </a:defRPr>
            </a:lvl7pPr>
            <a:lvl8pPr marL="3169379" indent="0" algn="ctr">
              <a:buNone/>
              <a:defRPr>
                <a:solidFill>
                  <a:schemeClr val="tx1">
                    <a:tint val="75000"/>
                  </a:schemeClr>
                </a:solidFill>
              </a:defRPr>
            </a:lvl8pPr>
            <a:lvl9pPr marL="3622156"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49"/>
            <a:ext cx="8229600" cy="736874"/>
          </a:xfrm>
          <a:prstGeom prst="rect">
            <a:avLst/>
          </a:prstGeom>
        </p:spPr>
        <p:txBody>
          <a:bodyPr lIns="90552" tIns="45276" rIns="90552" bIns="45276" rtlCol="0">
            <a:normAutofit/>
          </a:bodyPr>
          <a:lstStyle/>
          <a:p>
            <a:r>
              <a:rPr lang="sv-SE"/>
              <a:t>Click to edit Master title style</a:t>
            </a:r>
            <a:endParaRPr lang="en-US"/>
          </a:p>
        </p:txBody>
      </p:sp>
    </p:spTree>
    <p:extLst>
      <p:ext uri="{BB962C8B-B14F-4D97-AF65-F5344CB8AC3E}">
        <p14:creationId xmlns:p14="http://schemas.microsoft.com/office/powerpoint/2010/main" val="3179847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607" y="1955672"/>
            <a:ext cx="2478670" cy="247947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0786" tIns="45394" rIns="90786" bIns="45394" anchor="ctr"/>
          <a:lstStyle/>
          <a:p>
            <a:pPr algn="ctr" defTabSz="453931">
              <a:defRPr/>
            </a:pPr>
            <a:endParaRPr lang="sv-SE">
              <a:solidFill>
                <a:prstClr val="white"/>
              </a:solidFill>
              <a:latin typeface="Calibri"/>
              <a:sym typeface="Gill Sans" charset="0"/>
            </a:endParaRPr>
          </a:p>
        </p:txBody>
      </p:sp>
      <p:cxnSp>
        <p:nvCxnSpPr>
          <p:cNvPr id="6"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40461" indent="-340461" algn="l">
              <a:lnSpc>
                <a:spcPct val="90000"/>
              </a:lnSpc>
              <a:buFont typeface="Arial"/>
              <a:buChar char="•"/>
              <a:defRPr sz="2400">
                <a:solidFill>
                  <a:schemeClr val="bg1"/>
                </a:solidFill>
              </a:defRPr>
            </a:lvl1pPr>
            <a:lvl2pPr marL="453931" indent="0" algn="ctr">
              <a:buNone/>
              <a:defRPr>
                <a:solidFill>
                  <a:schemeClr val="tx1">
                    <a:tint val="75000"/>
                  </a:schemeClr>
                </a:solidFill>
              </a:defRPr>
            </a:lvl2pPr>
            <a:lvl3pPr marL="907855" indent="0" algn="ctr">
              <a:buNone/>
              <a:defRPr>
                <a:solidFill>
                  <a:schemeClr val="tx1">
                    <a:tint val="75000"/>
                  </a:schemeClr>
                </a:solidFill>
              </a:defRPr>
            </a:lvl3pPr>
            <a:lvl4pPr marL="1361794" indent="0" algn="ctr">
              <a:buNone/>
              <a:defRPr>
                <a:solidFill>
                  <a:schemeClr val="tx1">
                    <a:tint val="75000"/>
                  </a:schemeClr>
                </a:solidFill>
              </a:defRPr>
            </a:lvl4pPr>
            <a:lvl5pPr marL="1815709" indent="0" algn="ctr">
              <a:buNone/>
              <a:defRPr>
                <a:solidFill>
                  <a:schemeClr val="tx1">
                    <a:tint val="75000"/>
                  </a:schemeClr>
                </a:solidFill>
              </a:defRPr>
            </a:lvl5pPr>
            <a:lvl6pPr marL="2269637" indent="0" algn="ctr">
              <a:buNone/>
              <a:defRPr>
                <a:solidFill>
                  <a:schemeClr val="tx1">
                    <a:tint val="75000"/>
                  </a:schemeClr>
                </a:solidFill>
              </a:defRPr>
            </a:lvl6pPr>
            <a:lvl7pPr marL="2723570" indent="0" algn="ctr">
              <a:buNone/>
              <a:defRPr>
                <a:solidFill>
                  <a:schemeClr val="tx1">
                    <a:tint val="75000"/>
                  </a:schemeClr>
                </a:solidFill>
              </a:defRPr>
            </a:lvl7pPr>
            <a:lvl8pPr marL="3177493" indent="0" algn="ctr">
              <a:buNone/>
              <a:defRPr>
                <a:solidFill>
                  <a:schemeClr val="tx1">
                    <a:tint val="75000"/>
                  </a:schemeClr>
                </a:solidFill>
              </a:defRPr>
            </a:lvl8pPr>
            <a:lvl9pPr marL="3631427"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3751017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Rubrikbild bild">
    <p:spTree>
      <p:nvGrpSpPr>
        <p:cNvPr id="1" name=""/>
        <p:cNvGrpSpPr/>
        <p:nvPr/>
      </p:nvGrpSpPr>
      <p:grpSpPr>
        <a:xfrm>
          <a:off x="0" y="0"/>
          <a:ext cx="0" cy="0"/>
          <a:chOff x="0" y="0"/>
          <a:chExt cx="0" cy="0"/>
        </a:xfrm>
      </p:grpSpPr>
      <p:cxnSp>
        <p:nvCxnSpPr>
          <p:cNvPr id="3" name="Rak 7"/>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3571363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511"/>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65"/>
            <a:ext cx="1359826" cy="727507"/>
          </a:xfrm>
          <a:prstGeom prst="rect">
            <a:avLst/>
          </a:prstGeom>
        </p:spPr>
      </p:pic>
    </p:spTree>
    <p:extLst>
      <p:ext uri="{BB962C8B-B14F-4D97-AF65-F5344CB8AC3E}">
        <p14:creationId xmlns:p14="http://schemas.microsoft.com/office/powerpoint/2010/main" val="214895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607" y="1955672"/>
            <a:ext cx="2478670" cy="247947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0804" tIns="45401" rIns="90804" bIns="45401" anchor="ctr"/>
          <a:lstStyle/>
          <a:p>
            <a:pPr algn="ctr" defTabSz="454011">
              <a:defRPr/>
            </a:pPr>
            <a:endParaRPr lang="sv-SE">
              <a:solidFill>
                <a:prstClr val="white"/>
              </a:solidFill>
              <a:latin typeface="Calibri"/>
              <a:sym typeface="Gill Sans" charset="0"/>
            </a:endParaRPr>
          </a:p>
        </p:txBody>
      </p:sp>
      <p:cxnSp>
        <p:nvCxnSpPr>
          <p:cNvPr id="6"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40520" indent="-340520" algn="l">
              <a:lnSpc>
                <a:spcPct val="90000"/>
              </a:lnSpc>
              <a:buFont typeface="Arial"/>
              <a:buChar char="•"/>
              <a:defRPr sz="2400">
                <a:solidFill>
                  <a:schemeClr val="bg1"/>
                </a:solidFill>
              </a:defRPr>
            </a:lvl1pPr>
            <a:lvl2pPr marL="454011" indent="0" algn="ctr">
              <a:buNone/>
              <a:defRPr>
                <a:solidFill>
                  <a:schemeClr val="tx1">
                    <a:tint val="75000"/>
                  </a:schemeClr>
                </a:solidFill>
              </a:defRPr>
            </a:lvl2pPr>
            <a:lvl3pPr marL="908016" indent="0" algn="ctr">
              <a:buNone/>
              <a:defRPr>
                <a:solidFill>
                  <a:schemeClr val="tx1">
                    <a:tint val="75000"/>
                  </a:schemeClr>
                </a:solidFill>
              </a:defRPr>
            </a:lvl3pPr>
            <a:lvl4pPr marL="1362034" indent="0" algn="ctr">
              <a:buNone/>
              <a:defRPr>
                <a:solidFill>
                  <a:schemeClr val="tx1">
                    <a:tint val="75000"/>
                  </a:schemeClr>
                </a:solidFill>
              </a:defRPr>
            </a:lvl4pPr>
            <a:lvl5pPr marL="1816029" indent="0" algn="ctr">
              <a:buNone/>
              <a:defRPr>
                <a:solidFill>
                  <a:schemeClr val="tx1">
                    <a:tint val="75000"/>
                  </a:schemeClr>
                </a:solidFill>
              </a:defRPr>
            </a:lvl5pPr>
            <a:lvl6pPr marL="2270038" indent="0" algn="ctr">
              <a:buNone/>
              <a:defRPr>
                <a:solidFill>
                  <a:schemeClr val="tx1">
                    <a:tint val="75000"/>
                  </a:schemeClr>
                </a:solidFill>
              </a:defRPr>
            </a:lvl6pPr>
            <a:lvl7pPr marL="2724052" indent="0" algn="ctr">
              <a:buNone/>
              <a:defRPr>
                <a:solidFill>
                  <a:schemeClr val="tx1">
                    <a:tint val="75000"/>
                  </a:schemeClr>
                </a:solidFill>
              </a:defRPr>
            </a:lvl7pPr>
            <a:lvl8pPr marL="3178055" indent="0" algn="ctr">
              <a:buNone/>
              <a:defRPr>
                <a:solidFill>
                  <a:schemeClr val="tx1">
                    <a:tint val="75000"/>
                  </a:schemeClr>
                </a:solidFill>
              </a:defRPr>
            </a:lvl8pPr>
            <a:lvl9pPr marL="3632069"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3488098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Rubrikbild text">
    <p:bg>
      <p:bgPr>
        <a:solidFill>
          <a:srgbClr val="0094CA"/>
        </a:solidFill>
        <a:effectLst/>
      </p:bgPr>
    </p:bg>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94127" marR="0" indent="-340520" algn="l" defTabSz="454011"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3473" marR="0" indent="-232368" algn="l" defTabSz="454011"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08016" indent="0" algn="ctr">
              <a:buNone/>
              <a:defRPr>
                <a:solidFill>
                  <a:schemeClr val="tx1">
                    <a:tint val="75000"/>
                  </a:schemeClr>
                </a:solidFill>
              </a:defRPr>
            </a:lvl3pPr>
            <a:lvl4pPr marL="1362034" indent="0" algn="ctr">
              <a:buNone/>
              <a:defRPr>
                <a:solidFill>
                  <a:schemeClr val="tx1">
                    <a:tint val="75000"/>
                  </a:schemeClr>
                </a:solidFill>
              </a:defRPr>
            </a:lvl4pPr>
            <a:lvl5pPr marL="1816029" indent="0" algn="ctr">
              <a:buNone/>
              <a:defRPr>
                <a:solidFill>
                  <a:schemeClr val="tx1">
                    <a:tint val="75000"/>
                  </a:schemeClr>
                </a:solidFill>
              </a:defRPr>
            </a:lvl5pPr>
            <a:lvl6pPr marL="2270038" indent="0" algn="ctr">
              <a:buNone/>
              <a:defRPr>
                <a:solidFill>
                  <a:schemeClr val="tx1">
                    <a:tint val="75000"/>
                  </a:schemeClr>
                </a:solidFill>
              </a:defRPr>
            </a:lvl6pPr>
            <a:lvl7pPr marL="2724052" indent="0" algn="ctr">
              <a:buNone/>
              <a:defRPr>
                <a:solidFill>
                  <a:schemeClr val="tx1">
                    <a:tint val="75000"/>
                  </a:schemeClr>
                </a:solidFill>
              </a:defRPr>
            </a:lvl7pPr>
            <a:lvl8pPr marL="3178055" indent="0" algn="ctr">
              <a:buNone/>
              <a:defRPr>
                <a:solidFill>
                  <a:schemeClr val="tx1">
                    <a:tint val="75000"/>
                  </a:schemeClr>
                </a:solidFill>
              </a:defRPr>
            </a:lvl8pPr>
            <a:lvl9pPr marL="3632069"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3466360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Rubrikbild text">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94127" marR="0" indent="-340520" algn="l" defTabSz="454011"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3473" marR="0" indent="-232368" algn="l" defTabSz="454011"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08016" indent="0" algn="ctr">
              <a:buNone/>
              <a:defRPr>
                <a:solidFill>
                  <a:schemeClr val="tx1">
                    <a:tint val="75000"/>
                  </a:schemeClr>
                </a:solidFill>
              </a:defRPr>
            </a:lvl3pPr>
            <a:lvl4pPr marL="1362034" indent="0" algn="ctr">
              <a:buNone/>
              <a:defRPr>
                <a:solidFill>
                  <a:schemeClr val="tx1">
                    <a:tint val="75000"/>
                  </a:schemeClr>
                </a:solidFill>
              </a:defRPr>
            </a:lvl4pPr>
            <a:lvl5pPr marL="1816029" indent="0" algn="ctr">
              <a:buNone/>
              <a:defRPr>
                <a:solidFill>
                  <a:schemeClr val="tx1">
                    <a:tint val="75000"/>
                  </a:schemeClr>
                </a:solidFill>
              </a:defRPr>
            </a:lvl5pPr>
            <a:lvl6pPr marL="2270038" indent="0" algn="ctr">
              <a:buNone/>
              <a:defRPr>
                <a:solidFill>
                  <a:schemeClr val="tx1">
                    <a:tint val="75000"/>
                  </a:schemeClr>
                </a:solidFill>
              </a:defRPr>
            </a:lvl6pPr>
            <a:lvl7pPr marL="2724052" indent="0" algn="ctr">
              <a:buNone/>
              <a:defRPr>
                <a:solidFill>
                  <a:schemeClr val="tx1">
                    <a:tint val="75000"/>
                  </a:schemeClr>
                </a:solidFill>
              </a:defRPr>
            </a:lvl7pPr>
            <a:lvl8pPr marL="3178055" indent="0" algn="ctr">
              <a:buNone/>
              <a:defRPr>
                <a:solidFill>
                  <a:schemeClr val="tx1">
                    <a:tint val="75000"/>
                  </a:schemeClr>
                </a:solidFill>
              </a:defRPr>
            </a:lvl8pPr>
            <a:lvl9pPr marL="3632069"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304718384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läng">
    <p:bg>
      <p:bgPr>
        <a:solidFill>
          <a:srgbClr val="0094CA"/>
        </a:solidFill>
        <a:effectLst/>
      </p:bgPr>
    </p:bg>
    <p:spTree>
      <p:nvGrpSpPr>
        <p:cNvPr id="1" name=""/>
        <p:cNvGrpSpPr/>
        <p:nvPr/>
      </p:nvGrpSpPr>
      <p:grpSpPr>
        <a:xfrm>
          <a:off x="0" y="0"/>
          <a:ext cx="0" cy="0"/>
          <a:chOff x="0" y="0"/>
          <a:chExt cx="0" cy="0"/>
        </a:xfrm>
      </p:grpSpPr>
      <p:sp>
        <p:nvSpPr>
          <p:cNvPr id="4" name="Rektangel 6"/>
          <p:cNvSpPr/>
          <p:nvPr userDrawn="1"/>
        </p:nvSpPr>
        <p:spPr>
          <a:xfrm>
            <a:off x="0" y="68"/>
            <a:ext cx="9144000" cy="168324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0804" tIns="45401" rIns="90804" bIns="45401" anchor="ctr"/>
          <a:lstStyle/>
          <a:p>
            <a:pPr algn="ctr" defTabSz="454011">
              <a:defRPr/>
            </a:pPr>
            <a:endParaRPr lang="sv-SE">
              <a:solidFill>
                <a:srgbClr val="0094CA"/>
              </a:solidFill>
              <a:latin typeface="Calibri"/>
              <a:sym typeface="Gill Sans" charset="0"/>
            </a:endParaRPr>
          </a:p>
        </p:txBody>
      </p:sp>
      <p:pic>
        <p:nvPicPr>
          <p:cNvPr id="5" name="Bildobjekt 10" descr="ESS-logga-blå.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03384" y="363144"/>
            <a:ext cx="1727333"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371604" y="3886201"/>
            <a:ext cx="6400800" cy="1752600"/>
          </a:xfrm>
        </p:spPr>
        <p:txBody>
          <a:bodyPr/>
          <a:lstStyle>
            <a:lvl1pPr marL="0" indent="0" algn="ctr">
              <a:buNone/>
              <a:defRPr>
                <a:solidFill>
                  <a:schemeClr val="tx1">
                    <a:tint val="75000"/>
                  </a:schemeClr>
                </a:solidFill>
              </a:defRPr>
            </a:lvl1pPr>
            <a:lvl2pPr marL="454011" indent="0" algn="ctr">
              <a:buNone/>
              <a:defRPr>
                <a:solidFill>
                  <a:schemeClr val="tx1">
                    <a:tint val="75000"/>
                  </a:schemeClr>
                </a:solidFill>
              </a:defRPr>
            </a:lvl2pPr>
            <a:lvl3pPr marL="908016" indent="0" algn="ctr">
              <a:buNone/>
              <a:defRPr>
                <a:solidFill>
                  <a:schemeClr val="tx1">
                    <a:tint val="75000"/>
                  </a:schemeClr>
                </a:solidFill>
              </a:defRPr>
            </a:lvl3pPr>
            <a:lvl4pPr marL="1362034" indent="0" algn="ctr">
              <a:buNone/>
              <a:defRPr>
                <a:solidFill>
                  <a:schemeClr val="tx1">
                    <a:tint val="75000"/>
                  </a:schemeClr>
                </a:solidFill>
              </a:defRPr>
            </a:lvl4pPr>
            <a:lvl5pPr marL="1816029" indent="0" algn="ctr">
              <a:buNone/>
              <a:defRPr>
                <a:solidFill>
                  <a:schemeClr val="tx1">
                    <a:tint val="75000"/>
                  </a:schemeClr>
                </a:solidFill>
              </a:defRPr>
            </a:lvl5pPr>
            <a:lvl6pPr marL="2270038" indent="0" algn="ctr">
              <a:buNone/>
              <a:defRPr>
                <a:solidFill>
                  <a:schemeClr val="tx1">
                    <a:tint val="75000"/>
                  </a:schemeClr>
                </a:solidFill>
              </a:defRPr>
            </a:lvl6pPr>
            <a:lvl7pPr marL="2724052" indent="0" algn="ctr">
              <a:buNone/>
              <a:defRPr>
                <a:solidFill>
                  <a:schemeClr val="tx1">
                    <a:tint val="75000"/>
                  </a:schemeClr>
                </a:solidFill>
              </a:defRPr>
            </a:lvl7pPr>
            <a:lvl8pPr marL="3178055" indent="0" algn="ctr">
              <a:buNone/>
              <a:defRPr>
                <a:solidFill>
                  <a:schemeClr val="tx1">
                    <a:tint val="75000"/>
                  </a:schemeClr>
                </a:solidFill>
              </a:defRPr>
            </a:lvl8pPr>
            <a:lvl9pPr marL="3632069"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9" name="Rubrik 1"/>
          <p:cNvSpPr>
            <a:spLocks noGrp="1"/>
          </p:cNvSpPr>
          <p:nvPr>
            <p:ph type="ctrTitle"/>
          </p:nvPr>
        </p:nvSpPr>
        <p:spPr>
          <a:xfrm>
            <a:off x="622144" y="13079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
        <p:nvSpPr>
          <p:cNvPr id="6" name="Platshållare för datum 3"/>
          <p:cNvSpPr>
            <a:spLocks noGrp="1"/>
          </p:cNvSpPr>
          <p:nvPr>
            <p:ph type="dt" sz="half" idx="10"/>
          </p:nvPr>
        </p:nvSpPr>
        <p:spPr/>
        <p:txBody>
          <a:bodyPr/>
          <a:lstStyle>
            <a:lvl1pPr>
              <a:defRPr>
                <a:latin typeface="Calibri"/>
              </a:defRPr>
            </a:lvl1pPr>
          </a:lstStyle>
          <a:p>
            <a:pPr>
              <a:defRPr/>
            </a:pPr>
            <a:r>
              <a:rPr lang="en-US"/>
              <a:t>October 2014</a:t>
            </a:r>
            <a:endParaRPr lang="sv-SE"/>
          </a:p>
        </p:txBody>
      </p:sp>
      <p:sp>
        <p:nvSpPr>
          <p:cNvPr id="7" name="Platshållare för sidfot 4"/>
          <p:cNvSpPr>
            <a:spLocks noGrp="1"/>
          </p:cNvSpPr>
          <p:nvPr>
            <p:ph type="ftr" sz="quarter" idx="11"/>
          </p:nvPr>
        </p:nvSpPr>
        <p:spPr/>
        <p:txBody>
          <a:bodyPr/>
          <a:lstStyle>
            <a:lvl1pPr>
              <a:defRPr>
                <a:latin typeface="Calibri"/>
              </a:defRPr>
            </a:lvl1pPr>
          </a:lstStyle>
          <a:p>
            <a:pPr>
              <a:defRPr/>
            </a:pPr>
            <a:r>
              <a:rPr lang="sv-SE"/>
              <a:t>Accelerator Ops 2014 - J.G. Weisend II</a:t>
            </a:r>
          </a:p>
        </p:txBody>
      </p:sp>
      <p:sp>
        <p:nvSpPr>
          <p:cNvPr id="8" name="Platshållare för bildnummer 5"/>
          <p:cNvSpPr>
            <a:spLocks noGrp="1"/>
          </p:cNvSpPr>
          <p:nvPr>
            <p:ph type="sldNum" sz="quarter" idx="12"/>
          </p:nvPr>
        </p:nvSpPr>
        <p:spPr/>
        <p:txBody>
          <a:bodyPr/>
          <a:lstStyle>
            <a:lvl1pPr>
              <a:defRPr>
                <a:latin typeface="Calibri"/>
              </a:defRPr>
            </a:lvl1pPr>
          </a:lstStyle>
          <a:p>
            <a:pPr>
              <a:defRPr/>
            </a:pPr>
            <a:fld id="{60F4E84E-B301-D04F-8097-CD893536CA09}" type="slidenum">
              <a:rPr lang="sv-SE"/>
              <a:pPr>
                <a:defRPr/>
              </a:pPr>
              <a:t>‹#›</a:t>
            </a:fld>
            <a:endParaRPr lang="sv-SE"/>
          </a:p>
        </p:txBody>
      </p:sp>
    </p:spTree>
    <p:extLst>
      <p:ext uri="{BB962C8B-B14F-4D97-AF65-F5344CB8AC3E}">
        <p14:creationId xmlns:p14="http://schemas.microsoft.com/office/powerpoint/2010/main" val="2720275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4" name="Picture 6" descr="FRIB_ppt_top.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6171968"/>
            <a:ext cx="9144000" cy="68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FRIB_ppt_t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0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669580" y="1320171"/>
            <a:ext cx="7864495" cy="3455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778" tIns="45390" rIns="90778" bIns="45390">
            <a:spAutoFit/>
          </a:bodyPr>
          <a:lstStyle/>
          <a:p>
            <a:pPr defTabSz="454011" eaLnBrk="0" hangingPunct="0">
              <a:lnSpc>
                <a:spcPct val="90000"/>
              </a:lnSpc>
              <a:defRPr/>
            </a:pPr>
            <a:endParaRPr lang="en-US" dirty="0">
              <a:solidFill>
                <a:prstClr val="black"/>
              </a:solidFill>
              <a:latin typeface="Helvetica" pitchFamily="-65" charset="0"/>
              <a:ea typeface="Arial" pitchFamily="-65" charset="0"/>
              <a:cs typeface="Arial" pitchFamily="-65" charset="0"/>
              <a:sym typeface="Gill Sans" charset="0"/>
            </a:endParaRPr>
          </a:p>
        </p:txBody>
      </p:sp>
      <p:sp>
        <p:nvSpPr>
          <p:cNvPr id="7" name="Rectangle 6"/>
          <p:cNvSpPr>
            <a:spLocks noChangeArrowheads="1"/>
          </p:cNvSpPr>
          <p:nvPr/>
        </p:nvSpPr>
        <p:spPr bwMode="auto">
          <a:xfrm>
            <a:off x="4115251" y="3009305"/>
            <a:ext cx="9144000" cy="368682"/>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778" tIns="45390" rIns="90778" bIns="45390">
            <a:spAutoFit/>
          </a:bodyPr>
          <a:lstStyle/>
          <a:p>
            <a:pPr defTabSz="454011">
              <a:defRPr/>
            </a:pPr>
            <a:endParaRPr lang="en-US">
              <a:solidFill>
                <a:prstClr val="black"/>
              </a:solidFill>
              <a:latin typeface="Arial" pitchFamily="-65" charset="0"/>
              <a:ea typeface="Arial" pitchFamily="-65" charset="0"/>
              <a:cs typeface="Arial" pitchFamily="-65" charset="0"/>
              <a:sym typeface="Gill Sans" charset="0"/>
            </a:endParaRPr>
          </a:p>
        </p:txBody>
      </p:sp>
      <p:pic>
        <p:nvPicPr>
          <p:cNvPr id="8" name="Picture 10" descr="MSU Wordmark Green.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229127" y="6325195"/>
            <a:ext cx="1828503" cy="38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6200" y="1067100"/>
            <a:ext cx="8990922" cy="50274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4"/>
            <a:ext cx="8991600" cy="1003300"/>
          </a:xfrm>
        </p:spPr>
        <p:txBody>
          <a:bodyPr/>
          <a:lstStyle/>
          <a:p>
            <a:r>
              <a:rPr lang="en-US" dirty="0" smtClean="0"/>
              <a:t>Click to edit Master title style</a:t>
            </a:r>
            <a:endParaRPr lang="en-US" dirty="0"/>
          </a:p>
        </p:txBody>
      </p:sp>
      <p:sp>
        <p:nvSpPr>
          <p:cNvPr id="10" name="Footer Placeholder 10"/>
          <p:cNvSpPr>
            <a:spLocks noGrp="1"/>
          </p:cNvSpPr>
          <p:nvPr>
            <p:ph type="ftr" sz="quarter" idx="10"/>
          </p:nvPr>
        </p:nvSpPr>
        <p:spPr/>
        <p:txBody>
          <a:bodyPr/>
          <a:lstStyle>
            <a:lvl1pPr algn="r" rtl="0" eaLnBrk="0" fontAlgn="base" hangingPunct="0">
              <a:lnSpc>
                <a:spcPct val="90000"/>
              </a:lnSpc>
              <a:spcBef>
                <a:spcPct val="0"/>
              </a:spcBef>
              <a:spcAft>
                <a:spcPct val="0"/>
              </a:spcAft>
              <a:defRPr lang="fr-FR" sz="1000" kern="1200">
                <a:solidFill>
                  <a:srgbClr val="064308"/>
                </a:solidFill>
                <a:latin typeface="Arial" pitchFamily="34" charset="0"/>
                <a:ea typeface="+mn-ea"/>
                <a:cs typeface="Arial" pitchFamily="34" charset="0"/>
              </a:defRPr>
            </a:lvl1pPr>
          </a:lstStyle>
          <a:p>
            <a:pPr>
              <a:defRPr/>
            </a:pPr>
            <a:r>
              <a:rPr lang="en-US"/>
              <a:t>Accelerator Ops 2014 - J.G. Weisend II</a:t>
            </a:r>
            <a:endParaRPr lang="en-US" dirty="0"/>
          </a:p>
        </p:txBody>
      </p:sp>
      <p:sp>
        <p:nvSpPr>
          <p:cNvPr id="11" name="Slide Number Placeholder 4"/>
          <p:cNvSpPr>
            <a:spLocks noGrp="1"/>
          </p:cNvSpPr>
          <p:nvPr>
            <p:ph type="sldNum" sz="quarter" idx="11"/>
          </p:nvPr>
        </p:nvSpPr>
        <p:spPr/>
        <p:txBody>
          <a:bodyPr/>
          <a:lstStyle>
            <a:lvl1pPr>
              <a:defRPr>
                <a:latin typeface="Calibri"/>
              </a:defRPr>
            </a:lvl1pPr>
          </a:lstStyle>
          <a:p>
            <a:pPr>
              <a:defRPr/>
            </a:pPr>
            <a:r>
              <a:rPr lang="en-US"/>
              <a:t>Slide </a:t>
            </a:r>
            <a:fld id="{C798413F-5A76-E54F-8A5B-A8FE1AE6C175}" type="slidenum">
              <a:rPr lang="en-US"/>
              <a:pPr>
                <a:defRPr/>
              </a:pPr>
              <a:t>‹#›</a:t>
            </a:fld>
            <a:endParaRPr lang="en-US"/>
          </a:p>
        </p:txBody>
      </p:sp>
      <p:sp>
        <p:nvSpPr>
          <p:cNvPr id="12" name="Date Placeholder 3"/>
          <p:cNvSpPr>
            <a:spLocks noGrp="1"/>
          </p:cNvSpPr>
          <p:nvPr>
            <p:ph type="dt" sz="half" idx="12"/>
          </p:nvPr>
        </p:nvSpPr>
        <p:spPr/>
        <p:txBody>
          <a:bodyPr/>
          <a:lstStyle>
            <a:lvl1pPr algn="r" rtl="0" eaLnBrk="0" fontAlgn="base" hangingPunct="0">
              <a:lnSpc>
                <a:spcPct val="90000"/>
              </a:lnSpc>
              <a:spcBef>
                <a:spcPct val="0"/>
              </a:spcBef>
              <a:spcAft>
                <a:spcPct val="0"/>
              </a:spcAft>
              <a:defRPr lang="en-US" sz="1000" kern="1200">
                <a:solidFill>
                  <a:srgbClr val="064308"/>
                </a:solidFill>
                <a:latin typeface="Arial" pitchFamily="34" charset="0"/>
                <a:ea typeface="+mn-ea"/>
                <a:cs typeface="Arial" pitchFamily="34" charset="0"/>
              </a:defRPr>
            </a:lvl1pPr>
          </a:lstStyle>
          <a:p>
            <a:pPr>
              <a:defRPr/>
            </a:pPr>
            <a:r>
              <a:t>October 2014</a:t>
            </a:r>
          </a:p>
        </p:txBody>
      </p:sp>
    </p:spTree>
    <p:extLst>
      <p:ext uri="{BB962C8B-B14F-4D97-AF65-F5344CB8AC3E}">
        <p14:creationId xmlns:p14="http://schemas.microsoft.com/office/powerpoint/2010/main" val="1900260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12" y="1085278"/>
            <a:ext cx="8229599" cy="4553531"/>
          </a:xfrm>
        </p:spPr>
        <p:txBody>
          <a:bodyPr/>
          <a:lstStyle>
            <a:lvl1pPr marL="0" indent="0" algn="l">
              <a:buNone/>
              <a:defRPr>
                <a:solidFill>
                  <a:schemeClr val="tx1"/>
                </a:solidFill>
              </a:defRPr>
            </a:lvl1pPr>
            <a:lvl2pPr marL="452652" indent="0" algn="ctr">
              <a:buNone/>
              <a:defRPr>
                <a:solidFill>
                  <a:schemeClr val="tx1">
                    <a:tint val="75000"/>
                  </a:schemeClr>
                </a:solidFill>
              </a:defRPr>
            </a:lvl2pPr>
            <a:lvl3pPr marL="905299" indent="0" algn="ctr">
              <a:buNone/>
              <a:defRPr>
                <a:solidFill>
                  <a:schemeClr val="tx1">
                    <a:tint val="75000"/>
                  </a:schemeClr>
                </a:solidFill>
              </a:defRPr>
            </a:lvl3pPr>
            <a:lvl4pPr marL="1357968" indent="0" algn="ctr">
              <a:buNone/>
              <a:defRPr>
                <a:solidFill>
                  <a:schemeClr val="tx1">
                    <a:tint val="75000"/>
                  </a:schemeClr>
                </a:solidFill>
              </a:defRPr>
            </a:lvl4pPr>
            <a:lvl5pPr marL="1810594" indent="0" algn="ctr">
              <a:buNone/>
              <a:defRPr>
                <a:solidFill>
                  <a:schemeClr val="tx1">
                    <a:tint val="75000"/>
                  </a:schemeClr>
                </a:solidFill>
              </a:defRPr>
            </a:lvl5pPr>
            <a:lvl6pPr marL="2263241" indent="0" algn="ctr">
              <a:buNone/>
              <a:defRPr>
                <a:solidFill>
                  <a:schemeClr val="tx1">
                    <a:tint val="75000"/>
                  </a:schemeClr>
                </a:solidFill>
              </a:defRPr>
            </a:lvl6pPr>
            <a:lvl7pPr marL="2715901" indent="0" algn="ctr">
              <a:buNone/>
              <a:defRPr>
                <a:solidFill>
                  <a:schemeClr val="tx1">
                    <a:tint val="75000"/>
                  </a:schemeClr>
                </a:solidFill>
              </a:defRPr>
            </a:lvl7pPr>
            <a:lvl8pPr marL="3168539" indent="0" algn="ctr">
              <a:buNone/>
              <a:defRPr>
                <a:solidFill>
                  <a:schemeClr val="tx1">
                    <a:tint val="75000"/>
                  </a:schemeClr>
                </a:solidFill>
              </a:defRPr>
            </a:lvl8pPr>
            <a:lvl9pPr marL="3621196" indent="0" algn="ctr">
              <a:buNone/>
              <a:defRPr>
                <a:solidFill>
                  <a:schemeClr val="tx1">
                    <a:tint val="75000"/>
                  </a:schemeClr>
                </a:solidFill>
              </a:defRPr>
            </a:lvl9pPr>
          </a:lstStyle>
          <a:p>
            <a:r>
              <a:rPr lang="sv-SE"/>
              <a:t>Click to edit Master subtitle style</a:t>
            </a:r>
            <a:endParaRPr lang="en-US"/>
          </a:p>
        </p:txBody>
      </p:sp>
      <p:sp>
        <p:nvSpPr>
          <p:cNvPr id="7" name="Title Placeholder 1"/>
          <p:cNvSpPr>
            <a:spLocks noGrp="1"/>
          </p:cNvSpPr>
          <p:nvPr>
            <p:ph type="title"/>
          </p:nvPr>
        </p:nvSpPr>
        <p:spPr>
          <a:xfrm>
            <a:off x="457200" y="158749"/>
            <a:ext cx="8229600" cy="736874"/>
          </a:xfrm>
          <a:prstGeom prst="rect">
            <a:avLst/>
          </a:prstGeom>
        </p:spPr>
        <p:txBody>
          <a:bodyPr rtlCol="0">
            <a:normAutofit/>
          </a:bodyPr>
          <a:lstStyle/>
          <a:p>
            <a:r>
              <a:rPr lang="sv-SE"/>
              <a:t>Click to edit Master title style</a:t>
            </a:r>
            <a:endParaRPr lang="en-US"/>
          </a:p>
        </p:txBody>
      </p:sp>
    </p:spTree>
    <p:extLst>
      <p:ext uri="{BB962C8B-B14F-4D97-AF65-F5344CB8AC3E}">
        <p14:creationId xmlns:p14="http://schemas.microsoft.com/office/powerpoint/2010/main" val="1395327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icture to the right">
    <p:spTree>
      <p:nvGrpSpPr>
        <p:cNvPr id="1" name=""/>
        <p:cNvGrpSpPr/>
        <p:nvPr/>
      </p:nvGrpSpPr>
      <p:grpSpPr>
        <a:xfrm>
          <a:off x="0" y="0"/>
          <a:ext cx="0" cy="0"/>
          <a:chOff x="0" y="0"/>
          <a:chExt cx="0" cy="0"/>
        </a:xfrm>
      </p:grpSpPr>
      <p:sp>
        <p:nvSpPr>
          <p:cNvPr id="9" name="Picture Placeholder 8"/>
          <p:cNvSpPr>
            <a:spLocks noGrp="1" noChangeAspect="1"/>
          </p:cNvSpPr>
          <p:nvPr>
            <p:ph type="pic" sz="quarter" idx="13"/>
          </p:nvPr>
        </p:nvSpPr>
        <p:spPr>
          <a:xfrm>
            <a:off x="4907839" y="1615038"/>
            <a:ext cx="3784600" cy="3784600"/>
          </a:xfrm>
          <a:prstGeom prst="roundRect">
            <a:avLst>
              <a:gd name="adj" fmla="val 3636"/>
            </a:avLst>
          </a:prstGeom>
          <a:solidFill>
            <a:schemeClr val="tx2">
              <a:lumMod val="40000"/>
              <a:lumOff val="60000"/>
            </a:schemeClr>
          </a:solidFill>
          <a:effectLst>
            <a:outerShdw blurRad="50800" dist="38100" dir="2700000" algn="tl" rotWithShape="0">
              <a:srgbClr val="000000">
                <a:alpha val="43000"/>
              </a:srgbClr>
            </a:outerShdw>
            <a:reflection stA="55000" endPos="20000" dist="12700" dir="5400000" sy="-100000" algn="bl" rotWithShape="0"/>
          </a:effectLst>
        </p:spPr>
        <p:txBody>
          <a:bodyPr rtlCol="0">
            <a:normAutofit/>
          </a:bodyPr>
          <a:lstStyle/>
          <a:p>
            <a:pPr lvl="0"/>
            <a:r>
              <a:rPr lang="en-US" noProof="0" smtClean="0"/>
              <a:t>Drag picture to placeholder or click icon to add</a:t>
            </a:r>
            <a:endParaRPr lang="en-US" noProof="0"/>
          </a:p>
        </p:txBody>
      </p:sp>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457206" y="1614503"/>
            <a:ext cx="4265613" cy="3784600"/>
          </a:xfrm>
        </p:spPr>
        <p:txBody>
          <a:bodyPr/>
          <a:lstStyle>
            <a:lvl4pPr marL="1357968" indent="0">
              <a:buNone/>
              <a:defRPr/>
            </a:lvl4pPr>
            <a:lvl5pPr marL="1810594" indent="0">
              <a:buNone/>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30541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607" y="1955672"/>
            <a:ext cx="2478670" cy="247947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0690" tIns="45346" rIns="90690" bIns="45346" anchor="ctr"/>
          <a:lstStyle/>
          <a:p>
            <a:pPr algn="ctr" defTabSz="453451">
              <a:defRPr/>
            </a:pPr>
            <a:endParaRPr lang="sv-SE">
              <a:solidFill>
                <a:prstClr val="white"/>
              </a:solidFill>
              <a:latin typeface="Calibri"/>
              <a:sym typeface="Gill Sans" charset="0"/>
            </a:endParaRPr>
          </a:p>
        </p:txBody>
      </p:sp>
      <p:cxnSp>
        <p:nvCxnSpPr>
          <p:cNvPr id="6"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lIns="0" tIns="0" rIns="0" bIns="0">
            <a:noAutofit/>
          </a:bodyPr>
          <a:lstStyle>
            <a:lvl1pPr marL="340101" indent="-340101" algn="l">
              <a:lnSpc>
                <a:spcPct val="90000"/>
              </a:lnSpc>
              <a:buFont typeface="Arial"/>
              <a:buChar char="•"/>
              <a:defRPr sz="2400">
                <a:solidFill>
                  <a:schemeClr val="bg1"/>
                </a:solidFill>
              </a:defRPr>
            </a:lvl1pPr>
            <a:lvl2pPr marL="453451" indent="0" algn="ctr">
              <a:buNone/>
              <a:defRPr>
                <a:solidFill>
                  <a:schemeClr val="tx1">
                    <a:tint val="75000"/>
                  </a:schemeClr>
                </a:solidFill>
              </a:defRPr>
            </a:lvl2pPr>
            <a:lvl3pPr marL="906894" indent="0" algn="ctr">
              <a:buNone/>
              <a:defRPr>
                <a:solidFill>
                  <a:schemeClr val="tx1">
                    <a:tint val="75000"/>
                  </a:schemeClr>
                </a:solidFill>
              </a:defRPr>
            </a:lvl3pPr>
            <a:lvl4pPr marL="1360354" indent="0" algn="ctr">
              <a:buNone/>
              <a:defRPr>
                <a:solidFill>
                  <a:schemeClr val="tx1">
                    <a:tint val="75000"/>
                  </a:schemeClr>
                </a:solidFill>
              </a:defRPr>
            </a:lvl4pPr>
            <a:lvl5pPr marL="1813785" indent="0" algn="ctr">
              <a:buNone/>
              <a:defRPr>
                <a:solidFill>
                  <a:schemeClr val="tx1">
                    <a:tint val="75000"/>
                  </a:schemeClr>
                </a:solidFill>
              </a:defRPr>
            </a:lvl5pPr>
            <a:lvl6pPr marL="2267229" indent="0" algn="ctr">
              <a:buNone/>
              <a:defRPr>
                <a:solidFill>
                  <a:schemeClr val="tx1">
                    <a:tint val="75000"/>
                  </a:schemeClr>
                </a:solidFill>
              </a:defRPr>
            </a:lvl6pPr>
            <a:lvl7pPr marL="2720687" indent="0" algn="ctr">
              <a:buNone/>
              <a:defRPr>
                <a:solidFill>
                  <a:schemeClr val="tx1">
                    <a:tint val="75000"/>
                  </a:schemeClr>
                </a:solidFill>
              </a:defRPr>
            </a:lvl7pPr>
            <a:lvl8pPr marL="3174123" indent="0" algn="ctr">
              <a:buNone/>
              <a:defRPr>
                <a:solidFill>
                  <a:schemeClr val="tx1">
                    <a:tint val="75000"/>
                  </a:schemeClr>
                </a:solidFill>
              </a:defRPr>
            </a:lvl8pPr>
            <a:lvl9pPr marL="3627578"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920805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Rubrikbild bild">
    <p:spTree>
      <p:nvGrpSpPr>
        <p:cNvPr id="1" name=""/>
        <p:cNvGrpSpPr/>
        <p:nvPr/>
      </p:nvGrpSpPr>
      <p:grpSpPr>
        <a:xfrm>
          <a:off x="0" y="0"/>
          <a:ext cx="0" cy="0"/>
          <a:chOff x="0" y="0"/>
          <a:chExt cx="0" cy="0"/>
        </a:xfrm>
      </p:grpSpPr>
      <p:cxnSp>
        <p:nvCxnSpPr>
          <p:cNvPr id="3" name="Rak 7"/>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3904903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Rubrikbild text">
    <p:bg>
      <p:bgPr>
        <a:solidFill>
          <a:srgbClr val="0094CA"/>
        </a:solidFill>
        <a:effectLst/>
      </p:bgPr>
    </p:bg>
    <p:spTree>
      <p:nvGrpSpPr>
        <p:cNvPr id="1" name=""/>
        <p:cNvGrpSpPr/>
        <p:nvPr/>
      </p:nvGrpSpPr>
      <p:grpSpPr>
        <a:xfrm>
          <a:off x="0" y="0"/>
          <a:ext cx="0" cy="0"/>
          <a:chOff x="0" y="0"/>
          <a:chExt cx="0" cy="0"/>
        </a:xfrm>
      </p:grpSpPr>
      <p:sp>
        <p:nvSpPr>
          <p:cNvPr id="4" name="Rektangel med rundade hörn 5"/>
          <p:cNvSpPr/>
          <p:nvPr userDrawn="1"/>
        </p:nvSpPr>
        <p:spPr>
          <a:xfrm>
            <a:off x="6205607" y="1955672"/>
            <a:ext cx="2478670" cy="2479477"/>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0597" tIns="45298" rIns="90597" bIns="45298" anchor="ctr"/>
          <a:lstStyle/>
          <a:p>
            <a:pPr algn="ctr" defTabSz="452970">
              <a:defRPr/>
            </a:pPr>
            <a:endParaRPr lang="sv-SE">
              <a:solidFill>
                <a:prstClr val="white"/>
              </a:solidFill>
              <a:latin typeface="Calibri"/>
              <a:sym typeface="Gill Sans" charset="0"/>
            </a:endParaRPr>
          </a:p>
        </p:txBody>
      </p:sp>
      <p:cxnSp>
        <p:nvCxnSpPr>
          <p:cNvPr id="6"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a:noAutofit/>
          </a:bodyPr>
          <a:lstStyle>
            <a:lvl1pPr marL="339741" indent="-339741" algn="l">
              <a:lnSpc>
                <a:spcPct val="90000"/>
              </a:lnSpc>
              <a:buFont typeface="Arial"/>
              <a:buChar char="•"/>
              <a:defRPr sz="2400">
                <a:solidFill>
                  <a:schemeClr val="bg1"/>
                </a:solidFill>
              </a:defRPr>
            </a:lvl1pPr>
            <a:lvl2pPr marL="452970" indent="0" algn="ctr">
              <a:buNone/>
              <a:defRPr>
                <a:solidFill>
                  <a:schemeClr val="tx1">
                    <a:tint val="75000"/>
                  </a:schemeClr>
                </a:solidFill>
              </a:defRPr>
            </a:lvl2pPr>
            <a:lvl3pPr marL="905933" indent="0" algn="ctr">
              <a:buNone/>
              <a:defRPr>
                <a:solidFill>
                  <a:schemeClr val="tx1">
                    <a:tint val="75000"/>
                  </a:schemeClr>
                </a:solidFill>
              </a:defRPr>
            </a:lvl3pPr>
            <a:lvl4pPr marL="1358908" indent="0" algn="ctr">
              <a:buNone/>
              <a:defRPr>
                <a:solidFill>
                  <a:schemeClr val="tx1">
                    <a:tint val="75000"/>
                  </a:schemeClr>
                </a:solidFill>
              </a:defRPr>
            </a:lvl4pPr>
            <a:lvl5pPr marL="1811863" indent="0" algn="ctr">
              <a:buNone/>
              <a:defRPr>
                <a:solidFill>
                  <a:schemeClr val="tx1">
                    <a:tint val="75000"/>
                  </a:schemeClr>
                </a:solidFill>
              </a:defRPr>
            </a:lvl5pPr>
            <a:lvl6pPr marL="2264824" indent="0" algn="ctr">
              <a:buNone/>
              <a:defRPr>
                <a:solidFill>
                  <a:schemeClr val="tx1">
                    <a:tint val="75000"/>
                  </a:schemeClr>
                </a:solidFill>
              </a:defRPr>
            </a:lvl6pPr>
            <a:lvl7pPr marL="2717807" indent="0" algn="ctr">
              <a:buNone/>
              <a:defRPr>
                <a:solidFill>
                  <a:schemeClr val="tx1">
                    <a:tint val="75000"/>
                  </a:schemeClr>
                </a:solidFill>
              </a:defRPr>
            </a:lvl7pPr>
            <a:lvl8pPr marL="3170761" indent="0" algn="ctr">
              <a:buNone/>
              <a:defRPr>
                <a:solidFill>
                  <a:schemeClr val="tx1">
                    <a:tint val="75000"/>
                  </a:schemeClr>
                </a:solidFill>
              </a:defRPr>
            </a:lvl8pPr>
            <a:lvl9pPr marL="3623734"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4"/>
            <a:ext cx="5762624" cy="1441451"/>
          </a:xfrm>
        </p:spPr>
        <p:txBody>
          <a:bodyPr/>
          <a:lstStyle/>
          <a:p>
            <a:r>
              <a:rPr lang="sv-SE" smtClean="0"/>
              <a:t>Klicka här för att ändra format</a:t>
            </a:r>
            <a:endParaRPr lang="sv-SE"/>
          </a:p>
        </p:txBody>
      </p:sp>
    </p:spTree>
    <p:extLst>
      <p:ext uri="{BB962C8B-B14F-4D97-AF65-F5344CB8AC3E}">
        <p14:creationId xmlns:p14="http://schemas.microsoft.com/office/powerpoint/2010/main" val="156046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6" y="1535117"/>
            <a:ext cx="4040188" cy="639762"/>
          </a:xfrm>
        </p:spPr>
        <p:txBody>
          <a:bodyPr anchor="b"/>
          <a:lstStyle>
            <a:lvl1pPr marL="0" indent="0">
              <a:buNone/>
              <a:defRPr sz="2400" b="1"/>
            </a:lvl1pPr>
            <a:lvl2pPr marL="456756" indent="0">
              <a:buNone/>
              <a:defRPr sz="2000" b="1"/>
            </a:lvl2pPr>
            <a:lvl3pPr marL="913511" indent="0">
              <a:buNone/>
              <a:defRPr sz="1800" b="1"/>
            </a:lvl3pPr>
            <a:lvl4pPr marL="1370268" indent="0">
              <a:buNone/>
              <a:defRPr sz="1600" b="1"/>
            </a:lvl4pPr>
            <a:lvl5pPr marL="1827023" indent="0">
              <a:buNone/>
              <a:defRPr sz="1600" b="1"/>
            </a:lvl5pPr>
            <a:lvl6pPr marL="2283778" indent="0">
              <a:buNone/>
              <a:defRPr sz="1600" b="1"/>
            </a:lvl6pPr>
            <a:lvl7pPr marL="2740535" indent="0">
              <a:buNone/>
              <a:defRPr sz="1600" b="1"/>
            </a:lvl7pPr>
            <a:lvl8pPr marL="3197289" indent="0">
              <a:buNone/>
              <a:defRPr sz="1600" b="1"/>
            </a:lvl8pPr>
            <a:lvl9pPr marL="3654047"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6"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33" y="1535117"/>
            <a:ext cx="4041775" cy="639762"/>
          </a:xfrm>
        </p:spPr>
        <p:txBody>
          <a:bodyPr anchor="b"/>
          <a:lstStyle>
            <a:lvl1pPr marL="0" indent="0">
              <a:buNone/>
              <a:defRPr sz="2400" b="1"/>
            </a:lvl1pPr>
            <a:lvl2pPr marL="456756" indent="0">
              <a:buNone/>
              <a:defRPr sz="2000" b="1"/>
            </a:lvl2pPr>
            <a:lvl3pPr marL="913511" indent="0">
              <a:buNone/>
              <a:defRPr sz="1800" b="1"/>
            </a:lvl3pPr>
            <a:lvl4pPr marL="1370268" indent="0">
              <a:buNone/>
              <a:defRPr sz="1600" b="1"/>
            </a:lvl4pPr>
            <a:lvl5pPr marL="1827023" indent="0">
              <a:buNone/>
              <a:defRPr sz="1600" b="1"/>
            </a:lvl5pPr>
            <a:lvl6pPr marL="2283778" indent="0">
              <a:buNone/>
              <a:defRPr sz="1600" b="1"/>
            </a:lvl6pPr>
            <a:lvl7pPr marL="2740535" indent="0">
              <a:buNone/>
              <a:defRPr sz="1600" b="1"/>
            </a:lvl7pPr>
            <a:lvl8pPr marL="3197289" indent="0">
              <a:buNone/>
              <a:defRPr sz="1600" b="1"/>
            </a:lvl8pPr>
            <a:lvl9pPr marL="3654047"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4"/>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52" tIns="45676" rIns="91352" bIns="45676" rtlCol="0" anchor="ctr"/>
          <a:lstStyle/>
          <a:p>
            <a:pPr algn="ctr" defTabSz="913511"/>
            <a:endParaRPr lang="sv-SE" dirty="0">
              <a:solidFill>
                <a:srgbClr val="0094CA"/>
              </a:solidFill>
              <a:latin typeface="Calibri"/>
            </a:endParaRPr>
          </a:p>
        </p:txBody>
      </p:sp>
    </p:spTree>
    <p:extLst>
      <p:ext uri="{BB962C8B-B14F-4D97-AF65-F5344CB8AC3E}">
        <p14:creationId xmlns:p14="http://schemas.microsoft.com/office/powerpoint/2010/main" val="1760713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Rubrikbild text">
    <p:bg>
      <p:bgPr>
        <a:solidFill>
          <a:srgbClr val="0094CA"/>
        </a:solidFill>
        <a:effectLst/>
      </p:bgPr>
    </p:bg>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a:noAutofit/>
          </a:bodyPr>
          <a:lstStyle>
            <a:lvl1pPr marL="393220" marR="0" indent="-339741" algn="l" defTabSz="45297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1999" marR="0" indent="-231835" algn="l" defTabSz="45297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05933" indent="0" algn="ctr">
              <a:buNone/>
              <a:defRPr>
                <a:solidFill>
                  <a:schemeClr val="tx1">
                    <a:tint val="75000"/>
                  </a:schemeClr>
                </a:solidFill>
              </a:defRPr>
            </a:lvl3pPr>
            <a:lvl4pPr marL="1358908" indent="0" algn="ctr">
              <a:buNone/>
              <a:defRPr>
                <a:solidFill>
                  <a:schemeClr val="tx1">
                    <a:tint val="75000"/>
                  </a:schemeClr>
                </a:solidFill>
              </a:defRPr>
            </a:lvl4pPr>
            <a:lvl5pPr marL="1811863" indent="0" algn="ctr">
              <a:buNone/>
              <a:defRPr>
                <a:solidFill>
                  <a:schemeClr val="tx1">
                    <a:tint val="75000"/>
                  </a:schemeClr>
                </a:solidFill>
              </a:defRPr>
            </a:lvl5pPr>
            <a:lvl6pPr marL="2264824" indent="0" algn="ctr">
              <a:buNone/>
              <a:defRPr>
                <a:solidFill>
                  <a:schemeClr val="tx1">
                    <a:tint val="75000"/>
                  </a:schemeClr>
                </a:solidFill>
              </a:defRPr>
            </a:lvl6pPr>
            <a:lvl7pPr marL="2717807" indent="0" algn="ctr">
              <a:buNone/>
              <a:defRPr>
                <a:solidFill>
                  <a:schemeClr val="tx1">
                    <a:tint val="75000"/>
                  </a:schemeClr>
                </a:solidFill>
              </a:defRPr>
            </a:lvl7pPr>
            <a:lvl8pPr marL="3170761" indent="0" algn="ctr">
              <a:buNone/>
              <a:defRPr>
                <a:solidFill>
                  <a:schemeClr val="tx1">
                    <a:tint val="75000"/>
                  </a:schemeClr>
                </a:solidFill>
              </a:defRPr>
            </a:lvl8pPr>
            <a:lvl9pPr marL="3623734"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39251910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Rubrikbild text">
    <p:spTree>
      <p:nvGrpSpPr>
        <p:cNvPr id="1" name=""/>
        <p:cNvGrpSpPr/>
        <p:nvPr/>
      </p:nvGrpSpPr>
      <p:grpSpPr>
        <a:xfrm>
          <a:off x="0" y="0"/>
          <a:ext cx="0" cy="0"/>
          <a:chOff x="0" y="0"/>
          <a:chExt cx="0" cy="0"/>
        </a:xfrm>
      </p:grpSpPr>
      <p:cxnSp>
        <p:nvCxnSpPr>
          <p:cNvPr id="4" name="Rak 5"/>
          <p:cNvCxnSpPr/>
          <p:nvPr userDrawn="1"/>
        </p:nvCxnSpPr>
        <p:spPr>
          <a:xfrm>
            <a:off x="-325828" y="1452563"/>
            <a:ext cx="9695973"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Underrubrik 2"/>
          <p:cNvSpPr>
            <a:spLocks noGrp="1"/>
          </p:cNvSpPr>
          <p:nvPr>
            <p:ph type="subTitle" idx="1"/>
          </p:nvPr>
        </p:nvSpPr>
        <p:spPr>
          <a:xfrm>
            <a:off x="593519" y="1955809"/>
            <a:ext cx="4766944" cy="3780620"/>
          </a:xfrm>
        </p:spPr>
        <p:txBody>
          <a:bodyPr>
            <a:noAutofit/>
          </a:bodyPr>
          <a:lstStyle>
            <a:lvl1pPr marL="393220" marR="0" indent="-339741" algn="l" defTabSz="45297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1999" marR="0" indent="-231835" algn="l" defTabSz="45297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05933" indent="0" algn="ctr">
              <a:buNone/>
              <a:defRPr>
                <a:solidFill>
                  <a:schemeClr val="tx1">
                    <a:tint val="75000"/>
                  </a:schemeClr>
                </a:solidFill>
              </a:defRPr>
            </a:lvl3pPr>
            <a:lvl4pPr marL="1358908" indent="0" algn="ctr">
              <a:buNone/>
              <a:defRPr>
                <a:solidFill>
                  <a:schemeClr val="tx1">
                    <a:tint val="75000"/>
                  </a:schemeClr>
                </a:solidFill>
              </a:defRPr>
            </a:lvl4pPr>
            <a:lvl5pPr marL="1811863" indent="0" algn="ctr">
              <a:buNone/>
              <a:defRPr>
                <a:solidFill>
                  <a:schemeClr val="tx1">
                    <a:tint val="75000"/>
                  </a:schemeClr>
                </a:solidFill>
              </a:defRPr>
            </a:lvl5pPr>
            <a:lvl6pPr marL="2264824" indent="0" algn="ctr">
              <a:buNone/>
              <a:defRPr>
                <a:solidFill>
                  <a:schemeClr val="tx1">
                    <a:tint val="75000"/>
                  </a:schemeClr>
                </a:solidFill>
              </a:defRPr>
            </a:lvl6pPr>
            <a:lvl7pPr marL="2717807" indent="0" algn="ctr">
              <a:buNone/>
              <a:defRPr>
                <a:solidFill>
                  <a:schemeClr val="tx1">
                    <a:tint val="75000"/>
                  </a:schemeClr>
                </a:solidFill>
              </a:defRPr>
            </a:lvl7pPr>
            <a:lvl8pPr marL="3170761" indent="0" algn="ctr">
              <a:buNone/>
              <a:defRPr>
                <a:solidFill>
                  <a:schemeClr val="tx1">
                    <a:tint val="75000"/>
                  </a:schemeClr>
                </a:solidFill>
              </a:defRPr>
            </a:lvl8pPr>
            <a:lvl9pPr marL="3623734" indent="0" algn="ctr">
              <a:buNone/>
              <a:defRPr>
                <a:solidFill>
                  <a:schemeClr val="tx1">
                    <a:tint val="75000"/>
                  </a:schemeClr>
                </a:solidFill>
              </a:defRPr>
            </a:lvl9pPr>
          </a:lstStyle>
          <a:p>
            <a:r>
              <a:rPr lang="sv-SE" smtClean="0"/>
              <a:t>Click to edit Master subtitle style</a:t>
            </a:r>
            <a:endParaRPr lang="sv-SE" dirty="0" smtClean="0"/>
          </a:p>
        </p:txBody>
      </p:sp>
      <p:sp>
        <p:nvSpPr>
          <p:cNvPr id="2" name="Rubrik 1"/>
          <p:cNvSpPr>
            <a:spLocks noGrp="1"/>
          </p:cNvSpPr>
          <p:nvPr>
            <p:ph type="title"/>
          </p:nvPr>
        </p:nvSpPr>
        <p:spPr>
          <a:xfrm>
            <a:off x="593512" y="4"/>
            <a:ext cx="5762624" cy="1441451"/>
          </a:xfrm>
        </p:spPr>
        <p:txBody>
          <a:bodyPr/>
          <a:lstStyle>
            <a:lvl1pPr>
              <a:defRPr baseline="0"/>
            </a:lvl1pPr>
          </a:lstStyle>
          <a:p>
            <a:r>
              <a:rPr lang="sv-SE" smtClean="0"/>
              <a:t>Click to edit Master title style</a:t>
            </a:r>
            <a:endParaRPr lang="sv-SE"/>
          </a:p>
        </p:txBody>
      </p:sp>
    </p:spTree>
    <p:extLst>
      <p:ext uri="{BB962C8B-B14F-4D97-AF65-F5344CB8AC3E}">
        <p14:creationId xmlns:p14="http://schemas.microsoft.com/office/powerpoint/2010/main" val="273651977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läng">
    <p:bg>
      <p:bgPr>
        <a:solidFill>
          <a:srgbClr val="0094CA"/>
        </a:solidFill>
        <a:effectLst/>
      </p:bgPr>
    </p:bg>
    <p:spTree>
      <p:nvGrpSpPr>
        <p:cNvPr id="1" name=""/>
        <p:cNvGrpSpPr/>
        <p:nvPr/>
      </p:nvGrpSpPr>
      <p:grpSpPr>
        <a:xfrm>
          <a:off x="0" y="0"/>
          <a:ext cx="0" cy="0"/>
          <a:chOff x="0" y="0"/>
          <a:chExt cx="0" cy="0"/>
        </a:xfrm>
      </p:grpSpPr>
      <p:sp>
        <p:nvSpPr>
          <p:cNvPr id="4" name="Rektangel 6"/>
          <p:cNvSpPr/>
          <p:nvPr userDrawn="1"/>
        </p:nvSpPr>
        <p:spPr>
          <a:xfrm>
            <a:off x="0" y="68"/>
            <a:ext cx="9144000" cy="168324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0597" tIns="45298" rIns="90597" bIns="45298" anchor="ctr"/>
          <a:lstStyle/>
          <a:p>
            <a:pPr algn="ctr" defTabSz="452970">
              <a:defRPr/>
            </a:pPr>
            <a:endParaRPr lang="sv-SE">
              <a:solidFill>
                <a:srgbClr val="0094CA"/>
              </a:solidFill>
              <a:latin typeface="Calibri"/>
              <a:sym typeface="Gill Sans" charset="0"/>
            </a:endParaRPr>
          </a:p>
        </p:txBody>
      </p:sp>
      <p:pic>
        <p:nvPicPr>
          <p:cNvPr id="5" name="Bildobjekt 10" descr="ESS-logga-blå.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03384" y="363144"/>
            <a:ext cx="1727333"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rubrik 2"/>
          <p:cNvSpPr>
            <a:spLocks noGrp="1"/>
          </p:cNvSpPr>
          <p:nvPr>
            <p:ph type="subTitle" idx="1"/>
          </p:nvPr>
        </p:nvSpPr>
        <p:spPr>
          <a:xfrm>
            <a:off x="1371604" y="3886201"/>
            <a:ext cx="6400800" cy="1752600"/>
          </a:xfrm>
        </p:spPr>
        <p:txBody>
          <a:bodyPr/>
          <a:lstStyle>
            <a:lvl1pPr marL="0" indent="0" algn="ctr">
              <a:buNone/>
              <a:defRPr>
                <a:solidFill>
                  <a:schemeClr val="tx1">
                    <a:tint val="75000"/>
                  </a:schemeClr>
                </a:solidFill>
              </a:defRPr>
            </a:lvl1pPr>
            <a:lvl2pPr marL="452970" indent="0" algn="ctr">
              <a:buNone/>
              <a:defRPr>
                <a:solidFill>
                  <a:schemeClr val="tx1">
                    <a:tint val="75000"/>
                  </a:schemeClr>
                </a:solidFill>
              </a:defRPr>
            </a:lvl2pPr>
            <a:lvl3pPr marL="905933" indent="0" algn="ctr">
              <a:buNone/>
              <a:defRPr>
                <a:solidFill>
                  <a:schemeClr val="tx1">
                    <a:tint val="75000"/>
                  </a:schemeClr>
                </a:solidFill>
              </a:defRPr>
            </a:lvl3pPr>
            <a:lvl4pPr marL="1358908" indent="0" algn="ctr">
              <a:buNone/>
              <a:defRPr>
                <a:solidFill>
                  <a:schemeClr val="tx1">
                    <a:tint val="75000"/>
                  </a:schemeClr>
                </a:solidFill>
              </a:defRPr>
            </a:lvl4pPr>
            <a:lvl5pPr marL="1811863" indent="0" algn="ctr">
              <a:buNone/>
              <a:defRPr>
                <a:solidFill>
                  <a:schemeClr val="tx1">
                    <a:tint val="75000"/>
                  </a:schemeClr>
                </a:solidFill>
              </a:defRPr>
            </a:lvl5pPr>
            <a:lvl6pPr marL="2264824" indent="0" algn="ctr">
              <a:buNone/>
              <a:defRPr>
                <a:solidFill>
                  <a:schemeClr val="tx1">
                    <a:tint val="75000"/>
                  </a:schemeClr>
                </a:solidFill>
              </a:defRPr>
            </a:lvl6pPr>
            <a:lvl7pPr marL="2717807" indent="0" algn="ctr">
              <a:buNone/>
              <a:defRPr>
                <a:solidFill>
                  <a:schemeClr val="tx1">
                    <a:tint val="75000"/>
                  </a:schemeClr>
                </a:solidFill>
              </a:defRPr>
            </a:lvl7pPr>
            <a:lvl8pPr marL="3170761" indent="0" algn="ctr">
              <a:buNone/>
              <a:defRPr>
                <a:solidFill>
                  <a:schemeClr val="tx1">
                    <a:tint val="75000"/>
                  </a:schemeClr>
                </a:solidFill>
              </a:defRPr>
            </a:lvl8pPr>
            <a:lvl9pPr marL="3623734"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9" name="Rubrik 1"/>
          <p:cNvSpPr>
            <a:spLocks noGrp="1"/>
          </p:cNvSpPr>
          <p:nvPr>
            <p:ph type="ctrTitle"/>
          </p:nvPr>
        </p:nvSpPr>
        <p:spPr>
          <a:xfrm>
            <a:off x="622144" y="130800"/>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
        <p:nvSpPr>
          <p:cNvPr id="6" name="Platshållare för datum 3"/>
          <p:cNvSpPr>
            <a:spLocks noGrp="1"/>
          </p:cNvSpPr>
          <p:nvPr>
            <p:ph type="dt" sz="half" idx="10"/>
          </p:nvPr>
        </p:nvSpPr>
        <p:spPr/>
        <p:txBody>
          <a:bodyPr/>
          <a:lstStyle>
            <a:lvl1pPr defTabSz="850658" fontAlgn="base">
              <a:spcBef>
                <a:spcPct val="0"/>
              </a:spcBef>
              <a:spcAft>
                <a:spcPct val="0"/>
              </a:spcAft>
              <a:defRPr>
                <a:ea typeface="ヒラギノ角ゴ ProN W3" charset="0"/>
                <a:cs typeface="ヒラギノ角ゴ ProN W3" charset="0"/>
              </a:defRPr>
            </a:lvl1pPr>
          </a:lstStyle>
          <a:p>
            <a:pPr>
              <a:defRPr/>
            </a:pPr>
            <a:fld id="{CEA79773-FC84-AC4D-9D28-F5B786E3C95F}" type="datetime1">
              <a:rPr lang="sv-SE"/>
              <a:pPr>
                <a:defRPr/>
              </a:pPr>
              <a:t>05/10/16</a:t>
            </a:fld>
            <a:endParaRPr lang="sv-SE"/>
          </a:p>
        </p:txBody>
      </p:sp>
      <p:sp>
        <p:nvSpPr>
          <p:cNvPr id="7" name="Platshållare för sidfot 4"/>
          <p:cNvSpPr>
            <a:spLocks noGrp="1"/>
          </p:cNvSpPr>
          <p:nvPr>
            <p:ph type="ftr" sz="quarter" idx="11"/>
          </p:nvPr>
        </p:nvSpPr>
        <p:spPr/>
        <p:txBody>
          <a:bodyPr/>
          <a:lstStyle>
            <a:lvl1pPr defTabSz="850658" fontAlgn="base">
              <a:spcBef>
                <a:spcPct val="0"/>
              </a:spcBef>
              <a:spcAft>
                <a:spcPct val="0"/>
              </a:spcAft>
              <a:defRPr>
                <a:ea typeface="ヒラギノ角ゴ ProN W3" charset="0"/>
                <a:cs typeface="ヒラギノ角ゴ ProN W3" charset="0"/>
              </a:defRPr>
            </a:lvl1pPr>
          </a:lstStyle>
          <a:p>
            <a:pPr>
              <a:defRPr/>
            </a:pPr>
            <a:endParaRPr lang="sv-SE"/>
          </a:p>
        </p:txBody>
      </p:sp>
      <p:sp>
        <p:nvSpPr>
          <p:cNvPr id="8" name="Platshållare för bildnummer 5"/>
          <p:cNvSpPr>
            <a:spLocks noGrp="1"/>
          </p:cNvSpPr>
          <p:nvPr>
            <p:ph type="sldNum" sz="quarter" idx="12"/>
          </p:nvPr>
        </p:nvSpPr>
        <p:spPr/>
        <p:txBody>
          <a:bodyPr/>
          <a:lstStyle>
            <a:lvl1pPr defTabSz="850658" fontAlgn="base">
              <a:spcBef>
                <a:spcPct val="0"/>
              </a:spcBef>
              <a:spcAft>
                <a:spcPct val="0"/>
              </a:spcAft>
              <a:defRPr>
                <a:ea typeface="ヒラギノ角ゴ ProN W3" charset="0"/>
                <a:cs typeface="ヒラギノ角ゴ ProN W3" charset="0"/>
              </a:defRPr>
            </a:lvl1pPr>
          </a:lstStyle>
          <a:p>
            <a:pPr>
              <a:defRPr/>
            </a:pPr>
            <a:fld id="{7DBB35B0-1168-8545-BC20-60A02048536B}" type="slidenum">
              <a:rPr lang="sv-SE"/>
              <a:pPr>
                <a:defRPr/>
              </a:pPr>
              <a:t>‹#›</a:t>
            </a:fld>
            <a:endParaRPr lang="sv-SE"/>
          </a:p>
        </p:txBody>
      </p:sp>
    </p:spTree>
    <p:extLst>
      <p:ext uri="{BB962C8B-B14F-4D97-AF65-F5344CB8AC3E}">
        <p14:creationId xmlns:p14="http://schemas.microsoft.com/office/powerpoint/2010/main" val="2951084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1 line pink">
    <p:spTree>
      <p:nvGrpSpPr>
        <p:cNvPr id="1" name=""/>
        <p:cNvGrpSpPr/>
        <p:nvPr/>
      </p:nvGrpSpPr>
      <p:grpSpPr>
        <a:xfrm>
          <a:off x="0" y="0"/>
          <a:ext cx="0" cy="0"/>
          <a:chOff x="0" y="0"/>
          <a:chExt cx="0" cy="0"/>
        </a:xfrm>
      </p:grpSpPr>
      <p:pic>
        <p:nvPicPr>
          <p:cNvPr id="4" name="Bildobjekt 7" descr="framsidor150 ny rosa.jpg"/>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85980" y="189014"/>
            <a:ext cx="8785440" cy="651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10"/>
          <p:cNvSpPr>
            <a:spLocks noChangeArrowheads="1"/>
          </p:cNvSpPr>
          <p:nvPr userDrawn="1"/>
        </p:nvSpPr>
        <p:spPr bwMode="auto">
          <a:xfrm>
            <a:off x="2697382" y="1519536"/>
            <a:ext cx="6277015" cy="128438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8"/>
          <p:cNvCxnSpPr>
            <a:cxnSpLocks noChangeShapeType="1"/>
          </p:cNvCxnSpPr>
          <p:nvPr userDrawn="1"/>
        </p:nvCxnSpPr>
        <p:spPr bwMode="auto">
          <a:xfrm>
            <a:off x="2986080" y="2217539"/>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13" descr="Lunds sigill RGB 150.png"/>
          <p:cNvPicPr>
            <a:picLocks noChangeAspect="1"/>
          </p:cNvPicPr>
          <p:nvPr userDrawn="1"/>
        </p:nvPicPr>
        <p:blipFill>
          <a:blip r:embed="rId3"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15" descr="LundUniversity_C2line RGB 15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1705" y="381071"/>
            <a:ext cx="720094" cy="9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2989570" y="1527141"/>
            <a:ext cx="5825197" cy="716204"/>
          </a:xfrm>
        </p:spPr>
        <p:txBody>
          <a:bodyPr lIns="0" tIns="97467" rIns="0" bIns="83019"/>
          <a:lstStyle>
            <a:lvl1pPr>
              <a:defRPr sz="3700"/>
            </a:lvl1pPr>
          </a:lstStyle>
          <a:p>
            <a:r>
              <a:rPr lang="sv-SE" noProof="0" smtClean="0"/>
              <a:t>Click to edit Master title style</a:t>
            </a:r>
            <a:endParaRPr lang="en-GB" noProof="0"/>
          </a:p>
        </p:txBody>
      </p:sp>
      <p:sp>
        <p:nvSpPr>
          <p:cNvPr id="17" name="Underrubrik 2"/>
          <p:cNvSpPr>
            <a:spLocks noGrp="1"/>
          </p:cNvSpPr>
          <p:nvPr>
            <p:ph type="subTitle" idx="1"/>
          </p:nvPr>
        </p:nvSpPr>
        <p:spPr>
          <a:xfrm>
            <a:off x="2989570" y="2226634"/>
            <a:ext cx="5825197" cy="322328"/>
          </a:xfrm>
        </p:spPr>
        <p:txBody>
          <a:bodyPr lIns="0" tIns="108294" rIns="0"/>
          <a:lstStyle>
            <a:lvl1pPr marL="0" indent="0" algn="l">
              <a:buNone/>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179093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2 lines pink">
    <p:spTree>
      <p:nvGrpSpPr>
        <p:cNvPr id="1" name=""/>
        <p:cNvGrpSpPr/>
        <p:nvPr/>
      </p:nvGrpSpPr>
      <p:grpSpPr>
        <a:xfrm>
          <a:off x="0" y="0"/>
          <a:ext cx="0" cy="0"/>
          <a:chOff x="0" y="0"/>
          <a:chExt cx="0" cy="0"/>
        </a:xfrm>
      </p:grpSpPr>
      <p:pic>
        <p:nvPicPr>
          <p:cNvPr id="4" name="Bildobjekt 7" descr="framsidor150 ny rosa.jpg"/>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85980" y="189014"/>
            <a:ext cx="8785440" cy="651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10"/>
          <p:cNvSpPr>
            <a:spLocks noChangeArrowheads="1"/>
          </p:cNvSpPr>
          <p:nvPr userDrawn="1"/>
        </p:nvSpPr>
        <p:spPr bwMode="auto">
          <a:xfrm>
            <a:off x="2697382" y="1519543"/>
            <a:ext cx="6277015" cy="185291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8"/>
          <p:cNvCxnSpPr>
            <a:cxnSpLocks noChangeShapeType="1"/>
          </p:cNvCxnSpPr>
          <p:nvPr userDrawn="1"/>
        </p:nvCxnSpPr>
        <p:spPr bwMode="auto">
          <a:xfrm>
            <a:off x="2986080" y="2775646"/>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12" descr="Lunds sigill RGB 150.png"/>
          <p:cNvPicPr>
            <a:picLocks noChangeAspect="1"/>
          </p:cNvPicPr>
          <p:nvPr userDrawn="1"/>
        </p:nvPicPr>
        <p:blipFill>
          <a:blip r:embed="rId3"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9" descr="LundUniversity_C2line RGB 15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1705" y="381071"/>
            <a:ext cx="720094" cy="9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2989570" y="1514576"/>
            <a:ext cx="5825197" cy="1192513"/>
          </a:xfrm>
        </p:spPr>
        <p:txBody>
          <a:bodyPr lIns="0" tIns="97467" rIns="0" bIns="83019" anchor="t"/>
          <a:lstStyle>
            <a:lvl1pPr>
              <a:defRPr sz="3700"/>
            </a:lvl1pPr>
          </a:lstStyle>
          <a:p>
            <a:r>
              <a:rPr lang="sv-SE" noProof="0" smtClean="0"/>
              <a:t>Click to edit Master title style</a:t>
            </a:r>
            <a:endParaRPr lang="en-GB" noProof="0"/>
          </a:p>
        </p:txBody>
      </p:sp>
      <p:sp>
        <p:nvSpPr>
          <p:cNvPr id="17" name="Underrubrik 2"/>
          <p:cNvSpPr>
            <a:spLocks noGrp="1"/>
          </p:cNvSpPr>
          <p:nvPr>
            <p:ph type="subTitle" idx="1"/>
          </p:nvPr>
        </p:nvSpPr>
        <p:spPr>
          <a:xfrm>
            <a:off x="2989570" y="2784625"/>
            <a:ext cx="5825197" cy="322328"/>
          </a:xfrm>
        </p:spPr>
        <p:txBody>
          <a:bodyPr lIns="0" tIns="108294" rIns="0"/>
          <a:lstStyle>
            <a:lvl1pPr marL="0" indent="0" algn="l">
              <a:buNone/>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3377487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1 line green">
    <p:spTree>
      <p:nvGrpSpPr>
        <p:cNvPr id="1" name=""/>
        <p:cNvGrpSpPr/>
        <p:nvPr/>
      </p:nvGrpSpPr>
      <p:grpSpPr>
        <a:xfrm>
          <a:off x="0" y="0"/>
          <a:ext cx="0" cy="0"/>
          <a:chOff x="0" y="0"/>
          <a:chExt cx="0" cy="0"/>
        </a:xfrm>
      </p:grpSpPr>
      <p:pic>
        <p:nvPicPr>
          <p:cNvPr id="4" name="Bildobjekt 7" descr="framsidor150 ny grön.jpg"/>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85980" y="190529"/>
            <a:ext cx="8785440" cy="651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10"/>
          <p:cNvSpPr>
            <a:spLocks noChangeArrowheads="1"/>
          </p:cNvSpPr>
          <p:nvPr userDrawn="1"/>
        </p:nvSpPr>
        <p:spPr bwMode="auto">
          <a:xfrm>
            <a:off x="2697382" y="1519536"/>
            <a:ext cx="6277015" cy="128438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8"/>
          <p:cNvCxnSpPr>
            <a:cxnSpLocks noChangeShapeType="1"/>
          </p:cNvCxnSpPr>
          <p:nvPr userDrawn="1"/>
        </p:nvCxnSpPr>
        <p:spPr bwMode="auto">
          <a:xfrm>
            <a:off x="2986080" y="2217539"/>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12" descr="Lunds sigill RGB 150.png"/>
          <p:cNvPicPr>
            <a:picLocks noChangeAspect="1"/>
          </p:cNvPicPr>
          <p:nvPr userDrawn="1"/>
        </p:nvPicPr>
        <p:blipFill>
          <a:blip r:embed="rId3"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11" descr="LundUniversity_C2line RGB 15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1705" y="381071"/>
            <a:ext cx="720094" cy="9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2989570" y="1527141"/>
            <a:ext cx="5825197" cy="716204"/>
          </a:xfrm>
        </p:spPr>
        <p:txBody>
          <a:bodyPr lIns="0" tIns="97467" rIns="0" bIns="83019"/>
          <a:lstStyle>
            <a:lvl1pPr>
              <a:defRPr sz="3700" baseline="0"/>
            </a:lvl1pPr>
          </a:lstStyle>
          <a:p>
            <a:r>
              <a:rPr lang="sv-SE" noProof="0" smtClean="0"/>
              <a:t>Click to edit Master title style</a:t>
            </a:r>
            <a:endParaRPr lang="en-GB" noProof="0"/>
          </a:p>
        </p:txBody>
      </p:sp>
      <p:sp>
        <p:nvSpPr>
          <p:cNvPr id="17" name="Underrubrik 2"/>
          <p:cNvSpPr>
            <a:spLocks noGrp="1"/>
          </p:cNvSpPr>
          <p:nvPr>
            <p:ph type="subTitle" idx="1"/>
          </p:nvPr>
        </p:nvSpPr>
        <p:spPr>
          <a:xfrm>
            <a:off x="2989570" y="2226634"/>
            <a:ext cx="5825197" cy="322328"/>
          </a:xfrm>
        </p:spPr>
        <p:txBody>
          <a:bodyPr lIns="0" tIns="108294" rIns="0"/>
          <a:lstStyle>
            <a:lvl1pPr marL="0" indent="0" algn="l">
              <a:buNone/>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839378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2 lines green">
    <p:spTree>
      <p:nvGrpSpPr>
        <p:cNvPr id="1" name=""/>
        <p:cNvGrpSpPr/>
        <p:nvPr/>
      </p:nvGrpSpPr>
      <p:grpSpPr>
        <a:xfrm>
          <a:off x="0" y="0"/>
          <a:ext cx="0" cy="0"/>
          <a:chOff x="0" y="0"/>
          <a:chExt cx="0" cy="0"/>
        </a:xfrm>
      </p:grpSpPr>
      <p:pic>
        <p:nvPicPr>
          <p:cNvPr id="4" name="Bildobjekt 9" descr="framsidor150 ny grön.jpg"/>
          <p:cNvPicPr>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85980" y="190529"/>
            <a:ext cx="8785440" cy="651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10"/>
          <p:cNvSpPr>
            <a:spLocks noChangeArrowheads="1"/>
          </p:cNvSpPr>
          <p:nvPr userDrawn="1"/>
        </p:nvSpPr>
        <p:spPr bwMode="auto">
          <a:xfrm>
            <a:off x="2697382" y="1519543"/>
            <a:ext cx="6277015" cy="185291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8"/>
          <p:cNvCxnSpPr>
            <a:cxnSpLocks noChangeShapeType="1"/>
          </p:cNvCxnSpPr>
          <p:nvPr userDrawn="1"/>
        </p:nvCxnSpPr>
        <p:spPr bwMode="auto">
          <a:xfrm>
            <a:off x="2986080" y="2775646"/>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13" descr="Lunds sigill RGB 150.png"/>
          <p:cNvPicPr>
            <a:picLocks noChangeAspect="1"/>
          </p:cNvPicPr>
          <p:nvPr userDrawn="1"/>
        </p:nvPicPr>
        <p:blipFill>
          <a:blip r:embed="rId3"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12" descr="LundUniversity_C2line RGB 150.png"/>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01705" y="381071"/>
            <a:ext cx="720094" cy="9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2989570" y="1514576"/>
            <a:ext cx="5825197" cy="1192513"/>
          </a:xfrm>
        </p:spPr>
        <p:txBody>
          <a:bodyPr lIns="0" tIns="97467" rIns="0" bIns="83019" anchor="t"/>
          <a:lstStyle>
            <a:lvl1pPr>
              <a:defRPr sz="3700" baseline="0"/>
            </a:lvl1pPr>
          </a:lstStyle>
          <a:p>
            <a:r>
              <a:rPr lang="sv-SE" noProof="0" smtClean="0"/>
              <a:t>Click to edit Master title style</a:t>
            </a:r>
            <a:endParaRPr lang="en-GB" noProof="0"/>
          </a:p>
        </p:txBody>
      </p:sp>
      <p:sp>
        <p:nvSpPr>
          <p:cNvPr id="17" name="Underrubrik 2"/>
          <p:cNvSpPr>
            <a:spLocks noGrp="1"/>
          </p:cNvSpPr>
          <p:nvPr>
            <p:ph type="subTitle" idx="1"/>
          </p:nvPr>
        </p:nvSpPr>
        <p:spPr>
          <a:xfrm>
            <a:off x="2989570" y="2784625"/>
            <a:ext cx="5825197" cy="322328"/>
          </a:xfrm>
        </p:spPr>
        <p:txBody>
          <a:bodyPr lIns="0" tIns="108294" rIns="0"/>
          <a:lstStyle>
            <a:lvl1pPr marL="0" indent="0" algn="l">
              <a:buNone/>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3842865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for large illustrations">
    <p:spTree>
      <p:nvGrpSpPr>
        <p:cNvPr id="1" name=""/>
        <p:cNvGrpSpPr/>
        <p:nvPr/>
      </p:nvGrpSpPr>
      <p:grpSpPr>
        <a:xfrm>
          <a:off x="0" y="0"/>
          <a:ext cx="0" cy="0"/>
          <a:chOff x="0" y="0"/>
          <a:chExt cx="0" cy="0"/>
        </a:xfrm>
      </p:grpSpPr>
      <p:sp>
        <p:nvSpPr>
          <p:cNvPr id="2" name="Rektangel 2"/>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000000"/>
              </a:solidFill>
              <a:latin typeface="Arial" charset="0"/>
              <a:ea typeface="ＭＳ Ｐゴシック" charset="0"/>
              <a:cs typeface="ＭＳ Ｐゴシック" charset="0"/>
              <a:sym typeface="Gill Sans" charset="0"/>
            </a:endParaRPr>
          </a:p>
        </p:txBody>
      </p:sp>
      <p:pic>
        <p:nvPicPr>
          <p:cNvPr id="3" name="Bildobjekt 4" descr="LundUniversity_C2line RGB 15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992445" y="5598984"/>
            <a:ext cx="720094" cy="9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728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se sample slide 1">
    <p:spTree>
      <p:nvGrpSpPr>
        <p:cNvPr id="1" name=""/>
        <p:cNvGrpSpPr/>
        <p:nvPr/>
      </p:nvGrpSpPr>
      <p:grpSpPr>
        <a:xfrm>
          <a:off x="0" y="0"/>
          <a:ext cx="0" cy="0"/>
          <a:chOff x="0" y="0"/>
          <a:chExt cx="0" cy="0"/>
        </a:xfrm>
      </p:grpSpPr>
      <p:sp>
        <p:nvSpPr>
          <p:cNvPr id="4" name="Rektangel 17"/>
          <p:cNvSpPr>
            <a:spLocks noChangeArrowheads="1"/>
          </p:cNvSpPr>
          <p:nvPr userDrawn="1"/>
        </p:nvSpPr>
        <p:spPr bwMode="auto">
          <a:xfrm>
            <a:off x="185981" y="183059"/>
            <a:ext cx="8783953" cy="651123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sp>
        <p:nvSpPr>
          <p:cNvPr id="5" name="Rektangel 27"/>
          <p:cNvSpPr>
            <a:spLocks noChangeArrowheads="1"/>
          </p:cNvSpPr>
          <p:nvPr userDrawn="1"/>
        </p:nvSpPr>
        <p:spPr bwMode="auto">
          <a:xfrm>
            <a:off x="2697382" y="1519536"/>
            <a:ext cx="6277015" cy="128438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30"/>
          <p:cNvCxnSpPr>
            <a:cxnSpLocks noChangeShapeType="1"/>
          </p:cNvCxnSpPr>
          <p:nvPr userDrawn="1"/>
        </p:nvCxnSpPr>
        <p:spPr bwMode="auto">
          <a:xfrm>
            <a:off x="2986080" y="2217539"/>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7" descr="Lunds sigill RGB 150.png"/>
          <p:cNvPicPr>
            <a:picLocks noChangeAspect="1"/>
          </p:cNvPicPr>
          <p:nvPr userDrawn="1"/>
        </p:nvPicPr>
        <p:blipFill>
          <a:blip r:embed="rId2"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ubrik 1"/>
          <p:cNvSpPr>
            <a:spLocks noGrp="1"/>
          </p:cNvSpPr>
          <p:nvPr>
            <p:ph type="ctrTitle"/>
          </p:nvPr>
        </p:nvSpPr>
        <p:spPr>
          <a:xfrm>
            <a:off x="2989570" y="1527141"/>
            <a:ext cx="5825197" cy="716204"/>
          </a:xfrm>
        </p:spPr>
        <p:txBody>
          <a:bodyPr lIns="0" tIns="97467" rIns="0" bIns="83019"/>
          <a:lstStyle>
            <a:lvl1pPr>
              <a:defRPr sz="3700"/>
            </a:lvl1pPr>
          </a:lstStyle>
          <a:p>
            <a:r>
              <a:rPr lang="sv-SE" noProof="0" smtClean="0"/>
              <a:t>Click to edit Master title style</a:t>
            </a:r>
            <a:endParaRPr lang="en-GB" noProof="0"/>
          </a:p>
        </p:txBody>
      </p:sp>
      <p:sp>
        <p:nvSpPr>
          <p:cNvPr id="30" name="Underrubrik 2"/>
          <p:cNvSpPr>
            <a:spLocks noGrp="1"/>
          </p:cNvSpPr>
          <p:nvPr>
            <p:ph type="subTitle" idx="1"/>
          </p:nvPr>
        </p:nvSpPr>
        <p:spPr>
          <a:xfrm>
            <a:off x="2989570" y="2226634"/>
            <a:ext cx="5825197" cy="322328"/>
          </a:xfrm>
        </p:spPr>
        <p:txBody>
          <a:bodyPr lIns="0" tIns="108294" rIns="0"/>
          <a:lstStyle>
            <a:lvl1pPr marL="0" marR="0" indent="0" algn="l" defTabSz="907334" rtl="0" eaLnBrk="1" fontAlgn="base" latinLnBrk="0" hangingPunct="1">
              <a:lnSpc>
                <a:spcPct val="100000"/>
              </a:lnSpc>
              <a:spcBef>
                <a:spcPts val="1009"/>
              </a:spcBef>
              <a:spcAft>
                <a:spcPts val="0"/>
              </a:spcAft>
              <a:buClr>
                <a:schemeClr val="tx2"/>
              </a:buClr>
              <a:buSzTx/>
              <a:buFont typeface="Arial" pitchFamily="34" charset="0"/>
              <a:buNone/>
              <a:tabLst/>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828728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se sample slide 2">
    <p:spTree>
      <p:nvGrpSpPr>
        <p:cNvPr id="1" name=""/>
        <p:cNvGrpSpPr/>
        <p:nvPr/>
      </p:nvGrpSpPr>
      <p:grpSpPr>
        <a:xfrm>
          <a:off x="0" y="0"/>
          <a:ext cx="0" cy="0"/>
          <a:chOff x="0" y="0"/>
          <a:chExt cx="0" cy="0"/>
        </a:xfrm>
      </p:grpSpPr>
      <p:sp>
        <p:nvSpPr>
          <p:cNvPr id="4" name="Rektangel 7"/>
          <p:cNvSpPr>
            <a:spLocks noChangeArrowheads="1"/>
          </p:cNvSpPr>
          <p:nvPr userDrawn="1"/>
        </p:nvSpPr>
        <p:spPr bwMode="auto">
          <a:xfrm>
            <a:off x="185981" y="183059"/>
            <a:ext cx="8783953" cy="651123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sp>
        <p:nvSpPr>
          <p:cNvPr id="5" name="Rektangel 10"/>
          <p:cNvSpPr>
            <a:spLocks noChangeArrowheads="1"/>
          </p:cNvSpPr>
          <p:nvPr userDrawn="1"/>
        </p:nvSpPr>
        <p:spPr bwMode="auto">
          <a:xfrm>
            <a:off x="2697382" y="1519543"/>
            <a:ext cx="6277015" cy="185291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en-GB" b="1">
              <a:solidFill>
                <a:srgbClr val="9C6114"/>
              </a:solidFill>
              <a:latin typeface="Arial" charset="0"/>
              <a:ea typeface="ＭＳ Ｐゴシック" charset="0"/>
              <a:cs typeface="ＭＳ Ｐゴシック" charset="0"/>
              <a:sym typeface="Gill Sans" charset="0"/>
            </a:endParaRPr>
          </a:p>
        </p:txBody>
      </p:sp>
      <p:cxnSp>
        <p:nvCxnSpPr>
          <p:cNvPr id="6" name="Rak 8"/>
          <p:cNvCxnSpPr>
            <a:cxnSpLocks noChangeShapeType="1"/>
          </p:cNvCxnSpPr>
          <p:nvPr userDrawn="1"/>
        </p:nvCxnSpPr>
        <p:spPr bwMode="auto">
          <a:xfrm>
            <a:off x="2986080" y="2775646"/>
            <a:ext cx="59749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7" name="Bildobjekt 9" descr="Lunds sigill RGB 150.png"/>
          <p:cNvPicPr>
            <a:picLocks noChangeAspect="1"/>
          </p:cNvPicPr>
          <p:nvPr userDrawn="1"/>
        </p:nvPicPr>
        <p:blipFill>
          <a:blip r:embed="rId2" cstate="print">
            <a:extLst>
              <a:ext uri="{28A0092B-C50C-407E-A947-70E740481C1C}">
                <a14:useLocalDpi xmlns:a14="http://schemas.microsoft.com/office/drawing/2010/main"/>
              </a:ext>
            </a:extLst>
          </a:blip>
          <a:srcRect r="17691" b="21541"/>
          <a:stretch>
            <a:fillRect/>
          </a:stretch>
        </p:blipFill>
        <p:spPr bwMode="auto">
          <a:xfrm>
            <a:off x="6430258" y="4290783"/>
            <a:ext cx="2713742" cy="256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ctrTitle"/>
          </p:nvPr>
        </p:nvSpPr>
        <p:spPr>
          <a:xfrm>
            <a:off x="2989570" y="1514576"/>
            <a:ext cx="5825197" cy="1192513"/>
          </a:xfrm>
        </p:spPr>
        <p:txBody>
          <a:bodyPr lIns="0" tIns="97467" rIns="0" bIns="83019" anchor="t"/>
          <a:lstStyle>
            <a:lvl1pPr>
              <a:defRPr sz="3700"/>
            </a:lvl1pPr>
          </a:lstStyle>
          <a:p>
            <a:r>
              <a:rPr lang="sv-SE" noProof="0" smtClean="0"/>
              <a:t>Click to edit Master title style</a:t>
            </a:r>
            <a:endParaRPr lang="en-GB" noProof="0"/>
          </a:p>
        </p:txBody>
      </p:sp>
      <p:sp>
        <p:nvSpPr>
          <p:cNvPr id="17" name="Underrubrik 2"/>
          <p:cNvSpPr>
            <a:spLocks noGrp="1"/>
          </p:cNvSpPr>
          <p:nvPr>
            <p:ph type="subTitle" idx="1"/>
          </p:nvPr>
        </p:nvSpPr>
        <p:spPr>
          <a:xfrm>
            <a:off x="2989570" y="2784625"/>
            <a:ext cx="5825197" cy="322328"/>
          </a:xfrm>
        </p:spPr>
        <p:txBody>
          <a:bodyPr lIns="0" tIns="108294" rIns="0"/>
          <a:lstStyle>
            <a:lvl1pPr marL="0" indent="0" algn="l">
              <a:buNone/>
              <a:defRPr sz="1200" b="1" cap="all" baseline="0">
                <a:solidFill>
                  <a:schemeClr val="tx1"/>
                </a:solidFill>
              </a:defRPr>
            </a:lvl1pPr>
            <a:lvl2pPr marL="458444" indent="0" algn="ctr">
              <a:buNone/>
              <a:defRPr/>
            </a:lvl2pPr>
            <a:lvl3pPr marL="916882" indent="0" algn="ctr">
              <a:buNone/>
              <a:defRPr/>
            </a:lvl3pPr>
            <a:lvl4pPr marL="1375329" indent="0" algn="ctr">
              <a:buNone/>
              <a:defRPr/>
            </a:lvl4pPr>
            <a:lvl5pPr marL="1833764" indent="0" algn="ctr">
              <a:buNone/>
              <a:defRPr/>
            </a:lvl5pPr>
            <a:lvl6pPr marL="2292212" indent="0" algn="ctr">
              <a:buNone/>
              <a:defRPr/>
            </a:lvl6pPr>
            <a:lvl7pPr marL="2750657" indent="0" algn="ctr">
              <a:buNone/>
              <a:defRPr/>
            </a:lvl7pPr>
            <a:lvl8pPr marL="3209102" indent="0" algn="ctr">
              <a:buNone/>
              <a:defRPr/>
            </a:lvl8pPr>
            <a:lvl9pPr marL="3667541" indent="0" algn="ctr">
              <a:buNone/>
              <a:defRPr/>
            </a:lvl9pPr>
          </a:lstStyle>
          <a:p>
            <a:r>
              <a:rPr lang="sv-SE" noProof="0" smtClean="0"/>
              <a:t>Click to edit Master subtitle style</a:t>
            </a:r>
            <a:endParaRPr lang="en-GB" noProof="0"/>
          </a:p>
        </p:txBody>
      </p:sp>
    </p:spTree>
    <p:extLst>
      <p:ext uri="{BB962C8B-B14F-4D97-AF65-F5344CB8AC3E}">
        <p14:creationId xmlns:p14="http://schemas.microsoft.com/office/powerpoint/2010/main" val="435593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456721" indent="0" algn="ctr">
              <a:buNone/>
              <a:defRPr>
                <a:solidFill>
                  <a:schemeClr val="tx1">
                    <a:tint val="75000"/>
                  </a:schemeClr>
                </a:solidFill>
              </a:defRPr>
            </a:lvl2pPr>
            <a:lvl3pPr marL="913441" indent="0" algn="ctr">
              <a:buNone/>
              <a:defRPr>
                <a:solidFill>
                  <a:schemeClr val="tx1">
                    <a:tint val="75000"/>
                  </a:schemeClr>
                </a:solidFill>
              </a:defRPr>
            </a:lvl3pPr>
            <a:lvl4pPr marL="1370163" indent="0" algn="ctr">
              <a:buNone/>
              <a:defRPr>
                <a:solidFill>
                  <a:schemeClr val="tx1">
                    <a:tint val="75000"/>
                  </a:schemeClr>
                </a:solidFill>
              </a:defRPr>
            </a:lvl4pPr>
            <a:lvl5pPr marL="1826884" indent="0" algn="ctr">
              <a:buNone/>
              <a:defRPr>
                <a:solidFill>
                  <a:schemeClr val="tx1">
                    <a:tint val="75000"/>
                  </a:schemeClr>
                </a:solidFill>
              </a:defRPr>
            </a:lvl5pPr>
            <a:lvl6pPr marL="2283603" indent="0" algn="ctr">
              <a:buNone/>
              <a:defRPr>
                <a:solidFill>
                  <a:schemeClr val="tx1">
                    <a:tint val="75000"/>
                  </a:schemeClr>
                </a:solidFill>
              </a:defRPr>
            </a:lvl6pPr>
            <a:lvl7pPr marL="2740326" indent="0" algn="ctr">
              <a:buNone/>
              <a:defRPr>
                <a:solidFill>
                  <a:schemeClr val="tx1">
                    <a:tint val="75000"/>
                  </a:schemeClr>
                </a:solidFill>
              </a:defRPr>
            </a:lvl7pPr>
            <a:lvl8pPr marL="3197044" indent="0" algn="ctr">
              <a:buNone/>
              <a:defRPr>
                <a:solidFill>
                  <a:schemeClr val="tx1">
                    <a:tint val="75000"/>
                  </a:schemeClr>
                </a:solidFill>
              </a:defRPr>
            </a:lvl8pPr>
            <a:lvl9pPr marL="36537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05/10/16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29" y="260658"/>
            <a:ext cx="1440160" cy="886060"/>
          </a:xfrm>
          <a:prstGeom prst="rect">
            <a:avLst/>
          </a:prstGeom>
        </p:spPr>
      </p:pic>
    </p:spTree>
    <p:extLst>
      <p:ext uri="{BB962C8B-B14F-4D97-AF65-F5344CB8AC3E}">
        <p14:creationId xmlns:p14="http://schemas.microsoft.com/office/powerpoint/2010/main" val="2305500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and bulleted list wi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noProof="0" smtClean="0"/>
              <a:t>Click to edit Master title style</a:t>
            </a:r>
            <a:endParaRPr lang="en-GB" noProof="0"/>
          </a:p>
        </p:txBody>
      </p:sp>
      <p:sp>
        <p:nvSpPr>
          <p:cNvPr id="3" name="Platshållare för innehåll 2"/>
          <p:cNvSpPr>
            <a:spLocks noGrp="1"/>
          </p:cNvSpPr>
          <p:nvPr>
            <p:ph sz="half" idx="1"/>
          </p:nvPr>
        </p:nvSpPr>
        <p:spPr>
          <a:xfrm>
            <a:off x="753125" y="1662593"/>
            <a:ext cx="4441370" cy="3729604"/>
          </a:xfrm>
        </p:spPr>
        <p:txBody>
          <a:bodyPr/>
          <a:lstStyle>
            <a:lvl1pPr marL="0" indent="0">
              <a:spcAft>
                <a:spcPts val="0"/>
              </a:spcAft>
              <a:buNone/>
              <a:defRPr sz="22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GB" noProof="0" dirty="0" smtClean="0"/>
              <a:t>Click to edit Master text styles</a:t>
            </a:r>
          </a:p>
        </p:txBody>
      </p:sp>
      <p:sp>
        <p:nvSpPr>
          <p:cNvPr id="4" name="Platshållare för innehåll 3"/>
          <p:cNvSpPr>
            <a:spLocks noGrp="1"/>
          </p:cNvSpPr>
          <p:nvPr>
            <p:ph sz="half" idx="2"/>
          </p:nvPr>
        </p:nvSpPr>
        <p:spPr>
          <a:xfrm>
            <a:off x="5431649" y="1662593"/>
            <a:ext cx="2964139" cy="3729604"/>
          </a:xfrm>
        </p:spPr>
        <p:txBody>
          <a:bodyPr/>
          <a:lstStyle>
            <a:lvl1pPr>
              <a:spcAft>
                <a:spcPts val="0"/>
              </a:spcAft>
              <a:buClr>
                <a:schemeClr val="tx2"/>
              </a:buClr>
              <a:defRPr sz="2200"/>
            </a:lvl1pPr>
            <a:lvl2pPr>
              <a:spcAft>
                <a:spcPts val="0"/>
              </a:spcAft>
              <a:buClr>
                <a:schemeClr val="tx2"/>
              </a:buClr>
              <a:defRPr sz="2200"/>
            </a:lvl2pPr>
            <a:lvl3pPr>
              <a:spcAft>
                <a:spcPts val="0"/>
              </a:spcAft>
              <a:buClr>
                <a:schemeClr val="tx2"/>
              </a:buClr>
              <a:defRPr sz="2100"/>
            </a:lvl3pPr>
            <a:lvl4pPr>
              <a:spcAft>
                <a:spcPts val="0"/>
              </a:spcAft>
              <a:buClr>
                <a:schemeClr val="tx2"/>
              </a:buClr>
              <a:defRPr sz="2100"/>
            </a:lvl4pPr>
            <a:lvl5pPr>
              <a:defRPr sz="1800"/>
            </a:lvl5pPr>
            <a:lvl6pPr>
              <a:defRPr sz="1800"/>
            </a:lvl6pPr>
            <a:lvl7pPr>
              <a:defRPr sz="1800"/>
            </a:lvl7pPr>
            <a:lvl8pPr>
              <a:defRPr sz="1800"/>
            </a:lvl8pPr>
            <a:lvl9pPr>
              <a:defRPr sz="1800"/>
            </a:lvl9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p:txBody>
      </p:sp>
    </p:spTree>
    <p:extLst>
      <p:ext uri="{BB962C8B-B14F-4D97-AF65-F5344CB8AC3E}">
        <p14:creationId xmlns:p14="http://schemas.microsoft.com/office/powerpoint/2010/main" val="2309600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5" name="Platshållare för tabell 4"/>
          <p:cNvSpPr>
            <a:spLocks noGrp="1"/>
          </p:cNvSpPr>
          <p:nvPr>
            <p:ph type="tbl" sz="quarter" idx="10"/>
          </p:nvPr>
        </p:nvSpPr>
        <p:spPr>
          <a:xfrm>
            <a:off x="793533" y="1785799"/>
            <a:ext cx="7582935" cy="3598501"/>
          </a:xfrm>
        </p:spPr>
        <p:txBody>
          <a:bodyPr/>
          <a:lstStyle>
            <a:lvl1pPr>
              <a:buNone/>
              <a:defRPr/>
            </a:lvl1pPr>
          </a:lstStyle>
          <a:p>
            <a:pPr lvl="0"/>
            <a:r>
              <a:rPr lang="en-GB" noProof="0" dirty="0" smtClean="0"/>
              <a:t>Click icon to add table</a:t>
            </a:r>
            <a:endParaRPr lang="en-GB" noProof="0" dirty="0"/>
          </a:p>
        </p:txBody>
      </p:sp>
      <p:sp>
        <p:nvSpPr>
          <p:cNvPr id="2" name="Rubrik 1"/>
          <p:cNvSpPr>
            <a:spLocks noGrp="1"/>
          </p:cNvSpPr>
          <p:nvPr>
            <p:ph type="title"/>
          </p:nvPr>
        </p:nvSpPr>
        <p:spPr>
          <a:xfrm>
            <a:off x="653559" y="284579"/>
            <a:ext cx="7709927" cy="1142735"/>
          </a:xfrm>
        </p:spPr>
        <p:txBody>
          <a:bodyPr/>
          <a:lstStyle>
            <a:lvl1pPr>
              <a:defRPr/>
            </a:lvl1pPr>
          </a:lstStyle>
          <a:p>
            <a:r>
              <a:rPr lang="sv-SE" noProof="0" smtClean="0"/>
              <a:t>Click to edit Master title style</a:t>
            </a:r>
            <a:endParaRPr lang="en-GB" noProof="0"/>
          </a:p>
        </p:txBody>
      </p:sp>
    </p:spTree>
    <p:extLst>
      <p:ext uri="{BB962C8B-B14F-4D97-AF65-F5344CB8AC3E}">
        <p14:creationId xmlns:p14="http://schemas.microsoft.com/office/powerpoint/2010/main" val="808217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Rektangel 3"/>
          <p:cNvSpPr>
            <a:spLocks noChangeArrowheads="1"/>
          </p:cNvSpPr>
          <p:nvPr userDrawn="1"/>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692" tIns="45845" rIns="91692" bIns="45845"/>
          <a:lstStyle/>
          <a:p>
            <a:pPr defTabSz="900823" fontAlgn="base">
              <a:spcBef>
                <a:spcPct val="0"/>
              </a:spcBef>
              <a:spcAft>
                <a:spcPct val="0"/>
              </a:spcAft>
            </a:pPr>
            <a:endParaRPr lang="sv-SE" b="1">
              <a:solidFill>
                <a:srgbClr val="000000"/>
              </a:solidFill>
              <a:latin typeface="Arial" charset="0"/>
              <a:ea typeface="ＭＳ Ｐゴシック" charset="0"/>
              <a:cs typeface="ＭＳ Ｐゴシック" charset="0"/>
              <a:sym typeface="Gill Sans" charset="0"/>
            </a:endParaRPr>
          </a:p>
        </p:txBody>
      </p:sp>
      <p:pic>
        <p:nvPicPr>
          <p:cNvPr id="3" name="Bildobjekt 5" descr="LundUniversity_C2line RGB 150.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027673" y="1284391"/>
            <a:ext cx="3160081" cy="416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392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0094CA"/>
        </a:solid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00"/>
          </a:xfrm>
          <a:prstGeom prst="rect">
            <a:avLst/>
          </a:prstGeom>
          <a:noFill/>
          <a:ln>
            <a:noFill/>
          </a:ln>
        </p:spPr>
        <p:txBody>
          <a:bodyPr lIns="91409" tIns="91409" rIns="91409" bIns="91409" anchor="ctr" anchorCtr="0"/>
          <a:lstStyle>
            <a:lvl1pPr marL="0" marR="0" lvl="0" indent="0" algn="ctr" rtl="0">
              <a:spcBef>
                <a:spcPts val="0"/>
              </a:spcBef>
              <a:buClr>
                <a:schemeClr val="lt1"/>
              </a:buClr>
              <a:buSzPct val="100000"/>
              <a:buFont typeface="Calibri"/>
              <a:buNone/>
              <a:defRPr sz="3600"/>
            </a:lvl1pPr>
            <a:lvl2pPr marL="0" marR="0" lvl="1" indent="0" algn="ctr" rtl="0">
              <a:spcBef>
                <a:spcPts val="0"/>
              </a:spcBef>
              <a:buSzPct val="100000"/>
              <a:defRPr sz="3600"/>
            </a:lvl2pPr>
            <a:lvl3pPr marL="0" marR="0" lvl="2" indent="0" algn="ctr" rtl="0">
              <a:spcBef>
                <a:spcPts val="0"/>
              </a:spcBef>
              <a:buSzPct val="100000"/>
              <a:defRPr sz="3600"/>
            </a:lvl3pPr>
            <a:lvl4pPr marL="0" marR="0" lvl="3" indent="0" algn="ctr" rtl="0">
              <a:spcBef>
                <a:spcPts val="0"/>
              </a:spcBef>
              <a:buSzPct val="100000"/>
              <a:defRPr sz="3600"/>
            </a:lvl4pPr>
            <a:lvl5pPr marL="0" marR="0" lvl="4" indent="0" algn="ctr" rtl="0">
              <a:spcBef>
                <a:spcPts val="0"/>
              </a:spcBef>
              <a:buSzPct val="100000"/>
              <a:defRPr sz="3600"/>
            </a:lvl5pPr>
            <a:lvl6pPr marL="0" marR="0" lvl="5" indent="0" algn="ctr" rtl="0">
              <a:spcBef>
                <a:spcPts val="0"/>
              </a:spcBef>
              <a:buSzPct val="100000"/>
              <a:defRPr sz="3600"/>
            </a:lvl6pPr>
            <a:lvl7pPr marL="0" marR="0" lvl="6" indent="0" algn="ctr" rtl="0">
              <a:spcBef>
                <a:spcPts val="0"/>
              </a:spcBef>
              <a:buSzPct val="100000"/>
              <a:defRPr sz="3600"/>
            </a:lvl7pPr>
            <a:lvl8pPr marL="0" marR="0" lvl="7" indent="0" algn="ctr" rtl="0">
              <a:spcBef>
                <a:spcPts val="0"/>
              </a:spcBef>
              <a:buSzPct val="100000"/>
              <a:defRPr sz="3600"/>
            </a:lvl8pPr>
            <a:lvl9pPr marL="0" marR="0" lvl="8" indent="0" algn="ctr" rtl="0">
              <a:spcBef>
                <a:spcPts val="0"/>
              </a:spcBef>
              <a:buSzPct val="100000"/>
              <a:defRPr sz="3600"/>
            </a:lvl9pPr>
          </a:lstStyle>
          <a:p>
            <a:endParaRPr/>
          </a:p>
        </p:txBody>
      </p:sp>
      <p:sp>
        <p:nvSpPr>
          <p:cNvPr id="13" name="Shape 13"/>
          <p:cNvSpPr txBox="1">
            <a:spLocks noGrp="1"/>
          </p:cNvSpPr>
          <p:nvPr>
            <p:ph type="subTitle" idx="1"/>
          </p:nvPr>
        </p:nvSpPr>
        <p:spPr>
          <a:xfrm>
            <a:off x="1371600" y="3886200"/>
            <a:ext cx="6400800" cy="1752900"/>
          </a:xfrm>
          <a:prstGeom prst="rect">
            <a:avLst/>
          </a:prstGeom>
          <a:noFill/>
          <a:ln>
            <a:noFill/>
          </a:ln>
        </p:spPr>
        <p:txBody>
          <a:bodyPr lIns="91409" tIns="91409" rIns="91409" bIns="91409" anchor="t" anchorCtr="0"/>
          <a:lstStyle>
            <a:lvl1pPr marL="0" marR="0" lvl="0" indent="0" algn="ctr" rtl="0">
              <a:spcBef>
                <a:spcPts val="560"/>
              </a:spcBef>
              <a:buClr>
                <a:schemeClr val="lt1"/>
              </a:buClr>
              <a:buSzPct val="100000"/>
              <a:buNone/>
              <a:defRPr sz="2000">
                <a:solidFill>
                  <a:schemeClr val="lt1"/>
                </a:solidFill>
              </a:defRPr>
            </a:lvl1pPr>
            <a:lvl2pPr marL="457119" marR="0" lvl="1" indent="0" algn="ctr" rtl="0">
              <a:spcBef>
                <a:spcPts val="480"/>
              </a:spcBef>
              <a:buClr>
                <a:schemeClr val="lt1"/>
              </a:buClr>
              <a:buFont typeface="Arial"/>
              <a:buNone/>
              <a:defRPr>
                <a:solidFill>
                  <a:schemeClr val="lt1"/>
                </a:solidFill>
              </a:defRPr>
            </a:lvl2pPr>
            <a:lvl3pPr marL="914239" marR="0" lvl="2" indent="0" algn="ctr" rtl="0">
              <a:spcBef>
                <a:spcPts val="400"/>
              </a:spcBef>
              <a:buClr>
                <a:schemeClr val="lt1"/>
              </a:buClr>
              <a:buFont typeface="Arial"/>
              <a:buNone/>
              <a:defRPr>
                <a:solidFill>
                  <a:schemeClr val="lt1"/>
                </a:solidFill>
              </a:defRPr>
            </a:lvl3pPr>
            <a:lvl4pPr marL="1371358" marR="0" lvl="3" indent="0" algn="ctr" rtl="0">
              <a:spcBef>
                <a:spcPts val="360"/>
              </a:spcBef>
              <a:buClr>
                <a:schemeClr val="lt1"/>
              </a:buClr>
              <a:buFont typeface="Arial"/>
              <a:buNone/>
              <a:defRPr>
                <a:solidFill>
                  <a:schemeClr val="lt1"/>
                </a:solidFill>
              </a:defRPr>
            </a:lvl4pPr>
            <a:lvl5pPr marL="1828477" marR="0" lvl="4" indent="0" algn="ctr" rtl="0">
              <a:spcBef>
                <a:spcPts val="400"/>
              </a:spcBef>
              <a:buClr>
                <a:schemeClr val="lt1"/>
              </a:buClr>
              <a:buFont typeface="Arial"/>
              <a:buNone/>
              <a:defRPr>
                <a:solidFill>
                  <a:schemeClr val="lt1"/>
                </a:solidFill>
              </a:defRPr>
            </a:lvl5pPr>
            <a:lvl6pPr marL="2285596" marR="0" lvl="5" indent="0" algn="ctr" rtl="0">
              <a:spcBef>
                <a:spcPts val="400"/>
              </a:spcBef>
              <a:buClr>
                <a:schemeClr val="lt1"/>
              </a:buClr>
              <a:buFont typeface="Arial"/>
              <a:buNone/>
              <a:defRPr>
                <a:solidFill>
                  <a:schemeClr val="lt1"/>
                </a:solidFill>
              </a:defRPr>
            </a:lvl6pPr>
            <a:lvl7pPr marL="2742716" marR="0" lvl="6" indent="0" algn="ctr" rtl="0">
              <a:spcBef>
                <a:spcPts val="400"/>
              </a:spcBef>
              <a:buClr>
                <a:schemeClr val="lt1"/>
              </a:buClr>
              <a:buFont typeface="Arial"/>
              <a:buNone/>
              <a:defRPr>
                <a:solidFill>
                  <a:schemeClr val="lt1"/>
                </a:solidFill>
              </a:defRPr>
            </a:lvl7pPr>
            <a:lvl8pPr marL="3199834" marR="0" lvl="7" indent="0" algn="ctr" rtl="0">
              <a:spcBef>
                <a:spcPts val="400"/>
              </a:spcBef>
              <a:buClr>
                <a:schemeClr val="lt1"/>
              </a:buClr>
              <a:buFont typeface="Arial"/>
              <a:buNone/>
              <a:defRPr>
                <a:solidFill>
                  <a:schemeClr val="lt1"/>
                </a:solidFill>
              </a:defRPr>
            </a:lvl8pPr>
            <a:lvl9pPr marL="3656954" marR="0" lvl="8" indent="0" algn="ctr" rtl="0">
              <a:spcBef>
                <a:spcPts val="400"/>
              </a:spcBef>
              <a:buClr>
                <a:schemeClr val="lt1"/>
              </a:buClr>
              <a:buFont typeface="Arial"/>
              <a:buNone/>
              <a:defRPr>
                <a:solidFill>
                  <a:schemeClr val="lt1"/>
                </a:solidFill>
              </a:defRPr>
            </a:lvl9pPr>
          </a:lstStyle>
          <a:p>
            <a:endParaRPr/>
          </a:p>
        </p:txBody>
      </p:sp>
      <p:sp>
        <p:nvSpPr>
          <p:cNvPr id="14" name="Shape 14"/>
          <p:cNvSpPr txBox="1">
            <a:spLocks noGrp="1"/>
          </p:cNvSpPr>
          <p:nvPr>
            <p:ph type="sldNum" idx="12"/>
          </p:nvPr>
        </p:nvSpPr>
        <p:spPr>
          <a:xfrm>
            <a:off x="8017075" y="6356350"/>
            <a:ext cx="669600" cy="365100"/>
          </a:xfrm>
          <a:prstGeom prst="rect">
            <a:avLst/>
          </a:prstGeom>
          <a:noFill/>
          <a:ln>
            <a:noFill/>
          </a:ln>
        </p:spPr>
        <p:txBody>
          <a:bodyPr lIns="91409" tIns="45692" rIns="91409" bIns="45692"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
        <p:nvSpPr>
          <p:cNvPr id="15" name="Shape 15"/>
          <p:cNvSpPr/>
          <p:nvPr/>
        </p:nvSpPr>
        <p:spPr>
          <a:xfrm>
            <a:off x="2286000" y="5949280"/>
            <a:ext cx="4572000" cy="683100"/>
          </a:xfrm>
          <a:prstGeom prst="rect">
            <a:avLst/>
          </a:prstGeom>
          <a:noFill/>
          <a:ln>
            <a:noFill/>
          </a:ln>
        </p:spPr>
        <p:txBody>
          <a:bodyPr lIns="91409" tIns="45692" rIns="91409" bIns="45692" anchor="t" anchorCtr="0">
            <a:noAutofit/>
          </a:bodyPr>
          <a:lstStyle/>
          <a:p>
            <a:pPr algn="ctr" defTabSz="914239">
              <a:lnSpc>
                <a:spcPct val="120000"/>
              </a:lnSpc>
              <a:buSzPct val="25000"/>
            </a:pPr>
            <a:r>
              <a:rPr lang="en" sz="1600" u="sng" kern="0">
                <a:solidFill>
                  <a:srgbClr val="0000FF"/>
                </a:solidFill>
                <a:latin typeface="Calibri"/>
                <a:ea typeface="Calibri"/>
                <a:cs typeface="Calibri"/>
                <a:sym typeface="Calibri"/>
                <a:hlinkClick r:id="rId2"/>
              </a:rPr>
              <a:t>www.europeanspallationsource.se</a:t>
            </a:r>
          </a:p>
        </p:txBody>
      </p:sp>
    </p:spTree>
    <p:extLst>
      <p:ext uri="{BB962C8B-B14F-4D97-AF65-F5344CB8AC3E}">
        <p14:creationId xmlns:p14="http://schemas.microsoft.com/office/powerpoint/2010/main" val="2488134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Single Content">
    <p:spTree>
      <p:nvGrpSpPr>
        <p:cNvPr id="1" name="Shape 16"/>
        <p:cNvGrpSpPr/>
        <p:nvPr/>
      </p:nvGrpSpPr>
      <p:grpSpPr>
        <a:xfrm>
          <a:off x="0" y="0"/>
          <a:ext cx="0" cy="0"/>
          <a:chOff x="0" y="0"/>
          <a:chExt cx="0" cy="0"/>
        </a:xfrm>
      </p:grpSpPr>
      <p:sp>
        <p:nvSpPr>
          <p:cNvPr id="17" name="Shape 17"/>
          <p:cNvSpPr/>
          <p:nvPr/>
        </p:nvSpPr>
        <p:spPr>
          <a:xfrm>
            <a:off x="0" y="0"/>
            <a:ext cx="9144000" cy="1434300"/>
          </a:xfrm>
          <a:prstGeom prst="rect">
            <a:avLst/>
          </a:prstGeom>
          <a:solidFill>
            <a:srgbClr val="0094CA"/>
          </a:solidFill>
          <a:ln>
            <a:noFill/>
          </a:ln>
        </p:spPr>
        <p:txBody>
          <a:bodyPr lIns="91409" tIns="45692" rIns="91409" bIns="45692" anchor="ctr" anchorCtr="0">
            <a:noAutofit/>
          </a:bodyPr>
          <a:lstStyle/>
          <a:p>
            <a:pPr algn="ctr" defTabSz="914239"/>
            <a:endParaRPr kern="0">
              <a:solidFill>
                <a:srgbClr val="0094CA"/>
              </a:solidFill>
              <a:latin typeface="Calibri"/>
              <a:ea typeface="Calibri"/>
              <a:cs typeface="Calibri"/>
              <a:sym typeface="Calibri"/>
            </a:endParaRPr>
          </a:p>
        </p:txBody>
      </p:sp>
      <p:sp>
        <p:nvSpPr>
          <p:cNvPr id="18" name="Shape 18"/>
          <p:cNvSpPr txBox="1">
            <a:spLocks noGrp="1"/>
          </p:cNvSpPr>
          <p:nvPr>
            <p:ph type="title"/>
          </p:nvPr>
        </p:nvSpPr>
        <p:spPr>
          <a:xfrm>
            <a:off x="457202" y="274637"/>
            <a:ext cx="7139100" cy="1143300"/>
          </a:xfrm>
          <a:prstGeom prst="rect">
            <a:avLst/>
          </a:prstGeom>
          <a:noFill/>
          <a:ln>
            <a:noFill/>
          </a:ln>
        </p:spPr>
        <p:txBody>
          <a:bodyPr lIns="91409" tIns="91409" rIns="91409" bIns="91409" anchor="ctr" anchorCtr="0"/>
          <a:lstStyle>
            <a:lvl1pPr lvl="0" algn="l" rtl="0">
              <a:spcBef>
                <a:spcPts val="0"/>
              </a:spcBef>
              <a:buClr>
                <a:schemeClr val="lt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body" idx="1"/>
          </p:nvPr>
        </p:nvSpPr>
        <p:spPr>
          <a:xfrm>
            <a:off x="457200" y="1600200"/>
            <a:ext cx="8229600" cy="4850700"/>
          </a:xfrm>
          <a:prstGeom prst="rect">
            <a:avLst/>
          </a:prstGeom>
          <a:noFill/>
          <a:ln>
            <a:noFill/>
          </a:ln>
        </p:spPr>
        <p:txBody>
          <a:bodyPr lIns="91409" tIns="91409" rIns="91409" bIns="91409" anchor="t" anchorCtr="0"/>
          <a:lstStyle>
            <a:lvl1pPr lvl="0" rtl="0">
              <a:lnSpc>
                <a:spcPct val="100000"/>
              </a:lnSpc>
              <a:spcBef>
                <a:spcPts val="0"/>
              </a:spcBef>
              <a:buClr>
                <a:srgbClr val="666666"/>
              </a:buClr>
              <a:buFont typeface="Calibri"/>
              <a:defRPr>
                <a:solidFill>
                  <a:srgbClr val="666666"/>
                </a:solidFill>
                <a:latin typeface="Calibri"/>
                <a:ea typeface="Calibri"/>
                <a:cs typeface="Calibri"/>
                <a:sym typeface="Calibri"/>
              </a:defRPr>
            </a:lvl1pPr>
            <a:lvl2pPr lvl="1" rtl="0">
              <a:lnSpc>
                <a:spcPct val="100000"/>
              </a:lnSpc>
              <a:spcBef>
                <a:spcPts val="0"/>
              </a:spcBef>
              <a:buClr>
                <a:srgbClr val="0B5394"/>
              </a:buClr>
              <a:buFont typeface="Calibri"/>
              <a:defRPr>
                <a:solidFill>
                  <a:srgbClr val="0B5394"/>
                </a:solidFill>
                <a:latin typeface="Calibri"/>
                <a:ea typeface="Calibri"/>
                <a:cs typeface="Calibri"/>
                <a:sym typeface="Calibri"/>
              </a:defRPr>
            </a:lvl2pPr>
            <a:lvl3pPr lvl="2" rtl="0">
              <a:lnSpc>
                <a:spcPct val="100000"/>
              </a:lnSpc>
              <a:spcBef>
                <a:spcPts val="0"/>
              </a:spcBef>
              <a:buFont typeface="Calibri"/>
              <a:defRPr>
                <a:latin typeface="Calibri"/>
                <a:ea typeface="Calibri"/>
                <a:cs typeface="Calibri"/>
                <a:sym typeface="Calibri"/>
              </a:defRPr>
            </a:lvl3pPr>
            <a:lvl4pPr lvl="3" rtl="0">
              <a:lnSpc>
                <a:spcPct val="100000"/>
              </a:lnSpc>
              <a:spcBef>
                <a:spcPts val="0"/>
              </a:spcBef>
              <a:buSzPct val="100000"/>
              <a:buFont typeface="Calibri"/>
              <a:defRPr sz="1200">
                <a:latin typeface="Calibri"/>
                <a:ea typeface="Calibri"/>
                <a:cs typeface="Calibri"/>
                <a:sym typeface="Calibri"/>
              </a:defRPr>
            </a:lvl4pPr>
            <a:lvl5pPr lvl="4" rtl="0">
              <a:lnSpc>
                <a:spcPct val="100000"/>
              </a:lnSpc>
              <a:spcBef>
                <a:spcPts val="0"/>
              </a:spcBef>
              <a:buSzPct val="100000"/>
              <a:buFont typeface="Calibri"/>
              <a:defRPr sz="1200">
                <a:latin typeface="Calibri"/>
                <a:ea typeface="Calibri"/>
                <a:cs typeface="Calibri"/>
                <a:sym typeface="Calibri"/>
              </a:defRPr>
            </a:lvl5pPr>
            <a:lvl6pPr lvl="5" rtl="0">
              <a:lnSpc>
                <a:spcPct val="100000"/>
              </a:lnSpc>
              <a:spcBef>
                <a:spcPts val="0"/>
              </a:spcBef>
              <a:buSzPct val="100000"/>
              <a:buFont typeface="Calibri"/>
              <a:defRPr sz="1200">
                <a:latin typeface="Calibri"/>
                <a:ea typeface="Calibri"/>
                <a:cs typeface="Calibri"/>
                <a:sym typeface="Calibri"/>
              </a:defRPr>
            </a:lvl6pPr>
            <a:lvl7pPr lvl="6" rtl="0">
              <a:lnSpc>
                <a:spcPct val="100000"/>
              </a:lnSpc>
              <a:spcBef>
                <a:spcPts val="0"/>
              </a:spcBef>
              <a:buSzPct val="100000"/>
              <a:buFont typeface="Calibri"/>
              <a:defRPr sz="1200">
                <a:latin typeface="Calibri"/>
                <a:ea typeface="Calibri"/>
                <a:cs typeface="Calibri"/>
                <a:sym typeface="Calibri"/>
              </a:defRPr>
            </a:lvl7pPr>
            <a:lvl8pPr lvl="7" rtl="0">
              <a:lnSpc>
                <a:spcPct val="100000"/>
              </a:lnSpc>
              <a:spcBef>
                <a:spcPts val="0"/>
              </a:spcBef>
              <a:buSzPct val="100000"/>
              <a:buFont typeface="Calibri"/>
              <a:defRPr sz="1200">
                <a:latin typeface="Calibri"/>
                <a:ea typeface="Calibri"/>
                <a:cs typeface="Calibri"/>
                <a:sym typeface="Calibri"/>
              </a:defRPr>
            </a:lvl8pPr>
            <a:lvl9pPr lvl="8" rtl="0">
              <a:lnSpc>
                <a:spcPct val="100000"/>
              </a:lnSpc>
              <a:spcBef>
                <a:spcPts val="0"/>
              </a:spcBef>
              <a:buSzPct val="100000"/>
              <a:buFont typeface="Calibri"/>
              <a:defRPr sz="1200">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017075" y="6356350"/>
            <a:ext cx="669600" cy="365100"/>
          </a:xfrm>
          <a:prstGeom prst="rect">
            <a:avLst/>
          </a:prstGeom>
          <a:noFill/>
          <a:ln>
            <a:noFill/>
          </a:ln>
        </p:spPr>
        <p:txBody>
          <a:bodyPr lIns="91409" tIns="45692" rIns="91409" bIns="45692"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21" name="Shape 2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594007" y="319530"/>
            <a:ext cx="1370400" cy="733200"/>
          </a:xfrm>
          <a:prstGeom prst="rect">
            <a:avLst/>
          </a:prstGeom>
          <a:noFill/>
          <a:ln>
            <a:noFill/>
          </a:ln>
        </p:spPr>
      </p:pic>
    </p:spTree>
    <p:extLst>
      <p:ext uri="{BB962C8B-B14F-4D97-AF65-F5344CB8AC3E}">
        <p14:creationId xmlns:p14="http://schemas.microsoft.com/office/powerpoint/2010/main" val="21558865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2"/>
        <p:cNvGrpSpPr/>
        <p:nvPr/>
      </p:nvGrpSpPr>
      <p:grpSpPr>
        <a:xfrm>
          <a:off x="0" y="0"/>
          <a:ext cx="0" cy="0"/>
          <a:chOff x="0" y="0"/>
          <a:chExt cx="0" cy="0"/>
        </a:xfrm>
      </p:grpSpPr>
      <p:sp>
        <p:nvSpPr>
          <p:cNvPr id="23" name="Shape 23"/>
          <p:cNvSpPr/>
          <p:nvPr/>
        </p:nvSpPr>
        <p:spPr>
          <a:xfrm>
            <a:off x="0" y="0"/>
            <a:ext cx="9144000" cy="1434300"/>
          </a:xfrm>
          <a:prstGeom prst="rect">
            <a:avLst/>
          </a:prstGeom>
          <a:solidFill>
            <a:srgbClr val="0094CA"/>
          </a:solidFill>
          <a:ln>
            <a:noFill/>
          </a:ln>
        </p:spPr>
        <p:txBody>
          <a:bodyPr lIns="91409" tIns="45692" rIns="91409" bIns="45692" anchor="ctr" anchorCtr="0">
            <a:noAutofit/>
          </a:bodyPr>
          <a:lstStyle/>
          <a:p>
            <a:pPr algn="ctr" defTabSz="914239"/>
            <a:endParaRPr kern="0">
              <a:solidFill>
                <a:srgbClr val="0094CA"/>
              </a:solidFill>
              <a:latin typeface="Calibri"/>
              <a:ea typeface="Calibri"/>
              <a:cs typeface="Calibri"/>
              <a:sym typeface="Calibri"/>
            </a:endParaRPr>
          </a:p>
        </p:txBody>
      </p:sp>
      <p:sp>
        <p:nvSpPr>
          <p:cNvPr id="24" name="Shape 24"/>
          <p:cNvSpPr txBox="1">
            <a:spLocks noGrp="1"/>
          </p:cNvSpPr>
          <p:nvPr>
            <p:ph type="title"/>
          </p:nvPr>
        </p:nvSpPr>
        <p:spPr>
          <a:xfrm>
            <a:off x="457202" y="274637"/>
            <a:ext cx="7139100" cy="1143300"/>
          </a:xfrm>
          <a:prstGeom prst="rect">
            <a:avLst/>
          </a:prstGeom>
          <a:noFill/>
          <a:ln>
            <a:noFill/>
          </a:ln>
        </p:spPr>
        <p:txBody>
          <a:bodyPr lIns="91409" tIns="91409" rIns="91409" bIns="91409" anchor="ctr" anchorCtr="0"/>
          <a:lstStyle>
            <a:lvl1pPr lvl="0" algn="l" rtl="0">
              <a:spcBef>
                <a:spcPts val="0"/>
              </a:spcBef>
              <a:buClr>
                <a:schemeClr val="lt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457200" y="1600200"/>
            <a:ext cx="4038600" cy="4755900"/>
          </a:xfrm>
          <a:prstGeom prst="rect">
            <a:avLst/>
          </a:prstGeom>
          <a:noFill/>
          <a:ln>
            <a:noFill/>
          </a:ln>
        </p:spPr>
        <p:txBody>
          <a:bodyPr lIns="91409" tIns="91409" rIns="91409" bIns="91409" anchor="t" anchorCtr="0"/>
          <a:lstStyle>
            <a:lvl1pPr lvl="0" rtl="0">
              <a:lnSpc>
                <a:spcPct val="100000"/>
              </a:lnSpc>
              <a:spcBef>
                <a:spcPts val="0"/>
              </a:spcBef>
              <a:defRPr/>
            </a:lvl1pPr>
            <a:lvl2pPr lvl="1" rtl="0">
              <a:lnSpc>
                <a:spcPct val="100000"/>
              </a:lnSpc>
              <a:spcBef>
                <a:spcPts val="0"/>
              </a:spcBef>
              <a:defRPr/>
            </a:lvl2pPr>
            <a:lvl3pPr lvl="2" rtl="0">
              <a:lnSpc>
                <a:spcPct val="100000"/>
              </a:lnSpc>
              <a:spcBef>
                <a:spcPts val="0"/>
              </a:spcBef>
              <a:defRPr/>
            </a:lvl3pPr>
            <a:lvl4pPr lvl="3" rtl="0">
              <a:lnSpc>
                <a:spcPct val="100000"/>
              </a:lnSpc>
              <a:spcBef>
                <a:spcPts val="0"/>
              </a:spcBef>
              <a:defRPr/>
            </a:lvl4pPr>
            <a:lvl5pPr lvl="4" rtl="0">
              <a:lnSpc>
                <a:spcPct val="100000"/>
              </a:lnSpc>
              <a:spcBef>
                <a:spcPts val="0"/>
              </a:spcBef>
              <a:defRPr/>
            </a:lvl5pPr>
            <a:lvl6pPr lvl="5" rtl="0">
              <a:lnSpc>
                <a:spcPct val="100000"/>
              </a:lnSpc>
              <a:spcBef>
                <a:spcPts val="0"/>
              </a:spcBef>
              <a:defRPr/>
            </a:lvl6pPr>
            <a:lvl7pPr lvl="6" rtl="0">
              <a:lnSpc>
                <a:spcPct val="100000"/>
              </a:lnSpc>
              <a:spcBef>
                <a:spcPts val="0"/>
              </a:spcBef>
              <a:defRPr/>
            </a:lvl7pPr>
            <a:lvl8pPr lvl="7" rtl="0">
              <a:lnSpc>
                <a:spcPct val="100000"/>
              </a:lnSpc>
              <a:spcBef>
                <a:spcPts val="0"/>
              </a:spcBef>
              <a:defRPr/>
            </a:lvl8pPr>
            <a:lvl9pPr lvl="8" rtl="0">
              <a:lnSpc>
                <a:spcPct val="100000"/>
              </a:lnSpc>
              <a:spcBef>
                <a:spcPts val="0"/>
              </a:spcBef>
              <a:defRPr/>
            </a:lvl9pPr>
          </a:lstStyle>
          <a:p>
            <a:endParaRPr/>
          </a:p>
        </p:txBody>
      </p:sp>
      <p:sp>
        <p:nvSpPr>
          <p:cNvPr id="26" name="Shape 26"/>
          <p:cNvSpPr txBox="1">
            <a:spLocks noGrp="1"/>
          </p:cNvSpPr>
          <p:nvPr>
            <p:ph type="body" idx="2"/>
          </p:nvPr>
        </p:nvSpPr>
        <p:spPr>
          <a:xfrm>
            <a:off x="4648200" y="1600200"/>
            <a:ext cx="4038600" cy="4824000"/>
          </a:xfrm>
          <a:prstGeom prst="rect">
            <a:avLst/>
          </a:prstGeom>
          <a:noFill/>
          <a:ln>
            <a:noFill/>
          </a:ln>
        </p:spPr>
        <p:txBody>
          <a:bodyPr lIns="91409" tIns="91409" rIns="91409" bIns="91409" anchor="t" anchorCtr="0"/>
          <a:lstStyle>
            <a:lvl1pPr lvl="0" rtl="0">
              <a:lnSpc>
                <a:spcPct val="100000"/>
              </a:lnSpc>
              <a:spcBef>
                <a:spcPts val="0"/>
              </a:spcBef>
              <a:defRPr/>
            </a:lvl1pPr>
            <a:lvl2pPr lvl="1" rtl="0">
              <a:lnSpc>
                <a:spcPct val="100000"/>
              </a:lnSpc>
              <a:spcBef>
                <a:spcPts val="0"/>
              </a:spcBef>
              <a:defRPr/>
            </a:lvl2pPr>
            <a:lvl3pPr lvl="2" rtl="0">
              <a:lnSpc>
                <a:spcPct val="100000"/>
              </a:lnSpc>
              <a:spcBef>
                <a:spcPts val="0"/>
              </a:spcBef>
              <a:defRPr/>
            </a:lvl3pPr>
            <a:lvl4pPr lvl="3" rtl="0">
              <a:lnSpc>
                <a:spcPct val="100000"/>
              </a:lnSpc>
              <a:spcBef>
                <a:spcPts val="0"/>
              </a:spcBef>
              <a:defRPr/>
            </a:lvl4pPr>
            <a:lvl5pPr lvl="4" rtl="0">
              <a:lnSpc>
                <a:spcPct val="100000"/>
              </a:lnSpc>
              <a:spcBef>
                <a:spcPts val="0"/>
              </a:spcBef>
              <a:defRPr/>
            </a:lvl5pPr>
            <a:lvl6pPr lvl="5" rtl="0">
              <a:lnSpc>
                <a:spcPct val="100000"/>
              </a:lnSpc>
              <a:spcBef>
                <a:spcPts val="0"/>
              </a:spcBef>
              <a:defRPr/>
            </a:lvl6pPr>
            <a:lvl7pPr lvl="6" rtl="0">
              <a:lnSpc>
                <a:spcPct val="100000"/>
              </a:lnSpc>
              <a:spcBef>
                <a:spcPts val="0"/>
              </a:spcBef>
              <a:defRPr/>
            </a:lvl7pPr>
            <a:lvl8pPr lvl="7" rtl="0">
              <a:lnSpc>
                <a:spcPct val="100000"/>
              </a:lnSpc>
              <a:spcBef>
                <a:spcPts val="0"/>
              </a:spcBef>
              <a:defRPr/>
            </a:lvl8pPr>
            <a:lvl9pPr lvl="8" rtl="0">
              <a:lnSpc>
                <a:spcPct val="100000"/>
              </a:lnSpc>
              <a:spcBef>
                <a:spcPts val="0"/>
              </a:spcBef>
              <a:defRPr/>
            </a:lvl9pPr>
          </a:lstStyle>
          <a:p>
            <a:endParaRPr/>
          </a:p>
        </p:txBody>
      </p:sp>
      <p:sp>
        <p:nvSpPr>
          <p:cNvPr id="27" name="Shape 27"/>
          <p:cNvSpPr txBox="1">
            <a:spLocks noGrp="1"/>
          </p:cNvSpPr>
          <p:nvPr>
            <p:ph type="sldNum" idx="12"/>
          </p:nvPr>
        </p:nvSpPr>
        <p:spPr>
          <a:xfrm>
            <a:off x="8017075" y="6356350"/>
            <a:ext cx="669600" cy="365100"/>
          </a:xfrm>
          <a:prstGeom prst="rect">
            <a:avLst/>
          </a:prstGeom>
          <a:noFill/>
          <a:ln>
            <a:noFill/>
          </a:ln>
        </p:spPr>
        <p:txBody>
          <a:bodyPr lIns="91409" tIns="45692" rIns="91409" bIns="45692"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pic>
        <p:nvPicPr>
          <p:cNvPr id="28" name="Shape 2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604661" y="260647"/>
            <a:ext cx="1359900" cy="727500"/>
          </a:xfrm>
          <a:prstGeom prst="rect">
            <a:avLst/>
          </a:prstGeom>
          <a:noFill/>
          <a:ln>
            <a:noFill/>
          </a:ln>
        </p:spPr>
      </p:pic>
    </p:spTree>
    <p:extLst>
      <p:ext uri="{BB962C8B-B14F-4D97-AF65-F5344CB8AC3E}">
        <p14:creationId xmlns:p14="http://schemas.microsoft.com/office/powerpoint/2010/main" val="3773235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2" y="274637"/>
            <a:ext cx="7139100" cy="1143300"/>
          </a:xfrm>
          <a:prstGeom prst="rect">
            <a:avLst/>
          </a:prstGeom>
        </p:spPr>
        <p:txBody>
          <a:bodyPr lIns="91409" tIns="91409" rIns="91409" bIns="91409"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sp>
        <p:nvSpPr>
          <p:cNvPr id="31" name="Shape 31"/>
          <p:cNvSpPr txBox="1">
            <a:spLocks noGrp="1"/>
          </p:cNvSpPr>
          <p:nvPr>
            <p:ph type="sldNum" idx="12"/>
          </p:nvPr>
        </p:nvSpPr>
        <p:spPr>
          <a:xfrm>
            <a:off x="8017075" y="6356350"/>
            <a:ext cx="669600" cy="365100"/>
          </a:xfrm>
          <a:prstGeom prst="rect">
            <a:avLst/>
          </a:prstGeom>
        </p:spPr>
        <p:txBody>
          <a:bodyPr lIns="91409" tIns="45692" rIns="91409" bIns="45692" anchor="ctr" anchorCtr="0">
            <a:noAutofit/>
          </a:bodyPr>
          <a:lstStyle/>
          <a:p>
            <a:pPr>
              <a:buClr>
                <a:srgbClr val="000000"/>
              </a:buClr>
              <a:buSzPct val="25000"/>
              <a:buFont typeface="Arial"/>
              <a:buNone/>
            </a:pPr>
            <a:fld id="{00000000-1234-1234-1234-123412341234}" type="slidenum">
              <a:rPr lang="en">
                <a:solidFill>
                  <a:srgbClr val="000000"/>
                </a:solidFill>
                <a:latin typeface="Arial"/>
              </a:rPr>
              <a:pPr>
                <a:buClr>
                  <a:srgbClr val="000000"/>
                </a:buClr>
                <a:buSzPct val="25000"/>
                <a:buFont typeface="Arial"/>
                <a:buNone/>
              </a:pPr>
              <a:t>‹#›</a:t>
            </a:fld>
            <a:endParaRPr lang="en">
              <a:solidFill>
                <a:srgbClr val="000000"/>
              </a:solidFill>
              <a:latin typeface="Arial"/>
            </a:endParaRPr>
          </a:p>
        </p:txBody>
      </p:sp>
    </p:spTree>
    <p:extLst>
      <p:ext uri="{BB962C8B-B14F-4D97-AF65-F5344CB8AC3E}">
        <p14:creationId xmlns:p14="http://schemas.microsoft.com/office/powerpoint/2010/main" val="3820609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752600" y="274637"/>
            <a:ext cx="6934200" cy="1143300"/>
          </a:xfrm>
          <a:prstGeom prst="rect">
            <a:avLst/>
          </a:prstGeom>
          <a:noFill/>
          <a:ln>
            <a:noFill/>
          </a:ln>
        </p:spPr>
        <p:txBody>
          <a:bodyPr lIns="91409" tIns="91409" rIns="91409" bIns="91409"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4" name="Shape 34"/>
          <p:cNvSpPr txBox="1">
            <a:spLocks noGrp="1"/>
          </p:cNvSpPr>
          <p:nvPr>
            <p:ph type="dt" idx="10"/>
          </p:nvPr>
        </p:nvSpPr>
        <p:spPr>
          <a:xfrm>
            <a:off x="457202" y="6356350"/>
            <a:ext cx="2133600" cy="365100"/>
          </a:xfrm>
          <a:prstGeom prst="rect">
            <a:avLst/>
          </a:prstGeom>
          <a:noFill/>
          <a:ln>
            <a:noFill/>
          </a:ln>
        </p:spPr>
        <p:txBody>
          <a:bodyPr lIns="91409" tIns="91409" rIns="91409" bIns="91409"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119" marR="0" lvl="1" indent="0" algn="l" rtl="0">
              <a:spcBef>
                <a:spcPts val="0"/>
              </a:spcBef>
              <a:defRPr sz="1800" b="0" i="0" u="none" strike="noStrike" cap="none">
                <a:solidFill>
                  <a:schemeClr val="dk1"/>
                </a:solidFill>
                <a:latin typeface="Calibri"/>
                <a:ea typeface="Calibri"/>
                <a:cs typeface="Calibri"/>
                <a:sym typeface="Calibri"/>
              </a:defRPr>
            </a:lvl2pPr>
            <a:lvl3pPr marL="914239" marR="0" lvl="2" indent="0" algn="l" rtl="0">
              <a:spcBef>
                <a:spcPts val="0"/>
              </a:spcBef>
              <a:defRPr sz="1800" b="0" i="0" u="none" strike="noStrike" cap="none">
                <a:solidFill>
                  <a:schemeClr val="dk1"/>
                </a:solidFill>
                <a:latin typeface="Calibri"/>
                <a:ea typeface="Calibri"/>
                <a:cs typeface="Calibri"/>
                <a:sym typeface="Calibri"/>
              </a:defRPr>
            </a:lvl3pPr>
            <a:lvl4pPr marL="1371358" marR="0" lvl="3" indent="0" algn="l" rtl="0">
              <a:spcBef>
                <a:spcPts val="0"/>
              </a:spcBef>
              <a:defRPr sz="1800" b="0" i="0" u="none" strike="noStrike" cap="none">
                <a:solidFill>
                  <a:schemeClr val="dk1"/>
                </a:solidFill>
                <a:latin typeface="Calibri"/>
                <a:ea typeface="Calibri"/>
                <a:cs typeface="Calibri"/>
                <a:sym typeface="Calibri"/>
              </a:defRPr>
            </a:lvl4pPr>
            <a:lvl5pPr marL="1828477" marR="0" lvl="4" indent="0" algn="l" rtl="0">
              <a:spcBef>
                <a:spcPts val="0"/>
              </a:spcBef>
              <a:defRPr sz="1800" b="0" i="0" u="none" strike="noStrike" cap="none">
                <a:solidFill>
                  <a:schemeClr val="dk1"/>
                </a:solidFill>
                <a:latin typeface="Calibri"/>
                <a:ea typeface="Calibri"/>
                <a:cs typeface="Calibri"/>
                <a:sym typeface="Calibri"/>
              </a:defRPr>
            </a:lvl5pPr>
            <a:lvl6pPr marL="2285596" marR="0" lvl="5" indent="0" algn="l" rtl="0">
              <a:spcBef>
                <a:spcPts val="0"/>
              </a:spcBef>
              <a:defRPr sz="1800" b="0" i="0" u="none" strike="noStrike" cap="none">
                <a:solidFill>
                  <a:schemeClr val="dk1"/>
                </a:solidFill>
                <a:latin typeface="Calibri"/>
                <a:ea typeface="Calibri"/>
                <a:cs typeface="Calibri"/>
                <a:sym typeface="Calibri"/>
              </a:defRPr>
            </a:lvl6pPr>
            <a:lvl7pPr marL="2742716" marR="0" lvl="6" indent="0" algn="l" rtl="0">
              <a:spcBef>
                <a:spcPts val="0"/>
              </a:spcBef>
              <a:defRPr sz="1800" b="0" i="0" u="none" strike="noStrike" cap="none">
                <a:solidFill>
                  <a:schemeClr val="dk1"/>
                </a:solidFill>
                <a:latin typeface="Calibri"/>
                <a:ea typeface="Calibri"/>
                <a:cs typeface="Calibri"/>
                <a:sym typeface="Calibri"/>
              </a:defRPr>
            </a:lvl7pPr>
            <a:lvl8pPr marL="3199834" marR="0" lvl="7" indent="0" algn="l" rtl="0">
              <a:spcBef>
                <a:spcPts val="0"/>
              </a:spcBef>
              <a:defRPr sz="1800" b="0" i="0" u="none" strike="noStrike" cap="none">
                <a:solidFill>
                  <a:schemeClr val="dk1"/>
                </a:solidFill>
                <a:latin typeface="Calibri"/>
                <a:ea typeface="Calibri"/>
                <a:cs typeface="Calibri"/>
                <a:sym typeface="Calibri"/>
              </a:defRPr>
            </a:lvl8pPr>
            <a:lvl9pPr marL="3656954"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239"/>
            <a:endParaRPr lang="en-US" kern="0"/>
          </a:p>
        </p:txBody>
      </p:sp>
      <p:sp>
        <p:nvSpPr>
          <p:cNvPr id="35" name="Shape 35"/>
          <p:cNvSpPr txBox="1">
            <a:spLocks noGrp="1"/>
          </p:cNvSpPr>
          <p:nvPr>
            <p:ph type="ftr" idx="11"/>
          </p:nvPr>
        </p:nvSpPr>
        <p:spPr>
          <a:xfrm>
            <a:off x="3124200" y="6356350"/>
            <a:ext cx="2895600" cy="365100"/>
          </a:xfrm>
          <a:prstGeom prst="rect">
            <a:avLst/>
          </a:prstGeom>
          <a:noFill/>
          <a:ln>
            <a:noFill/>
          </a:ln>
        </p:spPr>
        <p:txBody>
          <a:bodyPr lIns="91409" tIns="91409" rIns="91409" bIns="91409"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119" marR="0" lvl="1" indent="0" algn="l" rtl="0">
              <a:spcBef>
                <a:spcPts val="0"/>
              </a:spcBef>
              <a:defRPr sz="1800" b="0" i="0" u="none" strike="noStrike" cap="none">
                <a:solidFill>
                  <a:schemeClr val="dk1"/>
                </a:solidFill>
                <a:latin typeface="Calibri"/>
                <a:ea typeface="Calibri"/>
                <a:cs typeface="Calibri"/>
                <a:sym typeface="Calibri"/>
              </a:defRPr>
            </a:lvl2pPr>
            <a:lvl3pPr marL="914239" marR="0" lvl="2" indent="0" algn="l" rtl="0">
              <a:spcBef>
                <a:spcPts val="0"/>
              </a:spcBef>
              <a:defRPr sz="1800" b="0" i="0" u="none" strike="noStrike" cap="none">
                <a:solidFill>
                  <a:schemeClr val="dk1"/>
                </a:solidFill>
                <a:latin typeface="Calibri"/>
                <a:ea typeface="Calibri"/>
                <a:cs typeface="Calibri"/>
                <a:sym typeface="Calibri"/>
              </a:defRPr>
            </a:lvl3pPr>
            <a:lvl4pPr marL="1371358" marR="0" lvl="3" indent="0" algn="l" rtl="0">
              <a:spcBef>
                <a:spcPts val="0"/>
              </a:spcBef>
              <a:defRPr sz="1800" b="0" i="0" u="none" strike="noStrike" cap="none">
                <a:solidFill>
                  <a:schemeClr val="dk1"/>
                </a:solidFill>
                <a:latin typeface="Calibri"/>
                <a:ea typeface="Calibri"/>
                <a:cs typeface="Calibri"/>
                <a:sym typeface="Calibri"/>
              </a:defRPr>
            </a:lvl4pPr>
            <a:lvl5pPr marL="1828477" marR="0" lvl="4" indent="0" algn="l" rtl="0">
              <a:spcBef>
                <a:spcPts val="0"/>
              </a:spcBef>
              <a:defRPr sz="1800" b="0" i="0" u="none" strike="noStrike" cap="none">
                <a:solidFill>
                  <a:schemeClr val="dk1"/>
                </a:solidFill>
                <a:latin typeface="Calibri"/>
                <a:ea typeface="Calibri"/>
                <a:cs typeface="Calibri"/>
                <a:sym typeface="Calibri"/>
              </a:defRPr>
            </a:lvl5pPr>
            <a:lvl6pPr marL="2285596" marR="0" lvl="5" indent="0" algn="l" rtl="0">
              <a:spcBef>
                <a:spcPts val="0"/>
              </a:spcBef>
              <a:defRPr sz="1800" b="0" i="0" u="none" strike="noStrike" cap="none">
                <a:solidFill>
                  <a:schemeClr val="dk1"/>
                </a:solidFill>
                <a:latin typeface="Calibri"/>
                <a:ea typeface="Calibri"/>
                <a:cs typeface="Calibri"/>
                <a:sym typeface="Calibri"/>
              </a:defRPr>
            </a:lvl6pPr>
            <a:lvl7pPr marL="2742716" marR="0" lvl="6" indent="0" algn="l" rtl="0">
              <a:spcBef>
                <a:spcPts val="0"/>
              </a:spcBef>
              <a:defRPr sz="1800" b="0" i="0" u="none" strike="noStrike" cap="none">
                <a:solidFill>
                  <a:schemeClr val="dk1"/>
                </a:solidFill>
                <a:latin typeface="Calibri"/>
                <a:ea typeface="Calibri"/>
                <a:cs typeface="Calibri"/>
                <a:sym typeface="Calibri"/>
              </a:defRPr>
            </a:lvl7pPr>
            <a:lvl8pPr marL="3199834" marR="0" lvl="7" indent="0" algn="l" rtl="0">
              <a:spcBef>
                <a:spcPts val="0"/>
              </a:spcBef>
              <a:defRPr sz="1800" b="0" i="0" u="none" strike="noStrike" cap="none">
                <a:solidFill>
                  <a:schemeClr val="dk1"/>
                </a:solidFill>
                <a:latin typeface="Calibri"/>
                <a:ea typeface="Calibri"/>
                <a:cs typeface="Calibri"/>
                <a:sym typeface="Calibri"/>
              </a:defRPr>
            </a:lvl8pPr>
            <a:lvl9pPr marL="3656954"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239"/>
            <a:endParaRPr lang="en-US" kern="0"/>
          </a:p>
        </p:txBody>
      </p:sp>
      <p:sp>
        <p:nvSpPr>
          <p:cNvPr id="36" name="Shape 36"/>
          <p:cNvSpPr txBox="1">
            <a:spLocks noGrp="1"/>
          </p:cNvSpPr>
          <p:nvPr>
            <p:ph type="sldNum" idx="12"/>
          </p:nvPr>
        </p:nvSpPr>
        <p:spPr>
          <a:xfrm>
            <a:off x="6553200" y="6356350"/>
            <a:ext cx="2133600" cy="365100"/>
          </a:xfrm>
          <a:prstGeom prst="rect">
            <a:avLst/>
          </a:prstGeom>
          <a:noFill/>
          <a:ln>
            <a:noFill/>
          </a:ln>
        </p:spPr>
        <p:txBody>
          <a:bodyPr lIns="91409" tIns="45692" rIns="91409" bIns="45692"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313774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722314" y="4406900"/>
            <a:ext cx="7772400" cy="1362000"/>
          </a:xfrm>
          <a:prstGeom prst="rect">
            <a:avLst/>
          </a:prstGeom>
          <a:noFill/>
          <a:ln>
            <a:noFill/>
          </a:ln>
        </p:spPr>
        <p:txBody>
          <a:bodyPr lIns="91409" tIns="91409" rIns="91409" bIns="91409" anchor="t" anchorCtr="0"/>
          <a:lstStyle>
            <a:lvl1pPr lvl="0" algn="l" rtl="0">
              <a:spcBef>
                <a:spcPts val="0"/>
              </a:spcBef>
              <a:defRPr sz="4000" b="1"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1"/>
          </p:nvPr>
        </p:nvSpPr>
        <p:spPr>
          <a:xfrm>
            <a:off x="722314" y="2906713"/>
            <a:ext cx="7772400" cy="1500300"/>
          </a:xfrm>
          <a:prstGeom prst="rect">
            <a:avLst/>
          </a:prstGeom>
          <a:noFill/>
          <a:ln>
            <a:noFill/>
          </a:ln>
        </p:spPr>
        <p:txBody>
          <a:bodyPr lIns="91409" tIns="91409" rIns="91409" bIns="91409" anchor="b" anchorCtr="0"/>
          <a:lstStyle>
            <a:lvl1pPr marL="0" lvl="0" indent="0" rtl="0">
              <a:spcBef>
                <a:spcPts val="0"/>
              </a:spcBef>
              <a:buClr>
                <a:srgbClr val="888888"/>
              </a:buClr>
              <a:buFont typeface="Calibri"/>
              <a:buNone/>
              <a:defRPr sz="2000">
                <a:solidFill>
                  <a:srgbClr val="888888"/>
                </a:solidFill>
              </a:defRPr>
            </a:lvl1pPr>
            <a:lvl2pPr marL="457119" lvl="1" indent="0" rtl="0">
              <a:spcBef>
                <a:spcPts val="0"/>
              </a:spcBef>
              <a:buClr>
                <a:srgbClr val="888888"/>
              </a:buClr>
              <a:buFont typeface="Calibri"/>
              <a:buNone/>
              <a:defRPr sz="1800">
                <a:solidFill>
                  <a:srgbClr val="888888"/>
                </a:solidFill>
              </a:defRPr>
            </a:lvl2pPr>
            <a:lvl3pPr marL="914239" lvl="2" indent="0" rtl="0">
              <a:spcBef>
                <a:spcPts val="0"/>
              </a:spcBef>
              <a:buClr>
                <a:srgbClr val="888888"/>
              </a:buClr>
              <a:buFont typeface="Calibri"/>
              <a:buNone/>
              <a:defRPr sz="1600">
                <a:solidFill>
                  <a:srgbClr val="888888"/>
                </a:solidFill>
              </a:defRPr>
            </a:lvl3pPr>
            <a:lvl4pPr marL="1371358" lvl="3" indent="0" rtl="0">
              <a:spcBef>
                <a:spcPts val="0"/>
              </a:spcBef>
              <a:buClr>
                <a:srgbClr val="888888"/>
              </a:buClr>
              <a:buFont typeface="Calibri"/>
              <a:buNone/>
              <a:defRPr sz="1400">
                <a:solidFill>
                  <a:srgbClr val="888888"/>
                </a:solidFill>
              </a:defRPr>
            </a:lvl4pPr>
            <a:lvl5pPr marL="1828477" lvl="4" indent="0" rtl="0">
              <a:spcBef>
                <a:spcPts val="0"/>
              </a:spcBef>
              <a:buClr>
                <a:srgbClr val="888888"/>
              </a:buClr>
              <a:buFont typeface="Calibri"/>
              <a:buNone/>
              <a:defRPr sz="1400">
                <a:solidFill>
                  <a:srgbClr val="888888"/>
                </a:solidFill>
              </a:defRPr>
            </a:lvl5pPr>
            <a:lvl6pPr marL="2285596" lvl="5" indent="0" rtl="0">
              <a:spcBef>
                <a:spcPts val="0"/>
              </a:spcBef>
              <a:buClr>
                <a:srgbClr val="888888"/>
              </a:buClr>
              <a:buFont typeface="Calibri"/>
              <a:buNone/>
              <a:defRPr sz="1400">
                <a:solidFill>
                  <a:srgbClr val="888888"/>
                </a:solidFill>
              </a:defRPr>
            </a:lvl6pPr>
            <a:lvl7pPr marL="2742716" lvl="6" indent="0" rtl="0">
              <a:spcBef>
                <a:spcPts val="0"/>
              </a:spcBef>
              <a:buClr>
                <a:srgbClr val="888888"/>
              </a:buClr>
              <a:buFont typeface="Calibri"/>
              <a:buNone/>
              <a:defRPr sz="1400">
                <a:solidFill>
                  <a:srgbClr val="888888"/>
                </a:solidFill>
              </a:defRPr>
            </a:lvl7pPr>
            <a:lvl8pPr marL="3199834" lvl="7" indent="0" rtl="0">
              <a:spcBef>
                <a:spcPts val="0"/>
              </a:spcBef>
              <a:buClr>
                <a:srgbClr val="888888"/>
              </a:buClr>
              <a:buFont typeface="Calibri"/>
              <a:buNone/>
              <a:defRPr sz="1400">
                <a:solidFill>
                  <a:srgbClr val="888888"/>
                </a:solidFill>
              </a:defRPr>
            </a:lvl8pPr>
            <a:lvl9pPr marL="3656954" lvl="8" indent="0" rtl="0">
              <a:spcBef>
                <a:spcPts val="0"/>
              </a:spcBef>
              <a:buClr>
                <a:srgbClr val="888888"/>
              </a:buClr>
              <a:buFont typeface="Calibri"/>
              <a:buNone/>
              <a:defRPr sz="1400">
                <a:solidFill>
                  <a:srgbClr val="888888"/>
                </a:solidFill>
              </a:defRPr>
            </a:lvl9pPr>
          </a:lstStyle>
          <a:p>
            <a:endParaRPr/>
          </a:p>
        </p:txBody>
      </p:sp>
      <p:sp>
        <p:nvSpPr>
          <p:cNvPr id="40" name="Shape 40"/>
          <p:cNvSpPr txBox="1">
            <a:spLocks noGrp="1"/>
          </p:cNvSpPr>
          <p:nvPr>
            <p:ph type="dt" idx="10"/>
          </p:nvPr>
        </p:nvSpPr>
        <p:spPr>
          <a:xfrm>
            <a:off x="457202" y="6356350"/>
            <a:ext cx="2133600" cy="365100"/>
          </a:xfrm>
          <a:prstGeom prst="rect">
            <a:avLst/>
          </a:prstGeom>
          <a:noFill/>
          <a:ln>
            <a:noFill/>
          </a:ln>
        </p:spPr>
        <p:txBody>
          <a:bodyPr lIns="91409" tIns="91409" rIns="91409" bIns="91409"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119" marR="0" lvl="1" indent="0" algn="l" rtl="0">
              <a:spcBef>
                <a:spcPts val="0"/>
              </a:spcBef>
              <a:defRPr sz="1800" b="0" i="0" u="none" strike="noStrike" cap="none">
                <a:solidFill>
                  <a:schemeClr val="dk1"/>
                </a:solidFill>
                <a:latin typeface="Calibri"/>
                <a:ea typeface="Calibri"/>
                <a:cs typeface="Calibri"/>
                <a:sym typeface="Calibri"/>
              </a:defRPr>
            </a:lvl2pPr>
            <a:lvl3pPr marL="914239" marR="0" lvl="2" indent="0" algn="l" rtl="0">
              <a:spcBef>
                <a:spcPts val="0"/>
              </a:spcBef>
              <a:defRPr sz="1800" b="0" i="0" u="none" strike="noStrike" cap="none">
                <a:solidFill>
                  <a:schemeClr val="dk1"/>
                </a:solidFill>
                <a:latin typeface="Calibri"/>
                <a:ea typeface="Calibri"/>
                <a:cs typeface="Calibri"/>
                <a:sym typeface="Calibri"/>
              </a:defRPr>
            </a:lvl3pPr>
            <a:lvl4pPr marL="1371358" marR="0" lvl="3" indent="0" algn="l" rtl="0">
              <a:spcBef>
                <a:spcPts val="0"/>
              </a:spcBef>
              <a:defRPr sz="1800" b="0" i="0" u="none" strike="noStrike" cap="none">
                <a:solidFill>
                  <a:schemeClr val="dk1"/>
                </a:solidFill>
                <a:latin typeface="Calibri"/>
                <a:ea typeface="Calibri"/>
                <a:cs typeface="Calibri"/>
                <a:sym typeface="Calibri"/>
              </a:defRPr>
            </a:lvl4pPr>
            <a:lvl5pPr marL="1828477" marR="0" lvl="4" indent="0" algn="l" rtl="0">
              <a:spcBef>
                <a:spcPts val="0"/>
              </a:spcBef>
              <a:defRPr sz="1800" b="0" i="0" u="none" strike="noStrike" cap="none">
                <a:solidFill>
                  <a:schemeClr val="dk1"/>
                </a:solidFill>
                <a:latin typeface="Calibri"/>
                <a:ea typeface="Calibri"/>
                <a:cs typeface="Calibri"/>
                <a:sym typeface="Calibri"/>
              </a:defRPr>
            </a:lvl5pPr>
            <a:lvl6pPr marL="2285596" marR="0" lvl="5" indent="0" algn="l" rtl="0">
              <a:spcBef>
                <a:spcPts val="0"/>
              </a:spcBef>
              <a:defRPr sz="1800" b="0" i="0" u="none" strike="noStrike" cap="none">
                <a:solidFill>
                  <a:schemeClr val="dk1"/>
                </a:solidFill>
                <a:latin typeface="Calibri"/>
                <a:ea typeface="Calibri"/>
                <a:cs typeface="Calibri"/>
                <a:sym typeface="Calibri"/>
              </a:defRPr>
            </a:lvl6pPr>
            <a:lvl7pPr marL="2742716" marR="0" lvl="6" indent="0" algn="l" rtl="0">
              <a:spcBef>
                <a:spcPts val="0"/>
              </a:spcBef>
              <a:defRPr sz="1800" b="0" i="0" u="none" strike="noStrike" cap="none">
                <a:solidFill>
                  <a:schemeClr val="dk1"/>
                </a:solidFill>
                <a:latin typeface="Calibri"/>
                <a:ea typeface="Calibri"/>
                <a:cs typeface="Calibri"/>
                <a:sym typeface="Calibri"/>
              </a:defRPr>
            </a:lvl7pPr>
            <a:lvl8pPr marL="3199834" marR="0" lvl="7" indent="0" algn="l" rtl="0">
              <a:spcBef>
                <a:spcPts val="0"/>
              </a:spcBef>
              <a:defRPr sz="1800" b="0" i="0" u="none" strike="noStrike" cap="none">
                <a:solidFill>
                  <a:schemeClr val="dk1"/>
                </a:solidFill>
                <a:latin typeface="Calibri"/>
                <a:ea typeface="Calibri"/>
                <a:cs typeface="Calibri"/>
                <a:sym typeface="Calibri"/>
              </a:defRPr>
            </a:lvl8pPr>
            <a:lvl9pPr marL="3656954"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239"/>
            <a:endParaRPr lang="en-US" kern="0"/>
          </a:p>
        </p:txBody>
      </p:sp>
      <p:sp>
        <p:nvSpPr>
          <p:cNvPr id="41" name="Shape 41"/>
          <p:cNvSpPr txBox="1">
            <a:spLocks noGrp="1"/>
          </p:cNvSpPr>
          <p:nvPr>
            <p:ph type="ftr" idx="11"/>
          </p:nvPr>
        </p:nvSpPr>
        <p:spPr>
          <a:xfrm>
            <a:off x="3124200" y="6356350"/>
            <a:ext cx="2895600" cy="365100"/>
          </a:xfrm>
          <a:prstGeom prst="rect">
            <a:avLst/>
          </a:prstGeom>
          <a:noFill/>
          <a:ln>
            <a:noFill/>
          </a:ln>
        </p:spPr>
        <p:txBody>
          <a:bodyPr lIns="91409" tIns="91409" rIns="91409" bIns="91409"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119" marR="0" lvl="1" indent="0" algn="l" rtl="0">
              <a:spcBef>
                <a:spcPts val="0"/>
              </a:spcBef>
              <a:defRPr sz="1800" b="0" i="0" u="none" strike="noStrike" cap="none">
                <a:solidFill>
                  <a:schemeClr val="dk1"/>
                </a:solidFill>
                <a:latin typeface="Calibri"/>
                <a:ea typeface="Calibri"/>
                <a:cs typeface="Calibri"/>
                <a:sym typeface="Calibri"/>
              </a:defRPr>
            </a:lvl2pPr>
            <a:lvl3pPr marL="914239" marR="0" lvl="2" indent="0" algn="l" rtl="0">
              <a:spcBef>
                <a:spcPts val="0"/>
              </a:spcBef>
              <a:defRPr sz="1800" b="0" i="0" u="none" strike="noStrike" cap="none">
                <a:solidFill>
                  <a:schemeClr val="dk1"/>
                </a:solidFill>
                <a:latin typeface="Calibri"/>
                <a:ea typeface="Calibri"/>
                <a:cs typeface="Calibri"/>
                <a:sym typeface="Calibri"/>
              </a:defRPr>
            </a:lvl3pPr>
            <a:lvl4pPr marL="1371358" marR="0" lvl="3" indent="0" algn="l" rtl="0">
              <a:spcBef>
                <a:spcPts val="0"/>
              </a:spcBef>
              <a:defRPr sz="1800" b="0" i="0" u="none" strike="noStrike" cap="none">
                <a:solidFill>
                  <a:schemeClr val="dk1"/>
                </a:solidFill>
                <a:latin typeface="Calibri"/>
                <a:ea typeface="Calibri"/>
                <a:cs typeface="Calibri"/>
                <a:sym typeface="Calibri"/>
              </a:defRPr>
            </a:lvl4pPr>
            <a:lvl5pPr marL="1828477" marR="0" lvl="4" indent="0" algn="l" rtl="0">
              <a:spcBef>
                <a:spcPts val="0"/>
              </a:spcBef>
              <a:defRPr sz="1800" b="0" i="0" u="none" strike="noStrike" cap="none">
                <a:solidFill>
                  <a:schemeClr val="dk1"/>
                </a:solidFill>
                <a:latin typeface="Calibri"/>
                <a:ea typeface="Calibri"/>
                <a:cs typeface="Calibri"/>
                <a:sym typeface="Calibri"/>
              </a:defRPr>
            </a:lvl5pPr>
            <a:lvl6pPr marL="2285596" marR="0" lvl="5" indent="0" algn="l" rtl="0">
              <a:spcBef>
                <a:spcPts val="0"/>
              </a:spcBef>
              <a:defRPr sz="1800" b="0" i="0" u="none" strike="noStrike" cap="none">
                <a:solidFill>
                  <a:schemeClr val="dk1"/>
                </a:solidFill>
                <a:latin typeface="Calibri"/>
                <a:ea typeface="Calibri"/>
                <a:cs typeface="Calibri"/>
                <a:sym typeface="Calibri"/>
              </a:defRPr>
            </a:lvl6pPr>
            <a:lvl7pPr marL="2742716" marR="0" lvl="6" indent="0" algn="l" rtl="0">
              <a:spcBef>
                <a:spcPts val="0"/>
              </a:spcBef>
              <a:defRPr sz="1800" b="0" i="0" u="none" strike="noStrike" cap="none">
                <a:solidFill>
                  <a:schemeClr val="dk1"/>
                </a:solidFill>
                <a:latin typeface="Calibri"/>
                <a:ea typeface="Calibri"/>
                <a:cs typeface="Calibri"/>
                <a:sym typeface="Calibri"/>
              </a:defRPr>
            </a:lvl7pPr>
            <a:lvl8pPr marL="3199834" marR="0" lvl="7" indent="0" algn="l" rtl="0">
              <a:spcBef>
                <a:spcPts val="0"/>
              </a:spcBef>
              <a:defRPr sz="1800" b="0" i="0" u="none" strike="noStrike" cap="none">
                <a:solidFill>
                  <a:schemeClr val="dk1"/>
                </a:solidFill>
                <a:latin typeface="Calibri"/>
                <a:ea typeface="Calibri"/>
                <a:cs typeface="Calibri"/>
                <a:sym typeface="Calibri"/>
              </a:defRPr>
            </a:lvl8pPr>
            <a:lvl9pPr marL="3656954" marR="0" lvl="8" indent="0" algn="l" rtl="0">
              <a:spcBef>
                <a:spcPts val="0"/>
              </a:spcBef>
              <a:defRPr sz="1800" b="0" i="0" u="none" strike="noStrike" cap="none">
                <a:solidFill>
                  <a:schemeClr val="dk1"/>
                </a:solidFill>
                <a:latin typeface="Calibri"/>
                <a:ea typeface="Calibri"/>
                <a:cs typeface="Calibri"/>
                <a:sym typeface="Calibri"/>
              </a:defRPr>
            </a:lvl9pPr>
          </a:lstStyle>
          <a:p>
            <a:pPr defTabSz="914239"/>
            <a:endParaRPr lang="en-US" kern="0"/>
          </a:p>
        </p:txBody>
      </p:sp>
      <p:sp>
        <p:nvSpPr>
          <p:cNvPr id="42" name="Shape 42"/>
          <p:cNvSpPr txBox="1">
            <a:spLocks noGrp="1"/>
          </p:cNvSpPr>
          <p:nvPr>
            <p:ph type="sldNum" idx="12"/>
          </p:nvPr>
        </p:nvSpPr>
        <p:spPr>
          <a:xfrm>
            <a:off x="6553200" y="6356350"/>
            <a:ext cx="2133600" cy="365100"/>
          </a:xfrm>
          <a:prstGeom prst="rect">
            <a:avLst/>
          </a:prstGeom>
          <a:noFill/>
          <a:ln>
            <a:noFill/>
          </a:ln>
        </p:spPr>
        <p:txBody>
          <a:bodyPr lIns="91409" tIns="45692" rIns="91409" bIns="45692" anchor="ctr" anchorCtr="0">
            <a:noAutofit/>
          </a:bodyPr>
          <a:lstStyle/>
          <a:p>
            <a:pPr algn="r">
              <a:buSzPct val="25000"/>
            </a:pPr>
            <a:fld id="{00000000-1234-1234-1234-123412341234}" type="slidenum">
              <a:rPr lang="en" sz="120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34806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4" indent="0" algn="ctr">
              <a:buNone/>
              <a:defRPr>
                <a:solidFill>
                  <a:schemeClr val="tx1">
                    <a:tint val="75000"/>
                  </a:schemeClr>
                </a:solidFill>
              </a:defRPr>
            </a:lvl8pPr>
            <a:lvl9pPr marL="3656954"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50"/>
            <a:ext cx="1656184" cy="886059"/>
          </a:xfrm>
          <a:prstGeom prst="rect">
            <a:avLst/>
          </a:prstGeom>
        </p:spPr>
      </p:pic>
    </p:spTree>
    <p:extLst>
      <p:ext uri="{BB962C8B-B14F-4D97-AF65-F5344CB8AC3E}">
        <p14:creationId xmlns:p14="http://schemas.microsoft.com/office/powerpoint/2010/main" val="270044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4"/>
            <a:ext cx="7772400" cy="1470025"/>
          </a:xfrm>
        </p:spPr>
        <p:txBody>
          <a:bodyPr/>
          <a:lstStyle>
            <a:lvl1pPr>
              <a:defRPr>
                <a:latin typeface="Helvetica"/>
                <a:cs typeface="Helvetica"/>
              </a:defRPr>
            </a:lvl1p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Helvetica"/>
                <a:cs typeface="Helvetica"/>
              </a:defRPr>
            </a:lvl1pPr>
            <a:lvl2pPr marL="456721" indent="0" algn="ctr">
              <a:buNone/>
              <a:defRPr>
                <a:solidFill>
                  <a:schemeClr val="tx1">
                    <a:tint val="75000"/>
                  </a:schemeClr>
                </a:solidFill>
              </a:defRPr>
            </a:lvl2pPr>
            <a:lvl3pPr marL="913441" indent="0" algn="ctr">
              <a:buNone/>
              <a:defRPr>
                <a:solidFill>
                  <a:schemeClr val="tx1">
                    <a:tint val="75000"/>
                  </a:schemeClr>
                </a:solidFill>
              </a:defRPr>
            </a:lvl3pPr>
            <a:lvl4pPr marL="1370163" indent="0" algn="ctr">
              <a:buNone/>
              <a:defRPr>
                <a:solidFill>
                  <a:schemeClr val="tx1">
                    <a:tint val="75000"/>
                  </a:schemeClr>
                </a:solidFill>
              </a:defRPr>
            </a:lvl4pPr>
            <a:lvl5pPr marL="1826884" indent="0" algn="ctr">
              <a:buNone/>
              <a:defRPr>
                <a:solidFill>
                  <a:schemeClr val="tx1">
                    <a:tint val="75000"/>
                  </a:schemeClr>
                </a:solidFill>
              </a:defRPr>
            </a:lvl5pPr>
            <a:lvl6pPr marL="2283603" indent="0" algn="ctr">
              <a:buNone/>
              <a:defRPr>
                <a:solidFill>
                  <a:schemeClr val="tx1">
                    <a:tint val="75000"/>
                  </a:schemeClr>
                </a:solidFill>
              </a:defRPr>
            </a:lvl6pPr>
            <a:lvl7pPr marL="2740326" indent="0" algn="ctr">
              <a:buNone/>
              <a:defRPr>
                <a:solidFill>
                  <a:schemeClr val="tx1">
                    <a:tint val="75000"/>
                  </a:schemeClr>
                </a:solidFill>
              </a:defRPr>
            </a:lvl7pPr>
            <a:lvl8pPr marL="3197044" indent="0" algn="ctr">
              <a:buNone/>
              <a:defRPr>
                <a:solidFill>
                  <a:schemeClr val="tx1">
                    <a:tint val="75000"/>
                  </a:schemeClr>
                </a:solidFill>
              </a:defRPr>
            </a:lvl8pPr>
            <a:lvl9pPr marL="3653766"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5ED7AC81-318B-4D49-A602-9E30227C87EC}" type="datetime1">
              <a:rPr lang="sv-SE" smtClean="0">
                <a:solidFill>
                  <a:prstClr val="black">
                    <a:tint val="75000"/>
                  </a:prstClr>
                </a:solidFill>
              </a:rPr>
              <a:pPr/>
              <a:t>05/10/16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7" name="Bildobjekt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58307" y="260658"/>
            <a:ext cx="1372239" cy="886060"/>
          </a:xfrm>
          <a:prstGeom prst="rect">
            <a:avLst/>
          </a:prstGeom>
        </p:spPr>
      </p:pic>
    </p:spTree>
    <p:extLst>
      <p:ext uri="{BB962C8B-B14F-4D97-AF65-F5344CB8AC3E}">
        <p14:creationId xmlns:p14="http://schemas.microsoft.com/office/powerpoint/2010/main" val="1078211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239"/>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42554532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239"/>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50"/>
            <a:ext cx="1359826" cy="727507"/>
          </a:xfrm>
          <a:prstGeom prst="rect">
            <a:avLst/>
          </a:prstGeom>
        </p:spPr>
      </p:pic>
    </p:spTree>
    <p:extLst>
      <p:ext uri="{BB962C8B-B14F-4D97-AF65-F5344CB8AC3E}">
        <p14:creationId xmlns:p14="http://schemas.microsoft.com/office/powerpoint/2010/main" val="314245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2" y="1535115"/>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4" indent="0">
              <a:buNone/>
              <a:defRPr sz="1600" b="1"/>
            </a:lvl8pPr>
            <a:lvl9pPr marL="3656954"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2"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7" y="1535115"/>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4" indent="0">
              <a:buNone/>
              <a:defRPr sz="1600" b="1"/>
            </a:lvl8pPr>
            <a:lvl9pPr marL="3656954"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7"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05/10/16</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defTabSz="914239"/>
            <a:endParaRPr lang="sv-SE" dirty="0">
              <a:solidFill>
                <a:srgbClr val="0094CA"/>
              </a:solidFill>
              <a:latin typeface="Calibri"/>
            </a:endParaRPr>
          </a:p>
        </p:txBody>
      </p:sp>
    </p:spTree>
    <p:extLst>
      <p:ext uri="{BB962C8B-B14F-4D97-AF65-F5344CB8AC3E}">
        <p14:creationId xmlns:p14="http://schemas.microsoft.com/office/powerpoint/2010/main" val="3730840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r>
              <a:rPr lang="sv-SE" smtClean="0">
                <a:solidFill>
                  <a:prstClr val="black">
                    <a:tint val="75000"/>
                  </a:prstClr>
                </a:solidFill>
                <a:latin typeface="Calibri"/>
              </a:rPr>
              <a:t>05 October 2016</a:t>
            </a:r>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3496569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Date Placeholder 3"/>
          <p:cNvSpPr>
            <a:spLocks noGrp="1"/>
          </p:cNvSpPr>
          <p:nvPr>
            <p:ph type="dt" sz="half" idx="10"/>
          </p:nvPr>
        </p:nvSpPr>
        <p:spPr/>
        <p:txBody>
          <a:bodyPr/>
          <a:lstStyle/>
          <a:p>
            <a:r>
              <a:rPr lang="sv-SE" smtClean="0">
                <a:solidFill>
                  <a:prstClr val="black">
                    <a:tint val="75000"/>
                  </a:prstClr>
                </a:solidFill>
                <a:latin typeface="Calibri"/>
              </a:rPr>
              <a:t>05 October 2016</a:t>
            </a:r>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986624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r>
              <a:rPr lang="sv-SE" smtClean="0">
                <a:solidFill>
                  <a:prstClr val="black">
                    <a:tint val="75000"/>
                  </a:prstClr>
                </a:solidFill>
                <a:latin typeface="Calibri"/>
              </a:rPr>
              <a:t>05 October 2016</a:t>
            </a:r>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6398001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r>
              <a:rPr lang="sv-SE" smtClean="0">
                <a:solidFill>
                  <a:prstClr val="black">
                    <a:tint val="75000"/>
                  </a:prstClr>
                </a:solidFill>
                <a:latin typeface="Calibri"/>
              </a:rPr>
              <a:t>05 October 2016</a:t>
            </a:r>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203298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13"/>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45" tIns="45672" rIns="91345" bIns="45672" rtlCol="0" anchor="ctr"/>
          <a:lstStyle/>
          <a:p>
            <a:pPr algn="ctr" defTabSz="913441"/>
            <a:endParaRPr lang="sv-SE"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idx="1"/>
          </p:nvPr>
        </p:nvSpPr>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lvl1pPr>
              <a:defRPr>
                <a:latin typeface="Helvetica"/>
                <a:cs typeface="Helvetica"/>
              </a:defRPr>
            </a:lvl1pPr>
          </a:lstStyle>
          <a:p>
            <a:fld id="{6EB99CB0-346B-43FA-9EE6-F90C3F3BC0BA}" type="datetime1">
              <a:rPr lang="sv-SE" smtClean="0">
                <a:solidFill>
                  <a:prstClr val="black">
                    <a:tint val="75000"/>
                  </a:prstClr>
                </a:solidFill>
              </a:rPr>
              <a:pPr/>
              <a:t>05/10/16</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29" y="260658"/>
            <a:ext cx="1440160" cy="886060"/>
          </a:xfrm>
          <a:prstGeom prst="rect">
            <a:avLst/>
          </a:prstGeom>
        </p:spPr>
      </p:pic>
    </p:spTree>
    <p:extLst>
      <p:ext uri="{BB962C8B-B14F-4D97-AF65-F5344CB8AC3E}">
        <p14:creationId xmlns:p14="http://schemas.microsoft.com/office/powerpoint/2010/main" val="244687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13"/>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45" tIns="45672" rIns="91345" bIns="45672" rtlCol="0" anchor="ctr"/>
          <a:lstStyle/>
          <a:p>
            <a:pPr algn="ctr" defTabSz="913441"/>
            <a:endParaRPr lang="sv-SE" dirty="0">
              <a:solidFill>
                <a:srgbClr val="0094CA"/>
              </a:solidFill>
              <a:latin typeface="Helvetica"/>
              <a:cs typeface="Helvetica"/>
            </a:endParaRPr>
          </a:p>
        </p:txBody>
      </p:sp>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Content Placeholder 2"/>
          <p:cNvSpPr>
            <a:spLocks noGrp="1"/>
          </p:cNvSpPr>
          <p:nvPr>
            <p:ph sz="half" idx="1"/>
          </p:nvPr>
        </p:nvSpPr>
        <p:spPr>
          <a:xfrm>
            <a:off x="457200" y="1600211"/>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11"/>
            <a:ext cx="4038600" cy="4525963"/>
          </a:xfr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lvl1pPr>
              <a:defRPr>
                <a:latin typeface="Helvetica"/>
                <a:cs typeface="Helvetica"/>
              </a:defRPr>
            </a:lvl1pPr>
          </a:lstStyle>
          <a:p>
            <a:fld id="{42E66B7F-8271-49DA-A25A-F4BB9F476347}" type="datetime1">
              <a:rPr lang="sv-SE" smtClean="0">
                <a:solidFill>
                  <a:prstClr val="black">
                    <a:tint val="75000"/>
                  </a:prstClr>
                </a:solidFill>
              </a:rPr>
              <a:pPr/>
              <a:t>05/10/16</a:t>
            </a:fld>
            <a:endParaRPr lang="sv-SE"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10"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29" y="260658"/>
            <a:ext cx="1440160" cy="886060"/>
          </a:xfrm>
          <a:prstGeom prst="rect">
            <a:avLst/>
          </a:prstGeom>
        </p:spPr>
      </p:pic>
    </p:spTree>
    <p:extLst>
      <p:ext uri="{BB962C8B-B14F-4D97-AF65-F5344CB8AC3E}">
        <p14:creationId xmlns:p14="http://schemas.microsoft.com/office/powerpoint/2010/main" val="175761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sv-SE"/>
          </a:p>
        </p:txBody>
      </p:sp>
      <p:sp>
        <p:nvSpPr>
          <p:cNvPr id="3" name="Text Placeholder 2"/>
          <p:cNvSpPr>
            <a:spLocks noGrp="1"/>
          </p:cNvSpPr>
          <p:nvPr>
            <p:ph type="body" idx="1"/>
          </p:nvPr>
        </p:nvSpPr>
        <p:spPr>
          <a:xfrm>
            <a:off x="457206" y="1535113"/>
            <a:ext cx="4040188" cy="639763"/>
          </a:xfrm>
        </p:spPr>
        <p:txBody>
          <a:bodyPr anchor="b"/>
          <a:lstStyle>
            <a:lvl1pPr marL="0" indent="0">
              <a:buNone/>
              <a:defRPr sz="2400" b="1">
                <a:latin typeface="Helvetica"/>
                <a:cs typeface="Helvetica"/>
              </a:defRPr>
            </a:lvl1pPr>
            <a:lvl2pPr marL="456721" indent="0">
              <a:buNone/>
              <a:defRPr sz="2000" b="1"/>
            </a:lvl2pPr>
            <a:lvl3pPr marL="913441" indent="0">
              <a:buNone/>
              <a:defRPr sz="1800" b="1"/>
            </a:lvl3pPr>
            <a:lvl4pPr marL="1370163" indent="0">
              <a:buNone/>
              <a:defRPr sz="1600" b="1"/>
            </a:lvl4pPr>
            <a:lvl5pPr marL="1826884" indent="0">
              <a:buNone/>
              <a:defRPr sz="1600" b="1"/>
            </a:lvl5pPr>
            <a:lvl6pPr marL="2283603" indent="0">
              <a:buNone/>
              <a:defRPr sz="1600" b="1"/>
            </a:lvl6pPr>
            <a:lvl7pPr marL="2740326" indent="0">
              <a:buNone/>
              <a:defRPr sz="1600" b="1"/>
            </a:lvl7pPr>
            <a:lvl8pPr marL="3197044" indent="0">
              <a:buNone/>
              <a:defRPr sz="1600" b="1"/>
            </a:lvl8pPr>
            <a:lvl9pPr marL="36537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6" y="2174879"/>
            <a:ext cx="4040188"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atin typeface="Helvetica"/>
                <a:cs typeface="Helvetica"/>
              </a:defRPr>
            </a:lvl1pPr>
            <a:lvl2pPr marL="456721" indent="0">
              <a:buNone/>
              <a:defRPr sz="2000" b="1"/>
            </a:lvl2pPr>
            <a:lvl3pPr marL="913441" indent="0">
              <a:buNone/>
              <a:defRPr sz="1800" b="1"/>
            </a:lvl3pPr>
            <a:lvl4pPr marL="1370163" indent="0">
              <a:buNone/>
              <a:defRPr sz="1600" b="1"/>
            </a:lvl4pPr>
            <a:lvl5pPr marL="1826884" indent="0">
              <a:buNone/>
              <a:defRPr sz="1600" b="1"/>
            </a:lvl5pPr>
            <a:lvl6pPr marL="2283603" indent="0">
              <a:buNone/>
              <a:defRPr sz="1600" b="1"/>
            </a:lvl6pPr>
            <a:lvl7pPr marL="2740326" indent="0">
              <a:buNone/>
              <a:defRPr sz="1600" b="1"/>
            </a:lvl7pPr>
            <a:lvl8pPr marL="3197044" indent="0">
              <a:buNone/>
              <a:defRPr sz="1600" b="1"/>
            </a:lvl8pPr>
            <a:lvl9pPr marL="36537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9"/>
            <a:ext cx="4041775" cy="3951288"/>
          </a:xfr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lvl1pPr>
              <a:defRPr>
                <a:latin typeface="Helvetica"/>
                <a:cs typeface="Helvetica"/>
              </a:defRPr>
            </a:lvl1pPr>
          </a:lstStyle>
          <a:p>
            <a:fld id="{3C7D23FA-05C4-4CC1-B281-2F815585BC1C}" type="datetime1">
              <a:rPr lang="sv-SE" smtClean="0">
                <a:solidFill>
                  <a:prstClr val="black">
                    <a:tint val="75000"/>
                  </a:prstClr>
                </a:solidFill>
              </a:rPr>
              <a:pPr/>
              <a:t>05/10/16</a:t>
            </a:fld>
            <a:endParaRPr lang="sv-SE"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Helvetica"/>
                <a:cs typeface="Helvetica"/>
              </a:defRPr>
            </a:lvl1pPr>
          </a:lstStyle>
          <a:p>
            <a:endParaRPr lang="sv-S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Helvetica"/>
                <a:cs typeface="Helvetica"/>
              </a:defRPr>
            </a:lvl1p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sp>
        <p:nvSpPr>
          <p:cNvPr id="10" name="Rektangel 6"/>
          <p:cNvSpPr/>
          <p:nvPr userDrawn="1"/>
        </p:nvSpPr>
        <p:spPr>
          <a:xfrm>
            <a:off x="0" y="13"/>
            <a:ext cx="9144000" cy="1434355"/>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345" tIns="45672" rIns="91345" bIns="45672" rtlCol="0" anchor="ctr"/>
          <a:lstStyle/>
          <a:p>
            <a:pPr algn="ctr" defTabSz="913441"/>
            <a:endParaRPr lang="sv-SE" dirty="0">
              <a:solidFill>
                <a:srgbClr val="0094CA"/>
              </a:solidFill>
              <a:latin typeface="Helvetica"/>
              <a:cs typeface="Helvetica"/>
            </a:endParaRPr>
          </a:p>
        </p:txBody>
      </p:sp>
      <p:pic>
        <p:nvPicPr>
          <p:cNvPr id="11"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4329" y="260658"/>
            <a:ext cx="1440160" cy="886060"/>
          </a:xfrm>
          <a:prstGeom prst="rect">
            <a:avLst/>
          </a:prstGeom>
        </p:spPr>
      </p:pic>
    </p:spTree>
    <p:extLst>
      <p:ext uri="{BB962C8B-B14F-4D97-AF65-F5344CB8AC3E}">
        <p14:creationId xmlns:p14="http://schemas.microsoft.com/office/powerpoint/2010/main" val="2673479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2.xml"/><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9.xml"/><Relationship Id="rId21" Type="http://schemas.openxmlformats.org/officeDocument/2006/relationships/slideLayout" Target="../slideLayouts/slideLayout30.xml"/><Relationship Id="rId22" Type="http://schemas.openxmlformats.org/officeDocument/2006/relationships/slideLayout" Target="../slideLayouts/slideLayout31.xml"/><Relationship Id="rId23" Type="http://schemas.openxmlformats.org/officeDocument/2006/relationships/slideLayout" Target="../slideLayouts/slideLayout32.xml"/><Relationship Id="rId24" Type="http://schemas.openxmlformats.org/officeDocument/2006/relationships/slideLayout" Target="../slideLayouts/slideLayout33.xml"/><Relationship Id="rId25" Type="http://schemas.openxmlformats.org/officeDocument/2006/relationships/slideLayout" Target="../slideLayouts/slideLayout34.xml"/><Relationship Id="rId26" Type="http://schemas.openxmlformats.org/officeDocument/2006/relationships/slideLayout" Target="../slideLayouts/slideLayout35.xml"/><Relationship Id="rId27" Type="http://schemas.openxmlformats.org/officeDocument/2006/relationships/slideLayout" Target="../slideLayouts/slideLayout36.xml"/><Relationship Id="rId28" Type="http://schemas.openxmlformats.org/officeDocument/2006/relationships/slideLayout" Target="../slideLayouts/slideLayout37.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30" Type="http://schemas.openxmlformats.org/officeDocument/2006/relationships/slideLayout" Target="../slideLayouts/slideLayout39.xml"/><Relationship Id="rId31" Type="http://schemas.openxmlformats.org/officeDocument/2006/relationships/slideLayout" Target="../slideLayouts/slideLayout40.xml"/><Relationship Id="rId32" Type="http://schemas.openxmlformats.org/officeDocument/2006/relationships/slideLayout" Target="../slideLayouts/slideLayout41.xml"/><Relationship Id="rId9" Type="http://schemas.openxmlformats.org/officeDocument/2006/relationships/slideLayout" Target="../slideLayouts/slideLayout18.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33" Type="http://schemas.openxmlformats.org/officeDocument/2006/relationships/slideLayout" Target="../slideLayouts/slideLayout42.xml"/><Relationship Id="rId34" Type="http://schemas.openxmlformats.org/officeDocument/2006/relationships/slideLayout" Target="../slideLayouts/slideLayout43.xml"/><Relationship Id="rId35" Type="http://schemas.openxmlformats.org/officeDocument/2006/relationships/slideLayout" Target="../slideLayouts/slideLayout44.xml"/><Relationship Id="rId36" Type="http://schemas.openxmlformats.org/officeDocument/2006/relationships/slideLayout" Target="../slideLayouts/slideLayout45.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slideLayout" Target="../slideLayouts/slideLayout27.xml"/><Relationship Id="rId19" Type="http://schemas.openxmlformats.org/officeDocument/2006/relationships/slideLayout" Target="../slideLayouts/slideLayout28.xml"/><Relationship Id="rId37" Type="http://schemas.openxmlformats.org/officeDocument/2006/relationships/slideLayout" Target="../slideLayouts/slideLayout46.xml"/><Relationship Id="rId38" Type="http://schemas.openxmlformats.org/officeDocument/2006/relationships/slideLayout" Target="../slideLayouts/slideLayout47.xml"/><Relationship Id="rId39" Type="http://schemas.openxmlformats.org/officeDocument/2006/relationships/slideLayout" Target="../slideLayouts/slideLayout48.xml"/><Relationship Id="rId40" Type="http://schemas.openxmlformats.org/officeDocument/2006/relationships/slideLayout" Target="../slideLayouts/slideLayout49.xml"/><Relationship Id="rId41" Type="http://schemas.openxmlformats.org/officeDocument/2006/relationships/slideLayout" Target="../slideLayouts/slideLayout50.xml"/><Relationship Id="rId42" Type="http://schemas.openxmlformats.org/officeDocument/2006/relationships/slideLayout" Target="../slideLayouts/slideLayout51.xml"/><Relationship Id="rId43" Type="http://schemas.openxmlformats.org/officeDocument/2006/relationships/slideLayout" Target="../slideLayouts/slideLayout52.xml"/><Relationship Id="rId44" Type="http://schemas.openxmlformats.org/officeDocument/2006/relationships/theme" Target="../theme/theme3.xml"/><Relationship Id="rId45"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theme" Target="../theme/theme4.xml"/><Relationship Id="rId8" Type="http://schemas.openxmlformats.org/officeDocument/2006/relationships/image" Target="../media/image13.png"/><Relationship Id="rId1" Type="http://schemas.openxmlformats.org/officeDocument/2006/relationships/slideLayout" Target="../slideLayouts/slideLayout53.xml"/><Relationship Id="rId2"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theme" Target="../theme/theme5.xml"/><Relationship Id="rId1" Type="http://schemas.openxmlformats.org/officeDocument/2006/relationships/slideLayout" Target="../slideLayouts/slideLayout59.xml"/><Relationship Id="rId2"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theme" Target="../theme/theme6.xml"/><Relationship Id="rId1" Type="http://schemas.openxmlformats.org/officeDocument/2006/relationships/slideLayout" Target="../slideLayouts/slideLayout63.xml"/><Relationship Id="rId2"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8"/>
            <a:ext cx="7139136" cy="1143000"/>
          </a:xfrm>
          <a:prstGeom prst="rect">
            <a:avLst/>
          </a:prstGeom>
        </p:spPr>
        <p:txBody>
          <a:bodyPr vert="horz" lIns="91352" tIns="45676" rIns="91352" bIns="45676"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352" tIns="45676" rIns="91352" bIns="4567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5" y="6356372"/>
            <a:ext cx="2133600" cy="365125"/>
          </a:xfrm>
          <a:prstGeom prst="rect">
            <a:avLst/>
          </a:prstGeom>
        </p:spPr>
        <p:txBody>
          <a:bodyPr vert="horz" lIns="91352" tIns="45676" rIns="91352" bIns="45676" rtlCol="0" anchor="ctr"/>
          <a:lstStyle>
            <a:lvl1pPr algn="l">
              <a:defRPr sz="1200">
                <a:solidFill>
                  <a:schemeClr val="tx1">
                    <a:tint val="75000"/>
                  </a:schemeClr>
                </a:solidFill>
              </a:defRPr>
            </a:lvl1pPr>
          </a:lstStyle>
          <a:p>
            <a:pPr defTabSz="913511"/>
            <a:fld id="{7103233B-D569-4A6E-878F-CDE152514C47}" type="datetime1">
              <a:rPr lang="sv-SE" smtClean="0">
                <a:solidFill>
                  <a:prstClr val="black">
                    <a:tint val="75000"/>
                  </a:prstClr>
                </a:solidFill>
                <a:latin typeface="Calibri"/>
              </a:rPr>
              <a:pPr defTabSz="913511"/>
              <a:t>05/10/16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352" tIns="45676" rIns="91352" bIns="45676" rtlCol="0" anchor="ctr"/>
          <a:lstStyle>
            <a:lvl1pPr algn="ctr">
              <a:defRPr sz="1200">
                <a:solidFill>
                  <a:schemeClr val="tx1">
                    <a:tint val="75000"/>
                  </a:schemeClr>
                </a:solidFill>
              </a:defRPr>
            </a:lvl1pPr>
          </a:lstStyle>
          <a:p>
            <a:pPr defTabSz="913511"/>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352" tIns="45676" rIns="91352" bIns="45676" rtlCol="0" anchor="ctr"/>
          <a:lstStyle>
            <a:lvl1pPr algn="r">
              <a:defRPr sz="1200">
                <a:solidFill>
                  <a:schemeClr val="tx1">
                    <a:tint val="75000"/>
                  </a:schemeClr>
                </a:solidFill>
              </a:defRPr>
            </a:lvl1pPr>
          </a:lstStyle>
          <a:p>
            <a:pPr defTabSz="913511"/>
            <a:fld id="{551115BC-487E-4422-894C-CB7CD3E79223}" type="slidenum">
              <a:rPr lang="sv-SE" smtClean="0">
                <a:solidFill>
                  <a:prstClr val="black">
                    <a:tint val="75000"/>
                  </a:prstClr>
                </a:solidFill>
                <a:latin typeface="Calibri"/>
              </a:rPr>
              <a:pPr defTabSz="913511"/>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06318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3511" rtl="0" eaLnBrk="1" latinLnBrk="0" hangingPunct="1">
        <a:spcBef>
          <a:spcPct val="0"/>
        </a:spcBef>
        <a:buNone/>
        <a:defRPr sz="3200" kern="1200" baseline="0">
          <a:solidFill>
            <a:schemeClr val="bg1"/>
          </a:solidFill>
          <a:latin typeface="+mj-lt"/>
          <a:ea typeface="+mj-ea"/>
          <a:cs typeface="+mj-cs"/>
        </a:defRPr>
      </a:lvl1pPr>
    </p:titleStyle>
    <p:bodyStyle>
      <a:lvl1pPr marL="342570" indent="-342570" algn="l" defTabSz="913511"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227" indent="-285473" algn="l" defTabSz="913511"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1889" indent="-228378" algn="l" defTabSz="913511"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8645" indent="-228378" algn="l" defTabSz="913511"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5401" indent="-228378" algn="l" defTabSz="9135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157" indent="-228378" algn="l" defTabSz="9135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915" indent="-228378" algn="l" defTabSz="9135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668" indent="-228378" algn="l" defTabSz="9135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419" indent="-228378" algn="l" defTabSz="9135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3511" rtl="0" eaLnBrk="1" latinLnBrk="0" hangingPunct="1">
        <a:defRPr sz="1800" kern="1200">
          <a:solidFill>
            <a:schemeClr val="tx1"/>
          </a:solidFill>
          <a:latin typeface="+mn-lt"/>
          <a:ea typeface="+mn-ea"/>
          <a:cs typeface="+mn-cs"/>
        </a:defRPr>
      </a:lvl1pPr>
      <a:lvl2pPr marL="456756" algn="l" defTabSz="913511" rtl="0" eaLnBrk="1" latinLnBrk="0" hangingPunct="1">
        <a:defRPr sz="1800" kern="1200">
          <a:solidFill>
            <a:schemeClr val="tx1"/>
          </a:solidFill>
          <a:latin typeface="+mn-lt"/>
          <a:ea typeface="+mn-ea"/>
          <a:cs typeface="+mn-cs"/>
        </a:defRPr>
      </a:lvl2pPr>
      <a:lvl3pPr marL="913511" algn="l" defTabSz="913511" rtl="0" eaLnBrk="1" latinLnBrk="0" hangingPunct="1">
        <a:defRPr sz="1800" kern="1200">
          <a:solidFill>
            <a:schemeClr val="tx1"/>
          </a:solidFill>
          <a:latin typeface="+mn-lt"/>
          <a:ea typeface="+mn-ea"/>
          <a:cs typeface="+mn-cs"/>
        </a:defRPr>
      </a:lvl3pPr>
      <a:lvl4pPr marL="1370268" algn="l" defTabSz="913511" rtl="0" eaLnBrk="1" latinLnBrk="0" hangingPunct="1">
        <a:defRPr sz="1800" kern="1200">
          <a:solidFill>
            <a:schemeClr val="tx1"/>
          </a:solidFill>
          <a:latin typeface="+mn-lt"/>
          <a:ea typeface="+mn-ea"/>
          <a:cs typeface="+mn-cs"/>
        </a:defRPr>
      </a:lvl4pPr>
      <a:lvl5pPr marL="1827023" algn="l" defTabSz="913511" rtl="0" eaLnBrk="1" latinLnBrk="0" hangingPunct="1">
        <a:defRPr sz="1800" kern="1200">
          <a:solidFill>
            <a:schemeClr val="tx1"/>
          </a:solidFill>
          <a:latin typeface="+mn-lt"/>
          <a:ea typeface="+mn-ea"/>
          <a:cs typeface="+mn-cs"/>
        </a:defRPr>
      </a:lvl5pPr>
      <a:lvl6pPr marL="2283778" algn="l" defTabSz="913511" rtl="0" eaLnBrk="1" latinLnBrk="0" hangingPunct="1">
        <a:defRPr sz="1800" kern="1200">
          <a:solidFill>
            <a:schemeClr val="tx1"/>
          </a:solidFill>
          <a:latin typeface="+mn-lt"/>
          <a:ea typeface="+mn-ea"/>
          <a:cs typeface="+mn-cs"/>
        </a:defRPr>
      </a:lvl6pPr>
      <a:lvl7pPr marL="2740535" algn="l" defTabSz="913511" rtl="0" eaLnBrk="1" latinLnBrk="0" hangingPunct="1">
        <a:defRPr sz="1800" kern="1200">
          <a:solidFill>
            <a:schemeClr val="tx1"/>
          </a:solidFill>
          <a:latin typeface="+mn-lt"/>
          <a:ea typeface="+mn-ea"/>
          <a:cs typeface="+mn-cs"/>
        </a:defRPr>
      </a:lvl7pPr>
      <a:lvl8pPr marL="3197289" algn="l" defTabSz="913511" rtl="0" eaLnBrk="1" latinLnBrk="0" hangingPunct="1">
        <a:defRPr sz="1800" kern="1200">
          <a:solidFill>
            <a:schemeClr val="tx1"/>
          </a:solidFill>
          <a:latin typeface="+mn-lt"/>
          <a:ea typeface="+mn-ea"/>
          <a:cs typeface="+mn-cs"/>
        </a:defRPr>
      </a:lvl8pPr>
      <a:lvl9pPr marL="3654047" algn="l" defTabSz="9135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9"/>
            <a:ext cx="7139136" cy="1143000"/>
          </a:xfrm>
          <a:prstGeom prst="rect">
            <a:avLst/>
          </a:prstGeom>
        </p:spPr>
        <p:txBody>
          <a:bodyPr vert="horz" lIns="91345" tIns="45672" rIns="91345" bIns="45672"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11"/>
            <a:ext cx="8229600" cy="4525963"/>
          </a:xfrm>
          <a:prstGeom prst="rect">
            <a:avLst/>
          </a:prstGeom>
        </p:spPr>
        <p:txBody>
          <a:bodyPr vert="horz" lIns="91345" tIns="45672" rIns="91345"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5" y="6356380"/>
            <a:ext cx="2133600" cy="365125"/>
          </a:xfrm>
          <a:prstGeom prst="rect">
            <a:avLst/>
          </a:prstGeom>
        </p:spPr>
        <p:txBody>
          <a:bodyPr vert="horz" lIns="91345" tIns="45672" rIns="91345" bIns="45672" rtlCol="0" anchor="ctr"/>
          <a:lstStyle>
            <a:lvl1pPr algn="l">
              <a:defRPr sz="1200">
                <a:solidFill>
                  <a:schemeClr val="tx1">
                    <a:tint val="75000"/>
                  </a:schemeClr>
                </a:solidFill>
              </a:defRPr>
            </a:lvl1pPr>
          </a:lstStyle>
          <a:p>
            <a:pPr defTabSz="913441"/>
            <a:fld id="{7103233B-D569-4A6E-878F-CDE152514C47}" type="datetime1">
              <a:rPr lang="sv-SE" smtClean="0">
                <a:solidFill>
                  <a:prstClr val="black">
                    <a:tint val="75000"/>
                  </a:prstClr>
                </a:solidFill>
                <a:latin typeface="Calibri"/>
              </a:rPr>
              <a:pPr defTabSz="913441"/>
              <a:t>05/10/16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80"/>
            <a:ext cx="2895600" cy="365125"/>
          </a:xfrm>
          <a:prstGeom prst="rect">
            <a:avLst/>
          </a:prstGeom>
        </p:spPr>
        <p:txBody>
          <a:bodyPr vert="horz" lIns="91345" tIns="45672" rIns="91345" bIns="45672" rtlCol="0" anchor="ctr"/>
          <a:lstStyle>
            <a:lvl1pPr algn="ctr">
              <a:defRPr sz="1200">
                <a:solidFill>
                  <a:schemeClr val="tx1">
                    <a:tint val="75000"/>
                  </a:schemeClr>
                </a:solidFill>
              </a:defRPr>
            </a:lvl1pPr>
          </a:lstStyle>
          <a:p>
            <a:pPr defTabSz="913441"/>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0"/>
            <a:ext cx="2133600" cy="365125"/>
          </a:xfrm>
          <a:prstGeom prst="rect">
            <a:avLst/>
          </a:prstGeom>
        </p:spPr>
        <p:txBody>
          <a:bodyPr vert="horz" lIns="91345" tIns="45672" rIns="91345" bIns="45672" rtlCol="0" anchor="ctr"/>
          <a:lstStyle>
            <a:lvl1pPr algn="r">
              <a:defRPr sz="1200">
                <a:solidFill>
                  <a:schemeClr val="tx1">
                    <a:tint val="75000"/>
                  </a:schemeClr>
                </a:solidFill>
              </a:defRPr>
            </a:lvl1pPr>
          </a:lstStyle>
          <a:p>
            <a:pPr defTabSz="913441"/>
            <a:fld id="{551115BC-487E-4422-894C-CB7CD3E79223}" type="slidenum">
              <a:rPr lang="sv-SE" smtClean="0">
                <a:solidFill>
                  <a:prstClr val="black">
                    <a:tint val="75000"/>
                  </a:prstClr>
                </a:solidFill>
                <a:latin typeface="Calibri"/>
              </a:rPr>
              <a:pPr defTabSz="913441"/>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46132392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hdr="0" ftr="0" dt="0"/>
  <p:txStyles>
    <p:titleStyle>
      <a:lvl1pPr algn="l" defTabSz="913441" rtl="0" eaLnBrk="1" latinLnBrk="0" hangingPunct="1">
        <a:spcBef>
          <a:spcPct val="0"/>
        </a:spcBef>
        <a:buNone/>
        <a:defRPr sz="3200" kern="1200" baseline="0">
          <a:solidFill>
            <a:schemeClr val="bg1"/>
          </a:solidFill>
          <a:latin typeface="+mj-lt"/>
          <a:ea typeface="+mj-ea"/>
          <a:cs typeface="+mj-cs"/>
        </a:defRPr>
      </a:lvl1pPr>
    </p:titleStyle>
    <p:bodyStyle>
      <a:lvl1pPr marL="342544" indent="-342544" algn="l" defTabSz="913441"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172" indent="-285452" algn="l" defTabSz="913441"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1802" indent="-228362" algn="l" defTabSz="913441"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8523" indent="-228362" algn="l" defTabSz="913441"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5246" indent="-228362" algn="l" defTabSz="9134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65" indent="-228362" algn="l" defTabSz="9134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685" indent="-228362" algn="l" defTabSz="9134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06" indent="-228362" algn="l" defTabSz="9134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21" indent="-228362" algn="l" defTabSz="9134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3441" rtl="0" eaLnBrk="1" latinLnBrk="0" hangingPunct="1">
        <a:defRPr sz="1800" kern="1200">
          <a:solidFill>
            <a:schemeClr val="tx1"/>
          </a:solidFill>
          <a:latin typeface="+mn-lt"/>
          <a:ea typeface="+mn-ea"/>
          <a:cs typeface="+mn-cs"/>
        </a:defRPr>
      </a:lvl1pPr>
      <a:lvl2pPr marL="456721" algn="l" defTabSz="913441" rtl="0" eaLnBrk="1" latinLnBrk="0" hangingPunct="1">
        <a:defRPr sz="1800" kern="1200">
          <a:solidFill>
            <a:schemeClr val="tx1"/>
          </a:solidFill>
          <a:latin typeface="+mn-lt"/>
          <a:ea typeface="+mn-ea"/>
          <a:cs typeface="+mn-cs"/>
        </a:defRPr>
      </a:lvl2pPr>
      <a:lvl3pPr marL="913441" algn="l" defTabSz="913441" rtl="0" eaLnBrk="1" latinLnBrk="0" hangingPunct="1">
        <a:defRPr sz="1800" kern="1200">
          <a:solidFill>
            <a:schemeClr val="tx1"/>
          </a:solidFill>
          <a:latin typeface="+mn-lt"/>
          <a:ea typeface="+mn-ea"/>
          <a:cs typeface="+mn-cs"/>
        </a:defRPr>
      </a:lvl3pPr>
      <a:lvl4pPr marL="1370163" algn="l" defTabSz="913441" rtl="0" eaLnBrk="1" latinLnBrk="0" hangingPunct="1">
        <a:defRPr sz="1800" kern="1200">
          <a:solidFill>
            <a:schemeClr val="tx1"/>
          </a:solidFill>
          <a:latin typeface="+mn-lt"/>
          <a:ea typeface="+mn-ea"/>
          <a:cs typeface="+mn-cs"/>
        </a:defRPr>
      </a:lvl4pPr>
      <a:lvl5pPr marL="1826884" algn="l" defTabSz="913441" rtl="0" eaLnBrk="1" latinLnBrk="0" hangingPunct="1">
        <a:defRPr sz="1800" kern="1200">
          <a:solidFill>
            <a:schemeClr val="tx1"/>
          </a:solidFill>
          <a:latin typeface="+mn-lt"/>
          <a:ea typeface="+mn-ea"/>
          <a:cs typeface="+mn-cs"/>
        </a:defRPr>
      </a:lvl5pPr>
      <a:lvl6pPr marL="2283603" algn="l" defTabSz="913441" rtl="0" eaLnBrk="1" latinLnBrk="0" hangingPunct="1">
        <a:defRPr sz="1800" kern="1200">
          <a:solidFill>
            <a:schemeClr val="tx1"/>
          </a:solidFill>
          <a:latin typeface="+mn-lt"/>
          <a:ea typeface="+mn-ea"/>
          <a:cs typeface="+mn-cs"/>
        </a:defRPr>
      </a:lvl6pPr>
      <a:lvl7pPr marL="2740326" algn="l" defTabSz="913441" rtl="0" eaLnBrk="1" latinLnBrk="0" hangingPunct="1">
        <a:defRPr sz="1800" kern="1200">
          <a:solidFill>
            <a:schemeClr val="tx1"/>
          </a:solidFill>
          <a:latin typeface="+mn-lt"/>
          <a:ea typeface="+mn-ea"/>
          <a:cs typeface="+mn-cs"/>
        </a:defRPr>
      </a:lvl7pPr>
      <a:lvl8pPr marL="3197044" algn="l" defTabSz="913441" rtl="0" eaLnBrk="1" latinLnBrk="0" hangingPunct="1">
        <a:defRPr sz="1800" kern="1200">
          <a:solidFill>
            <a:schemeClr val="tx1"/>
          </a:solidFill>
          <a:latin typeface="+mn-lt"/>
          <a:ea typeface="+mn-ea"/>
          <a:cs typeface="+mn-cs"/>
        </a:defRPr>
      </a:lvl8pPr>
      <a:lvl9pPr marL="3653766" algn="l" defTabSz="91344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9874" name="Title Placeholder 1"/>
          <p:cNvSpPr>
            <a:spLocks noGrp="1"/>
          </p:cNvSpPr>
          <p:nvPr>
            <p:ph type="title"/>
          </p:nvPr>
        </p:nvSpPr>
        <p:spPr bwMode="auto">
          <a:xfrm>
            <a:off x="456765" y="159315"/>
            <a:ext cx="8230493" cy="60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42" tIns="45220" rIns="90442" bIns="45220" numCol="1" anchor="ctr" anchorCtr="0" compatLnSpc="1">
            <a:prstTxWarp prst="textNoShape">
              <a:avLst/>
            </a:prstTxWarp>
          </a:bodyPr>
          <a:lstStyle/>
          <a:p>
            <a:pPr lvl="0"/>
            <a:r>
              <a:rPr lang="sv-SE"/>
              <a:t>Click to edit Master title style</a:t>
            </a:r>
            <a:endParaRPr lang="en-US"/>
          </a:p>
        </p:txBody>
      </p:sp>
      <p:sp>
        <p:nvSpPr>
          <p:cNvPr id="79875" name="Text Placeholder 2"/>
          <p:cNvSpPr>
            <a:spLocks noGrp="1"/>
          </p:cNvSpPr>
          <p:nvPr>
            <p:ph type="body" idx="1"/>
          </p:nvPr>
        </p:nvSpPr>
        <p:spPr bwMode="auto">
          <a:xfrm>
            <a:off x="456765" y="1157885"/>
            <a:ext cx="8230493" cy="452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42" tIns="45220" rIns="90442" bIns="45220" numCol="1" anchor="t" anchorCtr="0" compatLnSpc="1">
            <a:prstTxWarp prst="textNoShape">
              <a:avLst/>
            </a:prstTxWarp>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56826" y="6356451"/>
            <a:ext cx="2133501" cy="364628"/>
          </a:xfrm>
          <a:prstGeom prst="rect">
            <a:avLst/>
          </a:prstGeom>
        </p:spPr>
        <p:txBody>
          <a:bodyPr vert="horz" lIns="90442" tIns="45220" rIns="90442" bIns="45220" rtlCol="0" anchor="ctr"/>
          <a:lstStyle>
            <a:lvl1pPr algn="l" defTabSz="452212" fontAlgn="auto">
              <a:spcBef>
                <a:spcPts val="0"/>
              </a:spcBef>
              <a:spcAft>
                <a:spcPts val="0"/>
              </a:spcAft>
              <a:defRPr sz="1200">
                <a:solidFill>
                  <a:prstClr val="black">
                    <a:tint val="75000"/>
                  </a:prstClr>
                </a:solidFill>
                <a:latin typeface="Arial"/>
                <a:ea typeface="+mn-ea"/>
                <a:cs typeface="+mn-cs"/>
              </a:defRPr>
            </a:lvl1pPr>
          </a:lstStyle>
          <a:p>
            <a:pPr>
              <a:defRPr/>
            </a:pPr>
            <a:fld id="{F394EDE3-88C1-0341-9861-DB38BF7F38CE}" type="datetimeFigureOut">
              <a:rPr lang="sv-SE">
                <a:sym typeface="Gill Sans" charset="0"/>
              </a:rPr>
              <a:pPr>
                <a:defRPr/>
              </a:pPr>
              <a:t>05/10/16</a:t>
            </a:fld>
            <a:endParaRPr lang="en-US">
              <a:sym typeface="Gill Sans" charset="0"/>
            </a:endParaRPr>
          </a:p>
        </p:txBody>
      </p:sp>
      <p:sp>
        <p:nvSpPr>
          <p:cNvPr id="5" name="Footer Placeholder 4"/>
          <p:cNvSpPr>
            <a:spLocks noGrp="1"/>
          </p:cNvSpPr>
          <p:nvPr>
            <p:ph type="ftr" sz="quarter" idx="3"/>
          </p:nvPr>
        </p:nvSpPr>
        <p:spPr>
          <a:xfrm>
            <a:off x="3124445" y="6356451"/>
            <a:ext cx="2895253" cy="364628"/>
          </a:xfrm>
          <a:prstGeom prst="rect">
            <a:avLst/>
          </a:prstGeom>
        </p:spPr>
        <p:txBody>
          <a:bodyPr vert="horz" lIns="90442" tIns="45220" rIns="90442" bIns="45220" rtlCol="0" anchor="ctr"/>
          <a:lstStyle>
            <a:lvl1pPr algn="ctr" defTabSz="452212" fontAlgn="auto">
              <a:spcBef>
                <a:spcPts val="0"/>
              </a:spcBef>
              <a:spcAft>
                <a:spcPts val="0"/>
              </a:spcAft>
              <a:defRPr sz="1200">
                <a:solidFill>
                  <a:prstClr val="black">
                    <a:tint val="75000"/>
                  </a:prstClr>
                </a:solidFill>
                <a:latin typeface="Arial"/>
                <a:ea typeface="+mn-ea"/>
                <a:cs typeface="+mn-cs"/>
              </a:defRPr>
            </a:lvl1pPr>
          </a:lstStyle>
          <a:p>
            <a:pPr>
              <a:defRPr/>
            </a:pPr>
            <a:endParaRPr lang="en-US">
              <a:sym typeface="Gill Sans" charset="0"/>
            </a:endParaRPr>
          </a:p>
        </p:txBody>
      </p:sp>
      <p:sp>
        <p:nvSpPr>
          <p:cNvPr id="6" name="Slide Number Placeholder 5"/>
          <p:cNvSpPr>
            <a:spLocks noGrp="1"/>
          </p:cNvSpPr>
          <p:nvPr>
            <p:ph type="sldNum" sz="quarter" idx="4"/>
          </p:nvPr>
        </p:nvSpPr>
        <p:spPr>
          <a:xfrm>
            <a:off x="6553817" y="6356451"/>
            <a:ext cx="2133501" cy="364628"/>
          </a:xfrm>
          <a:prstGeom prst="rect">
            <a:avLst/>
          </a:prstGeom>
        </p:spPr>
        <p:txBody>
          <a:bodyPr vert="horz" lIns="90442" tIns="45220" rIns="90442" bIns="45220" rtlCol="0" anchor="ctr"/>
          <a:lstStyle>
            <a:lvl1pPr algn="r" defTabSz="452212" fontAlgn="auto">
              <a:spcBef>
                <a:spcPts val="0"/>
              </a:spcBef>
              <a:spcAft>
                <a:spcPts val="0"/>
              </a:spcAft>
              <a:defRPr sz="1200">
                <a:solidFill>
                  <a:prstClr val="black">
                    <a:tint val="75000"/>
                  </a:prstClr>
                </a:solidFill>
                <a:latin typeface="Arial"/>
                <a:ea typeface="+mn-ea"/>
                <a:cs typeface="+mn-cs"/>
              </a:defRPr>
            </a:lvl1pPr>
          </a:lstStyle>
          <a:p>
            <a:pPr>
              <a:defRPr/>
            </a:pPr>
            <a:fld id="{702E14CB-80C9-5C46-8FD6-3731960C75EF}" type="slidenum">
              <a:rPr lang="en-US">
                <a:sym typeface="Gill Sans" charset="0"/>
              </a:rPr>
              <a:pPr>
                <a:defRPr/>
              </a:pPr>
              <a:t>‹#›</a:t>
            </a:fld>
            <a:endParaRPr lang="en-US">
              <a:sym typeface="Gill Sans" charset="0"/>
            </a:endParaRPr>
          </a:p>
        </p:txBody>
      </p:sp>
      <p:pic>
        <p:nvPicPr>
          <p:cNvPr id="7" name="Picture 6" descr="banner_PPT_ess.pdf"/>
          <p:cNvPicPr>
            <a:picLocks noChangeAspect="1"/>
          </p:cNvPicPr>
          <p:nvPr userDrawn="1"/>
        </p:nvPicPr>
        <p:blipFill>
          <a:blip r:embed="rId45">
            <a:extLst>
              <a:ext uri="{28A0092B-C50C-407E-A947-70E740481C1C}">
                <a14:useLocalDpi xmlns:a14="http://schemas.microsoft.com/office/drawing/2010/main"/>
              </a:ext>
            </a:extLst>
          </a:blip>
          <a:stretch>
            <a:fillRect/>
          </a:stretch>
        </p:blipFill>
        <p:spPr>
          <a:xfrm>
            <a:off x="0" y="5965036"/>
            <a:ext cx="9144000" cy="892969"/>
          </a:xfrm>
          <a:prstGeom prst="rect">
            <a:avLst/>
          </a:prstGeom>
          <a:ln>
            <a:noFill/>
          </a:ln>
          <a:effectLst>
            <a:outerShdw blurRad="82550" dist="50800" dir="16200000" algn="tl" rotWithShape="0">
              <a:srgbClr val="333333">
                <a:alpha val="15000"/>
              </a:srgbClr>
            </a:outerShdw>
          </a:effectLst>
        </p:spPr>
      </p:pic>
    </p:spTree>
    <p:extLst>
      <p:ext uri="{BB962C8B-B14F-4D97-AF65-F5344CB8AC3E}">
        <p14:creationId xmlns:p14="http://schemas.microsoft.com/office/powerpoint/2010/main" val="11976415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Lst>
  <p:timing>
    <p:tnLst>
      <p:par>
        <p:cTn xmlns:p14="http://schemas.microsoft.com/office/powerpoint/2010/main" id="1" dur="indefinite" restart="never" nodeType="tmRoot"/>
      </p:par>
    </p:tnLst>
  </p:timing>
  <p:txStyles>
    <p:titleStyle>
      <a:lvl1pPr algn="ctr" defTabSz="448189" rtl="0" eaLnBrk="0" fontAlgn="base" hangingPunct="0">
        <a:spcBef>
          <a:spcPct val="0"/>
        </a:spcBef>
        <a:spcAft>
          <a:spcPct val="0"/>
        </a:spcAft>
        <a:defRPr sz="3000" b="1" kern="1200">
          <a:solidFill>
            <a:srgbClr val="0094CA"/>
          </a:solidFill>
          <a:latin typeface="+mn-lt"/>
          <a:ea typeface="ＭＳ Ｐゴシック" charset="0"/>
          <a:cs typeface="Helvetica"/>
        </a:defRPr>
      </a:lvl1pPr>
      <a:lvl2pPr algn="ctr" defTabSz="448189" rtl="0" eaLnBrk="0" fontAlgn="base" hangingPunct="0">
        <a:spcBef>
          <a:spcPct val="0"/>
        </a:spcBef>
        <a:spcAft>
          <a:spcPct val="0"/>
        </a:spcAft>
        <a:defRPr sz="3000" b="1">
          <a:solidFill>
            <a:srgbClr val="0094CA"/>
          </a:solidFill>
          <a:latin typeface="Arial" charset="0"/>
          <a:ea typeface="ＭＳ Ｐゴシック" charset="0"/>
          <a:cs typeface="Helvetica" charset="0"/>
        </a:defRPr>
      </a:lvl2pPr>
      <a:lvl3pPr algn="ctr" defTabSz="448189" rtl="0" eaLnBrk="0" fontAlgn="base" hangingPunct="0">
        <a:spcBef>
          <a:spcPct val="0"/>
        </a:spcBef>
        <a:spcAft>
          <a:spcPct val="0"/>
        </a:spcAft>
        <a:defRPr sz="3000" b="1">
          <a:solidFill>
            <a:srgbClr val="0094CA"/>
          </a:solidFill>
          <a:latin typeface="Arial" charset="0"/>
          <a:ea typeface="ＭＳ Ｐゴシック" charset="0"/>
          <a:cs typeface="Helvetica" charset="0"/>
        </a:defRPr>
      </a:lvl3pPr>
      <a:lvl4pPr algn="ctr" defTabSz="448189" rtl="0" eaLnBrk="0" fontAlgn="base" hangingPunct="0">
        <a:spcBef>
          <a:spcPct val="0"/>
        </a:spcBef>
        <a:spcAft>
          <a:spcPct val="0"/>
        </a:spcAft>
        <a:defRPr sz="3000" b="1">
          <a:solidFill>
            <a:srgbClr val="0094CA"/>
          </a:solidFill>
          <a:latin typeface="Arial" charset="0"/>
          <a:ea typeface="ＭＳ Ｐゴシック" charset="0"/>
          <a:cs typeface="Helvetica" charset="0"/>
        </a:defRPr>
      </a:lvl4pPr>
      <a:lvl5pPr algn="ctr" defTabSz="448189" rtl="0" eaLnBrk="0" fontAlgn="base" hangingPunct="0">
        <a:spcBef>
          <a:spcPct val="0"/>
        </a:spcBef>
        <a:spcAft>
          <a:spcPct val="0"/>
        </a:spcAft>
        <a:defRPr sz="3000" b="1">
          <a:solidFill>
            <a:srgbClr val="0094CA"/>
          </a:solidFill>
          <a:latin typeface="Arial" charset="0"/>
          <a:ea typeface="ＭＳ Ｐゴシック" charset="0"/>
          <a:cs typeface="Helvetica" charset="0"/>
        </a:defRPr>
      </a:lvl5pPr>
      <a:lvl6pPr marL="425513" algn="ctr" defTabSz="452099" rtl="0" fontAlgn="base">
        <a:spcBef>
          <a:spcPct val="0"/>
        </a:spcBef>
        <a:spcAft>
          <a:spcPct val="0"/>
        </a:spcAft>
        <a:defRPr sz="3000" b="1">
          <a:solidFill>
            <a:srgbClr val="0094CA"/>
          </a:solidFill>
          <a:latin typeface="Arial" charset="0"/>
          <a:ea typeface="ＭＳ Ｐゴシック" charset="0"/>
        </a:defRPr>
      </a:lvl6pPr>
      <a:lvl7pPr marL="851031" algn="ctr" defTabSz="452099" rtl="0" fontAlgn="base">
        <a:spcBef>
          <a:spcPct val="0"/>
        </a:spcBef>
        <a:spcAft>
          <a:spcPct val="0"/>
        </a:spcAft>
        <a:defRPr sz="3000" b="1">
          <a:solidFill>
            <a:srgbClr val="0094CA"/>
          </a:solidFill>
          <a:latin typeface="Arial" charset="0"/>
          <a:ea typeface="ＭＳ Ｐゴシック" charset="0"/>
        </a:defRPr>
      </a:lvl7pPr>
      <a:lvl8pPr marL="1276513" algn="ctr" defTabSz="452099" rtl="0" fontAlgn="base">
        <a:spcBef>
          <a:spcPct val="0"/>
        </a:spcBef>
        <a:spcAft>
          <a:spcPct val="0"/>
        </a:spcAft>
        <a:defRPr sz="3000" b="1">
          <a:solidFill>
            <a:srgbClr val="0094CA"/>
          </a:solidFill>
          <a:latin typeface="Arial" charset="0"/>
          <a:ea typeface="ＭＳ Ｐゴシック" charset="0"/>
        </a:defRPr>
      </a:lvl8pPr>
      <a:lvl9pPr marL="1702027" algn="ctr" defTabSz="452099" rtl="0" fontAlgn="base">
        <a:spcBef>
          <a:spcPct val="0"/>
        </a:spcBef>
        <a:spcAft>
          <a:spcPct val="0"/>
        </a:spcAft>
        <a:defRPr sz="3000" b="1">
          <a:solidFill>
            <a:srgbClr val="0094CA"/>
          </a:solidFill>
          <a:latin typeface="Arial" charset="0"/>
          <a:ea typeface="ＭＳ Ｐゴシック" charset="0"/>
        </a:defRPr>
      </a:lvl9pPr>
    </p:titleStyle>
    <p:bodyStyle>
      <a:lvl1pPr marL="334281" indent="-334281" algn="l" defTabSz="448189" rtl="0" eaLnBrk="0" fontAlgn="base" hangingPunct="0">
        <a:spcBef>
          <a:spcPct val="20000"/>
        </a:spcBef>
        <a:spcAft>
          <a:spcPct val="0"/>
        </a:spcAft>
        <a:buFont typeface="Arial" charset="0"/>
        <a:buChar char="•"/>
        <a:defRPr sz="2200" kern="1200">
          <a:solidFill>
            <a:schemeClr val="tx1"/>
          </a:solidFill>
          <a:latin typeface="+mn-lt"/>
          <a:ea typeface="ＭＳ Ｐゴシック" charset="0"/>
          <a:cs typeface="Helvetica"/>
        </a:defRPr>
      </a:lvl1pPr>
      <a:lvl2pPr marL="730715" indent="-278083" algn="l" defTabSz="448189"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Helvetica"/>
        </a:defRPr>
      </a:lvl2pPr>
      <a:lvl3pPr marL="1127138" indent="-221877" algn="l" defTabSz="448189" rtl="0" eaLnBrk="0" fontAlgn="base" hangingPunct="0">
        <a:spcBef>
          <a:spcPct val="20000"/>
        </a:spcBef>
        <a:spcAft>
          <a:spcPct val="0"/>
        </a:spcAft>
        <a:buFont typeface="Arial" charset="0"/>
        <a:buChar char="•"/>
        <a:defRPr sz="1500" kern="1200">
          <a:solidFill>
            <a:schemeClr val="tx1"/>
          </a:solidFill>
          <a:latin typeface="+mn-lt"/>
          <a:ea typeface="ＭＳ Ｐゴシック" charset="0"/>
          <a:cs typeface="Helvetica"/>
        </a:defRPr>
      </a:lvl3pPr>
      <a:lvl4pPr marL="1579766" indent="-221877" algn="l" defTabSz="448189" rtl="0" eaLnBrk="0" fontAlgn="base" hangingPunct="0">
        <a:spcBef>
          <a:spcPct val="20000"/>
        </a:spcBef>
        <a:spcAft>
          <a:spcPct val="0"/>
        </a:spcAft>
        <a:buFont typeface="Arial" charset="0"/>
        <a:buChar char="–"/>
        <a:defRPr sz="1300" kern="1200">
          <a:solidFill>
            <a:schemeClr val="tx1"/>
          </a:solidFill>
          <a:latin typeface="+mn-lt"/>
          <a:ea typeface="ＭＳ Ｐゴシック" charset="0"/>
          <a:cs typeface="Helvetica"/>
        </a:defRPr>
      </a:lvl4pPr>
      <a:lvl5pPr marL="2032409" indent="-221877" algn="l" defTabSz="448189" rtl="0" eaLnBrk="0" fontAlgn="base" hangingPunct="0">
        <a:spcBef>
          <a:spcPct val="20000"/>
        </a:spcBef>
        <a:spcAft>
          <a:spcPct val="0"/>
        </a:spcAft>
        <a:buFont typeface="Arial" charset="0"/>
        <a:buChar char="»"/>
        <a:defRPr sz="1100" kern="1200">
          <a:solidFill>
            <a:schemeClr val="tx1"/>
          </a:solidFill>
          <a:latin typeface="+mn-lt"/>
          <a:ea typeface="ＭＳ Ｐゴシック" charset="0"/>
          <a:cs typeface="Helvetica"/>
        </a:defRPr>
      </a:lvl5pPr>
      <a:lvl6pPr marL="2487145" indent="-226111" algn="l" defTabSz="452212" rtl="0" eaLnBrk="1" latinLnBrk="0" hangingPunct="1">
        <a:spcBef>
          <a:spcPct val="20000"/>
        </a:spcBef>
        <a:buFont typeface="Arial"/>
        <a:buChar char="•"/>
        <a:defRPr sz="2000" kern="1200">
          <a:solidFill>
            <a:schemeClr val="tx1"/>
          </a:solidFill>
          <a:latin typeface="+mn-lt"/>
          <a:ea typeface="+mn-ea"/>
          <a:cs typeface="+mn-cs"/>
        </a:defRPr>
      </a:lvl6pPr>
      <a:lvl7pPr marL="2939365" indent="-226111" algn="l" defTabSz="452212" rtl="0" eaLnBrk="1" latinLnBrk="0" hangingPunct="1">
        <a:spcBef>
          <a:spcPct val="20000"/>
        </a:spcBef>
        <a:buFont typeface="Arial"/>
        <a:buChar char="•"/>
        <a:defRPr sz="2000" kern="1200">
          <a:solidFill>
            <a:schemeClr val="tx1"/>
          </a:solidFill>
          <a:latin typeface="+mn-lt"/>
          <a:ea typeface="+mn-ea"/>
          <a:cs typeface="+mn-cs"/>
        </a:defRPr>
      </a:lvl7pPr>
      <a:lvl8pPr marL="3391583" indent="-226111" algn="l" defTabSz="452212" rtl="0" eaLnBrk="1" latinLnBrk="0" hangingPunct="1">
        <a:spcBef>
          <a:spcPct val="20000"/>
        </a:spcBef>
        <a:buFont typeface="Arial"/>
        <a:buChar char="•"/>
        <a:defRPr sz="2000" kern="1200">
          <a:solidFill>
            <a:schemeClr val="tx1"/>
          </a:solidFill>
          <a:latin typeface="+mn-lt"/>
          <a:ea typeface="+mn-ea"/>
          <a:cs typeface="+mn-cs"/>
        </a:defRPr>
      </a:lvl8pPr>
      <a:lvl9pPr marL="3843776" indent="-226111" algn="l" defTabSz="45221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2212" rtl="0" eaLnBrk="1" latinLnBrk="0" hangingPunct="1">
        <a:defRPr sz="1800" kern="1200">
          <a:solidFill>
            <a:schemeClr val="tx1"/>
          </a:solidFill>
          <a:latin typeface="+mn-lt"/>
          <a:ea typeface="+mn-ea"/>
          <a:cs typeface="+mn-cs"/>
        </a:defRPr>
      </a:lvl1pPr>
      <a:lvl2pPr marL="452212" algn="l" defTabSz="452212" rtl="0" eaLnBrk="1" latinLnBrk="0" hangingPunct="1">
        <a:defRPr sz="1800" kern="1200">
          <a:solidFill>
            <a:schemeClr val="tx1"/>
          </a:solidFill>
          <a:latin typeface="+mn-lt"/>
          <a:ea typeface="+mn-ea"/>
          <a:cs typeface="+mn-cs"/>
        </a:defRPr>
      </a:lvl2pPr>
      <a:lvl3pPr marL="904418" algn="l" defTabSz="452212" rtl="0" eaLnBrk="1" latinLnBrk="0" hangingPunct="1">
        <a:defRPr sz="1800" kern="1200">
          <a:solidFill>
            <a:schemeClr val="tx1"/>
          </a:solidFill>
          <a:latin typeface="+mn-lt"/>
          <a:ea typeface="+mn-ea"/>
          <a:cs typeface="+mn-cs"/>
        </a:defRPr>
      </a:lvl3pPr>
      <a:lvl4pPr marL="1356642" algn="l" defTabSz="452212" rtl="0" eaLnBrk="1" latinLnBrk="0" hangingPunct="1">
        <a:defRPr sz="1800" kern="1200">
          <a:solidFill>
            <a:schemeClr val="tx1"/>
          </a:solidFill>
          <a:latin typeface="+mn-lt"/>
          <a:ea typeface="+mn-ea"/>
          <a:cs typeface="+mn-cs"/>
        </a:defRPr>
      </a:lvl4pPr>
      <a:lvl5pPr marL="1808836" algn="l" defTabSz="452212" rtl="0" eaLnBrk="1" latinLnBrk="0" hangingPunct="1">
        <a:defRPr sz="1800" kern="1200">
          <a:solidFill>
            <a:schemeClr val="tx1"/>
          </a:solidFill>
          <a:latin typeface="+mn-lt"/>
          <a:ea typeface="+mn-ea"/>
          <a:cs typeface="+mn-cs"/>
        </a:defRPr>
      </a:lvl5pPr>
      <a:lvl6pPr marL="2261042" algn="l" defTabSz="452212" rtl="0" eaLnBrk="1" latinLnBrk="0" hangingPunct="1">
        <a:defRPr sz="1800" kern="1200">
          <a:solidFill>
            <a:schemeClr val="tx1"/>
          </a:solidFill>
          <a:latin typeface="+mn-lt"/>
          <a:ea typeface="+mn-ea"/>
          <a:cs typeface="+mn-cs"/>
        </a:defRPr>
      </a:lvl6pPr>
      <a:lvl7pPr marL="2713261" algn="l" defTabSz="452212" rtl="0" eaLnBrk="1" latinLnBrk="0" hangingPunct="1">
        <a:defRPr sz="1800" kern="1200">
          <a:solidFill>
            <a:schemeClr val="tx1"/>
          </a:solidFill>
          <a:latin typeface="+mn-lt"/>
          <a:ea typeface="+mn-ea"/>
          <a:cs typeface="+mn-cs"/>
        </a:defRPr>
      </a:lvl7pPr>
      <a:lvl8pPr marL="3165461" algn="l" defTabSz="452212" rtl="0" eaLnBrk="1" latinLnBrk="0" hangingPunct="1">
        <a:defRPr sz="1800" kern="1200">
          <a:solidFill>
            <a:schemeClr val="tx1"/>
          </a:solidFill>
          <a:latin typeface="+mn-lt"/>
          <a:ea typeface="+mn-ea"/>
          <a:cs typeface="+mn-cs"/>
        </a:defRPr>
      </a:lvl8pPr>
      <a:lvl9pPr marL="3617678" algn="l" defTabSz="45221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0"/>
            <a:ext cx="9144000" cy="1434300"/>
          </a:xfrm>
          <a:prstGeom prst="rect">
            <a:avLst/>
          </a:prstGeom>
          <a:solidFill>
            <a:srgbClr val="0094CA"/>
          </a:solidFill>
          <a:ln>
            <a:noFill/>
          </a:ln>
        </p:spPr>
        <p:txBody>
          <a:bodyPr lIns="91409" tIns="45692" rIns="91409" bIns="45692" anchor="ctr" anchorCtr="0">
            <a:noAutofit/>
          </a:bodyPr>
          <a:lstStyle/>
          <a:p>
            <a:pPr algn="ctr" defTabSz="914239"/>
            <a:endParaRPr kern="0">
              <a:solidFill>
                <a:srgbClr val="0094CA"/>
              </a:solidFill>
              <a:latin typeface="Calibri"/>
              <a:ea typeface="Calibri"/>
              <a:cs typeface="Calibri"/>
              <a:sym typeface="Calibri"/>
            </a:endParaRPr>
          </a:p>
        </p:txBody>
      </p:sp>
      <p:sp>
        <p:nvSpPr>
          <p:cNvPr id="7" name="Shape 7"/>
          <p:cNvSpPr txBox="1">
            <a:spLocks noGrp="1"/>
          </p:cNvSpPr>
          <p:nvPr>
            <p:ph type="title"/>
          </p:nvPr>
        </p:nvSpPr>
        <p:spPr>
          <a:xfrm>
            <a:off x="457202" y="274637"/>
            <a:ext cx="7139100" cy="1143300"/>
          </a:xfrm>
          <a:prstGeom prst="rect">
            <a:avLst/>
          </a:prstGeom>
          <a:noFill/>
          <a:ln>
            <a:noFill/>
          </a:ln>
        </p:spPr>
        <p:txBody>
          <a:bodyPr lIns="91409" tIns="91409" rIns="91409" bIns="91409" anchor="ctr" anchorCtr="0"/>
          <a:lstStyle>
            <a:lvl1pPr marL="0" marR="0" lvl="0" indent="0" algn="l" rtl="0">
              <a:spcBef>
                <a:spcPts val="0"/>
              </a:spcBef>
              <a:buClr>
                <a:schemeClr val="lt1"/>
              </a:buClr>
              <a:buSzPct val="100000"/>
              <a:buFont typeface="Calibri"/>
              <a:buNone/>
              <a:defRPr sz="3000">
                <a:solidFill>
                  <a:schemeClr val="lt1"/>
                </a:solidFill>
                <a:latin typeface="Calibri"/>
                <a:ea typeface="Calibri"/>
                <a:cs typeface="Calibri"/>
                <a:sym typeface="Calibri"/>
              </a:defRPr>
            </a:lvl1pPr>
            <a:lvl2pPr marL="0" marR="0" lvl="1" indent="0" algn="l" rtl="0">
              <a:spcBef>
                <a:spcPts val="0"/>
              </a:spcBef>
              <a:buClr>
                <a:schemeClr val="lt1"/>
              </a:buClr>
              <a:buSzPct val="100000"/>
              <a:buFont typeface="Calibri"/>
              <a:defRPr sz="3000">
                <a:solidFill>
                  <a:schemeClr val="lt1"/>
                </a:solidFill>
                <a:latin typeface="Calibri"/>
                <a:ea typeface="Calibri"/>
                <a:cs typeface="Calibri"/>
                <a:sym typeface="Calibri"/>
              </a:defRPr>
            </a:lvl2pPr>
            <a:lvl3pPr marL="0" marR="0" lvl="2" indent="0" algn="l" rtl="0">
              <a:spcBef>
                <a:spcPts val="0"/>
              </a:spcBef>
              <a:buClr>
                <a:schemeClr val="lt1"/>
              </a:buClr>
              <a:buSzPct val="100000"/>
              <a:buFont typeface="Calibri"/>
              <a:defRPr sz="3000">
                <a:solidFill>
                  <a:schemeClr val="lt1"/>
                </a:solidFill>
                <a:latin typeface="Calibri"/>
                <a:ea typeface="Calibri"/>
                <a:cs typeface="Calibri"/>
                <a:sym typeface="Calibri"/>
              </a:defRPr>
            </a:lvl3pPr>
            <a:lvl4pPr marL="0" marR="0" lvl="3" indent="0" algn="l" rtl="0">
              <a:spcBef>
                <a:spcPts val="0"/>
              </a:spcBef>
              <a:buClr>
                <a:schemeClr val="lt1"/>
              </a:buClr>
              <a:buSzPct val="100000"/>
              <a:buFont typeface="Calibri"/>
              <a:defRPr sz="3000">
                <a:solidFill>
                  <a:schemeClr val="lt1"/>
                </a:solidFill>
                <a:latin typeface="Calibri"/>
                <a:ea typeface="Calibri"/>
                <a:cs typeface="Calibri"/>
                <a:sym typeface="Calibri"/>
              </a:defRPr>
            </a:lvl4pPr>
            <a:lvl5pPr marL="0" marR="0" lvl="4" indent="0" algn="l" rtl="0">
              <a:spcBef>
                <a:spcPts val="0"/>
              </a:spcBef>
              <a:buClr>
                <a:schemeClr val="lt1"/>
              </a:buClr>
              <a:buSzPct val="100000"/>
              <a:buFont typeface="Calibri"/>
              <a:defRPr sz="3000">
                <a:solidFill>
                  <a:schemeClr val="lt1"/>
                </a:solidFill>
                <a:latin typeface="Calibri"/>
                <a:ea typeface="Calibri"/>
                <a:cs typeface="Calibri"/>
                <a:sym typeface="Calibri"/>
              </a:defRPr>
            </a:lvl5pPr>
            <a:lvl6pPr marL="0" marR="0" lvl="5" indent="0" algn="l" rtl="0">
              <a:spcBef>
                <a:spcPts val="0"/>
              </a:spcBef>
              <a:buClr>
                <a:schemeClr val="lt1"/>
              </a:buClr>
              <a:buSzPct val="100000"/>
              <a:buFont typeface="Calibri"/>
              <a:defRPr sz="3000">
                <a:solidFill>
                  <a:schemeClr val="lt1"/>
                </a:solidFill>
                <a:latin typeface="Calibri"/>
                <a:ea typeface="Calibri"/>
                <a:cs typeface="Calibri"/>
                <a:sym typeface="Calibri"/>
              </a:defRPr>
            </a:lvl6pPr>
            <a:lvl7pPr marL="0" marR="0" lvl="6" indent="0" algn="l" rtl="0">
              <a:spcBef>
                <a:spcPts val="0"/>
              </a:spcBef>
              <a:buClr>
                <a:schemeClr val="lt1"/>
              </a:buClr>
              <a:buSzPct val="100000"/>
              <a:buFont typeface="Calibri"/>
              <a:defRPr sz="3000">
                <a:solidFill>
                  <a:schemeClr val="lt1"/>
                </a:solidFill>
                <a:latin typeface="Calibri"/>
                <a:ea typeface="Calibri"/>
                <a:cs typeface="Calibri"/>
                <a:sym typeface="Calibri"/>
              </a:defRPr>
            </a:lvl7pPr>
            <a:lvl8pPr marL="0" marR="0" lvl="7" indent="0" algn="l" rtl="0">
              <a:spcBef>
                <a:spcPts val="0"/>
              </a:spcBef>
              <a:buClr>
                <a:schemeClr val="lt1"/>
              </a:buClr>
              <a:buSzPct val="100000"/>
              <a:buFont typeface="Calibri"/>
              <a:defRPr sz="3000">
                <a:solidFill>
                  <a:schemeClr val="lt1"/>
                </a:solidFill>
                <a:latin typeface="Calibri"/>
                <a:ea typeface="Calibri"/>
                <a:cs typeface="Calibri"/>
                <a:sym typeface="Calibri"/>
              </a:defRPr>
            </a:lvl8pPr>
            <a:lvl9pPr marL="0" marR="0" lvl="8" indent="0" algn="l" rtl="0">
              <a:spcBef>
                <a:spcPts val="0"/>
              </a:spcBef>
              <a:buClr>
                <a:schemeClr val="lt1"/>
              </a:buClr>
              <a:buSzPct val="100000"/>
              <a:buFont typeface="Calibri"/>
              <a:defRPr sz="3000">
                <a:solidFill>
                  <a:schemeClr val="lt1"/>
                </a:solidFill>
                <a:latin typeface="Calibri"/>
                <a:ea typeface="Calibri"/>
                <a:cs typeface="Calibri"/>
                <a:sym typeface="Calibri"/>
              </a:defRPr>
            </a:lvl9pPr>
          </a:lstStyle>
          <a:p>
            <a:endParaRPr/>
          </a:p>
        </p:txBody>
      </p:sp>
      <p:sp>
        <p:nvSpPr>
          <p:cNvPr id="8" name="Shape 8"/>
          <p:cNvSpPr txBox="1">
            <a:spLocks noGrp="1"/>
          </p:cNvSpPr>
          <p:nvPr>
            <p:ph type="body" idx="1"/>
          </p:nvPr>
        </p:nvSpPr>
        <p:spPr>
          <a:xfrm>
            <a:off x="457200" y="1600200"/>
            <a:ext cx="8229600" cy="4850700"/>
          </a:xfrm>
          <a:prstGeom prst="rect">
            <a:avLst/>
          </a:prstGeom>
          <a:noFill/>
          <a:ln>
            <a:noFill/>
          </a:ln>
        </p:spPr>
        <p:txBody>
          <a:bodyPr lIns="91409" tIns="91409" rIns="91409" bIns="91409" anchor="t" anchorCtr="0"/>
          <a:lstStyle>
            <a:lvl1pPr marL="342900" marR="0" lvl="0" indent="-165100" algn="l" rtl="0">
              <a:lnSpc>
                <a:spcPct val="100000"/>
              </a:lnSpc>
              <a:spcBef>
                <a:spcPts val="560"/>
              </a:spcBef>
              <a:buClr>
                <a:srgbClr val="666666"/>
              </a:buClr>
              <a:buSzPct val="100000"/>
              <a:buFont typeface="Calibri"/>
              <a:buChar char="•"/>
              <a:defRPr sz="2400">
                <a:solidFill>
                  <a:srgbClr val="666666"/>
                </a:solidFill>
                <a:latin typeface="Calibri"/>
                <a:ea typeface="Calibri"/>
                <a:cs typeface="Calibri"/>
                <a:sym typeface="Calibri"/>
              </a:defRPr>
            </a:lvl1pPr>
            <a:lvl2pPr marL="742950" marR="0" lvl="1" indent="-133350" algn="l" rtl="0">
              <a:lnSpc>
                <a:spcPct val="100000"/>
              </a:lnSpc>
              <a:spcBef>
                <a:spcPts val="480"/>
              </a:spcBef>
              <a:buClr>
                <a:srgbClr val="0B5394"/>
              </a:buClr>
              <a:buSzPct val="100000"/>
              <a:buFont typeface="Calibri"/>
              <a:buChar char="–"/>
              <a:defRPr sz="1800">
                <a:solidFill>
                  <a:srgbClr val="0B5394"/>
                </a:solidFill>
                <a:latin typeface="Calibri"/>
                <a:ea typeface="Calibri"/>
                <a:cs typeface="Calibri"/>
                <a:sym typeface="Calibri"/>
              </a:defRPr>
            </a:lvl2pPr>
            <a:lvl3pPr marL="1143000" marR="0" lvl="2" indent="-101600" algn="l" rtl="0">
              <a:lnSpc>
                <a:spcPct val="100000"/>
              </a:lnSpc>
              <a:spcBef>
                <a:spcPts val="400"/>
              </a:spcBef>
              <a:buFont typeface="Calibri"/>
              <a:buChar char="•"/>
              <a:defRPr>
                <a:latin typeface="Calibri"/>
                <a:ea typeface="Calibri"/>
                <a:cs typeface="Calibri"/>
                <a:sym typeface="Calibri"/>
              </a:defRPr>
            </a:lvl3pPr>
            <a:lvl4pPr marL="1600200" marR="0" lvl="3" indent="-114300" algn="l" rtl="0">
              <a:lnSpc>
                <a:spcPct val="100000"/>
              </a:lnSpc>
              <a:spcBef>
                <a:spcPts val="360"/>
              </a:spcBef>
              <a:buSzPct val="100000"/>
              <a:buFont typeface="Calibri"/>
              <a:buChar char="–"/>
              <a:defRPr sz="1200">
                <a:latin typeface="Calibri"/>
                <a:ea typeface="Calibri"/>
                <a:cs typeface="Calibri"/>
                <a:sym typeface="Calibri"/>
              </a:defRPr>
            </a:lvl4pPr>
            <a:lvl5pPr marL="2057400" marR="0" lvl="4"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5pPr>
            <a:lvl6pPr marL="2514600" marR="0" lvl="5"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6pPr>
            <a:lvl7pPr marL="2971800" marR="0" lvl="6"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7pPr>
            <a:lvl8pPr marL="3429000" marR="0" lvl="7"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8pPr>
            <a:lvl9pPr marL="3886200" marR="0" lvl="8" indent="-101600" algn="l" rtl="0">
              <a:lnSpc>
                <a:spcPct val="100000"/>
              </a:lnSpc>
              <a:spcBef>
                <a:spcPts val="400"/>
              </a:spcBef>
              <a:buClr>
                <a:schemeClr val="dk1"/>
              </a:buClr>
              <a:buSzPct val="100000"/>
              <a:buFont typeface="Calibri"/>
              <a:buChar char="•"/>
              <a:defRPr sz="1200">
                <a:latin typeface="Calibri"/>
                <a:ea typeface="Calibri"/>
                <a:cs typeface="Calibri"/>
                <a:sym typeface="Calibri"/>
              </a:defRPr>
            </a:lvl9pPr>
          </a:lstStyle>
          <a:p>
            <a:endParaRPr/>
          </a:p>
        </p:txBody>
      </p:sp>
      <p:sp>
        <p:nvSpPr>
          <p:cNvPr id="9" name="Shape 9"/>
          <p:cNvSpPr txBox="1">
            <a:spLocks noGrp="1"/>
          </p:cNvSpPr>
          <p:nvPr>
            <p:ph type="sldNum" idx="12"/>
          </p:nvPr>
        </p:nvSpPr>
        <p:spPr>
          <a:xfrm>
            <a:off x="8017075" y="6356350"/>
            <a:ext cx="669600" cy="365100"/>
          </a:xfrm>
          <a:prstGeom prst="rect">
            <a:avLst/>
          </a:prstGeom>
          <a:noFill/>
          <a:ln>
            <a:noFill/>
          </a:ln>
        </p:spPr>
        <p:txBody>
          <a:bodyPr lIns="91409" tIns="45692" rIns="91409" bIns="45692" anchor="ctr" anchorCtr="0">
            <a:noAutofit/>
          </a:bodyPr>
          <a:lstStyle/>
          <a:p>
            <a:pPr algn="r" defTabSz="914239">
              <a:buSzPct val="25000"/>
            </a:pPr>
            <a:fld id="{00000000-1234-1234-1234-123412341234}" type="slidenum">
              <a:rPr lang="en" sz="1200" kern="0" smtClean="0">
                <a:solidFill>
                  <a:srgbClr val="888888"/>
                </a:solidFill>
                <a:latin typeface="Calibri"/>
                <a:ea typeface="Calibri"/>
                <a:cs typeface="Calibri"/>
                <a:sym typeface="Calibri"/>
              </a:rPr>
              <a:pPr algn="r" defTabSz="914239">
                <a:buSzPct val="25000"/>
              </a:pPr>
              <a:t>‹#›</a:t>
            </a:fld>
            <a:endParaRPr lang="en" sz="1200" kern="0">
              <a:solidFill>
                <a:srgbClr val="888888"/>
              </a:solidFill>
              <a:latin typeface="Calibri"/>
              <a:ea typeface="Calibri"/>
              <a:cs typeface="Calibri"/>
              <a:sym typeface="Calibri"/>
            </a:endParaRPr>
          </a:p>
        </p:txBody>
      </p:sp>
      <p:pic>
        <p:nvPicPr>
          <p:cNvPr id="10" name="Shape 10"/>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594007" y="319530"/>
            <a:ext cx="1370400" cy="733200"/>
          </a:xfrm>
          <a:prstGeom prst="rect">
            <a:avLst/>
          </a:prstGeom>
          <a:noFill/>
          <a:ln>
            <a:noFill/>
          </a:ln>
        </p:spPr>
      </p:pic>
    </p:spTree>
    <p:extLst>
      <p:ext uri="{BB962C8B-B14F-4D97-AF65-F5344CB8AC3E}">
        <p14:creationId xmlns:p14="http://schemas.microsoft.com/office/powerpoint/2010/main" val="3091376482"/>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8"/>
            <a:ext cx="7139136" cy="1143000"/>
          </a:xfrm>
          <a:prstGeom prst="rect">
            <a:avLst/>
          </a:prstGeom>
        </p:spPr>
        <p:txBody>
          <a:bodyPr vert="horz" lIns="91424" tIns="45712" rIns="91424" bIns="45712"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24" tIns="45712" rIns="91424" bIns="4571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2" y="6356352"/>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39"/>
            <a:fld id="{7103233B-D569-4A6E-878F-CDE152514C47}" type="datetime1">
              <a:rPr lang="sv-SE" smtClean="0">
                <a:solidFill>
                  <a:prstClr val="black">
                    <a:tint val="75000"/>
                  </a:prstClr>
                </a:solidFill>
                <a:latin typeface="Calibri"/>
              </a:rPr>
              <a:pPr defTabSz="914239"/>
              <a:t>05/10/16</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39"/>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39"/>
            <a:fld id="{551115BC-487E-4422-894C-CB7CD3E79223}" type="slidenum">
              <a:rPr lang="sv-SE" smtClean="0">
                <a:solidFill>
                  <a:prstClr val="black">
                    <a:tint val="75000"/>
                  </a:prstClr>
                </a:solidFill>
                <a:latin typeface="Calibri"/>
              </a:rPr>
              <a:pPr defTabSz="914239"/>
              <a:t>‹#›</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361681001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Lst>
  <p:hf hdr="0" ftr="0" dt="0"/>
  <p:txStyles>
    <p:titleStyle>
      <a:lvl1pPr algn="l" defTabSz="914239" rtl="0" eaLnBrk="1" latinLnBrk="0" hangingPunct="1">
        <a:spcBef>
          <a:spcPct val="0"/>
        </a:spcBef>
        <a:buNone/>
        <a:defRPr sz="3200" kern="1200" baseline="0">
          <a:solidFill>
            <a:schemeClr val="bg1"/>
          </a:solidFill>
          <a:latin typeface="+mj-lt"/>
          <a:ea typeface="+mj-ea"/>
          <a:cs typeface="+mj-cs"/>
        </a:defRPr>
      </a:lvl1pPr>
    </p:titleStyle>
    <p:bodyStyle>
      <a:lvl1pPr marL="342840" indent="-342840" algn="l" defTabSz="914239"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819" indent="-285699" algn="l" defTabSz="914239"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2798" indent="-228559" algn="l" defTabSz="914239"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599917" indent="-228559" algn="l" defTabSz="914239"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036" indent="-228559"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55" indent="-228559"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75" indent="-228559"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94" indent="-228559"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12" indent="-228559" algn="l" defTabSz="91423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4"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r>
              <a:rPr lang="sv-SE" smtClean="0">
                <a:solidFill>
                  <a:prstClr val="black">
                    <a:tint val="75000"/>
                  </a:prstClr>
                </a:solidFill>
                <a:latin typeface="Calibri"/>
              </a:rPr>
              <a:t>05 October 2016</a:t>
            </a:r>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220742238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Lst>
  <p:hf hdr="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9.jp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jpeg"/><Relationship Id="rId8" Type="http://schemas.openxmlformats.org/officeDocument/2006/relationships/image" Target="../media/image94.jpeg"/><Relationship Id="rId1" Type="http://schemas.openxmlformats.org/officeDocument/2006/relationships/slideLayout" Target="../slideLayouts/slideLayout56.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95.png"/><Relationship Id="rId3" Type="http://schemas.openxmlformats.org/officeDocument/2006/relationships/image" Target="../media/image9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4.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4.xml"/><Relationship Id="rId2"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97.png"/><Relationship Id="rId3"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1.xml"/><Relationship Id="rId2"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20.png"/><Relationship Id="rId7" Type="http://schemas.openxmlformats.org/officeDocument/2006/relationships/image" Target="../media/image103.png"/><Relationship Id="rId1" Type="http://schemas.openxmlformats.org/officeDocument/2006/relationships/slideLayout" Target="../slideLayouts/slideLayout56.xml"/><Relationship Id="rId2" Type="http://schemas.openxmlformats.org/officeDocument/2006/relationships/image" Target="../media/image9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54.xml"/><Relationship Id="rId2" Type="http://schemas.openxmlformats.org/officeDocument/2006/relationships/image" Target="../media/image105.PNG"/></Relationships>
</file>

<file path=ppt/slides/_rels/slide23.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JPG"/><Relationship Id="rId5" Type="http://schemas.openxmlformats.org/officeDocument/2006/relationships/image" Target="../media/image112.JPG"/><Relationship Id="rId1" Type="http://schemas.openxmlformats.org/officeDocument/2006/relationships/slideLayout" Target="../slideLayouts/slideLayout54.xml"/><Relationship Id="rId2" Type="http://schemas.openxmlformats.org/officeDocument/2006/relationships/image" Target="../media/image10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0.xml"/><Relationship Id="rId3" Type="http://schemas.openxmlformats.org/officeDocument/2006/relationships/image" Target="../media/image1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14.png"/><Relationship Id="rId3"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5" Type="http://schemas.openxmlformats.org/officeDocument/2006/relationships/image" Target="../media/image27.png"/><Relationship Id="rId1" Type="http://schemas.openxmlformats.org/officeDocument/2006/relationships/slideLayout" Target="../slideLayouts/slideLayout54.xml"/><Relationship Id="rId2" Type="http://schemas.openxmlformats.org/officeDocument/2006/relationships/image" Target="../media/image1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1.xml"/><Relationship Id="rId3" Type="http://schemas.openxmlformats.org/officeDocument/2006/relationships/image" Target="../media/image1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2.xml"/><Relationship Id="rId3"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7" Type="http://schemas.openxmlformats.org/officeDocument/2006/relationships/image" Target="../media/image125.jpeg"/><Relationship Id="rId1" Type="http://schemas.openxmlformats.org/officeDocument/2006/relationships/slideLayout" Target="../slideLayouts/slideLayout54.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1" Type="http://schemas.openxmlformats.org/officeDocument/2006/relationships/slideLayout" Target="../slideLayouts/slideLayout60.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60.xml"/><Relationship Id="rId2" Type="http://schemas.openxmlformats.org/officeDocument/2006/relationships/image" Target="../media/image1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134.png"/><Relationship Id="rId3" Type="http://schemas.openxmlformats.org/officeDocument/2006/relationships/image" Target="../media/image1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pn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image" Target="../media/image13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4.xml.rels><?xml version="1.0" encoding="UTF-8" standalone="yes"?>
<Relationships xmlns="http://schemas.openxmlformats.org/package/2006/relationships"><Relationship Id="rId20" Type="http://schemas.openxmlformats.org/officeDocument/2006/relationships/image" Target="../media/image35.jpe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25" Type="http://schemas.openxmlformats.org/officeDocument/2006/relationships/image" Target="../media/image40.png"/><Relationship Id="rId26" Type="http://schemas.openxmlformats.org/officeDocument/2006/relationships/image" Target="../media/image41.png"/><Relationship Id="rId27" Type="http://schemas.openxmlformats.org/officeDocument/2006/relationships/image" Target="../media/image42.png"/><Relationship Id="rId28" Type="http://schemas.openxmlformats.org/officeDocument/2006/relationships/image" Target="../media/image43.png"/><Relationship Id="rId29"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30" Type="http://schemas.openxmlformats.org/officeDocument/2006/relationships/image" Target="../media/image45.png"/><Relationship Id="rId31" Type="http://schemas.openxmlformats.org/officeDocument/2006/relationships/image" Target="../media/image46.png"/><Relationship Id="rId32" Type="http://schemas.openxmlformats.org/officeDocument/2006/relationships/image" Target="../media/image47.png"/><Relationship Id="rId9" Type="http://schemas.openxmlformats.org/officeDocument/2006/relationships/image" Target="../media/image24.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33" Type="http://schemas.openxmlformats.org/officeDocument/2006/relationships/image" Target="../media/image48.png"/><Relationship Id="rId34" Type="http://schemas.openxmlformats.org/officeDocument/2006/relationships/image" Target="../media/image49.jpeg"/><Relationship Id="rId35" Type="http://schemas.openxmlformats.org/officeDocument/2006/relationships/image" Target="../media/image50.emf"/><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5" Type="http://schemas.openxmlformats.org/officeDocument/2006/relationships/image" Target="../media/image30.png"/><Relationship Id="rId16" Type="http://schemas.openxmlformats.org/officeDocument/2006/relationships/image" Target="../media/image31.png"/><Relationship Id="rId17" Type="http://schemas.openxmlformats.org/officeDocument/2006/relationships/image" Target="../media/image32.png"/><Relationship Id="rId18" Type="http://schemas.openxmlformats.org/officeDocument/2006/relationships/image" Target="../media/image33.png"/><Relationship Id="rId19"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9"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43.jpg"/></Relationships>
</file>

<file path=ppt/slides/_rels/slide5.xml.rels><?xml version="1.0" encoding="UTF-8" standalone="yes"?>
<Relationships xmlns="http://schemas.openxmlformats.org/package/2006/relationships"><Relationship Id="rId20" Type="http://schemas.openxmlformats.org/officeDocument/2006/relationships/image" Target="../media/image64.png"/><Relationship Id="rId21" Type="http://schemas.openxmlformats.org/officeDocument/2006/relationships/image" Target="../media/image65.jpeg"/><Relationship Id="rId22" Type="http://schemas.openxmlformats.org/officeDocument/2006/relationships/image" Target="../media/image66.png"/><Relationship Id="rId23" Type="http://schemas.openxmlformats.org/officeDocument/2006/relationships/image" Target="../media/image67.jpeg"/><Relationship Id="rId24" Type="http://schemas.openxmlformats.org/officeDocument/2006/relationships/image" Target="../media/image68.png"/><Relationship Id="rId25" Type="http://schemas.openxmlformats.org/officeDocument/2006/relationships/image" Target="../media/image69.png"/><Relationship Id="rId26" Type="http://schemas.openxmlformats.org/officeDocument/2006/relationships/image" Target="../media/image70.jpeg"/><Relationship Id="rId27" Type="http://schemas.openxmlformats.org/officeDocument/2006/relationships/image" Target="../media/image71.png"/><Relationship Id="rId28" Type="http://schemas.openxmlformats.org/officeDocument/2006/relationships/image" Target="../media/image72.png"/><Relationship Id="rId29"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51.png"/><Relationship Id="rId5" Type="http://schemas.openxmlformats.org/officeDocument/2006/relationships/image" Target="../media/image52.png"/><Relationship Id="rId30" Type="http://schemas.openxmlformats.org/officeDocument/2006/relationships/image" Target="../media/image74.png"/><Relationship Id="rId31" Type="http://schemas.openxmlformats.org/officeDocument/2006/relationships/image" Target="../media/image75.png"/><Relationship Id="rId32" Type="http://schemas.openxmlformats.org/officeDocument/2006/relationships/image" Target="../media/image76.jpeg"/><Relationship Id="rId9" Type="http://schemas.openxmlformats.org/officeDocument/2006/relationships/image" Target="../media/image54.jpeg"/><Relationship Id="rId6" Type="http://schemas.openxmlformats.org/officeDocument/2006/relationships/image" Target="../media/image24.png"/><Relationship Id="rId7" Type="http://schemas.openxmlformats.org/officeDocument/2006/relationships/image" Target="../media/image53.jpeg"/><Relationship Id="rId8" Type="http://schemas.openxmlformats.org/officeDocument/2006/relationships/image" Target="../media/image33.png"/><Relationship Id="rId33" Type="http://schemas.openxmlformats.org/officeDocument/2006/relationships/image" Target="../media/image77.png"/><Relationship Id="rId34" Type="http://schemas.openxmlformats.org/officeDocument/2006/relationships/image" Target="../media/image78.png"/><Relationship Id="rId35" Type="http://schemas.openxmlformats.org/officeDocument/2006/relationships/image" Target="../media/image79.png"/><Relationship Id="rId36" Type="http://schemas.openxmlformats.org/officeDocument/2006/relationships/image" Target="../media/image80.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image" Target="../media/image59.png"/><Relationship Id="rId15" Type="http://schemas.openxmlformats.org/officeDocument/2006/relationships/image" Target="../media/image42.png"/><Relationship Id="rId16" Type="http://schemas.openxmlformats.org/officeDocument/2006/relationships/image" Target="../media/image60.png"/><Relationship Id="rId17" Type="http://schemas.openxmlformats.org/officeDocument/2006/relationships/image" Target="../media/image61.png"/><Relationship Id="rId18" Type="http://schemas.openxmlformats.org/officeDocument/2006/relationships/image" Target="../media/image62.png"/><Relationship Id="rId19" Type="http://schemas.openxmlformats.org/officeDocument/2006/relationships/image" Target="../media/image63.png"/><Relationship Id="rId37" Type="http://schemas.openxmlformats.org/officeDocument/2006/relationships/image" Target="../media/image81.png"/><Relationship Id="rId38" Type="http://schemas.openxmlformats.org/officeDocument/2006/relationships/image" Target="../media/image82.png"/><Relationship Id="rId39" Type="http://schemas.openxmlformats.org/officeDocument/2006/relationships/image" Target="../media/image83.jpeg"/><Relationship Id="rId40" Type="http://schemas.openxmlformats.org/officeDocument/2006/relationships/image" Target="../media/image8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000" b="1" dirty="0" smtClean="0"/>
              <a:t>Accelerator project</a:t>
            </a:r>
            <a:endParaRPr lang="sv-SE" sz="2000" dirty="0">
              <a:solidFill>
                <a:srgbClr val="FFFFFF"/>
              </a:solidFill>
            </a:endParaRPr>
          </a:p>
        </p:txBody>
      </p:sp>
      <p:sp>
        <p:nvSpPr>
          <p:cNvPr id="3" name="Subtitle 2"/>
          <p:cNvSpPr>
            <a:spLocks noGrp="1"/>
          </p:cNvSpPr>
          <p:nvPr>
            <p:ph type="subTitle" idx="1"/>
          </p:nvPr>
        </p:nvSpPr>
        <p:spPr>
          <a:xfrm>
            <a:off x="1371600" y="3972119"/>
            <a:ext cx="6400800" cy="1752600"/>
          </a:xfrm>
        </p:spPr>
        <p:txBody>
          <a:bodyPr>
            <a:noAutofit/>
          </a:bodyPr>
          <a:lstStyle/>
          <a:p>
            <a:r>
              <a:rPr lang="sv-SE" sz="2000" dirty="0">
                <a:solidFill>
                  <a:schemeClr val="bg1"/>
                </a:solidFill>
              </a:rPr>
              <a:t>Mats Lindroos</a:t>
            </a:r>
          </a:p>
          <a:p>
            <a:r>
              <a:rPr lang="sv-SE" sz="2000" dirty="0" err="1">
                <a:solidFill>
                  <a:schemeClr val="bg1"/>
                </a:solidFill>
              </a:rPr>
              <a:t>Head</a:t>
            </a:r>
            <a:r>
              <a:rPr lang="sv-SE" sz="2000" dirty="0">
                <a:solidFill>
                  <a:schemeClr val="bg1"/>
                </a:solidFill>
              </a:rPr>
              <a:t> </a:t>
            </a:r>
            <a:r>
              <a:rPr lang="sv-SE" sz="2000" dirty="0" err="1">
                <a:solidFill>
                  <a:schemeClr val="bg1"/>
                </a:solidFill>
              </a:rPr>
              <a:t>of</a:t>
            </a:r>
            <a:r>
              <a:rPr lang="sv-SE" sz="2000" dirty="0">
                <a:solidFill>
                  <a:schemeClr val="bg1"/>
                </a:solidFill>
              </a:rPr>
              <a:t> accelerator at ESS</a:t>
            </a:r>
          </a:p>
          <a:p>
            <a:r>
              <a:rPr lang="sv-SE" sz="2000" dirty="0" err="1" smtClean="0">
                <a:solidFill>
                  <a:schemeClr val="bg1"/>
                </a:solidFill>
              </a:rPr>
              <a:t>Adjunct</a:t>
            </a:r>
            <a:r>
              <a:rPr lang="sv-SE" sz="2000" dirty="0" smtClean="0">
                <a:solidFill>
                  <a:schemeClr val="bg1"/>
                </a:solidFill>
              </a:rPr>
              <a:t> </a:t>
            </a:r>
            <a:r>
              <a:rPr lang="sv-SE" sz="2000" dirty="0">
                <a:solidFill>
                  <a:schemeClr val="bg1"/>
                </a:solidFill>
              </a:rPr>
              <a:t>Professor at Lund University, </a:t>
            </a:r>
            <a:r>
              <a:rPr lang="sv-SE" sz="2000" dirty="0" err="1">
                <a:solidFill>
                  <a:schemeClr val="bg1"/>
                </a:solidFill>
              </a:rPr>
              <a:t>Physics</a:t>
            </a:r>
            <a:endParaRPr lang="sv-SE" sz="2000" dirty="0">
              <a:solidFill>
                <a:schemeClr val="bg1"/>
              </a:solidFill>
            </a:endParaRPr>
          </a:p>
          <a:p>
            <a:r>
              <a:rPr lang="sv-SE" sz="2000" dirty="0">
                <a:solidFill>
                  <a:schemeClr val="bg1"/>
                </a:solidFill>
              </a:rPr>
              <a:t>And the ESS accelerator </a:t>
            </a:r>
            <a:r>
              <a:rPr lang="sv-SE" sz="2000" dirty="0" err="1">
                <a:solidFill>
                  <a:schemeClr val="bg1"/>
                </a:solidFill>
              </a:rPr>
              <a:t>collaboration</a:t>
            </a:r>
            <a:endParaRPr lang="sv-SE" sz="2000" dirty="0">
              <a:solidFill>
                <a:schemeClr val="bg1"/>
              </a:solidFill>
            </a:endParaRPr>
          </a:p>
          <a:p>
            <a:endParaRPr lang="sv-SE" sz="2000" dirty="0">
              <a:solidFill>
                <a:schemeClr val="bg1"/>
              </a:solidFill>
            </a:endParaRPr>
          </a:p>
        </p:txBody>
      </p:sp>
      <p:sp>
        <p:nvSpPr>
          <p:cNvPr id="4" name="Rectangle 3"/>
          <p:cNvSpPr/>
          <p:nvPr/>
        </p:nvSpPr>
        <p:spPr>
          <a:xfrm>
            <a:off x="2286000" y="5949281"/>
            <a:ext cx="4572000" cy="603169"/>
          </a:xfrm>
          <a:prstGeom prst="rect">
            <a:avLst/>
          </a:prstGeom>
        </p:spPr>
        <p:txBody>
          <a:bodyPr lIns="91352" tIns="45676" rIns="91352" bIns="45676">
            <a:spAutoFit/>
          </a:bodyPr>
          <a:lstStyle/>
          <a:p>
            <a:pPr algn="ctr" defTabSz="913511">
              <a:lnSpc>
                <a:spcPct val="120000"/>
              </a:lnSpc>
            </a:pPr>
            <a:r>
              <a:rPr lang="en-GB" sz="1600" dirty="0">
                <a:solidFill>
                  <a:srgbClr val="FFFFFF"/>
                </a:solidFill>
                <a:latin typeface="Calibri"/>
                <a:hlinkClick r:id="rId2"/>
              </a:rPr>
              <a:t>www.europeanspallationsource.se</a:t>
            </a:r>
            <a:endParaRPr lang="en-GB" sz="1600" dirty="0">
              <a:solidFill>
                <a:srgbClr val="FFFFFF"/>
              </a:solidFill>
              <a:latin typeface="Calibri"/>
            </a:endParaRPr>
          </a:p>
          <a:p>
            <a:pPr algn="ctr" defTabSz="913511"/>
            <a:r>
              <a:rPr lang="en-GB" sz="1400" dirty="0" smtClean="0">
                <a:solidFill>
                  <a:srgbClr val="FFFFFF"/>
                </a:solidFill>
                <a:latin typeface="Calibri"/>
              </a:rPr>
              <a:t>September </a:t>
            </a:r>
            <a:r>
              <a:rPr lang="en-GB" sz="1400" dirty="0">
                <a:solidFill>
                  <a:srgbClr val="FFFFFF"/>
                </a:solidFill>
                <a:latin typeface="Calibri"/>
              </a:rPr>
              <a:t>2016</a:t>
            </a:r>
          </a:p>
        </p:txBody>
      </p:sp>
    </p:spTree>
    <p:extLst>
      <p:ext uri="{BB962C8B-B14F-4D97-AF65-F5344CB8AC3E}">
        <p14:creationId xmlns:p14="http://schemas.microsoft.com/office/powerpoint/2010/main" val="3039712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 Graph</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pic>
        <p:nvPicPr>
          <p:cNvPr id="5" name="Picture 4" descr="&lt;CH226&gt;"/>
          <p:cNvPicPr/>
          <p:nvPr/>
        </p:nvPicPr>
        <p:blipFill>
          <a:blip r:embed="rId3">
            <a:extLst>
              <a:ext uri="{28A0092B-C50C-407E-A947-70E740481C1C}">
                <a14:useLocalDpi xmlns:a14="http://schemas.microsoft.com/office/drawing/2010/main"/>
              </a:ext>
            </a:extLst>
          </a:blip>
          <a:stretch/>
        </p:blipFill>
        <p:spPr>
          <a:xfrm>
            <a:off x="18915" y="1476004"/>
            <a:ext cx="9089881" cy="3374012"/>
          </a:xfrm>
          <a:prstGeom prst="rect">
            <a:avLst/>
          </a:prstGeom>
        </p:spPr>
      </p:pic>
      <p:sp>
        <p:nvSpPr>
          <p:cNvPr id="14" name="TextBox 13"/>
          <p:cNvSpPr txBox="1"/>
          <p:nvPr/>
        </p:nvSpPr>
        <p:spPr>
          <a:xfrm>
            <a:off x="467544" y="4509120"/>
            <a:ext cx="8136904" cy="2646878"/>
          </a:xfrm>
          <a:prstGeom prst="rect">
            <a:avLst/>
          </a:prstGeom>
          <a:noFill/>
          <a:ln w="38100" cmpd="sng">
            <a:noFill/>
          </a:ln>
        </p:spPr>
        <p:txBody>
          <a:bodyPr wrap="square" rtlCol="0">
            <a:spAutoFit/>
          </a:bodyPr>
          <a:lstStyle/>
          <a:p>
            <a:r>
              <a:rPr lang="en-US" sz="2000" b="1" u="sng" dirty="0" smtClean="0"/>
              <a:t>Current Status</a:t>
            </a:r>
          </a:p>
          <a:p>
            <a:pPr marL="285750" indent="-285750">
              <a:buFont typeface="Arial"/>
              <a:buChar char="•"/>
            </a:pPr>
            <a:r>
              <a:rPr lang="en-US" sz="1600" dirty="0" smtClean="0"/>
              <a:t>Cumulative cost variance = -626k€. The main negative contributors are: Power Converters and Beam Delivery Systems. </a:t>
            </a:r>
          </a:p>
          <a:p>
            <a:pPr marL="285750" indent="-285750">
              <a:buFont typeface="Arial"/>
              <a:buChar char="•"/>
            </a:pPr>
            <a:r>
              <a:rPr lang="en-US" sz="1600" dirty="0" smtClean="0"/>
              <a:t>Cumulative schedule variance = -10.8M€. The main negative contributors are: Power Converters, Normal Conducting Front End and RF. Meeting of June 2019 milestone is still expected.</a:t>
            </a:r>
          </a:p>
          <a:p>
            <a:pPr marL="285750" indent="-285750">
              <a:buFont typeface="Arial"/>
              <a:buChar char="•"/>
            </a:pPr>
            <a:r>
              <a:rPr lang="en-US" sz="1600" dirty="0" smtClean="0"/>
              <a:t>CV is more or less stable around -600k€ since a few months. SV continues to slip. But not as much as before. -500k€ SV for August follows the trend (except for July where we actually improved).  </a:t>
            </a:r>
          </a:p>
          <a:p>
            <a:endParaRPr lang="en-US" b="1"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tretch/>
        </p:blipFill>
        <p:spPr>
          <a:xfrm>
            <a:off x="7956376" y="3109065"/>
            <a:ext cx="1047750" cy="1000125"/>
          </a:xfrm>
          <a:prstGeom prst="rect">
            <a:avLst/>
          </a:prstGeom>
          <a:noFill/>
          <a:ln w="3175">
            <a:solidFill>
              <a:srgbClr val="363636"/>
            </a:solidFill>
            <a:miter lim="800000"/>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 name="Picture 2" descr="&lt;CH224&gt;"/>
          <p:cNvPicPr/>
          <p:nvPr/>
        </p:nvPicPr>
        <p:blipFill>
          <a:blip r:embed="rId5">
            <a:extLst>
              <a:ext uri="{28A0092B-C50C-407E-A947-70E740481C1C}">
                <a14:useLocalDpi xmlns:a14="http://schemas.microsoft.com/office/drawing/2010/main"/>
              </a:ext>
            </a:extLst>
          </a:blip>
          <a:stretch/>
        </p:blipFill>
        <p:spPr>
          <a:xfrm>
            <a:off x="1747334" y="3481139"/>
            <a:ext cx="5633042" cy="610008"/>
          </a:xfrm>
          <a:prstGeom prst="rect">
            <a:avLst/>
          </a:prstGeom>
          <a:ln w="3175">
            <a:solidFill>
              <a:srgbClr val="363636"/>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36509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being addressed with goal to maintain RFI dates</a:t>
            </a:r>
            <a:endParaRPr lang="en-US" dirty="0"/>
          </a:p>
        </p:txBody>
      </p:sp>
      <p:sp>
        <p:nvSpPr>
          <p:cNvPr id="3" name="Content Placeholder 2"/>
          <p:cNvSpPr>
            <a:spLocks noGrp="1"/>
          </p:cNvSpPr>
          <p:nvPr>
            <p:ph idx="1"/>
          </p:nvPr>
        </p:nvSpPr>
        <p:spPr>
          <a:xfrm>
            <a:off x="457199" y="1600211"/>
            <a:ext cx="8394995" cy="5121294"/>
          </a:xfrm>
        </p:spPr>
        <p:txBody>
          <a:bodyPr>
            <a:normAutofit fontScale="55000" lnSpcReduction="20000"/>
          </a:bodyPr>
          <a:lstStyle/>
          <a:p>
            <a:r>
              <a:rPr lang="en-US" dirty="0" smtClean="0"/>
              <a:t>DTL manufacturing </a:t>
            </a:r>
          </a:p>
          <a:p>
            <a:pPr lvl="1"/>
            <a:r>
              <a:rPr lang="en-US" dirty="0" smtClean="0"/>
              <a:t>Recover delays in procurement through In-house resources at </a:t>
            </a:r>
            <a:r>
              <a:rPr lang="en-US" dirty="0" err="1" smtClean="0"/>
              <a:t>Legnaro</a:t>
            </a:r>
            <a:r>
              <a:rPr lang="en-US" dirty="0" smtClean="0"/>
              <a:t>, change of tank assembly order and parallel assembly in Lund of final tanks</a:t>
            </a:r>
          </a:p>
          <a:p>
            <a:r>
              <a:rPr lang="en-US" dirty="0" smtClean="0"/>
              <a:t>Ion source</a:t>
            </a:r>
          </a:p>
          <a:p>
            <a:pPr lvl="1"/>
            <a:r>
              <a:rPr lang="en-US" dirty="0" smtClean="0"/>
              <a:t>Recover delays caused by unclear ownership of interfaces: second ion source is used to fasten assembly in Lund and test in Catania are shortened. Possible second LEBT could save long term test</a:t>
            </a:r>
          </a:p>
          <a:p>
            <a:r>
              <a:rPr lang="en-US" dirty="0" smtClean="0"/>
              <a:t>CNRS for spoke cavities</a:t>
            </a:r>
          </a:p>
          <a:p>
            <a:pPr lvl="1"/>
            <a:r>
              <a:rPr lang="en-US" dirty="0" smtClean="0"/>
              <a:t>Delay in procurement due to lack of staff at CNRS so additional staff hired at CNRS for procurement of ESS material</a:t>
            </a:r>
          </a:p>
          <a:p>
            <a:r>
              <a:rPr lang="en-US" dirty="0" smtClean="0"/>
              <a:t>Spoke </a:t>
            </a:r>
            <a:r>
              <a:rPr lang="en-US" dirty="0" err="1" smtClean="0"/>
              <a:t>Cryomodule</a:t>
            </a:r>
            <a:r>
              <a:rPr lang="en-US" dirty="0" smtClean="0"/>
              <a:t> test postponed in Uppsala due to broken couplers</a:t>
            </a:r>
          </a:p>
          <a:p>
            <a:pPr lvl="1"/>
            <a:r>
              <a:rPr lang="en-US" dirty="0" smtClean="0"/>
              <a:t>Coupler conditioning process modified and new (identical) couplers ordered</a:t>
            </a:r>
          </a:p>
          <a:p>
            <a:r>
              <a:rPr lang="en-US" dirty="0" smtClean="0"/>
              <a:t>Thales/CPI klystrons and IOT</a:t>
            </a:r>
          </a:p>
          <a:p>
            <a:pPr lvl="1"/>
            <a:r>
              <a:rPr lang="en-US" dirty="0" smtClean="0"/>
              <a:t>Delay in delivery of prototypes</a:t>
            </a:r>
          </a:p>
          <a:p>
            <a:pPr lvl="1"/>
            <a:r>
              <a:rPr lang="en-US" dirty="0" smtClean="0"/>
              <a:t>Still working towards a maintained RFI date with orders for klystrons now being prepared. </a:t>
            </a:r>
            <a:endParaRPr lang="en-US" dirty="0"/>
          </a:p>
          <a:p>
            <a:pPr lvl="1"/>
            <a:r>
              <a:rPr lang="en-US" dirty="0" smtClean="0"/>
              <a:t>The IOT decision is scheduled for early 2018</a:t>
            </a:r>
          </a:p>
          <a:p>
            <a:pPr lvl="1"/>
            <a:r>
              <a:rPr lang="en-US" dirty="0" smtClean="0"/>
              <a:t>Discussion with CERN on reason for  delay with IOT test stand and how to avoid further delays</a:t>
            </a:r>
          </a:p>
          <a:p>
            <a:r>
              <a:rPr lang="en-US" dirty="0" smtClean="0"/>
              <a:t>Orders in Italy for </a:t>
            </a:r>
            <a:r>
              <a:rPr lang="en-US" dirty="0" err="1" smtClean="0"/>
              <a:t>Nb</a:t>
            </a:r>
            <a:r>
              <a:rPr lang="en-US" dirty="0" smtClean="0"/>
              <a:t> and for </a:t>
            </a:r>
            <a:r>
              <a:rPr lang="en-US" dirty="0" err="1" smtClean="0"/>
              <a:t>tetrode</a:t>
            </a:r>
            <a:r>
              <a:rPr lang="en-US" dirty="0" smtClean="0"/>
              <a:t> amplifiers</a:t>
            </a:r>
          </a:p>
          <a:p>
            <a:pPr lvl="1"/>
            <a:r>
              <a:rPr lang="en-US" dirty="0" smtClean="0"/>
              <a:t>Delay in procurement process due to new public procurement law in </a:t>
            </a:r>
            <a:r>
              <a:rPr lang="en-US" dirty="0" err="1" smtClean="0"/>
              <a:t>italy</a:t>
            </a:r>
            <a:r>
              <a:rPr lang="en-US" dirty="0" smtClean="0"/>
              <a:t> and lack of signatures on IK agreement</a:t>
            </a:r>
          </a:p>
          <a:p>
            <a:pPr lvl="1"/>
            <a:r>
              <a:rPr lang="en-US" dirty="0" smtClean="0"/>
              <a:t>Accelerator IK manager working with IK support, the concerned labs and authorities to have all TAs signed ASAP</a:t>
            </a:r>
          </a:p>
          <a:p>
            <a:r>
              <a:rPr lang="en-US" dirty="0" smtClean="0"/>
              <a:t>Modulators for NC </a:t>
            </a:r>
            <a:r>
              <a:rPr lang="en-US" dirty="0" err="1" smtClean="0"/>
              <a:t>linac</a:t>
            </a:r>
            <a:endParaRPr lang="en-US" dirty="0" smtClean="0"/>
          </a:p>
          <a:p>
            <a:pPr lvl="1"/>
            <a:r>
              <a:rPr lang="en-US" dirty="0" smtClean="0"/>
              <a:t>Discussion on-going on how to harmonize installation plan and RFI dates</a:t>
            </a:r>
          </a:p>
          <a:p>
            <a:r>
              <a:rPr lang="en-US" dirty="0" smtClean="0"/>
              <a:t>Qualification of high beta SRF cavity manufacturers</a:t>
            </a:r>
          </a:p>
          <a:p>
            <a:pPr lvl="1"/>
            <a:r>
              <a:rPr lang="en-US" dirty="0" smtClean="0"/>
              <a:t>Working with STFC to define the qualification process</a:t>
            </a:r>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rPr>
              <a:pPr/>
              <a:t>11</a:t>
            </a:fld>
            <a:endParaRPr lang="sv-SE" dirty="0">
              <a:solidFill>
                <a:prstClr val="black">
                  <a:tint val="75000"/>
                </a:prstClr>
              </a:solidFill>
            </a:endParaRPr>
          </a:p>
        </p:txBody>
      </p:sp>
    </p:spTree>
    <p:extLst>
      <p:ext uri="{BB962C8B-B14F-4D97-AF65-F5344CB8AC3E}">
        <p14:creationId xmlns:p14="http://schemas.microsoft.com/office/powerpoint/2010/main" val="165497679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19850" y="218615"/>
            <a:ext cx="7139100" cy="1143300"/>
          </a:xfrm>
          <a:prstGeom prst="rect">
            <a:avLst/>
          </a:prstGeom>
        </p:spPr>
        <p:txBody>
          <a:bodyPr lIns="91409" tIns="91409" rIns="91409" bIns="91409" anchor="ctr" anchorCtr="0">
            <a:noAutofit/>
          </a:bodyPr>
          <a:lstStyle/>
          <a:p>
            <a:r>
              <a:rPr lang="en" dirty="0"/>
              <a:t>Integration Test </a:t>
            </a:r>
            <a:r>
              <a:rPr lang="en" dirty="0" smtClean="0"/>
              <a:t>Stand</a:t>
            </a:r>
            <a:r>
              <a:rPr lang="sv-SE" dirty="0" smtClean="0"/>
              <a:t> – </a:t>
            </a:r>
            <a:r>
              <a:rPr lang="sv-SE" dirty="0" err="1" smtClean="0"/>
              <a:t>Getting</a:t>
            </a:r>
            <a:r>
              <a:rPr lang="sv-SE" dirty="0" smtClean="0"/>
              <a:t> </a:t>
            </a:r>
            <a:r>
              <a:rPr lang="sv-SE" dirty="0" err="1" smtClean="0"/>
              <a:t>our</a:t>
            </a:r>
            <a:r>
              <a:rPr lang="sv-SE" dirty="0" smtClean="0"/>
              <a:t> hands </a:t>
            </a:r>
            <a:r>
              <a:rPr lang="sv-SE" dirty="0" err="1" smtClean="0"/>
              <a:t>dirty</a:t>
            </a:r>
            <a:r>
              <a:rPr lang="sv-SE" dirty="0" smtClean="0"/>
              <a:t>!</a:t>
            </a:r>
            <a:endParaRPr lang="en" dirty="0"/>
          </a:p>
        </p:txBody>
      </p:sp>
      <p:pic>
        <p:nvPicPr>
          <p:cNvPr id="48" name="Shape 4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11100" y="3110151"/>
            <a:ext cx="8921776" cy="3625499"/>
          </a:xfrm>
          <a:prstGeom prst="rect">
            <a:avLst/>
          </a:prstGeom>
          <a:noFill/>
          <a:ln>
            <a:noFill/>
          </a:ln>
        </p:spPr>
      </p:pic>
      <p:pic>
        <p:nvPicPr>
          <p:cNvPr id="49" name="Shape 4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099" y="1517563"/>
            <a:ext cx="1912548" cy="1434436"/>
          </a:xfrm>
          <a:prstGeom prst="rect">
            <a:avLst/>
          </a:prstGeom>
          <a:noFill/>
          <a:ln>
            <a:noFill/>
          </a:ln>
        </p:spPr>
      </p:pic>
      <p:pic>
        <p:nvPicPr>
          <p:cNvPr id="50" name="Shape 50"/>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2093575" y="1506661"/>
            <a:ext cx="1075834" cy="1434446"/>
          </a:xfrm>
          <a:prstGeom prst="rect">
            <a:avLst/>
          </a:prstGeom>
          <a:noFill/>
          <a:ln>
            <a:noFill/>
          </a:ln>
        </p:spPr>
      </p:pic>
      <p:pic>
        <p:nvPicPr>
          <p:cNvPr id="51" name="Shape 5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3218337" y="1506663"/>
            <a:ext cx="1912548" cy="1434430"/>
          </a:xfrm>
          <a:prstGeom prst="rect">
            <a:avLst/>
          </a:prstGeom>
          <a:noFill/>
          <a:ln>
            <a:noFill/>
          </a:ln>
        </p:spPr>
      </p:pic>
      <p:pic>
        <p:nvPicPr>
          <p:cNvPr id="52" name="Shape 52"/>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5169336" y="1506689"/>
            <a:ext cx="1912548" cy="1434368"/>
          </a:xfrm>
          <a:prstGeom prst="rect">
            <a:avLst/>
          </a:prstGeom>
          <a:noFill/>
          <a:ln>
            <a:noFill/>
          </a:ln>
        </p:spPr>
      </p:pic>
      <p:pic>
        <p:nvPicPr>
          <p:cNvPr id="53" name="Shape 53"/>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7120326" y="1534350"/>
            <a:ext cx="1912548" cy="1434448"/>
          </a:xfrm>
          <a:prstGeom prst="rect">
            <a:avLst/>
          </a:prstGeom>
          <a:noFill/>
          <a:ln>
            <a:noFill/>
          </a:ln>
        </p:spPr>
      </p:pic>
      <p:sp>
        <p:nvSpPr>
          <p:cNvPr id="2" name="TextBox 1"/>
          <p:cNvSpPr txBox="1"/>
          <p:nvPr/>
        </p:nvSpPr>
        <p:spPr>
          <a:xfrm>
            <a:off x="37352" y="1512586"/>
            <a:ext cx="9032874" cy="5262963"/>
          </a:xfrm>
          <a:prstGeom prst="rect">
            <a:avLst/>
          </a:prstGeom>
          <a:solidFill>
            <a:schemeClr val="bg1"/>
          </a:solidFill>
          <a:ln>
            <a:solidFill>
              <a:schemeClr val="bg2">
                <a:lumMod val="60000"/>
                <a:lumOff val="40000"/>
              </a:schemeClr>
            </a:solidFill>
          </a:ln>
        </p:spPr>
        <p:txBody>
          <a:bodyPr wrap="square" lIns="91424" tIns="45712" rIns="91424" bIns="45712" rtlCol="0">
            <a:spAutoFit/>
          </a:bodyPr>
          <a:lstStyle/>
          <a:p>
            <a:pPr marL="285699" indent="-285699">
              <a:buFont typeface="Arial"/>
              <a:buChar char="•"/>
            </a:pPr>
            <a:r>
              <a:rPr lang="en-US" sz="2400" dirty="0" smtClean="0"/>
              <a:t>The ESS Accelerator division has grown from </a:t>
            </a:r>
            <a:r>
              <a:rPr lang="en-US" sz="2400" b="1" dirty="0" smtClean="0"/>
              <a:t>2 staff to almost 90 staff since 2009</a:t>
            </a:r>
          </a:p>
          <a:p>
            <a:pPr marL="285699" indent="-285699">
              <a:buFont typeface="Arial"/>
              <a:buChar char="•"/>
            </a:pPr>
            <a:r>
              <a:rPr lang="en-US" sz="2400" b="1" dirty="0" smtClean="0"/>
              <a:t>Starting technical work </a:t>
            </a:r>
            <a:r>
              <a:rPr lang="en-US" sz="2400" dirty="0" smtClean="0"/>
              <a:t>in Lund has been a key recommendation from the TAC and Annual Review since the beginning</a:t>
            </a:r>
          </a:p>
          <a:p>
            <a:pPr marL="285699" indent="-285699">
              <a:buFont typeface="Arial"/>
              <a:buChar char="•"/>
            </a:pPr>
            <a:r>
              <a:rPr lang="en-US" sz="2400" b="1" dirty="0" smtClean="0"/>
              <a:t>The integration test stand is the first major technical installation</a:t>
            </a:r>
            <a:r>
              <a:rPr lang="en-US" sz="2400" dirty="0" smtClean="0"/>
              <a:t> done by the ESS accelerator division. Other labs for BI and vacuum has been taken into operation in parallel but focuses on specific areas.</a:t>
            </a:r>
          </a:p>
          <a:p>
            <a:pPr marL="285699" indent="-285699">
              <a:buFont typeface="Arial"/>
              <a:buChar char="•"/>
            </a:pPr>
            <a:r>
              <a:rPr lang="en-US" sz="2400" dirty="0" smtClean="0"/>
              <a:t>The </a:t>
            </a:r>
            <a:r>
              <a:rPr lang="en-US" sz="2400" b="1" dirty="0" smtClean="0"/>
              <a:t>challenges at the test stand has been mainly linked to process</a:t>
            </a:r>
            <a:r>
              <a:rPr lang="en-US" sz="2400" dirty="0" smtClean="0"/>
              <a:t> e.g. safety, permits to start equipment generating ionizing radiation, logistics, procurement etc</a:t>
            </a:r>
            <a:r>
              <a:rPr lang="en-US" sz="2400" dirty="0" smtClean="0">
                <a:solidFill>
                  <a:srgbClr val="FF0000"/>
                </a:solidFill>
              </a:rPr>
              <a:t>.</a:t>
            </a:r>
          </a:p>
          <a:p>
            <a:pPr marL="285699" indent="-285699">
              <a:buFont typeface="Arial"/>
              <a:buChar char="•"/>
            </a:pPr>
            <a:r>
              <a:rPr lang="en-US" sz="2400" dirty="0" smtClean="0">
                <a:solidFill>
                  <a:srgbClr val="FF0000"/>
                </a:solidFill>
              </a:rPr>
              <a:t>The work initiated at all levels at ESS by the TS will serve the accelerator project very well for the start of installation on site.</a:t>
            </a:r>
            <a:endParaRPr lang="en-US" sz="2400" dirty="0">
              <a:solidFill>
                <a:srgbClr val="FF0000"/>
              </a:solidFill>
            </a:endParaRPr>
          </a:p>
        </p:txBody>
      </p:sp>
    </p:spTree>
    <p:extLst>
      <p:ext uri="{BB962C8B-B14F-4D97-AF65-F5344CB8AC3E}">
        <p14:creationId xmlns:p14="http://schemas.microsoft.com/office/powerpoint/2010/main" val="315385490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7"/>
            <a:ext cx="7139136" cy="1143000"/>
          </a:xfrm>
          <a:prstGeom prst="rect">
            <a:avLst/>
          </a:prstGeom>
          <a:noFill/>
          <a:ln>
            <a:noFill/>
          </a:ln>
        </p:spPr>
        <p:txBody>
          <a:bodyPr lIns="91425" tIns="45700" rIns="91425" bIns="45700" anchor="ctr" anchorCtr="0">
            <a:noAutofit/>
          </a:bodyPr>
          <a:lstStyle/>
          <a:p>
            <a:pPr lvl="0" rtl="0">
              <a:spcBef>
                <a:spcPts val="0"/>
              </a:spcBef>
              <a:buClr>
                <a:schemeClr val="dk1"/>
              </a:buClr>
              <a:buSzPct val="36666"/>
              <a:buFont typeface="Arial"/>
              <a:buNone/>
            </a:pPr>
            <a:r>
              <a:rPr lang="en-GB" dirty="0" smtClean="0"/>
              <a:t>TAC and Annual </a:t>
            </a:r>
            <a:r>
              <a:rPr lang="en-GB" dirty="0"/>
              <a:t>Review Recommendations</a:t>
            </a:r>
          </a:p>
        </p:txBody>
      </p:sp>
      <p:sp>
        <p:nvSpPr>
          <p:cNvPr id="48" name="Shape 48"/>
          <p:cNvSpPr txBox="1">
            <a:spLocks noGrp="1"/>
          </p:cNvSpPr>
          <p:nvPr>
            <p:ph type="sldNum" idx="12"/>
          </p:nvPr>
        </p:nvSpPr>
        <p:spPr>
          <a:xfrm>
            <a:off x="8017075" y="6356350"/>
            <a:ext cx="669599" cy="365099"/>
          </a:xfrm>
          <a:prstGeom prst="rect">
            <a:avLst/>
          </a:prstGeom>
          <a:noFill/>
          <a:ln>
            <a:noFill/>
          </a:ln>
        </p:spPr>
        <p:txBody>
          <a:bodyPr lIns="91425" tIns="45700" rIns="91425" bIns="45700" anchor="ctr"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13</a:t>
            </a:fld>
            <a:endParaRPr lang="en-GB"/>
          </a:p>
        </p:txBody>
      </p:sp>
      <p:sp>
        <p:nvSpPr>
          <p:cNvPr id="49" name="Shape 49"/>
          <p:cNvSpPr txBox="1">
            <a:spLocks noGrp="1"/>
          </p:cNvSpPr>
          <p:nvPr>
            <p:ph type="body" idx="1"/>
          </p:nvPr>
        </p:nvSpPr>
        <p:spPr>
          <a:xfrm>
            <a:off x="457200" y="1600200"/>
            <a:ext cx="8229600" cy="4850699"/>
          </a:xfrm>
          <a:prstGeom prst="rect">
            <a:avLst/>
          </a:prstGeom>
        </p:spPr>
        <p:txBody>
          <a:bodyPr lIns="91425" tIns="91425" rIns="91425" bIns="91425" anchor="t" anchorCtr="0">
            <a:noAutofit/>
          </a:bodyPr>
          <a:lstStyle/>
          <a:p>
            <a:pPr marL="457200" lvl="0" indent="-228600" rtl="0">
              <a:spcBef>
                <a:spcPts val="0"/>
              </a:spcBef>
            </a:pPr>
            <a:r>
              <a:rPr lang="en-GB"/>
              <a:t>In April of 2016, two reviews were held at ESS that recommended more involvement of ESS staff at In-Kind (IK) partner sites. Specifically:</a:t>
            </a:r>
          </a:p>
          <a:p>
            <a:pPr marL="914400" lvl="1" indent="-228600" rtl="0">
              <a:spcBef>
                <a:spcPts val="0"/>
              </a:spcBef>
            </a:pPr>
            <a:r>
              <a:rPr lang="en-GB" i="1"/>
              <a:t>“</a:t>
            </a:r>
            <a:r>
              <a:rPr lang="en-GB" sz="2400" i="1"/>
              <a:t>Send your staff (to the extent possible) to learn and to train on IK deliverables, for example, the Ion Source at INFN Catania.”</a:t>
            </a:r>
            <a:r>
              <a:rPr lang="en-GB" sz="2400"/>
              <a:t> </a:t>
            </a:r>
            <a:r>
              <a:rPr lang="en-GB"/>
              <a:t> </a:t>
            </a:r>
          </a:p>
          <a:p>
            <a:pPr marL="1371600" lvl="2" indent="-228600" rtl="0">
              <a:spcBef>
                <a:spcPts val="0"/>
              </a:spcBef>
            </a:pPr>
            <a:r>
              <a:rPr lang="en-GB">
                <a:solidFill>
                  <a:srgbClr val="FF0000"/>
                </a:solidFill>
              </a:rPr>
              <a:t>ESS 2016 Annual Review Recommendation ACC-3</a:t>
            </a:r>
          </a:p>
          <a:p>
            <a:pPr marL="914400" lvl="1" indent="-228600" rtl="0">
              <a:spcBef>
                <a:spcPts val="0"/>
              </a:spcBef>
            </a:pPr>
            <a:r>
              <a:rPr lang="en-GB" sz="2400" i="1"/>
              <a:t>“Have ESS central team staff spend more time at IK facilities (esp. during during key demonstrations)  to be able  to take ownership of these components at ESS.”</a:t>
            </a:r>
            <a:r>
              <a:rPr lang="en-GB" sz="2400"/>
              <a:t> </a:t>
            </a:r>
          </a:p>
          <a:p>
            <a:pPr marL="1371600" lvl="2" indent="-228600" rtl="0">
              <a:spcBef>
                <a:spcPts val="0"/>
              </a:spcBef>
            </a:pPr>
            <a:r>
              <a:rPr lang="en-GB">
                <a:solidFill>
                  <a:srgbClr val="FF0000"/>
                </a:solidFill>
              </a:rPr>
              <a:t>ESS April 2016 TAC Review Recommendation ATAC-A1 </a:t>
            </a:r>
          </a:p>
        </p:txBody>
      </p:sp>
    </p:spTree>
    <p:extLst>
      <p:ext uri="{BB962C8B-B14F-4D97-AF65-F5344CB8AC3E}">
        <p14:creationId xmlns:p14="http://schemas.microsoft.com/office/powerpoint/2010/main" val="6746498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4637"/>
            <a:ext cx="7139100" cy="1143000"/>
          </a:xfrm>
          <a:prstGeom prst="rect">
            <a:avLst/>
          </a:prstGeom>
        </p:spPr>
        <p:txBody>
          <a:bodyPr lIns="91425" tIns="91425" rIns="91425" bIns="91425" anchor="ctr" anchorCtr="0">
            <a:noAutofit/>
          </a:bodyPr>
          <a:lstStyle/>
          <a:p>
            <a:pPr lvl="0">
              <a:spcBef>
                <a:spcPts val="0"/>
              </a:spcBef>
              <a:buClr>
                <a:schemeClr val="dk1"/>
              </a:buClr>
              <a:buSzPct val="36666"/>
              <a:buFont typeface="Arial"/>
              <a:buNone/>
            </a:pPr>
            <a:r>
              <a:rPr lang="en-GB"/>
              <a:t>Response to Recommendations</a:t>
            </a:r>
          </a:p>
        </p:txBody>
      </p:sp>
      <p:sp>
        <p:nvSpPr>
          <p:cNvPr id="56" name="Shape 56"/>
          <p:cNvSpPr txBox="1">
            <a:spLocks noGrp="1"/>
          </p:cNvSpPr>
          <p:nvPr>
            <p:ph type="body" idx="1"/>
          </p:nvPr>
        </p:nvSpPr>
        <p:spPr>
          <a:xfrm>
            <a:off x="457200" y="1600200"/>
            <a:ext cx="8229600" cy="4850700"/>
          </a:xfrm>
          <a:prstGeom prst="rect">
            <a:avLst/>
          </a:prstGeom>
        </p:spPr>
        <p:txBody>
          <a:bodyPr lIns="91425" tIns="91425" rIns="91425" bIns="91425" anchor="t" anchorCtr="0">
            <a:noAutofit/>
          </a:bodyPr>
          <a:lstStyle/>
          <a:p>
            <a:pPr marL="457200" lvl="0" indent="-228600" rtl="0">
              <a:spcBef>
                <a:spcPts val="0"/>
              </a:spcBef>
            </a:pPr>
            <a:r>
              <a:rPr lang="en-GB" sz="2000" dirty="0"/>
              <a:t>To address these recommendations, the Engineering Resource Group (ERG) in the Accelerator Division (AD) proposes to institute an In-Kind Intern (IKIT) program. The purpose of this program is to </a:t>
            </a:r>
          </a:p>
          <a:p>
            <a:pPr marL="914400" lvl="1" indent="-228600" rtl="0">
              <a:spcBef>
                <a:spcPts val="0"/>
              </a:spcBef>
            </a:pPr>
            <a:r>
              <a:rPr lang="en-GB" sz="1600" dirty="0"/>
              <a:t>Further improve communications between ESS headquarters and IK partners.</a:t>
            </a:r>
          </a:p>
          <a:p>
            <a:pPr marL="914400" lvl="1" indent="-228600" rtl="0">
              <a:spcBef>
                <a:spcPts val="0"/>
              </a:spcBef>
            </a:pPr>
            <a:r>
              <a:rPr lang="en-GB" sz="1600" dirty="0"/>
              <a:t>Provide a smooth transition from IK deliverables to installation and operations at ESS by learning the specifics of IK deliverables.</a:t>
            </a:r>
          </a:p>
          <a:p>
            <a:pPr marL="914400" lvl="1" indent="-228600" rtl="0">
              <a:spcBef>
                <a:spcPts val="0"/>
              </a:spcBef>
            </a:pPr>
            <a:r>
              <a:rPr lang="en-GB" sz="1600" dirty="0"/>
              <a:t>Spot potential technical interface conflicts in IK deliverables</a:t>
            </a:r>
          </a:p>
          <a:p>
            <a:pPr marL="914400" lvl="1" indent="-228600" rtl="0">
              <a:spcBef>
                <a:spcPts val="0"/>
              </a:spcBef>
            </a:pPr>
            <a:r>
              <a:rPr lang="en-GB" sz="1600" dirty="0"/>
              <a:t>Add extra expert resources needed at IK partner </a:t>
            </a:r>
            <a:r>
              <a:rPr lang="en-GB" sz="1600" dirty="0" smtClean="0"/>
              <a:t>institutions</a:t>
            </a:r>
          </a:p>
          <a:p>
            <a:pPr marL="571500" indent="-342900"/>
            <a:r>
              <a:rPr lang="en-GB" sz="2000" dirty="0"/>
              <a:t>Members of the ERG group will alternate going on extended intern assignments to IK partners.</a:t>
            </a:r>
          </a:p>
          <a:p>
            <a:pPr marL="971550" lvl="1" indent="-285750"/>
            <a:r>
              <a:rPr lang="en-GB" sz="1600" dirty="0"/>
              <a:t>The visits will have a duration of a minimum of 1 week to a maximum of 1 month.</a:t>
            </a:r>
          </a:p>
          <a:p>
            <a:pPr marL="971550" lvl="1" indent="-285750"/>
            <a:r>
              <a:rPr lang="en-GB" sz="1600" dirty="0"/>
              <a:t>Intervals back at ESS headquarters will have a minimum duration of 2 weeks.</a:t>
            </a:r>
          </a:p>
          <a:p>
            <a:pPr marL="971550" lvl="1" indent="-285750"/>
            <a:r>
              <a:rPr lang="en-GB" sz="1600" dirty="0"/>
              <a:t>The alternation of ERG members will ensure 100% coverage of leadership of the Integration Test Stand (the other main ERG responsibility). </a:t>
            </a:r>
          </a:p>
          <a:p>
            <a:pPr marL="514350" indent="-228600"/>
            <a:endParaRPr lang="en-GB" sz="2000" dirty="0"/>
          </a:p>
        </p:txBody>
      </p:sp>
      <p:sp>
        <p:nvSpPr>
          <p:cNvPr id="57" name="Shape 57"/>
          <p:cNvSpPr txBox="1">
            <a:spLocks noGrp="1"/>
          </p:cNvSpPr>
          <p:nvPr>
            <p:ph type="sldNum" idx="12"/>
          </p:nvPr>
        </p:nvSpPr>
        <p:spPr>
          <a:xfrm>
            <a:off x="8017075" y="6356350"/>
            <a:ext cx="669600" cy="365100"/>
          </a:xfrm>
          <a:prstGeom prst="rect">
            <a:avLst/>
          </a:prstGeom>
        </p:spPr>
        <p:txBody>
          <a:bodyPr lIns="91425" tIns="45700" rIns="91425" bIns="45700" anchor="ctr" anchorCtr="0">
            <a:noAutofit/>
          </a:bodyPr>
          <a:lstStyle/>
          <a:p>
            <a:pPr>
              <a:buClr>
                <a:srgbClr val="000000"/>
              </a:buClr>
              <a:buSzPct val="25000"/>
              <a:buFont typeface="Arial"/>
              <a:buNone/>
            </a:pPr>
            <a:fld id="{00000000-1234-1234-1234-123412341234}" type="slidenum">
              <a:rPr lang="en-GB"/>
              <a:pPr>
                <a:buClr>
                  <a:srgbClr val="000000"/>
                </a:buClr>
                <a:buSzPct val="25000"/>
                <a:buFont typeface="Arial"/>
                <a:buNone/>
              </a:pPr>
              <a:t>14</a:t>
            </a:fld>
            <a:endParaRPr lang="en-GB"/>
          </a:p>
        </p:txBody>
      </p:sp>
    </p:spTree>
    <p:extLst>
      <p:ext uri="{BB962C8B-B14F-4D97-AF65-F5344CB8AC3E}">
        <p14:creationId xmlns:p14="http://schemas.microsoft.com/office/powerpoint/2010/main" val="13020472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Training of technicians at partner labs:</a:t>
            </a:r>
            <a:br>
              <a:rPr lang="en-US" dirty="0" smtClean="0"/>
            </a:br>
            <a:r>
              <a:rPr lang="en-US" dirty="0" smtClean="0"/>
              <a:t>ESS staff training at STFC/</a:t>
            </a:r>
            <a:r>
              <a:rPr lang="en-US" dirty="0" err="1" smtClean="0"/>
              <a:t>Daresbury</a:t>
            </a:r>
            <a:r>
              <a:rPr lang="en-US" dirty="0" smtClean="0"/>
              <a:t> Lab.</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pPr/>
              <a:t>15</a:t>
            </a:fld>
            <a:endParaRPr lang="en-GB"/>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96136" y="4191340"/>
            <a:ext cx="3347864" cy="189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2005_0602Image003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5724128" y="1484784"/>
            <a:ext cx="3257676" cy="2160240"/>
          </a:xfrm>
          <a:prstGeom prst="rect">
            <a:avLst/>
          </a:prstGeom>
          <a:noFill/>
        </p:spPr>
      </p:pic>
      <p:sp>
        <p:nvSpPr>
          <p:cNvPr id="3" name="Rectangle 2"/>
          <p:cNvSpPr/>
          <p:nvPr/>
        </p:nvSpPr>
        <p:spPr>
          <a:xfrm>
            <a:off x="179512" y="1538118"/>
            <a:ext cx="5544616" cy="5262980"/>
          </a:xfrm>
          <a:prstGeom prst="rect">
            <a:avLst/>
          </a:prstGeom>
        </p:spPr>
        <p:txBody>
          <a:bodyPr wrap="square">
            <a:spAutoFit/>
          </a:bodyPr>
          <a:lstStyle/>
          <a:p>
            <a:pPr lvl="0"/>
            <a:r>
              <a:rPr lang="en-US" sz="2400" b="1" dirty="0" smtClean="0"/>
              <a:t>As per TA:</a:t>
            </a:r>
          </a:p>
          <a:p>
            <a:pPr lvl="0"/>
            <a:endParaRPr lang="en-US" dirty="0" smtClean="0"/>
          </a:p>
          <a:p>
            <a:pPr lvl="0"/>
            <a:r>
              <a:rPr lang="en-US" dirty="0" smtClean="0"/>
              <a:t>“ </a:t>
            </a:r>
            <a:r>
              <a:rPr lang="en-US" sz="2400" dirty="0" smtClean="0"/>
              <a:t>ESS </a:t>
            </a:r>
            <a:r>
              <a:rPr lang="en-US" sz="2400" dirty="0"/>
              <a:t>Staff at the Partner’s location</a:t>
            </a:r>
          </a:p>
          <a:p>
            <a:r>
              <a:rPr lang="en-US" dirty="0"/>
              <a:t>In order to achieve the necessary experience level for personnel, ESS will send </a:t>
            </a:r>
            <a:r>
              <a:rPr lang="en-US" b="1" dirty="0"/>
              <a:t>eight technicians </a:t>
            </a:r>
            <a:r>
              <a:rPr lang="en-US" dirty="0"/>
              <a:t>to the Partner’s site in order for the staff to be trained in handling and assembling particle free chambers. It is ESS’ preference to that the staff is </a:t>
            </a:r>
            <a:r>
              <a:rPr lang="en-US" b="1" dirty="0"/>
              <a:t>split into teams of 2 to 4 people </a:t>
            </a:r>
            <a:r>
              <a:rPr lang="en-US" dirty="0"/>
              <a:t>and each team should spend a training period of a </a:t>
            </a:r>
            <a:r>
              <a:rPr lang="en-US" b="1" dirty="0"/>
              <a:t>maximum of 4 weeks at the Partner’s </a:t>
            </a:r>
            <a:r>
              <a:rPr lang="en-US" b="1" dirty="0" err="1" smtClean="0"/>
              <a:t>Daresbury</a:t>
            </a:r>
            <a:r>
              <a:rPr lang="en-US" b="1" dirty="0" smtClean="0"/>
              <a:t> </a:t>
            </a:r>
            <a:r>
              <a:rPr lang="en-US" b="1" dirty="0"/>
              <a:t>location </a:t>
            </a:r>
            <a:r>
              <a:rPr lang="en-US" dirty="0"/>
              <a:t>during the build phase (i.e. </a:t>
            </a:r>
            <a:r>
              <a:rPr lang="en-US" b="1" dirty="0"/>
              <a:t>between the time period April 17 and October 19 2017</a:t>
            </a:r>
            <a:r>
              <a:rPr lang="en-US" dirty="0"/>
              <a:t>, subject to agreement by the Parties). The Partner will supply all equipment and all other required supplies to enable ESS personnel to undertake and complete the aforementioned training at the Partner’s site. ESS will cover the living expenses of these </a:t>
            </a:r>
            <a:r>
              <a:rPr lang="en-US" dirty="0" smtClean="0"/>
              <a:t>staff.”</a:t>
            </a:r>
            <a:endParaRPr lang="en-US" dirty="0"/>
          </a:p>
        </p:txBody>
      </p:sp>
    </p:spTree>
    <p:extLst>
      <p:ext uri="{BB962C8B-B14F-4D97-AF65-F5344CB8AC3E}">
        <p14:creationId xmlns:p14="http://schemas.microsoft.com/office/powerpoint/2010/main" val="24138628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143919"/>
            <a:ext cx="7139100" cy="1143300"/>
          </a:xfrm>
        </p:spPr>
        <p:txBody>
          <a:bodyPr/>
          <a:lstStyle/>
          <a:p>
            <a:r>
              <a:rPr lang="en-US" dirty="0" smtClean="0"/>
              <a:t>Examples from staff exchange with IK partners for RF </a:t>
            </a:r>
            <a:endParaRPr lang="en-US" dirty="0"/>
          </a:p>
        </p:txBody>
      </p:sp>
      <p:sp>
        <p:nvSpPr>
          <p:cNvPr id="3" name="Text Placeholder 2"/>
          <p:cNvSpPr>
            <a:spLocks noGrp="1"/>
          </p:cNvSpPr>
          <p:nvPr>
            <p:ph type="body" idx="1"/>
          </p:nvPr>
        </p:nvSpPr>
        <p:spPr/>
        <p:txBody>
          <a:bodyPr/>
          <a:lstStyle/>
          <a:p>
            <a:r>
              <a:rPr lang="en-US" sz="2200" dirty="0" smtClean="0"/>
              <a:t>ATM </a:t>
            </a:r>
            <a:r>
              <a:rPr lang="en-US" sz="2200" dirty="0" err="1"/>
              <a:t>Atomki</a:t>
            </a:r>
            <a:r>
              <a:rPr lang="en-US" sz="2200" dirty="0"/>
              <a:t> spent long time here in Lund with 1-2 persons, collaborating with ESS personnel to contribute and to learn about system design.</a:t>
            </a:r>
          </a:p>
          <a:p>
            <a:r>
              <a:rPr lang="en-US" sz="2200" dirty="0" smtClean="0"/>
              <a:t>ESS </a:t>
            </a:r>
            <a:r>
              <a:rPr lang="en-US" sz="2200" dirty="0"/>
              <a:t>Bilbao has had one person work with the LLRF people at LU for 1-2 weeks, to facilitate knowledge </a:t>
            </a:r>
            <a:r>
              <a:rPr lang="en-US" sz="2200" dirty="0" smtClean="0"/>
              <a:t>transfer</a:t>
            </a:r>
          </a:p>
          <a:p>
            <a:r>
              <a:rPr lang="en-US" sz="2200" dirty="0"/>
              <a:t>ESS-Bilbao </a:t>
            </a:r>
            <a:r>
              <a:rPr lang="en-US" sz="2200" dirty="0" smtClean="0"/>
              <a:t>sent a </a:t>
            </a:r>
            <a:r>
              <a:rPr lang="en-US" sz="2200" dirty="0"/>
              <a:t>vacuum person for one week working </a:t>
            </a:r>
            <a:r>
              <a:rPr lang="en-US" sz="2200" dirty="0" smtClean="0"/>
              <a:t>in the </a:t>
            </a:r>
            <a:r>
              <a:rPr lang="en-US" sz="2200" dirty="0"/>
              <a:t>ESS Vacuum </a:t>
            </a:r>
            <a:r>
              <a:rPr lang="en-US" sz="2200" dirty="0" smtClean="0"/>
              <a:t>Laboratory</a:t>
            </a:r>
          </a:p>
          <a:p>
            <a:r>
              <a:rPr lang="en-US" sz="2200" dirty="0" smtClean="0"/>
              <a:t>LU </a:t>
            </a:r>
            <a:r>
              <a:rPr lang="en-US" sz="2200" dirty="0"/>
              <a:t>personnel working with LLRF have spent 1-4 weeks in </a:t>
            </a:r>
            <a:r>
              <a:rPr lang="en-US" sz="2200" dirty="0" smtClean="0"/>
              <a:t>Uppsala </a:t>
            </a:r>
            <a:r>
              <a:rPr lang="en-US" sz="2200" dirty="0"/>
              <a:t>working with the FREIA people</a:t>
            </a:r>
          </a:p>
          <a:p>
            <a:r>
              <a:rPr lang="en-US" sz="2200" dirty="0" smtClean="0"/>
              <a:t>Warsaw </a:t>
            </a:r>
            <a:r>
              <a:rPr lang="en-US" sz="2200" dirty="0"/>
              <a:t>University will have people in Lund making measurements on our phase reference line prototype during October 2016</a:t>
            </a:r>
          </a:p>
          <a:p>
            <a:r>
              <a:rPr lang="en-US" sz="2200" dirty="0" smtClean="0"/>
              <a:t>Carlos </a:t>
            </a:r>
            <a:r>
              <a:rPr lang="en-US" sz="2200" dirty="0"/>
              <a:t>Martins of WP 17 has spent a lot of time at ESS Bilbao to discuss and work on the modulator design	</a:t>
            </a:r>
          </a:p>
          <a:p>
            <a:endParaRPr lang="en-US" sz="2200" dirty="0"/>
          </a:p>
        </p:txBody>
      </p:sp>
    </p:spTree>
    <p:extLst>
      <p:ext uri="{BB962C8B-B14F-4D97-AF65-F5344CB8AC3E}">
        <p14:creationId xmlns:p14="http://schemas.microsoft.com/office/powerpoint/2010/main" val="9186189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a:off x="5148064" y="519370"/>
            <a:ext cx="216024" cy="0"/>
          </a:xfrm>
          <a:prstGeom prst="line">
            <a:avLst/>
          </a:prstGeom>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normAutofit/>
          </a:bodyPr>
          <a:lstStyle/>
          <a:p>
            <a:r>
              <a:rPr lang="en-US" sz="2400" dirty="0" smtClean="0"/>
              <a:t>Accelerator Division</a:t>
            </a:r>
            <a:endParaRPr lang="en-US" sz="24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17</a:t>
            </a:fld>
            <a:endParaRPr lang="sv-SE" dirty="0">
              <a:solidFill>
                <a:prstClr val="black">
                  <a:tint val="75000"/>
                </a:prstClr>
              </a:solidFill>
              <a:latin typeface="Calibri"/>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1559274595"/>
              </p:ext>
            </p:extLst>
          </p:nvPr>
        </p:nvGraphicFramePr>
        <p:xfrm>
          <a:off x="47220" y="280973"/>
          <a:ext cx="9144001" cy="6316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156176" y="908720"/>
            <a:ext cx="2592288" cy="646331"/>
          </a:xfrm>
          <a:prstGeom prst="rect">
            <a:avLst/>
          </a:prstGeom>
          <a:noFill/>
        </p:spPr>
        <p:txBody>
          <a:bodyPr wrap="square" rtlCol="0">
            <a:spAutoFit/>
          </a:bodyPr>
          <a:lstStyle/>
          <a:p>
            <a:r>
              <a:rPr lang="sv-SE" sz="900" dirty="0" smtClean="0"/>
              <a:t>68 employees (2016-10-01)</a:t>
            </a:r>
          </a:p>
          <a:p>
            <a:r>
              <a:rPr lang="sv-SE" sz="900" dirty="0" smtClean="0"/>
              <a:t>Consultants, IK, Students, Interns  and empl from </a:t>
            </a:r>
          </a:p>
          <a:p>
            <a:r>
              <a:rPr lang="sv-SE" sz="900" dirty="0" smtClean="0"/>
              <a:t>Eng Integr Sup Div, in Yellow + Planners = 28 people</a:t>
            </a:r>
          </a:p>
          <a:p>
            <a:endParaRPr lang="sv-SE" sz="900" dirty="0" smtClean="0"/>
          </a:p>
        </p:txBody>
      </p:sp>
      <p:sp>
        <p:nvSpPr>
          <p:cNvPr id="7" name="TextBox 6"/>
          <p:cNvSpPr txBox="1"/>
          <p:nvPr/>
        </p:nvSpPr>
        <p:spPr>
          <a:xfrm>
            <a:off x="395536" y="6597352"/>
            <a:ext cx="1728192" cy="184666"/>
          </a:xfrm>
          <a:prstGeom prst="rect">
            <a:avLst/>
          </a:prstGeom>
          <a:noFill/>
        </p:spPr>
        <p:txBody>
          <a:bodyPr wrap="square" rtlCol="0">
            <a:spAutoFit/>
          </a:bodyPr>
          <a:lstStyle/>
          <a:p>
            <a:r>
              <a:rPr lang="sv-SE" sz="600" dirty="0" smtClean="0"/>
              <a:t>Caroline Prabert 2016-10-01</a:t>
            </a:r>
            <a:endParaRPr lang="sv-SE" sz="600" dirty="0"/>
          </a:p>
        </p:txBody>
      </p:sp>
    </p:spTree>
    <p:extLst>
      <p:ext uri="{BB962C8B-B14F-4D97-AF65-F5344CB8AC3E}">
        <p14:creationId xmlns:p14="http://schemas.microsoft.com/office/powerpoint/2010/main" val="23264061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Accelerator Division (AD) </a:t>
            </a:r>
            <a:br>
              <a:rPr lang="en-US" dirty="0" smtClean="0"/>
            </a:br>
            <a:r>
              <a:rPr lang="en-US" dirty="0" smtClean="0"/>
              <a:t>– Site Organization </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18</a:t>
            </a:fld>
            <a:endParaRPr lang="sv-SE">
              <a:solidFill>
                <a:prstClr val="black">
                  <a:tint val="75000"/>
                </a:prstClr>
              </a:solidFill>
              <a:latin typeface="Calibri"/>
            </a:endParaRPr>
          </a:p>
        </p:txBody>
      </p:sp>
      <p:sp>
        <p:nvSpPr>
          <p:cNvPr id="15" name="Date Placeholder 14"/>
          <p:cNvSpPr>
            <a:spLocks noGrp="1"/>
          </p:cNvSpPr>
          <p:nvPr>
            <p:ph type="dt" sz="half" idx="10"/>
          </p:nvPr>
        </p:nvSpPr>
        <p:spPr/>
        <p:txBody>
          <a:bodyPr/>
          <a:lstStyle/>
          <a:p>
            <a:r>
              <a:rPr lang="sv-SE" smtClean="0">
                <a:solidFill>
                  <a:prstClr val="black">
                    <a:tint val="75000"/>
                  </a:prstClr>
                </a:solidFill>
                <a:latin typeface="Calibri"/>
              </a:rPr>
              <a:t>05 October 2016</a:t>
            </a:r>
            <a:endParaRPr lang="sv-SE" dirty="0">
              <a:solidFill>
                <a:prstClr val="black">
                  <a:tint val="75000"/>
                </a:prstClr>
              </a:solidFill>
              <a:latin typeface="Calibri"/>
            </a:endParaRPr>
          </a:p>
        </p:txBody>
      </p:sp>
      <p:sp>
        <p:nvSpPr>
          <p:cNvPr id="16" name="Footer Placeholder 15"/>
          <p:cNvSpPr>
            <a:spLocks noGrp="1"/>
          </p:cNvSpPr>
          <p:nvPr>
            <p:ph type="ftr" sz="quarter" idx="11"/>
          </p:nvPr>
        </p:nvSpPr>
        <p:spPr/>
        <p:txBody>
          <a:bodyPr/>
          <a:lstStyle/>
          <a:p>
            <a:r>
              <a:rPr lang="sv-SE" smtClean="0">
                <a:solidFill>
                  <a:prstClr val="black">
                    <a:tint val="75000"/>
                  </a:prstClr>
                </a:solidFill>
                <a:latin typeface="Calibri"/>
              </a:rPr>
              <a:t>AD Site Installation - N.Gazis,E.Sargsyan</a:t>
            </a:r>
            <a:endParaRPr lang="sv-SE">
              <a:solidFill>
                <a:prstClr val="black">
                  <a:tint val="75000"/>
                </a:prstClr>
              </a:solidFill>
              <a:latin typeface="Calibri"/>
            </a:endParaRPr>
          </a:p>
        </p:txBody>
      </p:sp>
      <p:grpSp>
        <p:nvGrpSpPr>
          <p:cNvPr id="17" name="Group 16"/>
          <p:cNvGrpSpPr/>
          <p:nvPr/>
        </p:nvGrpSpPr>
        <p:grpSpPr>
          <a:xfrm>
            <a:off x="7668344" y="5319910"/>
            <a:ext cx="139576" cy="432048"/>
            <a:chOff x="4936480" y="5373216"/>
            <a:chExt cx="139576" cy="432048"/>
          </a:xfrm>
        </p:grpSpPr>
        <p:cxnSp>
          <p:nvCxnSpPr>
            <p:cNvPr id="18" name="Straight Arrow Connector 17"/>
            <p:cNvCxnSpPr/>
            <p:nvPr/>
          </p:nvCxnSpPr>
          <p:spPr>
            <a:xfrm flipV="1">
              <a:off x="4936480" y="5373216"/>
              <a:ext cx="0" cy="43204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36480" y="5805264"/>
              <a:ext cx="139576"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304632" y="5319910"/>
            <a:ext cx="139576" cy="432048"/>
            <a:chOff x="4936480" y="5373216"/>
            <a:chExt cx="139576" cy="432048"/>
          </a:xfrm>
        </p:grpSpPr>
        <p:cxnSp>
          <p:nvCxnSpPr>
            <p:cNvPr id="21" name="Straight Arrow Connector 20"/>
            <p:cNvCxnSpPr/>
            <p:nvPr/>
          </p:nvCxnSpPr>
          <p:spPr>
            <a:xfrm flipV="1">
              <a:off x="4936480" y="5373216"/>
              <a:ext cx="0" cy="43204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36480" y="5805264"/>
              <a:ext cx="139576"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936480" y="5321845"/>
            <a:ext cx="139576" cy="432048"/>
            <a:chOff x="4936480" y="5373216"/>
            <a:chExt cx="139576" cy="432048"/>
          </a:xfrm>
        </p:grpSpPr>
        <p:cxnSp>
          <p:nvCxnSpPr>
            <p:cNvPr id="24" name="Straight Arrow Connector 23"/>
            <p:cNvCxnSpPr/>
            <p:nvPr/>
          </p:nvCxnSpPr>
          <p:spPr>
            <a:xfrm flipV="1">
              <a:off x="4936480" y="5373216"/>
              <a:ext cx="0" cy="43204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36480" y="5805264"/>
              <a:ext cx="139576"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6" name="Rounded Rectangle 25"/>
          <p:cNvSpPr/>
          <p:nvPr/>
        </p:nvSpPr>
        <p:spPr>
          <a:xfrm>
            <a:off x="2545432" y="1340768"/>
            <a:ext cx="1152128" cy="6480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dirty="0" smtClean="0">
                <a:solidFill>
                  <a:prstClr val="white"/>
                </a:solidFill>
                <a:latin typeface="Calibri"/>
              </a:rPr>
              <a:t>BAS-U</a:t>
            </a:r>
            <a:endParaRPr lang="en-US" dirty="0">
              <a:solidFill>
                <a:prstClr val="white"/>
              </a:solidFill>
              <a:latin typeface="Calibri"/>
            </a:endParaRPr>
          </a:p>
        </p:txBody>
      </p:sp>
      <p:sp>
        <p:nvSpPr>
          <p:cNvPr id="27" name="Rounded Rectangle 26"/>
          <p:cNvSpPr/>
          <p:nvPr/>
        </p:nvSpPr>
        <p:spPr>
          <a:xfrm>
            <a:off x="3841576" y="1340768"/>
            <a:ext cx="1152128" cy="6480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1100" dirty="0" smtClean="0">
                <a:solidFill>
                  <a:prstClr val="white"/>
                </a:solidFill>
                <a:latin typeface="Calibri"/>
              </a:rPr>
              <a:t>ESS installation manager</a:t>
            </a:r>
            <a:endParaRPr lang="en-US" sz="1100" dirty="0">
              <a:solidFill>
                <a:prstClr val="white"/>
              </a:solidFill>
              <a:latin typeface="Calibri"/>
            </a:endParaRPr>
          </a:p>
        </p:txBody>
      </p:sp>
      <p:sp>
        <p:nvSpPr>
          <p:cNvPr id="28" name="Rectangle 27"/>
          <p:cNvSpPr/>
          <p:nvPr/>
        </p:nvSpPr>
        <p:spPr>
          <a:xfrm>
            <a:off x="0" y="1628800"/>
            <a:ext cx="3347864" cy="5016759"/>
          </a:xfrm>
          <a:prstGeom prst="rect">
            <a:avLst/>
          </a:prstGeom>
        </p:spPr>
        <p:txBody>
          <a:bodyPr wrap="square">
            <a:spAutoFit/>
          </a:bodyPr>
          <a:lstStyle/>
          <a:p>
            <a:pPr defTabSz="914400"/>
            <a:r>
              <a:rPr lang="en-US" sz="1600" b="1" dirty="0" smtClean="0">
                <a:ln>
                  <a:solidFill>
                    <a:srgbClr val="0070C0"/>
                  </a:solidFill>
                </a:ln>
                <a:solidFill>
                  <a:prstClr val="black"/>
                </a:solidFill>
                <a:latin typeface="Calibri"/>
              </a:rPr>
              <a:t>Open Points:</a:t>
            </a:r>
          </a:p>
          <a:p>
            <a:pPr marL="285750" indent="-285750" defTabSz="914400">
              <a:buFont typeface="Wingdings" charset="2"/>
              <a:buChar char="ü"/>
            </a:pPr>
            <a:r>
              <a:rPr lang="en-US" sz="1600" dirty="0" smtClean="0">
                <a:ln>
                  <a:solidFill>
                    <a:srgbClr val="00B050"/>
                  </a:solidFill>
                </a:ln>
                <a:solidFill>
                  <a:prstClr val="black"/>
                </a:solidFill>
                <a:latin typeface="Calibri"/>
              </a:rPr>
              <a:t>Definition of the accelerator site roles and responsibilities </a:t>
            </a:r>
          </a:p>
          <a:p>
            <a:pPr defTabSz="914400"/>
            <a:endParaRPr lang="en-US" sz="1600" dirty="0" smtClean="0">
              <a:ln>
                <a:solidFill>
                  <a:srgbClr val="0070C0"/>
                </a:solidFill>
              </a:ln>
              <a:solidFill>
                <a:prstClr val="black"/>
              </a:solidFill>
              <a:latin typeface="Calibri"/>
            </a:endParaRPr>
          </a:p>
          <a:p>
            <a:pPr marL="285750" indent="-285750" defTabSz="914400">
              <a:buFont typeface="Arial" panose="020B0604020202020204" pitchFamily="34" charset="0"/>
              <a:buChar char="•"/>
            </a:pPr>
            <a:r>
              <a:rPr lang="en-US" sz="1600" dirty="0">
                <a:ln>
                  <a:solidFill>
                    <a:srgbClr val="00B050"/>
                  </a:solidFill>
                </a:ln>
                <a:solidFill>
                  <a:prstClr val="black"/>
                </a:solidFill>
                <a:latin typeface="Calibri"/>
              </a:rPr>
              <a:t>High level installation coordination between accelerator, target, ICS, ESS central services (e.g. logistics) etc.</a:t>
            </a:r>
          </a:p>
          <a:p>
            <a:pPr defTabSz="914400"/>
            <a:endParaRPr lang="en-US" sz="1600" dirty="0" smtClean="0">
              <a:ln>
                <a:solidFill>
                  <a:srgbClr val="0070C0"/>
                </a:solidFill>
              </a:ln>
              <a:solidFill>
                <a:prstClr val="black"/>
              </a:solidFill>
              <a:latin typeface="Calibri"/>
            </a:endParaRPr>
          </a:p>
          <a:p>
            <a:pPr marL="285750" indent="-285750" defTabSz="914400">
              <a:buFont typeface="Arial" panose="020B0604020202020204" pitchFamily="34" charset="0"/>
              <a:buChar char="•"/>
            </a:pPr>
            <a:r>
              <a:rPr lang="en-US" sz="1600" dirty="0">
                <a:ln>
                  <a:solidFill>
                    <a:srgbClr val="00B050"/>
                  </a:solidFill>
                </a:ln>
                <a:solidFill>
                  <a:prstClr val="black"/>
                </a:solidFill>
                <a:latin typeface="Calibri"/>
              </a:rPr>
              <a:t>Working on cost, AD site personnel and detailed planning for tooling, installation services etc</a:t>
            </a:r>
            <a:r>
              <a:rPr lang="en-US" sz="1600" dirty="0" smtClean="0">
                <a:ln>
                  <a:solidFill>
                    <a:srgbClr val="00B050"/>
                  </a:solidFill>
                </a:ln>
                <a:solidFill>
                  <a:prstClr val="black"/>
                </a:solidFill>
                <a:latin typeface="Calibri"/>
              </a:rPr>
              <a:t>.</a:t>
            </a:r>
          </a:p>
          <a:p>
            <a:pPr defTabSz="914400"/>
            <a:endParaRPr lang="en-US" sz="1600" b="1" dirty="0" smtClean="0">
              <a:ln>
                <a:solidFill>
                  <a:srgbClr val="0070C0"/>
                </a:solidFill>
              </a:ln>
              <a:solidFill>
                <a:prstClr val="black"/>
              </a:solidFill>
              <a:latin typeface="Calibri"/>
            </a:endParaRPr>
          </a:p>
          <a:p>
            <a:pPr defTabSz="914400"/>
            <a:r>
              <a:rPr lang="en-US" sz="1600" b="1" dirty="0" smtClean="0">
                <a:ln>
                  <a:solidFill>
                    <a:srgbClr val="0070C0"/>
                  </a:solidFill>
                </a:ln>
                <a:solidFill>
                  <a:prstClr val="black"/>
                </a:solidFill>
                <a:latin typeface="Calibri"/>
              </a:rPr>
              <a:t>Goal:</a:t>
            </a:r>
            <a:endParaRPr lang="en-US" sz="1600" b="1" dirty="0">
              <a:ln>
                <a:solidFill>
                  <a:srgbClr val="0070C0"/>
                </a:solidFill>
              </a:ln>
              <a:solidFill>
                <a:prstClr val="black"/>
              </a:solidFill>
              <a:latin typeface="Calibri"/>
            </a:endParaRPr>
          </a:p>
          <a:p>
            <a:pPr marL="285750" indent="-285750" defTabSz="914400">
              <a:buFont typeface="Arial" panose="020B0604020202020204" pitchFamily="34" charset="0"/>
              <a:buChar char="•"/>
            </a:pPr>
            <a:r>
              <a:rPr lang="en-US" sz="1600" dirty="0" smtClean="0">
                <a:ln>
                  <a:solidFill>
                    <a:srgbClr val="0070C0"/>
                  </a:solidFill>
                </a:ln>
                <a:solidFill>
                  <a:prstClr val="black"/>
                </a:solidFill>
                <a:latin typeface="Calibri"/>
              </a:rPr>
              <a:t>Bring </a:t>
            </a:r>
            <a:r>
              <a:rPr lang="en-US" sz="1600" dirty="0">
                <a:ln>
                  <a:solidFill>
                    <a:srgbClr val="0070C0"/>
                  </a:solidFill>
                </a:ln>
                <a:solidFill>
                  <a:prstClr val="black"/>
                </a:solidFill>
                <a:latin typeface="Calibri"/>
              </a:rPr>
              <a:t>site organization to a maturity so the Accelerator Area Managers can sign the Work Orders per </a:t>
            </a:r>
            <a:r>
              <a:rPr lang="en-US" sz="1600" dirty="0" smtClean="0">
                <a:ln>
                  <a:solidFill>
                    <a:srgbClr val="0070C0"/>
                  </a:solidFill>
                </a:ln>
                <a:solidFill>
                  <a:prstClr val="black"/>
                </a:solidFill>
                <a:latin typeface="Calibri"/>
              </a:rPr>
              <a:t>area from Jan.2017 onwards</a:t>
            </a:r>
            <a:endParaRPr lang="en-US" sz="1600" dirty="0">
              <a:ln>
                <a:solidFill>
                  <a:srgbClr val="0070C0"/>
                </a:solidFill>
              </a:ln>
              <a:solidFill>
                <a:prstClr val="black"/>
              </a:solidFill>
              <a:latin typeface="Calibri"/>
            </a:endParaRPr>
          </a:p>
        </p:txBody>
      </p:sp>
      <p:grpSp>
        <p:nvGrpSpPr>
          <p:cNvPr id="29" name="Group 28"/>
          <p:cNvGrpSpPr/>
          <p:nvPr/>
        </p:nvGrpSpPr>
        <p:grpSpPr>
          <a:xfrm>
            <a:off x="3562895" y="5321845"/>
            <a:ext cx="139576" cy="432048"/>
            <a:chOff x="4936480" y="5373216"/>
            <a:chExt cx="139576" cy="432048"/>
          </a:xfrm>
        </p:grpSpPr>
        <p:cxnSp>
          <p:nvCxnSpPr>
            <p:cNvPr id="30" name="Straight Arrow Connector 29"/>
            <p:cNvCxnSpPr/>
            <p:nvPr/>
          </p:nvCxnSpPr>
          <p:spPr>
            <a:xfrm flipV="1">
              <a:off x="4936480" y="5373216"/>
              <a:ext cx="0" cy="432048"/>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36480" y="5805264"/>
              <a:ext cx="139576" cy="0"/>
            </a:xfrm>
            <a:prstGeom prst="line">
              <a:avLst/>
            </a:prstGeom>
            <a:ln w="12700"/>
          </p:spPr>
          <p:style>
            <a:lnRef idx="1">
              <a:schemeClr val="accent1"/>
            </a:lnRef>
            <a:fillRef idx="0">
              <a:schemeClr val="accent1"/>
            </a:fillRef>
            <a:effectRef idx="0">
              <a:schemeClr val="accent1"/>
            </a:effectRef>
            <a:fontRef idx="minor">
              <a:schemeClr val="tx1"/>
            </a:fontRef>
          </p:style>
        </p:cxnSp>
      </p:grpSp>
      <p:graphicFrame>
        <p:nvGraphicFramePr>
          <p:cNvPr id="33" name="Content Placeholder 1"/>
          <p:cNvGraphicFramePr>
            <a:graphicFrameLocks noGrp="1"/>
          </p:cNvGraphicFramePr>
          <p:nvPr>
            <p:ph idx="1"/>
            <p:extLst>
              <p:ext uri="{D42A27DB-BD31-4B8C-83A1-F6EECF244321}">
                <p14:modId xmlns:p14="http://schemas.microsoft.com/office/powerpoint/2010/main" val="1888059794"/>
              </p:ext>
            </p:extLst>
          </p:nvPr>
        </p:nvGraphicFramePr>
        <p:xfrm>
          <a:off x="2031032"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75030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in operations</a:t>
            </a:r>
            <a:endParaRPr lang="en-US" dirty="0"/>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19</a:t>
            </a:fld>
            <a:endParaRPr lang="sv-SE">
              <a:solidFill>
                <a:prstClr val="black">
                  <a:tint val="75000"/>
                </a:prstClr>
              </a:solidFill>
              <a:latin typeface="Calibri"/>
            </a:endParaRPr>
          </a:p>
        </p:txBody>
      </p:sp>
      <p:pic>
        <p:nvPicPr>
          <p:cNvPr id="10" name="Picture 9"/>
          <p:cNvPicPr>
            <a:picLocks noChangeAspect="1"/>
          </p:cNvPicPr>
          <p:nvPr/>
        </p:nvPicPr>
        <p:blipFill>
          <a:blip r:embed="rId2"/>
          <a:stretch>
            <a:fillRect/>
          </a:stretch>
        </p:blipFill>
        <p:spPr>
          <a:xfrm>
            <a:off x="2493884" y="1757822"/>
            <a:ext cx="5905500" cy="3441700"/>
          </a:xfrm>
          <a:prstGeom prst="rect">
            <a:avLst/>
          </a:prstGeom>
        </p:spPr>
      </p:pic>
      <p:pic>
        <p:nvPicPr>
          <p:cNvPr id="11" name="Picture 10"/>
          <p:cNvPicPr>
            <a:picLocks noChangeAspect="1"/>
          </p:cNvPicPr>
          <p:nvPr/>
        </p:nvPicPr>
        <p:blipFill>
          <a:blip r:embed="rId3"/>
          <a:stretch>
            <a:fillRect/>
          </a:stretch>
        </p:blipFill>
        <p:spPr>
          <a:xfrm>
            <a:off x="884327" y="2168722"/>
            <a:ext cx="3070512" cy="4337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4244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buildings</a:t>
            </a:r>
            <a:endParaRPr lang="en-US" dirty="0"/>
          </a:p>
        </p:txBody>
      </p:sp>
      <p:pic>
        <p:nvPicPr>
          <p:cNvPr id="3" name="Picture 2"/>
          <p:cNvPicPr>
            <a:picLocks noChangeAspect="1"/>
          </p:cNvPicPr>
          <p:nvPr/>
        </p:nvPicPr>
        <p:blipFill>
          <a:blip r:embed="rId2"/>
          <a:stretch>
            <a:fillRect/>
          </a:stretch>
        </p:blipFill>
        <p:spPr>
          <a:xfrm>
            <a:off x="635000" y="1028700"/>
            <a:ext cx="7874000" cy="4787900"/>
          </a:xfrm>
          <a:prstGeom prst="rect">
            <a:avLst/>
          </a:prstGeom>
          <a:ln>
            <a:solidFill>
              <a:srgbClr val="4F81BD"/>
            </a:solidFill>
          </a:ln>
        </p:spPr>
      </p:pic>
      <p:pic>
        <p:nvPicPr>
          <p:cNvPr id="7" name="Picture 6"/>
          <p:cNvPicPr>
            <a:picLocks noChangeAspect="1"/>
          </p:cNvPicPr>
          <p:nvPr/>
        </p:nvPicPr>
        <p:blipFill>
          <a:blip r:embed="rId3"/>
          <a:stretch>
            <a:fillRect/>
          </a:stretch>
        </p:blipFill>
        <p:spPr>
          <a:xfrm>
            <a:off x="4708052" y="1684994"/>
            <a:ext cx="4131606" cy="4131606"/>
          </a:xfrm>
          <a:prstGeom prst="rect">
            <a:avLst/>
          </a:prstGeom>
          <a:ln>
            <a:solidFill>
              <a:srgbClr val="4F81BD"/>
            </a:solidFill>
          </a:ln>
        </p:spPr>
      </p:pic>
      <p:pic>
        <p:nvPicPr>
          <p:cNvPr id="8" name="Picture 7"/>
          <p:cNvPicPr>
            <a:picLocks noChangeAspect="1"/>
          </p:cNvPicPr>
          <p:nvPr/>
        </p:nvPicPr>
        <p:blipFill>
          <a:blip r:embed="rId4"/>
          <a:stretch>
            <a:fillRect/>
          </a:stretch>
        </p:blipFill>
        <p:spPr>
          <a:xfrm>
            <a:off x="298810" y="1712676"/>
            <a:ext cx="4124651" cy="4131606"/>
          </a:xfrm>
          <a:prstGeom prst="rect">
            <a:avLst/>
          </a:prstGeom>
          <a:ln>
            <a:solidFill>
              <a:srgbClr val="4F81BD"/>
            </a:solidFill>
          </a:ln>
        </p:spPr>
      </p:pic>
    </p:spTree>
    <p:extLst>
      <p:ext uri="{BB962C8B-B14F-4D97-AF65-F5344CB8AC3E}">
        <p14:creationId xmlns:p14="http://schemas.microsoft.com/office/powerpoint/2010/main" val="3535330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44" y="125245"/>
            <a:ext cx="7139100" cy="1143300"/>
          </a:xfrm>
        </p:spPr>
        <p:txBody>
          <a:bodyPr/>
          <a:lstStyle/>
          <a:p>
            <a:r>
              <a:rPr lang="en-US" dirty="0" smtClean="0"/>
              <a:t>Microwave Discharge Ion Source (MDIS)</a:t>
            </a:r>
            <a:endParaRPr lang="en-US" dirty="0"/>
          </a:p>
        </p:txBody>
      </p:sp>
      <p:pic>
        <p:nvPicPr>
          <p:cNvPr id="4" name="Immagin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6327" y="1554717"/>
            <a:ext cx="3414705" cy="1924956"/>
          </a:xfrm>
          <a:prstGeom prst="rect">
            <a:avLst/>
          </a:prstGeom>
        </p:spPr>
      </p:pic>
      <p:pic>
        <p:nvPicPr>
          <p:cNvPr id="5" name="Immagin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6899" y="5098717"/>
            <a:ext cx="6180348" cy="16169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6325" y="3653461"/>
            <a:ext cx="1454167" cy="128456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54000" y="3653461"/>
            <a:ext cx="1396399" cy="1284566"/>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12802" y="368848"/>
            <a:ext cx="602695" cy="633208"/>
          </a:xfrm>
          <a:prstGeom prst="rect">
            <a:avLst/>
          </a:prstGeom>
          <a:solidFill>
            <a:schemeClr val="bg1">
              <a:lumMod val="65000"/>
            </a:schemeClr>
          </a:solidFill>
          <a:ln>
            <a:solidFill>
              <a:schemeClr val="bg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50331" y="1554717"/>
            <a:ext cx="2906324" cy="3343222"/>
          </a:xfrm>
          <a:prstGeom prst="rect">
            <a:avLst/>
          </a:prstGeom>
        </p:spPr>
      </p:pic>
    </p:spTree>
    <p:extLst>
      <p:ext uri="{BB962C8B-B14F-4D97-AF65-F5344CB8AC3E}">
        <p14:creationId xmlns:p14="http://schemas.microsoft.com/office/powerpoint/2010/main" val="12547201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plasma in the ion source in Catania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21</a:t>
            </a:fld>
            <a:endParaRPr lang="sv-SE">
              <a:solidFill>
                <a:prstClr val="black">
                  <a:tint val="75000"/>
                </a:prstClr>
              </a:solidFill>
              <a:latin typeface="Calibri"/>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a:ext>
            </a:extLst>
          </a:blip>
          <a:srcRect t="3957" b="3957"/>
          <a:stretch>
            <a:fillRect/>
          </a:stretch>
        </p:blipFill>
        <p:spPr bwMode="auto">
          <a:prstGeom prst="rect">
            <a:avLst/>
          </a:prstGeom>
          <a:noFill/>
          <a:ln>
            <a:noFill/>
          </a:ln>
        </p:spPr>
      </p:pic>
    </p:spTree>
    <p:extLst>
      <p:ext uri="{BB962C8B-B14F-4D97-AF65-F5344CB8AC3E}">
        <p14:creationId xmlns:p14="http://schemas.microsoft.com/office/powerpoint/2010/main" val="35817697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l="2705" r="3381" b="6369"/>
          <a:stretch/>
        </p:blipFill>
        <p:spPr>
          <a:xfrm>
            <a:off x="3493854" y="4126625"/>
            <a:ext cx="3635071" cy="2023533"/>
          </a:xfrm>
          <a:prstGeom prst="rect">
            <a:avLst/>
          </a:prstGeom>
        </p:spPr>
      </p:pic>
      <p:sp>
        <p:nvSpPr>
          <p:cNvPr id="7" name="Title 1"/>
          <p:cNvSpPr txBox="1">
            <a:spLocks/>
          </p:cNvSpPr>
          <p:nvPr/>
        </p:nvSpPr>
        <p:spPr>
          <a:xfrm>
            <a:off x="87362" y="10140"/>
            <a:ext cx="6858187" cy="10407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200" b="1" i="0" u="none" kern="1200">
                <a:solidFill>
                  <a:srgbClr val="006585"/>
                </a:solidFill>
                <a:latin typeface="Arial"/>
                <a:ea typeface="+mj-ea"/>
                <a:cs typeface="+mj-cs"/>
              </a:defRPr>
            </a:lvl1pPr>
          </a:lstStyle>
          <a:p>
            <a:pPr algn="l"/>
            <a:r>
              <a:rPr lang="en-US" sz="2500" dirty="0" smtClean="0">
                <a:solidFill>
                  <a:prstClr val="white"/>
                </a:solidFill>
                <a:latin typeface="Aharoni" panose="02010803020104030203" pitchFamily="2" charset="-79"/>
                <a:cs typeface="Aharoni" panose="02010803020104030203" pitchFamily="2" charset="-79"/>
              </a:rPr>
              <a:t>WP </a:t>
            </a:r>
            <a:r>
              <a:rPr lang="en-US" sz="3000" dirty="0" smtClean="0">
                <a:solidFill>
                  <a:prstClr val="white"/>
                </a:solidFill>
                <a:latin typeface="Aharoni" panose="02010803020104030203" pitchFamily="2" charset="-79"/>
                <a:cs typeface="Aharoni" panose="02010803020104030203" pitchFamily="2" charset="-79"/>
              </a:rPr>
              <a:t>17</a:t>
            </a:r>
            <a:r>
              <a:rPr lang="en-US" sz="2500" dirty="0" smtClean="0">
                <a:solidFill>
                  <a:prstClr val="white"/>
                </a:solidFill>
                <a:latin typeface="Aharoni" panose="02010803020104030203" pitchFamily="2" charset="-79"/>
                <a:cs typeface="Aharoni" panose="02010803020104030203" pitchFamily="2" charset="-79"/>
              </a:rPr>
              <a:t> – </a:t>
            </a:r>
            <a:r>
              <a:rPr lang="en-US" sz="3200" dirty="0" smtClean="0">
                <a:solidFill>
                  <a:prstClr val="white"/>
                </a:solidFill>
                <a:latin typeface="Aharoni" panose="02010803020104030203" pitchFamily="2" charset="-79"/>
                <a:cs typeface="Aharoni" panose="02010803020104030203" pitchFamily="2" charset="-79"/>
              </a:rPr>
              <a:t>660</a:t>
            </a:r>
            <a:r>
              <a:rPr lang="en-US" sz="2500" dirty="0" smtClean="0">
                <a:solidFill>
                  <a:prstClr val="white"/>
                </a:solidFill>
                <a:latin typeface="Aharoni" panose="02010803020104030203" pitchFamily="2" charset="-79"/>
                <a:cs typeface="Aharoni" panose="02010803020104030203" pitchFamily="2" charset="-79"/>
              </a:rPr>
              <a:t>kVA modulator design</a:t>
            </a:r>
          </a:p>
          <a:p>
            <a:pPr algn="l"/>
            <a:r>
              <a:rPr lang="en-US" sz="2200" dirty="0" smtClean="0">
                <a:solidFill>
                  <a:prstClr val="white"/>
                </a:solidFill>
                <a:latin typeface="Aharoni" panose="02010803020104030203" pitchFamily="2" charset="-79"/>
                <a:cs typeface="Aharoni" panose="02010803020104030203" pitchFamily="2" charset="-79"/>
              </a:rPr>
              <a:t>( SML topology – Supply of 4 704MHz klystrons in parallel)</a:t>
            </a:r>
          </a:p>
        </p:txBody>
      </p:sp>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354" t="6437" r="5235"/>
          <a:stretch/>
        </p:blipFill>
        <p:spPr>
          <a:xfrm>
            <a:off x="1" y="1099535"/>
            <a:ext cx="4385722" cy="3159403"/>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7414" t="1995" r="5871" b="2160"/>
          <a:stretch/>
        </p:blipFill>
        <p:spPr>
          <a:xfrm>
            <a:off x="4419600" y="968110"/>
            <a:ext cx="4729550" cy="3350097"/>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97358" y="4258938"/>
            <a:ext cx="2051792" cy="2027649"/>
          </a:xfrm>
          <a:prstGeom prst="rect">
            <a:avLst/>
          </a:prstGeom>
        </p:spPr>
      </p:pic>
      <p:sp>
        <p:nvSpPr>
          <p:cNvPr id="25" name="TextBox 24"/>
          <p:cNvSpPr txBox="1"/>
          <p:nvPr/>
        </p:nvSpPr>
        <p:spPr>
          <a:xfrm>
            <a:off x="77822" y="6018109"/>
            <a:ext cx="8964578" cy="784830"/>
          </a:xfrm>
          <a:prstGeom prst="rect">
            <a:avLst/>
          </a:prstGeom>
          <a:noFill/>
        </p:spPr>
        <p:txBody>
          <a:bodyPr wrap="square" rtlCol="0">
            <a:spAutoFit/>
          </a:bodyPr>
          <a:lstStyle/>
          <a:p>
            <a:pPr marL="14288" indent="-14288">
              <a:buFont typeface="Arial" panose="020B0604020202020204" pitchFamily="34" charset="0"/>
              <a:buChar char="•"/>
            </a:pPr>
            <a:r>
              <a:rPr lang="en-GB" sz="1500" b="1" dirty="0">
                <a:solidFill>
                  <a:prstClr val="black"/>
                </a:solidFill>
                <a:latin typeface="Calibri"/>
              </a:rPr>
              <a:t> </a:t>
            </a:r>
            <a:r>
              <a:rPr lang="en-GB" sz="1500" b="1" dirty="0">
                <a:solidFill>
                  <a:srgbClr val="4F81BD"/>
                </a:solidFill>
                <a:latin typeface="Calibri"/>
              </a:rPr>
              <a:t> </a:t>
            </a:r>
            <a:r>
              <a:rPr lang="en-GB" sz="1500" b="1" dirty="0">
                <a:solidFill>
                  <a:prstClr val="black"/>
                </a:solidFill>
                <a:latin typeface="Calibri"/>
              </a:rPr>
              <a:t>Preparation of “Build to Print” documentation for tendering:</a:t>
            </a:r>
          </a:p>
          <a:p>
            <a:r>
              <a:rPr lang="en-GB" sz="1500" b="1" dirty="0">
                <a:solidFill>
                  <a:srgbClr val="FF0000"/>
                </a:solidFill>
                <a:latin typeface="Calibri"/>
              </a:rPr>
              <a:t>Completed:</a:t>
            </a:r>
            <a:r>
              <a:rPr lang="en-GB" sz="1500" dirty="0">
                <a:solidFill>
                  <a:srgbClr val="FF0000"/>
                </a:solidFill>
                <a:latin typeface="Calibri"/>
              </a:rPr>
              <a:t> → Detailed Electrical Schematic; → 3D CAD drawings; → Bill Of Materials (BOM);</a:t>
            </a:r>
          </a:p>
          <a:p>
            <a:r>
              <a:rPr lang="en-GB" sz="1500" b="1" dirty="0">
                <a:solidFill>
                  <a:srgbClr val="FF0000"/>
                </a:solidFill>
                <a:latin typeface="Calibri"/>
              </a:rPr>
              <a:t>Ongoing:</a:t>
            </a:r>
            <a:r>
              <a:rPr lang="en-GB" sz="1500" dirty="0">
                <a:solidFill>
                  <a:srgbClr val="FF0000"/>
                </a:solidFill>
                <a:latin typeface="Calibri"/>
              </a:rPr>
              <a:t>      → Technical Specification writing; → </a:t>
            </a:r>
            <a:r>
              <a:rPr lang="en-GB" sz="1500" u="sng" dirty="0">
                <a:solidFill>
                  <a:srgbClr val="FF0000"/>
                </a:solidFill>
                <a:latin typeface="Calibri"/>
              </a:rPr>
              <a:t>PDR is foreseen for </a:t>
            </a:r>
            <a:r>
              <a:rPr lang="en-GB" sz="1500" u="sng">
                <a:solidFill>
                  <a:srgbClr val="FF0000"/>
                </a:solidFill>
                <a:latin typeface="Calibri"/>
              </a:rPr>
              <a:t>early October</a:t>
            </a:r>
            <a:endParaRPr lang="en-GB" sz="1500" u="sng" dirty="0">
              <a:solidFill>
                <a:srgbClr val="FF0000"/>
              </a:solidFill>
              <a:latin typeface="Calibri"/>
            </a:endParaRPr>
          </a:p>
        </p:txBody>
      </p:sp>
      <p:sp>
        <p:nvSpPr>
          <p:cNvPr id="17" name="Rectangle 16"/>
          <p:cNvSpPr/>
          <p:nvPr/>
        </p:nvSpPr>
        <p:spPr>
          <a:xfrm>
            <a:off x="4473463" y="1308524"/>
            <a:ext cx="1188206" cy="1015663"/>
          </a:xfrm>
          <a:prstGeom prst="rect">
            <a:avLst/>
          </a:prstGeom>
        </p:spPr>
        <p:txBody>
          <a:bodyPr wrap="square">
            <a:spAutoFit/>
          </a:bodyPr>
          <a:lstStyle/>
          <a:p>
            <a:r>
              <a:rPr lang="en-GB" sz="1500" b="1" dirty="0">
                <a:solidFill>
                  <a:srgbClr val="1F497D"/>
                </a:solidFill>
                <a:latin typeface="Calibri"/>
              </a:rPr>
              <a:t>Retractable HV oil tank for easier access</a:t>
            </a:r>
            <a:endParaRPr lang="en-GB" sz="1500" dirty="0">
              <a:solidFill>
                <a:srgbClr val="1F497D"/>
              </a:solidFill>
              <a:latin typeface="Calibri"/>
            </a:endParaRPr>
          </a:p>
        </p:txBody>
      </p:sp>
      <p:cxnSp>
        <p:nvCxnSpPr>
          <p:cNvPr id="22" name="Straight Arrow Connector 21"/>
          <p:cNvCxnSpPr/>
          <p:nvPr/>
        </p:nvCxnSpPr>
        <p:spPr>
          <a:xfrm>
            <a:off x="5101166" y="2091447"/>
            <a:ext cx="105111" cy="67120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rot="202155">
            <a:off x="1729989" y="3278394"/>
            <a:ext cx="1188206" cy="553998"/>
          </a:xfrm>
          <a:prstGeom prst="rect">
            <a:avLst/>
          </a:prstGeom>
        </p:spPr>
        <p:txBody>
          <a:bodyPr wrap="square">
            <a:spAutoFit/>
          </a:bodyPr>
          <a:lstStyle/>
          <a:p>
            <a:r>
              <a:rPr lang="en-GB" sz="1500" b="1" dirty="0">
                <a:solidFill>
                  <a:srgbClr val="1F497D"/>
                </a:solidFill>
                <a:latin typeface="Calibri"/>
              </a:rPr>
              <a:t>Integrated oil spill bin</a:t>
            </a:r>
            <a:endParaRPr lang="en-GB" sz="1500" dirty="0">
              <a:solidFill>
                <a:srgbClr val="1F497D"/>
              </a:solidFill>
              <a:latin typeface="Calibri"/>
            </a:endParaRPr>
          </a:p>
        </p:txBody>
      </p:sp>
      <p:sp>
        <p:nvSpPr>
          <p:cNvPr id="27" name="Rectangle 26"/>
          <p:cNvSpPr/>
          <p:nvPr/>
        </p:nvSpPr>
        <p:spPr>
          <a:xfrm rot="202155">
            <a:off x="183145" y="4066610"/>
            <a:ext cx="3400490" cy="553998"/>
          </a:xfrm>
          <a:prstGeom prst="rect">
            <a:avLst/>
          </a:prstGeom>
        </p:spPr>
        <p:txBody>
          <a:bodyPr wrap="square">
            <a:spAutoFit/>
          </a:bodyPr>
          <a:lstStyle/>
          <a:p>
            <a:r>
              <a:rPr lang="en-GB" sz="1500" b="1" dirty="0">
                <a:solidFill>
                  <a:srgbClr val="1F497D"/>
                </a:solidFill>
                <a:latin typeface="Calibri"/>
              </a:rPr>
              <a:t>All in one frame with permanently mounted wheels for easy transportation</a:t>
            </a:r>
            <a:endParaRPr lang="en-GB" sz="1500" dirty="0">
              <a:solidFill>
                <a:srgbClr val="1F497D"/>
              </a:solidFill>
              <a:latin typeface="Calibri"/>
            </a:endParaRPr>
          </a:p>
        </p:txBody>
      </p:sp>
      <p:cxnSp>
        <p:nvCxnSpPr>
          <p:cNvPr id="28" name="Straight Arrow Connector 27"/>
          <p:cNvCxnSpPr/>
          <p:nvPr/>
        </p:nvCxnSpPr>
        <p:spPr>
          <a:xfrm>
            <a:off x="2709078" y="3555393"/>
            <a:ext cx="482855" cy="81127"/>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291293" y="4045605"/>
            <a:ext cx="368426" cy="7929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8087762" y="3644988"/>
            <a:ext cx="977683" cy="28954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77633" y="4734214"/>
            <a:ext cx="3429093" cy="1169551"/>
          </a:xfrm>
          <a:prstGeom prst="rect">
            <a:avLst/>
          </a:prstGeom>
        </p:spPr>
        <p:txBody>
          <a:bodyPr wrap="square">
            <a:spAutoFit/>
          </a:bodyPr>
          <a:lstStyle/>
          <a:p>
            <a:pPr marL="198438" indent="-198438">
              <a:spcBef>
                <a:spcPts val="600"/>
              </a:spcBef>
              <a:buFont typeface="Arial" panose="020B0604020202020204" pitchFamily="34" charset="0"/>
              <a:buChar char="•"/>
            </a:pPr>
            <a:r>
              <a:rPr lang="en-GB" sz="1500" b="1" dirty="0">
                <a:solidFill>
                  <a:prstClr val="black"/>
                </a:solidFill>
                <a:latin typeface="Calibri"/>
              </a:rPr>
              <a:t>Total footprint: </a:t>
            </a:r>
            <a:r>
              <a:rPr lang="en-GB" sz="1500" dirty="0">
                <a:solidFill>
                  <a:srgbClr val="FF0000"/>
                </a:solidFill>
                <a:latin typeface="Calibri"/>
              </a:rPr>
              <a:t>3.8m x 1.4m</a:t>
            </a:r>
          </a:p>
          <a:p>
            <a:r>
              <a:rPr lang="en-GB" sz="1500" dirty="0">
                <a:solidFill>
                  <a:srgbClr val="FF0000"/>
                </a:solidFill>
                <a:latin typeface="Calibri"/>
              </a:rPr>
              <a:t>(planned was 5.5m x 1.6m, i.e. 40% less);</a:t>
            </a:r>
          </a:p>
          <a:p>
            <a:pPr marL="198438" indent="-198438">
              <a:spcBef>
                <a:spcPts val="600"/>
              </a:spcBef>
              <a:buFont typeface="Arial" panose="020B0604020202020204" pitchFamily="34" charset="0"/>
              <a:buChar char="•"/>
            </a:pPr>
            <a:r>
              <a:rPr lang="en-GB" sz="1500" b="1" dirty="0">
                <a:solidFill>
                  <a:prstClr val="black"/>
                </a:solidFill>
                <a:latin typeface="Calibri"/>
              </a:rPr>
              <a:t>Total weight: </a:t>
            </a:r>
            <a:r>
              <a:rPr lang="en-GB" sz="1500" dirty="0">
                <a:solidFill>
                  <a:srgbClr val="FF0000"/>
                </a:solidFill>
                <a:latin typeface="Calibri"/>
              </a:rPr>
              <a:t>&lt; 4 tons (without oil);</a:t>
            </a:r>
          </a:p>
          <a:p>
            <a:pPr marL="198438" indent="-198438">
              <a:spcBef>
                <a:spcPts val="600"/>
              </a:spcBef>
              <a:buFont typeface="Arial" panose="020B0604020202020204" pitchFamily="34" charset="0"/>
              <a:buChar char="•"/>
            </a:pPr>
            <a:r>
              <a:rPr lang="en-GB" sz="1500" b="1" dirty="0">
                <a:solidFill>
                  <a:prstClr val="black"/>
                </a:solidFill>
                <a:latin typeface="Calibri"/>
              </a:rPr>
              <a:t>Total volume of oil: </a:t>
            </a:r>
            <a:r>
              <a:rPr lang="en-GB" sz="1500" dirty="0">
                <a:solidFill>
                  <a:srgbClr val="FF0000"/>
                </a:solidFill>
                <a:latin typeface="Calibri"/>
              </a:rPr>
              <a:t>~ 2200 litters</a:t>
            </a:r>
            <a:r>
              <a:rPr lang="en-GB" sz="1500" b="1" dirty="0">
                <a:solidFill>
                  <a:prstClr val="black"/>
                </a:solidFill>
                <a:latin typeface="Calibri"/>
              </a:rPr>
              <a:t>;</a:t>
            </a:r>
          </a:p>
        </p:txBody>
      </p:sp>
      <p:sp>
        <p:nvSpPr>
          <p:cNvPr id="38" name="Rectangle 37"/>
          <p:cNvSpPr/>
          <p:nvPr/>
        </p:nvSpPr>
        <p:spPr>
          <a:xfrm rot="20654193">
            <a:off x="8383103" y="3752787"/>
            <a:ext cx="561372" cy="307777"/>
          </a:xfrm>
          <a:prstGeom prst="rect">
            <a:avLst/>
          </a:prstGeom>
        </p:spPr>
        <p:txBody>
          <a:bodyPr wrap="none">
            <a:spAutoFit/>
          </a:bodyPr>
          <a:lstStyle/>
          <a:p>
            <a:r>
              <a:rPr lang="en-GB" sz="1400" b="1" dirty="0">
                <a:solidFill>
                  <a:srgbClr val="FF0000"/>
                </a:solidFill>
                <a:latin typeface="Calibri"/>
              </a:rPr>
              <a:t>1.4m</a:t>
            </a:r>
            <a:endParaRPr lang="en-GB" sz="1400" dirty="0">
              <a:solidFill>
                <a:srgbClr val="FF0000"/>
              </a:solidFill>
              <a:latin typeface="Calibri"/>
            </a:endParaRPr>
          </a:p>
        </p:txBody>
      </p:sp>
      <p:cxnSp>
        <p:nvCxnSpPr>
          <p:cNvPr id="40" name="Straight Arrow Connector 39"/>
          <p:cNvCxnSpPr/>
          <p:nvPr/>
        </p:nvCxnSpPr>
        <p:spPr>
          <a:xfrm>
            <a:off x="6605638" y="944133"/>
            <a:ext cx="2236212" cy="487136"/>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rot="724166">
            <a:off x="7807076" y="1005350"/>
            <a:ext cx="561372" cy="307777"/>
          </a:xfrm>
          <a:prstGeom prst="rect">
            <a:avLst/>
          </a:prstGeom>
        </p:spPr>
        <p:txBody>
          <a:bodyPr wrap="none">
            <a:spAutoFit/>
          </a:bodyPr>
          <a:lstStyle/>
          <a:p>
            <a:r>
              <a:rPr lang="en-GB" sz="1400" b="1" dirty="0">
                <a:solidFill>
                  <a:srgbClr val="FF0000"/>
                </a:solidFill>
                <a:latin typeface="Calibri"/>
              </a:rPr>
              <a:t>3.8m</a:t>
            </a:r>
            <a:endParaRPr lang="en-GB" sz="1400" dirty="0">
              <a:solidFill>
                <a:srgbClr val="FF0000"/>
              </a:solidFill>
              <a:latin typeface="Calibri"/>
            </a:endParaRPr>
          </a:p>
        </p:txBody>
      </p:sp>
      <p:cxnSp>
        <p:nvCxnSpPr>
          <p:cNvPr id="46" name="Straight Arrow Connector 45"/>
          <p:cNvCxnSpPr/>
          <p:nvPr/>
        </p:nvCxnSpPr>
        <p:spPr>
          <a:xfrm>
            <a:off x="8863291" y="1459512"/>
            <a:ext cx="229450" cy="2177008"/>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rot="15882658">
            <a:off x="8761712" y="2145080"/>
            <a:ext cx="561372" cy="307777"/>
          </a:xfrm>
          <a:prstGeom prst="rect">
            <a:avLst/>
          </a:prstGeom>
        </p:spPr>
        <p:txBody>
          <a:bodyPr wrap="none">
            <a:spAutoFit/>
          </a:bodyPr>
          <a:lstStyle/>
          <a:p>
            <a:r>
              <a:rPr lang="en-GB" sz="1400" b="1" dirty="0">
                <a:solidFill>
                  <a:srgbClr val="FF0000"/>
                </a:solidFill>
                <a:latin typeface="Calibri"/>
              </a:rPr>
              <a:t>2.3m</a:t>
            </a:r>
            <a:endParaRPr lang="en-GB" sz="1400" dirty="0">
              <a:solidFill>
                <a:srgbClr val="FF0000"/>
              </a:solidFill>
              <a:latin typeface="Calibri"/>
            </a:endParaRPr>
          </a:p>
        </p:txBody>
      </p:sp>
      <p:sp>
        <p:nvSpPr>
          <p:cNvPr id="57" name="Rectangle 56"/>
          <p:cNvSpPr/>
          <p:nvPr/>
        </p:nvSpPr>
        <p:spPr>
          <a:xfrm>
            <a:off x="8204297" y="937952"/>
            <a:ext cx="944853" cy="323165"/>
          </a:xfrm>
          <a:prstGeom prst="rect">
            <a:avLst/>
          </a:prstGeom>
        </p:spPr>
        <p:txBody>
          <a:bodyPr wrap="square">
            <a:spAutoFit/>
          </a:bodyPr>
          <a:lstStyle/>
          <a:p>
            <a:r>
              <a:rPr lang="en-GB" sz="1500" b="1" dirty="0">
                <a:solidFill>
                  <a:srgbClr val="1F497D"/>
                </a:solidFill>
                <a:latin typeface="Calibri"/>
              </a:rPr>
              <a:t>Compact</a:t>
            </a:r>
            <a:endParaRPr lang="en-GB" sz="1500" dirty="0">
              <a:solidFill>
                <a:srgbClr val="1F497D"/>
              </a:solidFill>
              <a:latin typeface="Calibri"/>
            </a:endParaRPr>
          </a:p>
        </p:txBody>
      </p:sp>
      <p:cxnSp>
        <p:nvCxnSpPr>
          <p:cNvPr id="58" name="Straight Arrow Connector 57"/>
          <p:cNvCxnSpPr/>
          <p:nvPr/>
        </p:nvCxnSpPr>
        <p:spPr>
          <a:xfrm flipH="1">
            <a:off x="8576603" y="1196151"/>
            <a:ext cx="188900" cy="172265"/>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60" name="Rounded Rectangle 59"/>
          <p:cNvSpPr/>
          <p:nvPr/>
        </p:nvSpPr>
        <p:spPr>
          <a:xfrm rot="594775">
            <a:off x="4451458" y="2655137"/>
            <a:ext cx="2972550" cy="1441965"/>
          </a:xfrm>
          <a:prstGeom prst="roundRect">
            <a:avLst/>
          </a:prstGeom>
          <a:noFill/>
          <a:ln w="19050">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63" name="Rounded Rectangle 62"/>
          <p:cNvSpPr/>
          <p:nvPr/>
        </p:nvSpPr>
        <p:spPr>
          <a:xfrm rot="21122980">
            <a:off x="6034925" y="4821185"/>
            <a:ext cx="887553" cy="913037"/>
          </a:xfrm>
          <a:prstGeom prst="roundRect">
            <a:avLst/>
          </a:prstGeom>
          <a:noFill/>
          <a:ln w="19050">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66" name="Right Arrow 65"/>
          <p:cNvSpPr/>
          <p:nvPr/>
        </p:nvSpPr>
        <p:spPr>
          <a:xfrm rot="5967738">
            <a:off x="4328154" y="4068563"/>
            <a:ext cx="540606" cy="210745"/>
          </a:xfrm>
          <a:prstGeom prst="rightArrow">
            <a:avLst/>
          </a:prstGeom>
          <a:solidFill>
            <a:srgbClr val="FFFF66"/>
          </a:solidFill>
          <a:ln w="28575">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68" name="Curved Right Arrow 67"/>
          <p:cNvSpPr/>
          <p:nvPr/>
        </p:nvSpPr>
        <p:spPr>
          <a:xfrm rot="16988454">
            <a:off x="6745380" y="5469115"/>
            <a:ext cx="372798" cy="1245694"/>
          </a:xfrm>
          <a:prstGeom prst="curvedRightArrow">
            <a:avLst>
              <a:gd name="adj1" fmla="val 50000"/>
              <a:gd name="adj2" fmla="val 115012"/>
              <a:gd name="adj3" fmla="val 25000"/>
            </a:avLst>
          </a:prstGeom>
          <a:solidFill>
            <a:srgbClr val="FFFF66"/>
          </a:solidFill>
          <a:ln w="28575">
            <a:solidFill>
              <a:srgbClr val="FFCC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latin typeface="Calibri"/>
            </a:endParaRPr>
          </a:p>
        </p:txBody>
      </p:sp>
      <p:sp>
        <p:nvSpPr>
          <p:cNvPr id="69" name="Rectangle 68"/>
          <p:cNvSpPr/>
          <p:nvPr/>
        </p:nvSpPr>
        <p:spPr>
          <a:xfrm>
            <a:off x="7964261" y="6308370"/>
            <a:ext cx="1086606" cy="323165"/>
          </a:xfrm>
          <a:prstGeom prst="rect">
            <a:avLst/>
          </a:prstGeom>
        </p:spPr>
        <p:txBody>
          <a:bodyPr wrap="square">
            <a:spAutoFit/>
          </a:bodyPr>
          <a:lstStyle/>
          <a:p>
            <a:r>
              <a:rPr lang="en-GB" sz="1500" b="1" dirty="0">
                <a:solidFill>
                  <a:srgbClr val="1F497D"/>
                </a:solidFill>
                <a:latin typeface="Calibri"/>
              </a:rPr>
              <a:t>HV module</a:t>
            </a:r>
            <a:endParaRPr lang="en-GB" sz="1500" dirty="0">
              <a:solidFill>
                <a:srgbClr val="1F497D"/>
              </a:solidFill>
              <a:latin typeface="Calibri"/>
            </a:endParaRPr>
          </a:p>
        </p:txBody>
      </p:sp>
      <p:cxnSp>
        <p:nvCxnSpPr>
          <p:cNvPr id="70" name="Straight Arrow Connector 69"/>
          <p:cNvCxnSpPr/>
          <p:nvPr/>
        </p:nvCxnSpPr>
        <p:spPr>
          <a:xfrm flipH="1" flipV="1">
            <a:off x="8329378" y="6079349"/>
            <a:ext cx="185216" cy="307823"/>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63890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on DTL in </a:t>
            </a:r>
            <a:r>
              <a:rPr lang="en-US" dirty="0" err="1" smtClean="0"/>
              <a:t>Legnaro</a:t>
            </a:r>
            <a:endParaRPr lang="en-US" dirty="0"/>
          </a:p>
        </p:txBody>
      </p:sp>
      <p:pic>
        <p:nvPicPr>
          <p:cNvPr id="5" name="Content Placeholder 4" descr="IMG_2418.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rot="5400000">
            <a:off x="-211103" y="2613092"/>
            <a:ext cx="2969981" cy="1633375"/>
          </a:xfrm>
        </p:spPr>
      </p:pic>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a:solidFill>
                <a:prstClr val="black">
                  <a:tint val="75000"/>
                </a:prstClr>
              </a:solidFill>
              <a:latin typeface="Calibri"/>
            </a:endParaRPr>
          </a:p>
        </p:txBody>
      </p:sp>
      <p:pic>
        <p:nvPicPr>
          <p:cNvPr id="6" name="Picture 5" descr="IMG_2419.JPG"/>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2086616" y="2316036"/>
            <a:ext cx="2969982" cy="2227486"/>
          </a:xfrm>
          <a:prstGeom prst="rect">
            <a:avLst/>
          </a:prstGeom>
        </p:spPr>
      </p:pic>
      <p:pic>
        <p:nvPicPr>
          <p:cNvPr id="7" name="Picture 6" descr="IMG_2420.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3300698" y="4691700"/>
            <a:ext cx="2167274" cy="1625456"/>
          </a:xfrm>
          <a:prstGeom prst="rect">
            <a:avLst/>
          </a:prstGeom>
        </p:spPr>
      </p:pic>
      <p:pic>
        <p:nvPicPr>
          <p:cNvPr id="9" name="Picture 8" descr="IMG_2421.JPG"/>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5367156" y="1763338"/>
            <a:ext cx="3383255" cy="3383255"/>
          </a:xfrm>
          <a:prstGeom prst="rect">
            <a:avLst/>
          </a:prstGeom>
        </p:spPr>
      </p:pic>
      <p:sp>
        <p:nvSpPr>
          <p:cNvPr id="10" name="TextBox 9"/>
          <p:cNvSpPr txBox="1"/>
          <p:nvPr/>
        </p:nvSpPr>
        <p:spPr>
          <a:xfrm>
            <a:off x="5575057" y="5492998"/>
            <a:ext cx="3111743" cy="923330"/>
          </a:xfrm>
          <a:prstGeom prst="rect">
            <a:avLst/>
          </a:prstGeom>
          <a:noFill/>
        </p:spPr>
        <p:txBody>
          <a:bodyPr wrap="square" rtlCol="0">
            <a:spAutoFit/>
          </a:bodyPr>
          <a:lstStyle/>
          <a:p>
            <a:r>
              <a:rPr lang="en-US" dirty="0" smtClean="0"/>
              <a:t>Santo </a:t>
            </a:r>
            <a:r>
              <a:rPr lang="en-US" dirty="0" err="1" smtClean="0"/>
              <a:t>Gammino</a:t>
            </a:r>
            <a:r>
              <a:rPr lang="en-US" dirty="0" smtClean="0"/>
              <a:t>, Andrea </a:t>
            </a:r>
            <a:r>
              <a:rPr lang="en-US" dirty="0" err="1" smtClean="0"/>
              <a:t>Pisent</a:t>
            </a:r>
            <a:r>
              <a:rPr lang="en-US" dirty="0" smtClean="0"/>
              <a:t> and Paolo </a:t>
            </a:r>
            <a:r>
              <a:rPr lang="en-US" dirty="0" err="1" smtClean="0"/>
              <a:t>Mereu</a:t>
            </a:r>
            <a:r>
              <a:rPr lang="en-US" dirty="0" smtClean="0"/>
              <a:t> on the first ESS DTL tank</a:t>
            </a:r>
            <a:endParaRPr lang="en-US" dirty="0"/>
          </a:p>
        </p:txBody>
      </p:sp>
      <p:sp>
        <p:nvSpPr>
          <p:cNvPr id="11" name="TextBox 10"/>
          <p:cNvSpPr txBox="1"/>
          <p:nvPr/>
        </p:nvSpPr>
        <p:spPr>
          <a:xfrm>
            <a:off x="457200" y="5344539"/>
            <a:ext cx="2280846" cy="646331"/>
          </a:xfrm>
          <a:prstGeom prst="rect">
            <a:avLst/>
          </a:prstGeom>
          <a:noFill/>
        </p:spPr>
        <p:txBody>
          <a:bodyPr wrap="square" rtlCol="0">
            <a:spAutoFit/>
          </a:bodyPr>
          <a:lstStyle/>
          <a:p>
            <a:r>
              <a:rPr lang="en-US" dirty="0" smtClean="0"/>
              <a:t>DTL drift tube prototypes</a:t>
            </a:r>
            <a:endParaRPr lang="en-US" dirty="0"/>
          </a:p>
        </p:txBody>
      </p:sp>
    </p:spTree>
    <p:extLst>
      <p:ext uri="{BB962C8B-B14F-4D97-AF65-F5344CB8AC3E}">
        <p14:creationId xmlns:p14="http://schemas.microsoft.com/office/powerpoint/2010/main" val="26356377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99424" y="1742381"/>
            <a:ext cx="2673448" cy="3272248"/>
          </a:xfrm>
        </p:spPr>
        <p:txBody>
          <a:bodyPr>
            <a:noAutofit/>
          </a:bodyPr>
          <a:lstStyle/>
          <a:p>
            <a:pPr lvl="0"/>
            <a:r>
              <a:rPr lang="en-US" sz="1800" i="1" dirty="0" smtClean="0"/>
              <a:t>WP11 Cryogenic  Systems – </a:t>
            </a:r>
            <a:r>
              <a:rPr lang="en-US" sz="1800" dirty="0" smtClean="0"/>
              <a:t>Successful FAT of all </a:t>
            </a:r>
            <a:r>
              <a:rPr lang="en-GB" sz="1800" dirty="0" err="1" smtClean="0"/>
              <a:t>Aerzen</a:t>
            </a:r>
            <a:r>
              <a:rPr lang="en-GB" sz="1800" dirty="0" smtClean="0"/>
              <a:t> </a:t>
            </a:r>
            <a:r>
              <a:rPr lang="en-GB" sz="1800" dirty="0"/>
              <a:t>screw </a:t>
            </a:r>
            <a:r>
              <a:rPr lang="en-GB" sz="1800" dirty="0" smtClean="0"/>
              <a:t>compressors for the ACCP took </a:t>
            </a:r>
            <a:r>
              <a:rPr lang="en-GB" sz="1800" dirty="0"/>
              <a:t>place in Germany </a:t>
            </a:r>
            <a:r>
              <a:rPr lang="en-GB" sz="1800" dirty="0" smtClean="0"/>
              <a:t>this July. The </a:t>
            </a:r>
            <a:r>
              <a:rPr lang="en-GB" sz="2000" dirty="0"/>
              <a:t>FAT</a:t>
            </a:r>
            <a:r>
              <a:rPr lang="en-GB" sz="1800" dirty="0"/>
              <a:t> of the LP-HP machine was witnessed by representatives from </a:t>
            </a:r>
            <a:r>
              <a:rPr lang="en-GB" sz="1800" dirty="0" err="1"/>
              <a:t>Linde</a:t>
            </a:r>
            <a:r>
              <a:rPr lang="en-GB" sz="1800" dirty="0"/>
              <a:t> and </a:t>
            </a:r>
            <a:r>
              <a:rPr lang="en-GB" sz="1800" dirty="0" smtClean="0"/>
              <a:t>AD</a:t>
            </a:r>
            <a:endParaRPr lang="en-US" sz="1200" dirty="0" smtClean="0"/>
          </a:p>
          <a:p>
            <a:pPr marL="342900" lvl="0" indent="-342900">
              <a:buFont typeface="Arial"/>
              <a:buChar char="•"/>
            </a:pPr>
            <a:endParaRPr lang="en-US" sz="2000" dirty="0"/>
          </a:p>
          <a:p>
            <a:pPr marL="342900" lvl="0" indent="-342900">
              <a:buFont typeface="Arial"/>
              <a:buChar char="•"/>
            </a:pPr>
            <a:endParaRPr lang="en-US" sz="2000" dirty="0"/>
          </a:p>
          <a:p>
            <a:pPr marL="342900" lvl="0" indent="-342900">
              <a:buFont typeface="Arial"/>
              <a:buChar char="•"/>
            </a:pPr>
            <a:endParaRPr lang="en-US" sz="2000" dirty="0"/>
          </a:p>
          <a:p>
            <a:pPr marL="800100" lvl="1" indent="-342900">
              <a:buFont typeface="Arial"/>
              <a:buChar char="•"/>
            </a:pPr>
            <a:endParaRPr lang="en-US" sz="1800" dirty="0"/>
          </a:p>
        </p:txBody>
      </p:sp>
      <p:sp>
        <p:nvSpPr>
          <p:cNvPr id="4" name="Text Box 4"/>
          <p:cNvSpPr txBox="1">
            <a:spLocks noChangeArrowheads="1"/>
          </p:cNvSpPr>
          <p:nvPr/>
        </p:nvSpPr>
        <p:spPr bwMode="auto">
          <a:xfrm>
            <a:off x="198131" y="391179"/>
            <a:ext cx="7133674"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Compressor FAT for accelerator </a:t>
            </a:r>
            <a:r>
              <a:rPr lang="en-US" sz="3200" dirty="0" err="1" smtClean="0">
                <a:solidFill>
                  <a:schemeClr val="bg1"/>
                </a:solidFill>
                <a:latin typeface="+mj-lt"/>
              </a:rPr>
              <a:t>cryoplant</a:t>
            </a:r>
            <a:endParaRPr lang="en-US" sz="3200" dirty="0" smtClean="0">
              <a:solidFill>
                <a:schemeClr val="bg1"/>
              </a:solidFill>
              <a:latin typeface="+mj-lt"/>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42381"/>
            <a:ext cx="6118740" cy="4589055"/>
          </a:xfrm>
          <a:prstGeom prst="rect">
            <a:avLst/>
          </a:prstGeom>
        </p:spPr>
      </p:pic>
    </p:spTree>
    <p:extLst>
      <p:ext uri="{BB962C8B-B14F-4D97-AF65-F5344CB8AC3E}">
        <p14:creationId xmlns:p14="http://schemas.microsoft.com/office/powerpoint/2010/main" val="303935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01" y="0"/>
            <a:ext cx="6473905" cy="1441531"/>
          </a:xfrm>
        </p:spPr>
        <p:txBody>
          <a:bodyPr/>
          <a:lstStyle/>
          <a:p>
            <a:r>
              <a:rPr lang="en-US" dirty="0"/>
              <a:t>Work Package </a:t>
            </a:r>
            <a:r>
              <a:rPr lang="en-US" dirty="0" smtClean="0"/>
              <a:t>Highlights</a:t>
            </a:r>
            <a:br>
              <a:rPr lang="en-US" dirty="0" smtClean="0"/>
            </a:br>
            <a:r>
              <a:rPr lang="en-US" dirty="0" smtClean="0"/>
              <a:t>Beam Instrumentation</a:t>
            </a:r>
            <a:r>
              <a:rPr lang="en-US" dirty="0"/>
              <a:t/>
            </a:r>
            <a:br>
              <a:rPr lang="en-US" dirty="0"/>
            </a:br>
            <a:r>
              <a:rPr lang="en-US" sz="2400" dirty="0" smtClean="0"/>
              <a:t>LEBT Doppler Components - now at Catania</a:t>
            </a:r>
            <a:endParaRPr lang="en-US" sz="2400" dirty="0"/>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1441531"/>
            <a:ext cx="4638907" cy="2713953"/>
          </a:xfrm>
        </p:spPr>
      </p:pic>
      <p:sp>
        <p:nvSpPr>
          <p:cNvPr id="4" name="Slide Number Placeholder 3"/>
          <p:cNvSpPr>
            <a:spLocks noGrp="1"/>
          </p:cNvSpPr>
          <p:nvPr>
            <p:ph type="sldNum" sz="quarter" idx="12"/>
          </p:nvPr>
        </p:nvSpPr>
        <p:spPr/>
        <p:txBody>
          <a:bodyPr/>
          <a:lstStyle/>
          <a:p>
            <a:fld id="{038C62C7-F79B-CD4A-A5DF-5683BBEC4A65}" type="slidenum">
              <a:rPr lang="sv-SE" smtClean="0">
                <a:latin typeface="Calibri"/>
              </a:rPr>
              <a:pPr/>
              <a:t>25</a:t>
            </a:fld>
            <a:endParaRPr lang="sv-SE">
              <a:latin typeface="Calibri"/>
            </a:endParaRPr>
          </a:p>
        </p:txBody>
      </p:sp>
      <p:pic>
        <p:nvPicPr>
          <p:cNvPr id="6" name="Picture 5"/>
          <p:cNvPicPr>
            <a:picLocks noChangeAspect="1"/>
          </p:cNvPicPr>
          <p:nvPr/>
        </p:nvPicPr>
        <p:blipFill>
          <a:blip r:embed="rId3"/>
          <a:stretch>
            <a:fillRect/>
          </a:stretch>
        </p:blipFill>
        <p:spPr>
          <a:xfrm>
            <a:off x="4640091" y="3480068"/>
            <a:ext cx="4503909" cy="3377932"/>
          </a:xfrm>
          <a:prstGeom prst="rect">
            <a:avLst/>
          </a:prstGeom>
        </p:spPr>
      </p:pic>
    </p:spTree>
    <p:extLst>
      <p:ext uri="{BB962C8B-B14F-4D97-AF65-F5344CB8AC3E}">
        <p14:creationId xmlns:p14="http://schemas.microsoft.com/office/powerpoint/2010/main" val="40746734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Spoke Cavities design &amp; prototype performances</a:t>
            </a:r>
            <a:endParaRPr lang="en-US" dirty="0"/>
          </a:p>
        </p:txBody>
      </p:sp>
      <p:sp>
        <p:nvSpPr>
          <p:cNvPr id="17" name="ZoneTexte 16"/>
          <p:cNvSpPr txBox="1"/>
          <p:nvPr/>
        </p:nvSpPr>
        <p:spPr>
          <a:xfrm>
            <a:off x="72009" y="1454723"/>
            <a:ext cx="8964487" cy="800219"/>
          </a:xfrm>
          <a:prstGeom prst="rect">
            <a:avLst/>
          </a:prstGeom>
          <a:noFill/>
        </p:spPr>
        <p:txBody>
          <a:bodyPr wrap="square" lIns="91424" tIns="45712" rIns="91424" bIns="45712" rtlCol="0">
            <a:spAutoFit/>
          </a:bodyPr>
          <a:lstStyle/>
          <a:p>
            <a:r>
              <a:rPr lang="en-US" sz="2200" b="1" dirty="0">
                <a:solidFill>
                  <a:srgbClr val="5F2987"/>
                </a:solidFill>
                <a:latin typeface="Calibri" pitchFamily="34" charset="0"/>
                <a:cs typeface="Calibri" pitchFamily="34" charset="0"/>
              </a:rPr>
              <a:t>Spoke cavity prototype test results (Jan15 – Feb16):</a:t>
            </a:r>
            <a:endParaRPr lang="en-US" sz="2200" b="1" dirty="0">
              <a:latin typeface="Calibri" pitchFamily="34" charset="0"/>
              <a:cs typeface="Calibri" pitchFamily="34" charset="0"/>
            </a:endParaRPr>
          </a:p>
          <a:p>
            <a:pPr marL="360299">
              <a:spcAft>
                <a:spcPts val="300"/>
              </a:spcAft>
              <a:buFont typeface="Arial" pitchFamily="34" charset="0"/>
              <a:buChar char="•"/>
            </a:pPr>
            <a:r>
              <a:rPr lang="en-US" sz="2400" b="1" dirty="0">
                <a:latin typeface="Calibri" pitchFamily="34" charset="0"/>
                <a:cs typeface="Calibri" pitchFamily="34" charset="0"/>
              </a:rPr>
              <a:t> </a:t>
            </a:r>
            <a:r>
              <a:rPr lang="en-US" sz="2000" dirty="0">
                <a:solidFill>
                  <a:schemeClr val="accent2">
                    <a:lumMod val="75000"/>
                  </a:schemeClr>
                </a:solidFill>
                <a:latin typeface="Calibri" pitchFamily="34" charset="0"/>
                <a:cs typeface="Calibri" pitchFamily="34" charset="0"/>
              </a:rPr>
              <a:t>Excellent performances</a:t>
            </a:r>
            <a:r>
              <a:rPr lang="en-US" sz="2000" dirty="0">
                <a:latin typeface="Calibri" pitchFamily="34" charset="0"/>
                <a:cs typeface="Calibri" pitchFamily="34" charset="0"/>
              </a:rPr>
              <a:t>, well within specifications (both on </a:t>
            </a:r>
            <a:r>
              <a:rPr lang="en-US" sz="2000" dirty="0" err="1">
                <a:latin typeface="Calibri" pitchFamily="34" charset="0"/>
                <a:cs typeface="Calibri" pitchFamily="34" charset="0"/>
              </a:rPr>
              <a:t>Eacc</a:t>
            </a:r>
            <a:r>
              <a:rPr lang="en-US" sz="2000" dirty="0">
                <a:latin typeface="Calibri" pitchFamily="34" charset="0"/>
                <a:cs typeface="Calibri" pitchFamily="34" charset="0"/>
              </a:rPr>
              <a:t> &amp; </a:t>
            </a:r>
            <a:r>
              <a:rPr lang="en-US" sz="2000" dirty="0" err="1">
                <a:latin typeface="Calibri" pitchFamily="34" charset="0"/>
                <a:cs typeface="Calibri" pitchFamily="34" charset="0"/>
              </a:rPr>
              <a:t>Qo</a:t>
            </a:r>
            <a:r>
              <a:rPr lang="en-US" sz="2000" dirty="0">
                <a:latin typeface="Calibri" pitchFamily="34" charset="0"/>
                <a:cs typeface="Calibri" pitchFamily="34" charset="0"/>
              </a:rPr>
              <a:t>)</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299" y="2382982"/>
            <a:ext cx="6440751" cy="433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3648001" y="3645026"/>
            <a:ext cx="224210" cy="648072"/>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a:endParaRPr lang="fr-FR"/>
          </a:p>
        </p:txBody>
      </p:sp>
      <p:sp>
        <p:nvSpPr>
          <p:cNvPr id="20" name="ZoneTexte 19"/>
          <p:cNvSpPr txBox="1"/>
          <p:nvPr/>
        </p:nvSpPr>
        <p:spPr>
          <a:xfrm>
            <a:off x="3368153" y="3356994"/>
            <a:ext cx="1363354" cy="279895"/>
          </a:xfrm>
          <a:prstGeom prst="rect">
            <a:avLst/>
          </a:prstGeom>
          <a:noFill/>
        </p:spPr>
        <p:txBody>
          <a:bodyPr wrap="square" lIns="91424" tIns="45712" rIns="91424" bIns="45712" rtlCol="0">
            <a:spAutoFit/>
          </a:bodyPr>
          <a:lstStyle/>
          <a:p>
            <a:r>
              <a:rPr lang="fr-FR" sz="1200" b="1" dirty="0" err="1">
                <a:solidFill>
                  <a:srgbClr val="FF0000"/>
                </a:solidFill>
              </a:rPr>
              <a:t>Pcav</a:t>
            </a:r>
            <a:r>
              <a:rPr lang="fr-FR" sz="1200" b="1" dirty="0">
                <a:solidFill>
                  <a:srgbClr val="FF0000"/>
                </a:solidFill>
              </a:rPr>
              <a:t>&lt;0.5W</a:t>
            </a:r>
          </a:p>
        </p:txBody>
      </p:sp>
      <p:pic>
        <p:nvPicPr>
          <p:cNvPr id="7" name="Image 6" descr="F:\DCIM\100_FUJI\DSCF0003.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7071" y="2636943"/>
            <a:ext cx="2160150" cy="144010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5400000">
            <a:off x="6953640" y="4662556"/>
            <a:ext cx="1980182" cy="1485136"/>
          </a:xfrm>
          <a:prstGeom prst="rect">
            <a:avLst/>
          </a:prstGeom>
          <a:noFill/>
          <a:ln w="9525">
            <a:noFill/>
            <a:miter lim="800000"/>
            <a:headEnd/>
            <a:tailEnd/>
          </a:ln>
          <a:effectLst/>
        </p:spPr>
      </p:pic>
      <p:sp>
        <p:nvSpPr>
          <p:cNvPr id="9" name="Rectangle 8"/>
          <p:cNvSpPr/>
          <p:nvPr/>
        </p:nvSpPr>
        <p:spPr>
          <a:xfrm>
            <a:off x="7084173" y="5904721"/>
            <a:ext cx="1727330" cy="467447"/>
          </a:xfrm>
          <a:prstGeom prst="rect">
            <a:avLst/>
          </a:prstGeom>
        </p:spPr>
        <p:txBody>
          <a:bodyPr wrap="square" lIns="91424" tIns="45712" rIns="91424" bIns="45712">
            <a:spAutoFit/>
          </a:bodyPr>
          <a:lstStyle/>
          <a:p>
            <a:pPr algn="ctr"/>
            <a:r>
              <a:rPr lang="en-US" sz="1200" b="1" dirty="0">
                <a:solidFill>
                  <a:schemeClr val="bg1"/>
                </a:solidFill>
                <a:latin typeface="Calibri" pitchFamily="34" charset="0"/>
                <a:cs typeface="Calibri" pitchFamily="34" charset="0"/>
              </a:rPr>
              <a:t>Ultra pure water </a:t>
            </a:r>
          </a:p>
          <a:p>
            <a:pPr algn="ctr"/>
            <a:r>
              <a:rPr lang="en-US" sz="1200" b="1" dirty="0">
                <a:solidFill>
                  <a:schemeClr val="bg1"/>
                </a:solidFill>
                <a:latin typeface="Calibri" pitchFamily="34" charset="0"/>
                <a:cs typeface="Calibri" pitchFamily="34" charset="0"/>
              </a:rPr>
              <a:t>high pressure rinsing</a:t>
            </a:r>
            <a:endParaRPr lang="fr-FR" sz="1200" b="1" dirty="0">
              <a:solidFill>
                <a:schemeClr val="bg1"/>
              </a:solidFill>
            </a:endParaRPr>
          </a:p>
        </p:txBody>
      </p:sp>
      <p:sp>
        <p:nvSpPr>
          <p:cNvPr id="10" name="Rectangle 9"/>
          <p:cNvSpPr/>
          <p:nvPr/>
        </p:nvSpPr>
        <p:spPr>
          <a:xfrm>
            <a:off x="7125736" y="3816097"/>
            <a:ext cx="1727330" cy="279895"/>
          </a:xfrm>
          <a:prstGeom prst="rect">
            <a:avLst/>
          </a:prstGeom>
        </p:spPr>
        <p:txBody>
          <a:bodyPr wrap="square" lIns="91424" tIns="45712" rIns="91424" bIns="45712">
            <a:spAutoFit/>
          </a:bodyPr>
          <a:lstStyle/>
          <a:p>
            <a:pPr algn="ctr"/>
            <a:r>
              <a:rPr lang="en-US" sz="1200" b="1" dirty="0">
                <a:solidFill>
                  <a:schemeClr val="bg1"/>
                </a:solidFill>
                <a:latin typeface="Calibri" pitchFamily="34" charset="0"/>
                <a:cs typeface="Calibri" pitchFamily="34" charset="0"/>
              </a:rPr>
              <a:t>Chemical etching</a:t>
            </a:r>
            <a:endParaRPr lang="fr-FR" sz="1200" b="1" dirty="0">
              <a:solidFill>
                <a:schemeClr val="bg1"/>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64320" y="381544"/>
            <a:ext cx="624678" cy="570826"/>
          </a:xfrm>
          <a:prstGeom prst="rect">
            <a:avLst/>
          </a:prstGeom>
        </p:spPr>
      </p:pic>
    </p:spTree>
    <p:extLst>
      <p:ext uri="{BB962C8B-B14F-4D97-AF65-F5344CB8AC3E}">
        <p14:creationId xmlns:p14="http://schemas.microsoft.com/office/powerpoint/2010/main" val="390214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971498" cy="5377055"/>
          </a:xfrm>
        </p:spPr>
        <p:txBody>
          <a:bodyPr/>
          <a:lstStyle/>
          <a:p>
            <a:pPr lvl="0">
              <a:lnSpc>
                <a:spcPct val="80000"/>
              </a:lnSpc>
            </a:pPr>
            <a:r>
              <a:rPr lang="en-US" sz="2400" i="1" u="sng" dirty="0" smtClean="0"/>
              <a:t>WP4 Spoke Cavities </a:t>
            </a:r>
            <a:r>
              <a:rPr lang="en-US" sz="2400" i="1" u="sng" dirty="0"/>
              <a:t>and </a:t>
            </a:r>
            <a:r>
              <a:rPr lang="en-US" sz="2400" i="1" u="sng" dirty="0" err="1" smtClean="0"/>
              <a:t>Cryomodules</a:t>
            </a:r>
            <a:endParaRPr lang="en-US" sz="2400" i="1" u="sng" dirty="0" smtClean="0"/>
          </a:p>
          <a:p>
            <a:pPr lvl="0"/>
            <a:r>
              <a:rPr lang="en-GB" dirty="0"/>
              <a:t>First assembly of the </a:t>
            </a:r>
            <a:r>
              <a:rPr lang="en-GB" dirty="0" err="1"/>
              <a:t>cryomodule</a:t>
            </a:r>
            <a:r>
              <a:rPr lang="en-GB" dirty="0"/>
              <a:t>.</a:t>
            </a:r>
            <a:endParaRPr lang="en-US" dirty="0"/>
          </a:p>
          <a:p>
            <a:pPr marL="800100" lvl="1" indent="-342900">
              <a:lnSpc>
                <a:spcPct val="70000"/>
              </a:lnSpc>
              <a:buFont typeface="Arial"/>
              <a:buChar char="•"/>
            </a:pPr>
            <a:r>
              <a:rPr lang="en-GB" dirty="0"/>
              <a:t>Started in July with the mock-up cavities + MLI, the magnetic shields, the CTS…</a:t>
            </a:r>
            <a:endParaRPr lang="en-US" dirty="0"/>
          </a:p>
          <a:p>
            <a:pPr marL="800100" lvl="1" indent="-342900">
              <a:lnSpc>
                <a:spcPct val="70000"/>
              </a:lnSpc>
              <a:buFont typeface="Arial"/>
              <a:buChar char="•"/>
            </a:pPr>
            <a:r>
              <a:rPr lang="en-GB" dirty="0"/>
              <a:t>Problem occurred to connect the cryogenic helium feeding line to the CF16 flanges of the cavities (tubes too long). Need to shorten the tubes. Work has started and has been postponed because of vacation</a:t>
            </a:r>
            <a:r>
              <a:rPr lang="en-GB" dirty="0" smtClean="0"/>
              <a:t>. – </a:t>
            </a:r>
          </a:p>
          <a:p>
            <a:pPr marL="1257300" lvl="2" indent="-342900">
              <a:lnSpc>
                <a:spcPct val="70000"/>
              </a:lnSpc>
              <a:buFont typeface="Arial"/>
              <a:buChar char="•"/>
            </a:pPr>
            <a:r>
              <a:rPr lang="en-GB" dirty="0" smtClean="0"/>
              <a:t>Demonstrates value of prototyping</a:t>
            </a:r>
            <a:endParaRPr lang="en-US" dirty="0"/>
          </a:p>
          <a:p>
            <a:pPr marL="800100" lvl="1" indent="-342900">
              <a:lnSpc>
                <a:spcPct val="70000"/>
              </a:lnSpc>
              <a:buFont typeface="Arial"/>
              <a:buChar char="•"/>
            </a:pPr>
            <a:r>
              <a:rPr lang="en-GB" dirty="0"/>
              <a:t>The first cool-down with liquid helium is also postponed to September (delivery of the valve box needed and planned in August).</a:t>
            </a:r>
            <a:endParaRPr lang="en-US"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pic>
        <p:nvPicPr>
          <p:cNvPr id="4" name="Image 4" descr="D:\0_PROJETS\1_ESS\RAPPORTS MENSUELS\2016\IMG_20160713_1120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712" y="3772133"/>
            <a:ext cx="4870905" cy="2762763"/>
          </a:xfrm>
          <a:prstGeom prst="rect">
            <a:avLst/>
          </a:prstGeom>
          <a:noFill/>
          <a:ln>
            <a:noFill/>
          </a:ln>
        </p:spPr>
      </p:pic>
    </p:spTree>
    <p:extLst>
      <p:ext uri="{BB962C8B-B14F-4D97-AF65-F5344CB8AC3E}">
        <p14:creationId xmlns:p14="http://schemas.microsoft.com/office/powerpoint/2010/main" val="21231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prstClr val="white"/>
                </a:solidFill>
                <a:latin typeface="Calibri"/>
              </a:rPr>
              <a:t>Work Package Highlights</a:t>
            </a:r>
          </a:p>
        </p:txBody>
      </p:sp>
      <p:sp>
        <p:nvSpPr>
          <p:cNvPr id="2" name="Content Placeholder 1"/>
          <p:cNvSpPr>
            <a:spLocks noGrp="1"/>
          </p:cNvSpPr>
          <p:nvPr>
            <p:ph idx="1"/>
          </p:nvPr>
        </p:nvSpPr>
        <p:spPr>
          <a:xfrm>
            <a:off x="83602" y="1480945"/>
            <a:ext cx="8971498" cy="5377055"/>
          </a:xfrm>
        </p:spPr>
        <p:txBody>
          <a:bodyPr/>
          <a:lstStyle/>
          <a:p>
            <a:pPr lvl="0">
              <a:lnSpc>
                <a:spcPct val="80000"/>
              </a:lnSpc>
            </a:pPr>
            <a:r>
              <a:rPr lang="en-US" sz="2400" i="1" u="sng" dirty="0"/>
              <a:t>WP5 Elliptical Cavities and </a:t>
            </a:r>
            <a:r>
              <a:rPr lang="en-US" sz="2400" i="1" u="sng" dirty="0" err="1" smtClean="0"/>
              <a:t>Cryomodules</a:t>
            </a:r>
            <a:r>
              <a:rPr lang="en-US" sz="2400" i="1" u="sng" dirty="0" smtClean="0"/>
              <a:t>: Medium Beta P01 Cavity results</a:t>
            </a:r>
          </a:p>
          <a:p>
            <a:pPr lvl="0">
              <a:lnSpc>
                <a:spcPct val="80000"/>
              </a:lnSpc>
            </a:pPr>
            <a:endParaRPr lang="en-US" sz="2400" dirty="0" smtClean="0"/>
          </a:p>
          <a:p>
            <a:pPr lvl="0"/>
            <a:endParaRPr lang="en-US" sz="2400" i="1" dirty="0" smtClean="0"/>
          </a:p>
          <a:p>
            <a:pPr marL="342900" lvl="0" indent="-342900">
              <a:buFont typeface="Arial"/>
              <a:buChar char="•"/>
            </a:pPr>
            <a:endParaRPr lang="en-US" sz="2400" dirty="0"/>
          </a:p>
          <a:p>
            <a:pPr lvl="0"/>
            <a:endParaRPr lang="en-US" dirty="0" smtClean="0"/>
          </a:p>
          <a:p>
            <a:pPr lvl="0"/>
            <a:endParaRPr lang="en-US" dirty="0"/>
          </a:p>
          <a:p>
            <a:pPr marL="342900" lvl="0" indent="-342900">
              <a:buFont typeface="Arial"/>
              <a:buChar char="•"/>
            </a:pPr>
            <a:endParaRPr lang="en-US" dirty="0" smtClean="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sz="1800" dirty="0"/>
          </a:p>
          <a:p>
            <a:pPr marL="342900" lvl="0" indent="-342900">
              <a:buFont typeface="Arial"/>
              <a:buChar char="•"/>
            </a:pPr>
            <a:endParaRPr lang="en-US" sz="1800" dirty="0"/>
          </a:p>
          <a:p>
            <a:pPr marL="342900" lvl="0" indent="-342900">
              <a:buFont typeface="Arial"/>
              <a:buChar char="•"/>
            </a:pPr>
            <a:endParaRPr lang="en-US" dirty="0"/>
          </a:p>
          <a:p>
            <a:pPr marL="342900" indent="-342900">
              <a:buFont typeface="Arial"/>
              <a:buChar char="•"/>
            </a:pPr>
            <a:endParaRPr lang="en-US" dirty="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540" y="1973915"/>
            <a:ext cx="5837755" cy="4884085"/>
          </a:xfrm>
          <a:prstGeom prst="rect">
            <a:avLst/>
          </a:prstGeom>
        </p:spPr>
      </p:pic>
    </p:spTree>
    <p:extLst>
      <p:ext uri="{BB962C8B-B14F-4D97-AF65-F5344CB8AC3E}">
        <p14:creationId xmlns:p14="http://schemas.microsoft.com/office/powerpoint/2010/main" val="291032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205763" y="291125"/>
            <a:ext cx="430677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3200" dirty="0" smtClean="0">
                <a:solidFill>
                  <a:schemeClr val="bg1"/>
                </a:solidFill>
                <a:latin typeface="+mj-lt"/>
              </a:rPr>
              <a:t>Work Package Highlights</a:t>
            </a:r>
          </a:p>
        </p:txBody>
      </p:sp>
      <p:sp>
        <p:nvSpPr>
          <p:cNvPr id="2" name="Content Placeholder 1"/>
          <p:cNvSpPr>
            <a:spLocks noGrp="1"/>
          </p:cNvSpPr>
          <p:nvPr>
            <p:ph idx="1"/>
          </p:nvPr>
        </p:nvSpPr>
        <p:spPr>
          <a:xfrm>
            <a:off x="83602" y="1480945"/>
            <a:ext cx="8691830" cy="4525963"/>
          </a:xfrm>
        </p:spPr>
        <p:txBody>
          <a:bodyPr/>
          <a:lstStyle/>
          <a:p>
            <a:pPr lvl="0"/>
            <a:r>
              <a:rPr lang="en-US" sz="2400" i="1" u="sng" dirty="0" smtClean="0"/>
              <a:t>WP5 Elliptical Cavities and </a:t>
            </a:r>
            <a:r>
              <a:rPr lang="en-US" sz="2400" i="1" u="sng" dirty="0" err="1" smtClean="0"/>
              <a:t>Cryomodules</a:t>
            </a:r>
            <a:r>
              <a:rPr lang="en-US" sz="2400" i="1" u="sng" dirty="0" smtClean="0"/>
              <a:t>: M-ECCTD Progress</a:t>
            </a:r>
            <a:endParaRPr lang="en-US" sz="2400" dirty="0" smtClean="0"/>
          </a:p>
          <a:p>
            <a:pPr lvl="0"/>
            <a:endParaRPr lang="en-US" dirty="0"/>
          </a:p>
          <a:p>
            <a:pPr marL="342900" lvl="0" indent="-342900">
              <a:buFont typeface="Arial"/>
              <a:buChar char="•"/>
            </a:pPr>
            <a:endParaRPr lang="en-US" dirty="0" smtClean="0"/>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sz="1800" dirty="0"/>
          </a:p>
          <a:p>
            <a:pPr marL="342900" lvl="0" indent="-342900">
              <a:buFont typeface="Arial"/>
              <a:buChar char="•"/>
            </a:pPr>
            <a:endParaRPr lang="en-US" sz="1800" dirty="0"/>
          </a:p>
          <a:p>
            <a:pPr marL="342900" lvl="0" indent="-342900">
              <a:buFont typeface="Arial"/>
              <a:buChar char="•"/>
            </a:pPr>
            <a:endParaRPr lang="en-US" dirty="0"/>
          </a:p>
          <a:p>
            <a:pPr marL="342900" indent="-342900">
              <a:buFont typeface="Arial"/>
              <a:buChar char="•"/>
            </a:pPr>
            <a:endParaRPr lang="en-US" dirty="0"/>
          </a:p>
          <a:p>
            <a:pPr lvl="0" algn="ctr"/>
            <a:r>
              <a:rPr lang="en-GB" dirty="0" smtClean="0"/>
              <a:t>         </a:t>
            </a:r>
            <a:r>
              <a:rPr lang="en-US" dirty="0" smtClean="0"/>
              <a:t>Tooling and Blank Assembly Tests</a:t>
            </a:r>
            <a:r>
              <a:rPr lang="en-US" dirty="0"/>
              <a:t> </a:t>
            </a:r>
          </a:p>
          <a:p>
            <a:pPr marL="342900" lvl="0" indent="-342900">
              <a:buFont typeface="Arial"/>
              <a:buChar char="•"/>
            </a:pPr>
            <a:endParaRPr lang="en-US" dirty="0"/>
          </a:p>
          <a:p>
            <a:pPr marL="342900" lvl="0" indent="-342900">
              <a:buFont typeface="Arial"/>
              <a:buChar char="•"/>
            </a:pPr>
            <a:endParaRPr lang="en-US" dirty="0" smtClean="0"/>
          </a:p>
          <a:p>
            <a:pPr marL="342900" lvl="0" indent="-342900">
              <a:buFont typeface="Arial"/>
              <a:buChar char="•"/>
            </a:pPr>
            <a:endParaRPr lang="en-US" dirty="0"/>
          </a:p>
          <a:p>
            <a:pPr lvl="0"/>
            <a:endParaRPr lang="en-US" dirty="0"/>
          </a:p>
          <a:p>
            <a:pPr lvl="1"/>
            <a:endParaRPr lang="en-US" dirty="0"/>
          </a:p>
        </p:txBody>
      </p:sp>
      <p:grpSp>
        <p:nvGrpSpPr>
          <p:cNvPr id="8" name="Zone de dessin 23"/>
          <p:cNvGrpSpPr/>
          <p:nvPr/>
        </p:nvGrpSpPr>
        <p:grpSpPr>
          <a:xfrm>
            <a:off x="825879" y="2180345"/>
            <a:ext cx="6499584" cy="4181369"/>
            <a:chOff x="0" y="0"/>
            <a:chExt cx="6667500" cy="4721225"/>
          </a:xfrm>
        </p:grpSpPr>
        <p:sp>
          <p:nvSpPr>
            <p:cNvPr id="9" name="Rectangle 8"/>
            <p:cNvSpPr/>
            <p:nvPr/>
          </p:nvSpPr>
          <p:spPr>
            <a:xfrm>
              <a:off x="0" y="0"/>
              <a:ext cx="6667500" cy="4721225"/>
            </a:xfrm>
            <a:prstGeom prst="rect">
              <a:avLst/>
            </a:prstGeom>
          </p:spPr>
        </p:sp>
        <p:pic>
          <p:nvPicPr>
            <p:cNvPr id="10" name="Imag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0"/>
              <a:ext cx="1700213" cy="2266950"/>
            </a:xfrm>
            <a:prstGeom prst="rect">
              <a:avLst/>
            </a:prstGeom>
          </p:spPr>
        </p:pic>
        <p:pic>
          <p:nvPicPr>
            <p:cNvPr id="12" name="Espace réservé du contenu 5"/>
            <p:cNvPicPr>
              <a:picLocks noGrp="1"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193131" y="324416"/>
              <a:ext cx="2266950" cy="1700212"/>
            </a:xfrm>
            <a:prstGeom prst="rect">
              <a:avLst/>
            </a:prstGeom>
          </p:spPr>
        </p:pic>
        <p:pic>
          <p:nvPicPr>
            <p:cNvPr id="13" name="Image 3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81374" y="2427900"/>
              <a:ext cx="3019425" cy="2232494"/>
            </a:xfrm>
            <a:prstGeom prst="rect">
              <a:avLst/>
            </a:prstGeom>
          </p:spPr>
        </p:pic>
        <p:pic>
          <p:nvPicPr>
            <p:cNvPr id="14" name="Imag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4133693" y="505272"/>
              <a:ext cx="2307705" cy="1297744"/>
            </a:xfrm>
            <a:prstGeom prst="rect">
              <a:avLst/>
            </a:prstGeom>
          </p:spPr>
        </p:pic>
        <p:pic>
          <p:nvPicPr>
            <p:cNvPr id="15" name="Image 37"/>
            <p:cNvPicPr>
              <a:picLocks noChangeAspect="1"/>
            </p:cNvPicPr>
            <p:nvPr/>
          </p:nvPicPr>
          <p:blipFill rotWithShape="1">
            <a:blip r:embed="rId7" cstate="print">
              <a:extLst>
                <a:ext uri="{28A0092B-C50C-407E-A947-70E740481C1C}">
                  <a14:useLocalDpi xmlns:a14="http://schemas.microsoft.com/office/drawing/2010/main"/>
                </a:ext>
              </a:extLst>
            </a:blip>
            <a:srcRect b="-1176"/>
            <a:stretch/>
          </p:blipFill>
          <p:spPr>
            <a:xfrm>
              <a:off x="261938" y="2475525"/>
              <a:ext cx="2997380" cy="2096475"/>
            </a:xfrm>
            <a:prstGeom prst="rect">
              <a:avLst/>
            </a:prstGeom>
          </p:spPr>
        </p:pic>
      </p:grpSp>
    </p:spTree>
    <p:extLst>
      <p:ext uri="{BB962C8B-B14F-4D97-AF65-F5344CB8AC3E}">
        <p14:creationId xmlns:p14="http://schemas.microsoft.com/office/powerpoint/2010/main" val="3564586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Accelerator </a:t>
            </a:r>
            <a:r>
              <a:rPr lang="en-GB" dirty="0">
                <a:solidFill>
                  <a:srgbClr val="FFFFFF"/>
                </a:solidFill>
              </a:rPr>
              <a:t>Division – Scope</a:t>
            </a:r>
            <a:br>
              <a:rPr lang="en-GB" dirty="0">
                <a:solidFill>
                  <a:srgbClr val="FFFFFF"/>
                </a:solidFill>
              </a:rPr>
            </a:br>
            <a:r>
              <a:rPr lang="en-GB" dirty="0">
                <a:solidFill>
                  <a:srgbClr val="FFFFFF"/>
                </a:solidFill>
              </a:rPr>
              <a:t>Accelerator </a:t>
            </a:r>
            <a:r>
              <a:rPr lang="en-US" dirty="0">
                <a:solidFill>
                  <a:srgbClr val="FFFFFF"/>
                </a:solidFill>
              </a:rPr>
              <a:t>T</a:t>
            </a:r>
            <a:r>
              <a:rPr lang="en-US" dirty="0"/>
              <a:t>echnical performances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sp>
        <p:nvSpPr>
          <p:cNvPr id="70" name="Content Placeholder 2"/>
          <p:cNvSpPr txBox="1">
            <a:spLocks/>
          </p:cNvSpPr>
          <p:nvPr/>
        </p:nvSpPr>
        <p:spPr>
          <a:xfrm>
            <a:off x="478369" y="1844394"/>
            <a:ext cx="3457575" cy="1944646"/>
          </a:xfrm>
          <a:prstGeom prst="rect">
            <a:avLst/>
          </a:prstGeom>
          <a:noFill/>
          <a:ln>
            <a:solidFill>
              <a:srgbClr val="0084C0"/>
            </a:solidFill>
          </a:ln>
        </p:spPr>
        <p:txBody>
          <a:bodyPr lIns="103778" tIns="51889" rIns="103778" bIns="51889"/>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defRPr/>
            </a:pPr>
            <a:r>
              <a:rPr lang="en-US" sz="1600" b="1" dirty="0">
                <a:latin typeface="Arial"/>
                <a:cs typeface="Arial"/>
              </a:rPr>
              <a:t>Design Drivers:</a:t>
            </a:r>
          </a:p>
          <a:p>
            <a:pPr marL="0" indent="0">
              <a:buFontTx/>
              <a:buNone/>
              <a:defRPr/>
            </a:pPr>
            <a:r>
              <a:rPr lang="en-US" sz="1600" dirty="0">
                <a:latin typeface="Arial"/>
                <a:cs typeface="Arial"/>
              </a:rPr>
              <a:t>	High Average Beam Power</a:t>
            </a:r>
          </a:p>
          <a:p>
            <a:pPr marL="0" indent="0">
              <a:buFontTx/>
              <a:buNone/>
              <a:defRPr/>
            </a:pPr>
            <a:r>
              <a:rPr lang="en-US" sz="1600" dirty="0">
                <a:latin typeface="Arial"/>
                <a:cs typeface="Arial"/>
              </a:rPr>
              <a:t>		5 MW</a:t>
            </a:r>
          </a:p>
          <a:p>
            <a:pPr marL="0" indent="0">
              <a:buFontTx/>
              <a:buNone/>
              <a:defRPr/>
            </a:pPr>
            <a:r>
              <a:rPr lang="en-US" sz="1600" dirty="0">
                <a:latin typeface="Arial"/>
                <a:cs typeface="Arial"/>
              </a:rPr>
              <a:t>	High Peak Beam Power</a:t>
            </a:r>
          </a:p>
          <a:p>
            <a:pPr marL="0" indent="0">
              <a:buFontTx/>
              <a:buNone/>
              <a:defRPr/>
            </a:pPr>
            <a:r>
              <a:rPr lang="en-US" sz="1600" dirty="0">
                <a:latin typeface="Arial"/>
                <a:cs typeface="Arial"/>
              </a:rPr>
              <a:t>		125 MW</a:t>
            </a:r>
            <a:endParaRPr lang="sv-SE" sz="1600" dirty="0">
              <a:latin typeface="Arial"/>
              <a:cs typeface="Arial"/>
            </a:endParaRPr>
          </a:p>
          <a:p>
            <a:pPr marL="0" indent="0">
              <a:buFontTx/>
              <a:buNone/>
              <a:defRPr/>
            </a:pPr>
            <a:r>
              <a:rPr lang="en-US" sz="1600" dirty="0">
                <a:latin typeface="Arial"/>
                <a:cs typeface="Arial"/>
              </a:rPr>
              <a:t>	High Availability </a:t>
            </a:r>
          </a:p>
        </p:txBody>
      </p:sp>
      <p:sp>
        <p:nvSpPr>
          <p:cNvPr id="71" name="Content Placeholder 2"/>
          <p:cNvSpPr txBox="1">
            <a:spLocks/>
          </p:cNvSpPr>
          <p:nvPr/>
        </p:nvSpPr>
        <p:spPr>
          <a:xfrm>
            <a:off x="5241299" y="1536857"/>
            <a:ext cx="3611412" cy="2581025"/>
          </a:xfrm>
          <a:prstGeom prst="rect">
            <a:avLst/>
          </a:prstGeom>
          <a:ln>
            <a:solidFill>
              <a:schemeClr val="tx1"/>
            </a:solidFill>
          </a:ln>
        </p:spPr>
        <p:txBody>
          <a:bodyPr lIns="72737" tIns="36367" rIns="72737" bIns="36367"/>
          <a:lstStyle/>
          <a:p>
            <a:pPr marL="365760" algn="l" defTabSz="1034671" eaLnBrk="0" hangingPunct="0">
              <a:defRPr/>
            </a:pPr>
            <a:r>
              <a:rPr lang="en-US" sz="1600" b="1" kern="0" dirty="0" smtClean="0">
                <a:latin typeface="Arial"/>
                <a:cs typeface="Arial"/>
                <a:sym typeface="Futura Condensed" charset="0"/>
              </a:rPr>
              <a:t>Key </a:t>
            </a:r>
            <a:r>
              <a:rPr lang="en-US" sz="1600" b="1" kern="0" dirty="0">
                <a:latin typeface="Arial"/>
                <a:cs typeface="Arial"/>
                <a:sym typeface="Futura Condensed" charset="0"/>
              </a:rPr>
              <a:t>parameters:</a:t>
            </a:r>
          </a:p>
          <a:p>
            <a:pPr marL="365760" lvl="2" algn="l" defTabSz="1034671" eaLnBrk="0" hangingPunct="0">
              <a:defRPr/>
            </a:pPr>
            <a:r>
              <a:rPr lang="en-US" sz="1600" kern="0" dirty="0">
                <a:latin typeface="Arial"/>
                <a:cs typeface="Arial"/>
                <a:sym typeface="Futura Condensed" charset="0"/>
              </a:rPr>
              <a:t>-2.86 </a:t>
            </a:r>
            <a:r>
              <a:rPr lang="en-US" sz="1600" kern="0" dirty="0" err="1">
                <a:latin typeface="Arial"/>
                <a:cs typeface="Arial"/>
                <a:sym typeface="Futura Condensed" charset="0"/>
              </a:rPr>
              <a:t>ms</a:t>
            </a:r>
            <a:r>
              <a:rPr lang="en-US" sz="1600" kern="0" dirty="0">
                <a:latin typeface="Arial"/>
                <a:cs typeface="Arial"/>
                <a:sym typeface="Futura Condensed" charset="0"/>
              </a:rPr>
              <a:t> pulses</a:t>
            </a:r>
          </a:p>
          <a:p>
            <a:pPr marL="365760" lvl="2" algn="l" defTabSz="1034671" eaLnBrk="0" hangingPunct="0">
              <a:defRPr/>
            </a:pPr>
            <a:r>
              <a:rPr lang="en-US" sz="1600" kern="0" dirty="0">
                <a:latin typeface="Arial"/>
                <a:cs typeface="Arial"/>
                <a:sym typeface="Futura Condensed" charset="0"/>
              </a:rPr>
              <a:t>-2 </a:t>
            </a:r>
            <a:r>
              <a:rPr lang="en-US" sz="1600" kern="0" dirty="0" err="1">
                <a:latin typeface="Arial"/>
                <a:cs typeface="Arial"/>
                <a:sym typeface="Futura Condensed" charset="0"/>
              </a:rPr>
              <a:t>GeV</a:t>
            </a:r>
            <a:endParaRPr lang="en-US" sz="1600" kern="0" dirty="0">
              <a:latin typeface="Arial"/>
              <a:cs typeface="Arial"/>
              <a:sym typeface="Futura Condensed" charset="0"/>
            </a:endParaRPr>
          </a:p>
          <a:p>
            <a:pPr marL="365760" lvl="2" algn="l" defTabSz="1034671" eaLnBrk="0" hangingPunct="0">
              <a:defRPr/>
            </a:pPr>
            <a:r>
              <a:rPr lang="en-US" sz="1600" kern="0" dirty="0">
                <a:latin typeface="Arial"/>
                <a:cs typeface="Arial"/>
                <a:sym typeface="Futura Condensed" charset="0"/>
              </a:rPr>
              <a:t>-62.5 mA peak</a:t>
            </a:r>
          </a:p>
          <a:p>
            <a:pPr marL="365760" lvl="2" algn="l" defTabSz="1034671" eaLnBrk="0" hangingPunct="0">
              <a:defRPr/>
            </a:pPr>
            <a:r>
              <a:rPr lang="en-US" sz="1600" kern="0" dirty="0">
                <a:latin typeface="Arial"/>
                <a:cs typeface="Arial"/>
                <a:sym typeface="Futura Condensed" charset="0"/>
              </a:rPr>
              <a:t>-14 Hz</a:t>
            </a:r>
          </a:p>
          <a:p>
            <a:pPr marL="365760" lvl="2" algn="l" defTabSz="1034671" eaLnBrk="0" hangingPunct="0">
              <a:defRPr/>
            </a:pPr>
            <a:r>
              <a:rPr lang="en-US" sz="1600" kern="0" dirty="0">
                <a:latin typeface="Arial"/>
                <a:cs typeface="Arial"/>
                <a:sym typeface="Futura Condensed" charset="0"/>
              </a:rPr>
              <a:t>-Protons (H+)	</a:t>
            </a:r>
          </a:p>
          <a:p>
            <a:pPr marL="365760" lvl="2" algn="l" defTabSz="1034671" eaLnBrk="0" hangingPunct="0">
              <a:defRPr/>
            </a:pPr>
            <a:r>
              <a:rPr lang="en-US" sz="1600" kern="0" dirty="0">
                <a:latin typeface="Arial"/>
                <a:cs typeface="Arial"/>
                <a:sym typeface="Futura Condensed" charset="0"/>
              </a:rPr>
              <a:t>-Low losses</a:t>
            </a:r>
          </a:p>
          <a:p>
            <a:pPr marL="365760" lvl="2" algn="l" defTabSz="1034671" eaLnBrk="0" hangingPunct="0">
              <a:defRPr/>
            </a:pPr>
            <a:r>
              <a:rPr lang="en-US" sz="1600" kern="0" dirty="0">
                <a:latin typeface="Arial"/>
                <a:cs typeface="Arial"/>
                <a:sym typeface="Futura Condensed" charset="0"/>
              </a:rPr>
              <a:t>-Minimize energy use</a:t>
            </a:r>
          </a:p>
          <a:p>
            <a:pPr marL="365760" lvl="2" algn="l" defTabSz="1034671" eaLnBrk="0" hangingPunct="0">
              <a:defRPr/>
            </a:pPr>
            <a:r>
              <a:rPr lang="en-US" sz="1600" kern="0" dirty="0">
                <a:latin typeface="Arial"/>
                <a:cs typeface="Arial"/>
                <a:sym typeface="Futura Condensed" charset="0"/>
              </a:rPr>
              <a:t>-Flexible design for </a:t>
            </a:r>
            <a:r>
              <a:rPr lang="en-US" sz="1600" kern="0" dirty="0" smtClean="0">
                <a:latin typeface="Arial"/>
                <a:cs typeface="Arial"/>
                <a:sym typeface="Futura Condensed" charset="0"/>
              </a:rPr>
              <a:t>mitigation and</a:t>
            </a:r>
            <a:r>
              <a:rPr lang="en-US" sz="1600" kern="0" dirty="0">
                <a:latin typeface="Arial"/>
                <a:cs typeface="Arial"/>
                <a:sym typeface="Futura Condensed" charset="0"/>
              </a:rPr>
              <a:t> </a:t>
            </a:r>
            <a:r>
              <a:rPr lang="en-US" sz="1600" kern="0" dirty="0" smtClean="0">
                <a:latin typeface="Arial"/>
                <a:cs typeface="Arial"/>
                <a:sym typeface="Futura Condensed" charset="0"/>
              </a:rPr>
              <a:t>future </a:t>
            </a:r>
            <a:r>
              <a:rPr lang="en-US" sz="1600" kern="0" dirty="0">
                <a:latin typeface="Arial"/>
                <a:cs typeface="Arial"/>
                <a:sym typeface="Futura Condensed" charset="0"/>
              </a:rPr>
              <a:t>upgrades</a:t>
            </a:r>
          </a:p>
        </p:txBody>
      </p:sp>
      <p:grpSp>
        <p:nvGrpSpPr>
          <p:cNvPr id="72" name="Group 10"/>
          <p:cNvGrpSpPr>
            <a:grpSpLocks/>
          </p:cNvGrpSpPr>
          <p:nvPr/>
        </p:nvGrpSpPr>
        <p:grpSpPr bwMode="auto">
          <a:xfrm>
            <a:off x="247651" y="4668043"/>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Spokes</a:t>
              </a:r>
              <a:endParaRPr lang="en-US" sz="1600">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Medium β</a:t>
              </a:r>
              <a:endParaRPr lang="en-US" sz="1600" dirty="0">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High β</a:t>
              </a:r>
              <a:endParaRPr lang="en-US" sz="1600">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DTL</a:t>
              </a:r>
              <a:endParaRPr lang="en-US" sz="1600">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MEBT</a:t>
              </a:r>
              <a:endParaRPr lang="en-US" sz="1600">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dirty="0">
                  <a:solidFill>
                    <a:srgbClr val="FFFFFF"/>
                  </a:solidFill>
                  <a:effectLst>
                    <a:outerShdw blurRad="38100" dist="38100" dir="2700000" algn="tl">
                      <a:srgbClr val="000000"/>
                    </a:outerShdw>
                  </a:effectLst>
                  <a:cs typeface="Gill Sans" charset="0"/>
                </a:rPr>
                <a:t>RFQ</a:t>
              </a:r>
              <a:endParaRPr lang="en-US" sz="1600" dirty="0">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LEBT</a:t>
              </a:r>
              <a:endParaRPr lang="en-US" sz="1600">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400">
                  <a:solidFill>
                    <a:srgbClr val="FFFFFF"/>
                  </a:solidFill>
                  <a:effectLst>
                    <a:outerShdw blurRad="38100" dist="38100" dir="2700000" algn="tl">
                      <a:srgbClr val="000000"/>
                    </a:outerShdw>
                  </a:effectLst>
                  <a:cs typeface="Gill Sans" charset="0"/>
                </a:rPr>
                <a:t>Source</a:t>
              </a:r>
              <a:endParaRPr lang="en-US" sz="1600">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solidFill>
                    <a:srgbClr val="FFFFFF"/>
                  </a:solidFill>
                  <a:effectLst>
                    <a:outerShdw blurRad="38100" dist="38100" dir="2700000" algn="tl">
                      <a:srgbClr val="000000"/>
                    </a:outerShdw>
                  </a:effectLst>
                  <a:cs typeface="Gill Sans" charset="0"/>
                </a:rPr>
                <a:t>HEBT &amp; Contingency</a:t>
              </a:r>
              <a:endParaRPr lang="en-US" sz="1600">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20000"/>
                </a:lnSpc>
                <a:defRPr/>
              </a:pPr>
              <a:r>
                <a:rPr lang="en-US" sz="1400" dirty="0">
                  <a:solidFill>
                    <a:srgbClr val="FFFFFF"/>
                  </a:solidFill>
                  <a:effectLst>
                    <a:outerShdw blurRad="38100" dist="38100" dir="2700000" algn="tl">
                      <a:srgbClr val="000000"/>
                    </a:outerShdw>
                  </a:effectLst>
                  <a:cs typeface="Gill Sans" charset="0"/>
                </a:rPr>
                <a:t>Target</a:t>
              </a:r>
              <a:endParaRPr lang="en-US" sz="1600" dirty="0">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803">
                <a:defRPr/>
              </a:pPr>
              <a:endParaRPr lang="en-US" sz="900">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4" name="AutoShape 32"/>
            <p:cNvSpPr>
              <a:spLocks/>
            </p:cNvSpPr>
            <p:nvPr/>
          </p:nvSpPr>
          <p:spPr bwMode="auto">
            <a:xfrm>
              <a:off x="1446710"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2.4 m</a:t>
              </a:r>
              <a:endParaRPr lang="en-US" sz="1600" dirty="0">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7" name="AutoShape 35"/>
            <p:cNvSpPr>
              <a:spLocks/>
            </p:cNvSpPr>
            <p:nvPr/>
          </p:nvSpPr>
          <p:spPr bwMode="auto">
            <a:xfrm>
              <a:off x="2456429"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4.6 m</a:t>
              </a:r>
              <a:endParaRPr lang="en-US" sz="1600" dirty="0">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0" name="AutoShape 38"/>
            <p:cNvSpPr>
              <a:spLocks/>
            </p:cNvSpPr>
            <p:nvPr/>
          </p:nvSpPr>
          <p:spPr bwMode="auto">
            <a:xfrm>
              <a:off x="3521348" y="305189"/>
              <a:ext cx="546573"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3.8 m</a:t>
              </a:r>
              <a:endParaRPr lang="en-US" sz="1600" dirty="0">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3" name="AutoShape 41"/>
            <p:cNvSpPr>
              <a:spLocks/>
            </p:cNvSpPr>
            <p:nvPr/>
          </p:nvSpPr>
          <p:spPr bwMode="auto">
            <a:xfrm>
              <a:off x="4579832"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39 m</a:t>
              </a:r>
              <a:endParaRPr lang="en-US" sz="1600" dirty="0">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56 m</a:t>
              </a:r>
              <a:endParaRPr lang="en-US" sz="1600">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77 m</a:t>
              </a:r>
              <a:endParaRPr lang="en-US" sz="1600">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803">
                <a:defRPr/>
              </a:pPr>
              <a:endParaRPr lang="en-US" sz="900">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a:cs typeface="Gill Sans" charset="0"/>
                </a:rPr>
                <a:t>179 m</a:t>
              </a:r>
              <a:endParaRPr lang="en-US" sz="1600">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DDDDDD"/>
                  </a:outerShdw>
                </a:effectLst>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75 keV</a:t>
              </a:r>
              <a:endParaRPr lang="en-US" sz="1600">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3.6 MeV</a:t>
              </a:r>
              <a:endParaRPr lang="en-US" sz="1600">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90 MeV</a:t>
              </a:r>
              <a:endParaRPr lang="en-US" sz="1600">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216 MeV</a:t>
              </a:r>
              <a:endParaRPr lang="en-US" sz="1600">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571 MeV</a:t>
              </a:r>
              <a:endParaRPr lang="en-US" sz="1600">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200">
                  <a:cs typeface="Gill Sans" charset="0"/>
                </a:rPr>
                <a:t>2000 MeV</a:t>
              </a:r>
              <a:endParaRPr lang="en-US" sz="1600">
                <a:cs typeface="Gill Sans Light" charset="0"/>
              </a:endParaRPr>
            </a:p>
          </p:txBody>
        </p:sp>
        <p:sp>
          <p:nvSpPr>
            <p:cNvPr id="125" name="AutoShape 63"/>
            <p:cNvSpPr>
              <a:spLocks/>
            </p:cNvSpPr>
            <p:nvPr/>
          </p:nvSpPr>
          <p:spPr bwMode="auto">
            <a:xfrm>
              <a:off x="3850271" y="0"/>
              <a:ext cx="956748"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352.21 MHz</a:t>
              </a:r>
              <a:endParaRPr lang="en-US" sz="1600" dirty="0">
                <a:cs typeface="Gill Sans Light" charset="0"/>
              </a:endParaRPr>
            </a:p>
          </p:txBody>
        </p:sp>
        <p:sp>
          <p:nvSpPr>
            <p:cNvPr id="126" name="AutoShape 64"/>
            <p:cNvSpPr>
              <a:spLocks/>
            </p:cNvSpPr>
            <p:nvPr/>
          </p:nvSpPr>
          <p:spPr bwMode="auto">
            <a:xfrm>
              <a:off x="7529851"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1100" dirty="0">
                  <a:cs typeface="Gill Sans" charset="0"/>
                </a:rPr>
                <a:t>704.42 MHz</a:t>
              </a:r>
              <a:endParaRPr lang="en-US" sz="1600" dirty="0">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3200">
                <a:solidFill>
                  <a:srgbClr val="FFFFFF"/>
                </a:solidFill>
                <a:effectLst>
                  <a:outerShdw blurRad="38100" dist="38100" dir="2700000" algn="tl">
                    <a:srgbClr val="000000"/>
                  </a:outerShdw>
                </a:effectLst>
                <a:cs typeface="Gill Sans" charset="0"/>
              </a:endParaRPr>
            </a:p>
          </p:txBody>
        </p:sp>
      </p:grpSp>
      <p:sp>
        <p:nvSpPr>
          <p:cNvPr id="132" name="Right Arrow 131"/>
          <p:cNvSpPr/>
          <p:nvPr/>
        </p:nvSpPr>
        <p:spPr>
          <a:xfrm>
            <a:off x="4289431" y="2435486"/>
            <a:ext cx="690563" cy="768350"/>
          </a:xfrm>
          <a:prstGeom prst="rightArrow">
            <a:avLst/>
          </a:prstGeom>
        </p:spPr>
        <p:style>
          <a:lnRef idx="1">
            <a:schemeClr val="accent1"/>
          </a:lnRef>
          <a:fillRef idx="3">
            <a:schemeClr val="accent1"/>
          </a:fillRef>
          <a:effectRef idx="2">
            <a:schemeClr val="accent1"/>
          </a:effectRef>
          <a:fontRef idx="minor">
            <a:schemeClr val="lt1"/>
          </a:fontRef>
        </p:style>
        <p:txBody>
          <a:bodyPr lIns="97279" tIns="48640" rIns="97279" bIns="48640" anchor="ctr"/>
          <a:lstStyle/>
          <a:p>
            <a:pPr>
              <a:defRPr/>
            </a:pPr>
            <a:endParaRPr lang="en-US"/>
          </a:p>
        </p:txBody>
      </p:sp>
      <p:sp>
        <p:nvSpPr>
          <p:cNvPr id="3" name="Down Arrow Callout 2"/>
          <p:cNvSpPr/>
          <p:nvPr/>
        </p:nvSpPr>
        <p:spPr>
          <a:xfrm>
            <a:off x="5940152" y="4869160"/>
            <a:ext cx="1008112" cy="1368152"/>
          </a:xfrm>
          <a:prstGeom prst="downArrowCallout">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169520" y="6250012"/>
            <a:ext cx="2592288" cy="461665"/>
          </a:xfrm>
          <a:prstGeom prst="rect">
            <a:avLst/>
          </a:prstGeom>
          <a:noFill/>
          <a:ln>
            <a:solidFill>
              <a:srgbClr val="4F81BD"/>
            </a:solidFill>
          </a:ln>
        </p:spPr>
        <p:txBody>
          <a:bodyPr wrap="square" rtlCol="0">
            <a:spAutoFit/>
          </a:bodyPr>
          <a:lstStyle/>
          <a:p>
            <a:r>
              <a:rPr lang="en-US" sz="1200" dirty="0" smtClean="0"/>
              <a:t>RF sources for HB part is the scope contingency for accelerator</a:t>
            </a:r>
            <a:endParaRPr lang="en-US" sz="1200" dirty="0"/>
          </a:p>
        </p:txBody>
      </p:sp>
      <p:sp>
        <p:nvSpPr>
          <p:cNvPr id="6" name="TextBox 5"/>
          <p:cNvSpPr txBox="1"/>
          <p:nvPr/>
        </p:nvSpPr>
        <p:spPr>
          <a:xfrm>
            <a:off x="611560" y="5818038"/>
            <a:ext cx="3384376" cy="923330"/>
          </a:xfrm>
          <a:prstGeom prst="rect">
            <a:avLst/>
          </a:prstGeom>
          <a:noFill/>
          <a:ln>
            <a:solidFill>
              <a:srgbClr val="008000"/>
            </a:solidFill>
          </a:ln>
        </p:spPr>
        <p:txBody>
          <a:bodyPr wrap="square" rtlCol="0">
            <a:spAutoFit/>
          </a:bodyPr>
          <a:lstStyle/>
          <a:p>
            <a:pPr marL="285750" indent="-285750">
              <a:buFont typeface="Arial"/>
              <a:buChar char="•"/>
            </a:pPr>
            <a:r>
              <a:rPr lang="en-US" dirty="0" smtClean="0"/>
              <a:t>First beam at 572 MeV in June 2019</a:t>
            </a:r>
          </a:p>
          <a:p>
            <a:pPr marL="285750" indent="-285750">
              <a:buFont typeface="Arial"/>
              <a:buChar char="•"/>
            </a:pPr>
            <a:r>
              <a:rPr lang="en-US" dirty="0" smtClean="0"/>
              <a:t>5 MW capacity for 2023</a:t>
            </a:r>
            <a:endParaRPr lang="en-US" dirty="0"/>
          </a:p>
        </p:txBody>
      </p:sp>
    </p:spTree>
    <p:extLst>
      <p:ext uri="{BB962C8B-B14F-4D97-AF65-F5344CB8AC3E}">
        <p14:creationId xmlns:p14="http://schemas.microsoft.com/office/powerpoint/2010/main" val="2024130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622802" y="3378202"/>
            <a:ext cx="4498885" cy="34163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5550" y="3284984"/>
            <a:ext cx="3466852" cy="3053460"/>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30</a:t>
            </a:fld>
            <a:endParaRPr lang="sv-SE" dirty="0"/>
          </a:p>
        </p:txBody>
      </p:sp>
      <p:sp>
        <p:nvSpPr>
          <p:cNvPr id="6" name="TextBox 5"/>
          <p:cNvSpPr txBox="1"/>
          <p:nvPr/>
        </p:nvSpPr>
        <p:spPr>
          <a:xfrm>
            <a:off x="1666282" y="1412777"/>
            <a:ext cx="7452320" cy="1967858"/>
          </a:xfrm>
          <a:prstGeom prst="rect">
            <a:avLst/>
          </a:prstGeom>
          <a:noFill/>
        </p:spPr>
        <p:txBody>
          <a:bodyPr wrap="square" lIns="91424" tIns="45712" rIns="91424" bIns="45712" rtlCol="0">
            <a:spAutoFit/>
          </a:bodyPr>
          <a:lstStyle/>
          <a:p>
            <a:pPr marL="171420" indent="-171420">
              <a:buFont typeface="Arial"/>
              <a:buChar char="•"/>
            </a:pPr>
            <a:r>
              <a:rPr lang="en-US" sz="2400" dirty="0"/>
              <a:t>The Toshiba prototype passed FAT in February and has been delivered to ESS</a:t>
            </a:r>
          </a:p>
          <a:p>
            <a:pPr marL="171420" indent="-171420">
              <a:buFont typeface="Arial"/>
              <a:buChar char="•"/>
            </a:pPr>
            <a:r>
              <a:rPr lang="en-US" sz="2400" dirty="0"/>
              <a:t>Thales and CPI klystrons due </a:t>
            </a:r>
            <a:r>
              <a:rPr lang="en-US" sz="2400" dirty="0" smtClean="0"/>
              <a:t>before end of 2016</a:t>
            </a:r>
            <a:endParaRPr lang="en-US" sz="2400" dirty="0"/>
          </a:p>
          <a:p>
            <a:pPr marL="171420" indent="-171420">
              <a:buFont typeface="Arial"/>
              <a:buChar char="•"/>
            </a:pPr>
            <a:r>
              <a:rPr lang="en-US" sz="2400" dirty="0"/>
              <a:t>Operation at low voltage and use of iris on the output maintains high efficiency even at reduced power levels</a:t>
            </a:r>
          </a:p>
        </p:txBody>
      </p:sp>
      <p:sp>
        <p:nvSpPr>
          <p:cNvPr id="14" name="Title 7"/>
          <p:cNvSpPr>
            <a:spLocks noGrp="1"/>
          </p:cNvSpPr>
          <p:nvPr>
            <p:ph type="title"/>
          </p:nvPr>
        </p:nvSpPr>
        <p:spPr>
          <a:xfrm>
            <a:off x="410547" y="277540"/>
            <a:ext cx="7139136" cy="1143000"/>
          </a:xfrm>
        </p:spPr>
        <p:txBody>
          <a:bodyPr/>
          <a:lstStyle/>
          <a:p>
            <a:r>
              <a:rPr lang="en-US" dirty="0" smtClean="0"/>
              <a:t>Medium beta klystrons</a:t>
            </a:r>
            <a:endParaRPr lang="en-US" dirty="0"/>
          </a:p>
        </p:txBody>
      </p:sp>
      <p:sp>
        <p:nvSpPr>
          <p:cNvPr id="15" name="TextBox 14"/>
          <p:cNvSpPr txBox="1"/>
          <p:nvPr/>
        </p:nvSpPr>
        <p:spPr>
          <a:xfrm>
            <a:off x="1475656" y="5805266"/>
            <a:ext cx="1455812" cy="923330"/>
          </a:xfrm>
          <a:prstGeom prst="rect">
            <a:avLst/>
          </a:prstGeom>
          <a:noFill/>
        </p:spPr>
        <p:txBody>
          <a:bodyPr wrap="square" lIns="91424" tIns="45712" rIns="91424" bIns="45712" rtlCol="0">
            <a:spAutoFit/>
          </a:bodyPr>
          <a:lstStyle/>
          <a:p>
            <a:r>
              <a:rPr lang="en-US" dirty="0" smtClean="0"/>
              <a:t>Actual Toshiba klystron</a:t>
            </a:r>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00" y="3716696"/>
            <a:ext cx="1352848" cy="3083779"/>
          </a:xfrm>
          <a:prstGeom prst="rect">
            <a:avLst/>
          </a:prstGeom>
        </p:spPr>
      </p:pic>
    </p:spTree>
    <p:extLst>
      <p:ext uri="{BB962C8B-B14F-4D97-AF65-F5344CB8AC3E}">
        <p14:creationId xmlns:p14="http://schemas.microsoft.com/office/powerpoint/2010/main" val="2106854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4368" y="2676322"/>
            <a:ext cx="1152346" cy="1998812"/>
          </a:xfrm>
          <a:prstGeom prst="rect">
            <a:avLst/>
          </a:prstGeom>
        </p:spPr>
      </p:pic>
      <p:pic>
        <p:nvPicPr>
          <p:cNvPr id="7" name="Content Placeholder 4"/>
          <p:cNvPicPr>
            <a:picLocks noGrp="1"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14" y="4258899"/>
            <a:ext cx="2216553" cy="1761017"/>
          </a:xfrm>
          <a:prstGeom prst="rect">
            <a:avLst/>
          </a:prstGeom>
        </p:spPr>
      </p:pic>
      <p:sp>
        <p:nvSpPr>
          <p:cNvPr id="4" name="Slide Number Placeholder 3"/>
          <p:cNvSpPr>
            <a:spLocks noGrp="1"/>
          </p:cNvSpPr>
          <p:nvPr>
            <p:ph type="sldNum" sz="quarter" idx="12"/>
          </p:nvPr>
        </p:nvSpPr>
        <p:spPr>
          <a:xfrm>
            <a:off x="6817570" y="6864966"/>
            <a:ext cx="2133600" cy="365125"/>
          </a:xfrm>
        </p:spPr>
        <p:txBody>
          <a:bodyPr/>
          <a:lstStyle/>
          <a:p>
            <a:fld id="{551115BC-487E-4422-894C-CB7CD3E79223}" type="slidenum">
              <a:rPr lang="en-GB" smtClean="0"/>
              <a:pPr/>
              <a:t>31</a:t>
            </a:fld>
            <a:endParaRPr lang="en-GB"/>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4370" y="4560763"/>
            <a:ext cx="1255735" cy="1800200"/>
          </a:xfrm>
          <a:prstGeom prst="rect">
            <a:avLst/>
          </a:prstGeom>
        </p:spPr>
      </p:pic>
      <p:sp>
        <p:nvSpPr>
          <p:cNvPr id="2" name="TextBox 1"/>
          <p:cNvSpPr txBox="1"/>
          <p:nvPr/>
        </p:nvSpPr>
        <p:spPr>
          <a:xfrm>
            <a:off x="7236296" y="3475707"/>
            <a:ext cx="720079" cy="523220"/>
          </a:xfrm>
          <a:prstGeom prst="rect">
            <a:avLst/>
          </a:prstGeom>
          <a:noFill/>
        </p:spPr>
        <p:txBody>
          <a:bodyPr wrap="square" lIns="91424" tIns="45712" rIns="91424" bIns="45712" rtlCol="0">
            <a:spAutoFit/>
          </a:bodyPr>
          <a:lstStyle/>
          <a:p>
            <a:r>
              <a:rPr lang="en-US" sz="1400" dirty="0"/>
              <a:t>Thales/CPI</a:t>
            </a:r>
          </a:p>
        </p:txBody>
      </p:sp>
      <p:sp>
        <p:nvSpPr>
          <p:cNvPr id="10" name="TextBox 9"/>
          <p:cNvSpPr txBox="1"/>
          <p:nvPr/>
        </p:nvSpPr>
        <p:spPr>
          <a:xfrm>
            <a:off x="7535230" y="4961453"/>
            <a:ext cx="351378" cy="307777"/>
          </a:xfrm>
          <a:prstGeom prst="rect">
            <a:avLst/>
          </a:prstGeom>
          <a:noFill/>
        </p:spPr>
        <p:txBody>
          <a:bodyPr wrap="none" lIns="91424" tIns="45712" rIns="91424" bIns="45712" rtlCol="0">
            <a:spAutoFit/>
          </a:bodyPr>
          <a:lstStyle/>
          <a:p>
            <a:r>
              <a:rPr lang="en-US" sz="1400" dirty="0"/>
              <a:t>L3</a:t>
            </a:r>
          </a:p>
        </p:txBody>
      </p:sp>
      <p:sp>
        <p:nvSpPr>
          <p:cNvPr id="3" name="TextBox 2"/>
          <p:cNvSpPr txBox="1"/>
          <p:nvPr/>
        </p:nvSpPr>
        <p:spPr>
          <a:xfrm>
            <a:off x="179512" y="6257595"/>
            <a:ext cx="2646878" cy="369332"/>
          </a:xfrm>
          <a:prstGeom prst="rect">
            <a:avLst/>
          </a:prstGeom>
        </p:spPr>
        <p:style>
          <a:lnRef idx="2">
            <a:schemeClr val="dk1"/>
          </a:lnRef>
          <a:fillRef idx="1">
            <a:schemeClr val="lt1"/>
          </a:fillRef>
          <a:effectRef idx="0">
            <a:schemeClr val="dk1"/>
          </a:effectRef>
          <a:fontRef idx="minor">
            <a:schemeClr val="dk1"/>
          </a:fontRef>
        </p:style>
        <p:txBody>
          <a:bodyPr wrap="none" lIns="91424" tIns="45712" rIns="91424" bIns="45712" rtlCol="0">
            <a:spAutoFit/>
          </a:bodyPr>
          <a:lstStyle/>
          <a:p>
            <a:r>
              <a:rPr lang="en-US" dirty="0" smtClean="0"/>
              <a:t>L3: Output cavity cold test</a:t>
            </a:r>
            <a:endParaRPr lang="en-US" dirty="0"/>
          </a:p>
        </p:txBody>
      </p:sp>
      <p:sp>
        <p:nvSpPr>
          <p:cNvPr id="11" name="TextBox 10"/>
          <p:cNvSpPr txBox="1"/>
          <p:nvPr/>
        </p:nvSpPr>
        <p:spPr>
          <a:xfrm>
            <a:off x="0" y="1476369"/>
            <a:ext cx="8403110" cy="2585323"/>
          </a:xfrm>
          <a:prstGeom prst="rect">
            <a:avLst/>
          </a:prstGeom>
          <a:noFill/>
        </p:spPr>
        <p:txBody>
          <a:bodyPr wrap="square" lIns="91424" tIns="45712" rIns="91424" bIns="45712" rtlCol="0">
            <a:spAutoFit/>
          </a:bodyPr>
          <a:lstStyle/>
          <a:p>
            <a:pPr marL="285699" indent="-285699">
              <a:buFont typeface="Arial"/>
              <a:buChar char="•"/>
            </a:pPr>
            <a:r>
              <a:rPr lang="en-US" dirty="0" smtClean="0"/>
              <a:t>L3 IOT FAT started last week (contractual date October 2016)</a:t>
            </a:r>
          </a:p>
          <a:p>
            <a:pPr marL="285699" indent="-285699">
              <a:buFont typeface="Arial"/>
              <a:buChar char="•"/>
            </a:pPr>
            <a:r>
              <a:rPr lang="en-US" dirty="0" smtClean="0"/>
              <a:t>15 kW solid state driver delivered (to L3) for use with factory testing</a:t>
            </a:r>
          </a:p>
          <a:p>
            <a:pPr marL="285699" indent="-285699">
              <a:buFont typeface="Arial"/>
              <a:buChar char="•"/>
            </a:pPr>
            <a:r>
              <a:rPr lang="en-US" dirty="0" smtClean="0"/>
              <a:t>Driver, HV PSU, interlocks being testing on the single beam IOT, prior to MB-IOT tests</a:t>
            </a:r>
          </a:p>
          <a:p>
            <a:pPr marL="285699" indent="-285699">
              <a:buFont typeface="Arial"/>
              <a:buChar char="•"/>
            </a:pPr>
            <a:r>
              <a:rPr lang="en-US" dirty="0" smtClean="0"/>
              <a:t>L3 extended testing being discussed to follow up on the contractual factory testing</a:t>
            </a:r>
          </a:p>
          <a:p>
            <a:pPr marL="285699" indent="-285699">
              <a:buFont typeface="Arial"/>
              <a:buChar char="•"/>
            </a:pPr>
            <a:endParaRPr lang="en-US" dirty="0" smtClean="0"/>
          </a:p>
          <a:p>
            <a:pPr marL="285699" indent="-285699">
              <a:buFont typeface="Arial"/>
              <a:buChar char="•"/>
            </a:pPr>
            <a:r>
              <a:rPr lang="en-US" dirty="0" smtClean="0"/>
              <a:t>Thales</a:t>
            </a:r>
            <a:r>
              <a:rPr lang="en-US" dirty="0"/>
              <a:t>/CPI </a:t>
            </a:r>
            <a:r>
              <a:rPr lang="en-US" dirty="0" smtClean="0"/>
              <a:t>IOT is planned for delivery to CERN in autumn 2016</a:t>
            </a:r>
          </a:p>
          <a:p>
            <a:pPr marL="285699" indent="-285699">
              <a:buFont typeface="Arial"/>
              <a:buChar char="•"/>
            </a:pPr>
            <a:r>
              <a:rPr lang="en-US" dirty="0" smtClean="0"/>
              <a:t>Tube will be integrated at CERN by Thales</a:t>
            </a:r>
          </a:p>
          <a:p>
            <a:pPr marL="285699" indent="-285699">
              <a:buFont typeface="Arial"/>
              <a:buChar char="•"/>
            </a:pPr>
            <a:r>
              <a:rPr lang="en-US" dirty="0" smtClean="0"/>
              <a:t>CERN test stand (for Thales/CPI) under construction</a:t>
            </a:r>
          </a:p>
          <a:p>
            <a:pPr marL="285699" indent="-285699">
              <a:buFont typeface="Arial"/>
              <a:buChar char="•"/>
            </a:pPr>
            <a:r>
              <a:rPr lang="en-US" dirty="0" smtClean="0"/>
              <a:t>Formal Factory testing expected November 2016</a:t>
            </a:r>
            <a:endParaRPr lang="en-US" dirty="0"/>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59834" y="4106481"/>
            <a:ext cx="1851151" cy="2223241"/>
          </a:xfrm>
          <a:prstGeom prst="rect">
            <a:avLst/>
          </a:prstGeom>
        </p:spPr>
      </p:pic>
      <p:sp>
        <p:nvSpPr>
          <p:cNvPr id="12" name="TextBox 11"/>
          <p:cNvSpPr txBox="1"/>
          <p:nvPr/>
        </p:nvSpPr>
        <p:spPr>
          <a:xfrm>
            <a:off x="3059832" y="6360961"/>
            <a:ext cx="2364750" cy="369332"/>
          </a:xfrm>
          <a:prstGeom prst="rect">
            <a:avLst/>
          </a:prstGeom>
        </p:spPr>
        <p:style>
          <a:lnRef idx="2">
            <a:schemeClr val="dk1"/>
          </a:lnRef>
          <a:fillRef idx="1">
            <a:schemeClr val="lt1"/>
          </a:fillRef>
          <a:effectRef idx="0">
            <a:schemeClr val="dk1"/>
          </a:effectRef>
          <a:fontRef idx="minor">
            <a:schemeClr val="dk1"/>
          </a:fontRef>
        </p:style>
        <p:txBody>
          <a:bodyPr wrap="none" lIns="91424" tIns="45712" rIns="91424" bIns="45712" rtlCol="0">
            <a:spAutoFit/>
          </a:bodyPr>
          <a:lstStyle/>
          <a:p>
            <a:r>
              <a:rPr lang="en-US" dirty="0" smtClean="0"/>
              <a:t>L3: Tube after bake out</a:t>
            </a:r>
            <a:endParaRPr lang="en-US" dirty="0"/>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7231" y="3246951"/>
            <a:ext cx="1191216" cy="3429000"/>
          </a:xfrm>
          <a:prstGeom prst="rect">
            <a:avLst/>
          </a:prstGeom>
        </p:spPr>
      </p:pic>
      <p:sp>
        <p:nvSpPr>
          <p:cNvPr id="14" name="TextBox 13"/>
          <p:cNvSpPr txBox="1"/>
          <p:nvPr/>
        </p:nvSpPr>
        <p:spPr>
          <a:xfrm>
            <a:off x="6928447" y="5896333"/>
            <a:ext cx="1296144" cy="923330"/>
          </a:xfrm>
          <a:prstGeom prst="rect">
            <a:avLst/>
          </a:prstGeom>
        </p:spPr>
        <p:style>
          <a:lnRef idx="2">
            <a:schemeClr val="dk1"/>
          </a:lnRef>
          <a:fillRef idx="1">
            <a:schemeClr val="lt1"/>
          </a:fillRef>
          <a:effectRef idx="0">
            <a:schemeClr val="dk1"/>
          </a:effectRef>
          <a:fontRef idx="minor">
            <a:schemeClr val="dk1"/>
          </a:fontRef>
        </p:style>
        <p:txBody>
          <a:bodyPr wrap="square" lIns="91424" tIns="45712" rIns="91424" bIns="45712" rtlCol="0">
            <a:spAutoFit/>
          </a:bodyPr>
          <a:lstStyle/>
          <a:p>
            <a:r>
              <a:rPr lang="en-US" dirty="0" smtClean="0"/>
              <a:t>L3: 15 kW driver from </a:t>
            </a:r>
            <a:r>
              <a:rPr lang="en-US" dirty="0" err="1" smtClean="0"/>
              <a:t>Tomco</a:t>
            </a:r>
            <a:endParaRPr lang="en-US" dirty="0"/>
          </a:p>
        </p:txBody>
      </p:sp>
      <p:sp>
        <p:nvSpPr>
          <p:cNvPr id="15" name="Title 14"/>
          <p:cNvSpPr>
            <a:spLocks noGrp="1"/>
          </p:cNvSpPr>
          <p:nvPr>
            <p:ph type="title"/>
          </p:nvPr>
        </p:nvSpPr>
        <p:spPr/>
        <p:txBody>
          <a:bodyPr/>
          <a:lstStyle/>
          <a:p>
            <a:r>
              <a:rPr lang="en-US" dirty="0"/>
              <a:t>Multi beam IOT</a:t>
            </a:r>
          </a:p>
        </p:txBody>
      </p:sp>
    </p:spTree>
    <p:extLst>
      <p:ext uri="{BB962C8B-B14F-4D97-AF65-F5344CB8AC3E}">
        <p14:creationId xmlns:p14="http://schemas.microsoft.com/office/powerpoint/2010/main" val="17618926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7139136" cy="1143000"/>
          </a:xfrm>
        </p:spPr>
        <p:txBody>
          <a:bodyPr/>
          <a:lstStyle/>
          <a:p>
            <a:r>
              <a:rPr lang="en-GB" noProof="0" dirty="0" smtClean="0"/>
              <a:t>Preliminary Results L3 </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32</a:t>
            </a:fld>
            <a:endParaRPr lang="en-GB"/>
          </a:p>
        </p:txBody>
      </p:sp>
      <p:sp>
        <p:nvSpPr>
          <p:cNvPr id="6" name="TextBox 5"/>
          <p:cNvSpPr txBox="1"/>
          <p:nvPr/>
        </p:nvSpPr>
        <p:spPr>
          <a:xfrm>
            <a:off x="6465780" y="2204864"/>
            <a:ext cx="2282684" cy="2031325"/>
          </a:xfrm>
          <a:prstGeom prst="rect">
            <a:avLst/>
          </a:prstGeom>
          <a:noFill/>
        </p:spPr>
        <p:txBody>
          <a:bodyPr wrap="square" rtlCol="0">
            <a:spAutoFit/>
          </a:bodyPr>
          <a:lstStyle/>
          <a:p>
            <a:r>
              <a:rPr lang="en-US" dirty="0" smtClean="0"/>
              <a:t>Efficiency &gt; 60% from 600 kW to 1.2 MW</a:t>
            </a:r>
          </a:p>
          <a:p>
            <a:endParaRPr lang="en-US" dirty="0"/>
          </a:p>
          <a:p>
            <a:r>
              <a:rPr lang="en-US" dirty="0" smtClean="0"/>
              <a:t>(HV efficiency only)</a:t>
            </a:r>
          </a:p>
          <a:p>
            <a:endParaRPr lang="en-US" dirty="0"/>
          </a:p>
          <a:p>
            <a:endParaRPr lang="en-US" dirty="0" smtClean="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24128" y="4293096"/>
            <a:ext cx="3246736" cy="1944216"/>
          </a:xfrm>
          <a:prstGeom prst="rect">
            <a:avLst/>
          </a:prstGeom>
        </p:spPr>
      </p:pic>
      <p:pic>
        <p:nvPicPr>
          <p:cNvPr id="5" name="Picture 4"/>
          <p:cNvPicPr>
            <a:picLocks noChangeAspect="1"/>
          </p:cNvPicPr>
          <p:nvPr/>
        </p:nvPicPr>
        <p:blipFill>
          <a:blip r:embed="rId3"/>
          <a:stretch>
            <a:fillRect/>
          </a:stretch>
        </p:blipFill>
        <p:spPr>
          <a:xfrm>
            <a:off x="475626" y="2204864"/>
            <a:ext cx="4972463" cy="2987613"/>
          </a:xfrm>
          <a:prstGeom prst="rect">
            <a:avLst/>
          </a:prstGeom>
        </p:spPr>
      </p:pic>
    </p:spTree>
    <p:extLst>
      <p:ext uri="{BB962C8B-B14F-4D97-AF65-F5344CB8AC3E}">
        <p14:creationId xmlns:p14="http://schemas.microsoft.com/office/powerpoint/2010/main" val="1624883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ummary</a:t>
            </a:r>
            <a:endParaRPr lang="en-US" dirty="0"/>
          </a:p>
        </p:txBody>
      </p:sp>
      <p:sp>
        <p:nvSpPr>
          <p:cNvPr id="3" name="Content Placeholder 2"/>
          <p:cNvSpPr>
            <a:spLocks noGrp="1"/>
          </p:cNvSpPr>
          <p:nvPr>
            <p:ph idx="1"/>
          </p:nvPr>
        </p:nvSpPr>
        <p:spPr>
          <a:xfrm>
            <a:off x="457200" y="1450808"/>
            <a:ext cx="8229600" cy="5257800"/>
          </a:xfrm>
        </p:spPr>
        <p:txBody>
          <a:bodyPr>
            <a:noAutofit/>
          </a:bodyPr>
          <a:lstStyle/>
          <a:p>
            <a:r>
              <a:rPr lang="en-US" sz="2000" u="sng" dirty="0">
                <a:solidFill>
                  <a:schemeClr val="tx1">
                    <a:lumMod val="65000"/>
                    <a:lumOff val="35000"/>
                  </a:schemeClr>
                </a:solidFill>
              </a:rPr>
              <a:t>ESS is well into construction</a:t>
            </a:r>
            <a:r>
              <a:rPr lang="en-US" sz="2000" dirty="0">
                <a:solidFill>
                  <a:schemeClr val="tx1">
                    <a:lumMod val="65000"/>
                    <a:lumOff val="35000"/>
                  </a:schemeClr>
                </a:solidFill>
              </a:rPr>
              <a:t> and the accelerator project is progressing according to plan </a:t>
            </a:r>
            <a:r>
              <a:rPr lang="en-US" sz="2000" u="sng" dirty="0">
                <a:solidFill>
                  <a:schemeClr val="tx1">
                    <a:lumMod val="65000"/>
                    <a:lumOff val="35000"/>
                  </a:schemeClr>
                </a:solidFill>
              </a:rPr>
              <a:t>towards first beam at 572 MeV</a:t>
            </a:r>
            <a:r>
              <a:rPr lang="en-US" sz="2000" dirty="0">
                <a:solidFill>
                  <a:schemeClr val="tx1">
                    <a:lumMod val="65000"/>
                    <a:lumOff val="35000"/>
                  </a:schemeClr>
                </a:solidFill>
              </a:rPr>
              <a:t> in June 2019</a:t>
            </a:r>
          </a:p>
          <a:p>
            <a:r>
              <a:rPr lang="en-US" sz="2000" dirty="0" smtClean="0">
                <a:solidFill>
                  <a:schemeClr val="tx1">
                    <a:lumMod val="65000"/>
                    <a:lumOff val="35000"/>
                  </a:schemeClr>
                </a:solidFill>
              </a:rPr>
              <a:t>The </a:t>
            </a:r>
            <a:r>
              <a:rPr lang="en-US" sz="2000" dirty="0">
                <a:solidFill>
                  <a:schemeClr val="tx1">
                    <a:lumMod val="65000"/>
                    <a:lumOff val="35000"/>
                  </a:schemeClr>
                </a:solidFill>
              </a:rPr>
              <a:t>Accelerator is built with a very high percentage of IK contributions (&gt;50</a:t>
            </a:r>
            <a:r>
              <a:rPr lang="en-US" sz="2000" dirty="0" smtClean="0">
                <a:solidFill>
                  <a:schemeClr val="tx1">
                    <a:lumMod val="65000"/>
                    <a:lumOff val="35000"/>
                  </a:schemeClr>
                </a:solidFill>
              </a:rPr>
              <a:t>%, 23 partners) </a:t>
            </a:r>
            <a:r>
              <a:rPr lang="en-US" sz="2000" dirty="0">
                <a:solidFill>
                  <a:schemeClr val="tx1">
                    <a:lumMod val="65000"/>
                    <a:lumOff val="35000"/>
                  </a:schemeClr>
                </a:solidFill>
              </a:rPr>
              <a:t>with most major accelerator systems being designed</a:t>
            </a:r>
            <a:r>
              <a:rPr lang="en-US" sz="2000">
                <a:solidFill>
                  <a:schemeClr val="tx1">
                    <a:lumMod val="65000"/>
                    <a:lumOff val="35000"/>
                  </a:schemeClr>
                </a:solidFill>
              </a:rPr>
              <a:t>, </a:t>
            </a:r>
            <a:r>
              <a:rPr lang="en-US" sz="2000" smtClean="0">
                <a:solidFill>
                  <a:schemeClr val="tx1">
                    <a:lumMod val="65000"/>
                    <a:lumOff val="35000"/>
                  </a:schemeClr>
                </a:solidFill>
              </a:rPr>
              <a:t>prototyped </a:t>
            </a:r>
            <a:r>
              <a:rPr lang="en-US" sz="2000" dirty="0">
                <a:solidFill>
                  <a:schemeClr val="tx1">
                    <a:lumMod val="65000"/>
                    <a:lumOff val="35000"/>
                  </a:schemeClr>
                </a:solidFill>
              </a:rPr>
              <a:t>and built </a:t>
            </a:r>
            <a:r>
              <a:rPr lang="en-US" sz="2000" dirty="0" smtClean="0">
                <a:solidFill>
                  <a:schemeClr val="tx1">
                    <a:lumMod val="65000"/>
                    <a:lumOff val="35000"/>
                  </a:schemeClr>
                </a:solidFill>
              </a:rPr>
              <a:t>outside ESS.</a:t>
            </a:r>
          </a:p>
          <a:p>
            <a:r>
              <a:rPr lang="en-US" sz="2000" dirty="0" smtClean="0">
                <a:solidFill>
                  <a:schemeClr val="tx1">
                    <a:lumMod val="65000"/>
                    <a:lumOff val="35000"/>
                  </a:schemeClr>
                </a:solidFill>
              </a:rPr>
              <a:t>There are still open IK packages but for 2017 it is now being budgeted as cash expenditure. We believe we still will be able to reduce that cash spending somewhat through new IK.</a:t>
            </a:r>
            <a:endParaRPr lang="en-US" sz="2000" dirty="0">
              <a:solidFill>
                <a:schemeClr val="tx1">
                  <a:lumMod val="65000"/>
                  <a:lumOff val="35000"/>
                </a:schemeClr>
              </a:solidFill>
            </a:endParaRPr>
          </a:p>
          <a:p>
            <a:r>
              <a:rPr lang="en-US" sz="2000" dirty="0">
                <a:solidFill>
                  <a:schemeClr val="tx1">
                    <a:lumMod val="65000"/>
                    <a:lumOff val="35000"/>
                  </a:schemeClr>
                </a:solidFill>
              </a:rPr>
              <a:t>Prototypes for the all major accelerator elements are now being assembled and tested and the low energy part is under manufacturing</a:t>
            </a:r>
          </a:p>
          <a:p>
            <a:r>
              <a:rPr lang="en-US" sz="2000" dirty="0">
                <a:solidFill>
                  <a:schemeClr val="tx1">
                    <a:lumMod val="65000"/>
                    <a:lumOff val="35000"/>
                  </a:schemeClr>
                </a:solidFill>
              </a:rPr>
              <a:t>The Accelerator Division is recruiting according to plan and will be ready to take ownership of the accelerator, install it, commission it and enter it into operation for the 2019 </a:t>
            </a:r>
            <a:r>
              <a:rPr lang="en-US" sz="2000" dirty="0" smtClean="0">
                <a:solidFill>
                  <a:schemeClr val="tx1">
                    <a:lumMod val="65000"/>
                    <a:lumOff val="35000"/>
                  </a:schemeClr>
                </a:solidFill>
              </a:rPr>
              <a:t>milestone</a:t>
            </a:r>
            <a:endParaRPr lang="en-US" sz="2000" dirty="0">
              <a:solidFill>
                <a:schemeClr val="tx1">
                  <a:lumMod val="65000"/>
                  <a:lumOff val="35000"/>
                </a:schemeClr>
              </a:solidFill>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dirty="0">
              <a:solidFill>
                <a:prstClr val="black">
                  <a:tint val="75000"/>
                </a:prstClr>
              </a:solidFill>
              <a:latin typeface="Calibri"/>
            </a:endParaRPr>
          </a:p>
        </p:txBody>
      </p:sp>
    </p:spTree>
    <p:extLst>
      <p:ext uri="{BB962C8B-B14F-4D97-AF65-F5344CB8AC3E}">
        <p14:creationId xmlns:p14="http://schemas.microsoft.com/office/powerpoint/2010/main" val="41787271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pPr/>
              <a:t>34</a:t>
            </a:fld>
            <a:endParaRPr lang="sv-SE" dirty="0"/>
          </a:p>
        </p:txBody>
      </p:sp>
      <p:pic>
        <p:nvPicPr>
          <p:cNvPr id="5" name="Picture 4" descr="ESS_site.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7383"/>
            <a:ext cx="9144000" cy="6999178"/>
          </a:xfrm>
          <a:prstGeom prst="rect">
            <a:avLst/>
          </a:prstGeom>
        </p:spPr>
      </p:pic>
      <p:pic>
        <p:nvPicPr>
          <p:cNvPr id="57" name="Bildobjekt 7" descr="ESS-vit-logga.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2082" y="4293099"/>
            <a:ext cx="2952328" cy="1816423"/>
          </a:xfrm>
          <a:prstGeom prst="rect">
            <a:avLst/>
          </a:prstGeom>
        </p:spPr>
      </p:pic>
      <p:sp>
        <p:nvSpPr>
          <p:cNvPr id="6" name="Rubrik 7"/>
          <p:cNvSpPr>
            <a:spLocks noGrp="1"/>
          </p:cNvSpPr>
          <p:nvPr>
            <p:ph type="title"/>
          </p:nvPr>
        </p:nvSpPr>
        <p:spPr>
          <a:xfrm>
            <a:off x="370924" y="406288"/>
            <a:ext cx="5616624" cy="3960440"/>
          </a:xfrm>
        </p:spPr>
        <p:txBody>
          <a:bodyPr anchor="t">
            <a:normAutofit/>
          </a:bodyPr>
          <a:lstStyle/>
          <a:p>
            <a:pPr marL="35987">
              <a:spcBef>
                <a:spcPts val="300"/>
              </a:spcBef>
              <a:spcAft>
                <a:spcPts val="1500"/>
              </a:spcAft>
            </a:pPr>
            <a:r>
              <a:rPr lang="en-GB" sz="2800" b="1" dirty="0"/>
              <a:t>Many thanks to all my colleagues in the ESS accelerator collaboration</a:t>
            </a:r>
            <a:br>
              <a:rPr lang="en-GB" sz="2800" b="1" dirty="0"/>
            </a:br>
            <a:r>
              <a:rPr lang="en-GB" sz="2800" b="1" dirty="0"/>
              <a:t/>
            </a:r>
            <a:br>
              <a:rPr lang="en-GB" sz="2800" b="1" dirty="0"/>
            </a:br>
            <a:r>
              <a:rPr lang="en-GB" sz="2800" b="1" dirty="0"/>
              <a:t>Thank you for listening!</a:t>
            </a:r>
            <a:endParaRPr lang="sv-SE" sz="2800" dirty="0"/>
          </a:p>
        </p:txBody>
      </p:sp>
      <p:pic>
        <p:nvPicPr>
          <p:cNvPr id="2" name="Picture 1"/>
          <p:cNvPicPr>
            <a:picLocks noChangeAspect="1"/>
          </p:cNvPicPr>
          <p:nvPr/>
        </p:nvPicPr>
        <p:blipFill>
          <a:blip r:embed="rId4"/>
          <a:stretch>
            <a:fillRect/>
          </a:stretch>
        </p:blipFill>
        <p:spPr>
          <a:xfrm>
            <a:off x="624014" y="2860900"/>
            <a:ext cx="4517490" cy="3011660"/>
          </a:xfrm>
          <a:prstGeom prst="rect">
            <a:avLst/>
          </a:prstGeom>
        </p:spPr>
      </p:pic>
    </p:spTree>
    <p:extLst>
      <p:ext uri="{BB962C8B-B14F-4D97-AF65-F5344CB8AC3E}">
        <p14:creationId xmlns:p14="http://schemas.microsoft.com/office/powerpoint/2010/main" val="164113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Open</a:t>
            </a:r>
            <a:r>
              <a:rPr lang="sv-SE" dirty="0"/>
              <a:t> In-Kind </a:t>
            </a:r>
            <a:r>
              <a:rPr lang="sv-SE" dirty="0" err="1" smtClean="0"/>
              <a:t>Contributions</a:t>
            </a:r>
            <a:endParaRPr lang="sv-SE" dirty="0"/>
          </a:p>
        </p:txBody>
      </p:sp>
      <p:sp>
        <p:nvSpPr>
          <p:cNvPr id="8" name="Content Placeholder 7"/>
          <p:cNvSpPr>
            <a:spLocks noGrp="1"/>
          </p:cNvSpPr>
          <p:nvPr>
            <p:ph idx="1"/>
          </p:nvPr>
        </p:nvSpPr>
        <p:spPr/>
        <p:txBody>
          <a:bodyPr>
            <a:normAutofit/>
          </a:bodyPr>
          <a:lstStyle/>
          <a:p>
            <a:r>
              <a:rPr lang="en-US" sz="1200" dirty="0" smtClean="0"/>
              <a:t>Letter issued 21</a:t>
            </a:r>
            <a:r>
              <a:rPr lang="en-US" sz="1200" baseline="30000" dirty="0" smtClean="0"/>
              <a:t>st</a:t>
            </a:r>
            <a:r>
              <a:rPr lang="en-US" sz="1200" dirty="0" smtClean="0"/>
              <a:t> of September 2015</a:t>
            </a:r>
          </a:p>
          <a:p>
            <a:r>
              <a:rPr lang="en-US" sz="1200" dirty="0" smtClean="0"/>
              <a:t>No or little interest </a:t>
            </a:r>
          </a:p>
          <a:p>
            <a:r>
              <a:rPr lang="en-US" sz="1200" dirty="0" smtClean="0"/>
              <a:t>Some contacts made, no firm answer to take the scope</a:t>
            </a:r>
          </a:p>
          <a:p>
            <a:r>
              <a:rPr lang="en-US" sz="1200" dirty="0" smtClean="0"/>
              <a:t>Project time schedule request fast reply's </a:t>
            </a:r>
          </a:p>
          <a:p>
            <a:r>
              <a:rPr lang="en-US" sz="1200" dirty="0" smtClean="0"/>
              <a:t>Strategy available / item, but some more sales pitches will take place</a:t>
            </a:r>
          </a:p>
          <a:p>
            <a:r>
              <a:rPr lang="en-US" sz="1200" dirty="0" smtClean="0"/>
              <a:t>If no interest “tenders has to be placed”</a:t>
            </a:r>
          </a:p>
          <a:p>
            <a:r>
              <a:rPr lang="en-US" sz="1200" dirty="0" smtClean="0"/>
              <a:t>Support from Council/ILO/IKRC etc. is highly appreciated</a:t>
            </a:r>
          </a:p>
          <a:p>
            <a:endParaRPr lang="en-US" sz="1600" dirty="0"/>
          </a:p>
        </p:txBody>
      </p:sp>
      <p:sp>
        <p:nvSpPr>
          <p:cNvPr id="6" name="Date Placeholder 5"/>
          <p:cNvSpPr>
            <a:spLocks noGrp="1"/>
          </p:cNvSpPr>
          <p:nvPr>
            <p:ph type="dt" sz="half" idx="10"/>
          </p:nvPr>
        </p:nvSpPr>
        <p:spPr/>
        <p:txBody>
          <a:bodyPr/>
          <a:lstStyle/>
          <a:p>
            <a:r>
              <a:rPr lang="en-US" smtClean="0"/>
              <a:t>Peo Gustavsson</a:t>
            </a:r>
            <a:endParaRPr lang="sv-SE"/>
          </a:p>
        </p:txBody>
      </p:sp>
      <p:sp>
        <p:nvSpPr>
          <p:cNvPr id="7" name="Footer Placeholder 5"/>
          <p:cNvSpPr>
            <a:spLocks noGrp="1"/>
          </p:cNvSpPr>
          <p:nvPr>
            <p:ph type="ftr" sz="quarter" idx="11"/>
          </p:nvPr>
        </p:nvSpPr>
        <p:spPr/>
        <p:txBody>
          <a:bodyPr/>
          <a:lstStyle/>
          <a:p>
            <a:r>
              <a:rPr lang="sv-SE" smtClean="0"/>
              <a:t>IKRC, 27 May 2016</a:t>
            </a:r>
            <a:endParaRPr lang="sv-SE"/>
          </a:p>
        </p:txBody>
      </p:sp>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a:p>
        </p:txBody>
      </p:sp>
      <p:graphicFrame>
        <p:nvGraphicFramePr>
          <p:cNvPr id="5" name="Table 4"/>
          <p:cNvGraphicFramePr>
            <a:graphicFrameLocks noGrp="1"/>
          </p:cNvGraphicFramePr>
          <p:nvPr/>
        </p:nvGraphicFramePr>
        <p:xfrm>
          <a:off x="179512" y="3933056"/>
          <a:ext cx="8712968" cy="2423288"/>
        </p:xfrm>
        <a:graphic>
          <a:graphicData uri="http://schemas.openxmlformats.org/drawingml/2006/table">
            <a:tbl>
              <a:tblPr>
                <a:tableStyleId>{5C22544A-7EE6-4342-B048-85BDC9FD1C3A}</a:tableStyleId>
              </a:tblPr>
              <a:tblGrid>
                <a:gridCol w="892677"/>
                <a:gridCol w="998475"/>
                <a:gridCol w="3061551"/>
                <a:gridCol w="575281"/>
                <a:gridCol w="575281"/>
                <a:gridCol w="502544"/>
                <a:gridCol w="432012"/>
                <a:gridCol w="1675147"/>
              </a:tblGrid>
              <a:tr h="173092">
                <a:tc>
                  <a:txBody>
                    <a:bodyPr/>
                    <a:lstStyle/>
                    <a:p>
                      <a:pPr algn="l" fontAlgn="b"/>
                      <a:r>
                        <a:rPr lang="en-US" sz="800" u="none" strike="noStrike">
                          <a:effectLst/>
                        </a:rPr>
                        <a:t>11.7.7</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Beam Diagnostics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Cold linac wire scanners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274</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7.7</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Univ Arhus</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11.7.10</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Beam Diagnostics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Beam instrumentation for target and tuning beam dump</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564</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7.8</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Tender</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11.8.5.6</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RF amplifiers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Medium-beta klystrons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10 965</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8.8</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Tender porcess starts , draft specs.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11.8.5.7</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RF amplifiers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High-beta klystrons or IOTs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26 135</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8.9</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Tender latest 2017</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11,15</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Electrical support</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Cables, power distribution cabinets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1 600</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15.1</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11,16</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Cooling support</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Design, construction, installation of piping</a:t>
                      </a:r>
                      <a:endParaRPr lang="en-US" sz="800" b="0" i="0" u="none" strike="noStrike">
                        <a:solidFill>
                          <a:srgbClr val="000000"/>
                        </a:solidFill>
                        <a:effectLst/>
                        <a:latin typeface="Calibri" panose="020F0502020204030204" pitchFamily="34" charset="0"/>
                      </a:endParaRPr>
                    </a:p>
                  </a:txBody>
                  <a:tcPr marL="6253" marR="6253" marT="6253" marB="0" anchor="b"/>
                </a:tc>
                <a:tc rowSpan="2">
                  <a:txBody>
                    <a:bodyPr/>
                    <a:lstStyle/>
                    <a:p>
                      <a:pPr algn="r" fontAlgn="ctr"/>
                      <a:r>
                        <a:rPr lang="en-US" sz="800" u="none" strike="noStrike">
                          <a:effectLst/>
                        </a:rPr>
                        <a:t>2 000</a:t>
                      </a:r>
                      <a:endParaRPr lang="en-US" sz="800" b="0" i="0" u="none" strike="noStrike">
                        <a:solidFill>
                          <a:srgbClr val="000000"/>
                        </a:solidFill>
                        <a:effectLst/>
                        <a:latin typeface="Calibri" panose="020F0502020204030204" pitchFamily="34" charset="0"/>
                      </a:endParaRPr>
                    </a:p>
                  </a:txBody>
                  <a:tcPr marL="6253" marR="6253" marT="6253" marB="0" anchor="ctr"/>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16.1</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Univ Krakowska</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11,16</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Cooling support</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Design, construction, installation of cooling skids</a:t>
                      </a:r>
                      <a:endParaRPr lang="en-US" sz="800" b="0" i="0" u="none" strike="noStrike">
                        <a:solidFill>
                          <a:srgbClr val="000000"/>
                        </a:solidFill>
                        <a:effectLst/>
                        <a:latin typeface="Calibri" panose="020F0502020204030204" pitchFamily="34" charset="0"/>
                      </a:endParaRPr>
                    </a:p>
                  </a:txBody>
                  <a:tcPr marL="6253" marR="6253" marT="6253" marB="0" anchor="b"/>
                </a:tc>
                <a:tc v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16.2</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Univ Krakowska</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11.17.6</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Modulators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High-beta modulators</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23 507</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AIK 17.5</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Proc ESS B / ESS in progress</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6253" marR="6253" marT="6253" marB="0" anchor="b"/>
                </a:tc>
              </a:tr>
              <a:tr h="173092">
                <a:tc>
                  <a:txBody>
                    <a:bodyPr/>
                    <a:lstStyle/>
                    <a:p>
                      <a:pPr algn="l" fontAlgn="b"/>
                      <a:r>
                        <a:rPr lang="en-US" sz="800" u="none" strike="noStrike">
                          <a:effectLst/>
                        </a:rPr>
                        <a:t>Sum</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r" fontAlgn="b"/>
                      <a:r>
                        <a:rPr lang="en-US" sz="800" u="none" strike="noStrike">
                          <a:effectLst/>
                        </a:rPr>
                        <a:t>65 045</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6253" marR="6253" marT="6253" marB="0" anchor="b"/>
                </a:tc>
                <a:tc>
                  <a:txBody>
                    <a:bodyPr/>
                    <a:lstStyle/>
                    <a:p>
                      <a:pPr algn="l" fontAlgn="b"/>
                      <a:r>
                        <a:rPr lang="en-US" sz="800" u="none" strike="noStrike" dirty="0">
                          <a:effectLst/>
                        </a:rPr>
                        <a:t> </a:t>
                      </a:r>
                      <a:endParaRPr lang="en-US" sz="800" b="1" i="0" u="none" strike="noStrike" dirty="0">
                        <a:solidFill>
                          <a:srgbClr val="000000"/>
                        </a:solidFill>
                        <a:effectLst/>
                        <a:latin typeface="Calibri" panose="020F0502020204030204" pitchFamily="34" charset="0"/>
                      </a:endParaRPr>
                    </a:p>
                  </a:txBody>
                  <a:tcPr marL="6253" marR="6253" marT="6253" marB="0" anchor="b"/>
                </a:tc>
              </a:tr>
            </a:tbl>
          </a:graphicData>
        </a:graphic>
      </p:graphicFrame>
    </p:spTree>
    <p:extLst>
      <p:ext uri="{BB962C8B-B14F-4D97-AF65-F5344CB8AC3E}">
        <p14:creationId xmlns:p14="http://schemas.microsoft.com/office/powerpoint/2010/main" val="1036672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Kind Status IKRC (1)</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36</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3483950062"/>
              </p:ext>
            </p:extLst>
          </p:nvPr>
        </p:nvGraphicFramePr>
        <p:xfrm>
          <a:off x="0" y="1556792"/>
          <a:ext cx="9144002" cy="3960439"/>
        </p:xfrm>
        <a:graphic>
          <a:graphicData uri="http://schemas.openxmlformats.org/drawingml/2006/table">
            <a:tbl>
              <a:tblPr>
                <a:tableStyleId>{5C22544A-7EE6-4342-B048-85BDC9FD1C3A}</a:tableStyleId>
              </a:tblPr>
              <a:tblGrid>
                <a:gridCol w="509285"/>
                <a:gridCol w="611144"/>
                <a:gridCol w="611144"/>
                <a:gridCol w="611144"/>
                <a:gridCol w="611144"/>
                <a:gridCol w="2020940"/>
                <a:gridCol w="1222286"/>
                <a:gridCol w="611144"/>
                <a:gridCol w="953755"/>
                <a:gridCol w="409743"/>
                <a:gridCol w="611144"/>
                <a:gridCol w="361129"/>
              </a:tblGrid>
              <a:tr h="288862">
                <a:tc gridSpan="12">
                  <a:txBody>
                    <a:bodyPr/>
                    <a:lstStyle/>
                    <a:p>
                      <a:pPr algn="ctr" fontAlgn="ctr"/>
                      <a:r>
                        <a:rPr lang="en-US" sz="1400" u="none" strike="noStrike">
                          <a:effectLst/>
                        </a:rPr>
                        <a:t>IKRC #10, October - IKCs to be endorsed</a:t>
                      </a:r>
                      <a:endParaRPr lang="en-US" sz="14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8902">
                <a:tc>
                  <a:txBody>
                    <a:bodyPr/>
                    <a:lstStyle/>
                    <a:p>
                      <a:pPr algn="ctr" fontAlgn="ctr"/>
                      <a:r>
                        <a:rPr lang="en-US" sz="800" u="none" strike="noStrike">
                          <a:effectLst/>
                        </a:rPr>
                        <a:t>No.</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Country</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Type of Agreement</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IKC  Partner</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WBS/IK No.</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WP description</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IKRC Status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CB Value (kEUR)</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Comments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Exec Sum</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Main Agreement Exists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Probability</a:t>
                      </a:r>
                      <a:endParaRPr lang="en-US" sz="800" b="1" i="0" u="none" strike="noStrike">
                        <a:solidFill>
                          <a:srgbClr val="000000"/>
                        </a:solidFill>
                        <a:effectLst/>
                        <a:latin typeface="Calibri" panose="020F0502020204030204" pitchFamily="34" charset="0"/>
                      </a:endParaRPr>
                    </a:p>
                  </a:txBody>
                  <a:tcPr marL="0" marR="0" marT="0" marB="0" anchor="ctr"/>
                </a:tc>
              </a:tr>
              <a:tr h="159633">
                <a:tc gridSpan="12">
                  <a:txBody>
                    <a:bodyPr/>
                    <a:lstStyle/>
                    <a:p>
                      <a:pPr algn="ctr" fontAlgn="ctr"/>
                      <a:r>
                        <a:rPr lang="en-US" sz="800" u="none" strike="noStrike">
                          <a:effectLst/>
                        </a:rPr>
                        <a:t>ACCELERATOR</a:t>
                      </a:r>
                      <a:endParaRPr lang="en-US" sz="800" b="1" i="0" u="none" strike="noStrike">
                        <a:solidFill>
                          <a:srgbClr val="000000"/>
                        </a:solidFill>
                        <a:effectLst/>
                        <a:latin typeface="Calibri" panose="020F050202020403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633">
                <a:tc>
                  <a:txBody>
                    <a:bodyPr/>
                    <a:lstStyle/>
                    <a:p>
                      <a:pPr algn="ctr" fontAlgn="ctr"/>
                      <a:r>
                        <a:rPr lang="en-US" sz="800" u="none" strike="noStrike">
                          <a:effectLst/>
                        </a:rPr>
                        <a:t>1</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3.4</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Radio-frequency Quadrupole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8 710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478902">
                <a:tc>
                  <a:txBody>
                    <a:bodyPr/>
                    <a:lstStyle/>
                    <a:p>
                      <a:pPr algn="ctr" fontAlgn="ctr"/>
                      <a:r>
                        <a:rPr lang="en-US" sz="800" u="none" strike="noStrike">
                          <a:effectLst/>
                        </a:rPr>
                        <a:t>2</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5.1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Elliptical Linac H-ECCTD, High Beta Elliptical cavities and cryomodule demonstrator</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4 294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19269">
                <a:tc>
                  <a:txBody>
                    <a:bodyPr/>
                    <a:lstStyle/>
                    <a:p>
                      <a:pPr algn="ctr" fontAlgn="ctr"/>
                      <a:r>
                        <a:rPr lang="en-US" sz="800" u="none" strike="noStrike">
                          <a:effectLst/>
                        </a:rPr>
                        <a:t>3</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5.2</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Elliptical Medium and High Beta Cryomodules Components Supply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38 618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19269">
                <a:tc>
                  <a:txBody>
                    <a:bodyPr/>
                    <a:lstStyle/>
                    <a:p>
                      <a:pPr algn="ctr" fontAlgn="ctr"/>
                      <a:r>
                        <a:rPr lang="en-US" sz="800" u="none" strike="noStrike">
                          <a:effectLst/>
                        </a:rPr>
                        <a:t>4</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5.3</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Elliptical Cryomodules Engineering, Assembly and Test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18 395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19269">
                <a:tc>
                  <a:txBody>
                    <a:bodyPr/>
                    <a:lstStyle/>
                    <a:p>
                      <a:pPr algn="ctr" fontAlgn="ctr"/>
                      <a:r>
                        <a:rPr lang="en-US" sz="800" u="none" strike="noStrike">
                          <a:effectLst/>
                        </a:rPr>
                        <a:t>5</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7.1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Beam Diagnostics (Emmitance Measuring Unit)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424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19269">
                <a:tc>
                  <a:txBody>
                    <a:bodyPr/>
                    <a:lstStyle/>
                    <a:p>
                      <a:pPr algn="ctr" fontAlgn="ctr"/>
                      <a:r>
                        <a:rPr lang="en-US" sz="800" u="none" strike="noStrike">
                          <a:effectLst/>
                        </a:rPr>
                        <a:t>6</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7.2</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Beam Diagnostics (Doppler Shift Measurement Unit)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105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7</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CEA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7.3</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Non-invasive profile monitor</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1 340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8</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CNRS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11.2</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Cryogenic Distribution Line; Spoke Linac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2 509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9</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France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CNRS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4.1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Spoke Cavities and Cryomodules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17 451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10</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Elettra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17.2</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Linac Magnets Power Converters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2 950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11</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Elettra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2.1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Linac Magnets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6 565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12</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Elettra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8.5</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Spoke RF Power Station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19 451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9633">
                <a:tc>
                  <a:txBody>
                    <a:bodyPr/>
                    <a:lstStyle/>
                    <a:p>
                      <a:pPr algn="ctr" fontAlgn="ctr"/>
                      <a:r>
                        <a:rPr lang="en-US" sz="800" u="none" strike="noStrike">
                          <a:effectLst/>
                        </a:rPr>
                        <a:t>13</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Elettra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7.4</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Wire Scanner Acquisition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502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dirty="0">
                          <a:effectLst/>
                        </a:rPr>
                        <a:t>***</a:t>
                      </a:r>
                      <a:endParaRPr lang="en-US" sz="8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765556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Kind Status IKRC (2)</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37</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2416475096"/>
              </p:ext>
            </p:extLst>
          </p:nvPr>
        </p:nvGraphicFramePr>
        <p:xfrm>
          <a:off x="0" y="1417638"/>
          <a:ext cx="9143998" cy="3235499"/>
        </p:xfrm>
        <a:graphic>
          <a:graphicData uri="http://schemas.openxmlformats.org/drawingml/2006/table">
            <a:tbl>
              <a:tblPr>
                <a:tableStyleId>{5C22544A-7EE6-4342-B048-85BDC9FD1C3A}</a:tableStyleId>
              </a:tblPr>
              <a:tblGrid>
                <a:gridCol w="509286"/>
                <a:gridCol w="611143"/>
                <a:gridCol w="611143"/>
                <a:gridCol w="611143"/>
                <a:gridCol w="611143"/>
                <a:gridCol w="2020940"/>
                <a:gridCol w="1222287"/>
                <a:gridCol w="611143"/>
                <a:gridCol w="953754"/>
                <a:gridCol w="409743"/>
                <a:gridCol w="611143"/>
                <a:gridCol w="361130"/>
              </a:tblGrid>
              <a:tr h="308143">
                <a:tc>
                  <a:txBody>
                    <a:bodyPr/>
                    <a:lstStyle/>
                    <a:p>
                      <a:pPr algn="ctr" fontAlgn="ctr"/>
                      <a:r>
                        <a:rPr lang="en-US" sz="800" u="none" strike="noStrike">
                          <a:effectLst/>
                        </a:rPr>
                        <a:t>14</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INFN Catania</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3.5</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Ion Source and Low-Energy Beam Transport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4 543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15</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Italy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INFN Milan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5.6</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Medium Beta Elliptical Cavities, Fabrication and Testing</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11 150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462214">
                <a:tc>
                  <a:txBody>
                    <a:bodyPr/>
                    <a:lstStyle/>
                    <a:p>
                      <a:pPr algn="ctr" fontAlgn="ctr"/>
                      <a:r>
                        <a:rPr lang="en-US" sz="800" u="none" strike="noStrike">
                          <a:effectLst/>
                        </a:rPr>
                        <a:t>16</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Norway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University of Oslo</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7.6</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Beam Diagnostics Imaging Systems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TA signed pending IKRC endorsement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2 041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 and Main Agreement</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4071">
                <a:tc>
                  <a:txBody>
                    <a:bodyPr/>
                    <a:lstStyle/>
                    <a:p>
                      <a:pPr algn="ctr" fontAlgn="ctr"/>
                      <a:r>
                        <a:rPr lang="en-US" sz="800" u="none" strike="noStrike">
                          <a:effectLst/>
                        </a:rPr>
                        <a:t>17</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IFJ PAN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10.1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Manpower for cryomodule tests in Lund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5 724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18</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IFJ PAN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17.3</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Power Converter Systems of the ESS Linac Project (PC Installation Phase I &amp; II)</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664,2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4071">
                <a:tc>
                  <a:txBody>
                    <a:bodyPr/>
                    <a:lstStyle/>
                    <a:p>
                      <a:pPr algn="ctr" fontAlgn="ctr"/>
                      <a:r>
                        <a:rPr lang="en-US" sz="800" u="none" strike="noStrike">
                          <a:effectLst/>
                        </a:rPr>
                        <a:t>19</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IFJ PAN</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8.6</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Manpower for installation of RF equipment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6 156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20</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PEG</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8.2</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LLRF System Units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4 496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 and Main Agreement</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21</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NCBJ</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6.1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Gamma Blockers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112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 and Main Agreement</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22</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Warsaw UT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8.7</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Phase-Reference Line</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 - HoA Signed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1 200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Signed TA and Main Agreement</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4071">
                <a:tc>
                  <a:txBody>
                    <a:bodyPr/>
                    <a:lstStyle/>
                    <a:p>
                      <a:pPr algn="ctr" fontAlgn="ctr"/>
                      <a:r>
                        <a:rPr lang="en-US" sz="800" u="none" strike="noStrike">
                          <a:effectLst/>
                        </a:rPr>
                        <a:t>23</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Wroclaw UT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11.1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Cryogenic distribution line, elliptical linac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6 650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154071">
                <a:tc>
                  <a:txBody>
                    <a:bodyPr/>
                    <a:lstStyle/>
                    <a:p>
                      <a:pPr algn="ctr" fontAlgn="ctr"/>
                      <a:r>
                        <a:rPr lang="en-US" sz="800" u="none" strike="noStrike">
                          <a:effectLst/>
                        </a:rPr>
                        <a:t>24</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Poland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Wroclaw UT</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11.3?</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Cryogenic distribution line, test stand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540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exists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a:effectLst/>
                        </a:rPr>
                        <a:t>***</a:t>
                      </a:r>
                      <a:endParaRPr lang="en-US" sz="800" b="0" i="0" u="none" strike="noStrike">
                        <a:solidFill>
                          <a:srgbClr val="000000"/>
                        </a:solidFill>
                        <a:effectLst/>
                        <a:latin typeface="Calibri" panose="020F0502020204030204" pitchFamily="34" charset="0"/>
                      </a:endParaRPr>
                    </a:p>
                  </a:txBody>
                  <a:tcPr marL="0" marR="0" marT="0" marB="0" anchor="b"/>
                </a:tc>
              </a:tr>
              <a:tr h="308143">
                <a:tc>
                  <a:txBody>
                    <a:bodyPr/>
                    <a:lstStyle/>
                    <a:p>
                      <a:pPr algn="ctr" fontAlgn="ctr"/>
                      <a:r>
                        <a:rPr lang="en-US" sz="800" u="none" strike="noStrike">
                          <a:effectLst/>
                        </a:rPr>
                        <a:t>25</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UK</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800" u="none" strike="noStrike">
                          <a:effectLst/>
                        </a:rPr>
                        <a:t>IKC</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STFC - Daresbury</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AIK 12.1</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Linac Warm Units (LWU)</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Planned</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r" fontAlgn="ctr"/>
                      <a:r>
                        <a:rPr lang="en-US" sz="800" u="none" strike="noStrike">
                          <a:effectLst/>
                        </a:rPr>
                        <a:t>        10 250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Draft TA exitss</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YES</a:t>
                      </a:r>
                      <a:endParaRPr lang="en-US" sz="800" b="1"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en-US" sz="800" u="none" strike="noStrike" dirty="0">
                          <a:effectLst/>
                        </a:rPr>
                        <a:t>*</a:t>
                      </a:r>
                      <a:endParaRPr lang="en-US" sz="800" b="0" i="0" u="none" strike="noStrike" dirty="0">
                        <a:solidFill>
                          <a:srgbClr val="000000"/>
                        </a:solidFill>
                        <a:effectLst/>
                        <a:latin typeface="Calibri" panose="020F0502020204030204" pitchFamily="34" charset="0"/>
                      </a:endParaRPr>
                    </a:p>
                  </a:txBody>
                  <a:tcPr marL="0" marR="0" marT="0" marB="0" anchor="b"/>
                </a:tc>
              </a:tr>
            </a:tbl>
          </a:graphicData>
        </a:graphic>
      </p:graphicFrame>
    </p:spTree>
    <p:extLst>
      <p:ext uri="{BB962C8B-B14F-4D97-AF65-F5344CB8AC3E}">
        <p14:creationId xmlns:p14="http://schemas.microsoft.com/office/powerpoint/2010/main" val="336264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2" y="45372"/>
            <a:ext cx="184628" cy="36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4" tIns="45712" rIns="91424" bIns="45712" numCol="1" anchor="ctr" anchorCtr="0" compatLnSpc="1">
            <a:prstTxWarp prst="textNoShape">
              <a:avLst/>
            </a:prstTxWarp>
            <a:spAutoFit/>
          </a:bodyPr>
          <a:lstStyle/>
          <a:p>
            <a:endParaRPr lang="en-US"/>
          </a:p>
        </p:txBody>
      </p:sp>
      <p:sp>
        <p:nvSpPr>
          <p:cNvPr id="14" name="Rectangle 15"/>
          <p:cNvSpPr>
            <a:spLocks noChangeArrowheads="1"/>
          </p:cNvSpPr>
          <p:nvPr/>
        </p:nvSpPr>
        <p:spPr bwMode="auto">
          <a:xfrm>
            <a:off x="2" y="273972"/>
            <a:ext cx="184628" cy="36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4" tIns="45712" rIns="91424" bIns="45712" numCol="1" anchor="ctr" anchorCtr="0" compatLnSpc="1">
            <a:prstTxWarp prst="textNoShape">
              <a:avLst/>
            </a:prstTxWarp>
            <a:spAutoFit/>
          </a:bodyPr>
          <a:lstStyle/>
          <a:p>
            <a:endParaRPr lang="en-US"/>
          </a:p>
        </p:txBody>
      </p:sp>
      <p:pic>
        <p:nvPicPr>
          <p:cNvPr id="8" name="Picture 7"/>
          <p:cNvPicPr/>
          <p:nvPr/>
        </p:nvPicPr>
        <p:blipFill>
          <a:blip r:embed="rId2" cstate="screen">
            <a:extLst>
              <a:ext uri="{28A0092B-C50C-407E-A947-70E740481C1C}">
                <a14:useLocalDpi xmlns:a14="http://schemas.microsoft.com/office/drawing/2010/main"/>
              </a:ext>
            </a:extLst>
          </a:blip>
          <a:stretch>
            <a:fillRect/>
          </a:stretch>
        </p:blipFill>
        <p:spPr>
          <a:xfrm>
            <a:off x="37727" y="1523045"/>
            <a:ext cx="6004629" cy="2575839"/>
          </a:xfrm>
          <a:prstGeom prst="rect">
            <a:avLst/>
          </a:prstGeom>
          <a:solidFill>
            <a:schemeClr val="bg1"/>
          </a:solidFill>
        </p:spPr>
      </p:pic>
      <p:sp>
        <p:nvSpPr>
          <p:cNvPr id="29" name="Rectangle 28"/>
          <p:cNvSpPr/>
          <p:nvPr/>
        </p:nvSpPr>
        <p:spPr>
          <a:xfrm>
            <a:off x="143932" y="1623078"/>
            <a:ext cx="4725688" cy="245887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GB"/>
          </a:p>
        </p:txBody>
      </p:sp>
      <p:sp>
        <p:nvSpPr>
          <p:cNvPr id="28" name="Rectangle 27"/>
          <p:cNvSpPr/>
          <p:nvPr/>
        </p:nvSpPr>
        <p:spPr>
          <a:xfrm>
            <a:off x="160866" y="3762533"/>
            <a:ext cx="608042" cy="554009"/>
          </a:xfrm>
          <a:prstGeom prst="rect">
            <a:avLst/>
          </a:prstGeom>
        </p:spPr>
        <p:txBody>
          <a:bodyPr wrap="square" lIns="91424" tIns="45712" rIns="91424" bIns="45712">
            <a:spAutoFit/>
          </a:bodyPr>
          <a:lstStyle/>
          <a:p>
            <a:r>
              <a:rPr lang="en-GB" sz="1500" b="1" dirty="0">
                <a:solidFill>
                  <a:schemeClr val="tx2">
                    <a:lumMod val="60000"/>
                    <a:lumOff val="40000"/>
                  </a:schemeClr>
                </a:solidFill>
              </a:rPr>
              <a:t>Part I </a:t>
            </a:r>
            <a:endParaRPr lang="en-GB" sz="1500" dirty="0"/>
          </a:p>
        </p:txBody>
      </p:sp>
      <p:sp>
        <p:nvSpPr>
          <p:cNvPr id="31" name="Rectangle 30"/>
          <p:cNvSpPr/>
          <p:nvPr/>
        </p:nvSpPr>
        <p:spPr>
          <a:xfrm>
            <a:off x="4886556" y="3897285"/>
            <a:ext cx="665683" cy="554009"/>
          </a:xfrm>
          <a:prstGeom prst="rect">
            <a:avLst/>
          </a:prstGeom>
        </p:spPr>
        <p:txBody>
          <a:bodyPr wrap="square" lIns="91424" tIns="45712" rIns="91424" bIns="45712">
            <a:spAutoFit/>
          </a:bodyPr>
          <a:lstStyle/>
          <a:p>
            <a:r>
              <a:rPr lang="en-GB" sz="1500" b="1" dirty="0">
                <a:solidFill>
                  <a:srgbClr val="FF0000"/>
                </a:solidFill>
              </a:rPr>
              <a:t>Part II</a:t>
            </a:r>
            <a:endParaRPr lang="en-GB" sz="1500" dirty="0">
              <a:solidFill>
                <a:srgbClr val="FF0000"/>
              </a:solidFill>
            </a:endParaRPr>
          </a:p>
        </p:txBody>
      </p:sp>
      <p:sp>
        <p:nvSpPr>
          <p:cNvPr id="23" name="Rectangle 22"/>
          <p:cNvSpPr/>
          <p:nvPr/>
        </p:nvSpPr>
        <p:spPr>
          <a:xfrm>
            <a:off x="4923575" y="1710534"/>
            <a:ext cx="547045" cy="226168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GB"/>
          </a:p>
        </p:txBody>
      </p:sp>
      <p:sp>
        <p:nvSpPr>
          <p:cNvPr id="5" name="TextBox 4"/>
          <p:cNvSpPr txBox="1"/>
          <p:nvPr/>
        </p:nvSpPr>
        <p:spPr>
          <a:xfrm>
            <a:off x="102345" y="1350410"/>
            <a:ext cx="2065866" cy="323165"/>
          </a:xfrm>
          <a:prstGeom prst="rect">
            <a:avLst/>
          </a:prstGeom>
          <a:noFill/>
        </p:spPr>
        <p:txBody>
          <a:bodyPr wrap="square" lIns="91424" tIns="45712" rIns="91424" bIns="45712" rtlCol="0">
            <a:spAutoFit/>
          </a:bodyPr>
          <a:lstStyle/>
          <a:p>
            <a:pPr>
              <a:spcBef>
                <a:spcPts val="1200"/>
              </a:spcBef>
            </a:pPr>
            <a:r>
              <a:rPr lang="en-US" sz="1500" b="1" dirty="0"/>
              <a:t>Electrical schematic</a:t>
            </a:r>
          </a:p>
        </p:txBody>
      </p:sp>
      <p:pic>
        <p:nvPicPr>
          <p:cNvPr id="15" name="Picture 2" descr="C:\Users\carlosmartins\Documents\KLYS_MOD - Proto Develop\Photos\LTH upon reception\IMG_119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28569" y="1523045"/>
            <a:ext cx="2261125" cy="3014833"/>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868" y="4220449"/>
            <a:ext cx="3694113" cy="2524125"/>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a:off x="1866900" y="4098883"/>
            <a:ext cx="414866" cy="452180"/>
          </a:xfrm>
          <a:prstGeom prst="downArrow">
            <a:avLst/>
          </a:prstGeom>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GB"/>
          </a:p>
        </p:txBody>
      </p:sp>
      <p:sp>
        <p:nvSpPr>
          <p:cNvPr id="16" name="Down Arrow 15"/>
          <p:cNvSpPr/>
          <p:nvPr/>
        </p:nvSpPr>
        <p:spPr>
          <a:xfrm rot="16200000">
            <a:off x="5702436" y="3279618"/>
            <a:ext cx="414866" cy="820465"/>
          </a:xfrm>
          <a:prstGeom prst="downArrow">
            <a:avLst/>
          </a:prstGeom>
          <a:solidFill>
            <a:srgbClr val="FF505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GB"/>
          </a:p>
        </p:txBody>
      </p:sp>
      <p:sp>
        <p:nvSpPr>
          <p:cNvPr id="17" name="Title 1"/>
          <p:cNvSpPr>
            <a:spLocks noGrp="1"/>
          </p:cNvSpPr>
          <p:nvPr>
            <p:ph type="title"/>
          </p:nvPr>
        </p:nvSpPr>
        <p:spPr>
          <a:xfrm>
            <a:off x="457202" y="274638"/>
            <a:ext cx="7139136" cy="1143000"/>
          </a:xfrm>
        </p:spPr>
        <p:txBody>
          <a:bodyPr/>
          <a:lstStyle/>
          <a:p>
            <a:r>
              <a:rPr lang="en-US" dirty="0" smtClean="0"/>
              <a:t>Modulator SML proto status March 2016</a:t>
            </a:r>
            <a:endParaRPr lang="en-US" dirty="0"/>
          </a:p>
        </p:txBody>
      </p:sp>
      <p:sp>
        <p:nvSpPr>
          <p:cNvPr id="3" name="TextBox 2"/>
          <p:cNvSpPr txBox="1"/>
          <p:nvPr/>
        </p:nvSpPr>
        <p:spPr>
          <a:xfrm>
            <a:off x="7296152" y="4819652"/>
            <a:ext cx="1739900" cy="830997"/>
          </a:xfrm>
          <a:prstGeom prst="rect">
            <a:avLst/>
          </a:prstGeom>
          <a:noFill/>
          <a:ln>
            <a:solidFill>
              <a:schemeClr val="accent1"/>
            </a:solidFill>
          </a:ln>
        </p:spPr>
        <p:txBody>
          <a:bodyPr wrap="square" lIns="91424" tIns="45712" rIns="91424" bIns="45712" rtlCol="0">
            <a:spAutoFit/>
          </a:bodyPr>
          <a:lstStyle/>
          <a:p>
            <a:r>
              <a:rPr lang="en-US" sz="1600" dirty="0"/>
              <a:t>90 kV operation</a:t>
            </a:r>
          </a:p>
          <a:p>
            <a:endParaRPr lang="en-US" sz="1600" dirty="0"/>
          </a:p>
          <a:p>
            <a:r>
              <a:rPr lang="en-US" sz="1600" dirty="0"/>
              <a:t>Closed loop</a:t>
            </a:r>
          </a:p>
        </p:txBody>
      </p:sp>
      <p:pic>
        <p:nvPicPr>
          <p:cNvPr id="7170" name="Picture 2" descr="C:\Users\anderssunesson\AppData\Local\Microsoft\Windows\Temporary Internet Files\Content.Outlook\P7BOT298\photo.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942846" y="4330487"/>
            <a:ext cx="3196204" cy="241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642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3"/>
          <p:cNvSpPr>
            <a:spLocks noGrp="1"/>
          </p:cNvSpPr>
          <p:nvPr>
            <p:ph type="sldNum" sz="quarter" idx="12"/>
          </p:nvPr>
        </p:nvSpPr>
        <p:spPr>
          <a:xfrm>
            <a:off x="8893971" y="7289935"/>
            <a:ext cx="241102" cy="250031"/>
          </a:xfrm>
          <a:prstGeom prst="rect">
            <a:avLst/>
          </a:prstGeom>
        </p:spPr>
        <p:txBody>
          <a:bodyPr lIns="64276" tIns="32139" rIns="64276" bIns="32139"/>
          <a:lstStyle/>
          <a:p>
            <a:fld id="{56C41586-D860-644E-9CFF-C0246DBDABBD}" type="slidenum">
              <a:rPr lang="en-US"/>
              <a:pPr/>
              <a:t>39</a:t>
            </a:fld>
            <a:endParaRPr lang="en-US"/>
          </a:p>
        </p:txBody>
      </p:sp>
      <p:pic>
        <p:nvPicPr>
          <p:cNvPr id="9218"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5" y="1473530"/>
            <a:ext cx="9161859"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9219" name="Group 3"/>
          <p:cNvGraphicFramePr>
            <a:graphicFrameLocks noGrp="1"/>
          </p:cNvGraphicFramePr>
          <p:nvPr>
            <p:extLst>
              <p:ext uri="{D42A27DB-BD31-4B8C-83A1-F6EECF244321}">
                <p14:modId xmlns:p14="http://schemas.microsoft.com/office/powerpoint/2010/main" val="3152485043"/>
              </p:ext>
            </p:extLst>
          </p:nvPr>
        </p:nvGraphicFramePr>
        <p:xfrm>
          <a:off x="383979" y="3213403"/>
          <a:ext cx="8358185" cy="3446149"/>
        </p:xfrm>
        <a:graphic>
          <a:graphicData uri="http://schemas.openxmlformats.org/drawingml/2006/table">
            <a:tbl>
              <a:tblPr/>
              <a:tblGrid>
                <a:gridCol w="1178123"/>
                <a:gridCol w="1152525"/>
                <a:gridCol w="1455539"/>
                <a:gridCol w="1357312"/>
                <a:gridCol w="750093"/>
                <a:gridCol w="919757"/>
                <a:gridCol w="1544836"/>
              </a:tblGrid>
              <a:tr h="471487">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endParaRPr kumimoji="0" lang="en-US" sz="1900" b="0" i="0" u="none" strike="noStrike" cap="none" normalizeH="0" baseline="0" dirty="0">
                        <a:ln>
                          <a:noFill/>
                        </a:ln>
                        <a:solidFill>
                          <a:srgbClr val="FFFFFF"/>
                        </a:solidFill>
                        <a:effectLst/>
                        <a:latin typeface="Gill Sans Light" charset="0"/>
                        <a:ea typeface="ヒラギノ角ゴ ProN W3" charset="0"/>
                        <a:cs typeface="ヒラギノ角ゴ ProN W3" charset="0"/>
                        <a:sym typeface="Gill Sans Light"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Energy (MeV)</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dirty="0" smtClean="0">
                          <a:ln>
                            <a:noFill/>
                          </a:ln>
                          <a:solidFill>
                            <a:srgbClr val="FFFFFF"/>
                          </a:solidFill>
                          <a:effectLst/>
                          <a:latin typeface="Gill Sans" charset="0"/>
                          <a:ea typeface="ヒラギノ角ゴ ProN W3" charset="0"/>
                          <a:cs typeface="Gill Sans" charset="0"/>
                          <a:sym typeface="Gill Sans" charset="0"/>
                        </a:rPr>
                        <a:t>Frequency /MHz</a:t>
                      </a:r>
                      <a:endParaRPr kumimoji="0" lang="en-US" sz="13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Cavities</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a:ln>
                            <a:noFill/>
                          </a:ln>
                          <a:solidFill>
                            <a:srgbClr val="FFFFFF"/>
                          </a:solidFill>
                          <a:effectLst/>
                          <a:latin typeface="Gill Sans" charset="0"/>
                          <a:ea typeface="ヒラギノ角ゴ ProN W3" charset="0"/>
                          <a:cs typeface="Lucida Grande" charset="0"/>
                          <a:sym typeface="Gill Sans" charset="0"/>
                        </a:rPr>
                        <a:t>βg</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dirty="0" smtClean="0">
                          <a:ln>
                            <a:noFill/>
                          </a:ln>
                          <a:solidFill>
                            <a:srgbClr val="FFFFFF"/>
                          </a:solidFill>
                          <a:effectLst/>
                          <a:latin typeface="Gill Sans" charset="0"/>
                          <a:ea typeface="ヒラギノ角ゴ ProN W3" charset="0"/>
                          <a:cs typeface="Gill Sans" charset="0"/>
                          <a:sym typeface="Gill Sans" charset="0"/>
                        </a:rPr>
                        <a:t>Temp / K</a:t>
                      </a:r>
                      <a:endParaRPr kumimoji="0" lang="en-US" sz="13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dirty="0" smtClean="0">
                          <a:ln>
                            <a:noFill/>
                          </a:ln>
                          <a:solidFill>
                            <a:srgbClr val="FFFFFF"/>
                          </a:solidFill>
                          <a:effectLst/>
                          <a:latin typeface="Gill Sans" charset="0"/>
                          <a:ea typeface="ヒラギノ角ゴ ProN W3" charset="0"/>
                          <a:cs typeface="Gill Sans" charset="0"/>
                          <a:sym typeface="Gill Sans" charset="0"/>
                        </a:rPr>
                        <a:t>RF power /kW</a:t>
                      </a:r>
                      <a:endParaRPr kumimoji="0" lang="en-US" sz="1300" b="1" i="0" u="none" strike="noStrike" cap="none" normalizeH="0" baseline="0" dirty="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FF0000"/>
                          </a:solidFill>
                          <a:effectLst/>
                          <a:latin typeface="Gill Sans" charset="0"/>
                          <a:ea typeface="ヒラギノ角ゴ ProN W3" charset="0"/>
                          <a:cs typeface="Gill Sans" charset="0"/>
                          <a:sym typeface="Gill Sans" charset="0"/>
                        </a:rPr>
                        <a:t>Source</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chemeClr val="accent6">
                              <a:lumMod val="75000"/>
                            </a:schemeClr>
                          </a:solidFill>
                          <a:effectLst/>
                          <a:latin typeface="Gill Sans" charset="0"/>
                          <a:ea typeface="ヒラギノ角ゴ ProN W3" charset="0"/>
                          <a:cs typeface="Gill Sans" charset="0"/>
                          <a:sym typeface="Gill Sans" charset="0"/>
                        </a:rPr>
                        <a:t>LEBT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0.075</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FF6600"/>
                          </a:solidFill>
                          <a:effectLst/>
                          <a:latin typeface="Gill Sans" charset="0"/>
                          <a:ea typeface="ヒラギノ角ゴ ProN W3" charset="0"/>
                          <a:cs typeface="Gill Sans" charset="0"/>
                          <a:sym typeface="Gill Sans" charset="0"/>
                        </a:rPr>
                        <a:t>RFQ</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1600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FFFF00"/>
                          </a:solidFill>
                          <a:effectLst>
                            <a:outerShdw blurRad="38100" dist="38100" dir="2700000" algn="tl">
                              <a:srgbClr val="000000">
                                <a:alpha val="43137"/>
                              </a:srgbClr>
                            </a:outerShdw>
                          </a:effectLst>
                          <a:latin typeface="Gill Sans" charset="0"/>
                          <a:ea typeface="ヒラギノ角ゴ ProN W3" charset="0"/>
                          <a:cs typeface="Gill Sans" charset="0"/>
                          <a:sym typeface="Gill Sans" charset="0"/>
                        </a:rPr>
                        <a:t>MEBT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3.6</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FFFF00"/>
                          </a:solidFill>
                          <a:effectLst>
                            <a:outerShdw blurRad="38100" dist="38100" dir="2700000" algn="tl">
                              <a:srgbClr val="000000">
                                <a:alpha val="45000"/>
                              </a:srgbClr>
                            </a:outerShdw>
                          </a:effectLst>
                          <a:latin typeface="Gill Sans" charset="0"/>
                          <a:ea typeface="ヒラギノ角ゴ ProN W3" charset="0"/>
                          <a:cs typeface="Gill Sans" charset="0"/>
                          <a:sym typeface="Gill Sans" charset="0"/>
                        </a:rPr>
                        <a:t>DTL</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90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2200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2E6FFD"/>
                          </a:solidFill>
                          <a:effectLst/>
                          <a:latin typeface="Gill Sans" charset="0"/>
                          <a:ea typeface="ヒラギノ角ゴ ProN W3" charset="0"/>
                          <a:cs typeface="Gill Sans" charset="0"/>
                          <a:sym typeface="Gill Sans" charset="0"/>
                        </a:rPr>
                        <a:t>Spoke</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220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26 (2/CM)</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0.5 </a:t>
                      </a:r>
                      <a:r>
                        <a:rPr kumimoji="0" lang="en-US" sz="1100" b="0" i="0" u="none" strike="noStrike" cap="none" normalizeH="0" baseline="0">
                          <a:ln>
                            <a:noFill/>
                          </a:ln>
                          <a:solidFill>
                            <a:srgbClr val="4D6165"/>
                          </a:solidFill>
                          <a:effectLst/>
                          <a:latin typeface="Gill Sans" charset="0"/>
                          <a:ea typeface="ヒラギノ角ゴ ProN W3" charset="0"/>
                          <a:cs typeface="Lucida Grande" charset="0"/>
                          <a:sym typeface="Gill Sans" charset="0"/>
                        </a:rPr>
                        <a:t>β</a:t>
                      </a:r>
                      <a:r>
                        <a:rPr kumimoji="0" lang="en-US" sz="1100" b="0" i="0" u="none" strike="noStrike" cap="none" normalizeH="0" baseline="-6000">
                          <a:ln>
                            <a:noFill/>
                          </a:ln>
                          <a:solidFill>
                            <a:srgbClr val="4D6165"/>
                          </a:solidFill>
                          <a:effectLst/>
                          <a:latin typeface="Gill Sans" charset="0"/>
                          <a:ea typeface="ヒラギノ角ゴ ProN W3" charset="0"/>
                          <a:cs typeface="Gill Sans" charset="0"/>
                          <a:sym typeface="Gill Sans" charset="0"/>
                        </a:rPr>
                        <a:t>opt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330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smtClean="0">
                          <a:ln>
                            <a:noFill/>
                          </a:ln>
                          <a:solidFill>
                            <a:srgbClr val="2E72C6"/>
                          </a:solidFill>
                          <a:effectLst/>
                          <a:latin typeface="Gill Sans" charset="0"/>
                          <a:ea typeface="ヒラギノ角ゴ ProN W3" charset="0"/>
                          <a:cs typeface="Lucida Grande" charset="0"/>
                          <a:sym typeface="Gill Sans" charset="0"/>
                        </a:rPr>
                        <a:t>Medium </a:t>
                      </a:r>
                      <a:r>
                        <a:rPr kumimoji="0" lang="en-US" sz="1600" b="1" i="0" u="none" strike="noStrike" cap="none" normalizeH="0" baseline="0" dirty="0">
                          <a:ln>
                            <a:noFill/>
                          </a:ln>
                          <a:solidFill>
                            <a:srgbClr val="2E72C6"/>
                          </a:solidFill>
                          <a:effectLst/>
                          <a:latin typeface="Gill Sans" charset="0"/>
                          <a:ea typeface="ヒラギノ角ゴ ProN W3" charset="0"/>
                          <a:cs typeface="Lucida Grande" charset="0"/>
                          <a:sym typeface="Gill Sans" charset="0"/>
                        </a:rPr>
                        <a:t>β</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571</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704.42</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36 (4/CM)</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0.67</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870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2491FF"/>
                          </a:solidFill>
                          <a:effectLst/>
                          <a:latin typeface="Gill Sans" charset="0"/>
                          <a:ea typeface="ヒラギノ角ゴ ProN W3" charset="0"/>
                          <a:cs typeface="Lucida Grande" charset="0"/>
                          <a:sym typeface="Gill Sans" charset="0"/>
                        </a:rPr>
                        <a:t>High β</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704.42</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84 (4/CM)</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0.86</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smtClean="0">
                          <a:ln>
                            <a:noFill/>
                          </a:ln>
                          <a:solidFill>
                            <a:srgbClr val="4D6165"/>
                          </a:solidFill>
                          <a:effectLst/>
                          <a:latin typeface="Gill Sans" charset="0"/>
                          <a:ea typeface="ヒラギノ角ゴ ProN W3" charset="0"/>
                          <a:cs typeface="Gill Sans" charset="0"/>
                          <a:sym typeface="Gill Sans" charset="0"/>
                        </a:rPr>
                        <a:t>1100</a:t>
                      </a:r>
                      <a:endPar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30518">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dirty="0">
                          <a:ln>
                            <a:noFill/>
                          </a:ln>
                          <a:solidFill>
                            <a:srgbClr val="D000D0"/>
                          </a:solidFill>
                          <a:effectLst/>
                          <a:latin typeface="Gill Sans" charset="0"/>
                          <a:ea typeface="ヒラギノ角ゴ ProN W3" charset="0"/>
                          <a:cs typeface="Gill Sans" charset="0"/>
                          <a:sym typeface="Gill Sans" charset="0"/>
                        </a:rPr>
                        <a:t>HEBT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2000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~300</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dirty="0">
                          <a:ln>
                            <a:noFill/>
                          </a:ln>
                          <a:solidFill>
                            <a:srgbClr val="4D6165"/>
                          </a:solidFill>
                          <a:effectLst/>
                          <a:latin typeface="Gill Sans" charset="0"/>
                          <a:ea typeface="ヒラギノ角ゴ ProN W3" charset="0"/>
                          <a:cs typeface="Gill Sans" charset="0"/>
                          <a:sym typeface="Gill Sans" charset="0"/>
                        </a:rPr>
                        <a: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grpSp>
        <p:nvGrpSpPr>
          <p:cNvPr id="9506" name="Group 290"/>
          <p:cNvGrpSpPr>
            <a:grpSpLocks/>
          </p:cNvGrpSpPr>
          <p:nvPr/>
        </p:nvGrpSpPr>
        <p:grpSpPr bwMode="auto">
          <a:xfrm>
            <a:off x="187526" y="1913148"/>
            <a:ext cx="8822531" cy="1143001"/>
            <a:chOff x="0" y="29"/>
            <a:chExt cx="7904" cy="1024"/>
          </a:xfrm>
        </p:grpSpPr>
        <p:sp>
          <p:nvSpPr>
            <p:cNvPr id="9448" name="AutoShape 232"/>
            <p:cNvSpPr>
              <a:spLocks/>
            </p:cNvSpPr>
            <p:nvPr/>
          </p:nvSpPr>
          <p:spPr bwMode="auto">
            <a:xfrm>
              <a:off x="3440" y="408"/>
              <a:ext cx="608" cy="296"/>
            </a:xfrm>
            <a:prstGeom prst="roundRect">
              <a:avLst>
                <a:gd name="adj" fmla="val 29727"/>
              </a:avLst>
            </a:prstGeom>
            <a:solidFill>
              <a:srgbClr val="0000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dirty="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9449" name="AutoShape 233"/>
            <p:cNvSpPr>
              <a:spLocks/>
            </p:cNvSpPr>
            <p:nvPr/>
          </p:nvSpPr>
          <p:spPr bwMode="auto">
            <a:xfrm>
              <a:off x="4168" y="408"/>
              <a:ext cx="779" cy="296"/>
            </a:xfrm>
            <a:prstGeom prst="roundRect">
              <a:avLst>
                <a:gd name="adj" fmla="val 27023"/>
              </a:avLst>
            </a:prstGeom>
            <a:solidFill>
              <a:srgbClr val="2E72C6">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9450" name="AutoShape 234"/>
            <p:cNvSpPr>
              <a:spLocks/>
            </p:cNvSpPr>
            <p:nvPr/>
          </p:nvSpPr>
          <p:spPr bwMode="auto">
            <a:xfrm>
              <a:off x="5098" y="404"/>
              <a:ext cx="801" cy="304"/>
            </a:xfrm>
            <a:prstGeom prst="roundRect">
              <a:avLst>
                <a:gd name="adj" fmla="val 26315"/>
              </a:avLst>
            </a:prstGeom>
            <a:solidFill>
              <a:srgbClr val="2491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dirty="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9451" name="AutoShape 235"/>
            <p:cNvSpPr>
              <a:spLocks/>
            </p:cNvSpPr>
            <p:nvPr/>
          </p:nvSpPr>
          <p:spPr bwMode="auto">
            <a:xfrm>
              <a:off x="2736" y="408"/>
              <a:ext cx="488" cy="296"/>
            </a:xfrm>
            <a:prstGeom prst="roundRect">
              <a:avLst>
                <a:gd name="adj" fmla="val 21620"/>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b="1" dirty="0">
                  <a:solidFill>
                    <a:srgbClr val="000000"/>
                  </a:solidFill>
                  <a:latin typeface="Gill Sans" charset="0"/>
                  <a:ea typeface="ＭＳ Ｐゴシック" charset="0"/>
                  <a:cs typeface="Gill Sans" charset="0"/>
                  <a:sym typeface="Gill Sans" charset="0"/>
                </a:rPr>
                <a:t>DTL</a:t>
              </a:r>
            </a:p>
          </p:txBody>
        </p:sp>
        <p:sp>
          <p:nvSpPr>
            <p:cNvPr id="9452" name="AutoShape 236"/>
            <p:cNvSpPr>
              <a:spLocks/>
            </p:cNvSpPr>
            <p:nvPr/>
          </p:nvSpPr>
          <p:spPr bwMode="auto">
            <a:xfrm>
              <a:off x="2080" y="408"/>
              <a:ext cx="544" cy="296"/>
            </a:xfrm>
            <a:prstGeom prst="roundRect">
              <a:avLst>
                <a:gd name="adj" fmla="val 29727"/>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b="1" dirty="0">
                  <a:solidFill>
                    <a:srgbClr val="000000"/>
                  </a:solidFill>
                  <a:latin typeface="Gill Sans" charset="0"/>
                  <a:ea typeface="ＭＳ Ｐゴシック" charset="0"/>
                  <a:cs typeface="Gill Sans" charset="0"/>
                  <a:sym typeface="Gill Sans" charset="0"/>
                </a:rPr>
                <a:t>MEBT</a:t>
              </a:r>
            </a:p>
          </p:txBody>
        </p:sp>
        <p:sp>
          <p:nvSpPr>
            <p:cNvPr id="9453" name="AutoShape 237"/>
            <p:cNvSpPr>
              <a:spLocks/>
            </p:cNvSpPr>
            <p:nvPr/>
          </p:nvSpPr>
          <p:spPr bwMode="auto">
            <a:xfrm>
              <a:off x="1408" y="408"/>
              <a:ext cx="548" cy="296"/>
            </a:xfrm>
            <a:prstGeom prst="roundRect">
              <a:avLst>
                <a:gd name="adj" fmla="val 29727"/>
              </a:avLst>
            </a:prstGeom>
            <a:solidFill>
              <a:srgbClr val="FF66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dirty="0">
                  <a:solidFill>
                    <a:schemeClr val="bg1"/>
                  </a:solidFill>
                  <a:effectLst>
                    <a:outerShdw blurRad="38100" dist="38100" dir="2700000" algn="tl">
                      <a:srgbClr val="000000">
                        <a:alpha val="43137"/>
                      </a:srgbClr>
                    </a:outerShdw>
                  </a:effectLst>
                  <a:latin typeface="Gill Sans" charset="0"/>
                  <a:ea typeface="ＭＳ Ｐゴシック" charset="0"/>
                  <a:cs typeface="Gill Sans" charset="0"/>
                  <a:sym typeface="Gill Sans" charset="0"/>
                </a:rPr>
                <a:t>RFQ</a:t>
              </a:r>
            </a:p>
          </p:txBody>
        </p:sp>
        <p:sp>
          <p:nvSpPr>
            <p:cNvPr id="9454" name="AutoShape 238"/>
            <p:cNvSpPr>
              <a:spLocks/>
            </p:cNvSpPr>
            <p:nvPr/>
          </p:nvSpPr>
          <p:spPr bwMode="auto">
            <a:xfrm>
              <a:off x="768" y="408"/>
              <a:ext cx="548" cy="296"/>
            </a:xfrm>
            <a:prstGeom prst="roundRect">
              <a:avLst>
                <a:gd name="adj" fmla="val 27023"/>
              </a:avLst>
            </a:prstGeom>
            <a:solidFill>
              <a:schemeClr val="accent6">
                <a:alpha val="89999"/>
              </a:scheme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dirty="0">
                  <a:solidFill>
                    <a:schemeClr val="bg1"/>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9455" name="AutoShape 239"/>
            <p:cNvSpPr>
              <a:spLocks/>
            </p:cNvSpPr>
            <p:nvPr/>
          </p:nvSpPr>
          <p:spPr bwMode="auto">
            <a:xfrm>
              <a:off x="0" y="408"/>
              <a:ext cx="664" cy="296"/>
            </a:xfrm>
            <a:prstGeom prst="roundRect">
              <a:avLst>
                <a:gd name="adj" fmla="val 24324"/>
              </a:avLst>
            </a:prstGeom>
            <a:solidFill>
              <a:srgbClr val="FF0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dirty="0">
                  <a:solidFill>
                    <a:schemeClr val="bg1"/>
                  </a:solidFill>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9456" name="AutoShape 240"/>
            <p:cNvSpPr>
              <a:spLocks/>
            </p:cNvSpPr>
            <p:nvPr/>
          </p:nvSpPr>
          <p:spPr bwMode="auto">
            <a:xfrm>
              <a:off x="6040" y="408"/>
              <a:ext cx="1136" cy="296"/>
            </a:xfrm>
            <a:prstGeom prst="roundRect">
              <a:avLst>
                <a:gd name="adj" fmla="val 18917"/>
              </a:avLst>
            </a:prstGeom>
            <a:solidFill>
              <a:srgbClr val="D000D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0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9457"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3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9458"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59"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0"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1"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2"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3"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4"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5"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6"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7"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8"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9" name="Rectangle 253"/>
            <p:cNvSpPr>
              <a:spLocks/>
            </p:cNvSpPr>
            <p:nvPr/>
          </p:nvSpPr>
          <p:spPr bwMode="auto">
            <a:xfrm>
              <a:off x="923"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2.4 m</a:t>
              </a:r>
            </a:p>
          </p:txBody>
        </p:sp>
        <p:sp>
          <p:nvSpPr>
            <p:cNvPr id="9470"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1"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2" name="Rectangle 256"/>
            <p:cNvSpPr>
              <a:spLocks/>
            </p:cNvSpPr>
            <p:nvPr/>
          </p:nvSpPr>
          <p:spPr bwMode="auto">
            <a:xfrm>
              <a:off x="157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4.5 m</a:t>
              </a:r>
            </a:p>
          </p:txBody>
        </p:sp>
        <p:sp>
          <p:nvSpPr>
            <p:cNvPr id="9473"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4"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5" name="Rectangle 259"/>
            <p:cNvSpPr>
              <a:spLocks/>
            </p:cNvSpPr>
            <p:nvPr/>
          </p:nvSpPr>
          <p:spPr bwMode="auto">
            <a:xfrm>
              <a:off x="2231"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3.6 m</a:t>
              </a:r>
            </a:p>
          </p:txBody>
        </p:sp>
        <p:sp>
          <p:nvSpPr>
            <p:cNvPr id="9476"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7"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8" name="Rectangle 262"/>
            <p:cNvSpPr>
              <a:spLocks/>
            </p:cNvSpPr>
            <p:nvPr/>
          </p:nvSpPr>
          <p:spPr bwMode="auto">
            <a:xfrm>
              <a:off x="2840" y="221"/>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 40 m</a:t>
              </a:r>
            </a:p>
          </p:txBody>
        </p:sp>
        <p:sp>
          <p:nvSpPr>
            <p:cNvPr id="9479"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0"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1" name="Rectangle 265"/>
            <p:cNvSpPr>
              <a:spLocks/>
            </p:cNvSpPr>
            <p:nvPr/>
          </p:nvSpPr>
          <p:spPr bwMode="auto">
            <a:xfrm>
              <a:off x="361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54 m</a:t>
              </a:r>
            </a:p>
          </p:txBody>
        </p:sp>
        <p:sp>
          <p:nvSpPr>
            <p:cNvPr id="9482"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3"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4"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75 m</a:t>
              </a:r>
            </a:p>
          </p:txBody>
        </p:sp>
        <p:sp>
          <p:nvSpPr>
            <p:cNvPr id="9485"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6"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7"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179 m</a:t>
              </a:r>
            </a:p>
          </p:txBody>
        </p:sp>
        <p:sp>
          <p:nvSpPr>
            <p:cNvPr id="9488"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89"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0"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1"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2"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3"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4"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75 keV</a:t>
              </a:r>
            </a:p>
          </p:txBody>
        </p:sp>
        <p:sp>
          <p:nvSpPr>
            <p:cNvPr id="9495" name="Rectangle 279"/>
            <p:cNvSpPr>
              <a:spLocks/>
            </p:cNvSpPr>
            <p:nvPr/>
          </p:nvSpPr>
          <p:spPr bwMode="auto">
            <a:xfrm>
              <a:off x="1844" y="89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3.6 MeV</a:t>
              </a:r>
            </a:p>
          </p:txBody>
        </p:sp>
        <p:sp>
          <p:nvSpPr>
            <p:cNvPr id="9496"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90 MeV</a:t>
              </a:r>
            </a:p>
          </p:txBody>
        </p:sp>
        <p:sp>
          <p:nvSpPr>
            <p:cNvPr id="9497"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220 MeV</a:t>
              </a:r>
            </a:p>
          </p:txBody>
        </p:sp>
        <p:sp>
          <p:nvSpPr>
            <p:cNvPr id="9498"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dirty="0">
                  <a:solidFill>
                    <a:srgbClr val="000000"/>
                  </a:solidFill>
                  <a:latin typeface="Gill Sans" charset="0"/>
                  <a:ea typeface="ＭＳ Ｐゴシック" charset="0"/>
                  <a:cs typeface="Gill Sans" charset="0"/>
                  <a:sym typeface="Gill Sans" charset="0"/>
                </a:rPr>
                <a:t>571 MeV</a:t>
              </a:r>
            </a:p>
          </p:txBody>
        </p:sp>
        <p:sp>
          <p:nvSpPr>
            <p:cNvPr id="9499"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2000 MeV</a:t>
              </a:r>
            </a:p>
          </p:txBody>
        </p:sp>
        <p:sp>
          <p:nvSpPr>
            <p:cNvPr id="9500" name="Rectangle 284"/>
            <p:cNvSpPr>
              <a:spLocks/>
            </p:cNvSpPr>
            <p:nvPr/>
          </p:nvSpPr>
          <p:spPr bwMode="auto">
            <a:xfrm>
              <a:off x="2424"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352.21 MHz</a:t>
              </a:r>
            </a:p>
          </p:txBody>
        </p:sp>
        <p:sp>
          <p:nvSpPr>
            <p:cNvPr id="9501" name="Rectangle 285"/>
            <p:cNvSpPr>
              <a:spLocks/>
            </p:cNvSpPr>
            <p:nvPr/>
          </p:nvSpPr>
          <p:spPr bwMode="auto">
            <a:xfrm>
              <a:off x="475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dirty="0">
                  <a:solidFill>
                    <a:srgbClr val="000000"/>
                  </a:solidFill>
                  <a:latin typeface="Gill Sans" charset="0"/>
                  <a:ea typeface="ＭＳ Ｐゴシック" charset="0"/>
                  <a:cs typeface="Gill Sans" charset="0"/>
                  <a:sym typeface="Gill Sans" charset="0"/>
                </a:rPr>
                <a:t>704.42 MHz</a:t>
              </a:r>
            </a:p>
          </p:txBody>
        </p:sp>
        <p:sp>
          <p:nvSpPr>
            <p:cNvPr id="9502"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3"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4"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5"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
        <p:nvSpPr>
          <p:cNvPr id="65" name="Title 1"/>
          <p:cNvSpPr txBox="1">
            <a:spLocks/>
          </p:cNvSpPr>
          <p:nvPr/>
        </p:nvSpPr>
        <p:spPr>
          <a:xfrm>
            <a:off x="453186" y="276638"/>
            <a:ext cx="7139136" cy="1143000"/>
          </a:xfrm>
          <a:prstGeom prst="rect">
            <a:avLst/>
          </a:prstGeom>
        </p:spPr>
        <p:txBody>
          <a:bodyPr vert="horz" lIns="91424" tIns="45712" rIns="91424" bIns="45712"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dirty="0" smtClean="0"/>
              <a:t>RF </a:t>
            </a:r>
            <a:r>
              <a:rPr lang="en-US" dirty="0" smtClean="0"/>
              <a:t>Technical performances</a:t>
            </a:r>
            <a:endParaRPr lang="en-US" dirty="0"/>
          </a:p>
        </p:txBody>
      </p:sp>
    </p:spTree>
    <p:extLst>
      <p:ext uri="{BB962C8B-B14F-4D97-AF65-F5344CB8AC3E}">
        <p14:creationId xmlns:p14="http://schemas.microsoft.com/office/powerpoint/2010/main" val="156363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2" cstate="print">
            <a:alphaModFix amt="33000"/>
            <a:extLst>
              <a:ext uri="{28A0092B-C50C-407E-A947-70E740481C1C}">
                <a14:useLocalDpi xmlns:a14="http://schemas.microsoft.com/office/drawing/2010/main"/>
              </a:ext>
            </a:extLst>
          </a:blip>
          <a:srcRect t="-1802"/>
          <a:stretch/>
        </p:blipFill>
        <p:spPr bwMode="auto">
          <a:xfrm>
            <a:off x="2696718" y="1677736"/>
            <a:ext cx="3888054"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Accelerator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4</a:t>
            </a:fld>
            <a:endParaRPr lang="sv-SE">
              <a:solidFill>
                <a:prstClr val="black">
                  <a:tint val="75000"/>
                </a:prstClr>
              </a:solidFill>
              <a:latin typeface="Calibri"/>
            </a:endParaRPr>
          </a:p>
        </p:txBody>
      </p:sp>
      <p:grpSp>
        <p:nvGrpSpPr>
          <p:cNvPr id="72" name="Group 10"/>
          <p:cNvGrpSpPr>
            <a:grpSpLocks/>
          </p:cNvGrpSpPr>
          <p:nvPr/>
        </p:nvGrpSpPr>
        <p:grpSpPr bwMode="auto">
          <a:xfrm>
            <a:off x="247650" y="3587502"/>
            <a:ext cx="8896350" cy="1065213"/>
            <a:chOff x="0" y="0"/>
            <a:chExt cx="12547601" cy="1720850"/>
          </a:xfrm>
        </p:grpSpPr>
        <p:sp>
          <p:nvSpPr>
            <p:cNvPr id="73" name="AutoShape 11"/>
            <p:cNvSpPr>
              <a:spLocks/>
            </p:cNvSpPr>
            <p:nvPr/>
          </p:nvSpPr>
          <p:spPr bwMode="auto">
            <a:xfrm>
              <a:off x="5461443" y="648846"/>
              <a:ext cx="964541" cy="469322"/>
            </a:xfrm>
            <a:prstGeom prst="roundRect">
              <a:avLst>
                <a:gd name="adj" fmla="val 29731"/>
              </a:avLst>
            </a:prstGeom>
            <a:solidFill>
              <a:srgbClr val="66A1DD">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a:solidFill>
                    <a:srgbClr val="FFFFFF"/>
                  </a:solidFill>
                  <a:effectLst>
                    <a:outerShdw blurRad="38100" dist="38100" dir="2700000" algn="tl">
                      <a:srgbClr val="000000"/>
                    </a:outerShdw>
                  </a:effectLst>
                  <a:latin typeface="Calibri"/>
                  <a:cs typeface="Gill Sans" charset="0"/>
                </a:rPr>
                <a:t>Spokes</a:t>
              </a:r>
              <a:endParaRPr lang="en-US" sz="1600">
                <a:solidFill>
                  <a:prstClr val="black"/>
                </a:solidFill>
                <a:latin typeface="Calibri"/>
                <a:cs typeface="Gill Sans Light" charset="0"/>
              </a:endParaRPr>
            </a:p>
          </p:txBody>
        </p:sp>
        <p:sp>
          <p:nvSpPr>
            <p:cNvPr id="74" name="AutoShape 12"/>
            <p:cNvSpPr>
              <a:spLocks/>
            </p:cNvSpPr>
            <p:nvPr/>
          </p:nvSpPr>
          <p:spPr bwMode="auto">
            <a:xfrm>
              <a:off x="6616749" y="648846"/>
              <a:ext cx="1238899" cy="469322"/>
            </a:xfrm>
            <a:prstGeom prst="roundRect">
              <a:avLst>
                <a:gd name="adj" fmla="val 27028"/>
              </a:avLst>
            </a:prstGeom>
            <a:solidFill>
              <a:srgbClr val="4180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dirty="0">
                  <a:solidFill>
                    <a:srgbClr val="FFFFFF"/>
                  </a:solidFill>
                  <a:effectLst>
                    <a:outerShdw blurRad="38100" dist="38100" dir="2700000" algn="tl">
                      <a:srgbClr val="000000"/>
                    </a:outerShdw>
                  </a:effectLst>
                  <a:latin typeface="Calibri"/>
                  <a:cs typeface="Gill Sans" charset="0"/>
                </a:rPr>
                <a:t>Medium β</a:t>
              </a:r>
              <a:endParaRPr lang="en-US" sz="1600" dirty="0">
                <a:solidFill>
                  <a:prstClr val="black"/>
                </a:solidFill>
                <a:latin typeface="Calibri"/>
                <a:cs typeface="Gill Sans Light" charset="0"/>
              </a:endParaRPr>
            </a:p>
          </p:txBody>
        </p:sp>
        <p:sp>
          <p:nvSpPr>
            <p:cNvPr id="75" name="AutoShape 13"/>
            <p:cNvSpPr>
              <a:spLocks/>
            </p:cNvSpPr>
            <p:nvPr/>
          </p:nvSpPr>
          <p:spPr bwMode="auto">
            <a:xfrm>
              <a:off x="8095711" y="641151"/>
              <a:ext cx="1271049" cy="482146"/>
            </a:xfrm>
            <a:prstGeom prst="roundRect">
              <a:avLst>
                <a:gd name="adj" fmla="val 26315"/>
              </a:avLst>
            </a:prstGeom>
            <a:solidFill>
              <a:srgbClr val="0196FC">
                <a:alpha val="79999"/>
              </a:srgbClr>
            </a:solidFill>
            <a:ln w="25400" cap="flat" cmpd="sng">
              <a:solidFill>
                <a:srgbClr val="606060">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a:solidFill>
                    <a:srgbClr val="FFFFFF"/>
                  </a:solidFill>
                  <a:effectLst>
                    <a:outerShdw blurRad="38100" dist="38100" dir="2700000" algn="tl">
                      <a:srgbClr val="000000"/>
                    </a:outerShdw>
                  </a:effectLst>
                  <a:latin typeface="Calibri"/>
                  <a:cs typeface="Gill Sans" charset="0"/>
                </a:rPr>
                <a:t>High β</a:t>
              </a:r>
              <a:endParaRPr lang="en-US" sz="1600">
                <a:solidFill>
                  <a:prstClr val="black"/>
                </a:solidFill>
                <a:latin typeface="Calibri"/>
                <a:cs typeface="Gill Sans Light" charset="0"/>
              </a:endParaRPr>
            </a:p>
          </p:txBody>
        </p:sp>
        <p:sp>
          <p:nvSpPr>
            <p:cNvPr id="76" name="AutoShape 14"/>
            <p:cNvSpPr>
              <a:spLocks/>
            </p:cNvSpPr>
            <p:nvPr/>
          </p:nvSpPr>
          <p:spPr bwMode="auto">
            <a:xfrm>
              <a:off x="4342576" y="648846"/>
              <a:ext cx="775919" cy="469322"/>
            </a:xfrm>
            <a:prstGeom prst="roundRect">
              <a:avLst>
                <a:gd name="adj" fmla="val 21620"/>
              </a:avLst>
            </a:prstGeom>
            <a:solidFill>
              <a:srgbClr val="FFD479">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a:solidFill>
                    <a:srgbClr val="FFFFFF"/>
                  </a:solidFill>
                  <a:effectLst>
                    <a:outerShdw blurRad="38100" dist="38100" dir="2700000" algn="tl">
                      <a:srgbClr val="000000"/>
                    </a:outerShdw>
                  </a:effectLst>
                  <a:latin typeface="Calibri"/>
                  <a:cs typeface="Gill Sans" charset="0"/>
                </a:rPr>
                <a:t>DTL</a:t>
              </a:r>
              <a:endParaRPr lang="en-US" sz="1600">
                <a:solidFill>
                  <a:prstClr val="black"/>
                </a:solidFill>
                <a:latin typeface="Calibri"/>
                <a:cs typeface="Gill Sans Light" charset="0"/>
              </a:endParaRPr>
            </a:p>
          </p:txBody>
        </p:sp>
        <p:sp>
          <p:nvSpPr>
            <p:cNvPr id="77" name="AutoShape 15"/>
            <p:cNvSpPr>
              <a:spLocks/>
            </p:cNvSpPr>
            <p:nvPr/>
          </p:nvSpPr>
          <p:spPr bwMode="auto">
            <a:xfrm>
              <a:off x="3303016" y="648846"/>
              <a:ext cx="861656" cy="469322"/>
            </a:xfrm>
            <a:prstGeom prst="roundRect">
              <a:avLst>
                <a:gd name="adj" fmla="val 29731"/>
              </a:avLst>
            </a:prstGeom>
            <a:solidFill>
              <a:srgbClr val="FE7C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dirty="0">
                  <a:solidFill>
                    <a:srgbClr val="FFFFFF"/>
                  </a:solidFill>
                  <a:effectLst>
                    <a:outerShdw blurRad="38100" dist="38100" dir="2700000" algn="tl">
                      <a:srgbClr val="000000"/>
                    </a:outerShdw>
                  </a:effectLst>
                  <a:latin typeface="Calibri"/>
                  <a:cs typeface="Gill Sans" charset="0"/>
                </a:rPr>
                <a:t>MEBT</a:t>
              </a:r>
              <a:endParaRPr lang="en-US" sz="1600" dirty="0">
                <a:solidFill>
                  <a:prstClr val="black"/>
                </a:solidFill>
                <a:latin typeface="Calibri"/>
                <a:cs typeface="Gill Sans Light" charset="0"/>
              </a:endParaRPr>
            </a:p>
          </p:txBody>
        </p:sp>
        <p:sp>
          <p:nvSpPr>
            <p:cNvPr id="78" name="AutoShape 16"/>
            <p:cNvSpPr>
              <a:spLocks/>
            </p:cNvSpPr>
            <p:nvPr/>
          </p:nvSpPr>
          <p:spPr bwMode="auto">
            <a:xfrm>
              <a:off x="2235591" y="648846"/>
              <a:ext cx="870230" cy="469322"/>
            </a:xfrm>
            <a:prstGeom prst="roundRect">
              <a:avLst>
                <a:gd name="adj" fmla="val 29731"/>
              </a:avLst>
            </a:prstGeom>
            <a:solidFill>
              <a:srgbClr val="FD2612">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dirty="0">
                  <a:solidFill>
                    <a:srgbClr val="FFFFFF"/>
                  </a:solidFill>
                  <a:effectLst>
                    <a:outerShdw blurRad="38100" dist="38100" dir="2700000" algn="tl">
                      <a:srgbClr val="000000"/>
                    </a:outerShdw>
                  </a:effectLst>
                  <a:latin typeface="Calibri"/>
                  <a:cs typeface="Gill Sans" charset="0"/>
                </a:rPr>
                <a:t>RFQ</a:t>
              </a:r>
              <a:endParaRPr lang="en-US" sz="1600" dirty="0">
                <a:solidFill>
                  <a:prstClr val="black"/>
                </a:solidFill>
                <a:latin typeface="Calibri"/>
                <a:cs typeface="Gill Sans Light" charset="0"/>
              </a:endParaRPr>
            </a:p>
          </p:txBody>
        </p:sp>
        <p:sp>
          <p:nvSpPr>
            <p:cNvPr id="79" name="AutoShape 17"/>
            <p:cNvSpPr>
              <a:spLocks/>
            </p:cNvSpPr>
            <p:nvPr/>
          </p:nvSpPr>
          <p:spPr bwMode="auto">
            <a:xfrm>
              <a:off x="1219609" y="648846"/>
              <a:ext cx="870230" cy="469322"/>
            </a:xfrm>
            <a:prstGeom prst="roundRect">
              <a:avLst>
                <a:gd name="adj" fmla="val 27028"/>
              </a:avLst>
            </a:prstGeom>
            <a:solidFill>
              <a:srgbClr val="FE7E78">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a:solidFill>
                    <a:srgbClr val="FFFFFF"/>
                  </a:solidFill>
                  <a:effectLst>
                    <a:outerShdw blurRad="38100" dist="38100" dir="2700000" algn="tl">
                      <a:srgbClr val="000000"/>
                    </a:outerShdw>
                  </a:effectLst>
                  <a:latin typeface="Calibri"/>
                  <a:cs typeface="Gill Sans" charset="0"/>
                </a:rPr>
                <a:t>LEBT</a:t>
              </a:r>
              <a:endParaRPr lang="en-US" sz="1600">
                <a:solidFill>
                  <a:prstClr val="black"/>
                </a:solidFill>
                <a:latin typeface="Calibri"/>
                <a:cs typeface="Gill Sans Light" charset="0"/>
              </a:endParaRPr>
            </a:p>
          </p:txBody>
        </p:sp>
        <p:sp>
          <p:nvSpPr>
            <p:cNvPr id="80" name="AutoShape 18"/>
            <p:cNvSpPr>
              <a:spLocks/>
            </p:cNvSpPr>
            <p:nvPr/>
          </p:nvSpPr>
          <p:spPr bwMode="auto">
            <a:xfrm>
              <a:off x="0" y="648846"/>
              <a:ext cx="1054564" cy="469322"/>
            </a:xfrm>
            <a:prstGeom prst="roundRect">
              <a:avLst>
                <a:gd name="adj" fmla="val 24324"/>
              </a:avLst>
            </a:prstGeom>
            <a:solidFill>
              <a:srgbClr val="EB811A">
                <a:alpha val="89999"/>
              </a:srgbClr>
            </a:soli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400">
                  <a:solidFill>
                    <a:srgbClr val="FFFFFF"/>
                  </a:solidFill>
                  <a:effectLst>
                    <a:outerShdw blurRad="38100" dist="38100" dir="2700000" algn="tl">
                      <a:srgbClr val="000000"/>
                    </a:outerShdw>
                  </a:effectLst>
                  <a:latin typeface="Calibri"/>
                  <a:cs typeface="Gill Sans" charset="0"/>
                </a:rPr>
                <a:t>Source</a:t>
              </a:r>
              <a:endParaRPr lang="en-US" sz="1600">
                <a:solidFill>
                  <a:prstClr val="black"/>
                </a:solidFill>
                <a:latin typeface="Calibri"/>
                <a:cs typeface="Gill Sans Light" charset="0"/>
              </a:endParaRPr>
            </a:p>
          </p:txBody>
        </p:sp>
        <p:sp>
          <p:nvSpPr>
            <p:cNvPr id="81" name="AutoShape 19"/>
            <p:cNvSpPr>
              <a:spLocks/>
            </p:cNvSpPr>
            <p:nvPr/>
          </p:nvSpPr>
          <p:spPr bwMode="auto">
            <a:xfrm>
              <a:off x="9587534" y="648846"/>
              <a:ext cx="1804763" cy="469322"/>
            </a:xfrm>
            <a:prstGeom prst="roundRect">
              <a:avLst>
                <a:gd name="adj" fmla="val 18917"/>
              </a:avLst>
            </a:prstGeom>
            <a:gradFill rotWithShape="0">
              <a:gsLst>
                <a:gs pos="0">
                  <a:srgbClr val="C1B3D1">
                    <a:alpha val="89999"/>
                  </a:srgbClr>
                </a:gs>
                <a:gs pos="50990">
                  <a:srgbClr val="DEBFBA">
                    <a:alpha val="89999"/>
                  </a:srgbClr>
                </a:gs>
                <a:gs pos="81346">
                  <a:srgbClr val="FACBA3">
                    <a:alpha val="89999"/>
                  </a:srgbClr>
                </a:gs>
                <a:gs pos="91818">
                  <a:srgbClr val="FCA58F">
                    <a:alpha val="89999"/>
                  </a:srgbClr>
                </a:gs>
                <a:gs pos="100000">
                  <a:srgbClr val="FE7E7B">
                    <a:alpha val="89999"/>
                  </a:srgbClr>
                </a:gs>
              </a:gsLst>
              <a:lin ang="0"/>
            </a:gradFill>
            <a:ln w="25400" cap="flat" cmpd="sng">
              <a:solidFill>
                <a:srgbClr val="606060">
                  <a:alpha val="8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srgbClr val="FFFFFF"/>
                  </a:solidFill>
                  <a:effectLst>
                    <a:outerShdw blurRad="38100" dist="38100" dir="2700000" algn="tl">
                      <a:srgbClr val="000000"/>
                    </a:outerShdw>
                  </a:effectLst>
                  <a:latin typeface="Calibri"/>
                  <a:cs typeface="Gill Sans" charset="0"/>
                </a:rPr>
                <a:t>HEBT &amp; Contingency</a:t>
              </a:r>
              <a:endParaRPr lang="en-US" sz="1600">
                <a:solidFill>
                  <a:prstClr val="black"/>
                </a:solidFill>
                <a:latin typeface="Calibri"/>
                <a:cs typeface="Gill Sans Light" charset="0"/>
              </a:endParaRPr>
            </a:p>
          </p:txBody>
        </p:sp>
        <p:sp>
          <p:nvSpPr>
            <p:cNvPr id="82" name="AutoShape 20"/>
            <p:cNvSpPr>
              <a:spLocks/>
            </p:cNvSpPr>
            <p:nvPr/>
          </p:nvSpPr>
          <p:spPr bwMode="auto">
            <a:xfrm>
              <a:off x="11583060" y="405207"/>
              <a:ext cx="964541" cy="96685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E7E78">
                <a:alpha val="79999"/>
              </a:srgbClr>
            </a:solidFill>
            <a:ln w="25400" cap="flat" cmpd="sng">
              <a:solidFill>
                <a:srgbClr val="7A7A7A">
                  <a:alpha val="79999"/>
                </a:srgbClr>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lnSpc>
                  <a:spcPct val="120000"/>
                </a:lnSpc>
                <a:defRPr/>
              </a:pPr>
              <a:r>
                <a:rPr lang="en-US" sz="1400" dirty="0">
                  <a:solidFill>
                    <a:srgbClr val="FFFFFF"/>
                  </a:solidFill>
                  <a:effectLst>
                    <a:outerShdw blurRad="38100" dist="38100" dir="2700000" algn="tl">
                      <a:srgbClr val="000000"/>
                    </a:outerShdw>
                  </a:effectLst>
                  <a:latin typeface="Calibri"/>
                  <a:cs typeface="Gill Sans" charset="0"/>
                </a:rPr>
                <a:t>Target</a:t>
              </a:r>
              <a:endParaRPr lang="en-US" sz="1600" dirty="0">
                <a:solidFill>
                  <a:prstClr val="black"/>
                </a:solidFill>
                <a:latin typeface="Calibri"/>
                <a:cs typeface="Gill Sans Light" charset="0"/>
              </a:endParaRPr>
            </a:p>
          </p:txBody>
        </p:sp>
        <p:sp>
          <p:nvSpPr>
            <p:cNvPr id="83" name="Line 21"/>
            <p:cNvSpPr>
              <a:spLocks noChangeShapeType="1"/>
            </p:cNvSpPr>
            <p:nvPr/>
          </p:nvSpPr>
          <p:spPr bwMode="auto">
            <a:xfrm flipH="1">
              <a:off x="104170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84" name="Line 22"/>
            <p:cNvSpPr>
              <a:spLocks noChangeShapeType="1"/>
            </p:cNvSpPr>
            <p:nvPr/>
          </p:nvSpPr>
          <p:spPr bwMode="auto">
            <a:xfrm flipH="1">
              <a:off x="2083408"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85" name="Line 23"/>
            <p:cNvSpPr>
              <a:spLocks noChangeShapeType="1"/>
            </p:cNvSpPr>
            <p:nvPr/>
          </p:nvSpPr>
          <p:spPr bwMode="auto">
            <a:xfrm flipH="1">
              <a:off x="3112251"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86" name="Line 24"/>
            <p:cNvSpPr>
              <a:spLocks noChangeShapeType="1"/>
            </p:cNvSpPr>
            <p:nvPr/>
          </p:nvSpPr>
          <p:spPr bwMode="auto">
            <a:xfrm flipH="1">
              <a:off x="4164672"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87" name="Line 25"/>
            <p:cNvSpPr>
              <a:spLocks noChangeShapeType="1"/>
            </p:cNvSpPr>
            <p:nvPr/>
          </p:nvSpPr>
          <p:spPr bwMode="auto">
            <a:xfrm flipH="1">
              <a:off x="5131356" y="889918"/>
              <a:ext cx="317227" cy="0"/>
            </a:xfrm>
            <a:prstGeom prst="line">
              <a:avLst/>
            </a:prstGeom>
            <a:noFill/>
            <a:ln w="50800" cap="flat" cmpd="sng">
              <a:solidFill>
                <a:srgbClr val="7B219F"/>
              </a:solidFill>
              <a:prstDash val="solid"/>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88" name="Line 26"/>
            <p:cNvSpPr>
              <a:spLocks noChangeShapeType="1"/>
            </p:cNvSpPr>
            <p:nvPr/>
          </p:nvSpPr>
          <p:spPr bwMode="auto">
            <a:xfrm flipH="1">
              <a:off x="6438844" y="889918"/>
              <a:ext cx="190765"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89" name="Line 27"/>
            <p:cNvSpPr>
              <a:spLocks noChangeShapeType="1"/>
            </p:cNvSpPr>
            <p:nvPr/>
          </p:nvSpPr>
          <p:spPr bwMode="auto">
            <a:xfrm flipH="1">
              <a:off x="7836356" y="889918"/>
              <a:ext cx="242208"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90" name="Line 28"/>
            <p:cNvSpPr>
              <a:spLocks noChangeShapeType="1"/>
            </p:cNvSpPr>
            <p:nvPr/>
          </p:nvSpPr>
          <p:spPr bwMode="auto">
            <a:xfrm flipH="1">
              <a:off x="9398913" y="889918"/>
              <a:ext cx="188621"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91" name="Line 29"/>
            <p:cNvSpPr>
              <a:spLocks noChangeShapeType="1"/>
            </p:cNvSpPr>
            <p:nvPr/>
          </p:nvSpPr>
          <p:spPr bwMode="auto">
            <a:xfrm flipH="1">
              <a:off x="11392296" y="889918"/>
              <a:ext cx="190764" cy="0"/>
            </a:xfrm>
            <a:prstGeom prst="line">
              <a:avLst/>
            </a:prstGeom>
            <a:noFill/>
            <a:ln w="254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364739">
                <a:defRPr/>
              </a:pPr>
              <a:endParaRPr lang="en-US" sz="900">
                <a:solidFill>
                  <a:prstClr val="black"/>
                </a:solidFill>
                <a:latin typeface="Helvetica" charset="0"/>
                <a:cs typeface="Helvetica" charset="0"/>
                <a:sym typeface="Helvetica" charset="0"/>
              </a:endParaRPr>
            </a:p>
          </p:txBody>
        </p:sp>
        <p:sp>
          <p:nvSpPr>
            <p:cNvPr id="92" name="Line 30"/>
            <p:cNvSpPr>
              <a:spLocks noChangeShapeType="1"/>
            </p:cNvSpPr>
            <p:nvPr/>
          </p:nvSpPr>
          <p:spPr bwMode="auto">
            <a:xfrm flipH="1">
              <a:off x="1892644" y="482146"/>
              <a:ext cx="20362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93" name="Line 31"/>
            <p:cNvSpPr>
              <a:spLocks noChangeShapeType="1"/>
            </p:cNvSpPr>
            <p:nvPr/>
          </p:nvSpPr>
          <p:spPr bwMode="auto">
            <a:xfrm flipH="1">
              <a:off x="1245330" y="482146"/>
              <a:ext cx="19076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94" name="AutoShape 32"/>
            <p:cNvSpPr>
              <a:spLocks/>
            </p:cNvSpPr>
            <p:nvPr/>
          </p:nvSpPr>
          <p:spPr bwMode="auto">
            <a:xfrm>
              <a:off x="1386796" y="305189"/>
              <a:ext cx="544430"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dirty="0">
                  <a:solidFill>
                    <a:prstClr val="black"/>
                  </a:solidFill>
                  <a:latin typeface="Calibri"/>
                  <a:cs typeface="Gill Sans" charset="0"/>
                </a:rPr>
                <a:t>2.4 m</a:t>
              </a:r>
              <a:endParaRPr lang="en-US" sz="1600" dirty="0">
                <a:solidFill>
                  <a:prstClr val="black"/>
                </a:solidFill>
                <a:latin typeface="Calibri"/>
                <a:cs typeface="Gill Sans Light" charset="0"/>
              </a:endParaRPr>
            </a:p>
          </p:txBody>
        </p:sp>
        <p:sp>
          <p:nvSpPr>
            <p:cNvPr id="95" name="Line 33"/>
            <p:cNvSpPr>
              <a:spLocks noChangeShapeType="1"/>
            </p:cNvSpPr>
            <p:nvPr/>
          </p:nvSpPr>
          <p:spPr bwMode="auto">
            <a:xfrm flipH="1">
              <a:off x="2934347"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96" name="Line 34"/>
            <p:cNvSpPr>
              <a:spLocks noChangeShapeType="1"/>
            </p:cNvSpPr>
            <p:nvPr/>
          </p:nvSpPr>
          <p:spPr bwMode="auto">
            <a:xfrm flipH="1">
              <a:off x="2261312" y="482146"/>
              <a:ext cx="165043"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97" name="AutoShape 35"/>
            <p:cNvSpPr>
              <a:spLocks/>
            </p:cNvSpPr>
            <p:nvPr/>
          </p:nvSpPr>
          <p:spPr bwMode="auto">
            <a:xfrm>
              <a:off x="2409208"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dirty="0">
                  <a:solidFill>
                    <a:prstClr val="black"/>
                  </a:solidFill>
                  <a:latin typeface="Calibri"/>
                  <a:cs typeface="Gill Sans" charset="0"/>
                </a:rPr>
                <a:t>4.6 m</a:t>
              </a:r>
              <a:endParaRPr lang="en-US" sz="1600" dirty="0">
                <a:solidFill>
                  <a:prstClr val="black"/>
                </a:solidFill>
                <a:latin typeface="Calibri"/>
                <a:cs typeface="Gill Sans Light" charset="0"/>
              </a:endParaRPr>
            </a:p>
          </p:txBody>
        </p:sp>
        <p:sp>
          <p:nvSpPr>
            <p:cNvPr id="98" name="Line 36"/>
            <p:cNvSpPr>
              <a:spLocks noChangeShapeType="1"/>
            </p:cNvSpPr>
            <p:nvPr/>
          </p:nvSpPr>
          <p:spPr bwMode="auto">
            <a:xfrm flipH="1">
              <a:off x="3986768" y="482146"/>
              <a:ext cx="177905"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99" name="Line 37"/>
            <p:cNvSpPr>
              <a:spLocks noChangeShapeType="1"/>
            </p:cNvSpPr>
            <p:nvPr/>
          </p:nvSpPr>
          <p:spPr bwMode="auto">
            <a:xfrm flipH="1">
              <a:off x="335231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0" name="AutoShape 38"/>
            <p:cNvSpPr>
              <a:spLocks/>
            </p:cNvSpPr>
            <p:nvPr/>
          </p:nvSpPr>
          <p:spPr bwMode="auto">
            <a:xfrm>
              <a:off x="3476633" y="305189"/>
              <a:ext cx="54657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3.8 m</a:t>
              </a:r>
              <a:endParaRPr lang="en-US" sz="1600">
                <a:solidFill>
                  <a:prstClr val="black"/>
                </a:solidFill>
                <a:latin typeface="Calibri"/>
                <a:cs typeface="Gill Sans Light" charset="0"/>
              </a:endParaRPr>
            </a:p>
          </p:txBody>
        </p:sp>
        <p:sp>
          <p:nvSpPr>
            <p:cNvPr id="101" name="Line 39"/>
            <p:cNvSpPr>
              <a:spLocks noChangeShapeType="1"/>
            </p:cNvSpPr>
            <p:nvPr/>
          </p:nvSpPr>
          <p:spPr bwMode="auto">
            <a:xfrm flipH="1">
              <a:off x="5015611" y="482146"/>
              <a:ext cx="141466"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2" name="Line 40"/>
            <p:cNvSpPr>
              <a:spLocks noChangeShapeType="1"/>
            </p:cNvSpPr>
            <p:nvPr/>
          </p:nvSpPr>
          <p:spPr bwMode="auto">
            <a:xfrm flipH="1">
              <a:off x="4329715" y="482146"/>
              <a:ext cx="128605"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3" name="AutoShape 41"/>
            <p:cNvSpPr>
              <a:spLocks/>
            </p:cNvSpPr>
            <p:nvPr/>
          </p:nvSpPr>
          <p:spPr bwMode="auto">
            <a:xfrm>
              <a:off x="4488329" y="305189"/>
              <a:ext cx="503705"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39 m</a:t>
              </a:r>
              <a:endParaRPr lang="en-US" sz="1600">
                <a:solidFill>
                  <a:prstClr val="black"/>
                </a:solidFill>
                <a:latin typeface="Calibri"/>
                <a:cs typeface="Gill Sans Light" charset="0"/>
              </a:endParaRPr>
            </a:p>
          </p:txBody>
        </p:sp>
        <p:sp>
          <p:nvSpPr>
            <p:cNvPr id="104" name="Line 42"/>
            <p:cNvSpPr>
              <a:spLocks noChangeShapeType="1"/>
            </p:cNvSpPr>
            <p:nvPr/>
          </p:nvSpPr>
          <p:spPr bwMode="auto">
            <a:xfrm flipH="1">
              <a:off x="6235220" y="482146"/>
              <a:ext cx="177903"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5" name="Line 43"/>
            <p:cNvSpPr>
              <a:spLocks noChangeShapeType="1"/>
            </p:cNvSpPr>
            <p:nvPr/>
          </p:nvSpPr>
          <p:spPr bwMode="auto">
            <a:xfrm flipH="1">
              <a:off x="5487164" y="482146"/>
              <a:ext cx="165044"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6" name="AutoShape 44"/>
            <p:cNvSpPr>
              <a:spLocks/>
            </p:cNvSpPr>
            <p:nvPr/>
          </p:nvSpPr>
          <p:spPr bwMode="auto">
            <a:xfrm>
              <a:off x="569507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56 m</a:t>
              </a:r>
              <a:endParaRPr lang="en-US" sz="1600">
                <a:solidFill>
                  <a:prstClr val="black"/>
                </a:solidFill>
                <a:latin typeface="Calibri"/>
                <a:cs typeface="Gill Sans Light" charset="0"/>
              </a:endParaRPr>
            </a:p>
          </p:txBody>
        </p:sp>
        <p:sp>
          <p:nvSpPr>
            <p:cNvPr id="107" name="Line 45"/>
            <p:cNvSpPr>
              <a:spLocks noChangeShapeType="1"/>
            </p:cNvSpPr>
            <p:nvPr/>
          </p:nvSpPr>
          <p:spPr bwMode="auto">
            <a:xfrm flipH="1">
              <a:off x="7544851" y="482146"/>
              <a:ext cx="252924"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8" name="Line 46"/>
            <p:cNvSpPr>
              <a:spLocks noChangeShapeType="1"/>
            </p:cNvSpPr>
            <p:nvPr/>
          </p:nvSpPr>
          <p:spPr bwMode="auto">
            <a:xfrm flipH="1">
              <a:off x="6629609" y="482146"/>
              <a:ext cx="291506"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09" name="AutoShape 47"/>
            <p:cNvSpPr>
              <a:spLocks/>
            </p:cNvSpPr>
            <p:nvPr/>
          </p:nvSpPr>
          <p:spPr bwMode="auto">
            <a:xfrm>
              <a:off x="6972557" y="305189"/>
              <a:ext cx="503704"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77 m</a:t>
              </a:r>
              <a:endParaRPr lang="en-US" sz="1600">
                <a:solidFill>
                  <a:prstClr val="black"/>
                </a:solidFill>
                <a:latin typeface="Calibri"/>
                <a:cs typeface="Gill Sans Light" charset="0"/>
              </a:endParaRPr>
            </a:p>
          </p:txBody>
        </p:sp>
        <p:sp>
          <p:nvSpPr>
            <p:cNvPr id="110" name="Line 48"/>
            <p:cNvSpPr>
              <a:spLocks noChangeShapeType="1"/>
            </p:cNvSpPr>
            <p:nvPr/>
          </p:nvSpPr>
          <p:spPr bwMode="auto">
            <a:xfrm flipH="1">
              <a:off x="9118123" y="482146"/>
              <a:ext cx="293650" cy="0"/>
            </a:xfrm>
            <a:prstGeom prst="line">
              <a:avLst/>
            </a:prstGeom>
            <a:noFill/>
            <a:ln w="19050" cap="flat" cmpd="sng">
              <a:solidFill>
                <a:srgbClr val="000000"/>
              </a:solidFill>
              <a:prstDash val="solid"/>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11" name="Line 49"/>
            <p:cNvSpPr>
              <a:spLocks noChangeShapeType="1"/>
            </p:cNvSpPr>
            <p:nvPr/>
          </p:nvSpPr>
          <p:spPr bwMode="auto">
            <a:xfrm flipH="1">
              <a:off x="8089280" y="482146"/>
              <a:ext cx="229347" cy="0"/>
            </a:xfrm>
            <a:prstGeom prst="line">
              <a:avLst/>
            </a:prstGeom>
            <a:noFill/>
            <a:ln w="19050" cap="flat" cmpd="sng">
              <a:solidFill>
                <a:srgbClr val="000000"/>
              </a:solidFill>
              <a:prstDash val="solid"/>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364739">
                <a:defRPr/>
              </a:pPr>
              <a:endParaRPr lang="en-US" sz="900">
                <a:solidFill>
                  <a:prstClr val="black"/>
                </a:solidFill>
                <a:latin typeface="Helvetica" charset="0"/>
                <a:cs typeface="Helvetica" charset="0"/>
                <a:sym typeface="Helvetica" charset="0"/>
              </a:endParaRPr>
            </a:p>
          </p:txBody>
        </p:sp>
        <p:sp>
          <p:nvSpPr>
            <p:cNvPr id="112" name="AutoShape 50"/>
            <p:cNvSpPr>
              <a:spLocks/>
            </p:cNvSpPr>
            <p:nvPr/>
          </p:nvSpPr>
          <p:spPr bwMode="auto">
            <a:xfrm>
              <a:off x="8410794" y="305189"/>
              <a:ext cx="598016"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179 m</a:t>
              </a:r>
              <a:endParaRPr lang="en-US" sz="1600">
                <a:solidFill>
                  <a:prstClr val="black"/>
                </a:solidFill>
                <a:latin typeface="Calibri"/>
                <a:cs typeface="Gill Sans Light" charset="0"/>
              </a:endParaRPr>
            </a:p>
          </p:txBody>
        </p:sp>
        <p:sp>
          <p:nvSpPr>
            <p:cNvPr id="113" name="AutoShape 51"/>
            <p:cNvSpPr>
              <a:spLocks/>
            </p:cNvSpPr>
            <p:nvPr/>
          </p:nvSpPr>
          <p:spPr bwMode="auto">
            <a:xfrm rot="16200000">
              <a:off x="1010251"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4" name="AutoShape 52"/>
            <p:cNvSpPr>
              <a:spLocks/>
            </p:cNvSpPr>
            <p:nvPr/>
          </p:nvSpPr>
          <p:spPr bwMode="auto">
            <a:xfrm rot="16200000">
              <a:off x="3042216"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5" name="AutoShape 53"/>
            <p:cNvSpPr>
              <a:spLocks/>
            </p:cNvSpPr>
            <p:nvPr/>
          </p:nvSpPr>
          <p:spPr bwMode="auto">
            <a:xfrm rot="16200000">
              <a:off x="5087042"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6" name="AutoShape 54"/>
            <p:cNvSpPr>
              <a:spLocks/>
            </p:cNvSpPr>
            <p:nvPr/>
          </p:nvSpPr>
          <p:spPr bwMode="auto">
            <a:xfrm rot="16200000">
              <a:off x="6381670"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7" name="AutoShape 55"/>
            <p:cNvSpPr>
              <a:spLocks/>
            </p:cNvSpPr>
            <p:nvPr/>
          </p:nvSpPr>
          <p:spPr bwMode="auto">
            <a:xfrm rot="16200000">
              <a:off x="7792043"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8" name="AutoShape 56"/>
            <p:cNvSpPr>
              <a:spLocks/>
            </p:cNvSpPr>
            <p:nvPr/>
          </p:nvSpPr>
          <p:spPr bwMode="auto">
            <a:xfrm rot="16200000">
              <a:off x="9339594" y="1136948"/>
              <a:ext cx="330833" cy="165044"/>
            </a:xfrm>
            <a:prstGeom prst="rightArrow">
              <a:avLst>
                <a:gd name="adj1" fmla="val 40000"/>
                <a:gd name="adj2" fmla="val 107694"/>
              </a:avLst>
            </a:prstGeom>
            <a:solidFill>
              <a:srgbClr val="FFFFFF"/>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DDDDDD"/>
                  </a:outerShdw>
                </a:effectLst>
                <a:latin typeface="Calibri"/>
                <a:cs typeface="Gill Sans" charset="0"/>
              </a:endParaRPr>
            </a:p>
          </p:txBody>
        </p:sp>
        <p:sp>
          <p:nvSpPr>
            <p:cNvPr id="119" name="AutoShape 57"/>
            <p:cNvSpPr>
              <a:spLocks/>
            </p:cNvSpPr>
            <p:nvPr/>
          </p:nvSpPr>
          <p:spPr bwMode="auto">
            <a:xfrm>
              <a:off x="803784" y="1372064"/>
              <a:ext cx="685896"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75 keV</a:t>
              </a:r>
              <a:endParaRPr lang="en-US" sz="1600">
                <a:solidFill>
                  <a:prstClr val="black"/>
                </a:solidFill>
                <a:latin typeface="Calibri"/>
                <a:cs typeface="Gill Sans Light" charset="0"/>
              </a:endParaRPr>
            </a:p>
          </p:txBody>
        </p:sp>
        <p:sp>
          <p:nvSpPr>
            <p:cNvPr id="120" name="AutoShape 58"/>
            <p:cNvSpPr>
              <a:spLocks/>
            </p:cNvSpPr>
            <p:nvPr/>
          </p:nvSpPr>
          <p:spPr bwMode="auto">
            <a:xfrm>
              <a:off x="2855040" y="1377193"/>
              <a:ext cx="795211"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3.6 MeV</a:t>
              </a:r>
              <a:endParaRPr lang="en-US" sz="1600">
                <a:solidFill>
                  <a:prstClr val="black"/>
                </a:solidFill>
                <a:latin typeface="Calibri"/>
                <a:cs typeface="Gill Sans Light" charset="0"/>
              </a:endParaRPr>
            </a:p>
          </p:txBody>
        </p:sp>
        <p:sp>
          <p:nvSpPr>
            <p:cNvPr id="121" name="AutoShape 59"/>
            <p:cNvSpPr>
              <a:spLocks/>
            </p:cNvSpPr>
            <p:nvPr/>
          </p:nvSpPr>
          <p:spPr bwMode="auto">
            <a:xfrm>
              <a:off x="4856998" y="1377193"/>
              <a:ext cx="752342"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90 MeV</a:t>
              </a:r>
              <a:endParaRPr lang="en-US" sz="1600">
                <a:solidFill>
                  <a:prstClr val="black"/>
                </a:solidFill>
                <a:latin typeface="Calibri"/>
                <a:cs typeface="Gill Sans Light" charset="0"/>
              </a:endParaRPr>
            </a:p>
          </p:txBody>
        </p:sp>
        <p:sp>
          <p:nvSpPr>
            <p:cNvPr id="122" name="AutoShape 60"/>
            <p:cNvSpPr>
              <a:spLocks/>
            </p:cNvSpPr>
            <p:nvPr/>
          </p:nvSpPr>
          <p:spPr bwMode="auto">
            <a:xfrm>
              <a:off x="6068033" y="1377193"/>
              <a:ext cx="855225"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216 MeV</a:t>
              </a:r>
              <a:endParaRPr lang="en-US" sz="1600">
                <a:solidFill>
                  <a:prstClr val="black"/>
                </a:solidFill>
                <a:latin typeface="Calibri"/>
                <a:cs typeface="Gill Sans Light" charset="0"/>
              </a:endParaRPr>
            </a:p>
          </p:txBody>
        </p:sp>
        <p:sp>
          <p:nvSpPr>
            <p:cNvPr id="123" name="AutoShape 61"/>
            <p:cNvSpPr>
              <a:spLocks/>
            </p:cNvSpPr>
            <p:nvPr/>
          </p:nvSpPr>
          <p:spPr bwMode="auto">
            <a:xfrm>
              <a:off x="7471974" y="1377193"/>
              <a:ext cx="855227"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571 MeV</a:t>
              </a:r>
              <a:endParaRPr lang="en-US" sz="1600">
                <a:solidFill>
                  <a:prstClr val="black"/>
                </a:solidFill>
                <a:latin typeface="Calibri"/>
                <a:cs typeface="Gill Sans Light" charset="0"/>
              </a:endParaRPr>
            </a:p>
          </p:txBody>
        </p:sp>
        <p:sp>
          <p:nvSpPr>
            <p:cNvPr id="124" name="AutoShape 62"/>
            <p:cNvSpPr>
              <a:spLocks/>
            </p:cNvSpPr>
            <p:nvPr/>
          </p:nvSpPr>
          <p:spPr bwMode="auto">
            <a:xfrm>
              <a:off x="8933789" y="1377193"/>
              <a:ext cx="953824" cy="343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200">
                  <a:solidFill>
                    <a:prstClr val="black"/>
                  </a:solidFill>
                  <a:latin typeface="Calibri"/>
                  <a:cs typeface="Gill Sans" charset="0"/>
                </a:rPr>
                <a:t>2000 MeV</a:t>
              </a:r>
              <a:endParaRPr lang="en-US" sz="1600">
                <a:solidFill>
                  <a:prstClr val="black"/>
                </a:solidFill>
                <a:latin typeface="Calibri"/>
                <a:cs typeface="Gill Sans Light" charset="0"/>
              </a:endParaRPr>
            </a:p>
          </p:txBody>
        </p:sp>
        <p:sp>
          <p:nvSpPr>
            <p:cNvPr id="125" name="AutoShape 63"/>
            <p:cNvSpPr>
              <a:spLocks/>
            </p:cNvSpPr>
            <p:nvPr/>
          </p:nvSpPr>
          <p:spPr bwMode="auto">
            <a:xfrm>
              <a:off x="3802433"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352.21 MHz</a:t>
              </a:r>
              <a:endParaRPr lang="en-US" sz="1600">
                <a:solidFill>
                  <a:prstClr val="black"/>
                </a:solidFill>
                <a:latin typeface="Calibri"/>
                <a:cs typeface="Gill Sans Light" charset="0"/>
              </a:endParaRPr>
            </a:p>
          </p:txBody>
        </p:sp>
        <p:sp>
          <p:nvSpPr>
            <p:cNvPr id="126" name="AutoShape 64"/>
            <p:cNvSpPr>
              <a:spLocks/>
            </p:cNvSpPr>
            <p:nvPr/>
          </p:nvSpPr>
          <p:spPr bwMode="auto">
            <a:xfrm>
              <a:off x="7480548" y="0"/>
              <a:ext cx="1052422" cy="318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r>
                <a:rPr lang="en-US" sz="1100">
                  <a:solidFill>
                    <a:prstClr val="black"/>
                  </a:solidFill>
                  <a:latin typeface="Calibri"/>
                  <a:cs typeface="Gill Sans" charset="0"/>
                </a:rPr>
                <a:t>704.42 MHz</a:t>
              </a:r>
              <a:endParaRPr lang="en-US" sz="1600">
                <a:solidFill>
                  <a:prstClr val="black"/>
                </a:solidFill>
                <a:latin typeface="Calibri"/>
                <a:cs typeface="Gill Sans Light" charset="0"/>
              </a:endParaRPr>
            </a:p>
          </p:txBody>
        </p:sp>
        <p:sp>
          <p:nvSpPr>
            <p:cNvPr id="127" name="AutoShape 65"/>
            <p:cNvSpPr>
              <a:spLocks/>
            </p:cNvSpPr>
            <p:nvPr/>
          </p:nvSpPr>
          <p:spPr bwMode="auto">
            <a:xfrm flipH="1">
              <a:off x="2222731" y="64116"/>
              <a:ext cx="1588276" cy="189781"/>
            </a:xfrm>
            <a:prstGeom prst="rightArrow">
              <a:avLst>
                <a:gd name="adj1" fmla="val 50824"/>
                <a:gd name="adj2" fmla="val 213349"/>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8" name="AutoShape 66"/>
            <p:cNvSpPr>
              <a:spLocks/>
            </p:cNvSpPr>
            <p:nvPr/>
          </p:nvSpPr>
          <p:spPr bwMode="auto">
            <a:xfrm>
              <a:off x="8496531" y="64116"/>
              <a:ext cx="925959" cy="189781"/>
            </a:xfrm>
            <a:prstGeom prst="rightArrow">
              <a:avLst>
                <a:gd name="adj1" fmla="val 50824"/>
                <a:gd name="adj2" fmla="val 213322"/>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29" name="AutoShape 67"/>
            <p:cNvSpPr>
              <a:spLocks/>
            </p:cNvSpPr>
            <p:nvPr/>
          </p:nvSpPr>
          <p:spPr bwMode="auto">
            <a:xfrm flipH="1">
              <a:off x="6591028" y="64116"/>
              <a:ext cx="940962"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sp>
          <p:nvSpPr>
            <p:cNvPr id="130" name="AutoShape 68"/>
            <p:cNvSpPr>
              <a:spLocks/>
            </p:cNvSpPr>
            <p:nvPr/>
          </p:nvSpPr>
          <p:spPr bwMode="auto">
            <a:xfrm>
              <a:off x="4826990" y="64116"/>
              <a:ext cx="1598994" cy="189781"/>
            </a:xfrm>
            <a:prstGeom prst="rightArrow">
              <a:avLst>
                <a:gd name="adj1" fmla="val 50824"/>
                <a:gd name="adj2" fmla="val 213344"/>
              </a:avLst>
            </a:prstGeom>
            <a:solidFill>
              <a:srgbClr val="91919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079">
                <a:defRPr/>
              </a:pPr>
              <a:endParaRPr lang="en-US" sz="3200">
                <a:solidFill>
                  <a:srgbClr val="FFFFFF"/>
                </a:solidFill>
                <a:effectLst>
                  <a:outerShdw blurRad="38100" dist="38100" dir="2700000" algn="tl">
                    <a:srgbClr val="000000"/>
                  </a:outerShdw>
                </a:effectLst>
                <a:latin typeface="Calibri"/>
                <a:cs typeface="Gill Sans" charset="0"/>
              </a:endParaRPr>
            </a:p>
          </p:txBody>
        </p:sp>
      </p:grpSp>
      <p:grpSp>
        <p:nvGrpSpPr>
          <p:cNvPr id="18" name="Group 17"/>
          <p:cNvGrpSpPr/>
          <p:nvPr/>
        </p:nvGrpSpPr>
        <p:grpSpPr>
          <a:xfrm>
            <a:off x="188108" y="2105524"/>
            <a:ext cx="1429320" cy="1481976"/>
            <a:chOff x="188108" y="2105524"/>
            <a:chExt cx="1429320" cy="1481976"/>
          </a:xfrm>
        </p:grpSpPr>
        <p:pic>
          <p:nvPicPr>
            <p:cNvPr id="134" name="Picture 13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537" y="2830772"/>
              <a:ext cx="886826" cy="564807"/>
            </a:xfrm>
            <a:prstGeom prst="rect">
              <a:avLst/>
            </a:prstGeom>
          </p:spPr>
        </p:pic>
        <p:pic>
          <p:nvPicPr>
            <p:cNvPr id="133" name="Immagine 6" descr="2016-01-27 18.29.1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371" y="2214701"/>
              <a:ext cx="773057" cy="137279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8108" y="2105524"/>
              <a:ext cx="602695" cy="633208"/>
            </a:xfrm>
            <a:prstGeom prst="rect">
              <a:avLst/>
            </a:prstGeom>
          </p:spPr>
        </p:pic>
      </p:grpSp>
      <p:grpSp>
        <p:nvGrpSpPr>
          <p:cNvPr id="19" name="Group 18"/>
          <p:cNvGrpSpPr/>
          <p:nvPr/>
        </p:nvGrpSpPr>
        <p:grpSpPr>
          <a:xfrm>
            <a:off x="1715765" y="2238859"/>
            <a:ext cx="878000" cy="755401"/>
            <a:chOff x="1715765" y="2238857"/>
            <a:chExt cx="878000" cy="755401"/>
          </a:xfrm>
        </p:grpSpPr>
        <p:pic>
          <p:nvPicPr>
            <p:cNvPr id="137" name="Imag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15765" y="2643058"/>
              <a:ext cx="878000" cy="35120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23912" y="2238857"/>
              <a:ext cx="455935" cy="372757"/>
            </a:xfrm>
            <a:prstGeom prst="rect">
              <a:avLst/>
            </a:prstGeom>
          </p:spPr>
        </p:pic>
      </p:grpSp>
      <p:grpSp>
        <p:nvGrpSpPr>
          <p:cNvPr id="20" name="Group 19"/>
          <p:cNvGrpSpPr/>
          <p:nvPr/>
        </p:nvGrpSpPr>
        <p:grpSpPr>
          <a:xfrm>
            <a:off x="2400082" y="3045914"/>
            <a:ext cx="871250" cy="528984"/>
            <a:chOff x="2400082" y="3045914"/>
            <a:chExt cx="871250" cy="528984"/>
          </a:xfrm>
        </p:grpSpPr>
        <p:pic>
          <p:nvPicPr>
            <p:cNvPr id="136" name="Picture 13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00082" y="3395579"/>
              <a:ext cx="871250" cy="17931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4350" y="3045914"/>
              <a:ext cx="584307" cy="332036"/>
            </a:xfrm>
            <a:prstGeom prst="rect">
              <a:avLst/>
            </a:prstGeom>
          </p:spPr>
        </p:pic>
      </p:grpSp>
      <p:grpSp>
        <p:nvGrpSpPr>
          <p:cNvPr id="21" name="Group 20"/>
          <p:cNvGrpSpPr/>
          <p:nvPr/>
        </p:nvGrpSpPr>
        <p:grpSpPr>
          <a:xfrm>
            <a:off x="2985288" y="2105526"/>
            <a:ext cx="1083885" cy="905007"/>
            <a:chOff x="2985288" y="2105524"/>
            <a:chExt cx="1083885" cy="905007"/>
          </a:xfrm>
        </p:grpSpPr>
        <p:pic>
          <p:nvPicPr>
            <p:cNvPr id="138" name="Picture 13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85288" y="2738732"/>
              <a:ext cx="1083885" cy="271799"/>
            </a:xfrm>
            <a:prstGeom prst="rect">
              <a:avLst/>
            </a:prstGeom>
          </p:spPr>
        </p:pic>
        <p:pic>
          <p:nvPicPr>
            <p:cNvPr id="139" name="Picture 13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83128" y="2105524"/>
              <a:ext cx="602695" cy="633208"/>
            </a:xfrm>
            <a:prstGeom prst="rect">
              <a:avLst/>
            </a:prstGeom>
          </p:spPr>
        </p:pic>
      </p:grpSp>
      <p:grpSp>
        <p:nvGrpSpPr>
          <p:cNvPr id="22" name="Group 21"/>
          <p:cNvGrpSpPr/>
          <p:nvPr/>
        </p:nvGrpSpPr>
        <p:grpSpPr>
          <a:xfrm>
            <a:off x="4224720" y="2510375"/>
            <a:ext cx="518253" cy="1064525"/>
            <a:chOff x="4224718" y="2510373"/>
            <a:chExt cx="518253" cy="1064525"/>
          </a:xfrm>
        </p:grpSpPr>
        <p:pic>
          <p:nvPicPr>
            <p:cNvPr id="140" name="Picture 2"/>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224718" y="2986869"/>
              <a:ext cx="518253" cy="58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255408" y="2510373"/>
              <a:ext cx="474195" cy="433316"/>
            </a:xfrm>
            <a:prstGeom prst="rect">
              <a:avLst/>
            </a:prstGeom>
          </p:spPr>
        </p:pic>
      </p:grpSp>
      <p:pic>
        <p:nvPicPr>
          <p:cNvPr id="144" name="Content Placeholder 4" descr="WP6-drawing_2015_05_21_A2T3.png"/>
          <p:cNvPicPr>
            <a:picLocks noGrp="1" noChangeAspect="1"/>
          </p:cNvPicPr>
          <p:nvPr>
            <p:ph idx="1"/>
          </p:nvPr>
        </p:nvPicPr>
        <p:blipFill>
          <a:blip r:embed="rId13" cstate="print">
            <a:extLst>
              <a:ext uri="{28A0092B-C50C-407E-A947-70E740481C1C}">
                <a14:useLocalDpi xmlns:a14="http://schemas.microsoft.com/office/drawing/2010/main"/>
              </a:ext>
            </a:extLst>
          </a:blip>
          <a:srcRect/>
          <a:stretch>
            <a:fillRect/>
          </a:stretch>
        </p:blipFill>
        <p:spPr>
          <a:xfrm>
            <a:off x="8223456" y="3169837"/>
            <a:ext cx="831609" cy="457353"/>
          </a:xfrm>
        </p:spPr>
      </p:pic>
      <p:grpSp>
        <p:nvGrpSpPr>
          <p:cNvPr id="30" name="Group 29"/>
          <p:cNvGrpSpPr/>
          <p:nvPr/>
        </p:nvGrpSpPr>
        <p:grpSpPr>
          <a:xfrm>
            <a:off x="7357691" y="2150653"/>
            <a:ext cx="1020763" cy="1249280"/>
            <a:chOff x="7357691" y="2150652"/>
            <a:chExt cx="1020763" cy="1249280"/>
          </a:xfrm>
        </p:grpSpPr>
        <p:pic>
          <p:nvPicPr>
            <p:cNvPr id="143" name="Picture 142" descr="image001.pn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481984" y="3107472"/>
              <a:ext cx="896470" cy="292460"/>
            </a:xfrm>
            <a:prstGeom prst="rect">
              <a:avLst/>
            </a:prstGeom>
            <a:ln w="12700">
              <a:noFill/>
            </a:ln>
          </p:spPr>
        </p:pic>
        <p:grpSp>
          <p:nvGrpSpPr>
            <p:cNvPr id="29" name="Group 28"/>
            <p:cNvGrpSpPr/>
            <p:nvPr/>
          </p:nvGrpSpPr>
          <p:grpSpPr>
            <a:xfrm>
              <a:off x="7357691" y="2150652"/>
              <a:ext cx="865765" cy="1040735"/>
              <a:chOff x="7357691" y="2238857"/>
              <a:chExt cx="865765" cy="1040735"/>
            </a:xfrm>
          </p:grpSpPr>
          <p:pic>
            <p:nvPicPr>
              <p:cNvPr id="141" name="Picture 2"/>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517349" y="2520408"/>
                <a:ext cx="706107" cy="75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357691" y="2238857"/>
                <a:ext cx="865765" cy="212458"/>
              </a:xfrm>
              <a:prstGeom prst="rect">
                <a:avLst/>
              </a:prstGeom>
            </p:spPr>
          </p:pic>
        </p:grpSp>
      </p:grpSp>
      <p:grpSp>
        <p:nvGrpSpPr>
          <p:cNvPr id="28" name="Group 27"/>
          <p:cNvGrpSpPr/>
          <p:nvPr/>
        </p:nvGrpSpPr>
        <p:grpSpPr>
          <a:xfrm>
            <a:off x="6676622" y="2576775"/>
            <a:ext cx="703935" cy="972929"/>
            <a:chOff x="6676622" y="2576773"/>
            <a:chExt cx="703935" cy="972929"/>
          </a:xfrm>
        </p:grpSpPr>
        <p:pic>
          <p:nvPicPr>
            <p:cNvPr id="142" name="Picture 141"/>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0019" y="2910484"/>
              <a:ext cx="670538" cy="639218"/>
            </a:xfrm>
            <a:prstGeom prst="rect">
              <a:avLst/>
            </a:prstGeom>
          </p:spPr>
        </p:pic>
        <p:pic>
          <p:nvPicPr>
            <p:cNvPr id="12" name="Picture 11"/>
            <p:cNvPicPr>
              <a:picLocks noChangeAspect="1"/>
            </p:cNvPicPr>
            <p:nvPr/>
          </p:nvPicPr>
          <p:blipFill>
            <a:blip r:embed="rId18"/>
            <a:stretch>
              <a:fillRect/>
            </a:stretch>
          </p:blipFill>
          <p:spPr>
            <a:xfrm>
              <a:off x="6676622" y="2576773"/>
              <a:ext cx="671622" cy="368733"/>
            </a:xfrm>
            <a:prstGeom prst="rect">
              <a:avLst/>
            </a:prstGeom>
          </p:spPr>
        </p:pic>
      </p:grpSp>
      <p:pic>
        <p:nvPicPr>
          <p:cNvPr id="13" name="Picture 12"/>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8397593" y="2830772"/>
            <a:ext cx="512904" cy="418326"/>
          </a:xfrm>
          <a:prstGeom prst="rect">
            <a:avLst/>
          </a:prstGeom>
        </p:spPr>
      </p:pic>
      <p:grpSp>
        <p:nvGrpSpPr>
          <p:cNvPr id="27" name="Group 26"/>
          <p:cNvGrpSpPr/>
          <p:nvPr/>
        </p:nvGrpSpPr>
        <p:grpSpPr>
          <a:xfrm>
            <a:off x="5059153" y="2774052"/>
            <a:ext cx="1422607" cy="828357"/>
            <a:chOff x="5059151" y="2774050"/>
            <a:chExt cx="1422607" cy="828357"/>
          </a:xfrm>
        </p:grpSpPr>
        <p:pic>
          <p:nvPicPr>
            <p:cNvPr id="145" name="Image 9"/>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059151" y="3183895"/>
              <a:ext cx="771007" cy="384705"/>
            </a:xfrm>
            <a:prstGeom prst="roundRect">
              <a:avLst>
                <a:gd name="adj" fmla="val 16667"/>
              </a:avLst>
            </a:prstGeom>
            <a:ln>
              <a:noFill/>
            </a:ln>
            <a:effectLst/>
            <a:scene3d>
              <a:camera prst="orthographicFront"/>
              <a:lightRig rig="threePt" dir="t"/>
            </a:scene3d>
            <a:sp3d contourW="6350" prstMaterial="matte">
              <a:bevelT w="101600" h="101600"/>
              <a:contourClr>
                <a:srgbClr val="969696"/>
              </a:contourClr>
            </a:sp3d>
          </p:spPr>
        </p:pic>
        <p:pic>
          <p:nvPicPr>
            <p:cNvPr id="15" name="Picture 14"/>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5882289" y="3160693"/>
              <a:ext cx="599469" cy="441714"/>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612399" y="2774050"/>
              <a:ext cx="455935" cy="372757"/>
            </a:xfrm>
            <a:prstGeom prst="rect">
              <a:avLst/>
            </a:prstGeom>
          </p:spPr>
        </p:pic>
      </p:grpSp>
      <p:grpSp>
        <p:nvGrpSpPr>
          <p:cNvPr id="68" name="Group 67"/>
          <p:cNvGrpSpPr/>
          <p:nvPr/>
        </p:nvGrpSpPr>
        <p:grpSpPr>
          <a:xfrm>
            <a:off x="5274220" y="2137570"/>
            <a:ext cx="842879" cy="579319"/>
            <a:chOff x="5274220" y="2137570"/>
            <a:chExt cx="842879" cy="579319"/>
          </a:xfrm>
        </p:grpSpPr>
        <p:pic>
          <p:nvPicPr>
            <p:cNvPr id="14" name="Picture 13"/>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5274220" y="2397176"/>
              <a:ext cx="842879" cy="319713"/>
            </a:xfrm>
            <a:prstGeom prst="rect">
              <a:avLst/>
            </a:prstGeom>
          </p:spPr>
        </p:pic>
        <p:pic>
          <p:nvPicPr>
            <p:cNvPr id="147" name="Picture 146"/>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398637" y="2141172"/>
              <a:ext cx="293406" cy="239879"/>
            </a:xfrm>
            <a:prstGeom prst="rect">
              <a:avLst/>
            </a:prstGeom>
          </p:spPr>
        </p:pic>
        <p:pic>
          <p:nvPicPr>
            <p:cNvPr id="148" name="Picture 147"/>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5701688" y="2137570"/>
              <a:ext cx="290347" cy="265317"/>
            </a:xfrm>
            <a:prstGeom prst="rect">
              <a:avLst/>
            </a:prstGeom>
          </p:spPr>
        </p:pic>
      </p:grpSp>
      <p:grpSp>
        <p:nvGrpSpPr>
          <p:cNvPr id="64" name="Group 63"/>
          <p:cNvGrpSpPr/>
          <p:nvPr/>
        </p:nvGrpSpPr>
        <p:grpSpPr>
          <a:xfrm>
            <a:off x="2580397" y="4897370"/>
            <a:ext cx="995540" cy="1459023"/>
            <a:chOff x="2580397" y="4897368"/>
            <a:chExt cx="995540" cy="1459023"/>
          </a:xfrm>
        </p:grpSpPr>
        <p:pic>
          <p:nvPicPr>
            <p:cNvPr id="152" name="Picture 151"/>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580397" y="5270125"/>
              <a:ext cx="995540" cy="1086266"/>
            </a:xfrm>
            <a:prstGeom prst="rect">
              <a:avLst/>
            </a:prstGeom>
          </p:spPr>
        </p:pic>
        <p:pic>
          <p:nvPicPr>
            <p:cNvPr id="153" name="Picture 15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79754" y="4897368"/>
              <a:ext cx="455935" cy="372757"/>
            </a:xfrm>
            <a:prstGeom prst="rect">
              <a:avLst/>
            </a:prstGeom>
          </p:spPr>
        </p:pic>
      </p:grpSp>
      <p:grpSp>
        <p:nvGrpSpPr>
          <p:cNvPr id="31" name="Group 30"/>
          <p:cNvGrpSpPr/>
          <p:nvPr/>
        </p:nvGrpSpPr>
        <p:grpSpPr>
          <a:xfrm>
            <a:off x="613907" y="5079254"/>
            <a:ext cx="1237032" cy="1198011"/>
            <a:chOff x="613907" y="5079252"/>
            <a:chExt cx="1237032" cy="1198011"/>
          </a:xfrm>
        </p:grpSpPr>
        <p:pic>
          <p:nvPicPr>
            <p:cNvPr id="3" name="Picture 2"/>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13907" y="5270125"/>
              <a:ext cx="1237032" cy="1007138"/>
            </a:xfrm>
            <a:prstGeom prst="rect">
              <a:avLst/>
            </a:prstGeom>
          </p:spPr>
        </p:pic>
        <p:pic>
          <p:nvPicPr>
            <p:cNvPr id="155" name="Picture 154" descr="/Users/helenebjorkman/Documents/ESS Corporate/ESS Multiple Frugal Logo files 20130923/ESS_Logo_Frugal_Blue_cmyk.png"/>
            <p:cNvPicPr/>
            <p:nvPr/>
          </p:nvPicPr>
          <p:blipFill>
            <a:blip r:embed="rId27" cstate="print">
              <a:extLst>
                <a:ext uri="{28A0092B-C50C-407E-A947-70E740481C1C}">
                  <a14:useLocalDpi xmlns:a14="http://schemas.microsoft.com/office/drawing/2010/main"/>
                </a:ext>
              </a:extLst>
            </a:blip>
            <a:srcRect/>
            <a:stretch>
              <a:fillRect/>
            </a:stretch>
          </p:blipFill>
          <p:spPr bwMode="auto">
            <a:xfrm>
              <a:off x="885243" y="5079252"/>
              <a:ext cx="472476" cy="253747"/>
            </a:xfrm>
            <a:prstGeom prst="rect">
              <a:avLst/>
            </a:prstGeom>
            <a:solidFill>
              <a:schemeClr val="bg1"/>
            </a:solidFill>
            <a:ln>
              <a:noFill/>
            </a:ln>
          </p:spPr>
        </p:pic>
      </p:grpSp>
      <p:grpSp>
        <p:nvGrpSpPr>
          <p:cNvPr id="66" name="Group 65"/>
          <p:cNvGrpSpPr/>
          <p:nvPr/>
        </p:nvGrpSpPr>
        <p:grpSpPr>
          <a:xfrm>
            <a:off x="6592462" y="4829850"/>
            <a:ext cx="1296031" cy="898206"/>
            <a:chOff x="6592460" y="4829850"/>
            <a:chExt cx="1296031" cy="898206"/>
          </a:xfrm>
        </p:grpSpPr>
        <p:pic>
          <p:nvPicPr>
            <p:cNvPr id="156" name="Picture 155"/>
            <p:cNvPicPr>
              <a:picLocks noChangeAspect="1"/>
            </p:cNvPicPr>
            <p:nvPr/>
          </p:nvPicPr>
          <p:blipFill>
            <a:blip r:embed="rId18"/>
            <a:stretch>
              <a:fillRect/>
            </a:stretch>
          </p:blipFill>
          <p:spPr>
            <a:xfrm>
              <a:off x="6592460" y="4829850"/>
              <a:ext cx="671622" cy="368733"/>
            </a:xfrm>
            <a:prstGeom prst="rect">
              <a:avLst/>
            </a:prstGeom>
          </p:spPr>
        </p:pic>
        <p:pic>
          <p:nvPicPr>
            <p:cNvPr id="157" name="Picture 15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04184" y="4838327"/>
              <a:ext cx="584307" cy="332036"/>
            </a:xfrm>
            <a:prstGeom prst="rect">
              <a:avLst/>
            </a:prstGeom>
          </p:spPr>
        </p:pic>
        <p:pic>
          <p:nvPicPr>
            <p:cNvPr id="17" name="Picture 16"/>
            <p:cNvPicPr>
              <a:picLocks noChangeAspect="1"/>
            </p:cNvPicPr>
            <p:nvPr/>
          </p:nvPicPr>
          <p:blipFill>
            <a:blip r:embed="rId28"/>
            <a:stretch>
              <a:fillRect/>
            </a:stretch>
          </p:blipFill>
          <p:spPr>
            <a:xfrm>
              <a:off x="7094940" y="5315358"/>
              <a:ext cx="422409" cy="412698"/>
            </a:xfrm>
            <a:prstGeom prst="rect">
              <a:avLst/>
            </a:prstGeom>
          </p:spPr>
        </p:pic>
      </p:grpSp>
      <p:grpSp>
        <p:nvGrpSpPr>
          <p:cNvPr id="24" name="Group 23"/>
          <p:cNvGrpSpPr/>
          <p:nvPr/>
        </p:nvGrpSpPr>
        <p:grpSpPr>
          <a:xfrm>
            <a:off x="4225597" y="4812516"/>
            <a:ext cx="1461654" cy="1311848"/>
            <a:chOff x="4225595" y="4812516"/>
            <a:chExt cx="1461654" cy="1311848"/>
          </a:xfrm>
        </p:grpSpPr>
        <p:pic>
          <p:nvPicPr>
            <p:cNvPr id="5" name="Picture 4"/>
            <p:cNvPicPr>
              <a:picLocks noChangeAspect="1"/>
            </p:cNvPicPr>
            <p:nvPr/>
          </p:nvPicPr>
          <p:blipFill>
            <a:blip r:embed="rId29"/>
            <a:stretch>
              <a:fillRect/>
            </a:stretch>
          </p:blipFill>
          <p:spPr>
            <a:xfrm>
              <a:off x="4797262" y="4812516"/>
              <a:ext cx="889987" cy="502842"/>
            </a:xfrm>
            <a:prstGeom prst="rect">
              <a:avLst/>
            </a:prstGeom>
            <a:solidFill>
              <a:schemeClr val="bg1"/>
            </a:solidFill>
          </p:spPr>
        </p:pic>
        <p:pic>
          <p:nvPicPr>
            <p:cNvPr id="9" name="Picture 8"/>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4225595" y="4814263"/>
              <a:ext cx="455862" cy="455862"/>
            </a:xfrm>
            <a:prstGeom prst="rect">
              <a:avLst/>
            </a:prstGeom>
          </p:spPr>
        </p:pic>
        <p:pic>
          <p:nvPicPr>
            <p:cNvPr id="132" name="Picture 131"/>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4339886" y="5332999"/>
              <a:ext cx="1266605" cy="791365"/>
            </a:xfrm>
            <a:prstGeom prst="rect">
              <a:avLst/>
            </a:prstGeom>
          </p:spPr>
        </p:pic>
      </p:grpSp>
      <p:grpSp>
        <p:nvGrpSpPr>
          <p:cNvPr id="65" name="Group 64"/>
          <p:cNvGrpSpPr/>
          <p:nvPr/>
        </p:nvGrpSpPr>
        <p:grpSpPr>
          <a:xfrm>
            <a:off x="4716018" y="1417637"/>
            <a:ext cx="725454" cy="622016"/>
            <a:chOff x="4716016" y="1417637"/>
            <a:chExt cx="725454" cy="622016"/>
          </a:xfrm>
        </p:grpSpPr>
        <p:pic>
          <p:nvPicPr>
            <p:cNvPr id="16" name="Picture 15"/>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4850333" y="1765544"/>
              <a:ext cx="489876" cy="274109"/>
            </a:xfrm>
            <a:prstGeom prst="rect">
              <a:avLst/>
            </a:prstGeom>
          </p:spPr>
        </p:pic>
        <p:pic>
          <p:nvPicPr>
            <p:cNvPr id="149" name="Picture 148"/>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4716016" y="1417637"/>
              <a:ext cx="334761" cy="351709"/>
            </a:xfrm>
            <a:prstGeom prst="rect">
              <a:avLst/>
            </a:prstGeom>
          </p:spPr>
        </p:pic>
        <p:pic>
          <p:nvPicPr>
            <p:cNvPr id="154" name="Picture 15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148064" y="1473552"/>
              <a:ext cx="293406" cy="239879"/>
            </a:xfrm>
            <a:prstGeom prst="rect">
              <a:avLst/>
            </a:prstGeom>
          </p:spPr>
        </p:pic>
      </p:grpSp>
      <p:grpSp>
        <p:nvGrpSpPr>
          <p:cNvPr id="67" name="Group 66"/>
          <p:cNvGrpSpPr/>
          <p:nvPr/>
        </p:nvGrpSpPr>
        <p:grpSpPr>
          <a:xfrm>
            <a:off x="5660893" y="1473554"/>
            <a:ext cx="1215365" cy="587296"/>
            <a:chOff x="5660891" y="1473552"/>
            <a:chExt cx="1215365" cy="587296"/>
          </a:xfrm>
        </p:grpSpPr>
        <p:pic>
          <p:nvPicPr>
            <p:cNvPr id="151" name="Picture 150"/>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660891" y="1487262"/>
              <a:ext cx="865765" cy="212458"/>
            </a:xfrm>
            <a:prstGeom prst="rect">
              <a:avLst/>
            </a:prstGeom>
          </p:spPr>
        </p:pic>
        <p:pic>
          <p:nvPicPr>
            <p:cNvPr id="135" name="Picture 134"/>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6582850" y="1473552"/>
              <a:ext cx="293406" cy="239879"/>
            </a:xfrm>
            <a:prstGeom prst="rect">
              <a:avLst/>
            </a:prstGeom>
          </p:spPr>
        </p:pic>
        <p:pic>
          <p:nvPicPr>
            <p:cNvPr id="158" name="Picture 2" descr="C:\D\Projets\ESS\CALHI\Project3&amp;8\cavités-hors tests\cavités proto HB\ZANON\photos\recette_beta086_ZANON_130910.JPG"/>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5796136" y="1744348"/>
              <a:ext cx="787390" cy="3165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7045289" y="5971190"/>
            <a:ext cx="1286020" cy="739461"/>
          </a:xfrm>
          <a:prstGeom prst="rect">
            <a:avLst/>
          </a:prstGeom>
        </p:spPr>
      </p:pic>
    </p:spTree>
    <p:extLst>
      <p:ext uri="{BB962C8B-B14F-4D97-AF65-F5344CB8AC3E}">
        <p14:creationId xmlns:p14="http://schemas.microsoft.com/office/powerpoint/2010/main" val="13649010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Selected technologies</a:t>
            </a:r>
            <a:endParaRPr lang="en-US" dirty="0"/>
          </a:p>
        </p:txBody>
      </p:sp>
      <p:grpSp>
        <p:nvGrpSpPr>
          <p:cNvPr id="41" name="Groupe 17"/>
          <p:cNvGrpSpPr/>
          <p:nvPr/>
        </p:nvGrpSpPr>
        <p:grpSpPr>
          <a:xfrm>
            <a:off x="2426420" y="1455845"/>
            <a:ext cx="6460078" cy="4708979"/>
            <a:chOff x="2519798" y="1194407"/>
            <a:chExt cx="6460078" cy="4708979"/>
          </a:xfrm>
        </p:grpSpPr>
        <p:pic>
          <p:nvPicPr>
            <p:cNvPr id="42"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9798" y="1194407"/>
              <a:ext cx="6460078" cy="4708979"/>
            </a:xfrm>
            <a:prstGeom prst="rect">
              <a:avLst/>
            </a:prstGeom>
          </p:spPr>
        </p:pic>
        <p:sp>
          <p:nvSpPr>
            <p:cNvPr id="43" name="Rectangle 42"/>
            <p:cNvSpPr/>
            <p:nvPr/>
          </p:nvSpPr>
          <p:spPr>
            <a:xfrm>
              <a:off x="2716306" y="1304365"/>
              <a:ext cx="4450976" cy="43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4"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33" y="1509976"/>
            <a:ext cx="1382445" cy="898238"/>
          </a:xfrm>
          <a:prstGeom prst="rect">
            <a:avLst/>
          </a:prstGeom>
        </p:spPr>
      </p:pic>
      <p:pic>
        <p:nvPicPr>
          <p:cNvPr id="45"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6132" y="5671538"/>
            <a:ext cx="1973764" cy="1108719"/>
          </a:xfrm>
          <a:prstGeom prst="rect">
            <a:avLst/>
          </a:prstGeom>
        </p:spPr>
      </p:pic>
      <p:sp>
        <p:nvSpPr>
          <p:cNvPr id="46" name="ZoneTexte 8"/>
          <p:cNvSpPr txBox="1"/>
          <p:nvPr/>
        </p:nvSpPr>
        <p:spPr>
          <a:xfrm>
            <a:off x="96733" y="2463849"/>
            <a:ext cx="1382445" cy="467447"/>
          </a:xfrm>
          <a:prstGeom prst="rect">
            <a:avLst/>
          </a:prstGeom>
          <a:solidFill>
            <a:schemeClr val="bg1"/>
          </a:solidFill>
          <a:ln>
            <a:solidFill>
              <a:schemeClr val="tx1"/>
            </a:solidFill>
          </a:ln>
        </p:spPr>
        <p:txBody>
          <a:bodyPr wrap="square" lIns="91424" tIns="45712" rIns="91424" bIns="45712" rtlCol="0">
            <a:spAutoFit/>
          </a:bodyPr>
          <a:lstStyle>
            <a:defPPr>
              <a:defRPr lang="fr-FR"/>
            </a:defPPr>
            <a:lvl1pPr algn="ctr">
              <a:defRPr sz="1400" bmk="">
                <a:solidFill>
                  <a:schemeClr val="bg1">
                    <a:lumMod val="50000"/>
                  </a:schemeClr>
                </a:solidFill>
              </a:defRPr>
            </a:lvl1pPr>
          </a:lstStyle>
          <a:p>
            <a:r>
              <a:rPr lang="en-GB" sz="1200" dirty="0"/>
              <a:t>Medium beta cavity prototype</a:t>
            </a:r>
          </a:p>
        </p:txBody>
      </p:sp>
      <p:sp>
        <p:nvSpPr>
          <p:cNvPr id="47" name="ZoneTexte 11"/>
          <p:cNvSpPr txBox="1"/>
          <p:nvPr/>
        </p:nvSpPr>
        <p:spPr>
          <a:xfrm>
            <a:off x="7003157" y="5871839"/>
            <a:ext cx="1976718" cy="738648"/>
          </a:xfrm>
          <a:prstGeom prst="rect">
            <a:avLst/>
          </a:prstGeom>
          <a:solidFill>
            <a:schemeClr val="bg1"/>
          </a:solidFill>
          <a:ln>
            <a:solidFill>
              <a:schemeClr val="tx1"/>
            </a:solidFill>
          </a:ln>
        </p:spPr>
        <p:txBody>
          <a:bodyPr wrap="square" lIns="91424" tIns="45712" rIns="91424" bIns="45712" rtlCol="0">
            <a:spAutoFit/>
          </a:bodyPr>
          <a:lstStyle>
            <a:defPPr>
              <a:defRPr lang="fr-FR"/>
            </a:defPPr>
            <a:lvl1pPr algn="ctr">
              <a:defRPr sz="1400" bmk="">
                <a:solidFill>
                  <a:schemeClr val="bg1">
                    <a:lumMod val="50000"/>
                  </a:schemeClr>
                </a:solidFill>
              </a:defRPr>
            </a:lvl1pPr>
          </a:lstStyle>
          <a:p>
            <a:r>
              <a:rPr lang="en-GB" dirty="0" smtClean="0"/>
              <a:t>Blank assembly of the spaceframe inside the vacuum tank</a:t>
            </a:r>
            <a:endParaRPr lang="en-GB" dirty="0"/>
          </a:p>
        </p:txBody>
      </p:sp>
      <p:pic>
        <p:nvPicPr>
          <p:cNvPr id="48" name="Picture 3" descr="D:\#01_ESS\µ02_CAVITE PROTO HB\02_cav 086 proto ZANON\16_Soudure tank\ESS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6732" y="3738168"/>
            <a:ext cx="1382445" cy="674159"/>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13"/>
          <p:cNvSpPr txBox="1"/>
          <p:nvPr/>
        </p:nvSpPr>
        <p:spPr>
          <a:xfrm>
            <a:off x="96731" y="4624813"/>
            <a:ext cx="1382445" cy="611717"/>
          </a:xfrm>
          <a:prstGeom prst="rect">
            <a:avLst/>
          </a:prstGeom>
          <a:solidFill>
            <a:schemeClr val="bg1"/>
          </a:solidFill>
          <a:ln>
            <a:solidFill>
              <a:schemeClr val="tx1"/>
            </a:solidFill>
          </a:ln>
        </p:spPr>
        <p:txBody>
          <a:bodyPr wrap="square" lIns="91424" tIns="45712" rIns="91424" bIns="45712" rtlCol="0">
            <a:spAutoFit/>
          </a:bodyPr>
          <a:lstStyle>
            <a:defPPr>
              <a:defRPr lang="fr-FR"/>
            </a:defPPr>
            <a:lvl1pPr algn="ctr">
              <a:defRPr sz="1400" bmk="">
                <a:solidFill>
                  <a:schemeClr val="bg1">
                    <a:lumMod val="50000"/>
                  </a:schemeClr>
                </a:solidFill>
              </a:defRPr>
            </a:lvl1pPr>
          </a:lstStyle>
          <a:p>
            <a:r>
              <a:rPr lang="en-GB" sz="1100" dirty="0"/>
              <a:t>High beta cavity prototype with its helium tank</a:t>
            </a:r>
          </a:p>
        </p:txBody>
      </p:sp>
      <p:pic>
        <p:nvPicPr>
          <p:cNvPr id="50"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6729" y="5406499"/>
            <a:ext cx="2423068" cy="14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ZoneTexte 15"/>
          <p:cNvSpPr txBox="1"/>
          <p:nvPr/>
        </p:nvSpPr>
        <p:spPr>
          <a:xfrm>
            <a:off x="2519797" y="6349370"/>
            <a:ext cx="1603992" cy="438593"/>
          </a:xfrm>
          <a:prstGeom prst="rect">
            <a:avLst/>
          </a:prstGeom>
          <a:solidFill>
            <a:schemeClr val="bg1"/>
          </a:solidFill>
          <a:ln>
            <a:solidFill>
              <a:schemeClr val="tx1"/>
            </a:solidFill>
          </a:ln>
        </p:spPr>
        <p:txBody>
          <a:bodyPr wrap="square" lIns="91424" tIns="45712" rIns="91424" bIns="45712" rtlCol="0">
            <a:spAutoFit/>
          </a:bodyPr>
          <a:lstStyle>
            <a:defPPr>
              <a:defRPr lang="fr-FR"/>
            </a:defPPr>
            <a:lvl1pPr algn="ctr">
              <a:defRPr sz="1400" bmk="">
                <a:solidFill>
                  <a:schemeClr val="bg1">
                    <a:lumMod val="50000"/>
                  </a:schemeClr>
                </a:solidFill>
              </a:defRPr>
            </a:lvl1pPr>
          </a:lstStyle>
          <a:p>
            <a:r>
              <a:rPr lang="en-GB" sz="1100" dirty="0"/>
              <a:t>Q curve of the High beta prototype cavities</a:t>
            </a:r>
          </a:p>
        </p:txBody>
      </p:sp>
      <p:pic>
        <p:nvPicPr>
          <p:cNvPr id="5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90107" y="1958765"/>
            <a:ext cx="814803" cy="65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Image 8"/>
          <p:cNvPicPr/>
          <p:nvPr/>
        </p:nvPicPr>
        <p:blipFill>
          <a:blip r:embed="rId8">
            <a:extLst>
              <a:ext uri="{28A0092B-C50C-407E-A947-70E740481C1C}">
                <a14:useLocalDpi xmlns:a14="http://schemas.microsoft.com/office/drawing/2010/main"/>
              </a:ext>
            </a:extLst>
          </a:blip>
          <a:srcRect/>
          <a:stretch>
            <a:fillRect/>
          </a:stretch>
        </p:blipFill>
        <p:spPr bwMode="auto">
          <a:xfrm>
            <a:off x="4385340" y="1958766"/>
            <a:ext cx="814803" cy="657603"/>
          </a:xfrm>
          <a:prstGeom prst="rect">
            <a:avLst/>
          </a:prstGeom>
          <a:noFill/>
        </p:spPr>
      </p:pic>
      <p:pic>
        <p:nvPicPr>
          <p:cNvPr id="54" name="Picture 5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91194" y="408813"/>
            <a:ext cx="710532" cy="580907"/>
          </a:xfrm>
          <a:prstGeom prst="rect">
            <a:avLst/>
          </a:prstGeom>
        </p:spPr>
      </p:pic>
    </p:spTree>
    <p:extLst>
      <p:ext uri="{BB962C8B-B14F-4D97-AF65-F5344CB8AC3E}">
        <p14:creationId xmlns:p14="http://schemas.microsoft.com/office/powerpoint/2010/main" val="4572025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9"/>
          <p:cNvPicPr>
            <a:picLocks noChangeAspect="1"/>
          </p:cNvPicPr>
          <p:nvPr/>
        </p:nvPicPr>
        <p:blipFill rotWithShape="1">
          <a:blip r:embed="rId3" cstate="print">
            <a:alphaModFix amt="33000"/>
            <a:extLst>
              <a:ext uri="{28A0092B-C50C-407E-A947-70E740481C1C}">
                <a14:useLocalDpi xmlns:a14="http://schemas.microsoft.com/office/drawing/2010/main"/>
              </a:ext>
            </a:extLst>
          </a:blip>
          <a:srcRect t="-1802"/>
          <a:stretch/>
        </p:blipFill>
        <p:spPr bwMode="auto">
          <a:xfrm>
            <a:off x="2696718" y="1677736"/>
            <a:ext cx="3888054"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solidFill>
                  <a:srgbClr val="FFFFFF"/>
                </a:solidFill>
              </a:rPr>
              <a:t>Accelerator </a:t>
            </a:r>
            <a:r>
              <a:rPr lang="en-US" dirty="0" smtClean="0">
                <a:solidFill>
                  <a:srgbClr val="FFFFFF"/>
                </a:solidFill>
              </a:rPr>
              <a:t>Collaboration – RF and STS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5</a:t>
            </a:fld>
            <a:endParaRPr lang="sv-SE">
              <a:solidFill>
                <a:prstClr val="black">
                  <a:tint val="75000"/>
                </a:prstClr>
              </a:solidFill>
              <a:latin typeface="Calibri"/>
            </a:endParaRPr>
          </a:p>
        </p:txBody>
      </p:sp>
      <p:pic>
        <p:nvPicPr>
          <p:cNvPr id="13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8" y="3501010"/>
            <a:ext cx="8316416" cy="162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7851264" y="1951836"/>
            <a:ext cx="822509" cy="996441"/>
            <a:chOff x="7851262" y="1951836"/>
            <a:chExt cx="822509" cy="996441"/>
          </a:xfrm>
        </p:grpSpPr>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51262" y="2333934"/>
              <a:ext cx="822509" cy="614343"/>
            </a:xfrm>
            <a:prstGeom prst="rect">
              <a:avLst/>
            </a:prstGeom>
          </p:spPr>
        </p:pic>
        <p:pic>
          <p:nvPicPr>
            <p:cNvPr id="181" name="Picture 18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65568" y="1951836"/>
              <a:ext cx="584307" cy="332036"/>
            </a:xfrm>
            <a:prstGeom prst="rect">
              <a:avLst/>
            </a:prstGeom>
          </p:spPr>
        </p:pic>
      </p:grpSp>
      <p:grpSp>
        <p:nvGrpSpPr>
          <p:cNvPr id="11" name="Group 10"/>
          <p:cNvGrpSpPr/>
          <p:nvPr/>
        </p:nvGrpSpPr>
        <p:grpSpPr>
          <a:xfrm>
            <a:off x="6305787" y="2362338"/>
            <a:ext cx="1043138" cy="960520"/>
            <a:chOff x="6305787" y="2362338"/>
            <a:chExt cx="1043138" cy="960520"/>
          </a:xfrm>
        </p:grpSpPr>
        <p:pic>
          <p:nvPicPr>
            <p:cNvPr id="159" name="Picture 158" descr="P1010853.JPG.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5787" y="2730123"/>
              <a:ext cx="1043138" cy="592735"/>
            </a:xfrm>
            <a:prstGeom prst="rect">
              <a:avLst/>
            </a:prstGeom>
          </p:spPr>
        </p:pic>
        <p:pic>
          <p:nvPicPr>
            <p:cNvPr id="182" name="Picture 181"/>
            <p:cNvPicPr>
              <a:picLocks noChangeAspect="1"/>
            </p:cNvPicPr>
            <p:nvPr/>
          </p:nvPicPr>
          <p:blipFill>
            <a:blip r:embed="rId8"/>
            <a:stretch>
              <a:fillRect/>
            </a:stretch>
          </p:blipFill>
          <p:spPr>
            <a:xfrm>
              <a:off x="6495188" y="2362338"/>
              <a:ext cx="671622" cy="368733"/>
            </a:xfrm>
            <a:prstGeom prst="rect">
              <a:avLst/>
            </a:prstGeom>
          </p:spPr>
        </p:pic>
      </p:grpSp>
      <p:grpSp>
        <p:nvGrpSpPr>
          <p:cNvPr id="31" name="Group 30"/>
          <p:cNvGrpSpPr/>
          <p:nvPr/>
        </p:nvGrpSpPr>
        <p:grpSpPr>
          <a:xfrm>
            <a:off x="7026775" y="4967378"/>
            <a:ext cx="776590" cy="697995"/>
            <a:chOff x="7019045" y="5545719"/>
            <a:chExt cx="966809" cy="749822"/>
          </a:xfrm>
        </p:grpSpPr>
        <p:pic>
          <p:nvPicPr>
            <p:cNvPr id="168" name="Content Placeholder 4" descr="Screen Shot 2016-03-07 at 12.59.34.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19045" y="5895614"/>
              <a:ext cx="966809" cy="399927"/>
            </a:xfrm>
            <a:prstGeom prst="rect">
              <a:avLst/>
            </a:prstGeom>
          </p:spPr>
        </p:pic>
        <p:pic>
          <p:nvPicPr>
            <p:cNvPr id="187" name="Picture 186" descr="/Users/helenebjorkman/Documents/ESS Corporate/ESS Multiple Frugal Logo files 20130923/ESS_Logo_Frugal_Blue_cmyk.png"/>
            <p:cNvPicPr/>
            <p:nvPr/>
          </p:nvPicPr>
          <p:blipFill>
            <a:blip r:embed="rId10" cstate="print">
              <a:extLst>
                <a:ext uri="{28A0092B-C50C-407E-A947-70E740481C1C}">
                  <a14:useLocalDpi xmlns:a14="http://schemas.microsoft.com/office/drawing/2010/main"/>
                </a:ext>
              </a:extLst>
            </a:blip>
            <a:srcRect/>
            <a:stretch>
              <a:fillRect/>
            </a:stretch>
          </p:blipFill>
          <p:spPr bwMode="auto">
            <a:xfrm>
              <a:off x="7209264" y="5545719"/>
              <a:ext cx="472476" cy="253747"/>
            </a:xfrm>
            <a:prstGeom prst="rect">
              <a:avLst/>
            </a:prstGeom>
            <a:solidFill>
              <a:schemeClr val="bg1"/>
            </a:solidFill>
            <a:ln>
              <a:noFill/>
            </a:ln>
          </p:spPr>
        </p:pic>
      </p:grpSp>
      <p:grpSp>
        <p:nvGrpSpPr>
          <p:cNvPr id="128" name="Group 127"/>
          <p:cNvGrpSpPr/>
          <p:nvPr/>
        </p:nvGrpSpPr>
        <p:grpSpPr>
          <a:xfrm>
            <a:off x="7053504" y="5780605"/>
            <a:ext cx="606291" cy="909566"/>
            <a:chOff x="8066565" y="5335229"/>
            <a:chExt cx="1016325" cy="1552866"/>
          </a:xfrm>
        </p:grpSpPr>
        <p:pic>
          <p:nvPicPr>
            <p:cNvPr id="169" name="Picture 16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6565" y="5650784"/>
              <a:ext cx="1016325" cy="644647"/>
            </a:xfrm>
            <a:prstGeom prst="rect">
              <a:avLst/>
            </a:prstGeom>
          </p:spPr>
        </p:pic>
        <p:sp>
          <p:nvSpPr>
            <p:cNvPr id="170" name="TextBox 169"/>
            <p:cNvSpPr txBox="1"/>
            <p:nvPr/>
          </p:nvSpPr>
          <p:spPr>
            <a:xfrm>
              <a:off x="8290710" y="6336368"/>
              <a:ext cx="792180" cy="551727"/>
            </a:xfrm>
            <a:prstGeom prst="rect">
              <a:avLst/>
            </a:prstGeom>
            <a:noFill/>
          </p:spPr>
          <p:txBody>
            <a:bodyPr wrap="square" rtlCol="0">
              <a:spAutoFit/>
            </a:bodyPr>
            <a:lstStyle/>
            <a:p>
              <a:r>
                <a:rPr lang="en-US" sz="500" dirty="0"/>
                <a:t>Concept, courtesy of GRE (UK)</a:t>
              </a:r>
            </a:p>
          </p:txBody>
        </p:sp>
        <p:pic>
          <p:nvPicPr>
            <p:cNvPr id="188" name="Picture 187" descr="/Users/helenebjorkman/Documents/ESS Corporate/ESS Multiple Frugal Logo files 20130923/ESS_Logo_Frugal_Blue_cmyk.png"/>
            <p:cNvPicPr/>
            <p:nvPr/>
          </p:nvPicPr>
          <p:blipFill>
            <a:blip r:embed="rId12" cstate="print">
              <a:extLst>
                <a:ext uri="{28A0092B-C50C-407E-A947-70E740481C1C}">
                  <a14:useLocalDpi xmlns:a14="http://schemas.microsoft.com/office/drawing/2010/main"/>
                </a:ext>
              </a:extLst>
            </a:blip>
            <a:srcRect/>
            <a:stretch>
              <a:fillRect/>
            </a:stretch>
          </p:blipFill>
          <p:spPr bwMode="auto">
            <a:xfrm>
              <a:off x="8268834" y="5335229"/>
              <a:ext cx="472476" cy="253747"/>
            </a:xfrm>
            <a:prstGeom prst="rect">
              <a:avLst/>
            </a:prstGeom>
            <a:solidFill>
              <a:schemeClr val="bg1"/>
            </a:solidFill>
            <a:ln>
              <a:noFill/>
            </a:ln>
          </p:spPr>
        </p:pic>
      </p:grpSp>
      <p:grpSp>
        <p:nvGrpSpPr>
          <p:cNvPr id="6" name="Group 5"/>
          <p:cNvGrpSpPr/>
          <p:nvPr/>
        </p:nvGrpSpPr>
        <p:grpSpPr>
          <a:xfrm>
            <a:off x="1657449" y="1853423"/>
            <a:ext cx="1118457" cy="1216676"/>
            <a:chOff x="1657447" y="1853423"/>
            <a:chExt cx="1118457" cy="1216676"/>
          </a:xfrm>
        </p:grpSpPr>
        <p:grpSp>
          <p:nvGrpSpPr>
            <p:cNvPr id="5" name="Group 4"/>
            <p:cNvGrpSpPr/>
            <p:nvPr/>
          </p:nvGrpSpPr>
          <p:grpSpPr>
            <a:xfrm>
              <a:off x="1657447" y="2214314"/>
              <a:ext cx="1118457" cy="855785"/>
              <a:chOff x="1657447" y="2413890"/>
              <a:chExt cx="1118457" cy="855785"/>
            </a:xfrm>
          </p:grpSpPr>
          <p:pic>
            <p:nvPicPr>
              <p:cNvPr id="152" name="Picture 15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78949" y="2413890"/>
                <a:ext cx="596955" cy="855785"/>
              </a:xfrm>
              <a:prstGeom prst="rect">
                <a:avLst/>
              </a:prstGeom>
            </p:spPr>
          </p:pic>
          <p:pic>
            <p:nvPicPr>
              <p:cNvPr id="153" name="Picture 152"/>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57447" y="2413890"/>
                <a:ext cx="489930" cy="849811"/>
              </a:xfrm>
              <a:prstGeom prst="rect">
                <a:avLst/>
              </a:prstGeom>
            </p:spPr>
          </p:pic>
        </p:grpSp>
        <p:pic>
          <p:nvPicPr>
            <p:cNvPr id="190" name="Picture 189"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1928441" y="1853423"/>
              <a:ext cx="472476" cy="253747"/>
            </a:xfrm>
            <a:prstGeom prst="rect">
              <a:avLst/>
            </a:prstGeom>
            <a:solidFill>
              <a:schemeClr val="bg1"/>
            </a:solidFill>
            <a:ln>
              <a:noFill/>
            </a:ln>
          </p:spPr>
        </p:pic>
      </p:grpSp>
      <p:grpSp>
        <p:nvGrpSpPr>
          <p:cNvPr id="8" name="Group 7"/>
          <p:cNvGrpSpPr/>
          <p:nvPr/>
        </p:nvGrpSpPr>
        <p:grpSpPr>
          <a:xfrm>
            <a:off x="4160378" y="1805917"/>
            <a:ext cx="1401767" cy="1286013"/>
            <a:chOff x="4160376" y="1805915"/>
            <a:chExt cx="1401767" cy="1286013"/>
          </a:xfrm>
        </p:grpSpPr>
        <p:grpSp>
          <p:nvGrpSpPr>
            <p:cNvPr id="9" name="Group 8"/>
            <p:cNvGrpSpPr/>
            <p:nvPr/>
          </p:nvGrpSpPr>
          <p:grpSpPr>
            <a:xfrm>
              <a:off x="4160376" y="2157525"/>
              <a:ext cx="1401767" cy="934403"/>
              <a:chOff x="4160376" y="2157525"/>
              <a:chExt cx="1401767" cy="934403"/>
            </a:xfrm>
          </p:grpSpPr>
          <p:pic>
            <p:nvPicPr>
              <p:cNvPr id="135" name="Picture 134"/>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160376" y="2179354"/>
                <a:ext cx="390768" cy="890745"/>
              </a:xfrm>
              <a:prstGeom prst="rect">
                <a:avLst/>
              </a:prstGeom>
            </p:spPr>
          </p:pic>
          <p:pic>
            <p:nvPicPr>
              <p:cNvPr id="171" name="Picture 170"/>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704361" y="2157525"/>
                <a:ext cx="356145" cy="934403"/>
              </a:xfrm>
              <a:prstGeom prst="rect">
                <a:avLst/>
              </a:prstGeom>
            </p:spPr>
          </p:pic>
          <p:pic>
            <p:nvPicPr>
              <p:cNvPr id="172" name="Picture 171"/>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5213723" y="2159929"/>
                <a:ext cx="348420" cy="929595"/>
              </a:xfrm>
              <a:prstGeom prst="rect">
                <a:avLst/>
              </a:prstGeom>
            </p:spPr>
          </p:pic>
        </p:grpSp>
        <p:pic>
          <p:nvPicPr>
            <p:cNvPr id="191" name="Picture 190"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4650108" y="1805915"/>
              <a:ext cx="472476" cy="253747"/>
            </a:xfrm>
            <a:prstGeom prst="rect">
              <a:avLst/>
            </a:prstGeom>
            <a:solidFill>
              <a:schemeClr val="bg1"/>
            </a:solidFill>
            <a:ln>
              <a:noFill/>
            </a:ln>
          </p:spPr>
        </p:pic>
      </p:grpSp>
      <p:grpSp>
        <p:nvGrpSpPr>
          <p:cNvPr id="24" name="Group 23"/>
          <p:cNvGrpSpPr/>
          <p:nvPr/>
        </p:nvGrpSpPr>
        <p:grpSpPr>
          <a:xfrm>
            <a:off x="5774637" y="5302238"/>
            <a:ext cx="1088454" cy="1153870"/>
            <a:chOff x="5774637" y="5302238"/>
            <a:chExt cx="1088454" cy="1153870"/>
          </a:xfrm>
        </p:grpSpPr>
        <p:pic>
          <p:nvPicPr>
            <p:cNvPr id="166" name="Picture 165" descr="Screen Shot 2016-03-08 at 05.09.33 .png"/>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774637" y="5681868"/>
              <a:ext cx="1088454" cy="774240"/>
            </a:xfrm>
            <a:prstGeom prst="rect">
              <a:avLst/>
            </a:prstGeom>
          </p:spPr>
        </p:pic>
        <p:pic>
          <p:nvPicPr>
            <p:cNvPr id="186" name="Picture 185"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5852802" y="5327339"/>
              <a:ext cx="472476" cy="253747"/>
            </a:xfrm>
            <a:prstGeom prst="rect">
              <a:avLst/>
            </a:prstGeom>
            <a:solidFill>
              <a:schemeClr val="bg1"/>
            </a:solidFill>
            <a:ln>
              <a:noFill/>
            </a:ln>
          </p:spPr>
        </p:pic>
        <p:pic>
          <p:nvPicPr>
            <p:cNvPr id="19" name="Picture 18"/>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363126" y="5302238"/>
              <a:ext cx="345882" cy="346639"/>
            </a:xfrm>
            <a:prstGeom prst="rect">
              <a:avLst/>
            </a:prstGeom>
          </p:spPr>
        </p:pic>
      </p:grpSp>
      <p:grpSp>
        <p:nvGrpSpPr>
          <p:cNvPr id="10" name="Group 9"/>
          <p:cNvGrpSpPr/>
          <p:nvPr/>
        </p:nvGrpSpPr>
        <p:grpSpPr>
          <a:xfrm>
            <a:off x="6212148" y="1417638"/>
            <a:ext cx="1202922" cy="851626"/>
            <a:chOff x="6212148" y="1417638"/>
            <a:chExt cx="1202922" cy="851626"/>
          </a:xfrm>
        </p:grpSpPr>
        <p:pic>
          <p:nvPicPr>
            <p:cNvPr id="180" name="Picture 3" descr="\\cern.ch\dfs\Users\r\ruber\Documents\FREIA\Documentation\Illustrations\Hall\freia-hall-layout-20140319.jp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212148" y="1774949"/>
              <a:ext cx="1202922" cy="4943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400418" y="1417638"/>
              <a:ext cx="462673" cy="394410"/>
            </a:xfrm>
            <a:prstGeom prst="rect">
              <a:avLst/>
            </a:prstGeom>
          </p:spPr>
        </p:pic>
      </p:grpSp>
      <p:grpSp>
        <p:nvGrpSpPr>
          <p:cNvPr id="20" name="Group 19"/>
          <p:cNvGrpSpPr/>
          <p:nvPr/>
        </p:nvGrpSpPr>
        <p:grpSpPr>
          <a:xfrm>
            <a:off x="3920060" y="5344743"/>
            <a:ext cx="1642085" cy="1116252"/>
            <a:chOff x="3920058" y="5344743"/>
            <a:chExt cx="1642085" cy="1116252"/>
          </a:xfrm>
        </p:grpSpPr>
        <p:pic>
          <p:nvPicPr>
            <p:cNvPr id="164" name="Picture 163"/>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920058" y="5665373"/>
              <a:ext cx="1642085" cy="795622"/>
            </a:xfrm>
            <a:prstGeom prst="rect">
              <a:avLst/>
            </a:prstGeom>
          </p:spPr>
        </p:pic>
        <p:pic>
          <p:nvPicPr>
            <p:cNvPr id="192" name="Picture 191"/>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791366" y="5344743"/>
              <a:ext cx="288778" cy="311320"/>
            </a:xfrm>
            <a:prstGeom prst="rect">
              <a:avLst/>
            </a:prstGeom>
          </p:spPr>
        </p:pic>
        <p:pic>
          <p:nvPicPr>
            <p:cNvPr id="195" name="Picture 194" descr="/Users/helenebjorkman/Documents/ESS Corporate/ESS Multiple Frugal Logo files 20130923/ESS_Logo_Frugal_Blue_cmyk.png"/>
            <p:cNvPicPr/>
            <p:nvPr/>
          </p:nvPicPr>
          <p:blipFill>
            <a:blip r:embed="rId25" cstate="print">
              <a:extLst>
                <a:ext uri="{28A0092B-C50C-407E-A947-70E740481C1C}">
                  <a14:useLocalDpi xmlns:a14="http://schemas.microsoft.com/office/drawing/2010/main"/>
                </a:ext>
              </a:extLst>
            </a:blip>
            <a:srcRect/>
            <a:stretch>
              <a:fillRect/>
            </a:stretch>
          </p:blipFill>
          <p:spPr bwMode="auto">
            <a:xfrm>
              <a:off x="4295840" y="5344743"/>
              <a:ext cx="495870" cy="322102"/>
            </a:xfrm>
            <a:prstGeom prst="rect">
              <a:avLst/>
            </a:prstGeom>
            <a:solidFill>
              <a:schemeClr val="bg1"/>
            </a:solidFill>
            <a:ln>
              <a:noFill/>
            </a:ln>
          </p:spPr>
        </p:pic>
      </p:grpSp>
      <p:grpSp>
        <p:nvGrpSpPr>
          <p:cNvPr id="64" name="Group 63"/>
          <p:cNvGrpSpPr/>
          <p:nvPr/>
        </p:nvGrpSpPr>
        <p:grpSpPr>
          <a:xfrm>
            <a:off x="3004796" y="1951547"/>
            <a:ext cx="776592" cy="1174917"/>
            <a:chOff x="3004796" y="1951547"/>
            <a:chExt cx="776592" cy="1174917"/>
          </a:xfrm>
        </p:grpSpPr>
        <p:pic>
          <p:nvPicPr>
            <p:cNvPr id="165" name="Picture 2" descr="C:\Users\carlosmartins\Documents\KLYS_MOD - Proto Develop\Photos\LTH upon reception\IMG_1199.JPG"/>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101998" y="2304200"/>
              <a:ext cx="616698" cy="822264"/>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3500322" y="1964491"/>
              <a:ext cx="281066" cy="298376"/>
            </a:xfrm>
            <a:prstGeom prst="rect">
              <a:avLst/>
            </a:prstGeom>
          </p:spPr>
        </p:pic>
        <p:pic>
          <p:nvPicPr>
            <p:cNvPr id="197" name="Picture 196" descr="/Users/helenebjorkman/Documents/ESS Corporate/ESS Multiple Frugal Logo files 20130923/ESS_Logo_Frugal_Blue_cmyk.png"/>
            <p:cNvPicPr/>
            <p:nvPr/>
          </p:nvPicPr>
          <p:blipFill>
            <a:blip r:embed="rId25" cstate="print">
              <a:extLst>
                <a:ext uri="{28A0092B-C50C-407E-A947-70E740481C1C}">
                  <a14:useLocalDpi xmlns:a14="http://schemas.microsoft.com/office/drawing/2010/main"/>
                </a:ext>
              </a:extLst>
            </a:blip>
            <a:srcRect/>
            <a:stretch>
              <a:fillRect/>
            </a:stretch>
          </p:blipFill>
          <p:spPr bwMode="auto">
            <a:xfrm>
              <a:off x="3004796" y="1951547"/>
              <a:ext cx="495870" cy="322102"/>
            </a:xfrm>
            <a:prstGeom prst="rect">
              <a:avLst/>
            </a:prstGeom>
            <a:solidFill>
              <a:schemeClr val="bg1"/>
            </a:solidFill>
            <a:ln>
              <a:noFill/>
            </a:ln>
          </p:spPr>
        </p:pic>
      </p:grpSp>
      <p:grpSp>
        <p:nvGrpSpPr>
          <p:cNvPr id="13" name="Group 12"/>
          <p:cNvGrpSpPr/>
          <p:nvPr/>
        </p:nvGrpSpPr>
        <p:grpSpPr>
          <a:xfrm>
            <a:off x="179394" y="5178820"/>
            <a:ext cx="660248" cy="1391591"/>
            <a:chOff x="179394" y="5178818"/>
            <a:chExt cx="660248" cy="1391591"/>
          </a:xfrm>
        </p:grpSpPr>
        <p:pic>
          <p:nvPicPr>
            <p:cNvPr id="163" name="Picture 3"/>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13066" y="5650785"/>
              <a:ext cx="515581" cy="919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79394" y="5178818"/>
              <a:ext cx="660248" cy="429364"/>
            </a:xfrm>
            <a:prstGeom prst="rect">
              <a:avLst/>
            </a:prstGeom>
          </p:spPr>
        </p:pic>
      </p:grpSp>
      <p:grpSp>
        <p:nvGrpSpPr>
          <p:cNvPr id="16" name="Group 15"/>
          <p:cNvGrpSpPr/>
          <p:nvPr/>
        </p:nvGrpSpPr>
        <p:grpSpPr>
          <a:xfrm>
            <a:off x="2314134" y="5205175"/>
            <a:ext cx="1416298" cy="1451898"/>
            <a:chOff x="2314134" y="5205173"/>
            <a:chExt cx="1416298" cy="1451898"/>
          </a:xfrm>
        </p:grpSpPr>
        <p:grpSp>
          <p:nvGrpSpPr>
            <p:cNvPr id="155" name="Group 154"/>
            <p:cNvGrpSpPr/>
            <p:nvPr/>
          </p:nvGrpSpPr>
          <p:grpSpPr>
            <a:xfrm>
              <a:off x="2314134" y="5581725"/>
              <a:ext cx="1416298" cy="1075346"/>
              <a:chOff x="2339752" y="4221088"/>
              <a:chExt cx="2664296" cy="2587514"/>
            </a:xfrm>
          </p:grpSpPr>
          <p:pic>
            <p:nvPicPr>
              <p:cNvPr id="156" name="Picture 155" descr="Screen Shot 2016-03-10 at 14.19.44.png"/>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2339752" y="4221088"/>
                <a:ext cx="2592288" cy="2587514"/>
              </a:xfrm>
              <a:prstGeom prst="rect">
                <a:avLst/>
              </a:prstGeom>
            </p:spPr>
          </p:pic>
          <p:sp>
            <p:nvSpPr>
              <p:cNvPr id="157" name="Rectangle 156"/>
              <p:cNvSpPr/>
              <p:nvPr/>
            </p:nvSpPr>
            <p:spPr>
              <a:xfrm>
                <a:off x="4716016" y="5373216"/>
                <a:ext cx="2880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 name="Picture 24"/>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2595340" y="5205173"/>
              <a:ext cx="926674" cy="343963"/>
            </a:xfrm>
            <a:prstGeom prst="rect">
              <a:avLst/>
            </a:prstGeom>
          </p:spPr>
        </p:pic>
      </p:grpSp>
      <p:grpSp>
        <p:nvGrpSpPr>
          <p:cNvPr id="14" name="Group 13"/>
          <p:cNvGrpSpPr/>
          <p:nvPr/>
        </p:nvGrpSpPr>
        <p:grpSpPr>
          <a:xfrm>
            <a:off x="1058701" y="5193573"/>
            <a:ext cx="1049550" cy="1490702"/>
            <a:chOff x="1058701" y="5193573"/>
            <a:chExt cx="1049550" cy="1490702"/>
          </a:xfrm>
        </p:grpSpPr>
        <p:pic>
          <p:nvPicPr>
            <p:cNvPr id="154" name="Content Placeholder 3" descr="Phase Reference Line test .jpg"/>
            <p:cNvPicPr>
              <a:picLocks noChangeAspect="1"/>
            </p:cNvPicPr>
            <p:nvPr/>
          </p:nvPicPr>
          <p:blipFill rotWithShape="1">
            <a:blip r:embed="rId32" cstate="print">
              <a:extLst>
                <a:ext uri="{28A0092B-C50C-407E-A947-70E740481C1C}">
                  <a14:useLocalDpi xmlns:a14="http://schemas.microsoft.com/office/drawing/2010/main"/>
                </a:ext>
              </a:extLst>
            </a:blip>
            <a:srcRect l="-1025" r="-515"/>
            <a:stretch/>
          </p:blipFill>
          <p:spPr>
            <a:xfrm>
              <a:off x="1058701" y="6075732"/>
              <a:ext cx="1049550" cy="608543"/>
            </a:xfrm>
            <a:prstGeom prst="rect">
              <a:avLst/>
            </a:prstGeom>
          </p:spPr>
        </p:pic>
        <p:pic>
          <p:nvPicPr>
            <p:cNvPr id="22" name="Picture 21"/>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1246976" y="5657193"/>
              <a:ext cx="273478" cy="304342"/>
            </a:xfrm>
            <a:prstGeom prst="rect">
              <a:avLst/>
            </a:prstGeom>
          </p:spPr>
        </p:pic>
        <p:pic>
          <p:nvPicPr>
            <p:cNvPr id="26" name="Picture 25"/>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606145" y="5657192"/>
              <a:ext cx="304656" cy="283401"/>
            </a:xfrm>
            <a:prstGeom prst="rect">
              <a:avLst/>
            </a:prstGeom>
          </p:spPr>
        </p:pic>
        <p:pic>
          <p:nvPicPr>
            <p:cNvPr id="27" name="Picture 26"/>
            <p:cNvPicPr>
              <a:picLocks noChangeAspect="1"/>
            </p:cNvPicPr>
            <p:nvPr/>
          </p:nvPicPr>
          <p:blipFill>
            <a:blip r:embed="rId35"/>
            <a:stretch>
              <a:fillRect/>
            </a:stretch>
          </p:blipFill>
          <p:spPr>
            <a:xfrm>
              <a:off x="1235379" y="5193573"/>
              <a:ext cx="299439" cy="440351"/>
            </a:xfrm>
            <a:prstGeom prst="rect">
              <a:avLst/>
            </a:prstGeom>
          </p:spPr>
        </p:pic>
        <p:pic>
          <p:nvPicPr>
            <p:cNvPr id="28" name="Picture 27"/>
            <p:cNvPicPr>
              <a:picLocks noChangeAspect="1"/>
            </p:cNvPicPr>
            <p:nvPr/>
          </p:nvPicPr>
          <p:blipFill>
            <a:blip r:embed="rId36"/>
            <a:stretch>
              <a:fillRect/>
            </a:stretch>
          </p:blipFill>
          <p:spPr>
            <a:xfrm>
              <a:off x="1570764" y="5223897"/>
              <a:ext cx="449979" cy="424980"/>
            </a:xfrm>
            <a:prstGeom prst="rect">
              <a:avLst/>
            </a:prstGeom>
          </p:spPr>
        </p:pic>
      </p:grpSp>
      <p:pic>
        <p:nvPicPr>
          <p:cNvPr id="29" name="Picture 28"/>
          <p:cNvPicPr>
            <a:picLocks noChangeAspect="1"/>
          </p:cNvPicPr>
          <p:nvPr/>
        </p:nvPicPr>
        <p:blipFill>
          <a:blip r:embed="rId37"/>
          <a:stretch>
            <a:fillRect/>
          </a:stretch>
        </p:blipFill>
        <p:spPr>
          <a:xfrm>
            <a:off x="3521894" y="3989354"/>
            <a:ext cx="425330" cy="392101"/>
          </a:xfrm>
          <a:prstGeom prst="rect">
            <a:avLst/>
          </a:prstGeom>
        </p:spPr>
      </p:pic>
      <p:pic>
        <p:nvPicPr>
          <p:cNvPr id="30" name="Picture 29"/>
          <p:cNvPicPr>
            <a:picLocks noChangeAspect="1"/>
          </p:cNvPicPr>
          <p:nvPr/>
        </p:nvPicPr>
        <p:blipFill>
          <a:blip r:embed="rId38"/>
          <a:stretch>
            <a:fillRect/>
          </a:stretch>
        </p:blipFill>
        <p:spPr>
          <a:xfrm>
            <a:off x="2895928" y="3545875"/>
            <a:ext cx="412140" cy="450380"/>
          </a:xfrm>
          <a:prstGeom prst="rect">
            <a:avLst/>
          </a:prstGeom>
        </p:spPr>
      </p:pic>
      <p:grpSp>
        <p:nvGrpSpPr>
          <p:cNvPr id="3" name="Group 2"/>
          <p:cNvGrpSpPr/>
          <p:nvPr/>
        </p:nvGrpSpPr>
        <p:grpSpPr>
          <a:xfrm>
            <a:off x="313066" y="2084889"/>
            <a:ext cx="1063885" cy="1079545"/>
            <a:chOff x="313066" y="2084887"/>
            <a:chExt cx="1063885" cy="1079545"/>
          </a:xfrm>
        </p:grpSpPr>
        <p:pic>
          <p:nvPicPr>
            <p:cNvPr id="167" name="Picture 166" descr="2016-03-10 TS2 layout text.jpg"/>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313066" y="2558223"/>
              <a:ext cx="1019113" cy="606209"/>
            </a:xfrm>
            <a:prstGeom prst="rect">
              <a:avLst/>
            </a:prstGeom>
          </p:spPr>
        </p:pic>
        <p:pic>
          <p:nvPicPr>
            <p:cNvPr id="183" name="Picture 182" descr="/Users/helenebjorkman/Documents/ESS Corporate/ESS Multiple Frugal Logo files 20130923/ESS_Logo_Frugal_Blue_cmyk.png"/>
            <p:cNvPicPr/>
            <p:nvPr/>
          </p:nvPicPr>
          <p:blipFill>
            <a:blip r:embed="rId15" cstate="print">
              <a:extLst>
                <a:ext uri="{28A0092B-C50C-407E-A947-70E740481C1C}">
                  <a14:useLocalDpi xmlns:a14="http://schemas.microsoft.com/office/drawing/2010/main"/>
                </a:ext>
              </a:extLst>
            </a:blip>
            <a:srcRect/>
            <a:stretch>
              <a:fillRect/>
            </a:stretch>
          </p:blipFill>
          <p:spPr bwMode="auto">
            <a:xfrm>
              <a:off x="904475" y="2137299"/>
              <a:ext cx="472476" cy="253747"/>
            </a:xfrm>
            <a:prstGeom prst="rect">
              <a:avLst/>
            </a:prstGeom>
            <a:noFill/>
            <a:ln>
              <a:noFill/>
            </a:ln>
          </p:spPr>
        </p:pic>
        <p:pic>
          <p:nvPicPr>
            <p:cNvPr id="198" name="Picture 197"/>
            <p:cNvPicPr>
              <a:picLocks noChangeAspect="1"/>
            </p:cNvPicPr>
            <p:nvPr/>
          </p:nvPicPr>
          <p:blipFill>
            <a:blip r:embed="rId37"/>
            <a:stretch>
              <a:fillRect/>
            </a:stretch>
          </p:blipFill>
          <p:spPr>
            <a:xfrm>
              <a:off x="405334" y="2084887"/>
              <a:ext cx="425330" cy="392101"/>
            </a:xfrm>
            <a:prstGeom prst="rect">
              <a:avLst/>
            </a:prstGeom>
          </p:spPr>
        </p:pic>
      </p:grpSp>
      <p:pic>
        <p:nvPicPr>
          <p:cNvPr id="15" name="Picture 14"/>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066567" y="5681870"/>
            <a:ext cx="1045473" cy="601147"/>
          </a:xfrm>
          <a:prstGeom prst="rect">
            <a:avLst/>
          </a:prstGeom>
        </p:spPr>
      </p:pic>
      <p:pic>
        <p:nvPicPr>
          <p:cNvPr id="67" name="Picture 6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1998" y="1632455"/>
            <a:ext cx="584307" cy="332036"/>
          </a:xfrm>
          <a:prstGeom prst="rect">
            <a:avLst/>
          </a:prstGeom>
        </p:spPr>
      </p:pic>
    </p:spTree>
    <p:extLst>
      <p:ext uri="{BB962C8B-B14F-4D97-AF65-F5344CB8AC3E}">
        <p14:creationId xmlns:p14="http://schemas.microsoft.com/office/powerpoint/2010/main" val="1254750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168066"/>
            <a:ext cx="7139136" cy="1417639"/>
          </a:xfrm>
        </p:spPr>
        <p:txBody>
          <a:bodyPr>
            <a:normAutofit fontScale="90000"/>
          </a:bodyPr>
          <a:lstStyle/>
          <a:p>
            <a:r>
              <a:rPr lang="sv-SE" dirty="0" smtClean="0"/>
              <a:t>In-Kind </a:t>
            </a:r>
            <a:r>
              <a:rPr lang="en-US" dirty="0" smtClean="0"/>
              <a:t>Number </a:t>
            </a:r>
            <a:r>
              <a:rPr lang="en-US" dirty="0"/>
              <a:t>of TAs under development or negotiation/Number of TAs signed</a:t>
            </a:r>
            <a:br>
              <a:rPr lang="en-US" dirty="0"/>
            </a:br>
            <a:endParaRPr lang="sv-SE" dirty="0"/>
          </a:p>
        </p:txBody>
      </p:sp>
      <p:sp>
        <p:nvSpPr>
          <p:cNvPr id="3" name="Content Placeholder 2"/>
          <p:cNvSpPr>
            <a:spLocks noGrp="1"/>
          </p:cNvSpPr>
          <p:nvPr>
            <p:ph idx="1"/>
          </p:nvPr>
        </p:nvSpPr>
        <p:spPr/>
        <p:txBody>
          <a:bodyPr/>
          <a:lstStyle/>
          <a:p>
            <a:pPr marL="0" indent="0">
              <a:buNone/>
            </a:pPr>
            <a:r>
              <a:rPr lang="en-US" sz="2000" u="sng" dirty="0" smtClean="0"/>
              <a:t>Tot TA 				49</a:t>
            </a:r>
          </a:p>
          <a:p>
            <a:r>
              <a:rPr lang="en-US" sz="2000" dirty="0" smtClean="0"/>
              <a:t>TA assigned to a partner  	41</a:t>
            </a:r>
          </a:p>
          <a:p>
            <a:r>
              <a:rPr lang="en-US" sz="2000" dirty="0" smtClean="0"/>
              <a:t>TA seeking partner 		8	</a:t>
            </a:r>
            <a:r>
              <a:rPr lang="en-US" sz="1600" dirty="0" smtClean="0"/>
              <a:t>(</a:t>
            </a:r>
          </a:p>
          <a:p>
            <a:r>
              <a:rPr lang="en-US" sz="2000" dirty="0" smtClean="0"/>
              <a:t>TA signed			4	</a:t>
            </a:r>
          </a:p>
          <a:p>
            <a:endParaRPr lang="en-US" sz="2000" dirty="0" smtClean="0"/>
          </a:p>
          <a:p>
            <a:r>
              <a:rPr lang="en-US" sz="2000" dirty="0" smtClean="0"/>
              <a:t>TA to present at IKRC		20	</a:t>
            </a:r>
            <a:r>
              <a:rPr lang="en-US" sz="1600" dirty="0" smtClean="0"/>
              <a:t>	</a:t>
            </a:r>
          </a:p>
          <a:p>
            <a:pPr marL="0" indent="0">
              <a:buNone/>
            </a:pPr>
            <a:endParaRPr lang="en-US" sz="2000" dirty="0"/>
          </a:p>
          <a:p>
            <a:pPr marL="0" indent="0">
              <a:buNone/>
            </a:pPr>
            <a:endParaRPr lang="en-US" sz="2000" dirty="0" smtClean="0"/>
          </a:p>
          <a:p>
            <a:r>
              <a:rPr lang="en-US" sz="2000" dirty="0" smtClean="0"/>
              <a:t>Collaborations Agreements	11</a:t>
            </a:r>
          </a:p>
          <a:p>
            <a:r>
              <a:rPr lang="en-US" sz="2000" dirty="0" smtClean="0"/>
              <a:t>Signed 			9</a:t>
            </a:r>
          </a:p>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49012" y="4137694"/>
            <a:ext cx="3901572" cy="2243404"/>
          </a:xfrm>
          <a:prstGeom prst="rect">
            <a:avLst/>
          </a:prstGeom>
        </p:spPr>
      </p:pic>
    </p:spTree>
    <p:extLst>
      <p:ext uri="{BB962C8B-B14F-4D97-AF65-F5344CB8AC3E}">
        <p14:creationId xmlns:p14="http://schemas.microsoft.com/office/powerpoint/2010/main" val="286616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p:nvPr/>
        </p:nvSpPr>
        <p:spPr>
          <a:xfrm>
            <a:off x="8028384" y="1710036"/>
            <a:ext cx="504056" cy="5140258"/>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7020272" y="1700808"/>
            <a:ext cx="504056" cy="5157192"/>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ubrik 1"/>
          <p:cNvSpPr>
            <a:spLocks noGrp="1"/>
          </p:cNvSpPr>
          <p:nvPr>
            <p:ph type="title"/>
          </p:nvPr>
        </p:nvSpPr>
        <p:spPr>
          <a:xfrm>
            <a:off x="323528" y="-18256"/>
            <a:ext cx="8229600" cy="1143000"/>
          </a:xfrm>
        </p:spPr>
        <p:txBody>
          <a:bodyPr>
            <a:normAutofit fontScale="90000"/>
          </a:bodyPr>
          <a:lstStyle/>
          <a:p>
            <a:r>
              <a:rPr lang="sv-SE" sz="3600" i="1" dirty="0" err="1" smtClean="0"/>
              <a:t>High</a:t>
            </a:r>
            <a:r>
              <a:rPr lang="sv-SE" sz="3600" i="1" dirty="0" smtClean="0"/>
              <a:t> Level Schedule – ACCSYS Project </a:t>
            </a:r>
            <a:endParaRPr lang="en-US" sz="3600" i="1" dirty="0"/>
          </a:p>
        </p:txBody>
      </p:sp>
      <p:grpSp>
        <p:nvGrpSpPr>
          <p:cNvPr id="40" name="Group 39"/>
          <p:cNvGrpSpPr/>
          <p:nvPr/>
        </p:nvGrpSpPr>
        <p:grpSpPr>
          <a:xfrm>
            <a:off x="0" y="1385392"/>
            <a:ext cx="9001000" cy="5472608"/>
            <a:chOff x="8446390" y="-2419243"/>
            <a:chExt cx="9001000" cy="5057026"/>
          </a:xfrm>
        </p:grpSpPr>
        <p:sp>
          <p:nvSpPr>
            <p:cNvPr id="21" name="Rectangle 20"/>
            <p:cNvSpPr/>
            <p:nvPr/>
          </p:nvSpPr>
          <p:spPr>
            <a:xfrm>
              <a:off x="10379234" y="-2419243"/>
              <a:ext cx="9839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2016</a:t>
              </a:r>
              <a:endParaRPr lang="en-US" sz="1400" b="1" dirty="0">
                <a:solidFill>
                  <a:srgbClr val="0070C0"/>
                </a:solidFill>
              </a:endParaRPr>
            </a:p>
          </p:txBody>
        </p:sp>
        <p:sp>
          <p:nvSpPr>
            <p:cNvPr id="22" name="Rectangle 21"/>
            <p:cNvSpPr/>
            <p:nvPr/>
          </p:nvSpPr>
          <p:spPr>
            <a:xfrm>
              <a:off x="11363222" y="-2419243"/>
              <a:ext cx="936104"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2017</a:t>
              </a:r>
              <a:endParaRPr lang="en-US" sz="1400" b="1" dirty="0">
                <a:solidFill>
                  <a:srgbClr val="0070C0"/>
                </a:solidFill>
              </a:endParaRPr>
            </a:p>
          </p:txBody>
        </p:sp>
        <p:sp>
          <p:nvSpPr>
            <p:cNvPr id="23" name="Rectangle 22"/>
            <p:cNvSpPr/>
            <p:nvPr/>
          </p:nvSpPr>
          <p:spPr>
            <a:xfrm>
              <a:off x="12299326"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2018</a:t>
              </a:r>
              <a:endParaRPr lang="en-US" sz="1400" b="1" dirty="0">
                <a:solidFill>
                  <a:srgbClr val="0070C0"/>
                </a:solidFill>
              </a:endParaRPr>
            </a:p>
          </p:txBody>
        </p:sp>
        <p:sp>
          <p:nvSpPr>
            <p:cNvPr id="24" name="Rectangle 23"/>
            <p:cNvSpPr/>
            <p:nvPr/>
          </p:nvSpPr>
          <p:spPr>
            <a:xfrm>
              <a:off x="13307438"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2019</a:t>
              </a:r>
              <a:endParaRPr lang="en-US" sz="1400" b="1" dirty="0">
                <a:solidFill>
                  <a:srgbClr val="0070C0"/>
                </a:solidFill>
              </a:endParaRPr>
            </a:p>
          </p:txBody>
        </p:sp>
        <p:sp>
          <p:nvSpPr>
            <p:cNvPr id="25" name="Rectangle 24"/>
            <p:cNvSpPr/>
            <p:nvPr/>
          </p:nvSpPr>
          <p:spPr>
            <a:xfrm>
              <a:off x="14315550"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2020</a:t>
              </a:r>
              <a:endParaRPr lang="en-US" sz="1400" b="1" dirty="0">
                <a:solidFill>
                  <a:srgbClr val="0070C0"/>
                </a:solidFill>
              </a:endParaRPr>
            </a:p>
          </p:txBody>
        </p:sp>
        <p:sp>
          <p:nvSpPr>
            <p:cNvPr id="26" name="Rectangle 25"/>
            <p:cNvSpPr/>
            <p:nvPr/>
          </p:nvSpPr>
          <p:spPr>
            <a:xfrm>
              <a:off x="15323662" y="-2419243"/>
              <a:ext cx="1008112"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2021</a:t>
              </a:r>
              <a:endParaRPr lang="en-US" sz="1400" b="1" dirty="0">
                <a:solidFill>
                  <a:srgbClr val="0070C0"/>
                </a:solidFill>
              </a:endParaRPr>
            </a:p>
          </p:txBody>
        </p:sp>
        <p:sp>
          <p:nvSpPr>
            <p:cNvPr id="27" name="Rectangle 26"/>
            <p:cNvSpPr/>
            <p:nvPr/>
          </p:nvSpPr>
          <p:spPr>
            <a:xfrm>
              <a:off x="16331774" y="-2419243"/>
              <a:ext cx="104360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smtClean="0">
                  <a:solidFill>
                    <a:srgbClr val="0070C0"/>
                  </a:solidFill>
                </a:rPr>
                <a:t>2022</a:t>
              </a:r>
              <a:endParaRPr lang="en-US" sz="1400" b="1" dirty="0">
                <a:solidFill>
                  <a:srgbClr val="0070C0"/>
                </a:solidFill>
              </a:endParaRPr>
            </a:p>
          </p:txBody>
        </p:sp>
        <p:cxnSp>
          <p:nvCxnSpPr>
            <p:cNvPr id="3" name="Straight Connector 2"/>
            <p:cNvCxnSpPr/>
            <p:nvPr/>
          </p:nvCxnSpPr>
          <p:spPr>
            <a:xfrm>
              <a:off x="10957462" y="-2059203"/>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37085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55079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2144924"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2732688"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323178" y="-205734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918998"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507146"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5103945"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678323"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6264129"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6857284"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7447390" y="-2050970"/>
              <a:ext cx="0" cy="4688753"/>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446390" y="-2076728"/>
              <a:ext cx="1932844" cy="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grpSp>
      <p:sp>
        <p:nvSpPr>
          <p:cNvPr id="75" name="4-Point Star 74"/>
          <p:cNvSpPr/>
          <p:nvPr/>
        </p:nvSpPr>
        <p:spPr>
          <a:xfrm>
            <a:off x="2411760" y="206084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1520" y="4221088"/>
            <a:ext cx="443138" cy="338554"/>
          </a:xfrm>
          <a:prstGeom prst="rect">
            <a:avLst/>
          </a:prstGeom>
          <a:noFill/>
        </p:spPr>
        <p:txBody>
          <a:bodyPr wrap="none" rtlCol="0">
            <a:spAutoFit/>
          </a:bodyPr>
          <a:lstStyle/>
          <a:p>
            <a:r>
              <a:rPr lang="sv-SE" sz="1600" b="1" i="1" dirty="0" smtClean="0"/>
              <a:t>RF</a:t>
            </a:r>
            <a:endParaRPr lang="sv-SE" sz="1600" b="1" i="1" dirty="0"/>
          </a:p>
        </p:txBody>
      </p:sp>
      <p:cxnSp>
        <p:nvCxnSpPr>
          <p:cNvPr id="76" name="Straight Connector 75"/>
          <p:cNvCxnSpPr/>
          <p:nvPr/>
        </p:nvCxnSpPr>
        <p:spPr>
          <a:xfrm flipH="1">
            <a:off x="0" y="2852936"/>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0" y="3717032"/>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0" y="4941168"/>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79512" y="2204864"/>
            <a:ext cx="668760" cy="338554"/>
          </a:xfrm>
          <a:prstGeom prst="rect">
            <a:avLst/>
          </a:prstGeom>
          <a:noFill/>
        </p:spPr>
        <p:txBody>
          <a:bodyPr wrap="none" rtlCol="0">
            <a:spAutoFit/>
          </a:bodyPr>
          <a:lstStyle/>
          <a:p>
            <a:r>
              <a:rPr lang="sv-SE" sz="1600" b="1" i="1" dirty="0" smtClean="0"/>
              <a:t>NCFE</a:t>
            </a:r>
          </a:p>
        </p:txBody>
      </p:sp>
      <p:sp>
        <p:nvSpPr>
          <p:cNvPr id="84" name="TextBox 83"/>
          <p:cNvSpPr txBox="1"/>
          <p:nvPr/>
        </p:nvSpPr>
        <p:spPr>
          <a:xfrm>
            <a:off x="179512" y="5229200"/>
            <a:ext cx="1149761" cy="338554"/>
          </a:xfrm>
          <a:prstGeom prst="rect">
            <a:avLst/>
          </a:prstGeom>
          <a:noFill/>
        </p:spPr>
        <p:txBody>
          <a:bodyPr wrap="none" rtlCol="0">
            <a:spAutoFit/>
          </a:bodyPr>
          <a:lstStyle/>
          <a:p>
            <a:r>
              <a:rPr lang="sv-SE" sz="1600" b="1" i="1" dirty="0" err="1" smtClean="0"/>
              <a:t>Cryogenics</a:t>
            </a:r>
            <a:endParaRPr lang="sv-SE" sz="1600" b="1" i="1" dirty="0"/>
          </a:p>
        </p:txBody>
      </p:sp>
      <p:sp>
        <p:nvSpPr>
          <p:cNvPr id="85" name="TextBox 84"/>
          <p:cNvSpPr txBox="1"/>
          <p:nvPr/>
        </p:nvSpPr>
        <p:spPr>
          <a:xfrm>
            <a:off x="28358" y="2895188"/>
            <a:ext cx="1923307" cy="830997"/>
          </a:xfrm>
          <a:prstGeom prst="rect">
            <a:avLst/>
          </a:prstGeom>
          <a:noFill/>
        </p:spPr>
        <p:txBody>
          <a:bodyPr wrap="square" rtlCol="0">
            <a:spAutoFit/>
          </a:bodyPr>
          <a:lstStyle/>
          <a:p>
            <a:r>
              <a:rPr lang="sv-SE" sz="1600" b="1" i="1" dirty="0" smtClean="0"/>
              <a:t>Spoke &amp; Elliptical </a:t>
            </a:r>
          </a:p>
          <a:p>
            <a:r>
              <a:rPr lang="sv-SE" sz="1600" b="1" i="1" dirty="0"/>
              <a:t>c</a:t>
            </a:r>
            <a:r>
              <a:rPr lang="sv-SE" sz="1600" b="1" i="1" dirty="0" smtClean="0"/>
              <a:t>avities and cryomodules</a:t>
            </a:r>
            <a:endParaRPr lang="sv-SE" sz="1600" b="1" i="1" dirty="0"/>
          </a:p>
        </p:txBody>
      </p:sp>
      <p:sp>
        <p:nvSpPr>
          <p:cNvPr id="97" name="TextBox 96"/>
          <p:cNvSpPr txBox="1"/>
          <p:nvPr/>
        </p:nvSpPr>
        <p:spPr>
          <a:xfrm>
            <a:off x="4139952" y="4653136"/>
            <a:ext cx="877637" cy="461665"/>
          </a:xfrm>
          <a:prstGeom prst="rect">
            <a:avLst/>
          </a:prstGeom>
          <a:noFill/>
        </p:spPr>
        <p:txBody>
          <a:bodyPr wrap="square" rtlCol="0">
            <a:spAutoFit/>
          </a:bodyPr>
          <a:lstStyle/>
          <a:p>
            <a:pPr algn="ctr"/>
            <a:r>
              <a:rPr lang="sv-SE" sz="800" dirty="0" smtClean="0"/>
              <a:t>CDS INSTALLATION</a:t>
            </a:r>
          </a:p>
          <a:p>
            <a:pPr algn="ctr"/>
            <a:r>
              <a:rPr lang="sv-SE" sz="800" dirty="0" smtClean="0"/>
              <a:t> STARTS</a:t>
            </a:r>
            <a:endParaRPr lang="en-US" sz="800" dirty="0"/>
          </a:p>
        </p:txBody>
      </p:sp>
      <p:sp>
        <p:nvSpPr>
          <p:cNvPr id="98" name="TextBox 97"/>
          <p:cNvSpPr txBox="1"/>
          <p:nvPr/>
        </p:nvSpPr>
        <p:spPr>
          <a:xfrm>
            <a:off x="3563888" y="5301208"/>
            <a:ext cx="936104" cy="461665"/>
          </a:xfrm>
          <a:prstGeom prst="rect">
            <a:avLst/>
          </a:prstGeom>
          <a:noFill/>
        </p:spPr>
        <p:txBody>
          <a:bodyPr wrap="square" rtlCol="0">
            <a:spAutoFit/>
          </a:bodyPr>
          <a:lstStyle/>
          <a:p>
            <a:pPr algn="ctr"/>
            <a:r>
              <a:rPr lang="sv-SE" sz="800" dirty="0" smtClean="0"/>
              <a:t>ACCELERATOR </a:t>
            </a:r>
          </a:p>
          <a:p>
            <a:pPr algn="ctr"/>
            <a:r>
              <a:rPr lang="sv-SE" sz="800" dirty="0" smtClean="0"/>
              <a:t>CRYOPLANT</a:t>
            </a:r>
          </a:p>
          <a:p>
            <a:pPr algn="ctr"/>
            <a:r>
              <a:rPr lang="sv-SE" sz="800" dirty="0" smtClean="0"/>
              <a:t> COMM./READY</a:t>
            </a:r>
            <a:endParaRPr lang="en-US" sz="800" dirty="0"/>
          </a:p>
        </p:txBody>
      </p:sp>
      <p:cxnSp>
        <p:nvCxnSpPr>
          <p:cNvPr id="67" name="Straight Connector 66"/>
          <p:cNvCxnSpPr/>
          <p:nvPr/>
        </p:nvCxnSpPr>
        <p:spPr>
          <a:xfrm flipH="1">
            <a:off x="0" y="5805264"/>
            <a:ext cx="8990333" cy="0"/>
          </a:xfrm>
          <a:prstGeom prst="line">
            <a:avLst/>
          </a:prstGeom>
          <a:ln w="12700">
            <a:solidFill>
              <a:schemeClr val="accent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179512" y="5902590"/>
            <a:ext cx="1523662" cy="338554"/>
          </a:xfrm>
          <a:prstGeom prst="rect">
            <a:avLst/>
          </a:prstGeom>
          <a:noFill/>
        </p:spPr>
        <p:txBody>
          <a:bodyPr wrap="none" rtlCol="0">
            <a:spAutoFit/>
          </a:bodyPr>
          <a:lstStyle/>
          <a:p>
            <a:r>
              <a:rPr lang="sv-SE" sz="1600" b="1" i="1" dirty="0" err="1" smtClean="0"/>
              <a:t>Commissioning</a:t>
            </a:r>
            <a:endParaRPr lang="sv-SE" sz="1600" b="1" i="1" dirty="0"/>
          </a:p>
        </p:txBody>
      </p:sp>
      <p:sp>
        <p:nvSpPr>
          <p:cNvPr id="102" name="TextBox 101"/>
          <p:cNvSpPr txBox="1"/>
          <p:nvPr/>
        </p:nvSpPr>
        <p:spPr>
          <a:xfrm>
            <a:off x="3203848" y="2564904"/>
            <a:ext cx="864096" cy="338554"/>
          </a:xfrm>
          <a:prstGeom prst="rect">
            <a:avLst/>
          </a:prstGeom>
          <a:noFill/>
        </p:spPr>
        <p:txBody>
          <a:bodyPr wrap="square" rtlCol="0">
            <a:spAutoFit/>
          </a:bodyPr>
          <a:lstStyle/>
          <a:p>
            <a:pPr algn="ctr"/>
            <a:r>
              <a:rPr lang="sv-SE" sz="800" dirty="0" smtClean="0"/>
              <a:t>SPOKE CM </a:t>
            </a:r>
          </a:p>
          <a:p>
            <a:pPr algn="ctr"/>
            <a:r>
              <a:rPr lang="sv-SE" sz="800" dirty="0" smtClean="0"/>
              <a:t>TESTING STARTS</a:t>
            </a:r>
            <a:endParaRPr lang="en-US" sz="800" dirty="0"/>
          </a:p>
        </p:txBody>
      </p:sp>
      <p:sp>
        <p:nvSpPr>
          <p:cNvPr id="104" name="TextBox 103"/>
          <p:cNvSpPr txBox="1"/>
          <p:nvPr/>
        </p:nvSpPr>
        <p:spPr>
          <a:xfrm>
            <a:off x="2195736" y="2348880"/>
            <a:ext cx="720080" cy="338554"/>
          </a:xfrm>
          <a:prstGeom prst="rect">
            <a:avLst/>
          </a:prstGeom>
          <a:noFill/>
        </p:spPr>
        <p:txBody>
          <a:bodyPr wrap="square" rtlCol="0">
            <a:spAutoFit/>
          </a:bodyPr>
          <a:lstStyle/>
          <a:p>
            <a:pPr algn="ctr"/>
            <a:r>
              <a:rPr lang="sv-SE" sz="800" dirty="0" smtClean="0"/>
              <a:t>START RFQ MACHINING </a:t>
            </a:r>
            <a:endParaRPr lang="en-US" sz="800" dirty="0"/>
          </a:p>
        </p:txBody>
      </p:sp>
      <p:sp>
        <p:nvSpPr>
          <p:cNvPr id="107" name="4-Point Star 106"/>
          <p:cNvSpPr/>
          <p:nvPr/>
        </p:nvSpPr>
        <p:spPr>
          <a:xfrm>
            <a:off x="5148064"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2411760" y="3140968"/>
            <a:ext cx="889987" cy="461665"/>
          </a:xfrm>
          <a:prstGeom prst="rect">
            <a:avLst/>
          </a:prstGeom>
          <a:noFill/>
        </p:spPr>
        <p:txBody>
          <a:bodyPr wrap="none" rtlCol="0">
            <a:spAutoFit/>
          </a:bodyPr>
          <a:lstStyle/>
          <a:p>
            <a:pPr algn="ctr"/>
            <a:r>
              <a:rPr lang="sv-SE" sz="800" dirty="0" smtClean="0"/>
              <a:t>SPOKE &amp; MB CM </a:t>
            </a:r>
          </a:p>
          <a:p>
            <a:pPr algn="ctr"/>
            <a:r>
              <a:rPr lang="sv-SE" sz="800" dirty="0" smtClean="0"/>
              <a:t>PRODUCTION </a:t>
            </a:r>
          </a:p>
          <a:p>
            <a:pPr algn="ctr"/>
            <a:r>
              <a:rPr lang="sv-SE" sz="800" dirty="0" smtClean="0"/>
              <a:t>LAUNCHED</a:t>
            </a:r>
            <a:endParaRPr lang="en-US" sz="800" dirty="0"/>
          </a:p>
        </p:txBody>
      </p:sp>
      <p:sp>
        <p:nvSpPr>
          <p:cNvPr id="112" name="4-Point Star 111"/>
          <p:cNvSpPr/>
          <p:nvPr/>
        </p:nvSpPr>
        <p:spPr>
          <a:xfrm>
            <a:off x="4211960"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4-Point Star 112"/>
          <p:cNvSpPr/>
          <p:nvPr/>
        </p:nvSpPr>
        <p:spPr>
          <a:xfrm>
            <a:off x="4427984" y="508518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3923928" y="4293096"/>
            <a:ext cx="958814" cy="461665"/>
          </a:xfrm>
          <a:prstGeom prst="rect">
            <a:avLst/>
          </a:prstGeom>
          <a:noFill/>
        </p:spPr>
        <p:txBody>
          <a:bodyPr wrap="square" rtlCol="0">
            <a:spAutoFit/>
          </a:bodyPr>
          <a:lstStyle/>
          <a:p>
            <a:pPr algn="ctr"/>
            <a:r>
              <a:rPr lang="sv-SE" sz="800" dirty="0" smtClean="0"/>
              <a:t>DECISION IOT OR </a:t>
            </a:r>
          </a:p>
          <a:p>
            <a:pPr algn="ctr"/>
            <a:r>
              <a:rPr lang="sv-SE" sz="800" dirty="0" smtClean="0"/>
              <a:t>KLYSTRON FOR HB LINAC</a:t>
            </a:r>
            <a:endParaRPr lang="en-US" sz="800" dirty="0"/>
          </a:p>
        </p:txBody>
      </p:sp>
      <p:sp>
        <p:nvSpPr>
          <p:cNvPr id="146" name="4-Point Star 145"/>
          <p:cNvSpPr/>
          <p:nvPr/>
        </p:nvSpPr>
        <p:spPr>
          <a:xfrm>
            <a:off x="7596336" y="6093296"/>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4-Point Star 148"/>
          <p:cNvSpPr/>
          <p:nvPr/>
        </p:nvSpPr>
        <p:spPr>
          <a:xfrm>
            <a:off x="8676456" y="6093296"/>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4-Point Star 149"/>
          <p:cNvSpPr/>
          <p:nvPr/>
        </p:nvSpPr>
        <p:spPr>
          <a:xfrm>
            <a:off x="4211960" y="508518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p:cNvSpPr txBox="1"/>
          <p:nvPr/>
        </p:nvSpPr>
        <p:spPr>
          <a:xfrm>
            <a:off x="7236296" y="6381328"/>
            <a:ext cx="1043926" cy="338554"/>
          </a:xfrm>
          <a:prstGeom prst="rect">
            <a:avLst/>
          </a:prstGeom>
          <a:noFill/>
        </p:spPr>
        <p:txBody>
          <a:bodyPr wrap="none" rtlCol="0">
            <a:spAutoFit/>
          </a:bodyPr>
          <a:lstStyle/>
          <a:p>
            <a:pPr algn="ctr"/>
            <a:r>
              <a:rPr lang="sv-SE" sz="800" dirty="0" smtClean="0"/>
              <a:t>1370 MeV PROTONS</a:t>
            </a:r>
          </a:p>
          <a:p>
            <a:pPr algn="ctr"/>
            <a:r>
              <a:rPr lang="sv-SE" sz="800" dirty="0" smtClean="0"/>
              <a:t> AVAILABLE</a:t>
            </a:r>
            <a:endParaRPr lang="en-US" sz="800" dirty="0"/>
          </a:p>
        </p:txBody>
      </p:sp>
      <p:sp>
        <p:nvSpPr>
          <p:cNvPr id="152" name="TextBox 151"/>
          <p:cNvSpPr txBox="1"/>
          <p:nvPr/>
        </p:nvSpPr>
        <p:spPr>
          <a:xfrm>
            <a:off x="5004976" y="4293096"/>
            <a:ext cx="646331" cy="461665"/>
          </a:xfrm>
          <a:prstGeom prst="rect">
            <a:avLst/>
          </a:prstGeom>
          <a:noFill/>
        </p:spPr>
        <p:txBody>
          <a:bodyPr wrap="none" rtlCol="0">
            <a:spAutoFit/>
          </a:bodyPr>
          <a:lstStyle/>
          <a:p>
            <a:pPr algn="ctr"/>
            <a:r>
              <a:rPr lang="sv-SE" sz="800" dirty="0" smtClean="0"/>
              <a:t>RF SYSTEM </a:t>
            </a:r>
          </a:p>
          <a:p>
            <a:pPr algn="ctr"/>
            <a:r>
              <a:rPr lang="sv-SE" sz="800" dirty="0" smtClean="0"/>
              <a:t>FOR MB</a:t>
            </a:r>
          </a:p>
          <a:p>
            <a:pPr algn="ctr"/>
            <a:r>
              <a:rPr lang="sv-SE" sz="800" dirty="0" smtClean="0"/>
              <a:t> READY</a:t>
            </a:r>
            <a:endParaRPr lang="en-US" sz="800" dirty="0"/>
          </a:p>
        </p:txBody>
      </p:sp>
      <p:sp>
        <p:nvSpPr>
          <p:cNvPr id="91" name="4-Point Star 90"/>
          <p:cNvSpPr/>
          <p:nvPr/>
        </p:nvSpPr>
        <p:spPr>
          <a:xfrm>
            <a:off x="5436096" y="2924944"/>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4-Point Star 92"/>
          <p:cNvSpPr/>
          <p:nvPr/>
        </p:nvSpPr>
        <p:spPr>
          <a:xfrm>
            <a:off x="8676456" y="2924944"/>
            <a:ext cx="340338" cy="288032"/>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4-Point Star 98"/>
          <p:cNvSpPr/>
          <p:nvPr/>
        </p:nvSpPr>
        <p:spPr>
          <a:xfrm>
            <a:off x="5436096"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8494966" y="6371570"/>
            <a:ext cx="648072" cy="461665"/>
          </a:xfrm>
          <a:prstGeom prst="rect">
            <a:avLst/>
          </a:prstGeom>
          <a:noFill/>
        </p:spPr>
        <p:txBody>
          <a:bodyPr wrap="square" rtlCol="0">
            <a:spAutoFit/>
          </a:bodyPr>
          <a:lstStyle/>
          <a:p>
            <a:pPr algn="ctr"/>
            <a:r>
              <a:rPr lang="sv-SE" sz="800" dirty="0" smtClean="0"/>
              <a:t>2 GeV PROTONS AVAILABLE</a:t>
            </a:r>
            <a:endParaRPr lang="sv-SE" sz="800" dirty="0"/>
          </a:p>
        </p:txBody>
      </p:sp>
      <p:sp>
        <p:nvSpPr>
          <p:cNvPr id="125" name="TextBox 124"/>
          <p:cNvSpPr txBox="1"/>
          <p:nvPr/>
        </p:nvSpPr>
        <p:spPr>
          <a:xfrm>
            <a:off x="5292080" y="3284984"/>
            <a:ext cx="595035" cy="461665"/>
          </a:xfrm>
          <a:prstGeom prst="rect">
            <a:avLst/>
          </a:prstGeom>
          <a:noFill/>
        </p:spPr>
        <p:txBody>
          <a:bodyPr wrap="none" rtlCol="0">
            <a:spAutoFit/>
          </a:bodyPr>
          <a:lstStyle/>
          <a:p>
            <a:pPr algn="ctr"/>
            <a:r>
              <a:rPr lang="sv-SE" sz="800" dirty="0" smtClean="0"/>
              <a:t>SC LINAC</a:t>
            </a:r>
          </a:p>
          <a:p>
            <a:pPr algn="ctr"/>
            <a:r>
              <a:rPr lang="sv-SE" sz="800" dirty="0" smtClean="0"/>
              <a:t> 570 MeV</a:t>
            </a:r>
          </a:p>
          <a:p>
            <a:pPr algn="ctr"/>
            <a:r>
              <a:rPr lang="sv-SE" sz="800" dirty="0" smtClean="0"/>
              <a:t> READY</a:t>
            </a:r>
            <a:endParaRPr lang="en-US" sz="800" dirty="0"/>
          </a:p>
        </p:txBody>
      </p:sp>
      <p:sp>
        <p:nvSpPr>
          <p:cNvPr id="127" name="TextBox 126"/>
          <p:cNvSpPr txBox="1"/>
          <p:nvPr/>
        </p:nvSpPr>
        <p:spPr>
          <a:xfrm>
            <a:off x="8532440" y="2420888"/>
            <a:ext cx="558967" cy="461665"/>
          </a:xfrm>
          <a:prstGeom prst="rect">
            <a:avLst/>
          </a:prstGeom>
          <a:noFill/>
        </p:spPr>
        <p:txBody>
          <a:bodyPr wrap="none" rtlCol="0">
            <a:spAutoFit/>
          </a:bodyPr>
          <a:lstStyle/>
          <a:p>
            <a:pPr algn="ctr"/>
            <a:r>
              <a:rPr lang="sv-SE" sz="800" dirty="0" smtClean="0"/>
              <a:t>SC LINAC</a:t>
            </a:r>
          </a:p>
          <a:p>
            <a:pPr algn="ctr"/>
            <a:r>
              <a:rPr lang="sv-SE" sz="800" dirty="0" smtClean="0"/>
              <a:t> 2 GeV</a:t>
            </a:r>
          </a:p>
          <a:p>
            <a:pPr algn="ctr"/>
            <a:r>
              <a:rPr lang="sv-SE" sz="800" dirty="0" smtClean="0"/>
              <a:t> READY</a:t>
            </a:r>
            <a:endParaRPr lang="en-US" sz="800" dirty="0"/>
          </a:p>
        </p:txBody>
      </p:sp>
      <p:sp>
        <p:nvSpPr>
          <p:cNvPr id="129" name="4-Point Star 128"/>
          <p:cNvSpPr/>
          <p:nvPr/>
        </p:nvSpPr>
        <p:spPr>
          <a:xfrm>
            <a:off x="5148064"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5364088" y="6237312"/>
            <a:ext cx="792088" cy="461665"/>
          </a:xfrm>
          <a:prstGeom prst="rect">
            <a:avLst/>
          </a:prstGeom>
          <a:noFill/>
        </p:spPr>
        <p:txBody>
          <a:bodyPr wrap="square" rtlCol="0">
            <a:spAutoFit/>
          </a:bodyPr>
          <a:lstStyle/>
          <a:p>
            <a:pPr algn="ctr"/>
            <a:r>
              <a:rPr lang="sv-SE" sz="800" dirty="0" smtClean="0"/>
              <a:t>FIRST PROTONS ON TARGET</a:t>
            </a:r>
            <a:endParaRPr lang="sv-SE" sz="800" dirty="0"/>
          </a:p>
        </p:txBody>
      </p:sp>
      <p:sp>
        <p:nvSpPr>
          <p:cNvPr id="5" name="TextBox 4"/>
          <p:cNvSpPr txBox="1"/>
          <p:nvPr/>
        </p:nvSpPr>
        <p:spPr>
          <a:xfrm rot="16200000">
            <a:off x="6454081" y="3995191"/>
            <a:ext cx="1584176" cy="307777"/>
          </a:xfrm>
          <a:prstGeom prst="rect">
            <a:avLst/>
          </a:prstGeom>
          <a:noFill/>
        </p:spPr>
        <p:txBody>
          <a:bodyPr wrap="square" rtlCol="0">
            <a:spAutoFit/>
          </a:bodyPr>
          <a:lstStyle/>
          <a:p>
            <a:pPr algn="just"/>
            <a:r>
              <a:rPr lang="en-US" sz="1400" b="1" dirty="0" smtClean="0">
                <a:solidFill>
                  <a:schemeClr val="bg1">
                    <a:lumMod val="50000"/>
                  </a:schemeClr>
                </a:solidFill>
                <a:effectLst>
                  <a:glow rad="101600">
                    <a:schemeClr val="bg1">
                      <a:lumMod val="95000"/>
                      <a:alpha val="75000"/>
                    </a:schemeClr>
                  </a:glow>
                </a:effectLst>
              </a:rPr>
              <a:t>TECHNICAL STOP</a:t>
            </a:r>
            <a:endParaRPr lang="en-US" sz="1400" b="1" dirty="0">
              <a:solidFill>
                <a:schemeClr val="bg1">
                  <a:lumMod val="50000"/>
                </a:schemeClr>
              </a:solidFill>
              <a:effectLst>
                <a:glow rad="101600">
                  <a:schemeClr val="bg1">
                    <a:lumMod val="95000"/>
                    <a:alpha val="75000"/>
                  </a:schemeClr>
                </a:glow>
              </a:effectLst>
            </a:endParaRPr>
          </a:p>
        </p:txBody>
      </p:sp>
      <p:sp>
        <p:nvSpPr>
          <p:cNvPr id="134" name="TextBox 133"/>
          <p:cNvSpPr txBox="1"/>
          <p:nvPr/>
        </p:nvSpPr>
        <p:spPr>
          <a:xfrm rot="16200000">
            <a:off x="7583125" y="4067200"/>
            <a:ext cx="1440160" cy="307777"/>
          </a:xfrm>
          <a:prstGeom prst="rect">
            <a:avLst/>
          </a:prstGeom>
          <a:noFill/>
        </p:spPr>
        <p:txBody>
          <a:bodyPr wrap="square" rtlCol="0">
            <a:spAutoFit/>
          </a:bodyPr>
          <a:lstStyle/>
          <a:p>
            <a:r>
              <a:rPr lang="en-US" sz="1400" b="1" dirty="0" smtClean="0">
                <a:solidFill>
                  <a:srgbClr val="7F7F7F"/>
                </a:solidFill>
                <a:effectLst>
                  <a:glow rad="101600">
                    <a:schemeClr val="bg1">
                      <a:lumMod val="95000"/>
                      <a:alpha val="75000"/>
                    </a:schemeClr>
                  </a:glow>
                </a:effectLst>
              </a:rPr>
              <a:t>TECHNICAL STOP</a:t>
            </a:r>
            <a:endParaRPr lang="en-US" sz="1400" b="1" dirty="0">
              <a:solidFill>
                <a:srgbClr val="7F7F7F"/>
              </a:solidFill>
              <a:effectLst>
                <a:glow rad="101600">
                  <a:schemeClr val="bg1">
                    <a:lumMod val="95000"/>
                    <a:alpha val="75000"/>
                  </a:schemeClr>
                </a:glow>
              </a:effectLst>
            </a:endParaRPr>
          </a:p>
        </p:txBody>
      </p:sp>
      <p:sp>
        <p:nvSpPr>
          <p:cNvPr id="110" name="TextBox 109"/>
          <p:cNvSpPr txBox="1"/>
          <p:nvPr/>
        </p:nvSpPr>
        <p:spPr>
          <a:xfrm>
            <a:off x="4788024" y="5661248"/>
            <a:ext cx="1080120" cy="461665"/>
          </a:xfrm>
          <a:prstGeom prst="rect">
            <a:avLst/>
          </a:prstGeom>
          <a:noFill/>
        </p:spPr>
        <p:txBody>
          <a:bodyPr wrap="square" rtlCol="0">
            <a:spAutoFit/>
          </a:bodyPr>
          <a:lstStyle/>
          <a:p>
            <a:pPr algn="ctr"/>
            <a:r>
              <a:rPr lang="sv-SE" sz="800" dirty="0" smtClean="0"/>
              <a:t>BEAM COMM. COMPLETED FOR NCFE </a:t>
            </a:r>
            <a:r>
              <a:rPr lang="sv-SE" sz="800" dirty="0" err="1" smtClean="0"/>
              <a:t>but</a:t>
            </a:r>
            <a:r>
              <a:rPr lang="sv-SE" sz="800" dirty="0" smtClean="0"/>
              <a:t> DTL5</a:t>
            </a:r>
            <a:endParaRPr lang="sv-SE" sz="800" dirty="0"/>
          </a:p>
        </p:txBody>
      </p:sp>
      <p:sp>
        <p:nvSpPr>
          <p:cNvPr id="119" name="TextBox 118"/>
          <p:cNvSpPr txBox="1"/>
          <p:nvPr/>
        </p:nvSpPr>
        <p:spPr>
          <a:xfrm>
            <a:off x="4499992" y="6261852"/>
            <a:ext cx="792088" cy="584776"/>
          </a:xfrm>
          <a:prstGeom prst="rect">
            <a:avLst/>
          </a:prstGeom>
          <a:noFill/>
        </p:spPr>
        <p:txBody>
          <a:bodyPr wrap="square" rtlCol="0">
            <a:spAutoFit/>
          </a:bodyPr>
          <a:lstStyle/>
          <a:p>
            <a:pPr algn="ctr"/>
            <a:r>
              <a:rPr lang="sv-SE" sz="800" dirty="0" smtClean="0"/>
              <a:t>BEAM COMM.  COMPLETED FOR ISRC-&gt; MEBT</a:t>
            </a:r>
            <a:endParaRPr lang="sv-SE" sz="800" dirty="0"/>
          </a:p>
        </p:txBody>
      </p:sp>
      <p:sp>
        <p:nvSpPr>
          <p:cNvPr id="120" name="4-Point Star 119"/>
          <p:cNvSpPr/>
          <p:nvPr/>
        </p:nvSpPr>
        <p:spPr>
          <a:xfrm>
            <a:off x="4716016"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4-Point Star 80"/>
          <p:cNvSpPr/>
          <p:nvPr/>
        </p:nvSpPr>
        <p:spPr>
          <a:xfrm>
            <a:off x="2555776"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1763688" y="3717032"/>
            <a:ext cx="1555234" cy="338554"/>
          </a:xfrm>
          <a:prstGeom prst="rect">
            <a:avLst/>
          </a:prstGeom>
          <a:noFill/>
        </p:spPr>
        <p:txBody>
          <a:bodyPr wrap="none" rtlCol="0">
            <a:spAutoFit/>
          </a:bodyPr>
          <a:lstStyle/>
          <a:p>
            <a:pPr algn="ctr"/>
            <a:r>
              <a:rPr lang="sv-SE" sz="800" dirty="0" smtClean="0"/>
              <a:t>TOSHIBA/CPI/THALES KLYSTRON </a:t>
            </a:r>
          </a:p>
          <a:p>
            <a:pPr algn="ctr"/>
            <a:r>
              <a:rPr lang="sv-SE" sz="800" dirty="0" smtClean="0"/>
              <a:t>PROTOTYPE DELIVERED</a:t>
            </a:r>
            <a:endParaRPr lang="en-US" sz="800" dirty="0"/>
          </a:p>
        </p:txBody>
      </p:sp>
      <p:sp>
        <p:nvSpPr>
          <p:cNvPr id="87" name="4-Point Star 86"/>
          <p:cNvSpPr/>
          <p:nvPr/>
        </p:nvSpPr>
        <p:spPr>
          <a:xfrm>
            <a:off x="3203848" y="400506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2699792" y="4293096"/>
            <a:ext cx="1212041" cy="338554"/>
          </a:xfrm>
          <a:prstGeom prst="rect">
            <a:avLst/>
          </a:prstGeom>
          <a:noFill/>
        </p:spPr>
        <p:txBody>
          <a:bodyPr wrap="none" rtlCol="0">
            <a:spAutoFit/>
          </a:bodyPr>
          <a:lstStyle/>
          <a:p>
            <a:pPr algn="ctr"/>
            <a:r>
              <a:rPr lang="sv-SE" sz="800" dirty="0" smtClean="0"/>
              <a:t>CPI/THALES AND L3 IOT </a:t>
            </a:r>
          </a:p>
          <a:p>
            <a:pPr algn="ctr"/>
            <a:r>
              <a:rPr lang="sv-SE" sz="800" dirty="0" smtClean="0"/>
              <a:t>PROTOTYPES DELIVERED</a:t>
            </a:r>
            <a:endParaRPr lang="en-US" sz="800" dirty="0"/>
          </a:p>
        </p:txBody>
      </p:sp>
      <p:sp>
        <p:nvSpPr>
          <p:cNvPr id="89" name="4-Point Star 88"/>
          <p:cNvSpPr/>
          <p:nvPr/>
        </p:nvSpPr>
        <p:spPr>
          <a:xfrm>
            <a:off x="3491880"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4-Point Star 89"/>
          <p:cNvSpPr/>
          <p:nvPr/>
        </p:nvSpPr>
        <p:spPr>
          <a:xfrm>
            <a:off x="3779912" y="2924944"/>
            <a:ext cx="340338" cy="288032"/>
          </a:xfrm>
          <a:prstGeom prst="star4">
            <a:avLst>
              <a:gd name="adj" fmla="val 145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63888" y="3212976"/>
            <a:ext cx="720080" cy="461665"/>
          </a:xfrm>
          <a:prstGeom prst="rect">
            <a:avLst/>
          </a:prstGeom>
          <a:noFill/>
        </p:spPr>
        <p:txBody>
          <a:bodyPr wrap="square" rtlCol="0">
            <a:spAutoFit/>
          </a:bodyPr>
          <a:lstStyle/>
          <a:p>
            <a:pPr algn="ctr"/>
            <a:r>
              <a:rPr lang="sv-SE" sz="800" dirty="0" smtClean="0"/>
              <a:t>MB CM</a:t>
            </a:r>
          </a:p>
          <a:p>
            <a:pPr algn="ctr"/>
            <a:r>
              <a:rPr lang="sv-SE" sz="800" dirty="0" smtClean="0"/>
              <a:t>TESTING STARTS</a:t>
            </a:r>
            <a:endParaRPr lang="en-US" sz="800" dirty="0"/>
          </a:p>
        </p:txBody>
      </p:sp>
      <p:sp>
        <p:nvSpPr>
          <p:cNvPr id="96" name="4-Point Star 95"/>
          <p:cNvSpPr/>
          <p:nvPr/>
        </p:nvSpPr>
        <p:spPr>
          <a:xfrm>
            <a:off x="4283968" y="6021288"/>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3707904" y="6165305"/>
            <a:ext cx="936104" cy="338554"/>
          </a:xfrm>
          <a:prstGeom prst="rect">
            <a:avLst/>
          </a:prstGeom>
          <a:noFill/>
        </p:spPr>
        <p:txBody>
          <a:bodyPr wrap="square" rtlCol="0">
            <a:spAutoFit/>
          </a:bodyPr>
          <a:lstStyle/>
          <a:p>
            <a:pPr algn="ctr"/>
            <a:r>
              <a:rPr lang="sv-SE" sz="800" dirty="0" smtClean="0"/>
              <a:t>START RFQ COMMISIONING</a:t>
            </a:r>
            <a:endParaRPr lang="en-US" sz="800" dirty="0"/>
          </a:p>
        </p:txBody>
      </p:sp>
      <p:sp>
        <p:nvSpPr>
          <p:cNvPr id="79" name="4-Point Star 78"/>
          <p:cNvSpPr/>
          <p:nvPr/>
        </p:nvSpPr>
        <p:spPr>
          <a:xfrm>
            <a:off x="7596336"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380312" y="3212976"/>
            <a:ext cx="757405" cy="338554"/>
          </a:xfrm>
          <a:prstGeom prst="rect">
            <a:avLst/>
          </a:prstGeom>
          <a:noFill/>
        </p:spPr>
        <p:txBody>
          <a:bodyPr wrap="square" rtlCol="0">
            <a:spAutoFit/>
          </a:bodyPr>
          <a:lstStyle/>
          <a:p>
            <a:pPr algn="ctr"/>
            <a:r>
              <a:rPr lang="sv-SE" sz="800" dirty="0" smtClean="0"/>
              <a:t>1-11 HB CM INSTALLED</a:t>
            </a:r>
          </a:p>
        </p:txBody>
      </p:sp>
      <p:sp>
        <p:nvSpPr>
          <p:cNvPr id="95" name="4-Point Star 94"/>
          <p:cNvSpPr/>
          <p:nvPr/>
        </p:nvSpPr>
        <p:spPr>
          <a:xfrm>
            <a:off x="8460432"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8244408" y="3212976"/>
            <a:ext cx="731763" cy="338554"/>
          </a:xfrm>
          <a:prstGeom prst="rect">
            <a:avLst/>
          </a:prstGeom>
          <a:noFill/>
        </p:spPr>
        <p:txBody>
          <a:bodyPr wrap="square" rtlCol="0">
            <a:spAutoFit/>
          </a:bodyPr>
          <a:lstStyle/>
          <a:p>
            <a:pPr algn="ctr"/>
            <a:r>
              <a:rPr lang="sv-SE" sz="800" dirty="0" smtClean="0"/>
              <a:t>12-21 HB CM INSTALLED</a:t>
            </a:r>
          </a:p>
        </p:txBody>
      </p:sp>
      <p:sp>
        <p:nvSpPr>
          <p:cNvPr id="108" name="4-Point Star 107"/>
          <p:cNvSpPr/>
          <p:nvPr/>
        </p:nvSpPr>
        <p:spPr>
          <a:xfrm>
            <a:off x="2843808" y="2924944"/>
            <a:ext cx="340338" cy="28803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4-Point Star 108"/>
          <p:cNvSpPr/>
          <p:nvPr/>
        </p:nvSpPr>
        <p:spPr>
          <a:xfrm>
            <a:off x="4716016" y="5085184"/>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4427984" y="5373216"/>
            <a:ext cx="877637" cy="338554"/>
          </a:xfrm>
          <a:prstGeom prst="rect">
            <a:avLst/>
          </a:prstGeom>
          <a:noFill/>
        </p:spPr>
        <p:txBody>
          <a:bodyPr wrap="square" rtlCol="0">
            <a:spAutoFit/>
          </a:bodyPr>
          <a:lstStyle/>
          <a:p>
            <a:pPr algn="ctr"/>
            <a:r>
              <a:rPr lang="sv-SE" sz="800" dirty="0" smtClean="0"/>
              <a:t>CDS COMMISSIONED</a:t>
            </a:r>
            <a:endParaRPr lang="en-US" sz="800" dirty="0"/>
          </a:p>
        </p:txBody>
      </p:sp>
      <p:sp>
        <p:nvSpPr>
          <p:cNvPr id="115" name="4-Point Star 114"/>
          <p:cNvSpPr/>
          <p:nvPr/>
        </p:nvSpPr>
        <p:spPr>
          <a:xfrm>
            <a:off x="370790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419872" y="2204864"/>
            <a:ext cx="576064" cy="338554"/>
          </a:xfrm>
          <a:prstGeom prst="rect">
            <a:avLst/>
          </a:prstGeom>
          <a:noFill/>
        </p:spPr>
        <p:txBody>
          <a:bodyPr wrap="square" rtlCol="0">
            <a:spAutoFit/>
          </a:bodyPr>
          <a:lstStyle/>
          <a:p>
            <a:pPr algn="ctr"/>
            <a:r>
              <a:rPr lang="sv-SE" sz="800" dirty="0" smtClean="0"/>
              <a:t>RFI ISRC &amp; LEBT </a:t>
            </a:r>
            <a:endParaRPr lang="en-US" sz="800" dirty="0"/>
          </a:p>
        </p:txBody>
      </p:sp>
      <p:sp>
        <p:nvSpPr>
          <p:cNvPr id="118" name="4-Point Star 117"/>
          <p:cNvSpPr/>
          <p:nvPr/>
        </p:nvSpPr>
        <p:spPr>
          <a:xfrm>
            <a:off x="406794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3851920" y="2348880"/>
            <a:ext cx="432048" cy="338554"/>
          </a:xfrm>
          <a:prstGeom prst="rect">
            <a:avLst/>
          </a:prstGeom>
          <a:noFill/>
        </p:spPr>
        <p:txBody>
          <a:bodyPr wrap="square" rtlCol="0">
            <a:spAutoFit/>
          </a:bodyPr>
          <a:lstStyle/>
          <a:p>
            <a:pPr algn="ctr"/>
            <a:r>
              <a:rPr lang="sv-SE" sz="800" dirty="0" smtClean="0"/>
              <a:t>RFI </a:t>
            </a:r>
          </a:p>
          <a:p>
            <a:pPr algn="ctr"/>
            <a:r>
              <a:rPr lang="sv-SE" sz="800" dirty="0" smtClean="0"/>
              <a:t>RFQ </a:t>
            </a:r>
            <a:endParaRPr lang="en-US" sz="800" dirty="0"/>
          </a:p>
        </p:txBody>
      </p:sp>
      <p:sp>
        <p:nvSpPr>
          <p:cNvPr id="123" name="4-Point Star 122"/>
          <p:cNvSpPr/>
          <p:nvPr/>
        </p:nvSpPr>
        <p:spPr>
          <a:xfrm>
            <a:off x="3923928"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4139952" y="2276872"/>
            <a:ext cx="432048" cy="338554"/>
          </a:xfrm>
          <a:prstGeom prst="rect">
            <a:avLst/>
          </a:prstGeom>
          <a:noFill/>
        </p:spPr>
        <p:txBody>
          <a:bodyPr wrap="square" rtlCol="0">
            <a:spAutoFit/>
          </a:bodyPr>
          <a:lstStyle/>
          <a:p>
            <a:pPr algn="ctr"/>
            <a:r>
              <a:rPr lang="sv-SE" sz="800" dirty="0" smtClean="0"/>
              <a:t>RFI </a:t>
            </a:r>
          </a:p>
          <a:p>
            <a:pPr algn="ctr"/>
            <a:r>
              <a:rPr lang="sv-SE" sz="800" dirty="0" smtClean="0"/>
              <a:t>MEBT </a:t>
            </a:r>
            <a:endParaRPr lang="en-US" sz="800" dirty="0"/>
          </a:p>
        </p:txBody>
      </p:sp>
      <p:sp>
        <p:nvSpPr>
          <p:cNvPr id="126" name="4-Point Star 125"/>
          <p:cNvSpPr/>
          <p:nvPr/>
        </p:nvSpPr>
        <p:spPr>
          <a:xfrm>
            <a:off x="5148064" y="2060848"/>
            <a:ext cx="340338" cy="288032"/>
          </a:xfrm>
          <a:prstGeom prst="star4">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p:cNvSpPr txBox="1"/>
          <p:nvPr/>
        </p:nvSpPr>
        <p:spPr>
          <a:xfrm>
            <a:off x="5076056" y="2348880"/>
            <a:ext cx="432048" cy="338554"/>
          </a:xfrm>
          <a:prstGeom prst="rect">
            <a:avLst/>
          </a:prstGeom>
          <a:noFill/>
        </p:spPr>
        <p:txBody>
          <a:bodyPr wrap="square" rtlCol="0">
            <a:spAutoFit/>
          </a:bodyPr>
          <a:lstStyle/>
          <a:p>
            <a:pPr algn="ctr"/>
            <a:r>
              <a:rPr lang="sv-SE" sz="800" dirty="0" smtClean="0"/>
              <a:t>RFI </a:t>
            </a:r>
          </a:p>
          <a:p>
            <a:pPr algn="ctr"/>
            <a:r>
              <a:rPr lang="sv-SE" sz="800" dirty="0" smtClean="0"/>
              <a:t>DTL5 </a:t>
            </a:r>
            <a:endParaRPr lang="en-US" sz="800" dirty="0"/>
          </a:p>
        </p:txBody>
      </p:sp>
      <p:grpSp>
        <p:nvGrpSpPr>
          <p:cNvPr id="101" name="Group 100"/>
          <p:cNvGrpSpPr/>
          <p:nvPr/>
        </p:nvGrpSpPr>
        <p:grpSpPr>
          <a:xfrm>
            <a:off x="341816" y="4295003"/>
            <a:ext cx="4196335" cy="2137416"/>
            <a:chOff x="144016" y="1484784"/>
            <a:chExt cx="8676456" cy="4566556"/>
          </a:xfrm>
        </p:grpSpPr>
        <p:pic>
          <p:nvPicPr>
            <p:cNvPr id="105" name="Picture 104"/>
            <p:cNvPicPr>
              <a:picLocks noChangeAspect="1"/>
            </p:cNvPicPr>
            <p:nvPr/>
          </p:nvPicPr>
          <p:blipFill>
            <a:blip r:embed="rId3"/>
            <a:stretch>
              <a:fillRect/>
            </a:stretch>
          </p:blipFill>
          <p:spPr>
            <a:xfrm>
              <a:off x="144016" y="1484784"/>
              <a:ext cx="8676456" cy="4566556"/>
            </a:xfrm>
            <a:prstGeom prst="rect">
              <a:avLst/>
            </a:prstGeom>
            <a:ln>
              <a:solidFill>
                <a:srgbClr val="4F81BD"/>
              </a:solidFill>
            </a:ln>
          </p:spPr>
        </p:pic>
        <p:sp>
          <p:nvSpPr>
            <p:cNvPr id="106" name="TextBox 105"/>
            <p:cNvSpPr txBox="1"/>
            <p:nvPr/>
          </p:nvSpPr>
          <p:spPr>
            <a:xfrm>
              <a:off x="5724128" y="2492897"/>
              <a:ext cx="2232247" cy="558926"/>
            </a:xfrm>
            <a:prstGeom prst="rect">
              <a:avLst/>
            </a:prstGeom>
            <a:noFill/>
            <a:ln>
              <a:solidFill>
                <a:srgbClr val="4F81BD"/>
              </a:solidFill>
            </a:ln>
          </p:spPr>
          <p:txBody>
            <a:bodyPr wrap="square" rtlCol="0">
              <a:spAutoFit/>
            </a:bodyPr>
            <a:lstStyle/>
            <a:p>
              <a:r>
                <a:rPr lang="en-US" sz="1100" dirty="0"/>
                <a:t>TOTAL: </a:t>
              </a:r>
              <a:r>
                <a:rPr lang="en-US" sz="1100" dirty="0" smtClean="0"/>
                <a:t>519 </a:t>
              </a:r>
              <a:r>
                <a:rPr lang="en-US" sz="1100" dirty="0"/>
                <a:t>M€</a:t>
              </a:r>
            </a:p>
          </p:txBody>
        </p:sp>
      </p:grpSp>
    </p:spTree>
    <p:extLst>
      <p:ext uri="{BB962C8B-B14F-4D97-AF65-F5344CB8AC3E}">
        <p14:creationId xmlns:p14="http://schemas.microsoft.com/office/powerpoint/2010/main" val="2089870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Risk Status</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graphicFrame>
        <p:nvGraphicFramePr>
          <p:cNvPr id="5" name="Table 4"/>
          <p:cNvGraphicFramePr>
            <a:graphicFrameLocks noGrp="1"/>
          </p:cNvGraphicFramePr>
          <p:nvPr>
            <p:extLst/>
          </p:nvPr>
        </p:nvGraphicFramePr>
        <p:xfrm>
          <a:off x="179512" y="1844824"/>
          <a:ext cx="8784977" cy="4358640"/>
        </p:xfrm>
        <a:graphic>
          <a:graphicData uri="http://schemas.openxmlformats.org/drawingml/2006/table">
            <a:tbl>
              <a:tblPr firstRow="1" bandRow="1">
                <a:tableStyleId>{2D5ABB26-0587-4C30-8999-92F81FD0307C}</a:tableStyleId>
              </a:tblPr>
              <a:tblGrid>
                <a:gridCol w="2520280"/>
                <a:gridCol w="1008112"/>
                <a:gridCol w="720080"/>
                <a:gridCol w="3384376"/>
                <a:gridCol w="1152129"/>
              </a:tblGrid>
              <a:tr h="147073">
                <a:tc>
                  <a:txBody>
                    <a:bodyPr/>
                    <a:lstStyle/>
                    <a:p>
                      <a:pPr algn="ctr"/>
                      <a:r>
                        <a:rPr lang="en-US" sz="1600" b="1" dirty="0" smtClean="0"/>
                        <a:t>Event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600" b="1" smtClean="0"/>
                        <a:t>Potential Impact*</a:t>
                      </a:r>
                      <a:endParaRPr lang="en-US" sz="1600" b="1"/>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600" b="1" dirty="0" smtClean="0"/>
                        <a:t>Probability</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600" b="1" dirty="0" smtClean="0"/>
                        <a:t>Mitigation measures</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c>
                  <a:txBody>
                    <a:bodyPr/>
                    <a:lstStyle/>
                    <a:p>
                      <a:pPr algn="ctr"/>
                      <a:r>
                        <a:rPr lang="en-US" sz="1600" b="1" dirty="0" smtClean="0"/>
                        <a:t>Retirement date</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lumMod val="85000"/>
                      </a:schemeClr>
                    </a:solidFill>
                  </a:tcPr>
                </a:tc>
              </a:tr>
              <a:tr h="432561">
                <a:tc>
                  <a:txBody>
                    <a:bodyPr/>
                    <a:lstStyle/>
                    <a:p>
                      <a:pPr algn="l"/>
                      <a:r>
                        <a:rPr lang="en-US" sz="1600" dirty="0" smtClean="0"/>
                        <a:t>In-kind contributors do not meet scope and schedule requirements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baseline="0" dirty="0" smtClean="0"/>
                        <a:t>Quality Schedule </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4</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communicate regularly with IKC     inform</a:t>
                      </a:r>
                      <a:r>
                        <a:rPr lang="en-US" sz="1600" baseline="0" dirty="0" smtClean="0"/>
                        <a:t> work status to</a:t>
                      </a:r>
                      <a:r>
                        <a:rPr lang="en-US" sz="1600" dirty="0" smtClean="0"/>
                        <a:t> the project    Yearly</a:t>
                      </a:r>
                      <a:r>
                        <a:rPr lang="en-US" sz="1600" baseline="0" dirty="0" smtClean="0"/>
                        <a:t> formal audit of WP progress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2561">
                <a:tc>
                  <a:txBody>
                    <a:bodyPr/>
                    <a:lstStyle/>
                    <a:p>
                      <a:r>
                        <a:rPr lang="en-US" sz="1600" dirty="0" smtClean="0"/>
                        <a:t>Unidentified design faults are not prototyped and fail in production</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Schedule Quality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4</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PDR/CDR prior to manufacturing </a:t>
                      </a:r>
                    </a:p>
                    <a:p>
                      <a:r>
                        <a:rPr lang="en-US" sz="1600" dirty="0" smtClean="0"/>
                        <a:t>All WPs</a:t>
                      </a:r>
                      <a:r>
                        <a:rPr lang="en-US" sz="1600" baseline="0" dirty="0" smtClean="0"/>
                        <a:t> undergo a yearly audit</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2561">
                <a:tc>
                  <a:txBody>
                    <a:bodyPr/>
                    <a:lstStyle/>
                    <a:p>
                      <a:r>
                        <a:rPr lang="en-US" sz="1600" dirty="0" smtClean="0"/>
                        <a:t>Suppliers do not deliver on time with right quality/quantity, e.g. klystrons, modulators, CMs,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Quality Schedule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4</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PDR/CDR prior to manufacturing </a:t>
                      </a:r>
                    </a:p>
                    <a:p>
                      <a:r>
                        <a:rPr lang="en-US" sz="1600" dirty="0" smtClean="0"/>
                        <a:t>Make</a:t>
                      </a:r>
                      <a:r>
                        <a:rPr lang="en-US" sz="1600" baseline="0" dirty="0" smtClean="0"/>
                        <a:t> sure QA/QC plans are in place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32561">
                <a:tc>
                  <a:txBody>
                    <a:bodyPr/>
                    <a:lstStyle/>
                    <a:p>
                      <a:r>
                        <a:rPr lang="en-US" sz="1600" dirty="0" smtClean="0"/>
                        <a:t>Inadequate ability to deal with on-site adjustments during construction as well as during operations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Quality Schedule</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3</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600" dirty="0" smtClean="0"/>
                        <a:t>Improve installation</a:t>
                      </a:r>
                      <a:r>
                        <a:rPr lang="en-US" sz="1600" baseline="0" dirty="0" smtClean="0"/>
                        <a:t> planning</a:t>
                      </a:r>
                      <a:endParaRPr lang="en-US" sz="1600" dirty="0" smtClean="0"/>
                    </a:p>
                    <a:p>
                      <a:r>
                        <a:rPr lang="en-US" sz="1600" dirty="0" smtClean="0"/>
                        <a:t>Follow</a:t>
                      </a:r>
                      <a:r>
                        <a:rPr lang="en-US" sz="1600" baseline="0" dirty="0" smtClean="0"/>
                        <a:t> up on needed space for workshops on site </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6" name="TextBox 5"/>
          <p:cNvSpPr txBox="1"/>
          <p:nvPr/>
        </p:nvSpPr>
        <p:spPr>
          <a:xfrm>
            <a:off x="2339752" y="6309320"/>
            <a:ext cx="4301177" cy="369332"/>
          </a:xfrm>
          <a:prstGeom prst="rect">
            <a:avLst/>
          </a:prstGeom>
          <a:noFill/>
          <a:ln w="38100" cmpd="dbl">
            <a:solidFill>
              <a:schemeClr val="tx1"/>
            </a:solidFill>
          </a:ln>
        </p:spPr>
        <p:txBody>
          <a:bodyPr wrap="none" rtlCol="0">
            <a:spAutoFit/>
          </a:bodyPr>
          <a:lstStyle/>
          <a:p>
            <a:r>
              <a:rPr lang="en-US" dirty="0" smtClean="0"/>
              <a:t>Expected value of ACCSYS cost </a:t>
            </a:r>
            <a:r>
              <a:rPr lang="en-US" dirty="0"/>
              <a:t>r</a:t>
            </a:r>
            <a:r>
              <a:rPr lang="en-US" dirty="0" smtClean="0"/>
              <a:t>isk = </a:t>
            </a:r>
            <a:r>
              <a:rPr lang="en-US" dirty="0"/>
              <a:t>8</a:t>
            </a:r>
            <a:r>
              <a:rPr lang="en-US" dirty="0" smtClean="0"/>
              <a:t>.8 M€</a:t>
            </a:r>
            <a:endParaRPr lang="en-US" dirty="0"/>
          </a:p>
        </p:txBody>
      </p:sp>
    </p:spTree>
    <p:extLst>
      <p:ext uri="{BB962C8B-B14F-4D97-AF65-F5344CB8AC3E}">
        <p14:creationId xmlns:p14="http://schemas.microsoft.com/office/powerpoint/2010/main" val="4278171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Highlights</a:t>
            </a:r>
            <a:endParaRPr lang="en-US"/>
          </a:p>
        </p:txBody>
      </p:sp>
      <p:sp>
        <p:nvSpPr>
          <p:cNvPr id="9" name="Content Placeholder 8"/>
          <p:cNvSpPr>
            <a:spLocks noGrp="1"/>
          </p:cNvSpPr>
          <p:nvPr>
            <p:ph idx="1"/>
          </p:nvPr>
        </p:nvSpPr>
        <p:spPr>
          <a:xfrm>
            <a:off x="457200" y="1600211"/>
            <a:ext cx="8525724" cy="4935664"/>
          </a:xfrm>
        </p:spPr>
        <p:txBody>
          <a:bodyPr>
            <a:normAutofit fontScale="92500"/>
          </a:bodyPr>
          <a:lstStyle/>
          <a:p>
            <a:r>
              <a:rPr lang="en-US" dirty="0"/>
              <a:t>First Medium Beta SRF Cavity (CEA) </a:t>
            </a:r>
            <a:r>
              <a:rPr lang="en-US" dirty="0" smtClean="0"/>
              <a:t>tested </a:t>
            </a:r>
            <a:r>
              <a:rPr lang="en-US" dirty="0"/>
              <a:t>and exceeds ESS specifications</a:t>
            </a:r>
          </a:p>
          <a:p>
            <a:r>
              <a:rPr lang="en-US" dirty="0" smtClean="0"/>
              <a:t>Prototype </a:t>
            </a:r>
            <a:r>
              <a:rPr lang="en-US" dirty="0"/>
              <a:t>LWU delivered to ESS (STFC)</a:t>
            </a:r>
          </a:p>
          <a:p>
            <a:r>
              <a:rPr lang="en-US" dirty="0"/>
              <a:t>First plasma in Ion Source (INFN - Catania</a:t>
            </a:r>
            <a:r>
              <a:rPr lang="en-US" dirty="0" smtClean="0"/>
              <a:t>)</a:t>
            </a:r>
          </a:p>
          <a:p>
            <a:r>
              <a:rPr lang="en-US" dirty="0" smtClean="0"/>
              <a:t>First two elliptical cavity couplers conditioned at CEA</a:t>
            </a:r>
          </a:p>
          <a:p>
            <a:r>
              <a:rPr lang="en-US" dirty="0" smtClean="0"/>
              <a:t>First spoke coupler conditioned by CNRS</a:t>
            </a:r>
          </a:p>
          <a:p>
            <a:r>
              <a:rPr lang="en-US" dirty="0" smtClean="0"/>
              <a:t>First MB-IOT tube tested successfully at L3</a:t>
            </a:r>
          </a:p>
          <a:p>
            <a:r>
              <a:rPr lang="en-US" dirty="0" smtClean="0"/>
              <a:t>Site organization planning</a:t>
            </a:r>
          </a:p>
          <a:p>
            <a:r>
              <a:rPr lang="en-US" dirty="0" smtClean="0"/>
              <a:t>2017 budget planning near completion</a:t>
            </a:r>
          </a:p>
          <a:p>
            <a:r>
              <a:rPr lang="en-US" dirty="0" smtClean="0"/>
              <a:t>Preparation for Operations Cost review</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latin typeface="Calibri"/>
              </a:rPr>
              <a:pPr/>
              <a:t>9</a:t>
            </a:fld>
            <a:endParaRPr lang="en-GB">
              <a:solidFill>
                <a:prstClr val="black">
                  <a:tint val="75000"/>
                </a:prstClr>
              </a:solidFill>
              <a:latin typeface="Calibri"/>
            </a:endParaRPr>
          </a:p>
        </p:txBody>
      </p:sp>
    </p:spTree>
    <p:extLst>
      <p:ext uri="{BB962C8B-B14F-4D97-AF65-F5344CB8AC3E}">
        <p14:creationId xmlns:p14="http://schemas.microsoft.com/office/powerpoint/2010/main" val="3658742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0084C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SS Temp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49142</TotalTime>
  <Words>4130</Words>
  <Application>Microsoft Macintosh PowerPoint</Application>
  <PresentationFormat>On-screen Show (4:3)</PresentationFormat>
  <Paragraphs>1067</Paragraphs>
  <Slides>40</Slides>
  <Notes>16</Notes>
  <HiddenSlides>0</HiddenSlides>
  <MMClips>0</MMClips>
  <ScaleCrop>false</ScaleCrop>
  <HeadingPairs>
    <vt:vector size="4" baseType="variant">
      <vt:variant>
        <vt:lpstr>Theme</vt:lpstr>
      </vt:variant>
      <vt:variant>
        <vt:i4>6</vt:i4>
      </vt:variant>
      <vt:variant>
        <vt:lpstr>Slide Titles</vt:lpstr>
      </vt:variant>
      <vt:variant>
        <vt:i4>40</vt:i4>
      </vt:variant>
    </vt:vector>
  </HeadingPairs>
  <TitlesOfParts>
    <vt:vector size="46" baseType="lpstr">
      <vt:lpstr>ESS Core Powerpoint</vt:lpstr>
      <vt:lpstr>1_ESS Core Powerpoint</vt:lpstr>
      <vt:lpstr>3_Office Theme</vt:lpstr>
      <vt:lpstr>ESS Tempate</vt:lpstr>
      <vt:lpstr>2_ESS Core Powerpoint</vt:lpstr>
      <vt:lpstr>ESS Core Powerpoint template</vt:lpstr>
      <vt:lpstr>Accelerator project</vt:lpstr>
      <vt:lpstr>Accelerator buildings</vt:lpstr>
      <vt:lpstr>Accelerator Division – Scope Accelerator Technical performances</vt:lpstr>
      <vt:lpstr>Accelerator Collaboration - Accelerator</vt:lpstr>
      <vt:lpstr>Accelerator Collaboration – RF and STS</vt:lpstr>
      <vt:lpstr>In-Kind Number of TAs under development or negotiation/Number of TAs signed </vt:lpstr>
      <vt:lpstr>High Level Schedule – ACCSYS Project </vt:lpstr>
      <vt:lpstr>Risk Status</vt:lpstr>
      <vt:lpstr>Highlights</vt:lpstr>
      <vt:lpstr>EV Graph</vt:lpstr>
      <vt:lpstr>Issues being addressed with goal to maintain RFI dates</vt:lpstr>
      <vt:lpstr>Integration Test Stand – Getting our hands dirty!</vt:lpstr>
      <vt:lpstr>TAC and Annual Review Recommendations</vt:lpstr>
      <vt:lpstr>Response to Recommendations</vt:lpstr>
      <vt:lpstr>Training of technicians at partner labs: ESS staff training at STFC/Daresbury Lab.</vt:lpstr>
      <vt:lpstr>Examples from staff exchange with IK partners for RF </vt:lpstr>
      <vt:lpstr>Accelerator Division</vt:lpstr>
      <vt:lpstr>Accelerator Division (AD)  – Site Organization </vt:lpstr>
      <vt:lpstr>AD in operations</vt:lpstr>
      <vt:lpstr>Microwave Discharge Ion Source (MDIS)</vt:lpstr>
      <vt:lpstr>First plasma in the ion source in Catania</vt:lpstr>
      <vt:lpstr>PowerPoint Presentation</vt:lpstr>
      <vt:lpstr>Progress on DTL in Legnaro</vt:lpstr>
      <vt:lpstr>PowerPoint Presentation</vt:lpstr>
      <vt:lpstr>Work Package Highlights Beam Instrumentation LEBT Doppler Components - now at Catania</vt:lpstr>
      <vt:lpstr>Spoke Cavities design &amp; prototype performances</vt:lpstr>
      <vt:lpstr>PowerPoint Presentation</vt:lpstr>
      <vt:lpstr>PowerPoint Presentation</vt:lpstr>
      <vt:lpstr>PowerPoint Presentation</vt:lpstr>
      <vt:lpstr>Medium beta klystrons</vt:lpstr>
      <vt:lpstr>Multi beam IOT</vt:lpstr>
      <vt:lpstr>Preliminary Results L3 </vt:lpstr>
      <vt:lpstr>Summary</vt:lpstr>
      <vt:lpstr>Many thanks to all my colleagues in the ESS accelerator collaboration  Thank you for listening!</vt:lpstr>
      <vt:lpstr>Open In-Kind Contributions</vt:lpstr>
      <vt:lpstr>In Kind Status IKRC (1)</vt:lpstr>
      <vt:lpstr>In Kind Status IKRC (2)</vt:lpstr>
      <vt:lpstr>Modulator SML proto status March 2016</vt:lpstr>
      <vt:lpstr>PowerPoint Presentation</vt:lpstr>
      <vt:lpstr>Selected technologies</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&lt;Project/topic&gt;</dc:title>
  <dc:creator>Mats Lindroos</dc:creator>
  <cp:lastModifiedBy>Helen Fröderberg</cp:lastModifiedBy>
  <cp:revision>238</cp:revision>
  <dcterms:created xsi:type="dcterms:W3CDTF">2015-03-24T10:23:58Z</dcterms:created>
  <dcterms:modified xsi:type="dcterms:W3CDTF">2016-10-05T08:42:44Z</dcterms:modified>
</cp:coreProperties>
</file>