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6" r:id="rId2"/>
    <p:sldId id="264" r:id="rId3"/>
    <p:sldId id="265" r:id="rId4"/>
    <p:sldId id="270" r:id="rId5"/>
    <p:sldId id="272" r:id="rId6"/>
    <p:sldId id="282" r:id="rId7"/>
    <p:sldId id="283" r:id="rId8"/>
    <p:sldId id="280" r:id="rId9"/>
    <p:sldId id="271" r:id="rId10"/>
    <p:sldId id="285" r:id="rId11"/>
    <p:sldId id="266" r:id="rId12"/>
    <p:sldId id="278" r:id="rId13"/>
  </p:sldIdLst>
  <p:sldSz cx="9144000" cy="6858000" type="screen4x3"/>
  <p:notesSz cx="6562725" cy="86868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190E"/>
    <a:srgbClr val="FFD3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yl pośredni 4 — Ak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Styl pośredni 4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87" autoAdjust="0"/>
    <p:restoredTop sz="94673" autoAdjust="0"/>
  </p:normalViewPr>
  <p:slideViewPr>
    <p:cSldViewPr snapToObjects="1">
      <p:cViewPr>
        <p:scale>
          <a:sx n="80" d="100"/>
          <a:sy n="80" d="100"/>
        </p:scale>
        <p:origin x="-420" y="-24"/>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snapToObjects="1">
      <p:cViewPr varScale="1">
        <p:scale>
          <a:sx n="106" d="100"/>
          <a:sy n="106" d="100"/>
        </p:scale>
        <p:origin x="-3516" y="-96"/>
      </p:cViewPr>
      <p:guideLst>
        <p:guide orient="horz" pos="2736"/>
        <p:guide pos="206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43213" cy="434975"/>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717925" y="0"/>
            <a:ext cx="2843213" cy="434975"/>
          </a:xfrm>
          <a:prstGeom prst="rect">
            <a:avLst/>
          </a:prstGeom>
        </p:spPr>
        <p:txBody>
          <a:bodyPr vert="horz" lIns="91440" tIns="45720" rIns="91440" bIns="45720" rtlCol="0"/>
          <a:lstStyle>
            <a:lvl1pPr algn="r">
              <a:defRPr sz="1200"/>
            </a:lvl1pPr>
          </a:lstStyle>
          <a:p>
            <a:fld id="{D31A44A4-21FB-4420-B922-62B232BD2878}" type="datetimeFigureOut">
              <a:rPr lang="pl-PL" smtClean="0"/>
              <a:t>2017-01-12</a:t>
            </a:fld>
            <a:endParaRPr lang="pl-PL"/>
          </a:p>
        </p:txBody>
      </p:sp>
      <p:sp>
        <p:nvSpPr>
          <p:cNvPr id="4" name="Symbol zastępczy stopki 3"/>
          <p:cNvSpPr>
            <a:spLocks noGrp="1"/>
          </p:cNvSpPr>
          <p:nvPr>
            <p:ph type="ftr" sz="quarter" idx="2"/>
          </p:nvPr>
        </p:nvSpPr>
        <p:spPr>
          <a:xfrm>
            <a:off x="0" y="8250238"/>
            <a:ext cx="2843213" cy="43497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717925" y="8250238"/>
            <a:ext cx="2843213" cy="434975"/>
          </a:xfrm>
          <a:prstGeom prst="rect">
            <a:avLst/>
          </a:prstGeom>
        </p:spPr>
        <p:txBody>
          <a:bodyPr vert="horz" lIns="91440" tIns="45720" rIns="91440" bIns="45720" rtlCol="0" anchor="b"/>
          <a:lstStyle>
            <a:lvl1pPr algn="r">
              <a:defRPr sz="1200"/>
            </a:lvl1pPr>
          </a:lstStyle>
          <a:p>
            <a:fld id="{DBA98176-2097-4028-882F-F8D3C097CDA2}" type="slidenum">
              <a:rPr lang="pl-PL" smtClean="0"/>
              <a:t>‹#›</a:t>
            </a:fld>
            <a:endParaRPr lang="pl-PL"/>
          </a:p>
        </p:txBody>
      </p:sp>
    </p:spTree>
    <p:extLst>
      <p:ext uri="{BB962C8B-B14F-4D97-AF65-F5344CB8AC3E}">
        <p14:creationId xmlns:p14="http://schemas.microsoft.com/office/powerpoint/2010/main" val="8712872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43213" cy="434975"/>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717925" y="0"/>
            <a:ext cx="2843213" cy="434975"/>
          </a:xfrm>
          <a:prstGeom prst="rect">
            <a:avLst/>
          </a:prstGeom>
        </p:spPr>
        <p:txBody>
          <a:bodyPr vert="horz" lIns="91440" tIns="45720" rIns="91440" bIns="45720" rtlCol="0"/>
          <a:lstStyle>
            <a:lvl1pPr algn="r">
              <a:defRPr sz="1200"/>
            </a:lvl1pPr>
          </a:lstStyle>
          <a:p>
            <a:fld id="{A21A7B8F-B13D-42AB-896D-D4142CBE7CC7}" type="datetimeFigureOut">
              <a:rPr lang="pl-PL" smtClean="0"/>
              <a:t>2017-01-12</a:t>
            </a:fld>
            <a:endParaRPr lang="pl-PL"/>
          </a:p>
        </p:txBody>
      </p:sp>
      <p:sp>
        <p:nvSpPr>
          <p:cNvPr id="4" name="Symbol zastępczy obrazu slajdu 3"/>
          <p:cNvSpPr>
            <a:spLocks noGrp="1" noRot="1" noChangeAspect="1"/>
          </p:cNvSpPr>
          <p:nvPr>
            <p:ph type="sldImg" idx="2"/>
          </p:nvPr>
        </p:nvSpPr>
        <p:spPr>
          <a:xfrm>
            <a:off x="1109663" y="650875"/>
            <a:ext cx="4343400" cy="32575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55638" y="4125913"/>
            <a:ext cx="5251450" cy="3910012"/>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250238"/>
            <a:ext cx="2843213" cy="43497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717925" y="8250238"/>
            <a:ext cx="2843213" cy="434975"/>
          </a:xfrm>
          <a:prstGeom prst="rect">
            <a:avLst/>
          </a:prstGeom>
        </p:spPr>
        <p:txBody>
          <a:bodyPr vert="horz" lIns="91440" tIns="45720" rIns="91440" bIns="45720" rtlCol="0" anchor="b"/>
          <a:lstStyle>
            <a:lvl1pPr algn="r">
              <a:defRPr sz="1200"/>
            </a:lvl1pPr>
          </a:lstStyle>
          <a:p>
            <a:fld id="{6B563000-1E3B-452F-A06E-988171F92042}" type="slidenum">
              <a:rPr lang="pl-PL" smtClean="0"/>
              <a:t>‹#›</a:t>
            </a:fld>
            <a:endParaRPr lang="pl-PL"/>
          </a:p>
        </p:txBody>
      </p:sp>
    </p:spTree>
    <p:extLst>
      <p:ext uri="{BB962C8B-B14F-4D97-AF65-F5344CB8AC3E}">
        <p14:creationId xmlns:p14="http://schemas.microsoft.com/office/powerpoint/2010/main" val="914764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jd tytułowy">
    <p:spTree>
      <p:nvGrpSpPr>
        <p:cNvPr id="1" name=""/>
        <p:cNvGrpSpPr/>
        <p:nvPr/>
      </p:nvGrpSpPr>
      <p:grpSpPr>
        <a:xfrm>
          <a:off x="0" y="0"/>
          <a:ext cx="0" cy="0"/>
          <a:chOff x="0" y="0"/>
          <a:chExt cx="0" cy="0"/>
        </a:xfrm>
      </p:grpSpPr>
      <p:pic>
        <p:nvPicPr>
          <p:cNvPr id="3" name="Obraz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14" name="Tytuł 1"/>
          <p:cNvSpPr txBox="1">
            <a:spLocks/>
          </p:cNvSpPr>
          <p:nvPr userDrawn="1"/>
        </p:nvSpPr>
        <p:spPr bwMode="auto">
          <a:xfrm>
            <a:off x="289890" y="2420888"/>
            <a:ext cx="8640959"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rtl="0" eaLnBrk="1" fontAlgn="base" hangingPunct="1">
              <a:spcBef>
                <a:spcPct val="0"/>
              </a:spcBef>
              <a:spcAft>
                <a:spcPct val="0"/>
              </a:spcAft>
              <a:defRPr sz="4000" b="1" cap="all">
                <a:solidFill>
                  <a:schemeClr val="tx1"/>
                </a:solidFill>
                <a:latin typeface="+mj-lt"/>
                <a:ea typeface="+mj-ea"/>
                <a:cs typeface="+mj-cs"/>
              </a:defRPr>
            </a:lvl1pPr>
            <a:lvl2pPr algn="l" rtl="0" eaLnBrk="1" fontAlgn="base" hangingPunct="1">
              <a:spcBef>
                <a:spcPct val="0"/>
              </a:spcBef>
              <a:spcAft>
                <a:spcPct val="0"/>
              </a:spcAft>
              <a:defRPr sz="3600" b="1">
                <a:solidFill>
                  <a:schemeClr val="tx2"/>
                </a:solidFill>
                <a:latin typeface="Trebuchet MS" pitchFamily="34" charset="0"/>
              </a:defRPr>
            </a:lvl2pPr>
            <a:lvl3pPr algn="l" rtl="0" eaLnBrk="1" fontAlgn="base" hangingPunct="1">
              <a:spcBef>
                <a:spcPct val="0"/>
              </a:spcBef>
              <a:spcAft>
                <a:spcPct val="0"/>
              </a:spcAft>
              <a:defRPr sz="3600" b="1">
                <a:solidFill>
                  <a:schemeClr val="tx2"/>
                </a:solidFill>
                <a:latin typeface="Trebuchet MS" pitchFamily="34" charset="0"/>
              </a:defRPr>
            </a:lvl3pPr>
            <a:lvl4pPr algn="l" rtl="0" eaLnBrk="1" fontAlgn="base" hangingPunct="1">
              <a:spcBef>
                <a:spcPct val="0"/>
              </a:spcBef>
              <a:spcAft>
                <a:spcPct val="0"/>
              </a:spcAft>
              <a:defRPr sz="3600" b="1">
                <a:solidFill>
                  <a:schemeClr val="tx2"/>
                </a:solidFill>
                <a:latin typeface="Trebuchet MS" pitchFamily="34" charset="0"/>
              </a:defRPr>
            </a:lvl4pPr>
            <a:lvl5pPr algn="l" rtl="0" eaLnBrk="1" fontAlgn="base" hangingPunct="1">
              <a:spcBef>
                <a:spcPct val="0"/>
              </a:spcBef>
              <a:spcAft>
                <a:spcPct val="0"/>
              </a:spcAft>
              <a:defRPr sz="3600" b="1">
                <a:solidFill>
                  <a:schemeClr val="tx2"/>
                </a:solidFill>
                <a:latin typeface="Trebuchet MS" pitchFamily="34" charset="0"/>
              </a:defRPr>
            </a:lvl5pPr>
            <a:lvl6pPr marL="457200" algn="l" rtl="0" eaLnBrk="1" fontAlgn="base" hangingPunct="1">
              <a:spcBef>
                <a:spcPct val="0"/>
              </a:spcBef>
              <a:spcAft>
                <a:spcPct val="0"/>
              </a:spcAft>
              <a:defRPr sz="3600" b="1">
                <a:solidFill>
                  <a:schemeClr val="tx2"/>
                </a:solidFill>
                <a:latin typeface="Trebuchet MS" pitchFamily="34" charset="0"/>
              </a:defRPr>
            </a:lvl6pPr>
            <a:lvl7pPr marL="914400" algn="l" rtl="0" eaLnBrk="1" fontAlgn="base" hangingPunct="1">
              <a:spcBef>
                <a:spcPct val="0"/>
              </a:spcBef>
              <a:spcAft>
                <a:spcPct val="0"/>
              </a:spcAft>
              <a:defRPr sz="3600" b="1">
                <a:solidFill>
                  <a:schemeClr val="tx2"/>
                </a:solidFill>
                <a:latin typeface="Trebuchet MS" pitchFamily="34" charset="0"/>
              </a:defRPr>
            </a:lvl7pPr>
            <a:lvl8pPr marL="1371600" algn="l" rtl="0" eaLnBrk="1" fontAlgn="base" hangingPunct="1">
              <a:spcBef>
                <a:spcPct val="0"/>
              </a:spcBef>
              <a:spcAft>
                <a:spcPct val="0"/>
              </a:spcAft>
              <a:defRPr sz="3600" b="1">
                <a:solidFill>
                  <a:schemeClr val="tx2"/>
                </a:solidFill>
                <a:latin typeface="Trebuchet MS" pitchFamily="34" charset="0"/>
              </a:defRPr>
            </a:lvl8pPr>
            <a:lvl9pPr marL="1828800" algn="l" rtl="0" eaLnBrk="1" fontAlgn="base" hangingPunct="1">
              <a:spcBef>
                <a:spcPct val="0"/>
              </a:spcBef>
              <a:spcAft>
                <a:spcPct val="0"/>
              </a:spcAft>
              <a:defRPr sz="3600" b="1">
                <a:solidFill>
                  <a:schemeClr val="tx2"/>
                </a:solidFill>
                <a:latin typeface="Trebuchet MS" pitchFamily="34" charset="0"/>
              </a:defRPr>
            </a:lvl9pPr>
          </a:lstStyle>
          <a:p>
            <a:endParaRPr lang="pl-PL" kern="0" dirty="0">
              <a:latin typeface="Calibri" panose="020F0502020204030204" pitchFamily="34" charset="0"/>
            </a:endParaRPr>
          </a:p>
        </p:txBody>
      </p:sp>
      <p:sp>
        <p:nvSpPr>
          <p:cNvPr id="25" name="Symbol zastępczy obrazu 2"/>
          <p:cNvSpPr>
            <a:spLocks noGrp="1"/>
          </p:cNvSpPr>
          <p:nvPr>
            <p:ph type="pic" idx="1"/>
          </p:nvPr>
        </p:nvSpPr>
        <p:spPr>
          <a:xfrm>
            <a:off x="1403648" y="1988840"/>
            <a:ext cx="7614402" cy="475252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dirty="0" smtClean="0"/>
              <a:t>Kliknij ikonę, aby dodać obraz</a:t>
            </a:r>
            <a:endParaRPr lang="pl-PL" dirty="0"/>
          </a:p>
        </p:txBody>
      </p:sp>
      <p:sp>
        <p:nvSpPr>
          <p:cNvPr id="9" name="Symbol zastępczy tekstu 2"/>
          <p:cNvSpPr>
            <a:spLocks noGrp="1"/>
          </p:cNvSpPr>
          <p:nvPr>
            <p:ph type="body" idx="11"/>
          </p:nvPr>
        </p:nvSpPr>
        <p:spPr>
          <a:xfrm>
            <a:off x="1403648" y="116632"/>
            <a:ext cx="7614402" cy="1728192"/>
          </a:xfrm>
        </p:spPr>
        <p:txBody>
          <a:bodyPr lIns="0" anchor="ctr" anchorCtr="0"/>
          <a:lstStyle>
            <a:lvl1pPr marL="0" marR="0" indent="0" algn="l" defTabSz="914400" rtl="0" eaLnBrk="1" fontAlgn="base" latinLnBrk="0" hangingPunct="1">
              <a:lnSpc>
                <a:spcPct val="100000"/>
              </a:lnSpc>
              <a:spcBef>
                <a:spcPct val="20000"/>
              </a:spcBef>
              <a:spcAft>
                <a:spcPct val="0"/>
              </a:spcAft>
              <a:buClrTx/>
              <a:buSzTx/>
              <a:buFontTx/>
              <a:buNone/>
              <a:tabLst/>
              <a:defRPr sz="5400" b="1">
                <a:solidFill>
                  <a:schemeClr val="tx1"/>
                </a:solidFill>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pl-PL" dirty="0" smtClean="0"/>
              <a:t>Kliknij, aby edytować style wzorca tekstu</a:t>
            </a:r>
          </a:p>
        </p:txBody>
      </p:sp>
    </p:spTree>
  </p:cSld>
  <p:clrMapOvr>
    <a:masterClrMapping/>
  </p:clrMapOvr>
  <p:transition>
    <p:randomBa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pic>
        <p:nvPicPr>
          <p:cNvPr id="6" name="Obraz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2" name="Tytuł pionowy 1"/>
          <p:cNvSpPr>
            <a:spLocks noGrp="1"/>
          </p:cNvSpPr>
          <p:nvPr>
            <p:ph type="title" orient="vert"/>
          </p:nvPr>
        </p:nvSpPr>
        <p:spPr>
          <a:xfrm>
            <a:off x="6629400" y="116632"/>
            <a:ext cx="2407096" cy="6696744"/>
          </a:xfrm>
        </p:spPr>
        <p:txBody>
          <a:bodyPr vert="eaVert"/>
          <a:lstStyle>
            <a:lvl1pPr>
              <a:defRPr b="0"/>
            </a:lvl1pPr>
          </a:lstStyle>
          <a:p>
            <a:r>
              <a:rPr lang="pl-PL" dirty="0" smtClean="0"/>
              <a:t>Kliknij, aby edytować styl</a:t>
            </a:r>
            <a:endParaRPr lang="pl-PL" dirty="0"/>
          </a:p>
        </p:txBody>
      </p:sp>
      <p:sp>
        <p:nvSpPr>
          <p:cNvPr id="3" name="Symbol zastępczy tytułu pionowego 2"/>
          <p:cNvSpPr>
            <a:spLocks noGrp="1"/>
          </p:cNvSpPr>
          <p:nvPr>
            <p:ph type="body" orient="vert" idx="1"/>
          </p:nvPr>
        </p:nvSpPr>
        <p:spPr>
          <a:xfrm>
            <a:off x="755576" y="116632"/>
            <a:ext cx="5721424" cy="6696744"/>
          </a:xfrm>
        </p:spPr>
        <p:txBody>
          <a:bodyPr vert="eaVert"/>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Tree>
    <p:extLst>
      <p:ext uri="{BB962C8B-B14F-4D97-AF65-F5344CB8AC3E}">
        <p14:creationId xmlns:p14="http://schemas.microsoft.com/office/powerpoint/2010/main" val="1242358533"/>
      </p:ext>
    </p:extLst>
  </p:cSld>
  <p:clrMapOvr>
    <a:masterClrMapping/>
  </p:clrMapOvr>
  <p:transition>
    <p:randomBa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Slajd tytułowy">
    <p:spTree>
      <p:nvGrpSpPr>
        <p:cNvPr id="1" name=""/>
        <p:cNvGrpSpPr/>
        <p:nvPr/>
      </p:nvGrpSpPr>
      <p:grpSpPr>
        <a:xfrm>
          <a:off x="0" y="0"/>
          <a:ext cx="0" cy="0"/>
          <a:chOff x="0" y="0"/>
          <a:chExt cx="0" cy="0"/>
        </a:xfrm>
      </p:grpSpPr>
      <p:pic>
        <p:nvPicPr>
          <p:cNvPr id="7" name="Obraz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15" name="Symbol zastępczy tekstu 2"/>
          <p:cNvSpPr>
            <a:spLocks noGrp="1"/>
          </p:cNvSpPr>
          <p:nvPr>
            <p:ph type="body" idx="10" hasCustomPrompt="1"/>
          </p:nvPr>
        </p:nvSpPr>
        <p:spPr>
          <a:xfrm>
            <a:off x="4704169" y="2492896"/>
            <a:ext cx="4313881" cy="1152128"/>
          </a:xfrm>
          <a:solidFill>
            <a:srgbClr val="C00000"/>
          </a:solidFill>
        </p:spPr>
        <p:txBody>
          <a:bodyPr lIns="108000" rIns="108000" anchor="ctr" anchorCtr="0"/>
          <a:lstStyle>
            <a:lvl1pPr marL="0" marR="0" indent="0" algn="l" defTabSz="914400" rtl="0" eaLnBrk="1" fontAlgn="base" latinLnBrk="0" hangingPunct="1">
              <a:lnSpc>
                <a:spcPct val="100000"/>
              </a:lnSpc>
              <a:spcBef>
                <a:spcPct val="20000"/>
              </a:spcBef>
              <a:spcAft>
                <a:spcPct val="0"/>
              </a:spcAft>
              <a:buClrTx/>
              <a:buSzTx/>
              <a:buFontTx/>
              <a:buNone/>
              <a:tabLst/>
              <a:defRPr sz="2000">
                <a:solidFill>
                  <a:schemeClr val="bg1"/>
                </a:solidFill>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pl-PL" dirty="0" smtClean="0"/>
              <a:t>Kliknij, aby edytować style wzorca </a:t>
            </a:r>
            <a:r>
              <a:rPr lang="pl-PL" dirty="0" err="1" smtClean="0"/>
              <a:t>tekstuKliknij</a:t>
            </a:r>
            <a:r>
              <a:rPr lang="pl-PL" dirty="0" smtClean="0"/>
              <a:t>, aby edytować style wzorca Kliknij</a:t>
            </a:r>
          </a:p>
        </p:txBody>
      </p:sp>
      <p:sp>
        <p:nvSpPr>
          <p:cNvPr id="25" name="Symbol zastępczy obrazu 2"/>
          <p:cNvSpPr>
            <a:spLocks noGrp="1"/>
          </p:cNvSpPr>
          <p:nvPr>
            <p:ph type="pic" idx="1"/>
          </p:nvPr>
        </p:nvSpPr>
        <p:spPr>
          <a:xfrm>
            <a:off x="1403648" y="116632"/>
            <a:ext cx="3168352" cy="66247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a:p>
        </p:txBody>
      </p:sp>
      <p:sp>
        <p:nvSpPr>
          <p:cNvPr id="10" name="Symbol zastępczy tekstu 2"/>
          <p:cNvSpPr>
            <a:spLocks noGrp="1"/>
          </p:cNvSpPr>
          <p:nvPr>
            <p:ph type="body" idx="11"/>
          </p:nvPr>
        </p:nvSpPr>
        <p:spPr>
          <a:xfrm>
            <a:off x="4704169" y="116632"/>
            <a:ext cx="4313881" cy="2232248"/>
          </a:xfrm>
        </p:spPr>
        <p:txBody>
          <a:bodyPr lIns="0" anchor="ctr" anchorCtr="0"/>
          <a:lstStyle>
            <a:lvl1pPr marL="0" marR="0" indent="0" algn="l" defTabSz="914400" rtl="0" eaLnBrk="1" fontAlgn="base" latinLnBrk="0" hangingPunct="1">
              <a:lnSpc>
                <a:spcPct val="100000"/>
              </a:lnSpc>
              <a:spcBef>
                <a:spcPct val="20000"/>
              </a:spcBef>
              <a:spcAft>
                <a:spcPct val="0"/>
              </a:spcAft>
              <a:buClrTx/>
              <a:buSzTx/>
              <a:buFontTx/>
              <a:buNone/>
              <a:tabLst/>
              <a:defRPr sz="4400" b="1">
                <a:solidFill>
                  <a:schemeClr val="tx1"/>
                </a:solidFill>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pl-PL" dirty="0" smtClean="0"/>
              <a:t>Kliknij, aby edytować style wzorca tekstu</a:t>
            </a:r>
          </a:p>
        </p:txBody>
      </p:sp>
      <p:sp>
        <p:nvSpPr>
          <p:cNvPr id="8" name="Symbol zastępczy zawartości 2"/>
          <p:cNvSpPr>
            <a:spLocks noGrp="1"/>
          </p:cNvSpPr>
          <p:nvPr>
            <p:ph sz="half" idx="12"/>
          </p:nvPr>
        </p:nvSpPr>
        <p:spPr>
          <a:xfrm>
            <a:off x="4704169" y="3861048"/>
            <a:ext cx="4313882" cy="2880320"/>
          </a:xfrm>
        </p:spPr>
        <p:txBody>
          <a:bodyPr lIns="0" rIns="0"/>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Tree>
    <p:extLst>
      <p:ext uri="{BB962C8B-B14F-4D97-AF65-F5344CB8AC3E}">
        <p14:creationId xmlns:p14="http://schemas.microsoft.com/office/powerpoint/2010/main" val="3723557781"/>
      </p:ext>
    </p:extLst>
  </p:cSld>
  <p:clrMapOvr>
    <a:masterClrMapping/>
  </p:clrMapOvr>
  <p:transition>
    <p:randomBa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pic>
        <p:nvPicPr>
          <p:cNvPr id="3" name="Obraz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5" name="Symbol zastępczy zawartości 2"/>
          <p:cNvSpPr>
            <a:spLocks noGrp="1"/>
          </p:cNvSpPr>
          <p:nvPr>
            <p:ph sz="half" idx="1"/>
          </p:nvPr>
        </p:nvSpPr>
        <p:spPr>
          <a:xfrm>
            <a:off x="755575" y="1556792"/>
            <a:ext cx="8262476" cy="5256584"/>
          </a:xfrm>
        </p:spPr>
        <p:txBody>
          <a:bodyPr lIns="0" rIns="0"/>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8" name="Symbol zastępczy tekstu 2"/>
          <p:cNvSpPr>
            <a:spLocks noGrp="1"/>
          </p:cNvSpPr>
          <p:nvPr>
            <p:ph type="body" idx="10" hasCustomPrompt="1"/>
          </p:nvPr>
        </p:nvSpPr>
        <p:spPr>
          <a:xfrm>
            <a:off x="755575" y="116632"/>
            <a:ext cx="8284723" cy="504056"/>
          </a:xfrm>
        </p:spPr>
        <p:txBody>
          <a:bodyPr lIns="0" anchor="ctr" anchorCtr="0"/>
          <a:lstStyle>
            <a:lvl1pPr marL="0" marR="0" indent="0" algn="l" defTabSz="914400" rtl="0" eaLnBrk="1" fontAlgn="base" latinLnBrk="0" hangingPunct="1">
              <a:lnSpc>
                <a:spcPct val="100000"/>
              </a:lnSpc>
              <a:spcBef>
                <a:spcPct val="20000"/>
              </a:spcBef>
              <a:spcAft>
                <a:spcPct val="0"/>
              </a:spcAft>
              <a:buClrTx/>
              <a:buSzTx/>
              <a:buFontTx/>
              <a:buNone/>
              <a:tabLst/>
              <a:defRPr sz="2000">
                <a:solidFill>
                  <a:schemeClr val="tx1"/>
                </a:solidFill>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pl-PL" dirty="0" smtClean="0"/>
              <a:t>Kliknij, aby edytować style wzorca </a:t>
            </a:r>
            <a:r>
              <a:rPr lang="pl-PL" dirty="0" err="1" smtClean="0"/>
              <a:t>tekstuKliknij</a:t>
            </a:r>
            <a:r>
              <a:rPr lang="pl-PL" dirty="0" smtClean="0"/>
              <a:t>, aby edytować style wzorca Kliknij</a:t>
            </a:r>
          </a:p>
        </p:txBody>
      </p:sp>
      <p:sp>
        <p:nvSpPr>
          <p:cNvPr id="9" name="Symbol zastępczy tekstu 2"/>
          <p:cNvSpPr>
            <a:spLocks noGrp="1"/>
          </p:cNvSpPr>
          <p:nvPr>
            <p:ph type="body" idx="11"/>
          </p:nvPr>
        </p:nvSpPr>
        <p:spPr>
          <a:xfrm>
            <a:off x="755575" y="620688"/>
            <a:ext cx="8284724" cy="864096"/>
          </a:xfrm>
        </p:spPr>
        <p:txBody>
          <a:bodyPr lIns="0" anchor="ctr" anchorCtr="0"/>
          <a:lstStyle>
            <a:lvl1pPr marL="0" marR="0" indent="0" algn="l" defTabSz="914400" rtl="0" eaLnBrk="1" fontAlgn="base" latinLnBrk="0" hangingPunct="1">
              <a:lnSpc>
                <a:spcPct val="100000"/>
              </a:lnSpc>
              <a:spcBef>
                <a:spcPct val="20000"/>
              </a:spcBef>
              <a:spcAft>
                <a:spcPct val="0"/>
              </a:spcAft>
              <a:buClrTx/>
              <a:buSzTx/>
              <a:buFontTx/>
              <a:buNone/>
              <a:tabLst/>
              <a:defRPr sz="4400" b="0">
                <a:solidFill>
                  <a:schemeClr val="tx1"/>
                </a:solidFill>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pl-PL" dirty="0" smtClean="0"/>
              <a:t>Kliknij, aby edytować style wzorca </a:t>
            </a:r>
          </a:p>
        </p:txBody>
      </p:sp>
    </p:spTree>
    <p:extLst>
      <p:ext uri="{BB962C8B-B14F-4D97-AF65-F5344CB8AC3E}">
        <p14:creationId xmlns:p14="http://schemas.microsoft.com/office/powerpoint/2010/main" val="3654661862"/>
      </p:ext>
    </p:extLst>
  </p:cSld>
  <p:clrMapOvr>
    <a:masterClrMapping/>
  </p:clrMapOvr>
  <p:transition>
    <p:randomBa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główek sekcji">
    <p:spTree>
      <p:nvGrpSpPr>
        <p:cNvPr id="1" name=""/>
        <p:cNvGrpSpPr/>
        <p:nvPr/>
      </p:nvGrpSpPr>
      <p:grpSpPr>
        <a:xfrm>
          <a:off x="0" y="0"/>
          <a:ext cx="0" cy="0"/>
          <a:chOff x="0" y="0"/>
          <a:chExt cx="0" cy="0"/>
        </a:xfrm>
      </p:grpSpPr>
      <p:pic>
        <p:nvPicPr>
          <p:cNvPr id="10" name="Obraz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8" name="Symbol zastępczy obrazu 2"/>
          <p:cNvSpPr>
            <a:spLocks noGrp="1"/>
          </p:cNvSpPr>
          <p:nvPr>
            <p:ph type="pic" idx="1"/>
          </p:nvPr>
        </p:nvSpPr>
        <p:spPr>
          <a:xfrm>
            <a:off x="755575" y="1844823"/>
            <a:ext cx="3672409" cy="49685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dirty="0" smtClean="0"/>
              <a:t>Kliknij ikonę, aby dodać obraz</a:t>
            </a:r>
            <a:endParaRPr lang="pl-PL" dirty="0"/>
          </a:p>
        </p:txBody>
      </p:sp>
      <p:sp>
        <p:nvSpPr>
          <p:cNvPr id="9" name="Symbol zastępczy zawartości 2"/>
          <p:cNvSpPr>
            <a:spLocks noGrp="1"/>
          </p:cNvSpPr>
          <p:nvPr>
            <p:ph idx="11"/>
          </p:nvPr>
        </p:nvSpPr>
        <p:spPr>
          <a:xfrm>
            <a:off x="4571428" y="1844823"/>
            <a:ext cx="4465067" cy="4968553"/>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14" name="Symbol zastępczy tekstu 2"/>
          <p:cNvSpPr>
            <a:spLocks noGrp="1"/>
          </p:cNvSpPr>
          <p:nvPr>
            <p:ph type="body" idx="12"/>
          </p:nvPr>
        </p:nvSpPr>
        <p:spPr>
          <a:xfrm>
            <a:off x="755575" y="116632"/>
            <a:ext cx="8262475" cy="864096"/>
          </a:xfrm>
        </p:spPr>
        <p:txBody>
          <a:bodyPr lIns="0" anchor="ctr" anchorCtr="0"/>
          <a:lstStyle>
            <a:lvl1pPr marL="0" marR="0" indent="0" algn="l" defTabSz="914400" rtl="0" eaLnBrk="1" fontAlgn="base" latinLnBrk="0" hangingPunct="1">
              <a:lnSpc>
                <a:spcPct val="100000"/>
              </a:lnSpc>
              <a:spcBef>
                <a:spcPct val="20000"/>
              </a:spcBef>
              <a:spcAft>
                <a:spcPct val="0"/>
              </a:spcAft>
              <a:buClrTx/>
              <a:buSzTx/>
              <a:buFontTx/>
              <a:buNone/>
              <a:tabLst/>
              <a:defRPr sz="4400" b="0">
                <a:solidFill>
                  <a:schemeClr val="tx1"/>
                </a:solidFill>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pl-PL" dirty="0" smtClean="0"/>
              <a:t>Kliknij, aby edytować style wzorca </a:t>
            </a:r>
          </a:p>
        </p:txBody>
      </p:sp>
      <p:sp>
        <p:nvSpPr>
          <p:cNvPr id="15" name="Symbol zastępczy tekstu 2"/>
          <p:cNvSpPr>
            <a:spLocks noGrp="1"/>
          </p:cNvSpPr>
          <p:nvPr>
            <p:ph type="body" idx="10" hasCustomPrompt="1"/>
          </p:nvPr>
        </p:nvSpPr>
        <p:spPr>
          <a:xfrm>
            <a:off x="755575" y="1120625"/>
            <a:ext cx="8280920" cy="508175"/>
          </a:xfrm>
          <a:solidFill>
            <a:srgbClr val="C00000"/>
          </a:solidFill>
        </p:spPr>
        <p:txBody>
          <a:bodyPr lIns="108000" rIns="108000" anchor="ctr" anchorCtr="0"/>
          <a:lstStyle>
            <a:lvl1pPr marL="0" marR="0" indent="0" algn="l" defTabSz="914400" rtl="0" eaLnBrk="1" fontAlgn="base" latinLnBrk="0" hangingPunct="1">
              <a:lnSpc>
                <a:spcPct val="100000"/>
              </a:lnSpc>
              <a:spcBef>
                <a:spcPct val="20000"/>
              </a:spcBef>
              <a:spcAft>
                <a:spcPct val="0"/>
              </a:spcAft>
              <a:buClrTx/>
              <a:buSzTx/>
              <a:buFontTx/>
              <a:buNone/>
              <a:tabLst/>
              <a:defRPr sz="2000">
                <a:solidFill>
                  <a:schemeClr val="bg1"/>
                </a:solidFill>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pl-PL" dirty="0" smtClean="0"/>
              <a:t>Kliknij, </a:t>
            </a:r>
            <a:r>
              <a:rPr lang="pl-PL" dirty="0" err="1" smtClean="0"/>
              <a:t>abyować</a:t>
            </a:r>
            <a:r>
              <a:rPr lang="pl-PL" dirty="0" smtClean="0"/>
              <a:t> style wzorca </a:t>
            </a:r>
            <a:r>
              <a:rPr lang="pl-PL" dirty="0" err="1" smtClean="0"/>
              <a:t>tekstuKliknij</a:t>
            </a:r>
            <a:r>
              <a:rPr lang="pl-PL" dirty="0" smtClean="0"/>
              <a:t>, aby edytować style wzorca Kliknij</a:t>
            </a:r>
          </a:p>
        </p:txBody>
      </p:sp>
    </p:spTree>
    <p:extLst>
      <p:ext uri="{BB962C8B-B14F-4D97-AF65-F5344CB8AC3E}">
        <p14:creationId xmlns:p14="http://schemas.microsoft.com/office/powerpoint/2010/main" val="2158467259"/>
      </p:ext>
    </p:extLst>
  </p:cSld>
  <p:clrMapOvr>
    <a:masterClrMapping/>
  </p:clrMapOvr>
  <p:transition>
    <p:randomBa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wa elementy zawartości">
    <p:spTree>
      <p:nvGrpSpPr>
        <p:cNvPr id="1" name=""/>
        <p:cNvGrpSpPr/>
        <p:nvPr/>
      </p:nvGrpSpPr>
      <p:grpSpPr>
        <a:xfrm>
          <a:off x="0" y="0"/>
          <a:ext cx="0" cy="0"/>
          <a:chOff x="0" y="0"/>
          <a:chExt cx="0" cy="0"/>
        </a:xfrm>
      </p:grpSpPr>
      <p:pic>
        <p:nvPicPr>
          <p:cNvPr id="8" name="Obraz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3" name="Symbol zastępczy zawartości 2"/>
          <p:cNvSpPr>
            <a:spLocks noGrp="1"/>
          </p:cNvSpPr>
          <p:nvPr>
            <p:ph sz="half" idx="1"/>
          </p:nvPr>
        </p:nvSpPr>
        <p:spPr>
          <a:xfrm>
            <a:off x="755575" y="1628800"/>
            <a:ext cx="4032449" cy="5112567"/>
          </a:xfrm>
        </p:spPr>
        <p:txBody>
          <a:bodyPr lIns="0" rIns="0"/>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10" name="Symbol zastępczy zawartości 2"/>
          <p:cNvSpPr>
            <a:spLocks noGrp="1"/>
          </p:cNvSpPr>
          <p:nvPr>
            <p:ph sz="half" idx="11"/>
          </p:nvPr>
        </p:nvSpPr>
        <p:spPr>
          <a:xfrm>
            <a:off x="4932040" y="1628801"/>
            <a:ext cx="4108259" cy="5112566"/>
          </a:xfrm>
        </p:spPr>
        <p:txBody>
          <a:bodyPr lIns="0" rIns="0"/>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12" name="Symbol zastępczy tekstu 2"/>
          <p:cNvSpPr>
            <a:spLocks noGrp="1"/>
          </p:cNvSpPr>
          <p:nvPr>
            <p:ph type="body" idx="10" hasCustomPrompt="1"/>
          </p:nvPr>
        </p:nvSpPr>
        <p:spPr>
          <a:xfrm>
            <a:off x="755575" y="44624"/>
            <a:ext cx="8284723" cy="504056"/>
          </a:xfrm>
        </p:spPr>
        <p:txBody>
          <a:bodyPr lIns="0" anchor="ctr" anchorCtr="0"/>
          <a:lstStyle>
            <a:lvl1pPr marL="0" marR="0" indent="0" algn="l" defTabSz="914400" rtl="0" eaLnBrk="1" fontAlgn="base" latinLnBrk="0" hangingPunct="1">
              <a:lnSpc>
                <a:spcPct val="100000"/>
              </a:lnSpc>
              <a:spcBef>
                <a:spcPct val="20000"/>
              </a:spcBef>
              <a:spcAft>
                <a:spcPct val="0"/>
              </a:spcAft>
              <a:buClrTx/>
              <a:buSzTx/>
              <a:buFontTx/>
              <a:buNone/>
              <a:tabLst/>
              <a:defRPr sz="2000">
                <a:solidFill>
                  <a:schemeClr val="tx1"/>
                </a:solidFill>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pl-PL" dirty="0" smtClean="0"/>
              <a:t>Kliknij, aby edytować style wzorca </a:t>
            </a:r>
            <a:r>
              <a:rPr lang="pl-PL" dirty="0" err="1" smtClean="0"/>
              <a:t>tekstuKliknij</a:t>
            </a:r>
            <a:r>
              <a:rPr lang="pl-PL" dirty="0" smtClean="0"/>
              <a:t>, aby edytować style wzorca </a:t>
            </a:r>
          </a:p>
        </p:txBody>
      </p:sp>
      <p:sp>
        <p:nvSpPr>
          <p:cNvPr id="13" name="Symbol zastępczy tekstu 2"/>
          <p:cNvSpPr>
            <a:spLocks noGrp="1"/>
          </p:cNvSpPr>
          <p:nvPr>
            <p:ph type="body" idx="12"/>
          </p:nvPr>
        </p:nvSpPr>
        <p:spPr>
          <a:xfrm>
            <a:off x="755575" y="548680"/>
            <a:ext cx="8284724" cy="864096"/>
          </a:xfrm>
        </p:spPr>
        <p:txBody>
          <a:bodyPr lIns="0" anchor="ctr" anchorCtr="0"/>
          <a:lstStyle>
            <a:lvl1pPr marL="0" marR="0" indent="0" algn="l" defTabSz="914400" rtl="0" eaLnBrk="1" fontAlgn="base" latinLnBrk="0" hangingPunct="1">
              <a:lnSpc>
                <a:spcPct val="100000"/>
              </a:lnSpc>
              <a:spcBef>
                <a:spcPct val="20000"/>
              </a:spcBef>
              <a:spcAft>
                <a:spcPct val="0"/>
              </a:spcAft>
              <a:buClrTx/>
              <a:buSzTx/>
              <a:buFontTx/>
              <a:buNone/>
              <a:tabLst/>
              <a:defRPr sz="4400" b="0">
                <a:solidFill>
                  <a:schemeClr val="tx1"/>
                </a:solidFill>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pl-PL" dirty="0" smtClean="0"/>
              <a:t>Kliknij, aby edytować style wzorca </a:t>
            </a:r>
          </a:p>
        </p:txBody>
      </p:sp>
    </p:spTree>
    <p:extLst>
      <p:ext uri="{BB962C8B-B14F-4D97-AF65-F5344CB8AC3E}">
        <p14:creationId xmlns:p14="http://schemas.microsoft.com/office/powerpoint/2010/main" val="3668959180"/>
      </p:ext>
    </p:extLst>
  </p:cSld>
  <p:clrMapOvr>
    <a:masterClrMapping/>
  </p:clrMapOvr>
  <p:transition>
    <p:randomBa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równanie">
    <p:spTree>
      <p:nvGrpSpPr>
        <p:cNvPr id="1" name=""/>
        <p:cNvGrpSpPr/>
        <p:nvPr/>
      </p:nvGrpSpPr>
      <p:grpSpPr>
        <a:xfrm>
          <a:off x="0" y="0"/>
          <a:ext cx="0" cy="0"/>
          <a:chOff x="0" y="0"/>
          <a:chExt cx="0" cy="0"/>
        </a:xfrm>
      </p:grpSpPr>
      <p:pic>
        <p:nvPicPr>
          <p:cNvPr id="9" name="Obraz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11" name="Symbol zastępczy zawartości 2"/>
          <p:cNvSpPr>
            <a:spLocks noGrp="1"/>
          </p:cNvSpPr>
          <p:nvPr>
            <p:ph sz="half" idx="1"/>
          </p:nvPr>
        </p:nvSpPr>
        <p:spPr>
          <a:xfrm>
            <a:off x="755576" y="1628800"/>
            <a:ext cx="4050414" cy="5184575"/>
          </a:xfrm>
        </p:spPr>
        <p:txBody>
          <a:bodyPr lIns="0" rIns="0"/>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12" name="Symbol zastępczy zawartości 2"/>
          <p:cNvSpPr>
            <a:spLocks noGrp="1"/>
          </p:cNvSpPr>
          <p:nvPr>
            <p:ph sz="half" idx="11"/>
          </p:nvPr>
        </p:nvSpPr>
        <p:spPr>
          <a:xfrm>
            <a:off x="5004048" y="1628800"/>
            <a:ext cx="4050414" cy="5184575"/>
          </a:xfrm>
        </p:spPr>
        <p:txBody>
          <a:bodyPr lIns="0" rIns="0"/>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16" name="Symbol zastępczy tekstu 2"/>
          <p:cNvSpPr>
            <a:spLocks noGrp="1"/>
          </p:cNvSpPr>
          <p:nvPr>
            <p:ph type="body" idx="12"/>
          </p:nvPr>
        </p:nvSpPr>
        <p:spPr>
          <a:xfrm>
            <a:off x="755575" y="116632"/>
            <a:ext cx="8262475" cy="864096"/>
          </a:xfrm>
        </p:spPr>
        <p:txBody>
          <a:bodyPr lIns="0" anchor="ctr" anchorCtr="0"/>
          <a:lstStyle>
            <a:lvl1pPr marL="0" marR="0" indent="0" algn="l" defTabSz="914400" rtl="0" eaLnBrk="1" fontAlgn="base" latinLnBrk="0" hangingPunct="1">
              <a:lnSpc>
                <a:spcPct val="100000"/>
              </a:lnSpc>
              <a:spcBef>
                <a:spcPct val="20000"/>
              </a:spcBef>
              <a:spcAft>
                <a:spcPct val="0"/>
              </a:spcAft>
              <a:buClrTx/>
              <a:buSzTx/>
              <a:buFontTx/>
              <a:buNone/>
              <a:tabLst/>
              <a:defRPr sz="4400" b="0">
                <a:solidFill>
                  <a:schemeClr val="tx1"/>
                </a:solidFill>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pl-PL" dirty="0" smtClean="0"/>
              <a:t>Kliknij, aby edytować style wzorca </a:t>
            </a:r>
          </a:p>
        </p:txBody>
      </p:sp>
      <p:sp>
        <p:nvSpPr>
          <p:cNvPr id="17" name="Symbol zastępczy tekstu 2"/>
          <p:cNvSpPr>
            <a:spLocks noGrp="1"/>
          </p:cNvSpPr>
          <p:nvPr>
            <p:ph type="body" idx="10" hasCustomPrompt="1"/>
          </p:nvPr>
        </p:nvSpPr>
        <p:spPr>
          <a:xfrm>
            <a:off x="755576" y="1120625"/>
            <a:ext cx="4050414" cy="508175"/>
          </a:xfrm>
          <a:solidFill>
            <a:srgbClr val="C00000"/>
          </a:solidFill>
        </p:spPr>
        <p:txBody>
          <a:bodyPr lIns="108000" rIns="108000" anchor="ctr" anchorCtr="0"/>
          <a:lstStyle>
            <a:lvl1pPr marL="0" marR="0" indent="0" algn="l" defTabSz="914400" rtl="0" eaLnBrk="1" fontAlgn="base" latinLnBrk="0" hangingPunct="1">
              <a:lnSpc>
                <a:spcPct val="100000"/>
              </a:lnSpc>
              <a:spcBef>
                <a:spcPct val="20000"/>
              </a:spcBef>
              <a:spcAft>
                <a:spcPct val="0"/>
              </a:spcAft>
              <a:buClrTx/>
              <a:buSzTx/>
              <a:buFontTx/>
              <a:buNone/>
              <a:tabLst/>
              <a:defRPr sz="1200">
                <a:solidFill>
                  <a:schemeClr val="bg1"/>
                </a:solidFill>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pl-PL" dirty="0" smtClean="0"/>
              <a:t>Kliknij, aby edytować style wzorca </a:t>
            </a:r>
            <a:r>
              <a:rPr lang="pl-PL" dirty="0" err="1" smtClean="0"/>
              <a:t>tekstuKliknij</a:t>
            </a:r>
            <a:r>
              <a:rPr lang="pl-PL" dirty="0" smtClean="0"/>
              <a:t>, aby edytować style wzorca Kliknij</a:t>
            </a:r>
          </a:p>
        </p:txBody>
      </p:sp>
      <p:sp>
        <p:nvSpPr>
          <p:cNvPr id="19" name="Symbol zastępczy tekstu 2"/>
          <p:cNvSpPr>
            <a:spLocks noGrp="1"/>
          </p:cNvSpPr>
          <p:nvPr>
            <p:ph type="body" idx="13" hasCustomPrompt="1"/>
          </p:nvPr>
        </p:nvSpPr>
        <p:spPr>
          <a:xfrm>
            <a:off x="5004048" y="1120625"/>
            <a:ext cx="4050414" cy="508175"/>
          </a:xfrm>
          <a:solidFill>
            <a:srgbClr val="C00000"/>
          </a:solidFill>
        </p:spPr>
        <p:txBody>
          <a:bodyPr lIns="108000" rIns="108000" anchor="ctr" anchorCtr="0"/>
          <a:lstStyle>
            <a:lvl1pPr marL="0" marR="0" indent="0" algn="l" defTabSz="914400" rtl="0" eaLnBrk="1" fontAlgn="base" latinLnBrk="0" hangingPunct="1">
              <a:lnSpc>
                <a:spcPct val="100000"/>
              </a:lnSpc>
              <a:spcBef>
                <a:spcPct val="20000"/>
              </a:spcBef>
              <a:spcAft>
                <a:spcPct val="0"/>
              </a:spcAft>
              <a:buClrTx/>
              <a:buSzTx/>
              <a:buFontTx/>
              <a:buNone/>
              <a:tabLst/>
              <a:defRPr sz="1200">
                <a:solidFill>
                  <a:schemeClr val="bg1"/>
                </a:solidFill>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pl-PL" dirty="0" smtClean="0"/>
              <a:t>Kliknij, aby edytować style wzorca </a:t>
            </a:r>
            <a:r>
              <a:rPr lang="pl-PL" dirty="0" err="1" smtClean="0"/>
              <a:t>tekstuKliknij</a:t>
            </a:r>
            <a:r>
              <a:rPr lang="pl-PL" dirty="0" smtClean="0"/>
              <a:t>, aby edytować style wzorca Kliknij</a:t>
            </a:r>
          </a:p>
        </p:txBody>
      </p:sp>
    </p:spTree>
    <p:extLst>
      <p:ext uri="{BB962C8B-B14F-4D97-AF65-F5344CB8AC3E}">
        <p14:creationId xmlns:p14="http://schemas.microsoft.com/office/powerpoint/2010/main" val="3479639312"/>
      </p:ext>
    </p:extLst>
  </p:cSld>
  <p:clrMapOvr>
    <a:masterClrMapping/>
  </p:clrMapOvr>
  <p:transition>
    <p:randomBa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7" name="Obraz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2" name="Tytuł 1"/>
          <p:cNvSpPr>
            <a:spLocks noGrp="1"/>
          </p:cNvSpPr>
          <p:nvPr>
            <p:ph type="title"/>
          </p:nvPr>
        </p:nvSpPr>
        <p:spPr>
          <a:xfrm>
            <a:off x="683568" y="116632"/>
            <a:ext cx="3312368" cy="1318468"/>
          </a:xfrm>
        </p:spPr>
        <p:txBody>
          <a:bodyPr anchor="b"/>
          <a:lstStyle>
            <a:lvl1pPr algn="l">
              <a:defRPr sz="2000" b="1"/>
            </a:lvl1pPr>
          </a:lstStyle>
          <a:p>
            <a:r>
              <a:rPr lang="pl-PL" dirty="0" smtClean="0"/>
              <a:t>Kliknij, aby edytować styl</a:t>
            </a:r>
            <a:endParaRPr lang="pl-PL" dirty="0"/>
          </a:p>
        </p:txBody>
      </p:sp>
      <p:sp>
        <p:nvSpPr>
          <p:cNvPr id="3" name="Symbol zastępczy zawartości 2"/>
          <p:cNvSpPr>
            <a:spLocks noGrp="1"/>
          </p:cNvSpPr>
          <p:nvPr>
            <p:ph idx="1"/>
          </p:nvPr>
        </p:nvSpPr>
        <p:spPr>
          <a:xfrm>
            <a:off x="4139952" y="116632"/>
            <a:ext cx="4896544" cy="66247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tekstu 3"/>
          <p:cNvSpPr>
            <a:spLocks noGrp="1"/>
          </p:cNvSpPr>
          <p:nvPr>
            <p:ph type="body" sz="half" idx="2"/>
          </p:nvPr>
        </p:nvSpPr>
        <p:spPr>
          <a:xfrm>
            <a:off x="683568" y="1435100"/>
            <a:ext cx="3312368" cy="53062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smtClean="0"/>
              <a:t>Kliknij, aby edytować style wzorca tekstu</a:t>
            </a:r>
          </a:p>
        </p:txBody>
      </p:sp>
    </p:spTree>
    <p:extLst>
      <p:ext uri="{BB962C8B-B14F-4D97-AF65-F5344CB8AC3E}">
        <p14:creationId xmlns:p14="http://schemas.microsoft.com/office/powerpoint/2010/main" val="472114310"/>
      </p:ext>
    </p:extLst>
  </p:cSld>
  <p:clrMapOvr>
    <a:masterClrMapping/>
  </p:clrMapOvr>
  <p:transition>
    <p:randomBa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7" name="Obraz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2" name="Tytuł 1"/>
          <p:cNvSpPr>
            <a:spLocks noGrp="1"/>
          </p:cNvSpPr>
          <p:nvPr>
            <p:ph type="title"/>
          </p:nvPr>
        </p:nvSpPr>
        <p:spPr>
          <a:xfrm>
            <a:off x="2253952" y="4800600"/>
            <a:ext cx="5486400" cy="566738"/>
          </a:xfrm>
        </p:spPr>
        <p:txBody>
          <a:bodyPr anchor="b"/>
          <a:lstStyle>
            <a:lvl1pPr algn="l">
              <a:defRPr sz="2000" b="1"/>
            </a:lvl1pPr>
          </a:lstStyle>
          <a:p>
            <a:r>
              <a:rPr lang="pl-PL" dirty="0" smtClean="0"/>
              <a:t>Kliknij, aby edytować styl</a:t>
            </a:r>
            <a:endParaRPr lang="pl-PL" dirty="0"/>
          </a:p>
        </p:txBody>
      </p:sp>
      <p:sp>
        <p:nvSpPr>
          <p:cNvPr id="3" name="Symbol zastępczy obrazu 2"/>
          <p:cNvSpPr>
            <a:spLocks noGrp="1"/>
          </p:cNvSpPr>
          <p:nvPr>
            <p:ph type="pic" idx="1"/>
          </p:nvPr>
        </p:nvSpPr>
        <p:spPr>
          <a:xfrm>
            <a:off x="755576" y="283"/>
            <a:ext cx="8388046" cy="4727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2253952"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smtClean="0"/>
              <a:t>Kliknij, aby edytować style wzorca tekstu</a:t>
            </a:r>
          </a:p>
        </p:txBody>
      </p:sp>
    </p:spTree>
    <p:extLst>
      <p:ext uri="{BB962C8B-B14F-4D97-AF65-F5344CB8AC3E}">
        <p14:creationId xmlns:p14="http://schemas.microsoft.com/office/powerpoint/2010/main" val="1663897851"/>
      </p:ext>
    </p:extLst>
  </p:cSld>
  <p:clrMapOvr>
    <a:masterClrMapping/>
  </p:clrMapOvr>
  <p:transition>
    <p:randomBa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6" name="Obraz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2" name="Tytuł 1"/>
          <p:cNvSpPr>
            <a:spLocks noGrp="1"/>
          </p:cNvSpPr>
          <p:nvPr>
            <p:ph type="title"/>
          </p:nvPr>
        </p:nvSpPr>
        <p:spPr>
          <a:xfrm>
            <a:off x="755576" y="116632"/>
            <a:ext cx="8280920" cy="1548656"/>
          </a:xfrm>
        </p:spPr>
        <p:txBody>
          <a:bodyPr/>
          <a:lstStyle>
            <a:lvl1pPr>
              <a:defRPr b="0"/>
            </a:lvl1pPr>
          </a:lstStyle>
          <a:p>
            <a:r>
              <a:rPr lang="pl-PL" dirty="0" smtClean="0"/>
              <a:t>Kliknij, aby edytować styl</a:t>
            </a:r>
            <a:endParaRPr lang="pl-PL" dirty="0"/>
          </a:p>
        </p:txBody>
      </p:sp>
      <p:sp>
        <p:nvSpPr>
          <p:cNvPr id="3" name="Symbol zastępczy tytułu pionowego 2"/>
          <p:cNvSpPr>
            <a:spLocks noGrp="1"/>
          </p:cNvSpPr>
          <p:nvPr>
            <p:ph type="body" orient="vert" idx="1"/>
          </p:nvPr>
        </p:nvSpPr>
        <p:spPr>
          <a:xfrm>
            <a:off x="755576" y="1772816"/>
            <a:ext cx="8280920" cy="4968551"/>
          </a:xfrm>
        </p:spPr>
        <p:txBody>
          <a:bodyPr vert="eaVert"/>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Tree>
    <p:extLst>
      <p:ext uri="{BB962C8B-B14F-4D97-AF65-F5344CB8AC3E}">
        <p14:creationId xmlns:p14="http://schemas.microsoft.com/office/powerpoint/2010/main" val="1486849646"/>
      </p:ext>
    </p:extLst>
  </p:cSld>
  <p:clrMapOvr>
    <a:masterClrMapping/>
  </p:clrMapOvr>
  <p:transition>
    <p:randomBa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30" name="Rectangle 14"/>
          <p:cNvSpPr>
            <a:spLocks noGrp="1" noChangeArrowheads="1"/>
          </p:cNvSpPr>
          <p:nvPr>
            <p:ph type="title"/>
          </p:nvPr>
        </p:nvSpPr>
        <p:spPr bwMode="auto">
          <a:xfrm>
            <a:off x="107504" y="116632"/>
            <a:ext cx="8280920" cy="1548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l-PL" altLang="pl-PL" dirty="0" smtClean="0"/>
              <a:t>Kliknij, aby edytować styl wzorca tytułu</a:t>
            </a:r>
          </a:p>
        </p:txBody>
      </p:sp>
      <p:sp>
        <p:nvSpPr>
          <p:cNvPr id="9231" name="Rectangle 15"/>
          <p:cNvSpPr>
            <a:spLocks noGrp="1" noChangeArrowheads="1"/>
          </p:cNvSpPr>
          <p:nvPr>
            <p:ph type="body" idx="1"/>
          </p:nvPr>
        </p:nvSpPr>
        <p:spPr bwMode="auto">
          <a:xfrm>
            <a:off x="107504" y="1772816"/>
            <a:ext cx="8280920" cy="4969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pl-PL" dirty="0" smtClean="0"/>
              <a:t>Kliknij, aby edytować style wzorca tekstu</a:t>
            </a:r>
          </a:p>
          <a:p>
            <a:pPr lvl="1"/>
            <a:r>
              <a:rPr lang="pl-PL" altLang="pl-PL" dirty="0" smtClean="0"/>
              <a:t>Drugi poziom</a:t>
            </a:r>
          </a:p>
          <a:p>
            <a:pPr lvl="2"/>
            <a:r>
              <a:rPr lang="pl-PL" altLang="pl-PL" dirty="0" smtClean="0"/>
              <a:t>Trzeci poziom</a:t>
            </a:r>
          </a:p>
          <a:p>
            <a:pPr lvl="3"/>
            <a:r>
              <a:rPr lang="pl-PL" altLang="pl-PL" dirty="0" smtClean="0"/>
              <a:t>Czwarty poziom</a:t>
            </a:r>
          </a:p>
          <a:p>
            <a:pPr lvl="4"/>
            <a:r>
              <a:rPr lang="pl-PL" altLang="pl-PL" dirty="0" smtClean="0"/>
              <a:t>Piąty poziom</a:t>
            </a:r>
          </a:p>
        </p:txBody>
      </p:sp>
    </p:spTree>
  </p:cSld>
  <p:clrMap bg1="lt1" tx1="dk1" bg2="lt2" tx2="dk2" accent1="accent1" accent2="accent2" accent3="accent3" accent4="accent4" accent5="accent5" accent6="accent6" hlink="hlink" folHlink="folHlink"/>
  <p:sldLayoutIdLst>
    <p:sldLayoutId id="2147483650" r:id="rId1"/>
    <p:sldLayoutId id="2147483662" r:id="rId2"/>
    <p:sldLayoutId id="2147483651" r:id="rId3"/>
    <p:sldLayoutId id="2147483652" r:id="rId4"/>
    <p:sldLayoutId id="2147483653" r:id="rId5"/>
    <p:sldLayoutId id="2147483654" r:id="rId6"/>
    <p:sldLayoutId id="2147483671" r:id="rId7"/>
    <p:sldLayoutId id="2147483672" r:id="rId8"/>
    <p:sldLayoutId id="2147483673" r:id="rId9"/>
    <p:sldLayoutId id="2147483674" r:id="rId10"/>
  </p:sldLayoutIdLst>
  <p:transition>
    <p:randomBar/>
  </p:transition>
  <p:timing>
    <p:tnLst>
      <p:par>
        <p:cTn id="1" dur="indefinite" restart="never" nodeType="tmRoot"/>
      </p:par>
    </p:tnLst>
  </p:timing>
  <p:txStyles>
    <p:titleStyle>
      <a:lvl1pPr algn="l" rtl="0" eaLnBrk="1" fontAlgn="base" hangingPunct="1">
        <a:spcBef>
          <a:spcPct val="0"/>
        </a:spcBef>
        <a:spcAft>
          <a:spcPct val="0"/>
        </a:spcAft>
        <a:defRPr sz="3600" b="0">
          <a:solidFill>
            <a:schemeClr val="tx1"/>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Trebuchet MS" pitchFamily="34" charset="0"/>
        </a:defRPr>
      </a:lvl2pPr>
      <a:lvl3pPr algn="l" rtl="0" eaLnBrk="1" fontAlgn="base" hangingPunct="1">
        <a:spcBef>
          <a:spcPct val="0"/>
        </a:spcBef>
        <a:spcAft>
          <a:spcPct val="0"/>
        </a:spcAft>
        <a:defRPr sz="3600" b="1">
          <a:solidFill>
            <a:schemeClr val="tx2"/>
          </a:solidFill>
          <a:latin typeface="Trebuchet MS" pitchFamily="34" charset="0"/>
        </a:defRPr>
      </a:lvl3pPr>
      <a:lvl4pPr algn="l" rtl="0" eaLnBrk="1" fontAlgn="base" hangingPunct="1">
        <a:spcBef>
          <a:spcPct val="0"/>
        </a:spcBef>
        <a:spcAft>
          <a:spcPct val="0"/>
        </a:spcAft>
        <a:defRPr sz="3600" b="1">
          <a:solidFill>
            <a:schemeClr val="tx2"/>
          </a:solidFill>
          <a:latin typeface="Trebuchet MS" pitchFamily="34" charset="0"/>
        </a:defRPr>
      </a:lvl4pPr>
      <a:lvl5pPr algn="l" rtl="0" eaLnBrk="1" fontAlgn="base" hangingPunct="1">
        <a:spcBef>
          <a:spcPct val="0"/>
        </a:spcBef>
        <a:spcAft>
          <a:spcPct val="0"/>
        </a:spcAft>
        <a:defRPr sz="3600" b="1">
          <a:solidFill>
            <a:schemeClr val="tx2"/>
          </a:solidFill>
          <a:latin typeface="Trebuchet MS" pitchFamily="34" charset="0"/>
        </a:defRPr>
      </a:lvl5pPr>
      <a:lvl6pPr marL="457200" algn="l" rtl="0" eaLnBrk="1" fontAlgn="base" hangingPunct="1">
        <a:spcBef>
          <a:spcPct val="0"/>
        </a:spcBef>
        <a:spcAft>
          <a:spcPct val="0"/>
        </a:spcAft>
        <a:defRPr sz="3600" b="1">
          <a:solidFill>
            <a:schemeClr val="tx2"/>
          </a:solidFill>
          <a:latin typeface="Trebuchet MS" pitchFamily="34" charset="0"/>
        </a:defRPr>
      </a:lvl6pPr>
      <a:lvl7pPr marL="914400" algn="l" rtl="0" eaLnBrk="1" fontAlgn="base" hangingPunct="1">
        <a:spcBef>
          <a:spcPct val="0"/>
        </a:spcBef>
        <a:spcAft>
          <a:spcPct val="0"/>
        </a:spcAft>
        <a:defRPr sz="3600" b="1">
          <a:solidFill>
            <a:schemeClr val="tx2"/>
          </a:solidFill>
          <a:latin typeface="Trebuchet MS" pitchFamily="34" charset="0"/>
        </a:defRPr>
      </a:lvl7pPr>
      <a:lvl8pPr marL="1371600" algn="l" rtl="0" eaLnBrk="1" fontAlgn="base" hangingPunct="1">
        <a:spcBef>
          <a:spcPct val="0"/>
        </a:spcBef>
        <a:spcAft>
          <a:spcPct val="0"/>
        </a:spcAft>
        <a:defRPr sz="3600" b="1">
          <a:solidFill>
            <a:schemeClr val="tx2"/>
          </a:solidFill>
          <a:latin typeface="Trebuchet MS" pitchFamily="34" charset="0"/>
        </a:defRPr>
      </a:lvl8pPr>
      <a:lvl9pPr marL="1828800" algn="l" rtl="0" eaLnBrk="1" fontAlgn="base" hangingPunct="1">
        <a:spcBef>
          <a:spcPct val="0"/>
        </a:spcBef>
        <a:spcAft>
          <a:spcPct val="0"/>
        </a:spcAft>
        <a:defRPr sz="3600" b="1">
          <a:solidFill>
            <a:schemeClr val="tx2"/>
          </a:solidFill>
          <a:latin typeface="Trebuchet MS"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Calibri" panose="020F0502020204030204" pitchFamily="34" charset="0"/>
        </a:defRPr>
      </a:lvl2pPr>
      <a:lvl3pPr marL="1143000" indent="-228600" algn="l" rtl="0" eaLnBrk="1" fontAlgn="base" hangingPunct="1">
        <a:spcBef>
          <a:spcPct val="20000"/>
        </a:spcBef>
        <a:spcAft>
          <a:spcPct val="0"/>
        </a:spcAft>
        <a:buChar char="•"/>
        <a:defRPr sz="2400">
          <a:solidFill>
            <a:schemeClr val="tx1"/>
          </a:solidFill>
          <a:latin typeface="Calibri" panose="020F0502020204030204" pitchFamily="34" charset="0"/>
        </a:defRPr>
      </a:lvl3pPr>
      <a:lvl4pPr marL="1600200" indent="-228600" algn="l" rtl="0" eaLnBrk="1" fontAlgn="base" hangingPunct="1">
        <a:spcBef>
          <a:spcPct val="20000"/>
        </a:spcBef>
        <a:spcAft>
          <a:spcPct val="0"/>
        </a:spcAft>
        <a:buChar char="–"/>
        <a:defRPr sz="2000">
          <a:solidFill>
            <a:schemeClr val="tx1"/>
          </a:solidFill>
          <a:latin typeface="Calibri" panose="020F0502020204030204" pitchFamily="34" charset="0"/>
        </a:defRPr>
      </a:lvl4pPr>
      <a:lvl5pPr marL="2057400" indent="-228600" algn="l" rtl="0" eaLnBrk="1" fontAlgn="base" hangingPunct="1">
        <a:spcBef>
          <a:spcPct val="20000"/>
        </a:spcBef>
        <a:spcAft>
          <a:spcPct val="0"/>
        </a:spcAft>
        <a:buChar char="»"/>
        <a:defRPr sz="2000">
          <a:solidFill>
            <a:schemeClr val="tx1"/>
          </a:solidFill>
          <a:latin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tekstu 6"/>
          <p:cNvSpPr>
            <a:spLocks noGrp="1"/>
          </p:cNvSpPr>
          <p:nvPr>
            <p:ph type="body" idx="11"/>
          </p:nvPr>
        </p:nvSpPr>
        <p:spPr>
          <a:xfrm>
            <a:off x="1331640" y="79101"/>
            <a:ext cx="7614402" cy="6624736"/>
          </a:xfrm>
        </p:spPr>
        <p:txBody>
          <a:bodyPr/>
          <a:lstStyle/>
          <a:p>
            <a:pPr algn="ctr"/>
            <a:endParaRPr lang="pl-PL" dirty="0" smtClean="0"/>
          </a:p>
          <a:p>
            <a:pPr algn="ctr"/>
            <a:r>
              <a:rPr lang="pl-PL" sz="3200" dirty="0" smtClean="0"/>
              <a:t>Project </a:t>
            </a:r>
            <a:r>
              <a:rPr lang="pl-PL" sz="3200" dirty="0" err="1" smtClean="0"/>
              <a:t>Quality</a:t>
            </a:r>
            <a:r>
              <a:rPr lang="pl-PL" sz="3200" dirty="0" smtClean="0"/>
              <a:t> Plan</a:t>
            </a:r>
          </a:p>
          <a:p>
            <a:pPr algn="ctr"/>
            <a:r>
              <a:rPr lang="en-US" sz="3200" dirty="0"/>
              <a:t>Cryogenic Distribution System </a:t>
            </a:r>
            <a:endParaRPr lang="pl-PL" sz="3200" dirty="0" smtClean="0"/>
          </a:p>
          <a:p>
            <a:pPr algn="ctr"/>
            <a:r>
              <a:rPr lang="en-US" sz="3200" dirty="0" smtClean="0"/>
              <a:t>for </a:t>
            </a:r>
            <a:r>
              <a:rPr lang="en-US" sz="3200" dirty="0"/>
              <a:t>the Lund Test </a:t>
            </a:r>
            <a:r>
              <a:rPr lang="en-US" sz="3200" dirty="0" smtClean="0"/>
              <a:t>Stand</a:t>
            </a:r>
            <a:r>
              <a:rPr lang="pl-PL" sz="3200" dirty="0" smtClean="0"/>
              <a:t> </a:t>
            </a:r>
            <a:r>
              <a:rPr lang="en-US" sz="3200" dirty="0" smtClean="0"/>
              <a:t>2 </a:t>
            </a:r>
            <a:endParaRPr lang="pl-PL" sz="3200" dirty="0"/>
          </a:p>
          <a:p>
            <a:pPr algn="ctr"/>
            <a:endParaRPr lang="pl-PL" sz="3200" dirty="0" smtClean="0"/>
          </a:p>
          <a:p>
            <a:pPr algn="ctr"/>
            <a:endParaRPr lang="pl-PL" sz="3200" dirty="0"/>
          </a:p>
          <a:p>
            <a:pPr algn="ctr"/>
            <a:r>
              <a:rPr lang="pl-PL" sz="3200" dirty="0" smtClean="0"/>
              <a:t>Agnieszka Piotrowska</a:t>
            </a:r>
          </a:p>
          <a:p>
            <a:pPr algn="ctr"/>
            <a:endParaRPr lang="pl-PL" sz="2000" dirty="0" smtClean="0"/>
          </a:p>
          <a:p>
            <a:pPr algn="ctr"/>
            <a:endParaRPr lang="pl-PL" sz="2000" dirty="0"/>
          </a:p>
          <a:p>
            <a:pPr algn="ctr"/>
            <a:endParaRPr lang="pl-PL" sz="2000" dirty="0" smtClean="0"/>
          </a:p>
          <a:p>
            <a:pPr algn="ctr"/>
            <a:r>
              <a:rPr lang="pl-PL" sz="2000" dirty="0" smtClean="0"/>
              <a:t>Wrocław, 2017-01-12</a:t>
            </a:r>
            <a:endParaRPr lang="pl-PL" sz="2000" dirty="0"/>
          </a:p>
        </p:txBody>
      </p:sp>
    </p:spTree>
    <p:extLst>
      <p:ext uri="{BB962C8B-B14F-4D97-AF65-F5344CB8AC3E}">
        <p14:creationId xmlns:p14="http://schemas.microsoft.com/office/powerpoint/2010/main" val="1693660310"/>
      </p:ext>
    </p:extLst>
  </p:cSld>
  <p:clrMapOvr>
    <a:masterClrMapping/>
  </p:clrMapOvr>
  <p:transition>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idx="12"/>
          </p:nvPr>
        </p:nvSpPr>
        <p:spPr/>
        <p:txBody>
          <a:bodyPr/>
          <a:lstStyle/>
          <a:p>
            <a:r>
              <a:rPr lang="en-US" sz="3200" dirty="0" err="1" smtClean="0"/>
              <a:t>Responsibilit</a:t>
            </a:r>
            <a:r>
              <a:rPr lang="pl-PL" sz="3200" dirty="0" smtClean="0"/>
              <a:t>y </a:t>
            </a:r>
            <a:r>
              <a:rPr lang="pl-PL" sz="3200" dirty="0" err="1" smtClean="0"/>
              <a:t>structure</a:t>
            </a:r>
            <a:r>
              <a:rPr lang="en-US" sz="3200" dirty="0" smtClean="0"/>
              <a:t> for the </a:t>
            </a:r>
            <a:r>
              <a:rPr lang="pl-PL" sz="3200" dirty="0" smtClean="0"/>
              <a:t>LTS2 </a:t>
            </a:r>
            <a:r>
              <a:rPr lang="en-US" sz="3200" dirty="0" smtClean="0"/>
              <a:t>project</a:t>
            </a:r>
            <a:r>
              <a:rPr lang="pl-PL" sz="3200" dirty="0" smtClean="0"/>
              <a:t> </a:t>
            </a:r>
            <a:r>
              <a:rPr lang="pl-PL" sz="3200" dirty="0" err="1" smtClean="0"/>
              <a:t>execution</a:t>
            </a:r>
            <a:endParaRPr lang="en-US" sz="3200" dirty="0"/>
          </a:p>
        </p:txBody>
      </p:sp>
      <p:sp>
        <p:nvSpPr>
          <p:cNvPr id="5" name="Symbol zastępczy tekstu 4"/>
          <p:cNvSpPr>
            <a:spLocks noGrp="1"/>
          </p:cNvSpPr>
          <p:nvPr>
            <p:ph type="body" idx="10"/>
          </p:nvPr>
        </p:nvSpPr>
        <p:spPr/>
        <p:txBody>
          <a:bodyPr/>
          <a:lstStyle/>
          <a:p>
            <a:endParaRPr lang="pl-PL"/>
          </a:p>
        </p:txBody>
      </p:sp>
      <p:sp>
        <p:nvSpPr>
          <p:cNvPr id="6" name="Prostokąt 5"/>
          <p:cNvSpPr/>
          <p:nvPr/>
        </p:nvSpPr>
        <p:spPr>
          <a:xfrm>
            <a:off x="708918" y="4412670"/>
            <a:ext cx="2108959" cy="847667"/>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ESS</a:t>
            </a:r>
            <a:endParaRPr lang="pl-PL" dirty="0"/>
          </a:p>
        </p:txBody>
      </p:sp>
      <p:sp>
        <p:nvSpPr>
          <p:cNvPr id="9" name="Prostokąt 8"/>
          <p:cNvSpPr/>
          <p:nvPr/>
        </p:nvSpPr>
        <p:spPr>
          <a:xfrm>
            <a:off x="3583989" y="4408558"/>
            <a:ext cx="2099887" cy="847669"/>
          </a:xfrm>
          <a:prstGeom prst="rect">
            <a:avLst/>
          </a:prstGeom>
          <a:solidFill>
            <a:srgbClr val="A7190E"/>
          </a:solid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W</a:t>
            </a:r>
            <a:r>
              <a:rPr lang="pl-PL" dirty="0" smtClean="0">
                <a:solidFill>
                  <a:schemeClr val="tx1"/>
                </a:solidFill>
              </a:rPr>
              <a:t>UST</a:t>
            </a:r>
            <a:endParaRPr lang="pl-PL" dirty="0">
              <a:solidFill>
                <a:schemeClr val="tx1"/>
              </a:solidFill>
            </a:endParaRPr>
          </a:p>
        </p:txBody>
      </p:sp>
      <p:sp>
        <p:nvSpPr>
          <p:cNvPr id="10" name="Prostokąt 9"/>
          <p:cNvSpPr/>
          <p:nvPr/>
        </p:nvSpPr>
        <p:spPr>
          <a:xfrm>
            <a:off x="6732240" y="4408559"/>
            <a:ext cx="2099887" cy="84766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CONTRACTORS</a:t>
            </a:r>
            <a:endParaRPr lang="pl-PL" dirty="0"/>
          </a:p>
        </p:txBody>
      </p:sp>
      <p:sp>
        <p:nvSpPr>
          <p:cNvPr id="18" name="Prostokąt 17"/>
          <p:cNvSpPr/>
          <p:nvPr/>
        </p:nvSpPr>
        <p:spPr>
          <a:xfrm>
            <a:off x="708918" y="1739508"/>
            <a:ext cx="2108958" cy="9694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Requirements</a:t>
            </a:r>
            <a:r>
              <a:rPr lang="pl-PL" sz="1400" dirty="0" smtClean="0">
                <a:solidFill>
                  <a:schemeClr val="tx1"/>
                </a:solidFill>
              </a:rPr>
              <a:t> for the CDS-LTS2 (</a:t>
            </a:r>
            <a:r>
              <a:rPr lang="pl-PL" sz="1400" dirty="0" err="1" smtClean="0">
                <a:solidFill>
                  <a:schemeClr val="tx1"/>
                </a:solidFill>
              </a:rPr>
              <a:t>specification</a:t>
            </a:r>
            <a:r>
              <a:rPr lang="pl-PL" sz="1400" dirty="0" smtClean="0">
                <a:solidFill>
                  <a:schemeClr val="tx1"/>
                </a:solidFill>
              </a:rPr>
              <a:t>, </a:t>
            </a:r>
            <a:r>
              <a:rPr lang="pl-PL" sz="1400" dirty="0" err="1" smtClean="0">
                <a:solidFill>
                  <a:schemeClr val="tx1"/>
                </a:solidFill>
              </a:rPr>
              <a:t>conceptual</a:t>
            </a:r>
            <a:r>
              <a:rPr lang="pl-PL" sz="1400" dirty="0" smtClean="0">
                <a:solidFill>
                  <a:schemeClr val="tx1"/>
                </a:solidFill>
              </a:rPr>
              <a:t> </a:t>
            </a:r>
            <a:r>
              <a:rPr lang="pl-PL" sz="1400" dirty="0" smtClean="0">
                <a:solidFill>
                  <a:schemeClr val="tx1"/>
                </a:solidFill>
              </a:rPr>
              <a:t>design, </a:t>
            </a:r>
            <a:r>
              <a:rPr lang="pl-PL" sz="1400" dirty="0" err="1" smtClean="0">
                <a:solidFill>
                  <a:schemeClr val="tx1"/>
                </a:solidFill>
              </a:rPr>
              <a:t>requirements</a:t>
            </a:r>
            <a:r>
              <a:rPr lang="pl-PL" sz="1400" dirty="0" smtClean="0">
                <a:solidFill>
                  <a:schemeClr val="tx1"/>
                </a:solidFill>
              </a:rPr>
              <a:t>)</a:t>
            </a:r>
          </a:p>
        </p:txBody>
      </p:sp>
      <p:sp>
        <p:nvSpPr>
          <p:cNvPr id="19" name="Prostokąt 18"/>
          <p:cNvSpPr/>
          <p:nvPr/>
        </p:nvSpPr>
        <p:spPr>
          <a:xfrm>
            <a:off x="3583989" y="1724399"/>
            <a:ext cx="2108958" cy="624481"/>
          </a:xfrm>
          <a:prstGeom prst="rect">
            <a:avLst/>
          </a:prstGeom>
          <a:no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Detailed</a:t>
            </a:r>
            <a:r>
              <a:rPr lang="pl-PL" sz="1400" dirty="0" smtClean="0">
                <a:solidFill>
                  <a:schemeClr val="tx1"/>
                </a:solidFill>
              </a:rPr>
              <a:t> design of the system</a:t>
            </a:r>
          </a:p>
        </p:txBody>
      </p:sp>
      <p:sp>
        <p:nvSpPr>
          <p:cNvPr id="20" name="Prostokąt 19"/>
          <p:cNvSpPr/>
          <p:nvPr/>
        </p:nvSpPr>
        <p:spPr>
          <a:xfrm>
            <a:off x="3574918" y="2420888"/>
            <a:ext cx="2108958" cy="1065011"/>
          </a:xfrm>
          <a:prstGeom prst="rect">
            <a:avLst/>
          </a:prstGeom>
          <a:no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Supervision</a:t>
            </a:r>
            <a:r>
              <a:rPr lang="pl-PL" sz="1400" dirty="0" smtClean="0">
                <a:solidFill>
                  <a:schemeClr val="tx1"/>
                </a:solidFill>
              </a:rPr>
              <a:t> of the system </a:t>
            </a:r>
            <a:r>
              <a:rPr lang="pl-PL" sz="1400" dirty="0" err="1" smtClean="0">
                <a:solidFill>
                  <a:schemeClr val="tx1"/>
                </a:solidFill>
              </a:rPr>
              <a:t>manufacturing</a:t>
            </a:r>
            <a:r>
              <a:rPr lang="pl-PL" sz="1400" dirty="0" smtClean="0">
                <a:solidFill>
                  <a:schemeClr val="tx1"/>
                </a:solidFill>
              </a:rPr>
              <a:t>, </a:t>
            </a:r>
            <a:r>
              <a:rPr lang="pl-PL" sz="1400" dirty="0" err="1" smtClean="0">
                <a:solidFill>
                  <a:schemeClr val="tx1"/>
                </a:solidFill>
              </a:rPr>
              <a:t>transportation</a:t>
            </a:r>
            <a:r>
              <a:rPr lang="pl-PL" sz="1400" dirty="0" smtClean="0">
                <a:solidFill>
                  <a:schemeClr val="tx1"/>
                </a:solidFill>
              </a:rPr>
              <a:t> and </a:t>
            </a:r>
            <a:r>
              <a:rPr lang="pl-PL" sz="1400" dirty="0" err="1" smtClean="0">
                <a:solidFill>
                  <a:schemeClr val="tx1"/>
                </a:solidFill>
              </a:rPr>
              <a:t>installation</a:t>
            </a:r>
            <a:r>
              <a:rPr lang="pl-PL" sz="1400" dirty="0" smtClean="0">
                <a:solidFill>
                  <a:schemeClr val="tx1"/>
                </a:solidFill>
              </a:rPr>
              <a:t> </a:t>
            </a:r>
            <a:endParaRPr lang="pl-PL" sz="1400" dirty="0">
              <a:solidFill>
                <a:schemeClr val="tx1"/>
              </a:solidFill>
            </a:endParaRPr>
          </a:p>
        </p:txBody>
      </p:sp>
      <p:sp>
        <p:nvSpPr>
          <p:cNvPr id="21" name="Prostokąt 20"/>
          <p:cNvSpPr/>
          <p:nvPr/>
        </p:nvSpPr>
        <p:spPr>
          <a:xfrm>
            <a:off x="708919" y="2780928"/>
            <a:ext cx="2108958" cy="70497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Schedules</a:t>
            </a:r>
            <a:r>
              <a:rPr lang="pl-PL" sz="1400" dirty="0" smtClean="0">
                <a:solidFill>
                  <a:schemeClr val="tx1"/>
                </a:solidFill>
              </a:rPr>
              <a:t> </a:t>
            </a:r>
            <a:endParaRPr lang="pl-PL" sz="1400" dirty="0"/>
          </a:p>
        </p:txBody>
      </p:sp>
      <p:cxnSp>
        <p:nvCxnSpPr>
          <p:cNvPr id="12" name="Łącznik prosty ze strzałką 11"/>
          <p:cNvCxnSpPr/>
          <p:nvPr/>
        </p:nvCxnSpPr>
        <p:spPr>
          <a:xfrm>
            <a:off x="2817877" y="1916832"/>
            <a:ext cx="766112" cy="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Łącznik prosty ze strzałką 22"/>
          <p:cNvCxnSpPr>
            <a:endCxn id="19" idx="1"/>
          </p:cNvCxnSpPr>
          <p:nvPr/>
        </p:nvCxnSpPr>
        <p:spPr>
          <a:xfrm flipV="1">
            <a:off x="2817877" y="2036640"/>
            <a:ext cx="766112" cy="1096774"/>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Łącznik prosty ze strzałką 26"/>
          <p:cNvCxnSpPr/>
          <p:nvPr/>
        </p:nvCxnSpPr>
        <p:spPr>
          <a:xfrm>
            <a:off x="2817876" y="3228515"/>
            <a:ext cx="757042" cy="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Prostokąt 29"/>
          <p:cNvSpPr/>
          <p:nvPr/>
        </p:nvSpPr>
        <p:spPr>
          <a:xfrm>
            <a:off x="6732240" y="1724399"/>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Procurement</a:t>
            </a:r>
            <a:endParaRPr lang="en-US" sz="1400" dirty="0">
              <a:solidFill>
                <a:schemeClr val="tx1"/>
              </a:solidFill>
            </a:endParaRPr>
          </a:p>
        </p:txBody>
      </p:sp>
      <p:sp>
        <p:nvSpPr>
          <p:cNvPr id="31" name="Prostokąt 30"/>
          <p:cNvSpPr/>
          <p:nvPr/>
        </p:nvSpPr>
        <p:spPr>
          <a:xfrm>
            <a:off x="6732240" y="2130860"/>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Manufacturing</a:t>
            </a:r>
            <a:endParaRPr lang="pl-PL" sz="1400" dirty="0">
              <a:solidFill>
                <a:schemeClr val="tx1"/>
              </a:solidFill>
            </a:endParaRPr>
          </a:p>
        </p:txBody>
      </p:sp>
      <p:sp>
        <p:nvSpPr>
          <p:cNvPr id="32" name="Prostokąt 31"/>
          <p:cNvSpPr/>
          <p:nvPr/>
        </p:nvSpPr>
        <p:spPr>
          <a:xfrm>
            <a:off x="6723169" y="3897140"/>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Installation </a:t>
            </a:r>
            <a:r>
              <a:rPr lang="pl-PL" sz="1400" dirty="0" err="1" smtClean="0">
                <a:solidFill>
                  <a:schemeClr val="tx1"/>
                </a:solidFill>
              </a:rPr>
              <a:t>incl</a:t>
            </a:r>
            <a:r>
              <a:rPr lang="pl-PL" sz="1400" dirty="0" smtClean="0">
                <a:solidFill>
                  <a:schemeClr val="tx1"/>
                </a:solidFill>
              </a:rPr>
              <a:t>. </a:t>
            </a:r>
            <a:r>
              <a:rPr lang="pl-PL" sz="1400" dirty="0" err="1" smtClean="0">
                <a:solidFill>
                  <a:schemeClr val="tx1"/>
                </a:solidFill>
              </a:rPr>
              <a:t>tests</a:t>
            </a:r>
            <a:endParaRPr lang="pl-PL" sz="1400" dirty="0">
              <a:solidFill>
                <a:schemeClr val="tx1"/>
              </a:solidFill>
            </a:endParaRPr>
          </a:p>
        </p:txBody>
      </p:sp>
      <p:sp>
        <p:nvSpPr>
          <p:cNvPr id="33" name="Prostokąt 32"/>
          <p:cNvSpPr/>
          <p:nvPr/>
        </p:nvSpPr>
        <p:spPr>
          <a:xfrm>
            <a:off x="3574918" y="3582811"/>
            <a:ext cx="2108958" cy="330600"/>
          </a:xfrm>
          <a:prstGeom prst="rect">
            <a:avLst/>
          </a:prstGeom>
          <a:no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Procurement</a:t>
            </a:r>
            <a:endParaRPr lang="en-US" sz="1400" dirty="0">
              <a:solidFill>
                <a:schemeClr val="tx1"/>
              </a:solidFill>
            </a:endParaRPr>
          </a:p>
        </p:txBody>
      </p:sp>
      <p:sp>
        <p:nvSpPr>
          <p:cNvPr id="35" name="Prostokąt 34"/>
          <p:cNvSpPr/>
          <p:nvPr/>
        </p:nvSpPr>
        <p:spPr>
          <a:xfrm>
            <a:off x="6732240" y="2543620"/>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Testing</a:t>
            </a:r>
            <a:endParaRPr lang="pl-PL" sz="1400" dirty="0">
              <a:solidFill>
                <a:schemeClr val="tx1"/>
              </a:solidFill>
            </a:endParaRPr>
          </a:p>
        </p:txBody>
      </p:sp>
      <p:sp>
        <p:nvSpPr>
          <p:cNvPr id="36" name="Prostokąt 35"/>
          <p:cNvSpPr/>
          <p:nvPr/>
        </p:nvSpPr>
        <p:spPr>
          <a:xfrm>
            <a:off x="6723169" y="3488825"/>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Transport</a:t>
            </a:r>
            <a:endParaRPr lang="pl-PL" sz="1400" dirty="0">
              <a:solidFill>
                <a:schemeClr val="tx1"/>
              </a:solidFill>
            </a:endParaRPr>
          </a:p>
        </p:txBody>
      </p:sp>
      <p:cxnSp>
        <p:nvCxnSpPr>
          <p:cNvPr id="37" name="Łącznik prosty ze strzałką 36"/>
          <p:cNvCxnSpPr/>
          <p:nvPr/>
        </p:nvCxnSpPr>
        <p:spPr>
          <a:xfrm flipV="1">
            <a:off x="5692947" y="1889700"/>
            <a:ext cx="1039293" cy="695327"/>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Łącznik prosty ze strzałką 38"/>
          <p:cNvCxnSpPr/>
          <p:nvPr/>
        </p:nvCxnSpPr>
        <p:spPr>
          <a:xfrm flipV="1">
            <a:off x="5692947" y="2227967"/>
            <a:ext cx="1039293" cy="552961"/>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Łącznik prosty ze strzałką 41"/>
          <p:cNvCxnSpPr>
            <a:stCxn id="20" idx="3"/>
          </p:cNvCxnSpPr>
          <p:nvPr/>
        </p:nvCxnSpPr>
        <p:spPr>
          <a:xfrm flipV="1">
            <a:off x="5683876" y="2585027"/>
            <a:ext cx="1039291" cy="368367"/>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Łącznik prosty ze strzałką 45"/>
          <p:cNvCxnSpPr/>
          <p:nvPr/>
        </p:nvCxnSpPr>
        <p:spPr>
          <a:xfrm>
            <a:off x="5683875" y="3318065"/>
            <a:ext cx="1039293" cy="336061"/>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Łącznik prosty ze strzałką 47"/>
          <p:cNvCxnSpPr/>
          <p:nvPr/>
        </p:nvCxnSpPr>
        <p:spPr>
          <a:xfrm>
            <a:off x="5692947" y="3485899"/>
            <a:ext cx="1030220" cy="576542"/>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0" name="Prostokąt 49"/>
          <p:cNvSpPr/>
          <p:nvPr/>
        </p:nvSpPr>
        <p:spPr>
          <a:xfrm>
            <a:off x="708918" y="5589240"/>
            <a:ext cx="2108958" cy="70497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System </a:t>
            </a:r>
            <a:r>
              <a:rPr lang="en-US" sz="1400" dirty="0" smtClean="0">
                <a:solidFill>
                  <a:schemeClr val="tx1"/>
                </a:solidFill>
              </a:rPr>
              <a:t>Commission</a:t>
            </a:r>
            <a:r>
              <a:rPr lang="pl-PL" sz="1400" dirty="0" err="1" smtClean="0">
                <a:solidFill>
                  <a:schemeClr val="tx1"/>
                </a:solidFill>
              </a:rPr>
              <a:t>ing</a:t>
            </a:r>
            <a:r>
              <a:rPr lang="en-US" sz="1400" dirty="0" smtClean="0">
                <a:solidFill>
                  <a:schemeClr val="tx1"/>
                </a:solidFill>
              </a:rPr>
              <a:t> </a:t>
            </a:r>
            <a:endParaRPr lang="en-US" sz="1400" dirty="0"/>
          </a:p>
        </p:txBody>
      </p:sp>
      <p:cxnSp>
        <p:nvCxnSpPr>
          <p:cNvPr id="55" name="Łącznik prosty ze strzałką 54"/>
          <p:cNvCxnSpPr>
            <a:stCxn id="33" idx="3"/>
          </p:cNvCxnSpPr>
          <p:nvPr/>
        </p:nvCxnSpPr>
        <p:spPr>
          <a:xfrm flipV="1">
            <a:off x="5683876" y="2708920"/>
            <a:ext cx="1048364" cy="1039191"/>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6" name="Łącznik prosty ze strzałką 65"/>
          <p:cNvCxnSpPr>
            <a:endCxn id="33" idx="1"/>
          </p:cNvCxnSpPr>
          <p:nvPr/>
        </p:nvCxnSpPr>
        <p:spPr>
          <a:xfrm>
            <a:off x="2826947" y="3356992"/>
            <a:ext cx="747971" cy="391119"/>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 name="Prostokąt 1"/>
          <p:cNvSpPr/>
          <p:nvPr/>
        </p:nvSpPr>
        <p:spPr>
          <a:xfrm>
            <a:off x="1403648" y="1432242"/>
            <a:ext cx="3345602"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pl-PL" sz="1600" u="sng" dirty="0" smtClean="0">
              <a:solidFill>
                <a:sysClr val="windowText" lastClr="000000"/>
              </a:solidFill>
            </a:endParaRPr>
          </a:p>
          <a:p>
            <a:pPr algn="ctr"/>
            <a:r>
              <a:rPr lang="pl-PL" sz="1600" u="sng" dirty="0" smtClean="0">
                <a:solidFill>
                  <a:sysClr val="windowText" lastClr="000000"/>
                </a:solidFill>
              </a:rPr>
              <a:t>ESS - WUST</a:t>
            </a:r>
          </a:p>
          <a:p>
            <a:endParaRPr lang="pl-PL" sz="1600" dirty="0">
              <a:solidFill>
                <a:sysClr val="windowText" lastClr="000000"/>
              </a:solidFill>
            </a:endParaRPr>
          </a:p>
          <a:p>
            <a:pPr marL="285750" indent="-285750">
              <a:buFont typeface="Arial" panose="020B0604020202020204" pitchFamily="34" charset="0"/>
              <a:buChar char="•"/>
            </a:pPr>
            <a:r>
              <a:rPr lang="en-US" sz="1600" dirty="0" smtClean="0">
                <a:solidFill>
                  <a:sysClr val="windowText" lastClr="000000"/>
                </a:solidFill>
              </a:rPr>
              <a:t>List of documents needed to complete the PQP</a:t>
            </a:r>
            <a:r>
              <a:rPr lang="pl-PL" sz="1600" dirty="0" smtClean="0">
                <a:solidFill>
                  <a:sysClr val="windowText" lastClr="000000"/>
                </a:solidFill>
              </a:rPr>
              <a:t> </a:t>
            </a:r>
          </a:p>
          <a:p>
            <a:pPr marL="285750" indent="-285750">
              <a:buFont typeface="Arial" panose="020B0604020202020204" pitchFamily="34" charset="0"/>
              <a:buChar char="•"/>
            </a:pPr>
            <a:r>
              <a:rPr lang="en-US" sz="1600" dirty="0" smtClean="0">
                <a:solidFill>
                  <a:sysClr val="windowText" lastClr="000000"/>
                </a:solidFill>
              </a:rPr>
              <a:t>Identification of key document, retention period of the records</a:t>
            </a:r>
            <a:endParaRPr lang="pl-PL" sz="1600" dirty="0" smtClean="0">
              <a:solidFill>
                <a:sysClr val="windowText" lastClr="000000"/>
              </a:solidFill>
            </a:endParaRPr>
          </a:p>
          <a:p>
            <a:pPr marL="285750" indent="-285750">
              <a:buFontTx/>
              <a:buChar char="-"/>
            </a:pPr>
            <a:r>
              <a:rPr lang="pl-PL" sz="1600" dirty="0" smtClean="0">
                <a:solidFill>
                  <a:sysClr val="windowText" lastClr="000000"/>
                </a:solidFill>
              </a:rPr>
              <a:t>R</a:t>
            </a:r>
            <a:r>
              <a:rPr lang="en-US" sz="1600" dirty="0" err="1" smtClean="0">
                <a:solidFill>
                  <a:sysClr val="windowText" lastClr="000000"/>
                </a:solidFill>
              </a:rPr>
              <a:t>esources</a:t>
            </a:r>
            <a:r>
              <a:rPr lang="en-US" sz="1600" dirty="0" smtClean="0">
                <a:solidFill>
                  <a:sysClr val="windowText" lastClr="000000"/>
                </a:solidFill>
              </a:rPr>
              <a:t>, infrastructure</a:t>
            </a:r>
          </a:p>
          <a:p>
            <a:pPr marL="285750" indent="-285750">
              <a:buFontTx/>
              <a:buChar char="-"/>
            </a:pPr>
            <a:r>
              <a:rPr lang="en-US" sz="1600" dirty="0" smtClean="0">
                <a:solidFill>
                  <a:sysClr val="windowText" lastClr="000000"/>
                </a:solidFill>
              </a:rPr>
              <a:t>Communication between the ESS and WUST </a:t>
            </a:r>
            <a:r>
              <a:rPr lang="pl-PL" sz="1600" dirty="0" smtClean="0">
                <a:solidFill>
                  <a:sysClr val="windowText" lastClr="000000"/>
                </a:solidFill>
              </a:rPr>
              <a:t>(</a:t>
            </a:r>
            <a:r>
              <a:rPr lang="pl-PL" sz="1600" dirty="0" err="1" smtClean="0">
                <a:solidFill>
                  <a:sysClr val="windowText" lastClr="000000"/>
                </a:solidFill>
              </a:rPr>
              <a:t>reports</a:t>
            </a:r>
            <a:r>
              <a:rPr lang="pl-PL" sz="1600" dirty="0" smtClean="0">
                <a:solidFill>
                  <a:sysClr val="windowText" lastClr="000000"/>
                </a:solidFill>
              </a:rPr>
              <a:t>, </a:t>
            </a:r>
            <a:r>
              <a:rPr lang="pl-PL" sz="1600" dirty="0" err="1" smtClean="0">
                <a:solidFill>
                  <a:sysClr val="windowText" lastClr="000000"/>
                </a:solidFill>
              </a:rPr>
              <a:t>meetings</a:t>
            </a:r>
            <a:r>
              <a:rPr lang="pl-PL" sz="1600" dirty="0" smtClean="0">
                <a:solidFill>
                  <a:sysClr val="windowText" lastClr="000000"/>
                </a:solidFill>
              </a:rPr>
              <a:t>)</a:t>
            </a:r>
            <a:endParaRPr lang="en-US" sz="1600" dirty="0" smtClean="0">
              <a:solidFill>
                <a:sysClr val="windowText" lastClr="000000"/>
              </a:solidFill>
            </a:endParaRPr>
          </a:p>
          <a:p>
            <a:pPr marL="285750" indent="-285750">
              <a:buFontTx/>
              <a:buChar char="-"/>
            </a:pPr>
            <a:r>
              <a:rPr lang="pl-PL" sz="1600" dirty="0" smtClean="0">
                <a:solidFill>
                  <a:sysClr val="windowText" lastClr="000000"/>
                </a:solidFill>
              </a:rPr>
              <a:t>C</a:t>
            </a:r>
            <a:r>
              <a:rPr lang="en-US" sz="1600" dirty="0" err="1" smtClean="0">
                <a:solidFill>
                  <a:sysClr val="windowText" lastClr="000000"/>
                </a:solidFill>
              </a:rPr>
              <a:t>ontrol</a:t>
            </a:r>
            <a:r>
              <a:rPr lang="en-US" sz="1600" dirty="0" smtClean="0">
                <a:solidFill>
                  <a:sysClr val="windowText" lastClr="000000"/>
                </a:solidFill>
              </a:rPr>
              <a:t> </a:t>
            </a:r>
            <a:r>
              <a:rPr lang="pl-PL" sz="1600" dirty="0" smtClean="0">
                <a:solidFill>
                  <a:sysClr val="windowText" lastClr="000000"/>
                </a:solidFill>
              </a:rPr>
              <a:t>and </a:t>
            </a:r>
            <a:r>
              <a:rPr lang="pl-PL" sz="1600" dirty="0" err="1" smtClean="0">
                <a:solidFill>
                  <a:sysClr val="windowText" lastClr="000000"/>
                </a:solidFill>
              </a:rPr>
              <a:t>aproval</a:t>
            </a:r>
            <a:r>
              <a:rPr lang="pl-PL" sz="1600" dirty="0" smtClean="0">
                <a:solidFill>
                  <a:sysClr val="windowText" lastClr="000000"/>
                </a:solidFill>
              </a:rPr>
              <a:t> </a:t>
            </a:r>
            <a:r>
              <a:rPr lang="en-US" sz="1600" dirty="0" smtClean="0">
                <a:solidFill>
                  <a:sysClr val="windowText" lastClr="000000"/>
                </a:solidFill>
              </a:rPr>
              <a:t>of changes</a:t>
            </a:r>
          </a:p>
          <a:p>
            <a:pPr marL="285750" indent="-285750">
              <a:buFontTx/>
              <a:buChar char="-"/>
            </a:pPr>
            <a:r>
              <a:rPr lang="pl-PL" sz="1600" dirty="0" smtClean="0">
                <a:solidFill>
                  <a:sysClr val="windowText" lastClr="000000"/>
                </a:solidFill>
              </a:rPr>
              <a:t>C</a:t>
            </a:r>
            <a:r>
              <a:rPr lang="en-US" sz="1600" dirty="0" err="1" smtClean="0">
                <a:solidFill>
                  <a:sysClr val="windowText" lastClr="000000"/>
                </a:solidFill>
              </a:rPr>
              <a:t>ontrol</a:t>
            </a:r>
            <a:r>
              <a:rPr lang="en-US" sz="1600" dirty="0" smtClean="0">
                <a:solidFill>
                  <a:sysClr val="windowText" lastClr="000000"/>
                </a:solidFill>
              </a:rPr>
              <a:t> of nonconforming products</a:t>
            </a:r>
          </a:p>
          <a:p>
            <a:pPr marL="285750" indent="-285750">
              <a:buFontTx/>
              <a:buChar char="-"/>
            </a:pPr>
            <a:r>
              <a:rPr lang="en-US" sz="1600" dirty="0" smtClean="0">
                <a:solidFill>
                  <a:sysClr val="windowText" lastClr="000000"/>
                </a:solidFill>
              </a:rPr>
              <a:t>Implementation, revisions of the PQP</a:t>
            </a:r>
            <a:endParaRPr lang="pl-PL" sz="1600" dirty="0" smtClean="0">
              <a:solidFill>
                <a:sysClr val="windowText" lastClr="000000"/>
              </a:solidFill>
            </a:endParaRPr>
          </a:p>
          <a:p>
            <a:pPr marL="285750" indent="-285750">
              <a:buFontTx/>
              <a:buChar char="-"/>
            </a:pPr>
            <a:r>
              <a:rPr lang="en-US" sz="1600" dirty="0">
                <a:solidFill>
                  <a:sysClr val="windowText" lastClr="000000"/>
                </a:solidFill>
              </a:rPr>
              <a:t>Audits</a:t>
            </a:r>
          </a:p>
        </p:txBody>
      </p:sp>
      <p:sp>
        <p:nvSpPr>
          <p:cNvPr id="29" name="Prostokąt 28"/>
          <p:cNvSpPr/>
          <p:nvPr/>
        </p:nvSpPr>
        <p:spPr>
          <a:xfrm>
            <a:off x="5076056" y="1438407"/>
            <a:ext cx="3384376"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pl-PL" sz="1600" u="sng" dirty="0" smtClean="0">
              <a:solidFill>
                <a:sysClr val="windowText" lastClr="000000"/>
              </a:solidFill>
            </a:endParaRPr>
          </a:p>
          <a:p>
            <a:pPr algn="ctr"/>
            <a:r>
              <a:rPr lang="pl-PL" sz="1600" u="sng" dirty="0" smtClean="0">
                <a:solidFill>
                  <a:sysClr val="windowText" lastClr="000000"/>
                </a:solidFill>
              </a:rPr>
              <a:t>WUST – SUB-CONTRACTORS</a:t>
            </a:r>
          </a:p>
          <a:p>
            <a:endParaRPr lang="pl-PL" sz="1600" dirty="0" smtClean="0">
              <a:solidFill>
                <a:sysClr val="windowText" lastClr="000000"/>
              </a:solidFill>
            </a:endParaRPr>
          </a:p>
          <a:p>
            <a:pPr marL="285750" indent="-285750">
              <a:buFontTx/>
              <a:buChar char="-"/>
            </a:pPr>
            <a:r>
              <a:rPr lang="pl-PL" sz="1600" dirty="0" err="1" smtClean="0">
                <a:solidFill>
                  <a:sysClr val="windowText" lastClr="000000"/>
                </a:solidFill>
              </a:rPr>
              <a:t>Supervision</a:t>
            </a:r>
            <a:r>
              <a:rPr lang="pl-PL" sz="1600" dirty="0" smtClean="0">
                <a:solidFill>
                  <a:sysClr val="windowText" lastClr="000000"/>
                </a:solidFill>
              </a:rPr>
              <a:t> of the </a:t>
            </a:r>
            <a:r>
              <a:rPr lang="pl-PL" sz="1600" dirty="0" err="1" smtClean="0">
                <a:solidFill>
                  <a:sysClr val="windowText" lastClr="000000"/>
                </a:solidFill>
              </a:rPr>
              <a:t>sub-contractors</a:t>
            </a:r>
            <a:r>
              <a:rPr lang="pl-PL" sz="1600" dirty="0" smtClean="0">
                <a:solidFill>
                  <a:sysClr val="windowText" lastClr="000000"/>
                </a:solidFill>
              </a:rPr>
              <a:t> (</a:t>
            </a:r>
            <a:r>
              <a:rPr lang="pl-PL" sz="1600" dirty="0" err="1" smtClean="0">
                <a:solidFill>
                  <a:sysClr val="windowText" lastClr="000000"/>
                </a:solidFill>
              </a:rPr>
              <a:t>visits</a:t>
            </a:r>
            <a:r>
              <a:rPr lang="pl-PL" sz="1600" dirty="0" smtClean="0">
                <a:solidFill>
                  <a:sysClr val="windowText" lastClr="000000"/>
                </a:solidFill>
              </a:rPr>
              <a:t>, </a:t>
            </a:r>
            <a:r>
              <a:rPr lang="pl-PL" sz="1600" dirty="0" err="1" smtClean="0">
                <a:solidFill>
                  <a:sysClr val="windowText" lastClr="000000"/>
                </a:solidFill>
              </a:rPr>
              <a:t>reports</a:t>
            </a:r>
            <a:r>
              <a:rPr lang="pl-PL" sz="1600" dirty="0" smtClean="0">
                <a:solidFill>
                  <a:sysClr val="windowText" lastClr="000000"/>
                </a:solidFill>
              </a:rPr>
              <a:t>)</a:t>
            </a:r>
          </a:p>
          <a:p>
            <a:pPr marL="285750" indent="-285750">
              <a:buFontTx/>
              <a:buChar char="-"/>
            </a:pPr>
            <a:r>
              <a:rPr lang="pl-PL" sz="1600" dirty="0" err="1" smtClean="0">
                <a:solidFill>
                  <a:sysClr val="windowText" lastClr="000000"/>
                </a:solidFill>
              </a:rPr>
              <a:t>Comunication</a:t>
            </a:r>
            <a:r>
              <a:rPr lang="pl-PL" sz="1600" dirty="0" smtClean="0">
                <a:solidFill>
                  <a:sysClr val="windowText" lastClr="000000"/>
                </a:solidFill>
              </a:rPr>
              <a:t> </a:t>
            </a:r>
            <a:r>
              <a:rPr lang="pl-PL" sz="1600" dirty="0" err="1" smtClean="0">
                <a:solidFill>
                  <a:sysClr val="windowText" lastClr="000000"/>
                </a:solidFill>
              </a:rPr>
              <a:t>between</a:t>
            </a:r>
            <a:r>
              <a:rPr lang="pl-PL" sz="1600" dirty="0" smtClean="0">
                <a:solidFill>
                  <a:sysClr val="windowText" lastClr="000000"/>
                </a:solidFill>
              </a:rPr>
              <a:t> the WUST and </a:t>
            </a:r>
            <a:r>
              <a:rPr lang="pl-PL" sz="1600" dirty="0" err="1" smtClean="0">
                <a:solidFill>
                  <a:sysClr val="windowText" lastClr="000000"/>
                </a:solidFill>
              </a:rPr>
              <a:t>sub-contractors</a:t>
            </a:r>
            <a:endParaRPr lang="pl-PL" sz="1600" dirty="0" smtClean="0">
              <a:solidFill>
                <a:sysClr val="windowText" lastClr="000000"/>
              </a:solidFill>
            </a:endParaRPr>
          </a:p>
          <a:p>
            <a:pPr marL="285750" indent="-285750">
              <a:buFontTx/>
              <a:buChar char="-"/>
            </a:pPr>
            <a:r>
              <a:rPr lang="pl-PL" sz="1600" dirty="0" err="1" smtClean="0">
                <a:solidFill>
                  <a:sysClr val="windowText" lastClr="000000"/>
                </a:solidFill>
              </a:rPr>
              <a:t>Infrastructure</a:t>
            </a:r>
            <a:r>
              <a:rPr lang="pl-PL" sz="1600" dirty="0" smtClean="0">
                <a:solidFill>
                  <a:sysClr val="windowText" lastClr="000000"/>
                </a:solidFill>
              </a:rPr>
              <a:t> </a:t>
            </a:r>
            <a:r>
              <a:rPr lang="pl-PL" sz="1600" dirty="0" err="1" smtClean="0">
                <a:solidFill>
                  <a:sysClr val="windowText" lastClr="000000"/>
                </a:solidFill>
              </a:rPr>
              <a:t>required</a:t>
            </a:r>
            <a:endParaRPr lang="pl-PL" sz="1600" dirty="0" smtClean="0">
              <a:solidFill>
                <a:sysClr val="windowText" lastClr="000000"/>
              </a:solidFill>
            </a:endParaRPr>
          </a:p>
          <a:p>
            <a:pPr marL="285750" indent="-285750">
              <a:buFontTx/>
              <a:buChar char="-"/>
            </a:pPr>
            <a:r>
              <a:rPr lang="pl-PL" sz="1600" dirty="0" err="1" smtClean="0">
                <a:solidFill>
                  <a:sysClr val="windowText" lastClr="000000"/>
                </a:solidFill>
              </a:rPr>
              <a:t>Purchasing</a:t>
            </a:r>
            <a:r>
              <a:rPr lang="pl-PL" sz="1600" dirty="0" smtClean="0">
                <a:solidFill>
                  <a:sysClr val="windowText" lastClr="000000"/>
                </a:solidFill>
              </a:rPr>
              <a:t> </a:t>
            </a:r>
          </a:p>
          <a:p>
            <a:pPr marL="285750" indent="-285750">
              <a:buFontTx/>
              <a:buChar char="-"/>
            </a:pPr>
            <a:r>
              <a:rPr lang="pl-PL" sz="1600" dirty="0" err="1" smtClean="0">
                <a:solidFill>
                  <a:sysClr val="windowText" lastClr="000000"/>
                </a:solidFill>
              </a:rPr>
              <a:t>Codes</a:t>
            </a:r>
            <a:r>
              <a:rPr lang="pl-PL" sz="1600" dirty="0" smtClean="0">
                <a:solidFill>
                  <a:sysClr val="windowText" lastClr="000000"/>
                </a:solidFill>
              </a:rPr>
              <a:t>, </a:t>
            </a:r>
            <a:r>
              <a:rPr lang="pl-PL" sz="1600" dirty="0" err="1" smtClean="0">
                <a:solidFill>
                  <a:sysClr val="windowText" lastClr="000000"/>
                </a:solidFill>
              </a:rPr>
              <a:t>identification</a:t>
            </a:r>
            <a:r>
              <a:rPr lang="pl-PL" sz="1600" dirty="0" smtClean="0">
                <a:solidFill>
                  <a:sysClr val="windowText" lastClr="000000"/>
                </a:solidFill>
              </a:rPr>
              <a:t> and </a:t>
            </a:r>
            <a:r>
              <a:rPr lang="pl-PL" sz="1600" dirty="0" err="1" smtClean="0">
                <a:solidFill>
                  <a:sysClr val="windowText" lastClr="000000"/>
                </a:solidFill>
              </a:rPr>
              <a:t>traceability</a:t>
            </a:r>
            <a:r>
              <a:rPr lang="pl-PL" sz="1600" dirty="0" smtClean="0">
                <a:solidFill>
                  <a:sysClr val="windowText" lastClr="000000"/>
                </a:solidFill>
              </a:rPr>
              <a:t> of the </a:t>
            </a:r>
            <a:r>
              <a:rPr lang="pl-PL" sz="1600" dirty="0" err="1" smtClean="0">
                <a:solidFill>
                  <a:sysClr val="windowText" lastClr="000000"/>
                </a:solidFill>
              </a:rPr>
              <a:t>components</a:t>
            </a:r>
            <a:endParaRPr lang="pl-PL" sz="1600" dirty="0" smtClean="0">
              <a:solidFill>
                <a:sysClr val="windowText" lastClr="000000"/>
              </a:solidFill>
            </a:endParaRPr>
          </a:p>
          <a:p>
            <a:pPr marL="285750" indent="-285750">
              <a:buFontTx/>
              <a:buChar char="-"/>
            </a:pPr>
            <a:endParaRPr lang="pl-PL" sz="1600" dirty="0">
              <a:solidFill>
                <a:sysClr val="windowText" lastClr="000000"/>
              </a:solidFill>
            </a:endParaRPr>
          </a:p>
        </p:txBody>
      </p:sp>
    </p:spTree>
    <p:extLst>
      <p:ext uri="{BB962C8B-B14F-4D97-AF65-F5344CB8AC3E}">
        <p14:creationId xmlns:p14="http://schemas.microsoft.com/office/powerpoint/2010/main" val="1140403145"/>
      </p:ext>
    </p:extLst>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1"/>
          </p:nvPr>
        </p:nvSpPr>
        <p:spPr>
          <a:xfrm>
            <a:off x="4571428" y="5157192"/>
            <a:ext cx="4465067" cy="1656184"/>
          </a:xfrm>
        </p:spPr>
        <p:txBody>
          <a:bodyPr/>
          <a:lstStyle/>
          <a:p>
            <a:pPr marL="0" indent="0">
              <a:buFontTx/>
              <a:buNone/>
              <a:defRPr/>
            </a:pPr>
            <a:r>
              <a:rPr lang="pl-PL" sz="2400" dirty="0" smtClean="0"/>
              <a:t>Project </a:t>
            </a:r>
            <a:r>
              <a:rPr lang="en-US" sz="2400" dirty="0" smtClean="0"/>
              <a:t>Quality</a:t>
            </a:r>
            <a:r>
              <a:rPr lang="pl-PL" sz="2400" dirty="0" smtClean="0"/>
              <a:t> Plan:</a:t>
            </a:r>
          </a:p>
          <a:p>
            <a:pPr marL="0" indent="0">
              <a:buFontTx/>
              <a:buNone/>
              <a:defRPr/>
            </a:pPr>
            <a:r>
              <a:rPr lang="pl-PL" sz="2400" dirty="0" smtClean="0"/>
              <a:t>Technical data </a:t>
            </a:r>
            <a:r>
              <a:rPr lang="pl-PL" sz="2400" dirty="0" err="1" smtClean="0"/>
              <a:t>packages</a:t>
            </a:r>
            <a:r>
              <a:rPr lang="pl-PL" sz="2400" dirty="0" smtClean="0"/>
              <a:t> for </a:t>
            </a:r>
          </a:p>
          <a:p>
            <a:pPr marL="0" indent="0">
              <a:buFontTx/>
              <a:buNone/>
              <a:defRPr/>
            </a:pPr>
            <a:r>
              <a:rPr lang="pl-PL" sz="2400" dirty="0" smtClean="0"/>
              <a:t>CDR, TRR1, IRR, TRR2, SAR</a:t>
            </a:r>
            <a:endParaRPr lang="pl-PL" sz="2400" dirty="0"/>
          </a:p>
        </p:txBody>
      </p:sp>
      <p:sp>
        <p:nvSpPr>
          <p:cNvPr id="4" name="Symbol zastępczy tekstu 3"/>
          <p:cNvSpPr>
            <a:spLocks noGrp="1"/>
          </p:cNvSpPr>
          <p:nvPr>
            <p:ph type="body" idx="12"/>
          </p:nvPr>
        </p:nvSpPr>
        <p:spPr/>
        <p:txBody>
          <a:bodyPr/>
          <a:lstStyle/>
          <a:p>
            <a:r>
              <a:rPr lang="pl-PL" dirty="0" smtClean="0"/>
              <a:t>PQP </a:t>
            </a:r>
            <a:r>
              <a:rPr lang="pl-PL" dirty="0" err="1" smtClean="0"/>
              <a:t>document</a:t>
            </a:r>
            <a:endParaRPr lang="pl-PL" dirty="0"/>
          </a:p>
        </p:txBody>
      </p:sp>
      <p:sp>
        <p:nvSpPr>
          <p:cNvPr id="5" name="Symbol zastępczy tekstu 4"/>
          <p:cNvSpPr>
            <a:spLocks noGrp="1"/>
          </p:cNvSpPr>
          <p:nvPr>
            <p:ph type="body" idx="10"/>
          </p:nvPr>
        </p:nvSpPr>
        <p:spPr/>
        <p:txBody>
          <a:bodyPr/>
          <a:lstStyle/>
          <a:p>
            <a:endParaRPr lang="pl-PL"/>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l="8652" t="21953" r="47256" b="14294"/>
          <a:stretch>
            <a:fillRect/>
          </a:stretch>
        </p:blipFill>
        <p:spPr bwMode="auto">
          <a:xfrm>
            <a:off x="838537" y="2135043"/>
            <a:ext cx="2641899" cy="21487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Obraz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7270" y="3573016"/>
            <a:ext cx="2691506" cy="20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l="52675" t="19533" r="17480" b="11203"/>
          <a:stretch>
            <a:fillRect/>
          </a:stretch>
        </p:blipFill>
        <p:spPr bwMode="auto">
          <a:xfrm>
            <a:off x="5148064" y="291995"/>
            <a:ext cx="3726416" cy="4865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Prostokąt 10"/>
          <p:cNvSpPr/>
          <p:nvPr/>
        </p:nvSpPr>
        <p:spPr>
          <a:xfrm>
            <a:off x="775670" y="1660158"/>
            <a:ext cx="4066241" cy="369332"/>
          </a:xfrm>
          <a:prstGeom prst="rect">
            <a:avLst/>
          </a:prstGeom>
        </p:spPr>
        <p:txBody>
          <a:bodyPr wrap="none">
            <a:spAutoFit/>
          </a:bodyPr>
          <a:lstStyle/>
          <a:p>
            <a:pPr algn="just"/>
            <a:r>
              <a:rPr lang="pl-PL" altLang="pl-PL" dirty="0"/>
              <a:t>ESS </a:t>
            </a:r>
            <a:r>
              <a:rPr lang="pl-PL" altLang="pl-PL" dirty="0" err="1"/>
              <a:t>Template</a:t>
            </a:r>
            <a:r>
              <a:rPr lang="pl-PL" altLang="pl-PL" dirty="0"/>
              <a:t> for Project </a:t>
            </a:r>
            <a:r>
              <a:rPr lang="pl-PL" altLang="pl-PL" dirty="0" err="1"/>
              <a:t>Quality</a:t>
            </a:r>
            <a:r>
              <a:rPr lang="pl-PL" altLang="pl-PL" dirty="0"/>
              <a:t> Plan</a:t>
            </a:r>
          </a:p>
        </p:txBody>
      </p:sp>
      <p:sp>
        <p:nvSpPr>
          <p:cNvPr id="12" name="Prostokąt 11"/>
          <p:cNvSpPr/>
          <p:nvPr/>
        </p:nvSpPr>
        <p:spPr>
          <a:xfrm>
            <a:off x="755574" y="5667135"/>
            <a:ext cx="3627611" cy="923330"/>
          </a:xfrm>
          <a:prstGeom prst="rect">
            <a:avLst/>
          </a:prstGeom>
        </p:spPr>
        <p:txBody>
          <a:bodyPr wrap="square">
            <a:spAutoFit/>
          </a:bodyPr>
          <a:lstStyle/>
          <a:p>
            <a:r>
              <a:rPr lang="pl-PL" altLang="pl-PL" dirty="0" err="1"/>
              <a:t>Quality</a:t>
            </a:r>
            <a:r>
              <a:rPr lang="pl-PL" altLang="pl-PL" dirty="0"/>
              <a:t> </a:t>
            </a:r>
            <a:r>
              <a:rPr lang="pl-PL" altLang="pl-PL" dirty="0" err="1"/>
              <a:t>managment</a:t>
            </a:r>
            <a:r>
              <a:rPr lang="pl-PL" altLang="pl-PL" dirty="0"/>
              <a:t> system – </a:t>
            </a:r>
            <a:r>
              <a:rPr lang="pl-PL" altLang="pl-PL" dirty="0" err="1"/>
              <a:t>Guidelines</a:t>
            </a:r>
            <a:r>
              <a:rPr lang="pl-PL" altLang="pl-PL" dirty="0"/>
              <a:t> for </a:t>
            </a:r>
            <a:r>
              <a:rPr lang="pl-PL" altLang="pl-PL" dirty="0" err="1"/>
              <a:t>quality</a:t>
            </a:r>
            <a:r>
              <a:rPr lang="pl-PL" altLang="pl-PL" dirty="0"/>
              <a:t> </a:t>
            </a:r>
            <a:r>
              <a:rPr lang="pl-PL" altLang="pl-PL" dirty="0" err="1"/>
              <a:t>plans</a:t>
            </a:r>
            <a:r>
              <a:rPr lang="pl-PL" altLang="pl-PL" dirty="0"/>
              <a:t> </a:t>
            </a:r>
            <a:endParaRPr lang="pl-PL" altLang="pl-PL" dirty="0" smtClean="0"/>
          </a:p>
          <a:p>
            <a:r>
              <a:rPr lang="pl-PL" altLang="pl-PL" dirty="0" smtClean="0"/>
              <a:t>(</a:t>
            </a:r>
            <a:r>
              <a:rPr lang="pl-PL" altLang="pl-PL" dirty="0"/>
              <a:t>ISO 10005:2005, IDT)</a:t>
            </a:r>
            <a:endParaRPr lang="pl-PL" dirty="0"/>
          </a:p>
        </p:txBody>
      </p:sp>
    </p:spTree>
    <p:extLst>
      <p:ext uri="{BB962C8B-B14F-4D97-AF65-F5344CB8AC3E}">
        <p14:creationId xmlns:p14="http://schemas.microsoft.com/office/powerpoint/2010/main" val="1936349342"/>
      </p:ext>
    </p:extLst>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1"/>
          </p:nvPr>
        </p:nvSpPr>
        <p:spPr>
          <a:xfrm>
            <a:off x="755576" y="1844823"/>
            <a:ext cx="8280920" cy="4968553"/>
          </a:xfrm>
        </p:spPr>
        <p:txBody>
          <a:bodyPr/>
          <a:lstStyle/>
          <a:p>
            <a:pPr marL="0" indent="0" algn="ctr">
              <a:buNone/>
            </a:pPr>
            <a:endParaRPr lang="pl-PL" dirty="0" smtClean="0"/>
          </a:p>
          <a:p>
            <a:pPr marL="0" indent="0" algn="ctr">
              <a:buNone/>
            </a:pPr>
            <a:endParaRPr lang="pl-PL" dirty="0"/>
          </a:p>
          <a:p>
            <a:pPr marL="0" indent="0" algn="ctr">
              <a:buNone/>
            </a:pPr>
            <a:r>
              <a:rPr lang="pl-PL" dirty="0" err="1" smtClean="0"/>
              <a:t>Thank</a:t>
            </a:r>
            <a:r>
              <a:rPr lang="pl-PL" dirty="0" smtClean="0"/>
              <a:t> </a:t>
            </a:r>
            <a:r>
              <a:rPr lang="pl-PL" dirty="0" err="1" smtClean="0"/>
              <a:t>you</a:t>
            </a:r>
            <a:r>
              <a:rPr lang="pl-PL" dirty="0" smtClean="0"/>
              <a:t> for </a:t>
            </a:r>
            <a:r>
              <a:rPr lang="pl-PL" dirty="0" err="1" smtClean="0"/>
              <a:t>your</a:t>
            </a:r>
            <a:r>
              <a:rPr lang="pl-PL" dirty="0" smtClean="0"/>
              <a:t> </a:t>
            </a:r>
            <a:r>
              <a:rPr lang="pl-PL" dirty="0" err="1" smtClean="0"/>
              <a:t>attention</a:t>
            </a:r>
            <a:r>
              <a:rPr lang="pl-PL" dirty="0" smtClean="0"/>
              <a:t>!</a:t>
            </a:r>
            <a:endParaRPr lang="pl-PL" dirty="0"/>
          </a:p>
        </p:txBody>
      </p:sp>
      <p:sp>
        <p:nvSpPr>
          <p:cNvPr id="4" name="Symbol zastępczy tekstu 3"/>
          <p:cNvSpPr>
            <a:spLocks noGrp="1"/>
          </p:cNvSpPr>
          <p:nvPr>
            <p:ph type="body" idx="12"/>
          </p:nvPr>
        </p:nvSpPr>
        <p:spPr/>
        <p:txBody>
          <a:bodyPr/>
          <a:lstStyle/>
          <a:p>
            <a:endParaRPr lang="pl-PL" dirty="0"/>
          </a:p>
        </p:txBody>
      </p:sp>
      <p:sp>
        <p:nvSpPr>
          <p:cNvPr id="5" name="Symbol zastępczy tekstu 4"/>
          <p:cNvSpPr>
            <a:spLocks noGrp="1"/>
          </p:cNvSpPr>
          <p:nvPr>
            <p:ph type="body" idx="10"/>
          </p:nvPr>
        </p:nvSpPr>
        <p:spPr/>
        <p:txBody>
          <a:bodyPr/>
          <a:lstStyle/>
          <a:p>
            <a:endParaRPr lang="pl-PL"/>
          </a:p>
        </p:txBody>
      </p:sp>
    </p:spTree>
    <p:extLst>
      <p:ext uri="{BB962C8B-B14F-4D97-AF65-F5344CB8AC3E}">
        <p14:creationId xmlns:p14="http://schemas.microsoft.com/office/powerpoint/2010/main" val="956267867"/>
      </p:ext>
    </p:extLst>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1"/>
          </p:nvPr>
        </p:nvSpPr>
        <p:spPr>
          <a:xfrm>
            <a:off x="755576" y="1700809"/>
            <a:ext cx="8280920" cy="2592288"/>
          </a:xfrm>
        </p:spPr>
        <p:txBody>
          <a:bodyPr/>
          <a:lstStyle/>
          <a:p>
            <a:pPr marL="0" indent="0" algn="ctr">
              <a:buNone/>
            </a:pPr>
            <a:r>
              <a:rPr lang="pl-PL" sz="2400" dirty="0" err="1" smtClean="0"/>
              <a:t>Wroclaw</a:t>
            </a:r>
            <a:r>
              <a:rPr lang="pl-PL" sz="2400" dirty="0" smtClean="0"/>
              <a:t> University of Science and Technology  </a:t>
            </a:r>
          </a:p>
          <a:p>
            <a:pPr marL="0" indent="0" algn="ctr">
              <a:buNone/>
            </a:pPr>
            <a:r>
              <a:rPr lang="pl-PL" sz="2400" u="sng" dirty="0" smtClean="0"/>
              <a:t>public </a:t>
            </a:r>
            <a:r>
              <a:rPr lang="pl-PL" sz="2400" u="sng" dirty="0" err="1" smtClean="0"/>
              <a:t>academic</a:t>
            </a:r>
            <a:r>
              <a:rPr lang="pl-PL" sz="2400" u="sng" dirty="0" smtClean="0"/>
              <a:t> </a:t>
            </a:r>
            <a:r>
              <a:rPr lang="pl-PL" sz="2400" u="sng" dirty="0" err="1" smtClean="0"/>
              <a:t>school</a:t>
            </a:r>
            <a:r>
              <a:rPr lang="pl-PL" sz="2400" dirty="0" smtClean="0"/>
              <a:t> </a:t>
            </a:r>
          </a:p>
          <a:p>
            <a:pPr marL="0" indent="0" algn="ctr">
              <a:buNone/>
            </a:pPr>
            <a:r>
              <a:rPr lang="pl-PL" sz="2400" dirty="0" err="1" smtClean="0"/>
              <a:t>quality</a:t>
            </a:r>
            <a:r>
              <a:rPr lang="pl-PL" sz="2400" dirty="0" smtClean="0"/>
              <a:t> </a:t>
            </a:r>
            <a:r>
              <a:rPr lang="pl-PL" sz="2400" dirty="0" err="1" smtClean="0"/>
              <a:t>managment</a:t>
            </a:r>
            <a:r>
              <a:rPr lang="pl-PL" sz="2400" dirty="0" smtClean="0"/>
              <a:t> system </a:t>
            </a:r>
            <a:r>
              <a:rPr lang="pl-PL" sz="2400" b="1" dirty="0" err="1" smtClean="0"/>
              <a:t>can’t</a:t>
            </a:r>
            <a:r>
              <a:rPr lang="pl-PL" sz="2400" b="1" dirty="0" smtClean="0"/>
              <a:t> be </a:t>
            </a:r>
            <a:r>
              <a:rPr lang="pl-PL" sz="2400" b="1" dirty="0" err="1" smtClean="0"/>
              <a:t>confirmed</a:t>
            </a:r>
            <a:r>
              <a:rPr lang="pl-PL" sz="2400" b="1" dirty="0" smtClean="0"/>
              <a:t> </a:t>
            </a:r>
          </a:p>
          <a:p>
            <a:pPr marL="0" indent="0" algn="ctr">
              <a:buNone/>
            </a:pPr>
            <a:r>
              <a:rPr lang="pl-PL" sz="2400" dirty="0" smtClean="0"/>
              <a:t>by </a:t>
            </a:r>
            <a:r>
              <a:rPr lang="pl-PL" sz="2400" dirty="0" err="1" smtClean="0"/>
              <a:t>standards</a:t>
            </a:r>
            <a:r>
              <a:rPr lang="pl-PL" sz="2400" dirty="0" smtClean="0"/>
              <a:t> </a:t>
            </a:r>
            <a:r>
              <a:rPr lang="pl-PL" sz="2400" dirty="0" err="1" smtClean="0"/>
              <a:t>e.g</a:t>
            </a:r>
            <a:r>
              <a:rPr lang="pl-PL" sz="2400" dirty="0" smtClean="0"/>
              <a:t> ISO 9000 </a:t>
            </a:r>
            <a:endParaRPr lang="pl-PL" sz="2400" dirty="0"/>
          </a:p>
        </p:txBody>
      </p:sp>
      <p:sp>
        <p:nvSpPr>
          <p:cNvPr id="4" name="Symbol zastępczy tekstu 3"/>
          <p:cNvSpPr>
            <a:spLocks noGrp="1"/>
          </p:cNvSpPr>
          <p:nvPr>
            <p:ph type="body" idx="12"/>
          </p:nvPr>
        </p:nvSpPr>
        <p:spPr/>
        <p:txBody>
          <a:bodyPr/>
          <a:lstStyle/>
          <a:p>
            <a:r>
              <a:rPr lang="en-US" sz="3200" dirty="0" smtClean="0"/>
              <a:t>Introduction</a:t>
            </a:r>
            <a:endParaRPr lang="en-US" sz="3200" dirty="0"/>
          </a:p>
        </p:txBody>
      </p:sp>
      <p:sp>
        <p:nvSpPr>
          <p:cNvPr id="5" name="Symbol zastępczy tekstu 4"/>
          <p:cNvSpPr>
            <a:spLocks noGrp="1"/>
          </p:cNvSpPr>
          <p:nvPr>
            <p:ph type="body" idx="10"/>
          </p:nvPr>
        </p:nvSpPr>
        <p:spPr/>
        <p:txBody>
          <a:bodyPr/>
          <a:lstStyle/>
          <a:p>
            <a:endParaRPr lang="pl-PL" dirty="0"/>
          </a:p>
        </p:txBody>
      </p:sp>
      <p:pic>
        <p:nvPicPr>
          <p:cNvPr id="8" name="Obraz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98542" y="3573016"/>
            <a:ext cx="4776000" cy="314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7391775"/>
      </p:ext>
    </p:extLst>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1"/>
          </p:nvPr>
        </p:nvSpPr>
        <p:spPr>
          <a:xfrm>
            <a:off x="755576" y="1700809"/>
            <a:ext cx="8280920" cy="2592288"/>
          </a:xfrm>
        </p:spPr>
        <p:txBody>
          <a:bodyPr/>
          <a:lstStyle/>
          <a:p>
            <a:pPr marL="0" indent="0" algn="ctr">
              <a:buNone/>
            </a:pPr>
            <a:r>
              <a:rPr lang="pl-PL" sz="2400" dirty="0" err="1" smtClean="0"/>
              <a:t>Wroclaw</a:t>
            </a:r>
            <a:r>
              <a:rPr lang="pl-PL" sz="2400" dirty="0" smtClean="0"/>
              <a:t> University of Science and Technology  </a:t>
            </a:r>
          </a:p>
          <a:p>
            <a:pPr marL="0" indent="0" algn="ctr">
              <a:buNone/>
            </a:pPr>
            <a:r>
              <a:rPr lang="pl-PL" sz="2400" u="sng" dirty="0" smtClean="0"/>
              <a:t>public </a:t>
            </a:r>
            <a:r>
              <a:rPr lang="pl-PL" sz="2400" u="sng" dirty="0" err="1" smtClean="0"/>
              <a:t>academic</a:t>
            </a:r>
            <a:r>
              <a:rPr lang="pl-PL" sz="2400" u="sng" dirty="0" smtClean="0"/>
              <a:t> </a:t>
            </a:r>
            <a:r>
              <a:rPr lang="pl-PL" sz="2400" u="sng" dirty="0" err="1" smtClean="0"/>
              <a:t>school</a:t>
            </a:r>
            <a:r>
              <a:rPr lang="pl-PL" sz="2400" dirty="0" smtClean="0"/>
              <a:t> </a:t>
            </a:r>
          </a:p>
          <a:p>
            <a:pPr marL="0" indent="0" algn="ctr">
              <a:buNone/>
            </a:pPr>
            <a:r>
              <a:rPr lang="pl-PL" sz="2400" dirty="0" err="1" smtClean="0"/>
              <a:t>quality</a:t>
            </a:r>
            <a:r>
              <a:rPr lang="pl-PL" sz="2400" dirty="0" smtClean="0"/>
              <a:t> </a:t>
            </a:r>
            <a:r>
              <a:rPr lang="pl-PL" sz="2400" dirty="0" err="1" smtClean="0"/>
              <a:t>managment</a:t>
            </a:r>
            <a:r>
              <a:rPr lang="pl-PL" sz="2400" dirty="0" smtClean="0"/>
              <a:t> system </a:t>
            </a:r>
            <a:r>
              <a:rPr lang="pl-PL" sz="2400" b="1" dirty="0" err="1" smtClean="0"/>
              <a:t>can’t</a:t>
            </a:r>
            <a:r>
              <a:rPr lang="pl-PL" sz="2400" b="1" dirty="0" smtClean="0"/>
              <a:t> be </a:t>
            </a:r>
            <a:r>
              <a:rPr lang="pl-PL" sz="2400" b="1" dirty="0" err="1" smtClean="0"/>
              <a:t>confirmed</a:t>
            </a:r>
            <a:r>
              <a:rPr lang="pl-PL" sz="2400" b="1" dirty="0" smtClean="0"/>
              <a:t> </a:t>
            </a:r>
          </a:p>
          <a:p>
            <a:pPr marL="0" indent="0" algn="ctr">
              <a:buNone/>
            </a:pPr>
            <a:r>
              <a:rPr lang="pl-PL" sz="2400" dirty="0" smtClean="0"/>
              <a:t>by </a:t>
            </a:r>
            <a:r>
              <a:rPr lang="pl-PL" sz="2400" dirty="0" err="1" smtClean="0"/>
              <a:t>standards</a:t>
            </a:r>
            <a:r>
              <a:rPr lang="pl-PL" sz="2400" dirty="0" smtClean="0"/>
              <a:t> </a:t>
            </a:r>
            <a:r>
              <a:rPr lang="pl-PL" sz="2400" dirty="0" err="1" smtClean="0"/>
              <a:t>e.g</a:t>
            </a:r>
            <a:r>
              <a:rPr lang="pl-PL" sz="2400" dirty="0" smtClean="0"/>
              <a:t> ISO 9000 </a:t>
            </a:r>
            <a:endParaRPr lang="pl-PL" sz="2400" dirty="0"/>
          </a:p>
        </p:txBody>
      </p:sp>
      <p:sp>
        <p:nvSpPr>
          <p:cNvPr id="4" name="Symbol zastępczy tekstu 3"/>
          <p:cNvSpPr>
            <a:spLocks noGrp="1"/>
          </p:cNvSpPr>
          <p:nvPr>
            <p:ph type="body" idx="12"/>
          </p:nvPr>
        </p:nvSpPr>
        <p:spPr/>
        <p:txBody>
          <a:bodyPr/>
          <a:lstStyle/>
          <a:p>
            <a:r>
              <a:rPr lang="en-US" sz="3200" dirty="0" smtClean="0"/>
              <a:t>Introduction</a:t>
            </a:r>
            <a:endParaRPr lang="en-US" dirty="0"/>
          </a:p>
        </p:txBody>
      </p:sp>
      <p:sp>
        <p:nvSpPr>
          <p:cNvPr id="5" name="Symbol zastępczy tekstu 4"/>
          <p:cNvSpPr>
            <a:spLocks noGrp="1"/>
          </p:cNvSpPr>
          <p:nvPr>
            <p:ph type="body" idx="10"/>
          </p:nvPr>
        </p:nvSpPr>
        <p:spPr/>
        <p:txBody>
          <a:bodyPr/>
          <a:lstStyle/>
          <a:p>
            <a:endParaRPr lang="pl-PL" dirty="0"/>
          </a:p>
        </p:txBody>
      </p:sp>
      <p:pic>
        <p:nvPicPr>
          <p:cNvPr id="8" name="Obraz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98542" y="3573016"/>
            <a:ext cx="4776000" cy="314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rostokąt 5"/>
          <p:cNvSpPr/>
          <p:nvPr/>
        </p:nvSpPr>
        <p:spPr>
          <a:xfrm>
            <a:off x="3643863" y="5439364"/>
            <a:ext cx="2685358" cy="720080"/>
          </a:xfrm>
          <a:prstGeom prst="rect">
            <a:avLst/>
          </a:prstGeom>
          <a:solidFill>
            <a:srgbClr val="0070C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PROJECT QUALITY PLAN</a:t>
            </a:r>
            <a:endParaRPr lang="pl-PL" dirty="0">
              <a:solidFill>
                <a:schemeClr val="tx1"/>
              </a:solidFill>
            </a:endParaRPr>
          </a:p>
        </p:txBody>
      </p:sp>
    </p:spTree>
    <p:extLst>
      <p:ext uri="{BB962C8B-B14F-4D97-AF65-F5344CB8AC3E}">
        <p14:creationId xmlns:p14="http://schemas.microsoft.com/office/powerpoint/2010/main" val="2587391775"/>
      </p:ext>
    </p:extLst>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1"/>
          </p:nvPr>
        </p:nvSpPr>
        <p:spPr>
          <a:xfrm>
            <a:off x="1835696" y="3068960"/>
            <a:ext cx="2772592" cy="1224136"/>
          </a:xfrm>
        </p:spPr>
        <p:txBody>
          <a:bodyPr/>
          <a:lstStyle/>
          <a:p>
            <a:pPr marL="0" indent="0" algn="ctr">
              <a:buNone/>
            </a:pPr>
            <a:r>
              <a:rPr lang="en-US" sz="1400" dirty="0" smtClean="0"/>
              <a:t>In-Kind </a:t>
            </a:r>
          </a:p>
          <a:p>
            <a:pPr marL="0" indent="0" algn="ctr">
              <a:buNone/>
            </a:pPr>
            <a:r>
              <a:rPr lang="en-US" sz="1400" dirty="0" smtClean="0"/>
              <a:t>Contribution </a:t>
            </a:r>
          </a:p>
          <a:p>
            <a:pPr marL="0" indent="0" algn="ctr">
              <a:buNone/>
            </a:pPr>
            <a:r>
              <a:rPr lang="en-US" sz="1400" dirty="0" smtClean="0"/>
              <a:t>Agreement</a:t>
            </a:r>
            <a:endParaRPr lang="en-US" sz="1400" dirty="0"/>
          </a:p>
        </p:txBody>
      </p:sp>
      <p:sp>
        <p:nvSpPr>
          <p:cNvPr id="4" name="Symbol zastępczy tekstu 3"/>
          <p:cNvSpPr>
            <a:spLocks noGrp="1"/>
          </p:cNvSpPr>
          <p:nvPr>
            <p:ph type="body" idx="12"/>
          </p:nvPr>
        </p:nvSpPr>
        <p:spPr/>
        <p:txBody>
          <a:bodyPr/>
          <a:lstStyle/>
          <a:p>
            <a:r>
              <a:rPr lang="pl-PL" sz="3200" dirty="0" smtClean="0"/>
              <a:t>Collaboration </a:t>
            </a:r>
            <a:r>
              <a:rPr lang="en-US" sz="3200" dirty="0" smtClean="0"/>
              <a:t>Structure </a:t>
            </a:r>
            <a:endParaRPr lang="en-US" sz="3200" dirty="0"/>
          </a:p>
        </p:txBody>
      </p:sp>
      <p:sp>
        <p:nvSpPr>
          <p:cNvPr id="5" name="Symbol zastępczy tekstu 4"/>
          <p:cNvSpPr>
            <a:spLocks noGrp="1"/>
          </p:cNvSpPr>
          <p:nvPr>
            <p:ph type="body" idx="10"/>
          </p:nvPr>
        </p:nvSpPr>
        <p:spPr/>
        <p:txBody>
          <a:bodyPr/>
          <a:lstStyle/>
          <a:p>
            <a:endParaRPr lang="pl-PL"/>
          </a:p>
        </p:txBody>
      </p:sp>
      <p:sp>
        <p:nvSpPr>
          <p:cNvPr id="6" name="Prostokąt 5"/>
          <p:cNvSpPr/>
          <p:nvPr/>
        </p:nvSpPr>
        <p:spPr>
          <a:xfrm>
            <a:off x="755575" y="3567191"/>
            <a:ext cx="1708665" cy="847667"/>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ESS</a:t>
            </a:r>
            <a:endParaRPr lang="pl-PL" dirty="0"/>
          </a:p>
        </p:txBody>
      </p:sp>
      <p:sp>
        <p:nvSpPr>
          <p:cNvPr id="9" name="Prostokąt 8"/>
          <p:cNvSpPr/>
          <p:nvPr/>
        </p:nvSpPr>
        <p:spPr>
          <a:xfrm>
            <a:off x="3995936" y="3567192"/>
            <a:ext cx="1708666" cy="847669"/>
          </a:xfrm>
          <a:prstGeom prst="rect">
            <a:avLst/>
          </a:prstGeom>
          <a:solidFill>
            <a:srgbClr val="A7190E"/>
          </a:solid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W</a:t>
            </a:r>
            <a:r>
              <a:rPr lang="pl-PL" dirty="0" smtClean="0">
                <a:solidFill>
                  <a:schemeClr val="tx1"/>
                </a:solidFill>
              </a:rPr>
              <a:t>UST</a:t>
            </a:r>
            <a:endParaRPr lang="pl-PL" dirty="0">
              <a:solidFill>
                <a:schemeClr val="tx1"/>
              </a:solidFill>
            </a:endParaRPr>
          </a:p>
        </p:txBody>
      </p:sp>
      <p:sp>
        <p:nvSpPr>
          <p:cNvPr id="10" name="Prostokąt 9"/>
          <p:cNvSpPr/>
          <p:nvPr/>
        </p:nvSpPr>
        <p:spPr>
          <a:xfrm>
            <a:off x="7225713" y="3567191"/>
            <a:ext cx="1708666" cy="84766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CONTRACTORS</a:t>
            </a:r>
            <a:endParaRPr lang="pl-PL" dirty="0"/>
          </a:p>
        </p:txBody>
      </p:sp>
      <p:sp>
        <p:nvSpPr>
          <p:cNvPr id="11" name="Strzałka w lewo i prawo 10"/>
          <p:cNvSpPr/>
          <p:nvPr/>
        </p:nvSpPr>
        <p:spPr>
          <a:xfrm>
            <a:off x="2464240" y="3885058"/>
            <a:ext cx="1531696" cy="186147"/>
          </a:xfrm>
          <a:prstGeom prst="leftRightArrow">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Strzałka w lewo i prawo 13"/>
          <p:cNvSpPr/>
          <p:nvPr/>
        </p:nvSpPr>
        <p:spPr>
          <a:xfrm>
            <a:off x="5704602" y="3906676"/>
            <a:ext cx="1531696" cy="186147"/>
          </a:xfrm>
          <a:prstGeom prst="leftRightArrow">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5" name="Symbol zastępczy zawartości 2"/>
          <p:cNvSpPr txBox="1">
            <a:spLocks/>
          </p:cNvSpPr>
          <p:nvPr/>
        </p:nvSpPr>
        <p:spPr bwMode="auto">
          <a:xfrm>
            <a:off x="1845839" y="4121921"/>
            <a:ext cx="2772592" cy="1439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Calibri" panose="020F0502020204030204" pitchFamily="34" charset="0"/>
              </a:defRPr>
            </a:lvl2pPr>
            <a:lvl3pPr marL="1143000" indent="-228600" algn="l" rtl="0" eaLnBrk="1" fontAlgn="base" hangingPunct="1">
              <a:spcBef>
                <a:spcPct val="20000"/>
              </a:spcBef>
              <a:spcAft>
                <a:spcPct val="0"/>
              </a:spcAft>
              <a:buChar char="•"/>
              <a:defRPr sz="2400">
                <a:solidFill>
                  <a:schemeClr val="tx1"/>
                </a:solidFill>
                <a:latin typeface="Calibri" panose="020F0502020204030204" pitchFamily="34" charset="0"/>
              </a:defRPr>
            </a:lvl3pPr>
            <a:lvl4pPr marL="1600200" indent="-228600" algn="l" rtl="0" eaLnBrk="1" fontAlgn="base" hangingPunct="1">
              <a:spcBef>
                <a:spcPct val="20000"/>
              </a:spcBef>
              <a:spcAft>
                <a:spcPct val="0"/>
              </a:spcAft>
              <a:buChar char="–"/>
              <a:defRPr sz="2000">
                <a:solidFill>
                  <a:schemeClr val="tx1"/>
                </a:solidFill>
                <a:latin typeface="Calibri" panose="020F0502020204030204" pitchFamily="34" charset="0"/>
              </a:defRPr>
            </a:lvl4pPr>
            <a:lvl5pPr marL="2057400" indent="-228600" algn="l" rtl="0" eaLnBrk="1" fontAlgn="base" hangingPunct="1">
              <a:spcBef>
                <a:spcPct val="20000"/>
              </a:spcBef>
              <a:spcAft>
                <a:spcPct val="0"/>
              </a:spcAft>
              <a:buChar char="»"/>
              <a:defRPr sz="2000">
                <a:solidFill>
                  <a:schemeClr val="tx1"/>
                </a:solidFill>
                <a:latin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en-GB" sz="1400" kern="0" dirty="0" smtClean="0"/>
              <a:t>Technical </a:t>
            </a:r>
          </a:p>
          <a:p>
            <a:pPr marL="0" indent="0" algn="ctr">
              <a:buFontTx/>
              <a:buNone/>
            </a:pPr>
            <a:r>
              <a:rPr lang="en-GB" sz="1400" kern="0" dirty="0" smtClean="0"/>
              <a:t>Annexes</a:t>
            </a:r>
          </a:p>
          <a:p>
            <a:pPr marL="0" indent="0" algn="ctr">
              <a:buFontTx/>
              <a:buNone/>
            </a:pPr>
            <a:endParaRPr lang="pl-PL" sz="1400" kern="0" dirty="0" smtClean="0"/>
          </a:p>
          <a:p>
            <a:pPr marL="0" indent="0" algn="ctr">
              <a:buFontTx/>
              <a:buNone/>
            </a:pPr>
            <a:endParaRPr lang="en-GB" sz="1400" kern="0" dirty="0" smtClean="0"/>
          </a:p>
          <a:p>
            <a:pPr marL="0" indent="0" algn="ctr">
              <a:buFontTx/>
              <a:buNone/>
            </a:pPr>
            <a:r>
              <a:rPr lang="en-GB" sz="1400" kern="0" dirty="0" smtClean="0"/>
              <a:t>Technical Documents</a:t>
            </a:r>
          </a:p>
          <a:p>
            <a:pPr marL="0" indent="0" algn="ctr">
              <a:buFontTx/>
              <a:buNone/>
            </a:pPr>
            <a:r>
              <a:rPr lang="en-GB" sz="1400" kern="0" dirty="0" smtClean="0"/>
              <a:t>Status Reports</a:t>
            </a:r>
          </a:p>
          <a:p>
            <a:pPr marL="0" indent="0" algn="ctr">
              <a:buFontTx/>
              <a:buNone/>
            </a:pPr>
            <a:r>
              <a:rPr lang="en-GB" sz="1400" kern="0" dirty="0" smtClean="0"/>
              <a:t>Technical Packages</a:t>
            </a:r>
            <a:endParaRPr lang="en-GB" sz="1400" kern="0" dirty="0"/>
          </a:p>
        </p:txBody>
      </p:sp>
      <p:sp>
        <p:nvSpPr>
          <p:cNvPr id="16" name="Symbol zastępczy zawartości 2"/>
          <p:cNvSpPr txBox="1">
            <a:spLocks/>
          </p:cNvSpPr>
          <p:nvPr/>
        </p:nvSpPr>
        <p:spPr bwMode="auto">
          <a:xfrm>
            <a:off x="5084154" y="3284984"/>
            <a:ext cx="277259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Calibri" panose="020F0502020204030204" pitchFamily="34" charset="0"/>
              </a:defRPr>
            </a:lvl2pPr>
            <a:lvl3pPr marL="1143000" indent="-228600" algn="l" rtl="0" eaLnBrk="1" fontAlgn="base" hangingPunct="1">
              <a:spcBef>
                <a:spcPct val="20000"/>
              </a:spcBef>
              <a:spcAft>
                <a:spcPct val="0"/>
              </a:spcAft>
              <a:buChar char="•"/>
              <a:defRPr sz="2400">
                <a:solidFill>
                  <a:schemeClr val="tx1"/>
                </a:solidFill>
                <a:latin typeface="Calibri" panose="020F0502020204030204" pitchFamily="34" charset="0"/>
              </a:defRPr>
            </a:lvl3pPr>
            <a:lvl4pPr marL="1600200" indent="-228600" algn="l" rtl="0" eaLnBrk="1" fontAlgn="base" hangingPunct="1">
              <a:spcBef>
                <a:spcPct val="20000"/>
              </a:spcBef>
              <a:spcAft>
                <a:spcPct val="0"/>
              </a:spcAft>
              <a:buChar char="–"/>
              <a:defRPr sz="2000">
                <a:solidFill>
                  <a:schemeClr val="tx1"/>
                </a:solidFill>
                <a:latin typeface="Calibri" panose="020F0502020204030204" pitchFamily="34" charset="0"/>
              </a:defRPr>
            </a:lvl4pPr>
            <a:lvl5pPr marL="2057400" indent="-228600" algn="l" rtl="0" eaLnBrk="1" fontAlgn="base" hangingPunct="1">
              <a:spcBef>
                <a:spcPct val="20000"/>
              </a:spcBef>
              <a:spcAft>
                <a:spcPct val="0"/>
              </a:spcAft>
              <a:buChar char="»"/>
              <a:defRPr sz="2000">
                <a:solidFill>
                  <a:schemeClr val="tx1"/>
                </a:solidFill>
                <a:latin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en-GB" sz="1400" kern="0" dirty="0" smtClean="0"/>
              <a:t>Commercial </a:t>
            </a:r>
          </a:p>
          <a:p>
            <a:pPr marL="0" indent="0" algn="ctr">
              <a:buFontTx/>
              <a:buNone/>
            </a:pPr>
            <a:r>
              <a:rPr lang="en-GB" sz="1400" kern="0" dirty="0" smtClean="0"/>
              <a:t>Contracts</a:t>
            </a:r>
            <a:endParaRPr lang="en-GB" sz="1400" kern="0" dirty="0"/>
          </a:p>
        </p:txBody>
      </p:sp>
      <p:sp>
        <p:nvSpPr>
          <p:cNvPr id="17" name="Symbol zastępczy zawartości 2"/>
          <p:cNvSpPr txBox="1">
            <a:spLocks/>
          </p:cNvSpPr>
          <p:nvPr/>
        </p:nvSpPr>
        <p:spPr bwMode="auto">
          <a:xfrm>
            <a:off x="7452319" y="4445496"/>
            <a:ext cx="1482059"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Calibri" panose="020F0502020204030204" pitchFamily="34" charset="0"/>
              </a:defRPr>
            </a:lvl2pPr>
            <a:lvl3pPr marL="1143000" indent="-228600" algn="l" rtl="0" eaLnBrk="1" fontAlgn="base" hangingPunct="1">
              <a:spcBef>
                <a:spcPct val="20000"/>
              </a:spcBef>
              <a:spcAft>
                <a:spcPct val="0"/>
              </a:spcAft>
              <a:buChar char="•"/>
              <a:defRPr sz="2400">
                <a:solidFill>
                  <a:schemeClr val="tx1"/>
                </a:solidFill>
                <a:latin typeface="Calibri" panose="020F0502020204030204" pitchFamily="34" charset="0"/>
              </a:defRPr>
            </a:lvl3pPr>
            <a:lvl4pPr marL="1600200" indent="-228600" algn="l" rtl="0" eaLnBrk="1" fontAlgn="base" hangingPunct="1">
              <a:spcBef>
                <a:spcPct val="20000"/>
              </a:spcBef>
              <a:spcAft>
                <a:spcPct val="0"/>
              </a:spcAft>
              <a:buChar char="–"/>
              <a:defRPr sz="2000">
                <a:solidFill>
                  <a:schemeClr val="tx1"/>
                </a:solidFill>
                <a:latin typeface="Calibri" panose="020F0502020204030204" pitchFamily="34" charset="0"/>
              </a:defRPr>
            </a:lvl4pPr>
            <a:lvl5pPr marL="2057400" indent="-228600" algn="l" rtl="0" eaLnBrk="1" fontAlgn="base" hangingPunct="1">
              <a:spcBef>
                <a:spcPct val="20000"/>
              </a:spcBef>
              <a:spcAft>
                <a:spcPct val="0"/>
              </a:spcAft>
              <a:buChar char="»"/>
              <a:defRPr sz="2000">
                <a:solidFill>
                  <a:schemeClr val="tx1"/>
                </a:solidFill>
                <a:latin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en-GB" sz="1400" kern="0" dirty="0" smtClean="0"/>
              <a:t>- Manufactures</a:t>
            </a:r>
          </a:p>
          <a:p>
            <a:pPr marL="0" indent="0">
              <a:buFontTx/>
              <a:buNone/>
            </a:pPr>
            <a:r>
              <a:rPr lang="en-GB" sz="1400" kern="0" dirty="0" smtClean="0"/>
              <a:t>- Producers </a:t>
            </a:r>
            <a:endParaRPr lang="en-GB" sz="1400" kern="0" dirty="0"/>
          </a:p>
        </p:txBody>
      </p:sp>
      <p:sp>
        <p:nvSpPr>
          <p:cNvPr id="18" name="Symbol zastępczy zawartości 2"/>
          <p:cNvSpPr txBox="1">
            <a:spLocks/>
          </p:cNvSpPr>
          <p:nvPr/>
        </p:nvSpPr>
        <p:spPr bwMode="auto">
          <a:xfrm>
            <a:off x="5704602" y="4121921"/>
            <a:ext cx="1531696" cy="1439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Calibri" panose="020F0502020204030204" pitchFamily="34" charset="0"/>
              </a:defRPr>
            </a:lvl2pPr>
            <a:lvl3pPr marL="1143000" indent="-228600" algn="l" rtl="0" eaLnBrk="1" fontAlgn="base" hangingPunct="1">
              <a:spcBef>
                <a:spcPct val="20000"/>
              </a:spcBef>
              <a:spcAft>
                <a:spcPct val="0"/>
              </a:spcAft>
              <a:buChar char="•"/>
              <a:defRPr sz="2400">
                <a:solidFill>
                  <a:schemeClr val="tx1"/>
                </a:solidFill>
                <a:latin typeface="Calibri" panose="020F0502020204030204" pitchFamily="34" charset="0"/>
              </a:defRPr>
            </a:lvl3pPr>
            <a:lvl4pPr marL="1600200" indent="-228600" algn="l" rtl="0" eaLnBrk="1" fontAlgn="base" hangingPunct="1">
              <a:spcBef>
                <a:spcPct val="20000"/>
              </a:spcBef>
              <a:spcAft>
                <a:spcPct val="0"/>
              </a:spcAft>
              <a:buChar char="–"/>
              <a:defRPr sz="2000">
                <a:solidFill>
                  <a:schemeClr val="tx1"/>
                </a:solidFill>
                <a:latin typeface="Calibri" panose="020F0502020204030204" pitchFamily="34" charset="0"/>
              </a:defRPr>
            </a:lvl4pPr>
            <a:lvl5pPr marL="2057400" indent="-228600" algn="l" rtl="0" eaLnBrk="1" fontAlgn="base" hangingPunct="1">
              <a:spcBef>
                <a:spcPct val="20000"/>
              </a:spcBef>
              <a:spcAft>
                <a:spcPct val="0"/>
              </a:spcAft>
              <a:buChar char="»"/>
              <a:defRPr sz="2000">
                <a:solidFill>
                  <a:schemeClr val="tx1"/>
                </a:solidFill>
                <a:latin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endParaRPr lang="pl-PL" sz="1400" kern="0" dirty="0" smtClean="0"/>
          </a:p>
          <a:p>
            <a:pPr marL="0" indent="0" algn="ctr">
              <a:buFontTx/>
              <a:buNone/>
            </a:pPr>
            <a:endParaRPr lang="en-GB" sz="1400" kern="0" dirty="0" smtClean="0"/>
          </a:p>
          <a:p>
            <a:pPr marL="0" indent="0" algn="ctr">
              <a:buFontTx/>
              <a:buNone/>
            </a:pPr>
            <a:endParaRPr lang="pl-PL" sz="1400" kern="0" dirty="0" smtClean="0"/>
          </a:p>
          <a:p>
            <a:pPr marL="0" indent="0" algn="ctr">
              <a:buFontTx/>
              <a:buNone/>
            </a:pPr>
            <a:endParaRPr lang="pl-PL" sz="1400" kern="0" dirty="0" smtClean="0"/>
          </a:p>
          <a:p>
            <a:pPr marL="0" indent="0" algn="ctr">
              <a:buFontTx/>
              <a:buNone/>
            </a:pPr>
            <a:r>
              <a:rPr lang="pl-PL" sz="1400" kern="0" dirty="0" err="1" smtClean="0"/>
              <a:t>Reports</a:t>
            </a:r>
            <a:endParaRPr lang="en-GB" sz="1400" kern="0" dirty="0"/>
          </a:p>
        </p:txBody>
      </p:sp>
    </p:spTree>
    <p:extLst>
      <p:ext uri="{BB962C8B-B14F-4D97-AF65-F5344CB8AC3E}">
        <p14:creationId xmlns:p14="http://schemas.microsoft.com/office/powerpoint/2010/main" val="3891320194"/>
      </p:ext>
    </p:extLst>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trzałka zakrzywiona w prawo 46"/>
          <p:cNvSpPr/>
          <p:nvPr/>
        </p:nvSpPr>
        <p:spPr>
          <a:xfrm rot="16200000" flipH="1">
            <a:off x="4139879" y="-16866"/>
            <a:ext cx="1678064" cy="542362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4" name="Symbol zastępczy tekstu 3"/>
          <p:cNvSpPr>
            <a:spLocks noGrp="1"/>
          </p:cNvSpPr>
          <p:nvPr>
            <p:ph type="body" idx="12"/>
          </p:nvPr>
        </p:nvSpPr>
        <p:spPr/>
        <p:txBody>
          <a:bodyPr/>
          <a:lstStyle/>
          <a:p>
            <a:r>
              <a:rPr lang="pl-PL" sz="3200" dirty="0" err="1"/>
              <a:t>Cycle</a:t>
            </a:r>
            <a:r>
              <a:rPr lang="pl-PL" sz="3200" dirty="0"/>
              <a:t> </a:t>
            </a:r>
            <a:r>
              <a:rPr lang="pl-PL" sz="3200" dirty="0" smtClean="0"/>
              <a:t>of the LTS2 Project </a:t>
            </a:r>
            <a:r>
              <a:rPr lang="pl-PL" sz="3200" dirty="0" err="1" smtClean="0"/>
              <a:t>Execution</a:t>
            </a:r>
            <a:endParaRPr lang="en-US" sz="3200" dirty="0"/>
          </a:p>
        </p:txBody>
      </p:sp>
      <p:sp>
        <p:nvSpPr>
          <p:cNvPr id="5" name="Symbol zastępczy tekstu 4"/>
          <p:cNvSpPr>
            <a:spLocks noGrp="1"/>
          </p:cNvSpPr>
          <p:nvPr>
            <p:ph type="body" idx="10"/>
          </p:nvPr>
        </p:nvSpPr>
        <p:spPr/>
        <p:txBody>
          <a:bodyPr/>
          <a:lstStyle/>
          <a:p>
            <a:endParaRPr lang="pl-PL"/>
          </a:p>
        </p:txBody>
      </p:sp>
      <p:sp>
        <p:nvSpPr>
          <p:cNvPr id="6" name="Prostokąt 5"/>
          <p:cNvSpPr/>
          <p:nvPr/>
        </p:nvSpPr>
        <p:spPr>
          <a:xfrm>
            <a:off x="1101529" y="3717034"/>
            <a:ext cx="1571061" cy="847667"/>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smtClean="0"/>
              <a:t>ESS</a:t>
            </a:r>
            <a:endParaRPr lang="pl-PL" sz="1600" b="1" dirty="0"/>
          </a:p>
        </p:txBody>
      </p:sp>
      <p:sp>
        <p:nvSpPr>
          <p:cNvPr id="9" name="Prostokąt 8"/>
          <p:cNvSpPr/>
          <p:nvPr/>
        </p:nvSpPr>
        <p:spPr>
          <a:xfrm>
            <a:off x="4191390" y="1777191"/>
            <a:ext cx="1556981" cy="847669"/>
          </a:xfrm>
          <a:prstGeom prst="rect">
            <a:avLst/>
          </a:prstGeom>
          <a:solidFill>
            <a:srgbClr val="A7190E"/>
          </a:solid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solidFill>
                  <a:schemeClr val="tx1"/>
                </a:solidFill>
              </a:rPr>
              <a:t>W</a:t>
            </a:r>
            <a:r>
              <a:rPr lang="pl-PL" sz="1600" b="1" dirty="0" smtClean="0">
                <a:solidFill>
                  <a:schemeClr val="tx1"/>
                </a:solidFill>
              </a:rPr>
              <a:t>UST</a:t>
            </a:r>
            <a:endParaRPr lang="pl-PL" sz="1600" b="1" dirty="0">
              <a:solidFill>
                <a:schemeClr val="tx1"/>
              </a:solidFill>
            </a:endParaRPr>
          </a:p>
        </p:txBody>
      </p:sp>
      <p:sp>
        <p:nvSpPr>
          <p:cNvPr id="10" name="Prostokąt 9"/>
          <p:cNvSpPr/>
          <p:nvPr/>
        </p:nvSpPr>
        <p:spPr>
          <a:xfrm>
            <a:off x="6900758" y="3743326"/>
            <a:ext cx="1579931" cy="84766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smtClean="0"/>
              <a:t>CONTRACTORS</a:t>
            </a:r>
            <a:endParaRPr lang="pl-PL" sz="1600" b="1" dirty="0"/>
          </a:p>
        </p:txBody>
      </p:sp>
      <p:sp>
        <p:nvSpPr>
          <p:cNvPr id="18" name="Prostokąt 17"/>
          <p:cNvSpPr/>
          <p:nvPr/>
        </p:nvSpPr>
        <p:spPr>
          <a:xfrm>
            <a:off x="755576" y="1829188"/>
            <a:ext cx="2108958" cy="9694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Requirements</a:t>
            </a:r>
            <a:r>
              <a:rPr lang="pl-PL" sz="1400" dirty="0" smtClean="0">
                <a:solidFill>
                  <a:schemeClr val="tx1"/>
                </a:solidFill>
              </a:rPr>
              <a:t> for the CDS-LTS2 (</a:t>
            </a:r>
            <a:r>
              <a:rPr lang="pl-PL" sz="1400" dirty="0" err="1" smtClean="0">
                <a:solidFill>
                  <a:schemeClr val="tx1"/>
                </a:solidFill>
              </a:rPr>
              <a:t>specification</a:t>
            </a:r>
            <a:r>
              <a:rPr lang="pl-PL" sz="1400" dirty="0" smtClean="0">
                <a:solidFill>
                  <a:schemeClr val="tx1"/>
                </a:solidFill>
              </a:rPr>
              <a:t>, </a:t>
            </a:r>
            <a:r>
              <a:rPr lang="pl-PL" sz="1400" dirty="0" err="1" smtClean="0">
                <a:solidFill>
                  <a:schemeClr val="tx1"/>
                </a:solidFill>
              </a:rPr>
              <a:t>conceptual</a:t>
            </a:r>
            <a:r>
              <a:rPr lang="pl-PL" sz="1400" dirty="0" smtClean="0">
                <a:solidFill>
                  <a:schemeClr val="tx1"/>
                </a:solidFill>
              </a:rPr>
              <a:t> </a:t>
            </a:r>
            <a:r>
              <a:rPr lang="pl-PL" sz="1400" dirty="0" smtClean="0">
                <a:solidFill>
                  <a:schemeClr val="tx1"/>
                </a:solidFill>
              </a:rPr>
              <a:t>design)</a:t>
            </a:r>
          </a:p>
        </p:txBody>
      </p:sp>
      <p:sp>
        <p:nvSpPr>
          <p:cNvPr id="41" name="Strzałka zakrzywiona w prawo 40"/>
          <p:cNvSpPr/>
          <p:nvPr/>
        </p:nvSpPr>
        <p:spPr>
          <a:xfrm rot="5400000" flipH="1">
            <a:off x="3898163" y="2873839"/>
            <a:ext cx="1678064" cy="542362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30" name="Prostokąt 29"/>
          <p:cNvSpPr/>
          <p:nvPr/>
        </p:nvSpPr>
        <p:spPr>
          <a:xfrm>
            <a:off x="6817758" y="5040634"/>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Procurement</a:t>
            </a:r>
            <a:endParaRPr lang="en-US" sz="1400" dirty="0">
              <a:solidFill>
                <a:schemeClr val="tx1"/>
              </a:solidFill>
            </a:endParaRPr>
          </a:p>
        </p:txBody>
      </p:sp>
      <p:sp>
        <p:nvSpPr>
          <p:cNvPr id="31" name="Prostokąt 30"/>
          <p:cNvSpPr/>
          <p:nvPr/>
        </p:nvSpPr>
        <p:spPr>
          <a:xfrm>
            <a:off x="6817758" y="5447095"/>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Manufacturing</a:t>
            </a:r>
            <a:endParaRPr lang="pl-PL" sz="1400" dirty="0">
              <a:solidFill>
                <a:schemeClr val="tx1"/>
              </a:solidFill>
            </a:endParaRPr>
          </a:p>
        </p:txBody>
      </p:sp>
      <p:sp>
        <p:nvSpPr>
          <p:cNvPr id="34" name="Prostokąt 33"/>
          <p:cNvSpPr/>
          <p:nvPr/>
        </p:nvSpPr>
        <p:spPr>
          <a:xfrm>
            <a:off x="6817758" y="5859855"/>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Integration</a:t>
            </a:r>
            <a:endParaRPr lang="pl-PL" sz="1400" dirty="0">
              <a:solidFill>
                <a:schemeClr val="tx1"/>
              </a:solidFill>
            </a:endParaRPr>
          </a:p>
        </p:txBody>
      </p:sp>
      <p:sp>
        <p:nvSpPr>
          <p:cNvPr id="35" name="Prostokąt 34"/>
          <p:cNvSpPr/>
          <p:nvPr/>
        </p:nvSpPr>
        <p:spPr>
          <a:xfrm>
            <a:off x="6808687" y="6271001"/>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Testing</a:t>
            </a:r>
            <a:endParaRPr lang="pl-PL" sz="1400" dirty="0">
              <a:solidFill>
                <a:schemeClr val="tx1"/>
              </a:solidFill>
            </a:endParaRPr>
          </a:p>
        </p:txBody>
      </p:sp>
      <p:sp>
        <p:nvSpPr>
          <p:cNvPr id="32" name="Prostokąt 31"/>
          <p:cNvSpPr/>
          <p:nvPr/>
        </p:nvSpPr>
        <p:spPr>
          <a:xfrm>
            <a:off x="784126" y="5585650"/>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Installation </a:t>
            </a:r>
            <a:r>
              <a:rPr lang="pl-PL" sz="1400" dirty="0" err="1" smtClean="0">
                <a:solidFill>
                  <a:schemeClr val="tx1"/>
                </a:solidFill>
              </a:rPr>
              <a:t>incl</a:t>
            </a:r>
            <a:r>
              <a:rPr lang="pl-PL" sz="1400" dirty="0" smtClean="0">
                <a:solidFill>
                  <a:schemeClr val="tx1"/>
                </a:solidFill>
              </a:rPr>
              <a:t>. </a:t>
            </a:r>
            <a:r>
              <a:rPr lang="pl-PL" sz="1400" dirty="0" err="1" smtClean="0">
                <a:solidFill>
                  <a:schemeClr val="tx1"/>
                </a:solidFill>
              </a:rPr>
              <a:t>tests</a:t>
            </a:r>
            <a:endParaRPr lang="pl-PL" sz="1400" dirty="0">
              <a:solidFill>
                <a:schemeClr val="tx1"/>
              </a:solidFill>
            </a:endParaRPr>
          </a:p>
        </p:txBody>
      </p:sp>
      <p:sp>
        <p:nvSpPr>
          <p:cNvPr id="36" name="Prostokąt 35"/>
          <p:cNvSpPr/>
          <p:nvPr/>
        </p:nvSpPr>
        <p:spPr>
          <a:xfrm>
            <a:off x="3713443" y="6105701"/>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dirty="0" smtClean="0">
                <a:solidFill>
                  <a:schemeClr val="tx1"/>
                </a:solidFill>
              </a:rPr>
              <a:t>Transport</a:t>
            </a:r>
            <a:endParaRPr lang="pl-PL" sz="1400" dirty="0">
              <a:solidFill>
                <a:schemeClr val="tx1"/>
              </a:solidFill>
            </a:endParaRPr>
          </a:p>
        </p:txBody>
      </p:sp>
      <p:sp>
        <p:nvSpPr>
          <p:cNvPr id="19" name="Prostokąt 18"/>
          <p:cNvSpPr/>
          <p:nvPr/>
        </p:nvSpPr>
        <p:spPr>
          <a:xfrm>
            <a:off x="6817758" y="1944229"/>
            <a:ext cx="2108958" cy="624481"/>
          </a:xfrm>
          <a:prstGeom prst="rect">
            <a:avLst/>
          </a:prstGeom>
          <a:no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Detailed</a:t>
            </a:r>
            <a:r>
              <a:rPr lang="pl-PL" sz="1400" dirty="0" smtClean="0">
                <a:solidFill>
                  <a:schemeClr val="tx1"/>
                </a:solidFill>
              </a:rPr>
              <a:t> </a:t>
            </a:r>
            <a:r>
              <a:rPr lang="pl-PL" sz="1400" dirty="0" err="1" smtClean="0">
                <a:solidFill>
                  <a:schemeClr val="tx1"/>
                </a:solidFill>
              </a:rPr>
              <a:t>technical</a:t>
            </a:r>
            <a:r>
              <a:rPr lang="pl-PL" sz="1400" dirty="0" smtClean="0">
                <a:solidFill>
                  <a:schemeClr val="tx1"/>
                </a:solidFill>
              </a:rPr>
              <a:t> model of the system</a:t>
            </a:r>
          </a:p>
        </p:txBody>
      </p:sp>
      <p:sp>
        <p:nvSpPr>
          <p:cNvPr id="33" name="Prostokąt 32"/>
          <p:cNvSpPr/>
          <p:nvPr/>
        </p:nvSpPr>
        <p:spPr>
          <a:xfrm>
            <a:off x="6817758" y="2723090"/>
            <a:ext cx="2108958" cy="330600"/>
          </a:xfrm>
          <a:prstGeom prst="rect">
            <a:avLst/>
          </a:prstGeom>
          <a:no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System </a:t>
            </a:r>
            <a:r>
              <a:rPr lang="pl-PL" sz="1400" dirty="0" err="1" smtClean="0">
                <a:solidFill>
                  <a:schemeClr val="tx1"/>
                </a:solidFill>
              </a:rPr>
              <a:t>components</a:t>
            </a:r>
            <a:endParaRPr lang="en-US" sz="1400" dirty="0">
              <a:solidFill>
                <a:schemeClr val="tx1"/>
              </a:solidFill>
            </a:endParaRPr>
          </a:p>
        </p:txBody>
      </p:sp>
      <p:sp>
        <p:nvSpPr>
          <p:cNvPr id="49" name="Prostokąt 48"/>
          <p:cNvSpPr/>
          <p:nvPr/>
        </p:nvSpPr>
        <p:spPr>
          <a:xfrm>
            <a:off x="2870663" y="3933056"/>
            <a:ext cx="2565434" cy="36004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Commissioning</a:t>
            </a:r>
            <a:r>
              <a:rPr lang="pl-PL" sz="1400" dirty="0" smtClean="0">
                <a:solidFill>
                  <a:schemeClr val="tx1"/>
                </a:solidFill>
              </a:rPr>
              <a:t> of the system</a:t>
            </a:r>
          </a:p>
        </p:txBody>
      </p:sp>
    </p:spTree>
    <p:extLst>
      <p:ext uri="{BB962C8B-B14F-4D97-AF65-F5344CB8AC3E}">
        <p14:creationId xmlns:p14="http://schemas.microsoft.com/office/powerpoint/2010/main" val="1930953145"/>
      </p:ext>
    </p:extLst>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idx="12"/>
          </p:nvPr>
        </p:nvSpPr>
        <p:spPr/>
        <p:txBody>
          <a:bodyPr/>
          <a:lstStyle/>
          <a:p>
            <a:r>
              <a:rPr lang="pl-PL" sz="3200" dirty="0" err="1"/>
              <a:t>Cycle</a:t>
            </a:r>
            <a:r>
              <a:rPr lang="pl-PL" sz="3200" dirty="0"/>
              <a:t> </a:t>
            </a:r>
            <a:r>
              <a:rPr lang="pl-PL" sz="3200" dirty="0" smtClean="0"/>
              <a:t>of Project </a:t>
            </a:r>
            <a:r>
              <a:rPr lang="pl-PL" sz="3200" dirty="0" err="1" smtClean="0"/>
              <a:t>Execution</a:t>
            </a:r>
            <a:endParaRPr lang="en-US" sz="3200" dirty="0"/>
          </a:p>
        </p:txBody>
      </p:sp>
      <p:sp>
        <p:nvSpPr>
          <p:cNvPr id="5" name="Symbol zastępczy tekstu 4"/>
          <p:cNvSpPr>
            <a:spLocks noGrp="1"/>
          </p:cNvSpPr>
          <p:nvPr>
            <p:ph type="body" idx="10"/>
          </p:nvPr>
        </p:nvSpPr>
        <p:spPr/>
        <p:txBody>
          <a:bodyPr/>
          <a:lstStyle/>
          <a:p>
            <a:endParaRPr lang="pl-PL"/>
          </a:p>
        </p:txBody>
      </p:sp>
      <p:grpSp>
        <p:nvGrpSpPr>
          <p:cNvPr id="2" name="Grupa 1"/>
          <p:cNvGrpSpPr/>
          <p:nvPr/>
        </p:nvGrpSpPr>
        <p:grpSpPr>
          <a:xfrm>
            <a:off x="755576" y="1777191"/>
            <a:ext cx="8171140" cy="4824410"/>
            <a:chOff x="755576" y="1777191"/>
            <a:chExt cx="8171140" cy="4824410"/>
          </a:xfrm>
        </p:grpSpPr>
        <p:sp>
          <p:nvSpPr>
            <p:cNvPr id="47" name="Strzałka zakrzywiona w prawo 46"/>
            <p:cNvSpPr/>
            <p:nvPr/>
          </p:nvSpPr>
          <p:spPr>
            <a:xfrm rot="16200000" flipH="1">
              <a:off x="4139879" y="-16866"/>
              <a:ext cx="1678064" cy="542362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6" name="Prostokąt 5"/>
            <p:cNvSpPr/>
            <p:nvPr/>
          </p:nvSpPr>
          <p:spPr>
            <a:xfrm>
              <a:off x="1101529" y="3717034"/>
              <a:ext cx="1571061" cy="847667"/>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smtClean="0"/>
                <a:t>ESS</a:t>
              </a:r>
              <a:endParaRPr lang="pl-PL" sz="1600" b="1" dirty="0"/>
            </a:p>
          </p:txBody>
        </p:sp>
        <p:sp>
          <p:nvSpPr>
            <p:cNvPr id="9" name="Prostokąt 8"/>
            <p:cNvSpPr/>
            <p:nvPr/>
          </p:nvSpPr>
          <p:spPr>
            <a:xfrm>
              <a:off x="4191390" y="1777191"/>
              <a:ext cx="1556981" cy="847669"/>
            </a:xfrm>
            <a:prstGeom prst="rect">
              <a:avLst/>
            </a:prstGeom>
            <a:solidFill>
              <a:srgbClr val="A7190E"/>
            </a:solid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solidFill>
                    <a:schemeClr val="tx1"/>
                  </a:solidFill>
                </a:rPr>
                <a:t>W</a:t>
              </a:r>
              <a:r>
                <a:rPr lang="pl-PL" sz="1600" b="1" dirty="0" smtClean="0">
                  <a:solidFill>
                    <a:schemeClr val="tx1"/>
                  </a:solidFill>
                </a:rPr>
                <a:t>UST</a:t>
              </a:r>
              <a:endParaRPr lang="pl-PL" sz="1600" b="1" dirty="0">
                <a:solidFill>
                  <a:schemeClr val="tx1"/>
                </a:solidFill>
              </a:endParaRPr>
            </a:p>
          </p:txBody>
        </p:sp>
        <p:sp>
          <p:nvSpPr>
            <p:cNvPr id="10" name="Prostokąt 9"/>
            <p:cNvSpPr/>
            <p:nvPr/>
          </p:nvSpPr>
          <p:spPr>
            <a:xfrm>
              <a:off x="6900758" y="3743326"/>
              <a:ext cx="1579931" cy="84766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smtClean="0"/>
                <a:t>CONTRACTORS</a:t>
              </a:r>
              <a:endParaRPr lang="pl-PL" sz="1600" b="1" dirty="0"/>
            </a:p>
          </p:txBody>
        </p:sp>
        <p:sp>
          <p:nvSpPr>
            <p:cNvPr id="18" name="Prostokąt 17"/>
            <p:cNvSpPr/>
            <p:nvPr/>
          </p:nvSpPr>
          <p:spPr>
            <a:xfrm>
              <a:off x="755576" y="1829188"/>
              <a:ext cx="2108958" cy="9694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Requirements</a:t>
              </a:r>
              <a:r>
                <a:rPr lang="pl-PL" sz="1400" dirty="0" smtClean="0">
                  <a:solidFill>
                    <a:schemeClr val="tx1"/>
                  </a:solidFill>
                </a:rPr>
                <a:t> for the CDS-LTS2 (</a:t>
              </a:r>
              <a:r>
                <a:rPr lang="pl-PL" sz="1400" dirty="0" err="1" smtClean="0">
                  <a:solidFill>
                    <a:schemeClr val="tx1"/>
                  </a:solidFill>
                </a:rPr>
                <a:t>requirments</a:t>
              </a:r>
              <a:r>
                <a:rPr lang="pl-PL" sz="1400" dirty="0" smtClean="0">
                  <a:solidFill>
                    <a:schemeClr val="tx1"/>
                  </a:solidFill>
                </a:rPr>
                <a:t>, </a:t>
              </a:r>
              <a:r>
                <a:rPr lang="pl-PL" sz="1400" dirty="0" err="1" smtClean="0">
                  <a:solidFill>
                    <a:schemeClr val="tx1"/>
                  </a:solidFill>
                </a:rPr>
                <a:t>specification</a:t>
              </a:r>
              <a:r>
                <a:rPr lang="pl-PL" sz="1400" dirty="0" smtClean="0">
                  <a:solidFill>
                    <a:schemeClr val="tx1"/>
                  </a:solidFill>
                </a:rPr>
                <a:t>, </a:t>
              </a:r>
              <a:r>
                <a:rPr lang="pl-PL" sz="1400" dirty="0" err="1" smtClean="0">
                  <a:solidFill>
                    <a:schemeClr val="tx1"/>
                  </a:solidFill>
                </a:rPr>
                <a:t>conseptual</a:t>
              </a:r>
              <a:r>
                <a:rPr lang="pl-PL" sz="1400" dirty="0" smtClean="0">
                  <a:solidFill>
                    <a:schemeClr val="tx1"/>
                  </a:solidFill>
                </a:rPr>
                <a:t> design)</a:t>
              </a:r>
            </a:p>
          </p:txBody>
        </p:sp>
        <p:sp>
          <p:nvSpPr>
            <p:cNvPr id="41" name="Strzałka zakrzywiona w prawo 40"/>
            <p:cNvSpPr/>
            <p:nvPr/>
          </p:nvSpPr>
          <p:spPr>
            <a:xfrm rot="5400000" flipH="1">
              <a:off x="3898163" y="2873839"/>
              <a:ext cx="1678064" cy="542362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30" name="Prostokąt 29"/>
            <p:cNvSpPr/>
            <p:nvPr/>
          </p:nvSpPr>
          <p:spPr>
            <a:xfrm>
              <a:off x="6817758" y="5040634"/>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Procurement</a:t>
              </a:r>
              <a:endParaRPr lang="en-US" sz="1400" dirty="0">
                <a:solidFill>
                  <a:schemeClr val="tx1"/>
                </a:solidFill>
              </a:endParaRPr>
            </a:p>
          </p:txBody>
        </p:sp>
        <p:sp>
          <p:nvSpPr>
            <p:cNvPr id="31" name="Prostokąt 30"/>
            <p:cNvSpPr/>
            <p:nvPr/>
          </p:nvSpPr>
          <p:spPr>
            <a:xfrm>
              <a:off x="6817758" y="5447095"/>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Manufacturing</a:t>
              </a:r>
              <a:endParaRPr lang="pl-PL" sz="1400" dirty="0">
                <a:solidFill>
                  <a:schemeClr val="tx1"/>
                </a:solidFill>
              </a:endParaRPr>
            </a:p>
          </p:txBody>
        </p:sp>
        <p:sp>
          <p:nvSpPr>
            <p:cNvPr id="34" name="Prostokąt 33"/>
            <p:cNvSpPr/>
            <p:nvPr/>
          </p:nvSpPr>
          <p:spPr>
            <a:xfrm>
              <a:off x="6817758" y="5859855"/>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Integration</a:t>
              </a:r>
              <a:endParaRPr lang="pl-PL" sz="1400" dirty="0">
                <a:solidFill>
                  <a:schemeClr val="tx1"/>
                </a:solidFill>
              </a:endParaRPr>
            </a:p>
          </p:txBody>
        </p:sp>
        <p:sp>
          <p:nvSpPr>
            <p:cNvPr id="35" name="Prostokąt 34"/>
            <p:cNvSpPr/>
            <p:nvPr/>
          </p:nvSpPr>
          <p:spPr>
            <a:xfrm>
              <a:off x="6808687" y="6271001"/>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Testing</a:t>
              </a:r>
              <a:endParaRPr lang="pl-PL" sz="1400" dirty="0">
                <a:solidFill>
                  <a:schemeClr val="tx1"/>
                </a:solidFill>
              </a:endParaRPr>
            </a:p>
          </p:txBody>
        </p:sp>
        <p:sp>
          <p:nvSpPr>
            <p:cNvPr id="32" name="Prostokąt 31"/>
            <p:cNvSpPr/>
            <p:nvPr/>
          </p:nvSpPr>
          <p:spPr>
            <a:xfrm>
              <a:off x="784126" y="5585650"/>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Installation </a:t>
              </a:r>
              <a:r>
                <a:rPr lang="pl-PL" sz="1400" dirty="0" err="1" smtClean="0">
                  <a:solidFill>
                    <a:schemeClr val="tx1"/>
                  </a:solidFill>
                </a:rPr>
                <a:t>incl</a:t>
              </a:r>
              <a:r>
                <a:rPr lang="pl-PL" sz="1400" dirty="0" smtClean="0">
                  <a:solidFill>
                    <a:schemeClr val="tx1"/>
                  </a:solidFill>
                </a:rPr>
                <a:t>. </a:t>
              </a:r>
              <a:r>
                <a:rPr lang="pl-PL" sz="1400" dirty="0" err="1" smtClean="0">
                  <a:solidFill>
                    <a:schemeClr val="tx1"/>
                  </a:solidFill>
                </a:rPr>
                <a:t>tests</a:t>
              </a:r>
              <a:endParaRPr lang="pl-PL" sz="1400" dirty="0">
                <a:solidFill>
                  <a:schemeClr val="tx1"/>
                </a:solidFill>
              </a:endParaRPr>
            </a:p>
          </p:txBody>
        </p:sp>
        <p:sp>
          <p:nvSpPr>
            <p:cNvPr id="36" name="Prostokąt 35"/>
            <p:cNvSpPr/>
            <p:nvPr/>
          </p:nvSpPr>
          <p:spPr>
            <a:xfrm>
              <a:off x="3713443" y="6105701"/>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dirty="0" smtClean="0">
                  <a:solidFill>
                    <a:schemeClr val="tx1"/>
                  </a:solidFill>
                </a:rPr>
                <a:t>Transport</a:t>
              </a:r>
              <a:endParaRPr lang="pl-PL" sz="1400" dirty="0">
                <a:solidFill>
                  <a:schemeClr val="tx1"/>
                </a:solidFill>
              </a:endParaRPr>
            </a:p>
          </p:txBody>
        </p:sp>
        <p:sp>
          <p:nvSpPr>
            <p:cNvPr id="19" name="Prostokąt 18"/>
            <p:cNvSpPr/>
            <p:nvPr/>
          </p:nvSpPr>
          <p:spPr>
            <a:xfrm>
              <a:off x="6817758" y="1944229"/>
              <a:ext cx="2108958" cy="624481"/>
            </a:xfrm>
            <a:prstGeom prst="rect">
              <a:avLst/>
            </a:prstGeom>
            <a:no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Design (</a:t>
              </a:r>
              <a:r>
                <a:rPr lang="pl-PL" sz="1400" dirty="0" err="1" smtClean="0">
                  <a:solidFill>
                    <a:schemeClr val="tx1"/>
                  </a:solidFill>
                </a:rPr>
                <a:t>technical</a:t>
              </a:r>
              <a:r>
                <a:rPr lang="pl-PL" sz="1400" dirty="0" smtClean="0">
                  <a:solidFill>
                    <a:schemeClr val="tx1"/>
                  </a:solidFill>
                </a:rPr>
                <a:t> </a:t>
              </a:r>
              <a:r>
                <a:rPr lang="pl-PL" sz="1400" dirty="0" err="1" smtClean="0">
                  <a:solidFill>
                    <a:schemeClr val="tx1"/>
                  </a:solidFill>
                </a:rPr>
                <a:t>details</a:t>
              </a:r>
              <a:r>
                <a:rPr lang="pl-PL" sz="1400" dirty="0" smtClean="0">
                  <a:solidFill>
                    <a:schemeClr val="tx1"/>
                  </a:solidFill>
                </a:rPr>
                <a:t> of the system)</a:t>
              </a:r>
            </a:p>
          </p:txBody>
        </p:sp>
        <p:sp>
          <p:nvSpPr>
            <p:cNvPr id="33" name="Prostokąt 32"/>
            <p:cNvSpPr/>
            <p:nvPr/>
          </p:nvSpPr>
          <p:spPr>
            <a:xfrm>
              <a:off x="6817758" y="2723090"/>
              <a:ext cx="2108958" cy="330600"/>
            </a:xfrm>
            <a:prstGeom prst="rect">
              <a:avLst/>
            </a:prstGeom>
            <a:no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Procurement</a:t>
              </a:r>
              <a:endParaRPr lang="en-US" sz="1400" dirty="0">
                <a:solidFill>
                  <a:schemeClr val="tx1"/>
                </a:solidFill>
              </a:endParaRPr>
            </a:p>
          </p:txBody>
        </p:sp>
        <p:sp>
          <p:nvSpPr>
            <p:cNvPr id="49" name="Prostokąt 48"/>
            <p:cNvSpPr/>
            <p:nvPr/>
          </p:nvSpPr>
          <p:spPr>
            <a:xfrm>
              <a:off x="2870663" y="3933056"/>
              <a:ext cx="2565434" cy="36004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Commissioning</a:t>
              </a:r>
              <a:r>
                <a:rPr lang="pl-PL" sz="1400" dirty="0" smtClean="0">
                  <a:solidFill>
                    <a:schemeClr val="tx1"/>
                  </a:solidFill>
                </a:rPr>
                <a:t> of the system</a:t>
              </a:r>
            </a:p>
          </p:txBody>
        </p:sp>
      </p:grpSp>
      <p:sp>
        <p:nvSpPr>
          <p:cNvPr id="3" name="Prostokąt 2"/>
          <p:cNvSpPr/>
          <p:nvPr/>
        </p:nvSpPr>
        <p:spPr>
          <a:xfrm>
            <a:off x="755575" y="1628800"/>
            <a:ext cx="8262475" cy="5112568"/>
          </a:xfrm>
          <a:prstGeom prst="rect">
            <a:avLst/>
          </a:prstGeom>
          <a:solidFill>
            <a:schemeClr val="accent1">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1101529" y="1772879"/>
            <a:ext cx="7344817" cy="4824410"/>
          </a:xfrm>
          <a:prstGeom prst="rect">
            <a:avLst/>
          </a:prstGeom>
          <a:solidFill>
            <a:srgbClr val="A719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err="1" smtClean="0"/>
              <a:t>Wroclaw</a:t>
            </a:r>
            <a:r>
              <a:rPr lang="pl-PL" sz="2400" dirty="0" smtClean="0"/>
              <a:t> University of Science and Technology</a:t>
            </a:r>
          </a:p>
          <a:p>
            <a:pPr algn="ctr"/>
            <a:endParaRPr lang="pl-PL" dirty="0"/>
          </a:p>
          <a:p>
            <a:pPr algn="ctr"/>
            <a:r>
              <a:rPr lang="pl-PL" dirty="0" smtClean="0"/>
              <a:t>Project Manager: </a:t>
            </a:r>
            <a:r>
              <a:rPr lang="pl-PL" b="1" u="sng" dirty="0" err="1" smtClean="0"/>
              <a:t>Jaroslaw</a:t>
            </a:r>
            <a:r>
              <a:rPr lang="pl-PL" b="1" u="sng" dirty="0" smtClean="0"/>
              <a:t> </a:t>
            </a:r>
            <a:r>
              <a:rPr lang="pl-PL" b="1" u="sng" dirty="0" err="1" smtClean="0"/>
              <a:t>Polinski</a:t>
            </a:r>
            <a:endParaRPr lang="pl-PL" b="1" u="sng" dirty="0" smtClean="0"/>
          </a:p>
          <a:p>
            <a:pPr algn="just"/>
            <a:r>
              <a:rPr lang="en-GB" dirty="0"/>
              <a:t>overall responsibility for the successful execution of the project according to the ESS requirements including coordination of all technical issues, supervising engineering team, delivery of technical documentation, contact and supervision of the suppliers and manufacturers</a:t>
            </a:r>
            <a:endParaRPr lang="pl-PL" dirty="0" smtClean="0"/>
          </a:p>
          <a:p>
            <a:pPr algn="ctr"/>
            <a:endParaRPr lang="pl-PL" dirty="0"/>
          </a:p>
          <a:p>
            <a:r>
              <a:rPr lang="pl-PL" u="sng" dirty="0" smtClean="0"/>
              <a:t>Engineering team:</a:t>
            </a:r>
          </a:p>
          <a:p>
            <a:r>
              <a:rPr lang="pl-PL" b="1" dirty="0" smtClean="0"/>
              <a:t>Janusz </a:t>
            </a:r>
            <a:r>
              <a:rPr lang="pl-PL" b="1" dirty="0" err="1" smtClean="0"/>
              <a:t>Skrzypacz</a:t>
            </a:r>
            <a:r>
              <a:rPr lang="pl-PL" b="1" dirty="0" smtClean="0"/>
              <a:t> </a:t>
            </a:r>
            <a:r>
              <a:rPr lang="pl-PL" dirty="0" smtClean="0"/>
              <a:t>	design, </a:t>
            </a:r>
            <a:r>
              <a:rPr lang="pl-PL" dirty="0" err="1" smtClean="0"/>
              <a:t>mechanical</a:t>
            </a:r>
            <a:r>
              <a:rPr lang="pl-PL" dirty="0" smtClean="0"/>
              <a:t> </a:t>
            </a:r>
            <a:r>
              <a:rPr lang="pl-PL" dirty="0" err="1" smtClean="0"/>
              <a:t>calculations</a:t>
            </a:r>
            <a:endParaRPr lang="pl-PL" dirty="0" smtClean="0"/>
          </a:p>
          <a:p>
            <a:r>
              <a:rPr lang="pl-PL" b="1" dirty="0" smtClean="0"/>
              <a:t>Krzysztof Tomczuk </a:t>
            </a:r>
            <a:r>
              <a:rPr lang="pl-PL" dirty="0" smtClean="0"/>
              <a:t>	</a:t>
            </a:r>
            <a:r>
              <a:rPr lang="pl-PL" dirty="0" err="1" smtClean="0"/>
              <a:t>instrumentation</a:t>
            </a:r>
            <a:r>
              <a:rPr lang="pl-PL" dirty="0" smtClean="0"/>
              <a:t> and </a:t>
            </a:r>
            <a:r>
              <a:rPr lang="pl-PL" dirty="0" err="1" smtClean="0"/>
              <a:t>control</a:t>
            </a:r>
            <a:r>
              <a:rPr lang="pl-PL" dirty="0" smtClean="0"/>
              <a:t> </a:t>
            </a:r>
            <a:r>
              <a:rPr lang="pl-PL" dirty="0" err="1" smtClean="0"/>
              <a:t>systems</a:t>
            </a:r>
            <a:endParaRPr lang="pl-PL" dirty="0" smtClean="0"/>
          </a:p>
          <a:p>
            <a:r>
              <a:rPr lang="pl-PL" b="1" dirty="0" smtClean="0"/>
              <a:t>Przemysław </a:t>
            </a:r>
            <a:r>
              <a:rPr lang="pl-PL" b="1" dirty="0" err="1" smtClean="0"/>
              <a:t>Jaszak</a:t>
            </a:r>
            <a:r>
              <a:rPr lang="pl-PL" b="1" dirty="0" smtClean="0"/>
              <a:t> </a:t>
            </a:r>
            <a:r>
              <a:rPr lang="pl-PL" dirty="0" smtClean="0"/>
              <a:t>	design</a:t>
            </a:r>
            <a:r>
              <a:rPr lang="pl-PL" dirty="0"/>
              <a:t>, </a:t>
            </a:r>
            <a:r>
              <a:rPr lang="pl-PL" dirty="0" err="1"/>
              <a:t>mechanical</a:t>
            </a:r>
            <a:r>
              <a:rPr lang="pl-PL" dirty="0"/>
              <a:t> </a:t>
            </a:r>
            <a:r>
              <a:rPr lang="pl-PL" dirty="0" err="1"/>
              <a:t>calculations</a:t>
            </a:r>
            <a:endParaRPr lang="pl-PL" dirty="0" smtClean="0"/>
          </a:p>
          <a:p>
            <a:r>
              <a:rPr lang="pl-PL" b="1" dirty="0" smtClean="0"/>
              <a:t>Agnieszka Piotrowska</a:t>
            </a:r>
            <a:r>
              <a:rPr lang="pl-PL" dirty="0" smtClean="0"/>
              <a:t>  	</a:t>
            </a:r>
            <a:r>
              <a:rPr lang="pl-PL" dirty="0" err="1" smtClean="0"/>
              <a:t>risk</a:t>
            </a:r>
            <a:r>
              <a:rPr lang="pl-PL" dirty="0" smtClean="0"/>
              <a:t> </a:t>
            </a:r>
            <a:r>
              <a:rPr lang="pl-PL" dirty="0" err="1" smtClean="0"/>
              <a:t>analysis</a:t>
            </a:r>
            <a:r>
              <a:rPr lang="pl-PL" dirty="0" smtClean="0"/>
              <a:t>, </a:t>
            </a:r>
            <a:r>
              <a:rPr lang="pl-PL" dirty="0" err="1" smtClean="0"/>
              <a:t>quality</a:t>
            </a:r>
            <a:r>
              <a:rPr lang="pl-PL" dirty="0" smtClean="0"/>
              <a:t> </a:t>
            </a:r>
            <a:r>
              <a:rPr lang="pl-PL" dirty="0" err="1" smtClean="0"/>
              <a:t>supervision</a:t>
            </a:r>
            <a:r>
              <a:rPr lang="pl-PL" dirty="0" smtClean="0"/>
              <a:t> </a:t>
            </a:r>
          </a:p>
          <a:p>
            <a:r>
              <a:rPr lang="pl-PL" b="1" dirty="0" smtClean="0"/>
              <a:t>Maciej Grabowski</a:t>
            </a:r>
            <a:r>
              <a:rPr lang="pl-PL" dirty="0" smtClean="0"/>
              <a:t> 	design </a:t>
            </a:r>
          </a:p>
          <a:p>
            <a:pPr algn="ctr"/>
            <a:r>
              <a:rPr lang="pl-PL" dirty="0" smtClean="0"/>
              <a:t> </a:t>
            </a:r>
            <a:endParaRPr lang="pl-PL" dirty="0"/>
          </a:p>
        </p:txBody>
      </p:sp>
    </p:spTree>
    <p:extLst>
      <p:ext uri="{BB962C8B-B14F-4D97-AF65-F5344CB8AC3E}">
        <p14:creationId xmlns:p14="http://schemas.microsoft.com/office/powerpoint/2010/main" val="3292383818"/>
      </p:ext>
    </p:extLst>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idx="12"/>
          </p:nvPr>
        </p:nvSpPr>
        <p:spPr/>
        <p:txBody>
          <a:bodyPr/>
          <a:lstStyle/>
          <a:p>
            <a:r>
              <a:rPr lang="pl-PL" sz="3200" dirty="0" err="1"/>
              <a:t>Cycle</a:t>
            </a:r>
            <a:r>
              <a:rPr lang="pl-PL" sz="3200" dirty="0"/>
              <a:t> </a:t>
            </a:r>
            <a:r>
              <a:rPr lang="pl-PL" sz="3200" dirty="0" smtClean="0"/>
              <a:t>of Project </a:t>
            </a:r>
            <a:r>
              <a:rPr lang="pl-PL" sz="3200" dirty="0" err="1" smtClean="0"/>
              <a:t>Execution</a:t>
            </a:r>
            <a:endParaRPr lang="en-US" sz="3200" dirty="0"/>
          </a:p>
        </p:txBody>
      </p:sp>
      <p:sp>
        <p:nvSpPr>
          <p:cNvPr id="5" name="Symbol zastępczy tekstu 4"/>
          <p:cNvSpPr>
            <a:spLocks noGrp="1"/>
          </p:cNvSpPr>
          <p:nvPr>
            <p:ph type="body" idx="10"/>
          </p:nvPr>
        </p:nvSpPr>
        <p:spPr/>
        <p:txBody>
          <a:bodyPr/>
          <a:lstStyle/>
          <a:p>
            <a:endParaRPr lang="pl-PL"/>
          </a:p>
        </p:txBody>
      </p:sp>
      <p:grpSp>
        <p:nvGrpSpPr>
          <p:cNvPr id="2" name="Grupa 1"/>
          <p:cNvGrpSpPr/>
          <p:nvPr/>
        </p:nvGrpSpPr>
        <p:grpSpPr>
          <a:xfrm>
            <a:off x="755576" y="1777191"/>
            <a:ext cx="8171140" cy="4824410"/>
            <a:chOff x="755576" y="1777191"/>
            <a:chExt cx="8171140" cy="4824410"/>
          </a:xfrm>
        </p:grpSpPr>
        <p:sp>
          <p:nvSpPr>
            <p:cNvPr id="47" name="Strzałka zakrzywiona w prawo 46"/>
            <p:cNvSpPr/>
            <p:nvPr/>
          </p:nvSpPr>
          <p:spPr>
            <a:xfrm rot="16200000" flipH="1">
              <a:off x="4139879" y="-16866"/>
              <a:ext cx="1678064" cy="542362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6" name="Prostokąt 5"/>
            <p:cNvSpPr/>
            <p:nvPr/>
          </p:nvSpPr>
          <p:spPr>
            <a:xfrm>
              <a:off x="1101529" y="3717034"/>
              <a:ext cx="1571061" cy="847667"/>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smtClean="0"/>
                <a:t>ESS</a:t>
              </a:r>
              <a:endParaRPr lang="pl-PL" sz="1600" b="1" dirty="0"/>
            </a:p>
          </p:txBody>
        </p:sp>
        <p:sp>
          <p:nvSpPr>
            <p:cNvPr id="9" name="Prostokąt 8"/>
            <p:cNvSpPr/>
            <p:nvPr/>
          </p:nvSpPr>
          <p:spPr>
            <a:xfrm>
              <a:off x="4191390" y="1777191"/>
              <a:ext cx="1556981" cy="847669"/>
            </a:xfrm>
            <a:prstGeom prst="rect">
              <a:avLst/>
            </a:prstGeom>
            <a:solidFill>
              <a:srgbClr val="A7190E"/>
            </a:solid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solidFill>
                    <a:schemeClr val="tx1"/>
                  </a:solidFill>
                </a:rPr>
                <a:t>W</a:t>
              </a:r>
              <a:r>
                <a:rPr lang="pl-PL" sz="1600" b="1" dirty="0" smtClean="0">
                  <a:solidFill>
                    <a:schemeClr val="tx1"/>
                  </a:solidFill>
                </a:rPr>
                <a:t>UST</a:t>
              </a:r>
              <a:endParaRPr lang="pl-PL" sz="1600" b="1" dirty="0">
                <a:solidFill>
                  <a:schemeClr val="tx1"/>
                </a:solidFill>
              </a:endParaRPr>
            </a:p>
          </p:txBody>
        </p:sp>
        <p:sp>
          <p:nvSpPr>
            <p:cNvPr id="10" name="Prostokąt 9"/>
            <p:cNvSpPr/>
            <p:nvPr/>
          </p:nvSpPr>
          <p:spPr>
            <a:xfrm>
              <a:off x="6900758" y="3743326"/>
              <a:ext cx="1579931" cy="84766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smtClean="0"/>
                <a:t>CONTRACTORS</a:t>
              </a:r>
              <a:endParaRPr lang="pl-PL" sz="1600" b="1" dirty="0"/>
            </a:p>
          </p:txBody>
        </p:sp>
        <p:sp>
          <p:nvSpPr>
            <p:cNvPr id="18" name="Prostokąt 17"/>
            <p:cNvSpPr/>
            <p:nvPr/>
          </p:nvSpPr>
          <p:spPr>
            <a:xfrm>
              <a:off x="755576" y="1829188"/>
              <a:ext cx="2108958" cy="9694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Requirements</a:t>
              </a:r>
              <a:r>
                <a:rPr lang="pl-PL" sz="1400" dirty="0" smtClean="0">
                  <a:solidFill>
                    <a:schemeClr val="tx1"/>
                  </a:solidFill>
                </a:rPr>
                <a:t> for the CDS-LTS2 (</a:t>
              </a:r>
              <a:r>
                <a:rPr lang="pl-PL" sz="1400" dirty="0" err="1" smtClean="0">
                  <a:solidFill>
                    <a:schemeClr val="tx1"/>
                  </a:solidFill>
                </a:rPr>
                <a:t>requirments</a:t>
              </a:r>
              <a:r>
                <a:rPr lang="pl-PL" sz="1400" dirty="0" smtClean="0">
                  <a:solidFill>
                    <a:schemeClr val="tx1"/>
                  </a:solidFill>
                </a:rPr>
                <a:t>, </a:t>
              </a:r>
              <a:r>
                <a:rPr lang="pl-PL" sz="1400" dirty="0" err="1" smtClean="0">
                  <a:solidFill>
                    <a:schemeClr val="tx1"/>
                  </a:solidFill>
                </a:rPr>
                <a:t>specification</a:t>
              </a:r>
              <a:r>
                <a:rPr lang="pl-PL" sz="1400" dirty="0" smtClean="0">
                  <a:solidFill>
                    <a:schemeClr val="tx1"/>
                  </a:solidFill>
                </a:rPr>
                <a:t>, </a:t>
              </a:r>
              <a:r>
                <a:rPr lang="pl-PL" sz="1400" dirty="0" err="1" smtClean="0">
                  <a:solidFill>
                    <a:schemeClr val="tx1"/>
                  </a:solidFill>
                </a:rPr>
                <a:t>conseptual</a:t>
              </a:r>
              <a:r>
                <a:rPr lang="pl-PL" sz="1400" dirty="0" smtClean="0">
                  <a:solidFill>
                    <a:schemeClr val="tx1"/>
                  </a:solidFill>
                </a:rPr>
                <a:t> design)</a:t>
              </a:r>
            </a:p>
          </p:txBody>
        </p:sp>
        <p:sp>
          <p:nvSpPr>
            <p:cNvPr id="41" name="Strzałka zakrzywiona w prawo 40"/>
            <p:cNvSpPr/>
            <p:nvPr/>
          </p:nvSpPr>
          <p:spPr>
            <a:xfrm rot="5400000" flipH="1">
              <a:off x="3898163" y="2873839"/>
              <a:ext cx="1678064" cy="542362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30" name="Prostokąt 29"/>
            <p:cNvSpPr/>
            <p:nvPr/>
          </p:nvSpPr>
          <p:spPr>
            <a:xfrm>
              <a:off x="6817758" y="5040634"/>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Procurement</a:t>
              </a:r>
              <a:endParaRPr lang="en-US" sz="1400" dirty="0">
                <a:solidFill>
                  <a:schemeClr val="tx1"/>
                </a:solidFill>
              </a:endParaRPr>
            </a:p>
          </p:txBody>
        </p:sp>
        <p:sp>
          <p:nvSpPr>
            <p:cNvPr id="31" name="Prostokąt 30"/>
            <p:cNvSpPr/>
            <p:nvPr/>
          </p:nvSpPr>
          <p:spPr>
            <a:xfrm>
              <a:off x="6817758" y="5447095"/>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Manufacturing</a:t>
              </a:r>
              <a:endParaRPr lang="pl-PL" sz="1400" dirty="0">
                <a:solidFill>
                  <a:schemeClr val="tx1"/>
                </a:solidFill>
              </a:endParaRPr>
            </a:p>
          </p:txBody>
        </p:sp>
        <p:sp>
          <p:nvSpPr>
            <p:cNvPr id="34" name="Prostokąt 33"/>
            <p:cNvSpPr/>
            <p:nvPr/>
          </p:nvSpPr>
          <p:spPr>
            <a:xfrm>
              <a:off x="6817758" y="5859855"/>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Integration</a:t>
              </a:r>
              <a:endParaRPr lang="pl-PL" sz="1400" dirty="0">
                <a:solidFill>
                  <a:schemeClr val="tx1"/>
                </a:solidFill>
              </a:endParaRPr>
            </a:p>
          </p:txBody>
        </p:sp>
        <p:sp>
          <p:nvSpPr>
            <p:cNvPr id="35" name="Prostokąt 34"/>
            <p:cNvSpPr/>
            <p:nvPr/>
          </p:nvSpPr>
          <p:spPr>
            <a:xfrm>
              <a:off x="6808687" y="6271001"/>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Testing</a:t>
              </a:r>
              <a:endParaRPr lang="pl-PL" sz="1400" dirty="0">
                <a:solidFill>
                  <a:schemeClr val="tx1"/>
                </a:solidFill>
              </a:endParaRPr>
            </a:p>
          </p:txBody>
        </p:sp>
        <p:sp>
          <p:nvSpPr>
            <p:cNvPr id="32" name="Prostokąt 31"/>
            <p:cNvSpPr/>
            <p:nvPr/>
          </p:nvSpPr>
          <p:spPr>
            <a:xfrm>
              <a:off x="784126" y="5585650"/>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Installation </a:t>
              </a:r>
              <a:r>
                <a:rPr lang="pl-PL" sz="1400" dirty="0" err="1" smtClean="0">
                  <a:solidFill>
                    <a:schemeClr val="tx1"/>
                  </a:solidFill>
                </a:rPr>
                <a:t>incl</a:t>
              </a:r>
              <a:r>
                <a:rPr lang="pl-PL" sz="1400" dirty="0" smtClean="0">
                  <a:solidFill>
                    <a:schemeClr val="tx1"/>
                  </a:solidFill>
                </a:rPr>
                <a:t>. </a:t>
              </a:r>
              <a:r>
                <a:rPr lang="pl-PL" sz="1400" dirty="0" err="1" smtClean="0">
                  <a:solidFill>
                    <a:schemeClr val="tx1"/>
                  </a:solidFill>
                </a:rPr>
                <a:t>tests</a:t>
              </a:r>
              <a:endParaRPr lang="pl-PL" sz="1400" dirty="0">
                <a:solidFill>
                  <a:schemeClr val="tx1"/>
                </a:solidFill>
              </a:endParaRPr>
            </a:p>
          </p:txBody>
        </p:sp>
        <p:sp>
          <p:nvSpPr>
            <p:cNvPr id="36" name="Prostokąt 35"/>
            <p:cNvSpPr/>
            <p:nvPr/>
          </p:nvSpPr>
          <p:spPr>
            <a:xfrm>
              <a:off x="3713443" y="6105701"/>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dirty="0" smtClean="0">
                  <a:solidFill>
                    <a:schemeClr val="tx1"/>
                  </a:solidFill>
                </a:rPr>
                <a:t>Transport</a:t>
              </a:r>
              <a:endParaRPr lang="pl-PL" sz="1400" dirty="0">
                <a:solidFill>
                  <a:schemeClr val="tx1"/>
                </a:solidFill>
              </a:endParaRPr>
            </a:p>
          </p:txBody>
        </p:sp>
        <p:sp>
          <p:nvSpPr>
            <p:cNvPr id="19" name="Prostokąt 18"/>
            <p:cNvSpPr/>
            <p:nvPr/>
          </p:nvSpPr>
          <p:spPr>
            <a:xfrm>
              <a:off x="6817758" y="1944229"/>
              <a:ext cx="2108958" cy="624481"/>
            </a:xfrm>
            <a:prstGeom prst="rect">
              <a:avLst/>
            </a:prstGeom>
            <a:no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Design (</a:t>
              </a:r>
              <a:r>
                <a:rPr lang="pl-PL" sz="1400" dirty="0" err="1" smtClean="0">
                  <a:solidFill>
                    <a:schemeClr val="tx1"/>
                  </a:solidFill>
                </a:rPr>
                <a:t>technical</a:t>
              </a:r>
              <a:r>
                <a:rPr lang="pl-PL" sz="1400" dirty="0" smtClean="0">
                  <a:solidFill>
                    <a:schemeClr val="tx1"/>
                  </a:solidFill>
                </a:rPr>
                <a:t> </a:t>
              </a:r>
              <a:r>
                <a:rPr lang="pl-PL" sz="1400" dirty="0" err="1" smtClean="0">
                  <a:solidFill>
                    <a:schemeClr val="tx1"/>
                  </a:solidFill>
                </a:rPr>
                <a:t>details</a:t>
              </a:r>
              <a:r>
                <a:rPr lang="pl-PL" sz="1400" dirty="0" smtClean="0">
                  <a:solidFill>
                    <a:schemeClr val="tx1"/>
                  </a:solidFill>
                </a:rPr>
                <a:t> of the system)</a:t>
              </a:r>
            </a:p>
          </p:txBody>
        </p:sp>
        <p:sp>
          <p:nvSpPr>
            <p:cNvPr id="33" name="Prostokąt 32"/>
            <p:cNvSpPr/>
            <p:nvPr/>
          </p:nvSpPr>
          <p:spPr>
            <a:xfrm>
              <a:off x="6817758" y="2723090"/>
              <a:ext cx="2108958" cy="330600"/>
            </a:xfrm>
            <a:prstGeom prst="rect">
              <a:avLst/>
            </a:prstGeom>
            <a:no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Procurement</a:t>
              </a:r>
              <a:endParaRPr lang="en-US" sz="1400" dirty="0">
                <a:solidFill>
                  <a:schemeClr val="tx1"/>
                </a:solidFill>
              </a:endParaRPr>
            </a:p>
          </p:txBody>
        </p:sp>
        <p:sp>
          <p:nvSpPr>
            <p:cNvPr id="49" name="Prostokąt 48"/>
            <p:cNvSpPr/>
            <p:nvPr/>
          </p:nvSpPr>
          <p:spPr>
            <a:xfrm>
              <a:off x="2870663" y="3933056"/>
              <a:ext cx="2565434" cy="36004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Commissioning</a:t>
              </a:r>
              <a:r>
                <a:rPr lang="pl-PL" sz="1400" dirty="0" smtClean="0">
                  <a:solidFill>
                    <a:schemeClr val="tx1"/>
                  </a:solidFill>
                </a:rPr>
                <a:t> of the system</a:t>
              </a:r>
            </a:p>
          </p:txBody>
        </p:sp>
      </p:grpSp>
      <p:sp>
        <p:nvSpPr>
          <p:cNvPr id="3" name="Prostokąt 2"/>
          <p:cNvSpPr/>
          <p:nvPr/>
        </p:nvSpPr>
        <p:spPr>
          <a:xfrm>
            <a:off x="755575" y="1628800"/>
            <a:ext cx="8262475" cy="5112568"/>
          </a:xfrm>
          <a:prstGeom prst="rect">
            <a:avLst/>
          </a:prstGeom>
          <a:solidFill>
            <a:schemeClr val="accent1">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1101529" y="1772879"/>
            <a:ext cx="7344817" cy="482441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endParaRPr lang="pl-PL" sz="2800" dirty="0" smtClean="0"/>
          </a:p>
          <a:p>
            <a:pPr algn="ctr">
              <a:spcBef>
                <a:spcPts val="1200"/>
              </a:spcBef>
            </a:pPr>
            <a:r>
              <a:rPr lang="pl-PL" sz="2400" dirty="0" err="1" smtClean="0"/>
              <a:t>Sub-contractors</a:t>
            </a:r>
            <a:endParaRPr lang="pl-PL" sz="2400" dirty="0" smtClean="0"/>
          </a:p>
          <a:p>
            <a:pPr algn="ctr"/>
            <a:endParaRPr lang="pl-PL" dirty="0"/>
          </a:p>
          <a:p>
            <a:r>
              <a:rPr lang="pl-PL" dirty="0" smtClean="0"/>
              <a:t>Manufacturing</a:t>
            </a:r>
            <a:r>
              <a:rPr lang="en-GB" dirty="0" smtClean="0"/>
              <a:t>:</a:t>
            </a:r>
            <a:r>
              <a:rPr lang="en-GB" dirty="0"/>
              <a:t>	</a:t>
            </a:r>
            <a:r>
              <a:rPr lang="en-GB" dirty="0" smtClean="0"/>
              <a:t>External </a:t>
            </a:r>
            <a:r>
              <a:rPr lang="en-GB" dirty="0"/>
              <a:t>company with at least 10 years of </a:t>
            </a:r>
            <a:r>
              <a:rPr lang="pl-PL" dirty="0" smtClean="0"/>
              <a:t>			</a:t>
            </a:r>
            <a:r>
              <a:rPr lang="pl-PL" dirty="0" err="1" smtClean="0"/>
              <a:t>confirmed</a:t>
            </a:r>
            <a:r>
              <a:rPr lang="pl-PL" dirty="0" smtClean="0"/>
              <a:t> </a:t>
            </a:r>
            <a:r>
              <a:rPr lang="en-GB" dirty="0" smtClean="0"/>
              <a:t>experience </a:t>
            </a:r>
            <a:r>
              <a:rPr lang="en-GB" dirty="0"/>
              <a:t>in manufacturing </a:t>
            </a:r>
            <a:r>
              <a:rPr lang="en-GB" dirty="0" smtClean="0"/>
              <a:t>of </a:t>
            </a:r>
            <a:r>
              <a:rPr lang="en-GB" dirty="0"/>
              <a:t>complex </a:t>
            </a:r>
            <a:r>
              <a:rPr lang="pl-PL" dirty="0" smtClean="0"/>
              <a:t>		</a:t>
            </a:r>
            <a:r>
              <a:rPr lang="en-GB" dirty="0" smtClean="0"/>
              <a:t>cryogenic systems</a:t>
            </a:r>
            <a:r>
              <a:rPr lang="en-GB" dirty="0"/>
              <a:t>, certified in conformity with ISO </a:t>
            </a:r>
            <a:r>
              <a:rPr lang="pl-PL" dirty="0" smtClean="0"/>
              <a:t>		</a:t>
            </a:r>
            <a:r>
              <a:rPr lang="en-GB" dirty="0" smtClean="0"/>
              <a:t>9001 </a:t>
            </a:r>
            <a:r>
              <a:rPr lang="en-GB" dirty="0"/>
              <a:t>and </a:t>
            </a:r>
            <a:r>
              <a:rPr lang="en-GB" dirty="0" smtClean="0"/>
              <a:t>ISO 3834</a:t>
            </a:r>
            <a:endParaRPr lang="pl-PL" dirty="0" smtClean="0"/>
          </a:p>
          <a:p>
            <a:endParaRPr lang="pl-PL" dirty="0"/>
          </a:p>
          <a:p>
            <a:r>
              <a:rPr lang="en-GB" dirty="0" smtClean="0"/>
              <a:t>Delivery</a:t>
            </a:r>
            <a:r>
              <a:rPr lang="pl-PL" dirty="0" smtClean="0"/>
              <a:t>:</a:t>
            </a:r>
            <a:r>
              <a:rPr lang="en-GB" dirty="0"/>
              <a:t>	External company certified in conformity with </a:t>
            </a:r>
            <a:r>
              <a:rPr lang="en-GB" dirty="0" smtClean="0"/>
              <a:t>ISO</a:t>
            </a:r>
            <a:r>
              <a:rPr lang="pl-PL" dirty="0" smtClean="0"/>
              <a:t> 		</a:t>
            </a:r>
            <a:r>
              <a:rPr lang="en-GB" dirty="0" smtClean="0"/>
              <a:t>9001</a:t>
            </a:r>
            <a:endParaRPr lang="pl-PL" dirty="0" smtClean="0"/>
          </a:p>
          <a:p>
            <a:r>
              <a:rPr lang="en-GB" dirty="0"/>
              <a:t>		</a:t>
            </a:r>
            <a:endParaRPr lang="pl-PL" dirty="0"/>
          </a:p>
          <a:p>
            <a:r>
              <a:rPr lang="en-GB" dirty="0" smtClean="0"/>
              <a:t>Installation</a:t>
            </a:r>
            <a:r>
              <a:rPr lang="pl-PL" dirty="0"/>
              <a:t>,</a:t>
            </a:r>
            <a:r>
              <a:rPr lang="pl-PL" dirty="0" smtClean="0"/>
              <a:t> </a:t>
            </a:r>
            <a:r>
              <a:rPr lang="en-GB" dirty="0"/>
              <a:t>	External company with at least 10 years of </a:t>
            </a:r>
            <a:r>
              <a:rPr lang="pl-PL" dirty="0" smtClean="0"/>
              <a:t>	</a:t>
            </a:r>
          </a:p>
          <a:p>
            <a:r>
              <a:rPr lang="pl-PL" dirty="0" err="1" smtClean="0"/>
              <a:t>Testing</a:t>
            </a:r>
            <a:r>
              <a:rPr lang="pl-PL" dirty="0" smtClean="0"/>
              <a:t>:		</a:t>
            </a:r>
            <a:r>
              <a:rPr lang="pl-PL" dirty="0" err="1" smtClean="0"/>
              <a:t>confirmed</a:t>
            </a:r>
            <a:r>
              <a:rPr lang="pl-PL" dirty="0" smtClean="0"/>
              <a:t> </a:t>
            </a:r>
            <a:r>
              <a:rPr lang="en-GB" dirty="0" smtClean="0"/>
              <a:t>experience </a:t>
            </a:r>
            <a:r>
              <a:rPr lang="en-GB" dirty="0"/>
              <a:t>in </a:t>
            </a:r>
            <a:r>
              <a:rPr lang="pl-PL" dirty="0" err="1" smtClean="0"/>
              <a:t>installation</a:t>
            </a:r>
            <a:r>
              <a:rPr lang="pl-PL" dirty="0" smtClean="0"/>
              <a:t> and </a:t>
            </a:r>
            <a:r>
              <a:rPr lang="pl-PL" dirty="0" err="1" smtClean="0"/>
              <a:t>testing</a:t>
            </a:r>
            <a:r>
              <a:rPr lang="en-GB" dirty="0" smtClean="0"/>
              <a:t> </a:t>
            </a:r>
            <a:r>
              <a:rPr lang="en-GB" dirty="0"/>
              <a:t>of </a:t>
            </a:r>
            <a:r>
              <a:rPr lang="pl-PL" dirty="0" smtClean="0"/>
              <a:t>		</a:t>
            </a:r>
            <a:r>
              <a:rPr lang="en-GB" dirty="0" smtClean="0"/>
              <a:t>complex cryogenic systems</a:t>
            </a:r>
            <a:r>
              <a:rPr lang="en-GB" dirty="0"/>
              <a:t>, certified in conformity </a:t>
            </a:r>
            <a:r>
              <a:rPr lang="pl-PL" dirty="0" smtClean="0"/>
              <a:t>		</a:t>
            </a:r>
            <a:r>
              <a:rPr lang="en-GB" dirty="0" smtClean="0"/>
              <a:t>with </a:t>
            </a:r>
            <a:r>
              <a:rPr lang="en-GB" dirty="0"/>
              <a:t>ISO </a:t>
            </a:r>
            <a:r>
              <a:rPr lang="en-GB" dirty="0" smtClean="0"/>
              <a:t>9001 </a:t>
            </a:r>
            <a:r>
              <a:rPr lang="en-GB" dirty="0"/>
              <a:t>and </a:t>
            </a:r>
            <a:r>
              <a:rPr lang="en-GB" dirty="0" smtClean="0"/>
              <a:t>ISO </a:t>
            </a:r>
            <a:r>
              <a:rPr lang="en-GB" dirty="0"/>
              <a:t>3834</a:t>
            </a:r>
            <a:endParaRPr lang="pl-PL" dirty="0"/>
          </a:p>
          <a:p>
            <a:endParaRPr lang="pl-PL" dirty="0"/>
          </a:p>
          <a:p>
            <a:r>
              <a:rPr lang="pl-PL" dirty="0"/>
              <a:t> </a:t>
            </a:r>
            <a:endParaRPr lang="pl-PL" dirty="0" smtClean="0"/>
          </a:p>
          <a:p>
            <a:pPr algn="ctr"/>
            <a:endParaRPr lang="pl-PL" dirty="0"/>
          </a:p>
          <a:p>
            <a:pPr algn="ctr"/>
            <a:endParaRPr lang="pl-PL" dirty="0"/>
          </a:p>
        </p:txBody>
      </p:sp>
    </p:spTree>
    <p:extLst>
      <p:ext uri="{BB962C8B-B14F-4D97-AF65-F5344CB8AC3E}">
        <p14:creationId xmlns:p14="http://schemas.microsoft.com/office/powerpoint/2010/main" val="2675403071"/>
      </p:ext>
    </p:extLst>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idx="12"/>
          </p:nvPr>
        </p:nvSpPr>
        <p:spPr/>
        <p:txBody>
          <a:bodyPr/>
          <a:lstStyle/>
          <a:p>
            <a:r>
              <a:rPr lang="pl-PL" dirty="0"/>
              <a:t>LTS2 </a:t>
            </a:r>
            <a:r>
              <a:rPr lang="pl-PL" dirty="0" err="1" smtClean="0"/>
              <a:t>project</a:t>
            </a:r>
            <a:r>
              <a:rPr lang="pl-PL" dirty="0" smtClean="0"/>
              <a:t> </a:t>
            </a:r>
            <a:r>
              <a:rPr lang="pl-PL" dirty="0" err="1" smtClean="0"/>
              <a:t>quality</a:t>
            </a:r>
            <a:r>
              <a:rPr lang="pl-PL" dirty="0" smtClean="0"/>
              <a:t> </a:t>
            </a:r>
            <a:r>
              <a:rPr lang="pl-PL" dirty="0" err="1" smtClean="0"/>
              <a:t>goals</a:t>
            </a:r>
            <a:endParaRPr lang="pl-PL" dirty="0"/>
          </a:p>
        </p:txBody>
      </p:sp>
      <p:sp>
        <p:nvSpPr>
          <p:cNvPr id="5" name="Symbol zastępczy tekstu 4"/>
          <p:cNvSpPr>
            <a:spLocks noGrp="1"/>
          </p:cNvSpPr>
          <p:nvPr>
            <p:ph type="body" idx="10"/>
          </p:nvPr>
        </p:nvSpPr>
        <p:spPr/>
        <p:txBody>
          <a:bodyPr/>
          <a:lstStyle/>
          <a:p>
            <a:endParaRPr lang="pl-PL"/>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078" t="34354" r="24338" b="8711"/>
          <a:stretch/>
        </p:blipFill>
        <p:spPr bwMode="auto">
          <a:xfrm>
            <a:off x="971600" y="1782256"/>
            <a:ext cx="7861466" cy="4880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1881500"/>
      </p:ext>
    </p:extLst>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idx="12"/>
          </p:nvPr>
        </p:nvSpPr>
        <p:spPr/>
        <p:txBody>
          <a:bodyPr/>
          <a:lstStyle/>
          <a:p>
            <a:r>
              <a:rPr lang="en-US" sz="3200" dirty="0" err="1" smtClean="0"/>
              <a:t>Responsibilit</a:t>
            </a:r>
            <a:r>
              <a:rPr lang="pl-PL" sz="3200" dirty="0" smtClean="0"/>
              <a:t>y </a:t>
            </a:r>
            <a:r>
              <a:rPr lang="pl-PL" sz="3200" dirty="0" err="1" smtClean="0"/>
              <a:t>structure</a:t>
            </a:r>
            <a:r>
              <a:rPr lang="en-US" sz="3200" dirty="0" smtClean="0"/>
              <a:t> for the </a:t>
            </a:r>
            <a:r>
              <a:rPr lang="pl-PL" sz="3200" dirty="0" smtClean="0"/>
              <a:t>LTS2 </a:t>
            </a:r>
            <a:r>
              <a:rPr lang="en-US" sz="3200" dirty="0" smtClean="0"/>
              <a:t>project</a:t>
            </a:r>
            <a:r>
              <a:rPr lang="pl-PL" sz="3200" dirty="0" smtClean="0"/>
              <a:t> </a:t>
            </a:r>
            <a:r>
              <a:rPr lang="pl-PL" sz="3200" dirty="0" err="1" smtClean="0"/>
              <a:t>execution</a:t>
            </a:r>
            <a:endParaRPr lang="en-US" sz="3200" dirty="0"/>
          </a:p>
        </p:txBody>
      </p:sp>
      <p:sp>
        <p:nvSpPr>
          <p:cNvPr id="5" name="Symbol zastępczy tekstu 4"/>
          <p:cNvSpPr>
            <a:spLocks noGrp="1"/>
          </p:cNvSpPr>
          <p:nvPr>
            <p:ph type="body" idx="10"/>
          </p:nvPr>
        </p:nvSpPr>
        <p:spPr/>
        <p:txBody>
          <a:bodyPr/>
          <a:lstStyle/>
          <a:p>
            <a:endParaRPr lang="pl-PL"/>
          </a:p>
        </p:txBody>
      </p:sp>
      <p:sp>
        <p:nvSpPr>
          <p:cNvPr id="6" name="Prostokąt 5"/>
          <p:cNvSpPr/>
          <p:nvPr/>
        </p:nvSpPr>
        <p:spPr>
          <a:xfrm>
            <a:off x="708918" y="4412670"/>
            <a:ext cx="2108959" cy="847667"/>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ESS</a:t>
            </a:r>
            <a:endParaRPr lang="pl-PL" dirty="0"/>
          </a:p>
        </p:txBody>
      </p:sp>
      <p:sp>
        <p:nvSpPr>
          <p:cNvPr id="9" name="Prostokąt 8"/>
          <p:cNvSpPr/>
          <p:nvPr/>
        </p:nvSpPr>
        <p:spPr>
          <a:xfrm>
            <a:off x="3583989" y="4408558"/>
            <a:ext cx="2099887" cy="847669"/>
          </a:xfrm>
          <a:prstGeom prst="rect">
            <a:avLst/>
          </a:prstGeom>
          <a:solidFill>
            <a:srgbClr val="A7190E"/>
          </a:solid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W</a:t>
            </a:r>
            <a:r>
              <a:rPr lang="pl-PL" dirty="0" smtClean="0">
                <a:solidFill>
                  <a:schemeClr val="tx1"/>
                </a:solidFill>
              </a:rPr>
              <a:t>UST</a:t>
            </a:r>
            <a:endParaRPr lang="pl-PL" dirty="0">
              <a:solidFill>
                <a:schemeClr val="tx1"/>
              </a:solidFill>
            </a:endParaRPr>
          </a:p>
        </p:txBody>
      </p:sp>
      <p:sp>
        <p:nvSpPr>
          <p:cNvPr id="10" name="Prostokąt 9"/>
          <p:cNvSpPr/>
          <p:nvPr/>
        </p:nvSpPr>
        <p:spPr>
          <a:xfrm>
            <a:off x="6732240" y="4408559"/>
            <a:ext cx="2099887" cy="84766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CONTRACTORS</a:t>
            </a:r>
            <a:endParaRPr lang="pl-PL" dirty="0"/>
          </a:p>
        </p:txBody>
      </p:sp>
      <p:sp>
        <p:nvSpPr>
          <p:cNvPr id="18" name="Prostokąt 17"/>
          <p:cNvSpPr/>
          <p:nvPr/>
        </p:nvSpPr>
        <p:spPr>
          <a:xfrm>
            <a:off x="708918" y="1739508"/>
            <a:ext cx="2108958" cy="9694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Requirements</a:t>
            </a:r>
            <a:r>
              <a:rPr lang="pl-PL" sz="1400" dirty="0" smtClean="0">
                <a:solidFill>
                  <a:schemeClr val="tx1"/>
                </a:solidFill>
              </a:rPr>
              <a:t> for the CDS-LTS2 (</a:t>
            </a:r>
            <a:r>
              <a:rPr lang="pl-PL" sz="1400" dirty="0" err="1" smtClean="0">
                <a:solidFill>
                  <a:schemeClr val="tx1"/>
                </a:solidFill>
              </a:rPr>
              <a:t>specification</a:t>
            </a:r>
            <a:r>
              <a:rPr lang="pl-PL" sz="1400" dirty="0" smtClean="0">
                <a:solidFill>
                  <a:schemeClr val="tx1"/>
                </a:solidFill>
              </a:rPr>
              <a:t>, </a:t>
            </a:r>
            <a:r>
              <a:rPr lang="pl-PL" sz="1400" dirty="0" err="1" smtClean="0">
                <a:solidFill>
                  <a:schemeClr val="tx1"/>
                </a:solidFill>
              </a:rPr>
              <a:t>conceptual</a:t>
            </a:r>
            <a:r>
              <a:rPr lang="pl-PL" sz="1400" dirty="0" smtClean="0">
                <a:solidFill>
                  <a:schemeClr val="tx1"/>
                </a:solidFill>
              </a:rPr>
              <a:t> </a:t>
            </a:r>
            <a:r>
              <a:rPr lang="pl-PL" sz="1400" dirty="0" smtClean="0">
                <a:solidFill>
                  <a:schemeClr val="tx1"/>
                </a:solidFill>
              </a:rPr>
              <a:t>design, </a:t>
            </a:r>
            <a:r>
              <a:rPr lang="pl-PL" sz="1400" dirty="0" err="1" smtClean="0">
                <a:solidFill>
                  <a:schemeClr val="tx1"/>
                </a:solidFill>
              </a:rPr>
              <a:t>requirements</a:t>
            </a:r>
            <a:r>
              <a:rPr lang="pl-PL" sz="1400" dirty="0" smtClean="0">
                <a:solidFill>
                  <a:schemeClr val="tx1"/>
                </a:solidFill>
              </a:rPr>
              <a:t>)</a:t>
            </a:r>
          </a:p>
        </p:txBody>
      </p:sp>
      <p:sp>
        <p:nvSpPr>
          <p:cNvPr id="19" name="Prostokąt 18"/>
          <p:cNvSpPr/>
          <p:nvPr/>
        </p:nvSpPr>
        <p:spPr>
          <a:xfrm>
            <a:off x="3583989" y="1724399"/>
            <a:ext cx="2108958" cy="624481"/>
          </a:xfrm>
          <a:prstGeom prst="rect">
            <a:avLst/>
          </a:prstGeom>
          <a:no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Detailed</a:t>
            </a:r>
            <a:r>
              <a:rPr lang="pl-PL" sz="1400" dirty="0" smtClean="0">
                <a:solidFill>
                  <a:schemeClr val="tx1"/>
                </a:solidFill>
              </a:rPr>
              <a:t> design of the system</a:t>
            </a:r>
          </a:p>
        </p:txBody>
      </p:sp>
      <p:sp>
        <p:nvSpPr>
          <p:cNvPr id="20" name="Prostokąt 19"/>
          <p:cNvSpPr/>
          <p:nvPr/>
        </p:nvSpPr>
        <p:spPr>
          <a:xfrm>
            <a:off x="3574918" y="2420888"/>
            <a:ext cx="2108958" cy="1065011"/>
          </a:xfrm>
          <a:prstGeom prst="rect">
            <a:avLst/>
          </a:prstGeom>
          <a:no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Supervision</a:t>
            </a:r>
            <a:r>
              <a:rPr lang="pl-PL" sz="1400" dirty="0" smtClean="0">
                <a:solidFill>
                  <a:schemeClr val="tx1"/>
                </a:solidFill>
              </a:rPr>
              <a:t> of the system </a:t>
            </a:r>
            <a:r>
              <a:rPr lang="pl-PL" sz="1400" dirty="0" err="1" smtClean="0">
                <a:solidFill>
                  <a:schemeClr val="tx1"/>
                </a:solidFill>
              </a:rPr>
              <a:t>manufacturing</a:t>
            </a:r>
            <a:r>
              <a:rPr lang="pl-PL" sz="1400" dirty="0" smtClean="0">
                <a:solidFill>
                  <a:schemeClr val="tx1"/>
                </a:solidFill>
              </a:rPr>
              <a:t>, </a:t>
            </a:r>
            <a:r>
              <a:rPr lang="pl-PL" sz="1400" dirty="0" err="1" smtClean="0">
                <a:solidFill>
                  <a:schemeClr val="tx1"/>
                </a:solidFill>
              </a:rPr>
              <a:t>transportation</a:t>
            </a:r>
            <a:r>
              <a:rPr lang="pl-PL" sz="1400" dirty="0" smtClean="0">
                <a:solidFill>
                  <a:schemeClr val="tx1"/>
                </a:solidFill>
              </a:rPr>
              <a:t> and </a:t>
            </a:r>
            <a:r>
              <a:rPr lang="pl-PL" sz="1400" dirty="0" err="1" smtClean="0">
                <a:solidFill>
                  <a:schemeClr val="tx1"/>
                </a:solidFill>
              </a:rPr>
              <a:t>installation</a:t>
            </a:r>
            <a:r>
              <a:rPr lang="pl-PL" sz="1400" dirty="0" smtClean="0">
                <a:solidFill>
                  <a:schemeClr val="tx1"/>
                </a:solidFill>
              </a:rPr>
              <a:t> </a:t>
            </a:r>
            <a:endParaRPr lang="pl-PL" sz="1400" dirty="0">
              <a:solidFill>
                <a:schemeClr val="tx1"/>
              </a:solidFill>
            </a:endParaRPr>
          </a:p>
        </p:txBody>
      </p:sp>
      <p:sp>
        <p:nvSpPr>
          <p:cNvPr id="21" name="Prostokąt 20"/>
          <p:cNvSpPr/>
          <p:nvPr/>
        </p:nvSpPr>
        <p:spPr>
          <a:xfrm>
            <a:off x="708919" y="2780928"/>
            <a:ext cx="2108958" cy="70497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Schedules</a:t>
            </a:r>
            <a:r>
              <a:rPr lang="pl-PL" sz="1400" dirty="0" smtClean="0">
                <a:solidFill>
                  <a:schemeClr val="tx1"/>
                </a:solidFill>
              </a:rPr>
              <a:t> </a:t>
            </a:r>
            <a:endParaRPr lang="pl-PL" sz="1400" dirty="0"/>
          </a:p>
        </p:txBody>
      </p:sp>
      <p:cxnSp>
        <p:nvCxnSpPr>
          <p:cNvPr id="12" name="Łącznik prosty ze strzałką 11"/>
          <p:cNvCxnSpPr/>
          <p:nvPr/>
        </p:nvCxnSpPr>
        <p:spPr>
          <a:xfrm>
            <a:off x="2817877" y="1916832"/>
            <a:ext cx="766112" cy="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Łącznik prosty ze strzałką 22"/>
          <p:cNvCxnSpPr>
            <a:endCxn id="19" idx="1"/>
          </p:cNvCxnSpPr>
          <p:nvPr/>
        </p:nvCxnSpPr>
        <p:spPr>
          <a:xfrm flipV="1">
            <a:off x="2817877" y="2036640"/>
            <a:ext cx="766112" cy="1096774"/>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Łącznik prosty ze strzałką 26"/>
          <p:cNvCxnSpPr/>
          <p:nvPr/>
        </p:nvCxnSpPr>
        <p:spPr>
          <a:xfrm>
            <a:off x="2817876" y="3228515"/>
            <a:ext cx="757042" cy="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Prostokąt 29"/>
          <p:cNvSpPr/>
          <p:nvPr/>
        </p:nvSpPr>
        <p:spPr>
          <a:xfrm>
            <a:off x="6732240" y="1724399"/>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Procurement</a:t>
            </a:r>
            <a:endParaRPr lang="en-US" sz="1400" dirty="0">
              <a:solidFill>
                <a:schemeClr val="tx1"/>
              </a:solidFill>
            </a:endParaRPr>
          </a:p>
        </p:txBody>
      </p:sp>
      <p:sp>
        <p:nvSpPr>
          <p:cNvPr id="31" name="Prostokąt 30"/>
          <p:cNvSpPr/>
          <p:nvPr/>
        </p:nvSpPr>
        <p:spPr>
          <a:xfrm>
            <a:off x="6732240" y="2130860"/>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Manufacturing</a:t>
            </a:r>
            <a:endParaRPr lang="pl-PL" sz="1400" dirty="0">
              <a:solidFill>
                <a:schemeClr val="tx1"/>
              </a:solidFill>
            </a:endParaRPr>
          </a:p>
        </p:txBody>
      </p:sp>
      <p:sp>
        <p:nvSpPr>
          <p:cNvPr id="32" name="Prostokąt 31"/>
          <p:cNvSpPr/>
          <p:nvPr/>
        </p:nvSpPr>
        <p:spPr>
          <a:xfrm>
            <a:off x="6723169" y="3897140"/>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Installation </a:t>
            </a:r>
            <a:r>
              <a:rPr lang="pl-PL" sz="1400" dirty="0" err="1" smtClean="0">
                <a:solidFill>
                  <a:schemeClr val="tx1"/>
                </a:solidFill>
              </a:rPr>
              <a:t>incl</a:t>
            </a:r>
            <a:r>
              <a:rPr lang="pl-PL" sz="1400" dirty="0" smtClean="0">
                <a:solidFill>
                  <a:schemeClr val="tx1"/>
                </a:solidFill>
              </a:rPr>
              <a:t>. </a:t>
            </a:r>
            <a:r>
              <a:rPr lang="pl-PL" sz="1400" dirty="0" err="1" smtClean="0">
                <a:solidFill>
                  <a:schemeClr val="tx1"/>
                </a:solidFill>
              </a:rPr>
              <a:t>tests</a:t>
            </a:r>
            <a:endParaRPr lang="pl-PL" sz="1400" dirty="0">
              <a:solidFill>
                <a:schemeClr val="tx1"/>
              </a:solidFill>
            </a:endParaRPr>
          </a:p>
        </p:txBody>
      </p:sp>
      <p:sp>
        <p:nvSpPr>
          <p:cNvPr id="33" name="Prostokąt 32"/>
          <p:cNvSpPr/>
          <p:nvPr/>
        </p:nvSpPr>
        <p:spPr>
          <a:xfrm>
            <a:off x="3574918" y="3582811"/>
            <a:ext cx="2108958" cy="330600"/>
          </a:xfrm>
          <a:prstGeom prst="rect">
            <a:avLst/>
          </a:prstGeom>
          <a:noFill/>
          <a:ln>
            <a:solidFill>
              <a:srgbClr val="A719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Procurement</a:t>
            </a:r>
            <a:endParaRPr lang="en-US" sz="1400" dirty="0">
              <a:solidFill>
                <a:schemeClr val="tx1"/>
              </a:solidFill>
            </a:endParaRPr>
          </a:p>
        </p:txBody>
      </p:sp>
      <p:sp>
        <p:nvSpPr>
          <p:cNvPr id="35" name="Prostokąt 34"/>
          <p:cNvSpPr/>
          <p:nvPr/>
        </p:nvSpPr>
        <p:spPr>
          <a:xfrm>
            <a:off x="6732240" y="2543620"/>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err="1" smtClean="0">
                <a:solidFill>
                  <a:schemeClr val="tx1"/>
                </a:solidFill>
              </a:rPr>
              <a:t>Testing</a:t>
            </a:r>
            <a:endParaRPr lang="pl-PL" sz="1400" dirty="0">
              <a:solidFill>
                <a:schemeClr val="tx1"/>
              </a:solidFill>
            </a:endParaRPr>
          </a:p>
        </p:txBody>
      </p:sp>
      <p:sp>
        <p:nvSpPr>
          <p:cNvPr id="36" name="Prostokąt 35"/>
          <p:cNvSpPr/>
          <p:nvPr/>
        </p:nvSpPr>
        <p:spPr>
          <a:xfrm>
            <a:off x="6723169" y="3488825"/>
            <a:ext cx="2108958" cy="33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Transport</a:t>
            </a:r>
            <a:endParaRPr lang="pl-PL" sz="1400" dirty="0">
              <a:solidFill>
                <a:schemeClr val="tx1"/>
              </a:solidFill>
            </a:endParaRPr>
          </a:p>
        </p:txBody>
      </p:sp>
      <p:cxnSp>
        <p:nvCxnSpPr>
          <p:cNvPr id="37" name="Łącznik prosty ze strzałką 36"/>
          <p:cNvCxnSpPr/>
          <p:nvPr/>
        </p:nvCxnSpPr>
        <p:spPr>
          <a:xfrm flipV="1">
            <a:off x="5692947" y="1889700"/>
            <a:ext cx="1039293" cy="695327"/>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Łącznik prosty ze strzałką 38"/>
          <p:cNvCxnSpPr/>
          <p:nvPr/>
        </p:nvCxnSpPr>
        <p:spPr>
          <a:xfrm flipV="1">
            <a:off x="5692947" y="2227967"/>
            <a:ext cx="1039293" cy="552961"/>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Łącznik prosty ze strzałką 41"/>
          <p:cNvCxnSpPr>
            <a:stCxn id="20" idx="3"/>
          </p:cNvCxnSpPr>
          <p:nvPr/>
        </p:nvCxnSpPr>
        <p:spPr>
          <a:xfrm flipV="1">
            <a:off x="5683876" y="2585027"/>
            <a:ext cx="1039291" cy="368367"/>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Łącznik prosty ze strzałką 45"/>
          <p:cNvCxnSpPr/>
          <p:nvPr/>
        </p:nvCxnSpPr>
        <p:spPr>
          <a:xfrm>
            <a:off x="5683875" y="3318065"/>
            <a:ext cx="1039293" cy="336061"/>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Łącznik prosty ze strzałką 47"/>
          <p:cNvCxnSpPr/>
          <p:nvPr/>
        </p:nvCxnSpPr>
        <p:spPr>
          <a:xfrm>
            <a:off x="5692947" y="3485899"/>
            <a:ext cx="1030220" cy="576542"/>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0" name="Prostokąt 49"/>
          <p:cNvSpPr/>
          <p:nvPr/>
        </p:nvSpPr>
        <p:spPr>
          <a:xfrm>
            <a:off x="708918" y="5589240"/>
            <a:ext cx="2108958" cy="70497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smtClean="0">
                <a:solidFill>
                  <a:schemeClr val="tx1"/>
                </a:solidFill>
              </a:rPr>
              <a:t>System </a:t>
            </a:r>
            <a:r>
              <a:rPr lang="en-US" sz="1400" dirty="0" smtClean="0">
                <a:solidFill>
                  <a:schemeClr val="tx1"/>
                </a:solidFill>
              </a:rPr>
              <a:t>Commission</a:t>
            </a:r>
            <a:r>
              <a:rPr lang="pl-PL" sz="1400" dirty="0" err="1" smtClean="0">
                <a:solidFill>
                  <a:schemeClr val="tx1"/>
                </a:solidFill>
              </a:rPr>
              <a:t>ing</a:t>
            </a:r>
            <a:r>
              <a:rPr lang="en-US" sz="1400" dirty="0" smtClean="0">
                <a:solidFill>
                  <a:schemeClr val="tx1"/>
                </a:solidFill>
              </a:rPr>
              <a:t> </a:t>
            </a:r>
            <a:endParaRPr lang="en-US" sz="1400" dirty="0"/>
          </a:p>
        </p:txBody>
      </p:sp>
      <p:cxnSp>
        <p:nvCxnSpPr>
          <p:cNvPr id="55" name="Łącznik prosty ze strzałką 54"/>
          <p:cNvCxnSpPr>
            <a:stCxn id="33" idx="3"/>
          </p:cNvCxnSpPr>
          <p:nvPr/>
        </p:nvCxnSpPr>
        <p:spPr>
          <a:xfrm flipV="1">
            <a:off x="5683876" y="2708920"/>
            <a:ext cx="1048364" cy="1039191"/>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6" name="Łącznik prosty ze strzałką 65"/>
          <p:cNvCxnSpPr>
            <a:endCxn id="33" idx="1"/>
          </p:cNvCxnSpPr>
          <p:nvPr/>
        </p:nvCxnSpPr>
        <p:spPr>
          <a:xfrm>
            <a:off x="2826947" y="3356992"/>
            <a:ext cx="747971" cy="391119"/>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201573"/>
      </p:ext>
    </p:extLst>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szablon1-PL">
  <a:themeElements>
    <a:clrScheme name="Odcienie szarości">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1_Projekt domyślny">
      <a:majorFont>
        <a:latin typeface="Trebuchet MS"/>
        <a:ea typeface=""/>
        <a:cs typeface=""/>
      </a:majorFont>
      <a:minorFont>
        <a:latin typeface="Trebuchet MS"/>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ojekt domyślny 1">
        <a:dk1>
          <a:srgbClr val="000000"/>
        </a:dk1>
        <a:lt1>
          <a:srgbClr val="FFFFFF"/>
        </a:lt1>
        <a:dk2>
          <a:srgbClr val="FFEBD5"/>
        </a:dk2>
        <a:lt2>
          <a:srgbClr val="78120A"/>
        </a:lt2>
        <a:accent1>
          <a:srgbClr val="E32213"/>
        </a:accent1>
        <a:accent2>
          <a:srgbClr val="FFD3A1"/>
        </a:accent2>
        <a:accent3>
          <a:srgbClr val="FFFFFF"/>
        </a:accent3>
        <a:accent4>
          <a:srgbClr val="000000"/>
        </a:accent4>
        <a:accent5>
          <a:srgbClr val="EFABAA"/>
        </a:accent5>
        <a:accent6>
          <a:srgbClr val="E7BF91"/>
        </a:accent6>
        <a:hlink>
          <a:srgbClr val="FFD9AF"/>
        </a:hlink>
        <a:folHlink>
          <a:srgbClr val="FFB25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936</TotalTime>
  <Words>496</Words>
  <Application>Microsoft Office PowerPoint</Application>
  <PresentationFormat>Pokaz na ekranie (4:3)</PresentationFormat>
  <Paragraphs>170</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szablon1-PL</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tytuł prezentacji</dc:title>
  <dc:creator>Aleksander Łukowicz</dc:creator>
  <cp:lastModifiedBy>Agnieszka Piotrowska</cp:lastModifiedBy>
  <cp:revision>110</cp:revision>
  <dcterms:created xsi:type="dcterms:W3CDTF">2015-03-09T09:58:09Z</dcterms:created>
  <dcterms:modified xsi:type="dcterms:W3CDTF">2017-01-12T09:14:47Z</dcterms:modified>
</cp:coreProperties>
</file>