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57" r:id="rId4"/>
    <p:sldId id="258" r:id="rId5"/>
    <p:sldId id="269" r:id="rId6"/>
    <p:sldId id="259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EC1C2B-DAB0-48F0-B5EA-8956AEAA1964}">
          <p14:sldIdLst>
            <p14:sldId id="256"/>
            <p14:sldId id="270"/>
            <p14:sldId id="257"/>
            <p14:sldId id="258"/>
            <p14:sldId id="269"/>
            <p14:sldId id="2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6" autoAdjust="0"/>
    <p:restoredTop sz="93251" autoAdjust="0"/>
  </p:normalViewPr>
  <p:slideViewPr>
    <p:cSldViewPr>
      <p:cViewPr>
        <p:scale>
          <a:sx n="100" d="100"/>
          <a:sy n="100" d="100"/>
        </p:scale>
        <p:origin x="-233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2016-09-14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2016-09-14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2016-09-14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2016-09-14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2016-09-14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2016-09-14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The Neutron Beam Extraction: Requirements from NSS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Damian Martin Rodriguez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16-09-14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the Session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NSS Requirements (Damian Martin Rodriguez)</a:t>
            </a:r>
          </a:p>
          <a:p>
            <a:r>
              <a:rPr lang="en-US" dirty="0" smtClean="0"/>
              <a:t>NBEX Optics and ‘fast track’ (Iain Sutton)</a:t>
            </a:r>
          </a:p>
          <a:p>
            <a:r>
              <a:rPr lang="en-US" dirty="0" smtClean="0"/>
              <a:t>NBEX Design (Jarich Koning)</a:t>
            </a:r>
          </a:p>
          <a:p>
            <a:r>
              <a:rPr lang="en-US" dirty="0" smtClean="0"/>
              <a:t>Free discussion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39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talk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Introduction: Role of the NBEX </a:t>
            </a:r>
          </a:p>
          <a:p>
            <a:r>
              <a:rPr lang="en-US" dirty="0" smtClean="0"/>
              <a:t>Conditions inside the monolith</a:t>
            </a:r>
          </a:p>
          <a:p>
            <a:r>
              <a:rPr lang="en-US" dirty="0" smtClean="0"/>
              <a:t>Requirements from NSS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Introduction: Neutron Beam Transport System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/>
          <a:lstStyle/>
          <a:p>
            <a:r>
              <a:rPr lang="en-GB" dirty="0" smtClean="0"/>
              <a:t>Beam extraction is a vital part of the Neutron Beam Transport System as it defines the amount of neutrons that can be transported to the sample.</a:t>
            </a:r>
          </a:p>
          <a:p>
            <a:r>
              <a:rPr lang="en-GB" dirty="0" smtClean="0"/>
              <a:t>It is placed in a very difficult environment.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51205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Conditions inside the monolith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Highly irradiated area: The optics inside needs to have low radiation damage during its lifetime.</a:t>
            </a:r>
          </a:p>
          <a:p>
            <a:r>
              <a:rPr lang="en-US" dirty="0" smtClean="0"/>
              <a:t>High temperatures: Radiation induced heat load has to be dissipated with active cooling (water cooling).</a:t>
            </a:r>
          </a:p>
          <a:p>
            <a:r>
              <a:rPr lang="en-US" dirty="0" smtClean="0"/>
              <a:t>High temperature gradients: Differences in temperature with the beam on and off</a:t>
            </a:r>
          </a:p>
          <a:p>
            <a:r>
              <a:rPr lang="en-US" dirty="0" smtClean="0"/>
              <a:t>Interface with Bunker: Installation, maintenance and removal only can be done from a radiologically controlled area (difficulties for </a:t>
            </a:r>
            <a:r>
              <a:rPr lang="en-US" dirty="0" smtClean="0"/>
              <a:t>frequent</a:t>
            </a:r>
            <a:r>
              <a:rPr lang="en-US" dirty="0" smtClean="0"/>
              <a:t> maintenance schedules)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22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from NSS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Space requirements: NBEX need to accommodate an optics design that does not compromise the instrument requirements</a:t>
            </a:r>
          </a:p>
          <a:p>
            <a:r>
              <a:rPr lang="en-US" dirty="0" smtClean="0"/>
              <a:t>Alignment requirements: NBEX needs to allow the correct requirements during installation, operation (linked with temperature induced deformations) and maintenance (mainly in the light shutter).</a:t>
            </a:r>
          </a:p>
          <a:p>
            <a:r>
              <a:rPr lang="en-US" dirty="0" smtClean="0"/>
              <a:t>Temperature requirements: NBEX need to be in a temperature where the supermirrors can operate. Needs to limit the effect of temperature induced deformation (linked with alignment requirements)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2431767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</Template>
  <TotalTime>534</TotalTime>
  <Words>265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 Core Powerpoint</vt:lpstr>
      <vt:lpstr>The Neutron Beam Extraction: Requirements from NSS</vt:lpstr>
      <vt:lpstr>Schedule of the Session</vt:lpstr>
      <vt:lpstr>Outline of the talk</vt:lpstr>
      <vt:lpstr>Introduction: Neutron Beam Transport System</vt:lpstr>
      <vt:lpstr>Conditions inside the monolith</vt:lpstr>
      <vt:lpstr>Requirements from NSS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Neutron Beam Extraction System: Current Status</dc:title>
  <dc:creator>Damian Martin Rodriguez</dc:creator>
  <cp:lastModifiedBy>Damian Martin Rodriguez</cp:lastModifiedBy>
  <cp:revision>25</cp:revision>
  <dcterms:created xsi:type="dcterms:W3CDTF">2016-09-01T07:28:37Z</dcterms:created>
  <dcterms:modified xsi:type="dcterms:W3CDTF">2016-09-14T07:58:21Z</dcterms:modified>
</cp:coreProperties>
</file>