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6" autoAdjust="0"/>
    <p:restoredTop sz="93251" autoAdjust="0"/>
  </p:normalViewPr>
  <p:slideViewPr>
    <p:cSldViewPr>
      <p:cViewPr>
        <p:scale>
          <a:sx n="125" d="100"/>
          <a:sy n="125" d="100"/>
        </p:scale>
        <p:origin x="-240" y="-1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46F1A-D22D-4F48-95C2-9D6EB6D40822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7CC9C-44F5-1F45-914A-1CA4FC6D8E96}">
      <dgm:prSet phldrT="[Text]"/>
      <dgm:spPr/>
      <dgm:t>
        <a:bodyPr/>
        <a:lstStyle/>
        <a:p>
          <a:r>
            <a:rPr lang="en-US" dirty="0" smtClean="0"/>
            <a:t>ESH</a:t>
          </a:r>
          <a:endParaRPr lang="en-US" dirty="0"/>
        </a:p>
      </dgm:t>
    </dgm:pt>
    <dgm:pt modelId="{0B126B38-5B7B-5C42-9651-B0F2CFEB4C8D}" type="parTrans" cxnId="{C2C1385A-C5EC-6C47-9A1C-2AD9A0DE549B}">
      <dgm:prSet/>
      <dgm:spPr/>
      <dgm:t>
        <a:bodyPr/>
        <a:lstStyle/>
        <a:p>
          <a:endParaRPr lang="en-US"/>
        </a:p>
      </dgm:t>
    </dgm:pt>
    <dgm:pt modelId="{E2C8F3DF-B06B-764C-B347-BB02F61F07ED}" type="sibTrans" cxnId="{C2C1385A-C5EC-6C47-9A1C-2AD9A0DE549B}">
      <dgm:prSet/>
      <dgm:spPr/>
      <dgm:t>
        <a:bodyPr/>
        <a:lstStyle/>
        <a:p>
          <a:endParaRPr lang="en-US"/>
        </a:p>
      </dgm:t>
    </dgm:pt>
    <dgm:pt modelId="{EAE74040-4D24-B14C-B27E-907F8EA4DFFA}">
      <dgm:prSet phldrT="[Text]"/>
      <dgm:spPr/>
      <dgm:t>
        <a:bodyPr/>
        <a:lstStyle/>
        <a:p>
          <a:r>
            <a:rPr lang="en-US" dirty="0" smtClean="0"/>
            <a:t>Project Management</a:t>
          </a:r>
        </a:p>
      </dgm:t>
    </dgm:pt>
    <dgm:pt modelId="{21A91463-F854-4247-906E-40FB056C22D2}" type="parTrans" cxnId="{E25C8BA1-BAD1-304C-9FEB-B08E3CA85F9C}">
      <dgm:prSet/>
      <dgm:spPr/>
      <dgm:t>
        <a:bodyPr/>
        <a:lstStyle/>
        <a:p>
          <a:endParaRPr lang="en-US"/>
        </a:p>
      </dgm:t>
    </dgm:pt>
    <dgm:pt modelId="{DD479D75-37D8-8444-A365-82C470E4D98F}" type="sibTrans" cxnId="{E25C8BA1-BAD1-304C-9FEB-B08E3CA85F9C}">
      <dgm:prSet/>
      <dgm:spPr/>
      <dgm:t>
        <a:bodyPr/>
        <a:lstStyle/>
        <a:p>
          <a:endParaRPr lang="en-US"/>
        </a:p>
      </dgm:t>
    </dgm:pt>
    <dgm:pt modelId="{05C57FAC-AD4A-1240-831D-09B5946665D8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888282FE-43AE-054B-B557-61B8887493C8}" type="parTrans" cxnId="{A48355B4-889C-144D-A9D9-82F6C420E173}">
      <dgm:prSet/>
      <dgm:spPr/>
      <dgm:t>
        <a:bodyPr/>
        <a:lstStyle/>
        <a:p>
          <a:endParaRPr lang="en-US"/>
        </a:p>
      </dgm:t>
    </dgm:pt>
    <dgm:pt modelId="{82ADA2D4-4A17-2D49-9BC0-DDB9F8DE109B}" type="sibTrans" cxnId="{A48355B4-889C-144D-A9D9-82F6C420E173}">
      <dgm:prSet/>
      <dgm:spPr/>
      <dgm:t>
        <a:bodyPr/>
        <a:lstStyle/>
        <a:p>
          <a:endParaRPr lang="en-US"/>
        </a:p>
      </dgm:t>
    </dgm:pt>
    <dgm:pt modelId="{7D5386F2-E82F-C942-A350-6E41BBF77569}">
      <dgm:prSet phldrT="[Text]"/>
      <dgm:spPr/>
      <dgm:t>
        <a:bodyPr/>
        <a:lstStyle/>
        <a:p>
          <a:r>
            <a:rPr lang="en-US" dirty="0" smtClean="0"/>
            <a:t>Q</a:t>
          </a:r>
          <a:endParaRPr lang="en-US" dirty="0"/>
        </a:p>
      </dgm:t>
    </dgm:pt>
    <dgm:pt modelId="{68298A8F-32CE-164D-AC34-5C1B818335BC}" type="parTrans" cxnId="{415D3CE8-5670-0B49-B3AE-06AE9ABFF879}">
      <dgm:prSet/>
      <dgm:spPr/>
      <dgm:t>
        <a:bodyPr/>
        <a:lstStyle/>
        <a:p>
          <a:endParaRPr lang="en-US"/>
        </a:p>
      </dgm:t>
    </dgm:pt>
    <dgm:pt modelId="{B163346B-318B-E14A-8893-FA6586A6C255}" type="sibTrans" cxnId="{415D3CE8-5670-0B49-B3AE-06AE9ABFF879}">
      <dgm:prSet/>
      <dgm:spPr/>
      <dgm:t>
        <a:bodyPr/>
        <a:lstStyle/>
        <a:p>
          <a:endParaRPr lang="en-US"/>
        </a:p>
      </dgm:t>
    </dgm:pt>
    <dgm:pt modelId="{812B1AC9-B9ED-EE42-B286-36E06C7C18B4}">
      <dgm:prSet phldrT="[Text]"/>
      <dgm:spPr/>
      <dgm:t>
        <a:bodyPr/>
        <a:lstStyle/>
        <a:p>
          <a:r>
            <a:rPr lang="en-US" dirty="0" smtClean="0"/>
            <a:t>QA process</a:t>
          </a:r>
          <a:endParaRPr lang="en-US" dirty="0"/>
        </a:p>
      </dgm:t>
    </dgm:pt>
    <dgm:pt modelId="{BC3B1484-9855-B440-A35B-8E617C9E8AA5}" type="parTrans" cxnId="{40CECA56-432F-4440-90B1-9E73FB7FBE27}">
      <dgm:prSet/>
      <dgm:spPr/>
      <dgm:t>
        <a:bodyPr/>
        <a:lstStyle/>
        <a:p>
          <a:endParaRPr lang="en-US"/>
        </a:p>
      </dgm:t>
    </dgm:pt>
    <dgm:pt modelId="{103411D5-BFD0-0447-A4A7-A1E3435A78A9}" type="sibTrans" cxnId="{40CECA56-432F-4440-90B1-9E73FB7FBE27}">
      <dgm:prSet/>
      <dgm:spPr/>
      <dgm:t>
        <a:bodyPr/>
        <a:lstStyle/>
        <a:p>
          <a:endParaRPr lang="en-US"/>
        </a:p>
      </dgm:t>
    </dgm:pt>
    <dgm:pt modelId="{ED746F8C-0617-D344-9C83-29D6C066D4F1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7FCE7378-4823-2043-8787-A6C4DE14077D}" type="parTrans" cxnId="{9B493F0B-2FD4-8046-A3CC-3D15AD8A7269}">
      <dgm:prSet/>
      <dgm:spPr/>
      <dgm:t>
        <a:bodyPr/>
        <a:lstStyle/>
        <a:p>
          <a:endParaRPr lang="en-US"/>
        </a:p>
      </dgm:t>
    </dgm:pt>
    <dgm:pt modelId="{CC1C3D57-CF33-004E-A518-CE4E9E3DB00B}" type="sibTrans" cxnId="{9B493F0B-2FD4-8046-A3CC-3D15AD8A7269}">
      <dgm:prSet/>
      <dgm:spPr/>
      <dgm:t>
        <a:bodyPr/>
        <a:lstStyle/>
        <a:p>
          <a:endParaRPr lang="en-US"/>
        </a:p>
      </dgm:t>
    </dgm:pt>
    <dgm:pt modelId="{90DF3F3B-032C-2E4D-8F1B-E2FEA2763B84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31A72A24-7212-6D44-9410-AE9C92B07F89}" type="parTrans" cxnId="{42BBD560-E924-F249-AF97-59A6EDD7BA30}">
      <dgm:prSet/>
      <dgm:spPr/>
      <dgm:t>
        <a:bodyPr/>
        <a:lstStyle/>
        <a:p>
          <a:endParaRPr lang="en-US"/>
        </a:p>
      </dgm:t>
    </dgm:pt>
    <dgm:pt modelId="{6F2AF225-8638-3C43-BA65-4B9DC89B7EA8}" type="sibTrans" cxnId="{42BBD560-E924-F249-AF97-59A6EDD7BA30}">
      <dgm:prSet/>
      <dgm:spPr/>
      <dgm:t>
        <a:bodyPr/>
        <a:lstStyle/>
        <a:p>
          <a:endParaRPr lang="en-US"/>
        </a:p>
      </dgm:t>
    </dgm:pt>
    <dgm:pt modelId="{D443F22E-7E05-1B48-B651-214E5B6427F8}">
      <dgm:prSet phldrT="[Text]"/>
      <dgm:spPr/>
      <dgm:t>
        <a:bodyPr/>
        <a:lstStyle/>
        <a:p>
          <a:r>
            <a:rPr lang="en-US" dirty="0" smtClean="0"/>
            <a:t>System Descriptions</a:t>
          </a:r>
          <a:endParaRPr lang="en-US" dirty="0"/>
        </a:p>
      </dgm:t>
    </dgm:pt>
    <dgm:pt modelId="{167FFC93-54F2-5E4A-90B7-550B8FB41B33}" type="parTrans" cxnId="{A480D030-5FAD-9341-8D0D-E2B4C4D319E5}">
      <dgm:prSet/>
      <dgm:spPr/>
      <dgm:t>
        <a:bodyPr/>
        <a:lstStyle/>
        <a:p>
          <a:endParaRPr lang="en-US"/>
        </a:p>
      </dgm:t>
    </dgm:pt>
    <dgm:pt modelId="{61C00141-55E2-844E-91B5-FE09E29A26B1}" type="sibTrans" cxnId="{A480D030-5FAD-9341-8D0D-E2B4C4D319E5}">
      <dgm:prSet/>
      <dgm:spPr/>
      <dgm:t>
        <a:bodyPr/>
        <a:lstStyle/>
        <a:p>
          <a:endParaRPr lang="en-US"/>
        </a:p>
      </dgm:t>
    </dgm:pt>
    <dgm:pt modelId="{1F8AD1D6-E805-384D-9751-B57D6C9372FF}">
      <dgm:prSet phldrT="[Text]"/>
      <dgm:spPr/>
      <dgm:t>
        <a:bodyPr/>
        <a:lstStyle/>
        <a:p>
          <a:r>
            <a:rPr lang="en-US" dirty="0" smtClean="0"/>
            <a:t>Production of Application</a:t>
          </a:r>
          <a:endParaRPr lang="en-US" dirty="0"/>
        </a:p>
      </dgm:t>
    </dgm:pt>
    <dgm:pt modelId="{7F077737-A50C-624B-B0C9-8FF9AE7FAC56}" type="parTrans" cxnId="{364C464B-FE75-3D46-A6A1-67DC4476CC83}">
      <dgm:prSet/>
      <dgm:spPr/>
      <dgm:t>
        <a:bodyPr/>
        <a:lstStyle/>
        <a:p>
          <a:endParaRPr lang="en-US"/>
        </a:p>
      </dgm:t>
    </dgm:pt>
    <dgm:pt modelId="{FFEEAE25-B038-BB48-8231-A22F5560F27D}" type="sibTrans" cxnId="{364C464B-FE75-3D46-A6A1-67DC4476CC83}">
      <dgm:prSet/>
      <dgm:spPr/>
      <dgm:t>
        <a:bodyPr/>
        <a:lstStyle/>
        <a:p>
          <a:endParaRPr lang="en-US"/>
        </a:p>
      </dgm:t>
    </dgm:pt>
    <dgm:pt modelId="{A8BA4B98-0582-C340-86E6-0EB19216E023}">
      <dgm:prSet phldrT="[Text]"/>
      <dgm:spPr/>
      <dgm:t>
        <a:bodyPr/>
        <a:lstStyle/>
        <a:p>
          <a:r>
            <a:rPr lang="en-US" dirty="0" smtClean="0"/>
            <a:t>Self assessment Report</a:t>
          </a:r>
          <a:endParaRPr lang="en-US" dirty="0"/>
        </a:p>
      </dgm:t>
    </dgm:pt>
    <dgm:pt modelId="{EB8ED8A7-A373-6343-84CC-2681F9D104BC}" type="parTrans" cxnId="{D96854A0-53A8-034D-B330-DDA4443953B9}">
      <dgm:prSet/>
      <dgm:spPr/>
      <dgm:t>
        <a:bodyPr/>
        <a:lstStyle/>
        <a:p>
          <a:endParaRPr lang="en-US"/>
        </a:p>
      </dgm:t>
    </dgm:pt>
    <dgm:pt modelId="{2034C315-B416-5245-9397-0BE43C124ACF}" type="sibTrans" cxnId="{D96854A0-53A8-034D-B330-DDA4443953B9}">
      <dgm:prSet/>
      <dgm:spPr/>
      <dgm:t>
        <a:bodyPr/>
        <a:lstStyle/>
        <a:p>
          <a:endParaRPr lang="en-US"/>
        </a:p>
      </dgm:t>
    </dgm:pt>
    <dgm:pt modelId="{13BF65C6-E353-A54E-A91E-799A4CAC20F4}">
      <dgm:prSet phldrT="[Text]"/>
      <dgm:spPr/>
      <dgm:t>
        <a:bodyPr/>
        <a:lstStyle/>
        <a:p>
          <a:r>
            <a:rPr lang="en-US" dirty="0" smtClean="0"/>
            <a:t>System Engineering</a:t>
          </a:r>
          <a:endParaRPr lang="en-US" dirty="0"/>
        </a:p>
      </dgm:t>
    </dgm:pt>
    <dgm:pt modelId="{F8FC229A-7627-4346-9C13-2191AA7147DD}" type="parTrans" cxnId="{B7B92A18-1F92-CD44-A93C-37820B3B09CF}">
      <dgm:prSet/>
      <dgm:spPr/>
      <dgm:t>
        <a:bodyPr/>
        <a:lstStyle/>
        <a:p>
          <a:endParaRPr lang="en-US"/>
        </a:p>
      </dgm:t>
    </dgm:pt>
    <dgm:pt modelId="{4D6F66F1-0C57-2042-B9EE-F32D39AA41C2}" type="sibTrans" cxnId="{B7B92A18-1F92-CD44-A93C-37820B3B09CF}">
      <dgm:prSet/>
      <dgm:spPr/>
      <dgm:t>
        <a:bodyPr/>
        <a:lstStyle/>
        <a:p>
          <a:endParaRPr lang="en-US"/>
        </a:p>
      </dgm:t>
    </dgm:pt>
    <dgm:pt modelId="{AA7425E0-45B4-184C-BCC6-83D9293FCFD2}">
      <dgm:prSet phldrT="[Text]"/>
      <dgm:spPr/>
      <dgm:t>
        <a:bodyPr/>
        <a:lstStyle/>
        <a:p>
          <a:r>
            <a:rPr lang="en-US" dirty="0" smtClean="0"/>
            <a:t>Requirements</a:t>
          </a:r>
          <a:endParaRPr lang="en-US" dirty="0"/>
        </a:p>
      </dgm:t>
    </dgm:pt>
    <dgm:pt modelId="{5BEFFC69-718A-D946-A6E6-B723A70ABABF}" type="parTrans" cxnId="{7685FF0A-6889-DF4E-BE4D-E33EF8526A90}">
      <dgm:prSet/>
      <dgm:spPr/>
      <dgm:t>
        <a:bodyPr/>
        <a:lstStyle/>
        <a:p>
          <a:endParaRPr lang="en-US"/>
        </a:p>
      </dgm:t>
    </dgm:pt>
    <dgm:pt modelId="{2007DC50-6DF7-3648-845D-4A29847FA660}" type="sibTrans" cxnId="{7685FF0A-6889-DF4E-BE4D-E33EF8526A90}">
      <dgm:prSet/>
      <dgm:spPr/>
      <dgm:t>
        <a:bodyPr/>
        <a:lstStyle/>
        <a:p>
          <a:endParaRPr lang="en-US"/>
        </a:p>
      </dgm:t>
    </dgm:pt>
    <dgm:pt modelId="{EB78B38B-3B6B-1042-A20A-95AE8ECEB7B0}">
      <dgm:prSet phldrT="[Text]"/>
      <dgm:spPr/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4DAC60DE-5F50-0C41-911C-B1BD2CAF51C3}" type="parTrans" cxnId="{68E72468-090D-964B-AC52-0B65976D06A3}">
      <dgm:prSet/>
      <dgm:spPr/>
      <dgm:t>
        <a:bodyPr/>
        <a:lstStyle/>
        <a:p>
          <a:endParaRPr lang="en-US"/>
        </a:p>
      </dgm:t>
    </dgm:pt>
    <dgm:pt modelId="{D834F1D8-F3D1-F443-923A-09E8176565D9}" type="sibTrans" cxnId="{68E72468-090D-964B-AC52-0B65976D06A3}">
      <dgm:prSet/>
      <dgm:spPr/>
      <dgm:t>
        <a:bodyPr/>
        <a:lstStyle/>
        <a:p>
          <a:endParaRPr lang="en-US"/>
        </a:p>
      </dgm:t>
    </dgm:pt>
    <dgm:pt modelId="{695D38FD-2ECF-9949-920B-AB95A07FD46E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24CC8AF2-E04E-0447-B9CA-1C37462D021C}" type="parTrans" cxnId="{C77ECE47-C81C-D34E-86D5-1AF0E321F8A2}">
      <dgm:prSet/>
      <dgm:spPr/>
      <dgm:t>
        <a:bodyPr/>
        <a:lstStyle/>
        <a:p>
          <a:endParaRPr lang="en-US"/>
        </a:p>
      </dgm:t>
    </dgm:pt>
    <dgm:pt modelId="{D2F4F805-7388-DC40-B936-BF79688BF0AE}" type="sibTrans" cxnId="{C77ECE47-C81C-D34E-86D5-1AF0E321F8A2}">
      <dgm:prSet/>
      <dgm:spPr/>
      <dgm:t>
        <a:bodyPr/>
        <a:lstStyle/>
        <a:p>
          <a:endParaRPr lang="en-US"/>
        </a:p>
      </dgm:t>
    </dgm:pt>
    <dgm:pt modelId="{B69F2C56-B59D-9B41-9B70-326B727D5CFB}">
      <dgm:prSet phldrT="[Text]"/>
      <dgm:spPr/>
      <dgm:t>
        <a:bodyPr/>
        <a:lstStyle/>
        <a:p>
          <a:r>
            <a:rPr lang="en-US" dirty="0" smtClean="0"/>
            <a:t>References</a:t>
          </a:r>
          <a:endParaRPr lang="en-US" dirty="0"/>
        </a:p>
      </dgm:t>
    </dgm:pt>
    <dgm:pt modelId="{06059715-76A0-C04E-A2EC-FF913D1767D3}" type="parTrans" cxnId="{160099D7-D9D3-EB4B-B659-01EE4815CD6F}">
      <dgm:prSet/>
      <dgm:spPr/>
      <dgm:t>
        <a:bodyPr/>
        <a:lstStyle/>
        <a:p>
          <a:endParaRPr lang="en-US"/>
        </a:p>
      </dgm:t>
    </dgm:pt>
    <dgm:pt modelId="{C847136F-2D20-5E41-B6A6-35A8687AC0D4}" type="sibTrans" cxnId="{160099D7-D9D3-EB4B-B659-01EE4815CD6F}">
      <dgm:prSet/>
      <dgm:spPr/>
      <dgm:t>
        <a:bodyPr/>
        <a:lstStyle/>
        <a:p>
          <a:endParaRPr lang="en-US"/>
        </a:p>
      </dgm:t>
    </dgm:pt>
    <dgm:pt modelId="{CB4206D0-6D15-674A-BAF8-8DECE6AEC94E}" type="pres">
      <dgm:prSet presAssocID="{E3946F1A-D22D-4F48-95C2-9D6EB6D408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0EE543-8CE5-FE41-9775-B72C7D051DC7}" type="pres">
      <dgm:prSet presAssocID="{CE87CC9C-44F5-1F45-914A-1CA4FC6D8E96}" presName="root" presStyleCnt="0"/>
      <dgm:spPr/>
    </dgm:pt>
    <dgm:pt modelId="{10DC3A32-2FFD-6E41-9969-23853648106A}" type="pres">
      <dgm:prSet presAssocID="{CE87CC9C-44F5-1F45-914A-1CA4FC6D8E96}" presName="rootComposite" presStyleCnt="0"/>
      <dgm:spPr/>
    </dgm:pt>
    <dgm:pt modelId="{8F5543FF-91BC-D14F-A9B7-25BA5BF50E94}" type="pres">
      <dgm:prSet presAssocID="{CE87CC9C-44F5-1F45-914A-1CA4FC6D8E96}" presName="rootText" presStyleLbl="node1" presStyleIdx="0" presStyleCnt="3"/>
      <dgm:spPr/>
    </dgm:pt>
    <dgm:pt modelId="{52EBFABF-8F52-BD40-917D-E4AFAA0B5D0A}" type="pres">
      <dgm:prSet presAssocID="{CE87CC9C-44F5-1F45-914A-1CA4FC6D8E96}" presName="rootConnector" presStyleLbl="node1" presStyleIdx="0" presStyleCnt="3"/>
      <dgm:spPr/>
    </dgm:pt>
    <dgm:pt modelId="{9A525D47-2148-F24F-B843-861FF15A524E}" type="pres">
      <dgm:prSet presAssocID="{CE87CC9C-44F5-1F45-914A-1CA4FC6D8E96}" presName="childShape" presStyleCnt="0"/>
      <dgm:spPr/>
    </dgm:pt>
    <dgm:pt modelId="{3F70A599-6058-B148-BB50-62EC166AA258}" type="pres">
      <dgm:prSet presAssocID="{21A91463-F854-4247-906E-40FB056C22D2}" presName="Name13" presStyleLbl="parChTrans1D2" presStyleIdx="0" presStyleCnt="12"/>
      <dgm:spPr/>
    </dgm:pt>
    <dgm:pt modelId="{2DFC41DB-CB06-EC49-9E2B-1F476AB3180A}" type="pres">
      <dgm:prSet presAssocID="{EAE74040-4D24-B14C-B27E-907F8EA4DFFA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A386F-7BC5-B24A-9E5A-78E592C1696E}" type="pres">
      <dgm:prSet presAssocID="{888282FE-43AE-054B-B557-61B8887493C8}" presName="Name13" presStyleLbl="parChTrans1D2" presStyleIdx="1" presStyleCnt="12"/>
      <dgm:spPr/>
    </dgm:pt>
    <dgm:pt modelId="{C4CEB149-6DF5-8D44-80AC-FBBF4C24E2C1}" type="pres">
      <dgm:prSet presAssocID="{05C57FAC-AD4A-1240-831D-09B5946665D8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383E9-F9B8-D549-9733-ECADC9F4057A}" type="pres">
      <dgm:prSet presAssocID="{31A72A24-7212-6D44-9410-AE9C92B07F89}" presName="Name13" presStyleLbl="parChTrans1D2" presStyleIdx="2" presStyleCnt="12"/>
      <dgm:spPr/>
    </dgm:pt>
    <dgm:pt modelId="{1458C880-1649-A041-9075-C24C128D3706}" type="pres">
      <dgm:prSet presAssocID="{90DF3F3B-032C-2E4D-8F1B-E2FEA2763B84}" presName="childText" presStyleLbl="bgAcc1" presStyleIdx="2" presStyleCnt="12">
        <dgm:presLayoutVars>
          <dgm:bulletEnabled val="1"/>
        </dgm:presLayoutVars>
      </dgm:prSet>
      <dgm:spPr/>
    </dgm:pt>
    <dgm:pt modelId="{DA08E6E2-5240-D549-8E71-B374E0109F03}" type="pres">
      <dgm:prSet presAssocID="{167FFC93-54F2-5E4A-90B7-550B8FB41B33}" presName="Name13" presStyleLbl="parChTrans1D2" presStyleIdx="3" presStyleCnt="12"/>
      <dgm:spPr/>
    </dgm:pt>
    <dgm:pt modelId="{26AEF51C-1A5E-1D4F-AC51-1D487F56F2F3}" type="pres">
      <dgm:prSet presAssocID="{D443F22E-7E05-1B48-B651-214E5B6427F8}" presName="childText" presStyleLbl="bgAcc1" presStyleIdx="3" presStyleCnt="12">
        <dgm:presLayoutVars>
          <dgm:bulletEnabled val="1"/>
        </dgm:presLayoutVars>
      </dgm:prSet>
      <dgm:spPr/>
    </dgm:pt>
    <dgm:pt modelId="{FA7CAC6D-55B2-7349-AE77-79863A6DC64E}" type="pres">
      <dgm:prSet presAssocID="{7F077737-A50C-624B-B0C9-8FF9AE7FAC56}" presName="Name13" presStyleLbl="parChTrans1D2" presStyleIdx="4" presStyleCnt="12"/>
      <dgm:spPr/>
    </dgm:pt>
    <dgm:pt modelId="{13BD8E67-051F-C945-813D-EACBF6996B16}" type="pres">
      <dgm:prSet presAssocID="{1F8AD1D6-E805-384D-9751-B57D6C9372FF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A2186-6D4D-484D-A5CB-1DC2BA5605D5}" type="pres">
      <dgm:prSet presAssocID="{7D5386F2-E82F-C942-A350-6E41BBF77569}" presName="root" presStyleCnt="0"/>
      <dgm:spPr/>
    </dgm:pt>
    <dgm:pt modelId="{EE788279-8F66-9F49-B398-EB0972CAF24D}" type="pres">
      <dgm:prSet presAssocID="{7D5386F2-E82F-C942-A350-6E41BBF77569}" presName="rootComposite" presStyleCnt="0"/>
      <dgm:spPr/>
    </dgm:pt>
    <dgm:pt modelId="{A1A05DA9-081A-B240-904B-7E121B8316BC}" type="pres">
      <dgm:prSet presAssocID="{7D5386F2-E82F-C942-A350-6E41BBF77569}" presName="rootText" presStyleLbl="node1" presStyleIdx="1" presStyleCnt="3"/>
      <dgm:spPr/>
    </dgm:pt>
    <dgm:pt modelId="{0AE05BD5-FC53-2B4B-AF81-06A748E18DB9}" type="pres">
      <dgm:prSet presAssocID="{7D5386F2-E82F-C942-A350-6E41BBF77569}" presName="rootConnector" presStyleLbl="node1" presStyleIdx="1" presStyleCnt="3"/>
      <dgm:spPr/>
    </dgm:pt>
    <dgm:pt modelId="{1CE684A2-A779-8141-B38C-9D20E98137FC}" type="pres">
      <dgm:prSet presAssocID="{7D5386F2-E82F-C942-A350-6E41BBF77569}" presName="childShape" presStyleCnt="0"/>
      <dgm:spPr/>
    </dgm:pt>
    <dgm:pt modelId="{E6D8B986-D466-C447-BC92-ADBB2442983A}" type="pres">
      <dgm:prSet presAssocID="{BC3B1484-9855-B440-A35B-8E617C9E8AA5}" presName="Name13" presStyleLbl="parChTrans1D2" presStyleIdx="5" presStyleCnt="12"/>
      <dgm:spPr/>
    </dgm:pt>
    <dgm:pt modelId="{E648C9C2-F306-4447-B85F-3F31E2E06326}" type="pres">
      <dgm:prSet presAssocID="{812B1AC9-B9ED-EE42-B286-36E06C7C18B4}" presName="childText" presStyleLbl="bgAcc1" presStyleIdx="5" presStyleCnt="12">
        <dgm:presLayoutVars>
          <dgm:bulletEnabled val="1"/>
        </dgm:presLayoutVars>
      </dgm:prSet>
      <dgm:spPr/>
    </dgm:pt>
    <dgm:pt modelId="{BA50A57E-D97D-2341-BBEA-438EFD6DCBEE}" type="pres">
      <dgm:prSet presAssocID="{7FCE7378-4823-2043-8787-A6C4DE14077D}" presName="Name13" presStyleLbl="parChTrans1D2" presStyleIdx="6" presStyleCnt="12"/>
      <dgm:spPr/>
    </dgm:pt>
    <dgm:pt modelId="{C8BD5660-EBD2-E842-A309-A5B83CAF089A}" type="pres">
      <dgm:prSet presAssocID="{ED746F8C-0617-D344-9C83-29D6C066D4F1}" presName="childText" presStyleLbl="bgAcc1" presStyleIdx="6" presStyleCnt="12">
        <dgm:presLayoutVars>
          <dgm:bulletEnabled val="1"/>
        </dgm:presLayoutVars>
      </dgm:prSet>
      <dgm:spPr/>
    </dgm:pt>
    <dgm:pt modelId="{8A55B0DB-EB25-8A44-93F8-E4D442577BA9}" type="pres">
      <dgm:prSet presAssocID="{EB8ED8A7-A373-6343-84CC-2681F9D104BC}" presName="Name13" presStyleLbl="parChTrans1D2" presStyleIdx="7" presStyleCnt="12"/>
      <dgm:spPr/>
    </dgm:pt>
    <dgm:pt modelId="{3E7501E7-20FF-8045-9E91-48A5C4A3146A}" type="pres">
      <dgm:prSet presAssocID="{A8BA4B98-0582-C340-86E6-0EB19216E023}" presName="childText" presStyleLbl="bgAcc1" presStyleIdx="7" presStyleCnt="12">
        <dgm:presLayoutVars>
          <dgm:bulletEnabled val="1"/>
        </dgm:presLayoutVars>
      </dgm:prSet>
      <dgm:spPr/>
    </dgm:pt>
    <dgm:pt modelId="{AF2F4273-B5C1-1549-A550-B1AE768D64A3}" type="pres">
      <dgm:prSet presAssocID="{06059715-76A0-C04E-A2EC-FF913D1767D3}" presName="Name13" presStyleLbl="parChTrans1D2" presStyleIdx="8" presStyleCnt="12"/>
      <dgm:spPr/>
    </dgm:pt>
    <dgm:pt modelId="{A7C46808-26A6-DD4B-BD78-4CFD6C8C5A2C}" type="pres">
      <dgm:prSet presAssocID="{B69F2C56-B59D-9B41-9B70-326B727D5CFB}" presName="childText" presStyleLbl="bgAcc1" presStyleIdx="8" presStyleCnt="12">
        <dgm:presLayoutVars>
          <dgm:bulletEnabled val="1"/>
        </dgm:presLayoutVars>
      </dgm:prSet>
      <dgm:spPr/>
    </dgm:pt>
    <dgm:pt modelId="{6C958FFE-66D0-BD41-8FAE-D5E04437CCDB}" type="pres">
      <dgm:prSet presAssocID="{13BF65C6-E353-A54E-A91E-799A4CAC20F4}" presName="root" presStyleCnt="0"/>
      <dgm:spPr/>
    </dgm:pt>
    <dgm:pt modelId="{D1407EA3-9D87-0A49-A23E-B332E29A724F}" type="pres">
      <dgm:prSet presAssocID="{13BF65C6-E353-A54E-A91E-799A4CAC20F4}" presName="rootComposite" presStyleCnt="0"/>
      <dgm:spPr/>
    </dgm:pt>
    <dgm:pt modelId="{CB12D98B-E07C-6749-A3EA-37CDDD127F59}" type="pres">
      <dgm:prSet presAssocID="{13BF65C6-E353-A54E-A91E-799A4CAC20F4}" presName="rootText" presStyleLbl="node1" presStyleIdx="2" presStyleCnt="3"/>
      <dgm:spPr/>
      <dgm:t>
        <a:bodyPr/>
        <a:lstStyle/>
        <a:p>
          <a:endParaRPr lang="en-US"/>
        </a:p>
      </dgm:t>
    </dgm:pt>
    <dgm:pt modelId="{7E63B54B-2CED-BE43-9871-461842217F66}" type="pres">
      <dgm:prSet presAssocID="{13BF65C6-E353-A54E-A91E-799A4CAC20F4}" presName="rootConnector" presStyleLbl="node1" presStyleIdx="2" presStyleCnt="3"/>
      <dgm:spPr/>
    </dgm:pt>
    <dgm:pt modelId="{59F019A3-D182-6643-A609-2DA8A0DDAEBA}" type="pres">
      <dgm:prSet presAssocID="{13BF65C6-E353-A54E-A91E-799A4CAC20F4}" presName="childShape" presStyleCnt="0"/>
      <dgm:spPr/>
    </dgm:pt>
    <dgm:pt modelId="{98008EE2-56C5-024F-87DF-187B27090648}" type="pres">
      <dgm:prSet presAssocID="{5BEFFC69-718A-D946-A6E6-B723A70ABABF}" presName="Name13" presStyleLbl="parChTrans1D2" presStyleIdx="9" presStyleCnt="12"/>
      <dgm:spPr/>
    </dgm:pt>
    <dgm:pt modelId="{7002C41A-0566-A049-9BAA-DC7026055B12}" type="pres">
      <dgm:prSet presAssocID="{AA7425E0-45B4-184C-BCC6-83D9293FCFD2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4A5D2-B7B9-6441-AE8A-2A256746C9D0}" type="pres">
      <dgm:prSet presAssocID="{4DAC60DE-5F50-0C41-911C-B1BD2CAF51C3}" presName="Name13" presStyleLbl="parChTrans1D2" presStyleIdx="10" presStyleCnt="12"/>
      <dgm:spPr/>
    </dgm:pt>
    <dgm:pt modelId="{CCE1D066-64C4-6F40-99C2-E1246B6988FF}" type="pres">
      <dgm:prSet presAssocID="{EB78B38B-3B6B-1042-A20A-95AE8ECEB7B0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1327F-39B7-D043-A72A-3CB5C1A72948}" type="pres">
      <dgm:prSet presAssocID="{24CC8AF2-E04E-0447-B9CA-1C37462D021C}" presName="Name13" presStyleLbl="parChTrans1D2" presStyleIdx="11" presStyleCnt="12"/>
      <dgm:spPr/>
    </dgm:pt>
    <dgm:pt modelId="{E45E55DD-74B0-5F46-AD74-1FFF2B10C9E0}" type="pres">
      <dgm:prSet presAssocID="{695D38FD-2ECF-9949-920B-AB95A07FD46E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AB64B3-0618-EA46-A239-EB9A82B07AC1}" type="presOf" srcId="{13BF65C6-E353-A54E-A91E-799A4CAC20F4}" destId="{CB12D98B-E07C-6749-A3EA-37CDDD127F59}" srcOrd="0" destOrd="0" presId="urn:microsoft.com/office/officeart/2005/8/layout/hierarchy3"/>
    <dgm:cxn modelId="{895C2245-99AD-EF44-B7D4-D2AC8D9DA46C}" type="presOf" srcId="{888282FE-43AE-054B-B557-61B8887493C8}" destId="{9CFA386F-7BC5-B24A-9E5A-78E592C1696E}" srcOrd="0" destOrd="0" presId="urn:microsoft.com/office/officeart/2005/8/layout/hierarchy3"/>
    <dgm:cxn modelId="{9B493F0B-2FD4-8046-A3CC-3D15AD8A7269}" srcId="{7D5386F2-E82F-C942-A350-6E41BBF77569}" destId="{ED746F8C-0617-D344-9C83-29D6C066D4F1}" srcOrd="1" destOrd="0" parTransId="{7FCE7378-4823-2043-8787-A6C4DE14077D}" sibTransId="{CC1C3D57-CF33-004E-A518-CE4E9E3DB00B}"/>
    <dgm:cxn modelId="{3776B6B0-6B4B-7947-B6AB-229898E8A5D0}" type="presOf" srcId="{AA7425E0-45B4-184C-BCC6-83D9293FCFD2}" destId="{7002C41A-0566-A049-9BAA-DC7026055B12}" srcOrd="0" destOrd="0" presId="urn:microsoft.com/office/officeart/2005/8/layout/hierarchy3"/>
    <dgm:cxn modelId="{CFDB30B3-3B97-094B-B827-FA2660F224D5}" type="presOf" srcId="{812B1AC9-B9ED-EE42-B286-36E06C7C18B4}" destId="{E648C9C2-F306-4447-B85F-3F31E2E06326}" srcOrd="0" destOrd="0" presId="urn:microsoft.com/office/officeart/2005/8/layout/hierarchy3"/>
    <dgm:cxn modelId="{83B5CFD8-5472-BD4C-B3D0-E649801D5071}" type="presOf" srcId="{D443F22E-7E05-1B48-B651-214E5B6427F8}" destId="{26AEF51C-1A5E-1D4F-AC51-1D487F56F2F3}" srcOrd="0" destOrd="0" presId="urn:microsoft.com/office/officeart/2005/8/layout/hierarchy3"/>
    <dgm:cxn modelId="{D6F7652D-A639-2448-9572-9F59CA264317}" type="presOf" srcId="{695D38FD-2ECF-9949-920B-AB95A07FD46E}" destId="{E45E55DD-74B0-5F46-AD74-1FFF2B10C9E0}" srcOrd="0" destOrd="0" presId="urn:microsoft.com/office/officeart/2005/8/layout/hierarchy3"/>
    <dgm:cxn modelId="{160099D7-D9D3-EB4B-B659-01EE4815CD6F}" srcId="{7D5386F2-E82F-C942-A350-6E41BBF77569}" destId="{B69F2C56-B59D-9B41-9B70-326B727D5CFB}" srcOrd="3" destOrd="0" parTransId="{06059715-76A0-C04E-A2EC-FF913D1767D3}" sibTransId="{C847136F-2D20-5E41-B6A6-35A8687AC0D4}"/>
    <dgm:cxn modelId="{68E72468-090D-964B-AC52-0B65976D06A3}" srcId="{13BF65C6-E353-A54E-A91E-799A4CAC20F4}" destId="{EB78B38B-3B6B-1042-A20A-95AE8ECEB7B0}" srcOrd="1" destOrd="0" parTransId="{4DAC60DE-5F50-0C41-911C-B1BD2CAF51C3}" sibTransId="{D834F1D8-F3D1-F443-923A-09E8176565D9}"/>
    <dgm:cxn modelId="{92D5089A-08CE-924E-ACE9-D9A7D90D3DD2}" type="presOf" srcId="{4DAC60DE-5F50-0C41-911C-B1BD2CAF51C3}" destId="{7C84A5D2-B7B9-6441-AE8A-2A256746C9D0}" srcOrd="0" destOrd="0" presId="urn:microsoft.com/office/officeart/2005/8/layout/hierarchy3"/>
    <dgm:cxn modelId="{A48355B4-889C-144D-A9D9-82F6C420E173}" srcId="{CE87CC9C-44F5-1F45-914A-1CA4FC6D8E96}" destId="{05C57FAC-AD4A-1240-831D-09B5946665D8}" srcOrd="1" destOrd="0" parTransId="{888282FE-43AE-054B-B557-61B8887493C8}" sibTransId="{82ADA2D4-4A17-2D49-9BC0-DDB9F8DE109B}"/>
    <dgm:cxn modelId="{2A2E271F-FC8E-9141-B06B-37AE8A4202F4}" type="presOf" srcId="{1F8AD1D6-E805-384D-9751-B57D6C9372FF}" destId="{13BD8E67-051F-C945-813D-EACBF6996B16}" srcOrd="0" destOrd="0" presId="urn:microsoft.com/office/officeart/2005/8/layout/hierarchy3"/>
    <dgm:cxn modelId="{D96854A0-53A8-034D-B330-DDA4443953B9}" srcId="{7D5386F2-E82F-C942-A350-6E41BBF77569}" destId="{A8BA4B98-0582-C340-86E6-0EB19216E023}" srcOrd="2" destOrd="0" parTransId="{EB8ED8A7-A373-6343-84CC-2681F9D104BC}" sibTransId="{2034C315-B416-5245-9397-0BE43C124ACF}"/>
    <dgm:cxn modelId="{8B1A2422-B31C-1F4E-B027-959F0487B64D}" type="presOf" srcId="{7FCE7378-4823-2043-8787-A6C4DE14077D}" destId="{BA50A57E-D97D-2341-BBEA-438EFD6DCBEE}" srcOrd="0" destOrd="0" presId="urn:microsoft.com/office/officeart/2005/8/layout/hierarchy3"/>
    <dgm:cxn modelId="{C93C9D57-D66B-5D41-BD1A-E2D22A317B2D}" type="presOf" srcId="{05C57FAC-AD4A-1240-831D-09B5946665D8}" destId="{C4CEB149-6DF5-8D44-80AC-FBBF4C24E2C1}" srcOrd="0" destOrd="0" presId="urn:microsoft.com/office/officeart/2005/8/layout/hierarchy3"/>
    <dgm:cxn modelId="{CE85E001-C064-8043-8C02-3BFA8A9B2905}" type="presOf" srcId="{7D5386F2-E82F-C942-A350-6E41BBF77569}" destId="{A1A05DA9-081A-B240-904B-7E121B8316BC}" srcOrd="0" destOrd="0" presId="urn:microsoft.com/office/officeart/2005/8/layout/hierarchy3"/>
    <dgm:cxn modelId="{364C464B-FE75-3D46-A6A1-67DC4476CC83}" srcId="{CE87CC9C-44F5-1F45-914A-1CA4FC6D8E96}" destId="{1F8AD1D6-E805-384D-9751-B57D6C9372FF}" srcOrd="4" destOrd="0" parTransId="{7F077737-A50C-624B-B0C9-8FF9AE7FAC56}" sibTransId="{FFEEAE25-B038-BB48-8231-A22F5560F27D}"/>
    <dgm:cxn modelId="{7685FF0A-6889-DF4E-BE4D-E33EF8526A90}" srcId="{13BF65C6-E353-A54E-A91E-799A4CAC20F4}" destId="{AA7425E0-45B4-184C-BCC6-83D9293FCFD2}" srcOrd="0" destOrd="0" parTransId="{5BEFFC69-718A-D946-A6E6-B723A70ABABF}" sibTransId="{2007DC50-6DF7-3648-845D-4A29847FA660}"/>
    <dgm:cxn modelId="{3EB4D841-4EEB-B742-A313-462D0BD6E1BA}" type="presOf" srcId="{B69F2C56-B59D-9B41-9B70-326B727D5CFB}" destId="{A7C46808-26A6-DD4B-BD78-4CFD6C8C5A2C}" srcOrd="0" destOrd="0" presId="urn:microsoft.com/office/officeart/2005/8/layout/hierarchy3"/>
    <dgm:cxn modelId="{C2C1385A-C5EC-6C47-9A1C-2AD9A0DE549B}" srcId="{E3946F1A-D22D-4F48-95C2-9D6EB6D40822}" destId="{CE87CC9C-44F5-1F45-914A-1CA4FC6D8E96}" srcOrd="0" destOrd="0" parTransId="{0B126B38-5B7B-5C42-9651-B0F2CFEB4C8D}" sibTransId="{E2C8F3DF-B06B-764C-B347-BB02F61F07ED}"/>
    <dgm:cxn modelId="{A58A4F9E-BC4B-CA43-9E52-AEBE91D313E0}" type="presOf" srcId="{90DF3F3B-032C-2E4D-8F1B-E2FEA2763B84}" destId="{1458C880-1649-A041-9075-C24C128D3706}" srcOrd="0" destOrd="0" presId="urn:microsoft.com/office/officeart/2005/8/layout/hierarchy3"/>
    <dgm:cxn modelId="{7649D2D5-78F1-5B4D-A88B-FF9461C1F03C}" type="presOf" srcId="{A8BA4B98-0582-C340-86E6-0EB19216E023}" destId="{3E7501E7-20FF-8045-9E91-48A5C4A3146A}" srcOrd="0" destOrd="0" presId="urn:microsoft.com/office/officeart/2005/8/layout/hierarchy3"/>
    <dgm:cxn modelId="{E59FF76F-4C2A-B44C-90D9-6BA5E16746A2}" type="presOf" srcId="{CE87CC9C-44F5-1F45-914A-1CA4FC6D8E96}" destId="{8F5543FF-91BC-D14F-A9B7-25BA5BF50E94}" srcOrd="0" destOrd="0" presId="urn:microsoft.com/office/officeart/2005/8/layout/hierarchy3"/>
    <dgm:cxn modelId="{344E3F9B-4810-9446-B014-8C313B776954}" type="presOf" srcId="{13BF65C6-E353-A54E-A91E-799A4CAC20F4}" destId="{7E63B54B-2CED-BE43-9871-461842217F66}" srcOrd="1" destOrd="0" presId="urn:microsoft.com/office/officeart/2005/8/layout/hierarchy3"/>
    <dgm:cxn modelId="{48B38D38-4359-1F46-8772-09E69D37C5F0}" type="presOf" srcId="{21A91463-F854-4247-906E-40FB056C22D2}" destId="{3F70A599-6058-B148-BB50-62EC166AA258}" srcOrd="0" destOrd="0" presId="urn:microsoft.com/office/officeart/2005/8/layout/hierarchy3"/>
    <dgm:cxn modelId="{66511A67-7AA7-C44D-BB8B-A9BD18ADDBF1}" type="presOf" srcId="{ED746F8C-0617-D344-9C83-29D6C066D4F1}" destId="{C8BD5660-EBD2-E842-A309-A5B83CAF089A}" srcOrd="0" destOrd="0" presId="urn:microsoft.com/office/officeart/2005/8/layout/hierarchy3"/>
    <dgm:cxn modelId="{4C30E42C-FF36-A64B-862A-B06871468377}" type="presOf" srcId="{EB8ED8A7-A373-6343-84CC-2681F9D104BC}" destId="{8A55B0DB-EB25-8A44-93F8-E4D442577BA9}" srcOrd="0" destOrd="0" presId="urn:microsoft.com/office/officeart/2005/8/layout/hierarchy3"/>
    <dgm:cxn modelId="{518E5F5F-50FC-CE46-8E49-27C9A15C3028}" type="presOf" srcId="{24CC8AF2-E04E-0447-B9CA-1C37462D021C}" destId="{8FA1327F-39B7-D043-A72A-3CB5C1A72948}" srcOrd="0" destOrd="0" presId="urn:microsoft.com/office/officeart/2005/8/layout/hierarchy3"/>
    <dgm:cxn modelId="{42BBD560-E924-F249-AF97-59A6EDD7BA30}" srcId="{CE87CC9C-44F5-1F45-914A-1CA4FC6D8E96}" destId="{90DF3F3B-032C-2E4D-8F1B-E2FEA2763B84}" srcOrd="2" destOrd="0" parTransId="{31A72A24-7212-6D44-9410-AE9C92B07F89}" sibTransId="{6F2AF225-8638-3C43-BA65-4B9DC89B7EA8}"/>
    <dgm:cxn modelId="{6ACB0AFC-B4DE-DB45-93F7-7A5656FC8AEE}" type="presOf" srcId="{BC3B1484-9855-B440-A35B-8E617C9E8AA5}" destId="{E6D8B986-D466-C447-BC92-ADBB2442983A}" srcOrd="0" destOrd="0" presId="urn:microsoft.com/office/officeart/2005/8/layout/hierarchy3"/>
    <dgm:cxn modelId="{40CECA56-432F-4440-90B1-9E73FB7FBE27}" srcId="{7D5386F2-E82F-C942-A350-6E41BBF77569}" destId="{812B1AC9-B9ED-EE42-B286-36E06C7C18B4}" srcOrd="0" destOrd="0" parTransId="{BC3B1484-9855-B440-A35B-8E617C9E8AA5}" sibTransId="{103411D5-BFD0-0447-A4A7-A1E3435A78A9}"/>
    <dgm:cxn modelId="{63A01D4B-B102-AC48-83C4-6CC390FB0C02}" type="presOf" srcId="{E3946F1A-D22D-4F48-95C2-9D6EB6D40822}" destId="{CB4206D0-6D15-674A-BAF8-8DECE6AEC94E}" srcOrd="0" destOrd="0" presId="urn:microsoft.com/office/officeart/2005/8/layout/hierarchy3"/>
    <dgm:cxn modelId="{C77ECE47-C81C-D34E-86D5-1AF0E321F8A2}" srcId="{13BF65C6-E353-A54E-A91E-799A4CAC20F4}" destId="{695D38FD-2ECF-9949-920B-AB95A07FD46E}" srcOrd="2" destOrd="0" parTransId="{24CC8AF2-E04E-0447-B9CA-1C37462D021C}" sibTransId="{D2F4F805-7388-DC40-B936-BF79688BF0AE}"/>
    <dgm:cxn modelId="{8E7ACBF0-2105-E345-98E4-FA4058D95295}" type="presOf" srcId="{7F077737-A50C-624B-B0C9-8FF9AE7FAC56}" destId="{FA7CAC6D-55B2-7349-AE77-79863A6DC64E}" srcOrd="0" destOrd="0" presId="urn:microsoft.com/office/officeart/2005/8/layout/hierarchy3"/>
    <dgm:cxn modelId="{415D3CE8-5670-0B49-B3AE-06AE9ABFF879}" srcId="{E3946F1A-D22D-4F48-95C2-9D6EB6D40822}" destId="{7D5386F2-E82F-C942-A350-6E41BBF77569}" srcOrd="1" destOrd="0" parTransId="{68298A8F-32CE-164D-AC34-5C1B818335BC}" sibTransId="{B163346B-318B-E14A-8893-FA6586A6C255}"/>
    <dgm:cxn modelId="{E25C8BA1-BAD1-304C-9FEB-B08E3CA85F9C}" srcId="{CE87CC9C-44F5-1F45-914A-1CA4FC6D8E96}" destId="{EAE74040-4D24-B14C-B27E-907F8EA4DFFA}" srcOrd="0" destOrd="0" parTransId="{21A91463-F854-4247-906E-40FB056C22D2}" sibTransId="{DD479D75-37D8-8444-A365-82C470E4D98F}"/>
    <dgm:cxn modelId="{00F3BA42-17A1-C540-A038-E6BB6555BA13}" type="presOf" srcId="{EB78B38B-3B6B-1042-A20A-95AE8ECEB7B0}" destId="{CCE1D066-64C4-6F40-99C2-E1246B6988FF}" srcOrd="0" destOrd="0" presId="urn:microsoft.com/office/officeart/2005/8/layout/hierarchy3"/>
    <dgm:cxn modelId="{A480D030-5FAD-9341-8D0D-E2B4C4D319E5}" srcId="{CE87CC9C-44F5-1F45-914A-1CA4FC6D8E96}" destId="{D443F22E-7E05-1B48-B651-214E5B6427F8}" srcOrd="3" destOrd="0" parTransId="{167FFC93-54F2-5E4A-90B7-550B8FB41B33}" sibTransId="{61C00141-55E2-844E-91B5-FE09E29A26B1}"/>
    <dgm:cxn modelId="{2B977EF2-123E-5845-9E52-3DAEC478ADEE}" type="presOf" srcId="{5BEFFC69-718A-D946-A6E6-B723A70ABABF}" destId="{98008EE2-56C5-024F-87DF-187B27090648}" srcOrd="0" destOrd="0" presId="urn:microsoft.com/office/officeart/2005/8/layout/hierarchy3"/>
    <dgm:cxn modelId="{182C921C-F6A7-A94F-99D1-9CE0B2E74BC9}" type="presOf" srcId="{EAE74040-4D24-B14C-B27E-907F8EA4DFFA}" destId="{2DFC41DB-CB06-EC49-9E2B-1F476AB3180A}" srcOrd="0" destOrd="0" presId="urn:microsoft.com/office/officeart/2005/8/layout/hierarchy3"/>
    <dgm:cxn modelId="{B7B92A18-1F92-CD44-A93C-37820B3B09CF}" srcId="{E3946F1A-D22D-4F48-95C2-9D6EB6D40822}" destId="{13BF65C6-E353-A54E-A91E-799A4CAC20F4}" srcOrd="2" destOrd="0" parTransId="{F8FC229A-7627-4346-9C13-2191AA7147DD}" sibTransId="{4D6F66F1-0C57-2042-B9EE-F32D39AA41C2}"/>
    <dgm:cxn modelId="{07A85493-21D0-6847-9497-18A69CDC6042}" type="presOf" srcId="{06059715-76A0-C04E-A2EC-FF913D1767D3}" destId="{AF2F4273-B5C1-1549-A550-B1AE768D64A3}" srcOrd="0" destOrd="0" presId="urn:microsoft.com/office/officeart/2005/8/layout/hierarchy3"/>
    <dgm:cxn modelId="{70A45917-8DAA-CC4B-AE11-5F8E902B2F70}" type="presOf" srcId="{7D5386F2-E82F-C942-A350-6E41BBF77569}" destId="{0AE05BD5-FC53-2B4B-AF81-06A748E18DB9}" srcOrd="1" destOrd="0" presId="urn:microsoft.com/office/officeart/2005/8/layout/hierarchy3"/>
    <dgm:cxn modelId="{7D118DCD-8609-324D-8C1B-0FC724704155}" type="presOf" srcId="{CE87CC9C-44F5-1F45-914A-1CA4FC6D8E96}" destId="{52EBFABF-8F52-BD40-917D-E4AFAA0B5D0A}" srcOrd="1" destOrd="0" presId="urn:microsoft.com/office/officeart/2005/8/layout/hierarchy3"/>
    <dgm:cxn modelId="{2E66F3DF-5FB6-0E44-A208-5E6C45EE6CD6}" type="presOf" srcId="{167FFC93-54F2-5E4A-90B7-550B8FB41B33}" destId="{DA08E6E2-5240-D549-8E71-B374E0109F03}" srcOrd="0" destOrd="0" presId="urn:microsoft.com/office/officeart/2005/8/layout/hierarchy3"/>
    <dgm:cxn modelId="{2F1A0FE3-FE61-A24A-8EE4-CB7286679064}" type="presOf" srcId="{31A72A24-7212-6D44-9410-AE9C92B07F89}" destId="{601383E9-F9B8-D549-9733-ECADC9F4057A}" srcOrd="0" destOrd="0" presId="urn:microsoft.com/office/officeart/2005/8/layout/hierarchy3"/>
    <dgm:cxn modelId="{C1413B67-E407-834F-B0B1-2B8629CFAE44}" type="presParOf" srcId="{CB4206D0-6D15-674A-BAF8-8DECE6AEC94E}" destId="{AB0EE543-8CE5-FE41-9775-B72C7D051DC7}" srcOrd="0" destOrd="0" presId="urn:microsoft.com/office/officeart/2005/8/layout/hierarchy3"/>
    <dgm:cxn modelId="{9046ED48-01D4-0C47-97F9-8E912A4D4581}" type="presParOf" srcId="{AB0EE543-8CE5-FE41-9775-B72C7D051DC7}" destId="{10DC3A32-2FFD-6E41-9969-23853648106A}" srcOrd="0" destOrd="0" presId="urn:microsoft.com/office/officeart/2005/8/layout/hierarchy3"/>
    <dgm:cxn modelId="{A426DB75-8566-184E-B5DD-FE11485C3D49}" type="presParOf" srcId="{10DC3A32-2FFD-6E41-9969-23853648106A}" destId="{8F5543FF-91BC-D14F-A9B7-25BA5BF50E94}" srcOrd="0" destOrd="0" presId="urn:microsoft.com/office/officeart/2005/8/layout/hierarchy3"/>
    <dgm:cxn modelId="{2799A58C-D3F9-4C45-A903-487745EBF954}" type="presParOf" srcId="{10DC3A32-2FFD-6E41-9969-23853648106A}" destId="{52EBFABF-8F52-BD40-917D-E4AFAA0B5D0A}" srcOrd="1" destOrd="0" presId="urn:microsoft.com/office/officeart/2005/8/layout/hierarchy3"/>
    <dgm:cxn modelId="{472290D7-97EE-C149-BB05-E9BD03FAA67A}" type="presParOf" srcId="{AB0EE543-8CE5-FE41-9775-B72C7D051DC7}" destId="{9A525D47-2148-F24F-B843-861FF15A524E}" srcOrd="1" destOrd="0" presId="urn:microsoft.com/office/officeart/2005/8/layout/hierarchy3"/>
    <dgm:cxn modelId="{0B4A316C-5BED-2944-BB64-2E8080E1671C}" type="presParOf" srcId="{9A525D47-2148-F24F-B843-861FF15A524E}" destId="{3F70A599-6058-B148-BB50-62EC166AA258}" srcOrd="0" destOrd="0" presId="urn:microsoft.com/office/officeart/2005/8/layout/hierarchy3"/>
    <dgm:cxn modelId="{95531F3A-54FB-F448-BECE-72B80BF67B22}" type="presParOf" srcId="{9A525D47-2148-F24F-B843-861FF15A524E}" destId="{2DFC41DB-CB06-EC49-9E2B-1F476AB3180A}" srcOrd="1" destOrd="0" presId="urn:microsoft.com/office/officeart/2005/8/layout/hierarchy3"/>
    <dgm:cxn modelId="{FEFCB617-C0F3-F042-A0CB-035BEEBAAACA}" type="presParOf" srcId="{9A525D47-2148-F24F-B843-861FF15A524E}" destId="{9CFA386F-7BC5-B24A-9E5A-78E592C1696E}" srcOrd="2" destOrd="0" presId="urn:microsoft.com/office/officeart/2005/8/layout/hierarchy3"/>
    <dgm:cxn modelId="{9FB14A51-D369-DB42-B71B-EC67CAABF4F2}" type="presParOf" srcId="{9A525D47-2148-F24F-B843-861FF15A524E}" destId="{C4CEB149-6DF5-8D44-80AC-FBBF4C24E2C1}" srcOrd="3" destOrd="0" presId="urn:microsoft.com/office/officeart/2005/8/layout/hierarchy3"/>
    <dgm:cxn modelId="{44124A63-B9A4-3848-9A41-1C0C1E779B89}" type="presParOf" srcId="{9A525D47-2148-F24F-B843-861FF15A524E}" destId="{601383E9-F9B8-D549-9733-ECADC9F4057A}" srcOrd="4" destOrd="0" presId="urn:microsoft.com/office/officeart/2005/8/layout/hierarchy3"/>
    <dgm:cxn modelId="{312F79B7-C66C-AA49-BC3B-58A25FFDB354}" type="presParOf" srcId="{9A525D47-2148-F24F-B843-861FF15A524E}" destId="{1458C880-1649-A041-9075-C24C128D3706}" srcOrd="5" destOrd="0" presId="urn:microsoft.com/office/officeart/2005/8/layout/hierarchy3"/>
    <dgm:cxn modelId="{D32B1ABF-BF5C-0249-9036-4CC6EBD6BEFE}" type="presParOf" srcId="{9A525D47-2148-F24F-B843-861FF15A524E}" destId="{DA08E6E2-5240-D549-8E71-B374E0109F03}" srcOrd="6" destOrd="0" presId="urn:microsoft.com/office/officeart/2005/8/layout/hierarchy3"/>
    <dgm:cxn modelId="{044474AF-41E0-214D-B7A3-82036CCF0D1C}" type="presParOf" srcId="{9A525D47-2148-F24F-B843-861FF15A524E}" destId="{26AEF51C-1A5E-1D4F-AC51-1D487F56F2F3}" srcOrd="7" destOrd="0" presId="urn:microsoft.com/office/officeart/2005/8/layout/hierarchy3"/>
    <dgm:cxn modelId="{1439F687-E184-C143-9DBE-98B344CDE300}" type="presParOf" srcId="{9A525D47-2148-F24F-B843-861FF15A524E}" destId="{FA7CAC6D-55B2-7349-AE77-79863A6DC64E}" srcOrd="8" destOrd="0" presId="urn:microsoft.com/office/officeart/2005/8/layout/hierarchy3"/>
    <dgm:cxn modelId="{8F6E1B53-81F4-C542-8918-234B7B0D5181}" type="presParOf" srcId="{9A525D47-2148-F24F-B843-861FF15A524E}" destId="{13BD8E67-051F-C945-813D-EACBF6996B16}" srcOrd="9" destOrd="0" presId="urn:microsoft.com/office/officeart/2005/8/layout/hierarchy3"/>
    <dgm:cxn modelId="{2B898E53-AC75-AB4F-8DC9-CC5238AEE020}" type="presParOf" srcId="{CB4206D0-6D15-674A-BAF8-8DECE6AEC94E}" destId="{9F3A2186-6D4D-484D-A5CB-1DC2BA5605D5}" srcOrd="1" destOrd="0" presId="urn:microsoft.com/office/officeart/2005/8/layout/hierarchy3"/>
    <dgm:cxn modelId="{7AA4C704-0FC1-8743-B493-D06ACBCA456E}" type="presParOf" srcId="{9F3A2186-6D4D-484D-A5CB-1DC2BA5605D5}" destId="{EE788279-8F66-9F49-B398-EB0972CAF24D}" srcOrd="0" destOrd="0" presId="urn:microsoft.com/office/officeart/2005/8/layout/hierarchy3"/>
    <dgm:cxn modelId="{D43A281D-178C-2541-9B24-662C08737256}" type="presParOf" srcId="{EE788279-8F66-9F49-B398-EB0972CAF24D}" destId="{A1A05DA9-081A-B240-904B-7E121B8316BC}" srcOrd="0" destOrd="0" presId="urn:microsoft.com/office/officeart/2005/8/layout/hierarchy3"/>
    <dgm:cxn modelId="{4FE1DB2E-FC26-F344-87D2-B3F579EC845C}" type="presParOf" srcId="{EE788279-8F66-9F49-B398-EB0972CAF24D}" destId="{0AE05BD5-FC53-2B4B-AF81-06A748E18DB9}" srcOrd="1" destOrd="0" presId="urn:microsoft.com/office/officeart/2005/8/layout/hierarchy3"/>
    <dgm:cxn modelId="{C56BA52B-7C34-3C4E-A39F-E7D56961539E}" type="presParOf" srcId="{9F3A2186-6D4D-484D-A5CB-1DC2BA5605D5}" destId="{1CE684A2-A779-8141-B38C-9D20E98137FC}" srcOrd="1" destOrd="0" presId="urn:microsoft.com/office/officeart/2005/8/layout/hierarchy3"/>
    <dgm:cxn modelId="{1F921243-0E77-EE45-A919-FEA3FED179C1}" type="presParOf" srcId="{1CE684A2-A779-8141-B38C-9D20E98137FC}" destId="{E6D8B986-D466-C447-BC92-ADBB2442983A}" srcOrd="0" destOrd="0" presId="urn:microsoft.com/office/officeart/2005/8/layout/hierarchy3"/>
    <dgm:cxn modelId="{646CE843-8440-FE42-9172-1C5B7030F9B4}" type="presParOf" srcId="{1CE684A2-A779-8141-B38C-9D20E98137FC}" destId="{E648C9C2-F306-4447-B85F-3F31E2E06326}" srcOrd="1" destOrd="0" presId="urn:microsoft.com/office/officeart/2005/8/layout/hierarchy3"/>
    <dgm:cxn modelId="{FEBF73E5-50AB-B14D-AC27-0D3AA8E9EF6C}" type="presParOf" srcId="{1CE684A2-A779-8141-B38C-9D20E98137FC}" destId="{BA50A57E-D97D-2341-BBEA-438EFD6DCBEE}" srcOrd="2" destOrd="0" presId="urn:microsoft.com/office/officeart/2005/8/layout/hierarchy3"/>
    <dgm:cxn modelId="{7C36238B-A5C5-9C4C-BD32-2B2EA544FD52}" type="presParOf" srcId="{1CE684A2-A779-8141-B38C-9D20E98137FC}" destId="{C8BD5660-EBD2-E842-A309-A5B83CAF089A}" srcOrd="3" destOrd="0" presId="urn:microsoft.com/office/officeart/2005/8/layout/hierarchy3"/>
    <dgm:cxn modelId="{E5A4CE7C-D28C-0247-BF7E-DEC74DA70FE5}" type="presParOf" srcId="{1CE684A2-A779-8141-B38C-9D20E98137FC}" destId="{8A55B0DB-EB25-8A44-93F8-E4D442577BA9}" srcOrd="4" destOrd="0" presId="urn:microsoft.com/office/officeart/2005/8/layout/hierarchy3"/>
    <dgm:cxn modelId="{5E8C2B22-222E-DF42-9F5E-75BDCDF64DC9}" type="presParOf" srcId="{1CE684A2-A779-8141-B38C-9D20E98137FC}" destId="{3E7501E7-20FF-8045-9E91-48A5C4A3146A}" srcOrd="5" destOrd="0" presId="urn:microsoft.com/office/officeart/2005/8/layout/hierarchy3"/>
    <dgm:cxn modelId="{0ABD517F-91DA-5F43-AF48-EABC8040042E}" type="presParOf" srcId="{1CE684A2-A779-8141-B38C-9D20E98137FC}" destId="{AF2F4273-B5C1-1549-A550-B1AE768D64A3}" srcOrd="6" destOrd="0" presId="urn:microsoft.com/office/officeart/2005/8/layout/hierarchy3"/>
    <dgm:cxn modelId="{36DCE5CC-B0F5-E94F-9948-278D101CEA6A}" type="presParOf" srcId="{1CE684A2-A779-8141-B38C-9D20E98137FC}" destId="{A7C46808-26A6-DD4B-BD78-4CFD6C8C5A2C}" srcOrd="7" destOrd="0" presId="urn:microsoft.com/office/officeart/2005/8/layout/hierarchy3"/>
    <dgm:cxn modelId="{2AB9CC3A-EB8E-7C44-A4B3-35B2A044996E}" type="presParOf" srcId="{CB4206D0-6D15-674A-BAF8-8DECE6AEC94E}" destId="{6C958FFE-66D0-BD41-8FAE-D5E04437CCDB}" srcOrd="2" destOrd="0" presId="urn:microsoft.com/office/officeart/2005/8/layout/hierarchy3"/>
    <dgm:cxn modelId="{FA77CC5E-4E3F-2741-9C16-E1C40E1281E1}" type="presParOf" srcId="{6C958FFE-66D0-BD41-8FAE-D5E04437CCDB}" destId="{D1407EA3-9D87-0A49-A23E-B332E29A724F}" srcOrd="0" destOrd="0" presId="urn:microsoft.com/office/officeart/2005/8/layout/hierarchy3"/>
    <dgm:cxn modelId="{19C21AF2-3C55-6D4E-80B2-B65EA5F2BA77}" type="presParOf" srcId="{D1407EA3-9D87-0A49-A23E-B332E29A724F}" destId="{CB12D98B-E07C-6749-A3EA-37CDDD127F59}" srcOrd="0" destOrd="0" presId="urn:microsoft.com/office/officeart/2005/8/layout/hierarchy3"/>
    <dgm:cxn modelId="{76070BAD-21F1-6849-9CAD-D25C2B2A83AE}" type="presParOf" srcId="{D1407EA3-9D87-0A49-A23E-B332E29A724F}" destId="{7E63B54B-2CED-BE43-9871-461842217F66}" srcOrd="1" destOrd="0" presId="urn:microsoft.com/office/officeart/2005/8/layout/hierarchy3"/>
    <dgm:cxn modelId="{7157568B-29E8-C34D-8BBC-CB7F53B1F63C}" type="presParOf" srcId="{6C958FFE-66D0-BD41-8FAE-D5E04437CCDB}" destId="{59F019A3-D182-6643-A609-2DA8A0DDAEBA}" srcOrd="1" destOrd="0" presId="urn:microsoft.com/office/officeart/2005/8/layout/hierarchy3"/>
    <dgm:cxn modelId="{37FC6806-F002-264A-B27E-06896CC7F5A2}" type="presParOf" srcId="{59F019A3-D182-6643-A609-2DA8A0DDAEBA}" destId="{98008EE2-56C5-024F-87DF-187B27090648}" srcOrd="0" destOrd="0" presId="urn:microsoft.com/office/officeart/2005/8/layout/hierarchy3"/>
    <dgm:cxn modelId="{0307E7B5-A6E4-7244-AC5C-5989576EB699}" type="presParOf" srcId="{59F019A3-D182-6643-A609-2DA8A0DDAEBA}" destId="{7002C41A-0566-A049-9BAA-DC7026055B12}" srcOrd="1" destOrd="0" presId="urn:microsoft.com/office/officeart/2005/8/layout/hierarchy3"/>
    <dgm:cxn modelId="{4A6F72F2-EAE9-E74A-8806-ACC4A02DDBD7}" type="presParOf" srcId="{59F019A3-D182-6643-A609-2DA8A0DDAEBA}" destId="{7C84A5D2-B7B9-6441-AE8A-2A256746C9D0}" srcOrd="2" destOrd="0" presId="urn:microsoft.com/office/officeart/2005/8/layout/hierarchy3"/>
    <dgm:cxn modelId="{867CF088-01C6-B843-A205-119DF212E890}" type="presParOf" srcId="{59F019A3-D182-6643-A609-2DA8A0DDAEBA}" destId="{CCE1D066-64C4-6F40-99C2-E1246B6988FF}" srcOrd="3" destOrd="0" presId="urn:microsoft.com/office/officeart/2005/8/layout/hierarchy3"/>
    <dgm:cxn modelId="{4CC4424B-D29C-D345-90F4-35D2FA62113F}" type="presParOf" srcId="{59F019A3-D182-6643-A609-2DA8A0DDAEBA}" destId="{8FA1327F-39B7-D043-A72A-3CB5C1A72948}" srcOrd="4" destOrd="0" presId="urn:microsoft.com/office/officeart/2005/8/layout/hierarchy3"/>
    <dgm:cxn modelId="{F7121CB5-E2ED-494F-879F-6C44CD0E8DF3}" type="presParOf" srcId="{59F019A3-D182-6643-A609-2DA8A0DDAEBA}" destId="{E45E55DD-74B0-5F46-AD74-1FFF2B10C9E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543FF-91BC-D14F-A9B7-25BA5BF50E94}">
      <dsp:nvSpPr>
        <dsp:cNvPr id="0" name=""/>
        <dsp:cNvSpPr/>
      </dsp:nvSpPr>
      <dsp:spPr>
        <a:xfrm>
          <a:off x="1931323" y="1524"/>
          <a:ext cx="1247700" cy="623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ESH</a:t>
          </a:r>
          <a:endParaRPr lang="en-US" sz="1800" kern="1200" dirty="0"/>
        </a:p>
      </dsp:txBody>
      <dsp:txXfrm>
        <a:off x="1949595" y="19796"/>
        <a:ext cx="1211156" cy="587306"/>
      </dsp:txXfrm>
    </dsp:sp>
    <dsp:sp modelId="{3F70A599-6058-B148-BB50-62EC166AA258}">
      <dsp:nvSpPr>
        <dsp:cNvPr id="0" name=""/>
        <dsp:cNvSpPr/>
      </dsp:nvSpPr>
      <dsp:spPr>
        <a:xfrm>
          <a:off x="2056094" y="625374"/>
          <a:ext cx="124770" cy="46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87"/>
              </a:lnTo>
              <a:lnTo>
                <a:pt x="124770" y="46788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C41DB-CB06-EC49-9E2B-1F476AB3180A}">
      <dsp:nvSpPr>
        <dsp:cNvPr id="0" name=""/>
        <dsp:cNvSpPr/>
      </dsp:nvSpPr>
      <dsp:spPr>
        <a:xfrm>
          <a:off x="2180864" y="781337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Management</a:t>
          </a:r>
        </a:p>
      </dsp:txBody>
      <dsp:txXfrm>
        <a:off x="2199136" y="799609"/>
        <a:ext cx="961616" cy="587306"/>
      </dsp:txXfrm>
    </dsp:sp>
    <dsp:sp modelId="{9CFA386F-7BC5-B24A-9E5A-78E592C1696E}">
      <dsp:nvSpPr>
        <dsp:cNvPr id="0" name=""/>
        <dsp:cNvSpPr/>
      </dsp:nvSpPr>
      <dsp:spPr>
        <a:xfrm>
          <a:off x="2056094" y="625374"/>
          <a:ext cx="124770" cy="1247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700"/>
              </a:lnTo>
              <a:lnTo>
                <a:pt x="124770" y="12477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EB149-6DF5-8D44-80AC-FBBF4C24E2C1}">
      <dsp:nvSpPr>
        <dsp:cNvPr id="0" name=""/>
        <dsp:cNvSpPr/>
      </dsp:nvSpPr>
      <dsp:spPr>
        <a:xfrm>
          <a:off x="2180864" y="1561149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en-US" sz="1200" kern="1200" dirty="0"/>
        </a:p>
      </dsp:txBody>
      <dsp:txXfrm>
        <a:off x="2199136" y="1579421"/>
        <a:ext cx="961616" cy="587306"/>
      </dsp:txXfrm>
    </dsp:sp>
    <dsp:sp modelId="{601383E9-F9B8-D549-9733-ECADC9F4057A}">
      <dsp:nvSpPr>
        <dsp:cNvPr id="0" name=""/>
        <dsp:cNvSpPr/>
      </dsp:nvSpPr>
      <dsp:spPr>
        <a:xfrm>
          <a:off x="2056094" y="625374"/>
          <a:ext cx="124770" cy="202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513"/>
              </a:lnTo>
              <a:lnTo>
                <a:pt x="124770" y="202751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8C880-1649-A041-9075-C24C128D3706}">
      <dsp:nvSpPr>
        <dsp:cNvPr id="0" name=""/>
        <dsp:cNvSpPr/>
      </dsp:nvSpPr>
      <dsp:spPr>
        <a:xfrm>
          <a:off x="2180864" y="2340962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Analysis</a:t>
          </a:r>
          <a:endParaRPr lang="en-US" sz="1200" kern="1200" dirty="0"/>
        </a:p>
      </dsp:txBody>
      <dsp:txXfrm>
        <a:off x="2199136" y="2359234"/>
        <a:ext cx="961616" cy="587306"/>
      </dsp:txXfrm>
    </dsp:sp>
    <dsp:sp modelId="{DA08E6E2-5240-D549-8E71-B374E0109F03}">
      <dsp:nvSpPr>
        <dsp:cNvPr id="0" name=""/>
        <dsp:cNvSpPr/>
      </dsp:nvSpPr>
      <dsp:spPr>
        <a:xfrm>
          <a:off x="2056094" y="625374"/>
          <a:ext cx="124770" cy="2807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326"/>
              </a:lnTo>
              <a:lnTo>
                <a:pt x="124770" y="28073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EF51C-1A5E-1D4F-AC51-1D487F56F2F3}">
      <dsp:nvSpPr>
        <dsp:cNvPr id="0" name=""/>
        <dsp:cNvSpPr/>
      </dsp:nvSpPr>
      <dsp:spPr>
        <a:xfrm>
          <a:off x="2180864" y="3120775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Descriptions</a:t>
          </a:r>
          <a:endParaRPr lang="en-US" sz="1200" kern="1200" dirty="0"/>
        </a:p>
      </dsp:txBody>
      <dsp:txXfrm>
        <a:off x="2199136" y="3139047"/>
        <a:ext cx="961616" cy="587306"/>
      </dsp:txXfrm>
    </dsp:sp>
    <dsp:sp modelId="{FA7CAC6D-55B2-7349-AE77-79863A6DC64E}">
      <dsp:nvSpPr>
        <dsp:cNvPr id="0" name=""/>
        <dsp:cNvSpPr/>
      </dsp:nvSpPr>
      <dsp:spPr>
        <a:xfrm>
          <a:off x="2056094" y="625374"/>
          <a:ext cx="124770" cy="3587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7139"/>
              </a:lnTo>
              <a:lnTo>
                <a:pt x="124770" y="358713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D8E67-051F-C945-813D-EACBF6996B16}">
      <dsp:nvSpPr>
        <dsp:cNvPr id="0" name=""/>
        <dsp:cNvSpPr/>
      </dsp:nvSpPr>
      <dsp:spPr>
        <a:xfrm>
          <a:off x="2180864" y="3900588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Production of Application</a:t>
          </a:r>
          <a:endParaRPr lang="en-US" sz="1200" kern="1200" dirty="0"/>
        </a:p>
      </dsp:txBody>
      <dsp:txXfrm>
        <a:off x="2199136" y="3918860"/>
        <a:ext cx="961616" cy="587306"/>
      </dsp:txXfrm>
    </dsp:sp>
    <dsp:sp modelId="{A1A05DA9-081A-B240-904B-7E121B8316BC}">
      <dsp:nvSpPr>
        <dsp:cNvPr id="0" name=""/>
        <dsp:cNvSpPr/>
      </dsp:nvSpPr>
      <dsp:spPr>
        <a:xfrm>
          <a:off x="3490949" y="1524"/>
          <a:ext cx="1247700" cy="623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</a:t>
          </a:r>
          <a:endParaRPr lang="en-US" sz="1800" kern="1200" dirty="0"/>
        </a:p>
      </dsp:txBody>
      <dsp:txXfrm>
        <a:off x="3509221" y="19796"/>
        <a:ext cx="1211156" cy="587306"/>
      </dsp:txXfrm>
    </dsp:sp>
    <dsp:sp modelId="{E6D8B986-D466-C447-BC92-ADBB2442983A}">
      <dsp:nvSpPr>
        <dsp:cNvPr id="0" name=""/>
        <dsp:cNvSpPr/>
      </dsp:nvSpPr>
      <dsp:spPr>
        <a:xfrm>
          <a:off x="3615719" y="625374"/>
          <a:ext cx="124770" cy="46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87"/>
              </a:lnTo>
              <a:lnTo>
                <a:pt x="124770" y="46788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8C9C2-F306-4447-B85F-3F31E2E06326}">
      <dsp:nvSpPr>
        <dsp:cNvPr id="0" name=""/>
        <dsp:cNvSpPr/>
      </dsp:nvSpPr>
      <dsp:spPr>
        <a:xfrm>
          <a:off x="3740489" y="781337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QA process</a:t>
          </a:r>
          <a:endParaRPr lang="en-US" sz="1200" kern="1200" dirty="0"/>
        </a:p>
      </dsp:txBody>
      <dsp:txXfrm>
        <a:off x="3758761" y="799609"/>
        <a:ext cx="961616" cy="587306"/>
      </dsp:txXfrm>
    </dsp:sp>
    <dsp:sp modelId="{BA50A57E-D97D-2341-BBEA-438EFD6DCBEE}">
      <dsp:nvSpPr>
        <dsp:cNvPr id="0" name=""/>
        <dsp:cNvSpPr/>
      </dsp:nvSpPr>
      <dsp:spPr>
        <a:xfrm>
          <a:off x="3615719" y="625374"/>
          <a:ext cx="124770" cy="1247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700"/>
              </a:lnTo>
              <a:lnTo>
                <a:pt x="124770" y="12477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D5660-EBD2-E842-A309-A5B83CAF089A}">
      <dsp:nvSpPr>
        <dsp:cNvPr id="0" name=""/>
        <dsp:cNvSpPr/>
      </dsp:nvSpPr>
      <dsp:spPr>
        <a:xfrm>
          <a:off x="3740489" y="1561149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Review</a:t>
          </a:r>
          <a:endParaRPr lang="en-US" sz="1200" kern="1200" dirty="0"/>
        </a:p>
      </dsp:txBody>
      <dsp:txXfrm>
        <a:off x="3758761" y="1579421"/>
        <a:ext cx="961616" cy="587306"/>
      </dsp:txXfrm>
    </dsp:sp>
    <dsp:sp modelId="{8A55B0DB-EB25-8A44-93F8-E4D442577BA9}">
      <dsp:nvSpPr>
        <dsp:cNvPr id="0" name=""/>
        <dsp:cNvSpPr/>
      </dsp:nvSpPr>
      <dsp:spPr>
        <a:xfrm>
          <a:off x="3615719" y="625374"/>
          <a:ext cx="124770" cy="202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513"/>
              </a:lnTo>
              <a:lnTo>
                <a:pt x="124770" y="202751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501E7-20FF-8045-9E91-48A5C4A3146A}">
      <dsp:nvSpPr>
        <dsp:cNvPr id="0" name=""/>
        <dsp:cNvSpPr/>
      </dsp:nvSpPr>
      <dsp:spPr>
        <a:xfrm>
          <a:off x="3740489" y="2340962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Self assessment Report</a:t>
          </a:r>
          <a:endParaRPr lang="en-US" sz="1200" kern="1200" dirty="0"/>
        </a:p>
      </dsp:txBody>
      <dsp:txXfrm>
        <a:off x="3758761" y="2359234"/>
        <a:ext cx="961616" cy="587306"/>
      </dsp:txXfrm>
    </dsp:sp>
    <dsp:sp modelId="{AF2F4273-B5C1-1549-A550-B1AE768D64A3}">
      <dsp:nvSpPr>
        <dsp:cNvPr id="0" name=""/>
        <dsp:cNvSpPr/>
      </dsp:nvSpPr>
      <dsp:spPr>
        <a:xfrm>
          <a:off x="3615719" y="625374"/>
          <a:ext cx="124770" cy="2807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326"/>
              </a:lnTo>
              <a:lnTo>
                <a:pt x="124770" y="280732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46808-26A6-DD4B-BD78-4CFD6C8C5A2C}">
      <dsp:nvSpPr>
        <dsp:cNvPr id="0" name=""/>
        <dsp:cNvSpPr/>
      </dsp:nvSpPr>
      <dsp:spPr>
        <a:xfrm>
          <a:off x="3740489" y="3120775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References</a:t>
          </a:r>
          <a:endParaRPr lang="en-US" sz="1200" kern="1200" dirty="0"/>
        </a:p>
      </dsp:txBody>
      <dsp:txXfrm>
        <a:off x="3758761" y="3139047"/>
        <a:ext cx="961616" cy="587306"/>
      </dsp:txXfrm>
    </dsp:sp>
    <dsp:sp modelId="{CB12D98B-E07C-6749-A3EA-37CDDD127F59}">
      <dsp:nvSpPr>
        <dsp:cNvPr id="0" name=""/>
        <dsp:cNvSpPr/>
      </dsp:nvSpPr>
      <dsp:spPr>
        <a:xfrm>
          <a:off x="5050575" y="1524"/>
          <a:ext cx="1247700" cy="6238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System Engineering</a:t>
          </a:r>
          <a:endParaRPr lang="en-US" sz="1800" kern="1200" dirty="0"/>
        </a:p>
      </dsp:txBody>
      <dsp:txXfrm>
        <a:off x="5068847" y="19796"/>
        <a:ext cx="1211156" cy="587306"/>
      </dsp:txXfrm>
    </dsp:sp>
    <dsp:sp modelId="{98008EE2-56C5-024F-87DF-187B27090648}">
      <dsp:nvSpPr>
        <dsp:cNvPr id="0" name=""/>
        <dsp:cNvSpPr/>
      </dsp:nvSpPr>
      <dsp:spPr>
        <a:xfrm>
          <a:off x="5175345" y="625374"/>
          <a:ext cx="124770" cy="46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887"/>
              </a:lnTo>
              <a:lnTo>
                <a:pt x="124770" y="46788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C41A-0566-A049-9BAA-DC7026055B12}">
      <dsp:nvSpPr>
        <dsp:cNvPr id="0" name=""/>
        <dsp:cNvSpPr/>
      </dsp:nvSpPr>
      <dsp:spPr>
        <a:xfrm>
          <a:off x="5300115" y="781337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</a:t>
          </a:r>
          <a:endParaRPr lang="en-US" sz="1200" kern="1200" dirty="0"/>
        </a:p>
      </dsp:txBody>
      <dsp:txXfrm>
        <a:off x="5318387" y="799609"/>
        <a:ext cx="961616" cy="587306"/>
      </dsp:txXfrm>
    </dsp:sp>
    <dsp:sp modelId="{7C84A5D2-B7B9-6441-AE8A-2A256746C9D0}">
      <dsp:nvSpPr>
        <dsp:cNvPr id="0" name=""/>
        <dsp:cNvSpPr/>
      </dsp:nvSpPr>
      <dsp:spPr>
        <a:xfrm>
          <a:off x="5175345" y="625374"/>
          <a:ext cx="124770" cy="1247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700"/>
              </a:lnTo>
              <a:lnTo>
                <a:pt x="124770" y="12477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1D066-64C4-6F40-99C2-E1246B6988FF}">
      <dsp:nvSpPr>
        <dsp:cNvPr id="0" name=""/>
        <dsp:cNvSpPr/>
      </dsp:nvSpPr>
      <dsp:spPr>
        <a:xfrm>
          <a:off x="5300115" y="1561149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Review</a:t>
          </a:r>
          <a:endParaRPr lang="en-US" sz="1200" kern="1200" dirty="0"/>
        </a:p>
      </dsp:txBody>
      <dsp:txXfrm>
        <a:off x="5318387" y="1579421"/>
        <a:ext cx="961616" cy="587306"/>
      </dsp:txXfrm>
    </dsp:sp>
    <dsp:sp modelId="{8FA1327F-39B7-D043-A72A-3CB5C1A72948}">
      <dsp:nvSpPr>
        <dsp:cNvPr id="0" name=""/>
        <dsp:cNvSpPr/>
      </dsp:nvSpPr>
      <dsp:spPr>
        <a:xfrm>
          <a:off x="5175345" y="625374"/>
          <a:ext cx="124770" cy="202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513"/>
              </a:lnTo>
              <a:lnTo>
                <a:pt x="124770" y="202751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E55DD-74B0-5F46-AD74-1FFF2B10C9E0}">
      <dsp:nvSpPr>
        <dsp:cNvPr id="0" name=""/>
        <dsp:cNvSpPr/>
      </dsp:nvSpPr>
      <dsp:spPr>
        <a:xfrm>
          <a:off x="5300115" y="2340962"/>
          <a:ext cx="998160" cy="62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Analysis</a:t>
          </a:r>
          <a:endParaRPr lang="en-US" sz="1200" kern="1200" dirty="0"/>
        </a:p>
      </dsp:txBody>
      <dsp:txXfrm>
        <a:off x="5318387" y="2359234"/>
        <a:ext cx="961616" cy="587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29/08/2016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29/08/2016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29/08/2016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29/08/2016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29/08/2016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29/08/2016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" sz="4000" dirty="0"/>
              <a:t>Roles and Responsibilities</a:t>
            </a:r>
            <a:r>
              <a:rPr lang="sv-SE" sz="4000" dirty="0"/>
              <a:t/>
            </a:r>
            <a:br>
              <a:rPr lang="sv-SE" sz="4000" dirty="0"/>
            </a:br>
            <a:r>
              <a:rPr lang="sv-SE" sz="4000" dirty="0"/>
              <a:t>Central Organisations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Peter Jacobsson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(Dave M, </a:t>
            </a:r>
            <a:r>
              <a:rPr lang="en-GB" sz="2000" dirty="0" err="1" smtClean="0">
                <a:solidFill>
                  <a:schemeClr val="bg1"/>
                </a:solidFill>
              </a:rPr>
              <a:t>Rikard</a:t>
            </a:r>
            <a:r>
              <a:rPr lang="en-GB" sz="2000" dirty="0" smtClean="0">
                <a:solidFill>
                  <a:schemeClr val="bg1"/>
                </a:solidFill>
              </a:rPr>
              <a:t> L,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Magnus T, Dan-Magnus S)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29 August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– Autumn 2015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Create/Continue the Task Force – “R-R/CO”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Dave M, </a:t>
            </a:r>
            <a:r>
              <a:rPr lang="en-US" sz="2000" dirty="0" err="1">
                <a:solidFill>
                  <a:srgbClr val="000000"/>
                </a:solidFill>
              </a:rPr>
              <a:t>Rikard</a:t>
            </a:r>
            <a:r>
              <a:rPr lang="en-US" sz="2000" dirty="0">
                <a:solidFill>
                  <a:srgbClr val="000000"/>
                </a:solidFill>
              </a:rPr>
              <a:t> L., </a:t>
            </a:r>
            <a:r>
              <a:rPr lang="en-US" sz="2000" dirty="0" err="1">
                <a:solidFill>
                  <a:srgbClr val="000000"/>
                </a:solidFill>
              </a:rPr>
              <a:t>Henrik</a:t>
            </a:r>
            <a:r>
              <a:rPr lang="en-US" sz="2000" dirty="0">
                <a:solidFill>
                  <a:srgbClr val="000000"/>
                </a:solidFill>
              </a:rPr>
              <a:t> C., Magnus T., </a:t>
            </a:r>
            <a:r>
              <a:rPr lang="en-US" sz="2000" dirty="0" smtClean="0">
                <a:solidFill>
                  <a:srgbClr val="000000"/>
                </a:solidFill>
              </a:rPr>
              <a:t>Dan-</a:t>
            </a:r>
            <a:r>
              <a:rPr lang="en-US" sz="2000" dirty="0">
                <a:solidFill>
                  <a:srgbClr val="000000"/>
                </a:solidFill>
              </a:rPr>
              <a:t>Magnus S., Peter J.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We need a “sponsor” – </a:t>
            </a:r>
            <a:r>
              <a:rPr lang="en-US" dirty="0" smtClean="0">
                <a:solidFill>
                  <a:srgbClr val="000000"/>
                </a:solidFill>
              </a:rPr>
              <a:t>(Tech </a:t>
            </a:r>
            <a:r>
              <a:rPr lang="en-US" dirty="0" err="1" smtClean="0">
                <a:solidFill>
                  <a:srgbClr val="000000"/>
                </a:solidFill>
              </a:rPr>
              <a:t>Dir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Start-up meeting with the </a:t>
            </a:r>
            <a:r>
              <a:rPr lang="en-US" dirty="0" err="1">
                <a:solidFill>
                  <a:srgbClr val="000000"/>
                </a:solidFill>
              </a:rPr>
              <a:t>Div</a:t>
            </a:r>
            <a:r>
              <a:rPr lang="en-US" dirty="0">
                <a:solidFill>
                  <a:srgbClr val="000000"/>
                </a:solidFill>
              </a:rPr>
              <a:t>/Group/Section Heads</a:t>
            </a:r>
          </a:p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Production of R2A2 is made in a graded approach</a:t>
            </a:r>
          </a:p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The first three parts of the R2A2 has to be completed by 2015-12-01</a:t>
            </a:r>
          </a:p>
          <a:p>
            <a:pPr marL="936625" lvl="1" indent="-358775"/>
            <a:r>
              <a:rPr lang="en-US" dirty="0">
                <a:solidFill>
                  <a:srgbClr val="000000"/>
                </a:solidFill>
              </a:rPr>
              <a:t>Mission</a:t>
            </a:r>
          </a:p>
          <a:p>
            <a:pPr marL="936625" lvl="1" indent="-358775"/>
            <a:r>
              <a:rPr lang="en-US" dirty="0">
                <a:solidFill>
                  <a:srgbClr val="000000"/>
                </a:solidFill>
              </a:rPr>
              <a:t>Roles</a:t>
            </a:r>
          </a:p>
          <a:p>
            <a:pPr marL="936625" lvl="1" indent="-358775"/>
            <a:r>
              <a:rPr lang="en-US" dirty="0">
                <a:solidFill>
                  <a:srgbClr val="000000"/>
                </a:solidFill>
              </a:rPr>
              <a:t>Responsibilities</a:t>
            </a:r>
          </a:p>
          <a:p>
            <a:pPr marL="536575" indent="-358775"/>
            <a:r>
              <a:rPr lang="en-US" dirty="0">
                <a:solidFill>
                  <a:srgbClr val="000000"/>
                </a:solidFill>
              </a:rPr>
              <a:t>Report back to our sponsor before 2015-12-</a:t>
            </a:r>
            <a:r>
              <a:rPr lang="en-US" dirty="0" smtClean="0">
                <a:solidFill>
                  <a:srgbClr val="000000"/>
                </a:solidFill>
              </a:rPr>
              <a:t>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What have been done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 actual meetings within the group</a:t>
            </a:r>
          </a:p>
          <a:p>
            <a:r>
              <a:rPr lang="en-GB" dirty="0" smtClean="0"/>
              <a:t>Group R2A2 mandatory requirement from HR</a:t>
            </a:r>
          </a:p>
          <a:p>
            <a:pPr lvl="1"/>
            <a:r>
              <a:rPr lang="en-GB" dirty="0" smtClean="0"/>
              <a:t>To be reported during the autumn</a:t>
            </a:r>
            <a:endParaRPr lang="en-GB" dirty="0"/>
          </a:p>
          <a:p>
            <a:r>
              <a:rPr lang="en-GB" dirty="0" smtClean="0"/>
              <a:t>The SSM application #2 work gave focus upon roles and responsibilities for:</a:t>
            </a:r>
          </a:p>
          <a:p>
            <a:pPr lvl="1"/>
            <a:r>
              <a:rPr lang="en-GB" dirty="0" smtClean="0"/>
              <a:t>ESH</a:t>
            </a:r>
          </a:p>
          <a:p>
            <a:pPr lvl="1"/>
            <a:r>
              <a:rPr lang="en-GB" dirty="0" smtClean="0"/>
              <a:t>Q</a:t>
            </a:r>
          </a:p>
          <a:p>
            <a:pPr lvl="1"/>
            <a:r>
              <a:rPr lang="en-GB" dirty="0" smtClean="0"/>
              <a:t>System Engineering</a:t>
            </a:r>
          </a:p>
          <a:p>
            <a:r>
              <a:rPr lang="en-GB" dirty="0" smtClean="0"/>
              <a:t>The upcoming work for installation will give focus upon </a:t>
            </a:r>
            <a:r>
              <a:rPr lang="en-GB" dirty="0"/>
              <a:t>roles and responsibilities for:</a:t>
            </a:r>
            <a:endParaRPr lang="en-GB" dirty="0" smtClean="0"/>
          </a:p>
          <a:p>
            <a:pPr lvl="1"/>
            <a:r>
              <a:rPr lang="en-GB" dirty="0" smtClean="0"/>
              <a:t>EIS</a:t>
            </a:r>
          </a:p>
          <a:p>
            <a:pPr lvl="1"/>
            <a:r>
              <a:rPr lang="en-GB" dirty="0" smtClean="0"/>
              <a:t>ESH</a:t>
            </a:r>
          </a:p>
          <a:p>
            <a:pPr lvl="1"/>
            <a:r>
              <a:rPr lang="en-GB" dirty="0"/>
              <a:t>Q</a:t>
            </a:r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from SSM application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5108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826052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2299</TotalTime>
  <Words>127</Words>
  <Application>Microsoft Macintosh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 Core Powerpoint</vt:lpstr>
      <vt:lpstr>Roles and Responsibilities Central Organisations</vt:lpstr>
      <vt:lpstr>Conclusions – Autumn 2015</vt:lpstr>
      <vt:lpstr>What have been done</vt:lpstr>
      <vt:lpstr>Experience from SSM application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Peter Jacobsson</cp:lastModifiedBy>
  <cp:revision>13</cp:revision>
  <dcterms:created xsi:type="dcterms:W3CDTF">2013-10-29T16:05:10Z</dcterms:created>
  <dcterms:modified xsi:type="dcterms:W3CDTF">2016-08-30T07:36:06Z</dcterms:modified>
</cp:coreProperties>
</file>