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493" r:id="rId3"/>
    <p:sldId id="495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00"/>
    <a:srgbClr val="9E5ECE"/>
    <a:srgbClr val="0094CA"/>
    <a:srgbClr val="00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3" autoAdjust="0"/>
    <p:restoredTop sz="83683" autoAdjust="0"/>
  </p:normalViewPr>
  <p:slideViewPr>
    <p:cSldViewPr snapToGrid="0" snapToObjects="1">
      <p:cViewPr>
        <p:scale>
          <a:sx n="68" d="100"/>
          <a:sy n="68" d="100"/>
        </p:scale>
        <p:origin x="-3283" y="-1498"/>
      </p:cViewPr>
      <p:guideLst>
        <p:guide orient="horz" pos="1232"/>
        <p:guide orient="horz" pos="908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AE58-0CB7-2B49-BC2B-99543F812727}" type="datetimeFigureOut">
              <a:rPr lang="sv-SE" smtClean="0"/>
              <a:t>2016-08-22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A657-9475-004C-BDED-BB6C61EC94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41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41830-0E87-9D46-A15F-C0C0B780FA23}" type="datetimeFigureOut">
              <a:rPr lang="sv-SE" smtClean="0"/>
              <a:t>2016-08-22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35E-6164-C447-BCFF-46EC70F74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3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/>
              <a:t>2016-08-22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5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10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4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23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175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9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B50-EEBF-444C-B824-2C0A43D21C29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09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D6AF-D5AE-CB4F-87B1-135CD6BE978E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34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3AFD-4241-5943-8971-1E78BBFD6498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1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37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3EA-4F05-F94F-97FA-8B911338AD11}" type="datetime1">
              <a:rPr lang="sv-SE" smtClean="0"/>
              <a:t>2016-08-22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338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56E0-8F8D-C941-8AB5-18592FC9E816}" type="datetime1">
              <a:rPr lang="sv-SE" smtClean="0"/>
              <a:t>2016-08-22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865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DE5E-57C8-6541-B04A-4FEA1C5CE2B2}" type="datetime1">
              <a:rPr lang="sv-SE" smtClean="0"/>
              <a:t>2016-08-22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061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CEC7-2FA1-3A4A-BE3C-F5D796A3D98D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050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220F-A698-4F4F-8ACB-8805387EB33A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934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136A-0A85-2440-9BF1-343324EDBE1C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61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375-6695-8140-8F0A-072BD445F54F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1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9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1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/>
              <a:t>2016-08-22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/>
              <a:t>2016-08-22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/>
              <a:t>2016-08-22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fld id="{536FF277-5E8C-C849-958D-3EBBE89D3841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5" r:id="rId3"/>
    <p:sldLayoutId id="2147483676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67D0-C01B-6941-B94F-2B6A02418D7B}" type="datetime1">
              <a:rPr lang="sv-SE" smtClean="0"/>
              <a:t>2016-08-22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80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i="1" dirty="0" smtClean="0"/>
              <a:t>Problems </a:t>
            </a:r>
            <a:r>
              <a:rPr lang="sv-SE" sz="4000" b="1" i="1" dirty="0" smtClean="0"/>
              <a:t>Identified - </a:t>
            </a:r>
            <a:r>
              <a:rPr lang="sv-SE" sz="4000" b="1" i="1" dirty="0" smtClean="0"/>
              <a:t>Schedule</a:t>
            </a:r>
            <a:endParaRPr lang="sv-SE" sz="3200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7773" y="1608219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1"/>
                </a:solidFill>
              </a:rPr>
              <a:t>Need better communication of what milestones means and what they require of all teams.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1"/>
                </a:solidFill>
              </a:rPr>
              <a:t>General perception that the schedule is unrealistic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1"/>
                </a:solidFill>
              </a:rPr>
              <a:t>No one asking for an integrated schedule and it’s missing (scheduling silos)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1"/>
                </a:solidFill>
              </a:rPr>
              <a:t>Need of a management forum for the schedule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1"/>
                </a:solidFill>
              </a:rPr>
              <a:t>Not (totally) clear who is the owner of the integrated schedule</a:t>
            </a:r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36277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b="1" i="1" dirty="0" smtClean="0"/>
              <a:t>Outcomes</a:t>
            </a:r>
            <a:endParaRPr lang="sv-SE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73" y="1552358"/>
            <a:ext cx="8239468" cy="40389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Generally a lot more focus on the schedule and related processes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Redefined level 1 MS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Improved process for managing the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Ownership of integrated schedule adressed</a:t>
            </a:r>
            <a:br>
              <a:rPr lang="sv-SE" b="1" dirty="0" smtClean="0">
                <a:solidFill>
                  <a:schemeClr val="tx1"/>
                </a:solidFill>
              </a:rPr>
            </a:br>
            <a:endParaRPr lang="sv-SE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Dedicated workshops focusing on scheduling interfaces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Planners working closer across project bounderies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”Sketchy” plans being replaced with detailed schedules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tx1"/>
                </a:solidFill>
              </a:rPr>
              <a:t>Partner schedules being detailed, communicated and managed </a:t>
            </a:r>
            <a:br>
              <a:rPr lang="sv-SE" b="1" dirty="0" smtClean="0">
                <a:solidFill>
                  <a:schemeClr val="tx1"/>
                </a:solidFill>
              </a:rPr>
            </a:br>
            <a:endParaRPr lang="sv-SE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Collective understanding and ownership of the ESS schedule</a:t>
            </a:r>
          </a:p>
          <a:p>
            <a:pPr marL="457200" indent="-457200">
              <a:buFont typeface="+mj-lt"/>
              <a:buAutoNum type="arabicPeriod"/>
            </a:pPr>
            <a:endParaRPr lang="sv-SE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2</a:t>
            </a:fld>
            <a:endParaRPr lang="sv-SE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9573" y="3691051"/>
            <a:ext cx="8318809" cy="2230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93265" y="3339115"/>
            <a:ext cx="1328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i="1" dirty="0" smtClean="0">
                <a:solidFill>
                  <a:srgbClr val="002060"/>
                </a:solidFill>
              </a:rPr>
              <a:t>Completed</a:t>
            </a:r>
            <a:endParaRPr lang="sv-SE" sz="2000" b="1" i="1" dirty="0">
              <a:solidFill>
                <a:srgbClr val="002060"/>
              </a:solidFill>
            </a:endParaRPr>
          </a:p>
          <a:p>
            <a:r>
              <a:rPr lang="sv-SE" sz="2000" b="1" i="1" dirty="0" smtClean="0">
                <a:solidFill>
                  <a:srgbClr val="002060"/>
                </a:solidFill>
              </a:rPr>
              <a:t>Ongoing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33070</TotalTime>
  <Words>91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Office-tema</vt:lpstr>
      <vt:lpstr>Anpassad formgivning</vt:lpstr>
      <vt:lpstr>Problems Identified - Schedule</vt:lpstr>
      <vt:lpstr>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 Grahm</dc:creator>
  <cp:lastModifiedBy>Mikael Jakobsson</cp:lastModifiedBy>
  <cp:revision>569</cp:revision>
  <cp:lastPrinted>2013-10-29T17:42:27Z</cp:lastPrinted>
  <dcterms:created xsi:type="dcterms:W3CDTF">2013-09-21T18:00:17Z</dcterms:created>
  <dcterms:modified xsi:type="dcterms:W3CDTF">2016-08-22T12:49:44Z</dcterms:modified>
</cp:coreProperties>
</file>