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3028" autoAdjust="0"/>
    <p:restoredTop sz="94656" autoAdjust="0"/>
  </p:normalViewPr>
  <p:slideViewPr>
    <p:cSldViewPr>
      <p:cViewPr>
        <p:scale>
          <a:sx n="80" d="100"/>
          <a:sy n="80" d="100"/>
        </p:scale>
        <p:origin x="-872" y="-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29/08/16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29/08/16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29/08/16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29/08/16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29/08/16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29/08/16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949055" y="2693988"/>
            <a:ext cx="6223345" cy="1421928"/>
          </a:xfrm>
        </p:spPr>
        <p:txBody>
          <a:bodyPr>
            <a:normAutofit/>
          </a:bodyPr>
          <a:lstStyle/>
          <a:p>
            <a:r>
              <a:rPr lang="sv-SE" sz="3600" dirty="0" err="1" smtClean="0"/>
              <a:t>Background</a:t>
            </a:r>
            <a:r>
              <a:rPr lang="sv-SE" sz="3600" dirty="0" smtClean="0"/>
              <a:t> </a:t>
            </a:r>
            <a:r>
              <a:rPr lang="sv-SE" sz="3600" dirty="0" err="1" smtClean="0"/>
              <a:t>to</a:t>
            </a:r>
            <a:r>
              <a:rPr lang="sv-SE" sz="3600" dirty="0" smtClean="0"/>
              <a:t> Team </a:t>
            </a:r>
            <a:r>
              <a:rPr lang="sv-SE" sz="3600" dirty="0" err="1" smtClean="0"/>
              <a:t>Alignment</a:t>
            </a:r>
            <a:r>
              <a:rPr lang="sv-SE" sz="3600" dirty="0" smtClean="0"/>
              <a:t>, </a:t>
            </a:r>
            <a:endParaRPr lang="en-US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Lennart Stenman</a:t>
            </a:r>
            <a:endParaRPr lang="en-US" dirty="0"/>
          </a:p>
        </p:txBody>
      </p:sp>
      <p:sp>
        <p:nvSpPr>
          <p:cNvPr id="4" name="Rektangel 3"/>
          <p:cNvSpPr/>
          <p:nvPr/>
        </p:nvSpPr>
        <p:spPr>
          <a:xfrm>
            <a:off x="2752406" y="849509"/>
            <a:ext cx="42284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60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ESS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137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Look </a:t>
            </a:r>
            <a:r>
              <a:rPr lang="sv-SE" dirty="0" err="1"/>
              <a:t>into</a:t>
            </a:r>
            <a:r>
              <a:rPr lang="sv-SE" dirty="0"/>
              <a:t> </a:t>
            </a:r>
            <a:r>
              <a:rPr lang="sv-SE" dirty="0" err="1" smtClean="0"/>
              <a:t>improving</a:t>
            </a:r>
            <a:r>
              <a:rPr lang="sv-SE" dirty="0" smtClean="0"/>
              <a:t> </a:t>
            </a:r>
            <a:r>
              <a:rPr lang="sv-SE" dirty="0" err="1"/>
              <a:t>efficiency</a:t>
            </a:r>
            <a:r>
              <a:rPr lang="sv-SE" dirty="0"/>
              <a:t> in:</a:t>
            </a:r>
            <a:br>
              <a:rPr lang="sv-SE" dirty="0"/>
            </a:b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sv-SE" sz="2800" dirty="0" smtClean="0">
                <a:solidFill>
                  <a:srgbClr val="000000"/>
                </a:solidFill>
              </a:rPr>
              <a:t>CF </a:t>
            </a:r>
            <a:r>
              <a:rPr lang="sv-SE" sz="2800" dirty="0">
                <a:solidFill>
                  <a:srgbClr val="000000"/>
                </a:solidFill>
              </a:rPr>
              <a:t>design management </a:t>
            </a:r>
          </a:p>
          <a:p>
            <a:pPr marL="914400" lvl="1" indent="-457200">
              <a:buFont typeface="+mj-lt"/>
              <a:buAutoNum type="arabicPeriod"/>
            </a:pPr>
            <a:r>
              <a:rPr lang="sv-SE" sz="2800" dirty="0">
                <a:solidFill>
                  <a:srgbClr val="000000"/>
                </a:solidFill>
              </a:rPr>
              <a:t>CF interface </a:t>
            </a:r>
            <a:r>
              <a:rPr lang="sv-SE" sz="2800" dirty="0" err="1">
                <a:solidFill>
                  <a:srgbClr val="000000"/>
                </a:solidFill>
              </a:rPr>
              <a:t>with</a:t>
            </a:r>
            <a:r>
              <a:rPr lang="sv-SE" sz="2800" dirty="0">
                <a:solidFill>
                  <a:srgbClr val="000000"/>
                </a:solidFill>
              </a:rPr>
              <a:t> </a:t>
            </a:r>
            <a:r>
              <a:rPr lang="sv-SE" sz="2800" dirty="0" smtClean="0">
                <a:solidFill>
                  <a:srgbClr val="000000"/>
                </a:solidFill>
              </a:rPr>
              <a:t>C101</a:t>
            </a:r>
            <a:endParaRPr lang="sv-SE" sz="2800" dirty="0">
              <a:solidFill>
                <a:srgbClr val="000000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sv-SE" sz="2800" dirty="0" smtClean="0">
                <a:solidFill>
                  <a:srgbClr val="000000"/>
                </a:solidFill>
              </a:rPr>
              <a:t>CF interface </a:t>
            </a:r>
            <a:r>
              <a:rPr lang="sv-SE" sz="2800" dirty="0" err="1" smtClean="0">
                <a:solidFill>
                  <a:srgbClr val="000000"/>
                </a:solidFill>
              </a:rPr>
              <a:t>with</a:t>
            </a:r>
            <a:r>
              <a:rPr lang="sv-SE" sz="2800" dirty="0" smtClean="0">
                <a:solidFill>
                  <a:srgbClr val="000000"/>
                </a:solidFill>
              </a:rPr>
              <a:t> </a:t>
            </a:r>
            <a:r>
              <a:rPr lang="sv-SE" sz="2800" dirty="0" err="1" smtClean="0">
                <a:solidFill>
                  <a:srgbClr val="000000"/>
                </a:solidFill>
              </a:rPr>
              <a:t>Stakeholders</a:t>
            </a:r>
            <a:r>
              <a:rPr lang="sv-SE" sz="2800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477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69242" y="136478"/>
            <a:ext cx="6124776" cy="1009934"/>
          </a:xfrm>
        </p:spPr>
        <p:txBody>
          <a:bodyPr>
            <a:normAutofit/>
          </a:bodyPr>
          <a:lstStyle/>
          <a:p>
            <a:r>
              <a:rPr lang="sv-SE" sz="5400" dirty="0" err="1"/>
              <a:t>N</a:t>
            </a:r>
            <a:r>
              <a:rPr lang="sv-SE" sz="5400" dirty="0" err="1" smtClean="0"/>
              <a:t>oted</a:t>
            </a:r>
            <a:r>
              <a:rPr lang="sv-SE" sz="5400" dirty="0" smtClean="0"/>
              <a:t> </a:t>
            </a:r>
            <a:r>
              <a:rPr lang="sv-SE" sz="5400" dirty="0" err="1" smtClean="0"/>
              <a:t>issues</a:t>
            </a:r>
            <a:endParaRPr lang="en-US" sz="5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76141" y="1691170"/>
            <a:ext cx="8036417" cy="5643349"/>
          </a:xfrm>
        </p:spPr>
        <p:txBody>
          <a:bodyPr>
            <a:normAutofit/>
          </a:bodyPr>
          <a:lstStyle/>
          <a:p>
            <a:pPr lvl="1"/>
            <a:r>
              <a:rPr lang="en-GB" sz="3600" dirty="0" smtClean="0">
                <a:solidFill>
                  <a:srgbClr val="000000"/>
                </a:solidFill>
              </a:rPr>
              <a:t>“Silo mentality” between Stakeholders </a:t>
            </a:r>
          </a:p>
          <a:p>
            <a:pPr lvl="1"/>
            <a:r>
              <a:rPr lang="sv-SE" sz="3600" dirty="0" smtClean="0">
                <a:solidFill>
                  <a:srgbClr val="000000"/>
                </a:solidFill>
              </a:rPr>
              <a:t> </a:t>
            </a:r>
            <a:r>
              <a:rPr lang="sv-SE" sz="3600" dirty="0" err="1">
                <a:solidFill>
                  <a:srgbClr val="000000"/>
                </a:solidFill>
              </a:rPr>
              <a:t>F</a:t>
            </a:r>
            <a:r>
              <a:rPr lang="sv-SE" sz="3600" dirty="0" err="1" smtClean="0">
                <a:solidFill>
                  <a:srgbClr val="000000"/>
                </a:solidFill>
              </a:rPr>
              <a:t>ire</a:t>
            </a:r>
            <a:r>
              <a:rPr lang="sv-SE" sz="3600" dirty="0" smtClean="0">
                <a:solidFill>
                  <a:srgbClr val="000000"/>
                </a:solidFill>
              </a:rPr>
              <a:t> fighting </a:t>
            </a:r>
            <a:r>
              <a:rPr lang="sv-SE" sz="3600" dirty="0" err="1" smtClean="0">
                <a:solidFill>
                  <a:srgbClr val="000000"/>
                </a:solidFill>
              </a:rPr>
              <a:t>rather</a:t>
            </a:r>
            <a:r>
              <a:rPr lang="sv-SE" sz="3600" dirty="0" smtClean="0">
                <a:solidFill>
                  <a:srgbClr val="000000"/>
                </a:solidFill>
              </a:rPr>
              <a:t> </a:t>
            </a:r>
            <a:r>
              <a:rPr lang="sv-SE" sz="3600" dirty="0" err="1" smtClean="0">
                <a:solidFill>
                  <a:srgbClr val="000000"/>
                </a:solidFill>
              </a:rPr>
              <a:t>than</a:t>
            </a:r>
            <a:r>
              <a:rPr lang="sv-SE" sz="3600" dirty="0" smtClean="0">
                <a:solidFill>
                  <a:srgbClr val="000000"/>
                </a:solidFill>
              </a:rPr>
              <a:t> planning </a:t>
            </a:r>
          </a:p>
          <a:p>
            <a:pPr lvl="1"/>
            <a:r>
              <a:rPr lang="sv-SE" sz="3600" dirty="0" smtClean="0">
                <a:solidFill>
                  <a:srgbClr val="000000"/>
                </a:solidFill>
              </a:rPr>
              <a:t>”</a:t>
            </a:r>
            <a:r>
              <a:rPr lang="sv-SE" sz="3600" dirty="0" err="1">
                <a:solidFill>
                  <a:srgbClr val="000000"/>
                </a:solidFill>
              </a:rPr>
              <a:t>D</a:t>
            </a:r>
            <a:r>
              <a:rPr lang="sv-SE" sz="3600" dirty="0" err="1" smtClean="0">
                <a:solidFill>
                  <a:srgbClr val="000000"/>
                </a:solidFill>
              </a:rPr>
              <a:t>elegating</a:t>
            </a:r>
            <a:r>
              <a:rPr lang="sv-SE" sz="3600" dirty="0" smtClean="0">
                <a:solidFill>
                  <a:srgbClr val="000000"/>
                </a:solidFill>
              </a:rPr>
              <a:t> </a:t>
            </a:r>
            <a:r>
              <a:rPr lang="sv-SE" sz="3600" dirty="0" err="1" smtClean="0">
                <a:solidFill>
                  <a:srgbClr val="000000"/>
                </a:solidFill>
              </a:rPr>
              <a:t>up</a:t>
            </a:r>
            <a:r>
              <a:rPr lang="sv-SE" sz="3600" dirty="0" smtClean="0">
                <a:solidFill>
                  <a:srgbClr val="000000"/>
                </a:solidFill>
              </a:rPr>
              <a:t>” </a:t>
            </a:r>
            <a:r>
              <a:rPr lang="sv-SE" sz="3600" dirty="0" err="1" smtClean="0">
                <a:solidFill>
                  <a:srgbClr val="000000"/>
                </a:solidFill>
              </a:rPr>
              <a:t>rather</a:t>
            </a:r>
            <a:r>
              <a:rPr lang="sv-SE" sz="3600" dirty="0" smtClean="0">
                <a:solidFill>
                  <a:srgbClr val="000000"/>
                </a:solidFill>
              </a:rPr>
              <a:t> </a:t>
            </a:r>
            <a:r>
              <a:rPr lang="sv-SE" sz="3600" dirty="0" err="1" smtClean="0">
                <a:solidFill>
                  <a:srgbClr val="000000"/>
                </a:solidFill>
              </a:rPr>
              <a:t>than</a:t>
            </a:r>
            <a:r>
              <a:rPr lang="sv-SE" sz="3600" dirty="0" smtClean="0">
                <a:solidFill>
                  <a:srgbClr val="000000"/>
                </a:solidFill>
              </a:rPr>
              <a:t> </a:t>
            </a:r>
            <a:r>
              <a:rPr lang="sv-SE" sz="3600" dirty="0" err="1" smtClean="0">
                <a:solidFill>
                  <a:srgbClr val="000000"/>
                </a:solidFill>
              </a:rPr>
              <a:t>solve</a:t>
            </a:r>
            <a:r>
              <a:rPr lang="sv-SE" sz="3600" dirty="0" smtClean="0">
                <a:solidFill>
                  <a:srgbClr val="000000"/>
                </a:solidFill>
              </a:rPr>
              <a:t> (CCB)</a:t>
            </a:r>
            <a:endParaRPr lang="sv-SE" sz="3600" dirty="0">
              <a:solidFill>
                <a:srgbClr val="0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3600" dirty="0" err="1" smtClean="0">
                <a:solidFill>
                  <a:srgbClr val="000000"/>
                </a:solidFill>
              </a:rPr>
              <a:t>What</a:t>
            </a:r>
            <a:r>
              <a:rPr lang="sv-SE" sz="3600" dirty="0" smtClean="0">
                <a:solidFill>
                  <a:srgbClr val="000000"/>
                </a:solidFill>
              </a:rPr>
              <a:t> is ”Right” </a:t>
            </a:r>
            <a:r>
              <a:rPr lang="sv-SE" sz="3600" dirty="0" err="1" smtClean="0">
                <a:solidFill>
                  <a:srgbClr val="000000"/>
                </a:solidFill>
              </a:rPr>
              <a:t>become</a:t>
            </a:r>
            <a:r>
              <a:rPr lang="sv-SE" sz="3600" dirty="0" smtClean="0">
                <a:solidFill>
                  <a:srgbClr val="000000"/>
                </a:solidFill>
              </a:rPr>
              <a:t> </a:t>
            </a:r>
            <a:r>
              <a:rPr lang="sv-SE" sz="3600" dirty="0" err="1" smtClean="0">
                <a:solidFill>
                  <a:srgbClr val="000000"/>
                </a:solidFill>
              </a:rPr>
              <a:t>unclear</a:t>
            </a:r>
            <a:r>
              <a:rPr lang="sv-SE" sz="3600" dirty="0" smtClean="0">
                <a:solidFill>
                  <a:srgbClr val="000000"/>
                </a:solidFill>
              </a:rPr>
              <a:t>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3600" dirty="0" smtClean="0">
                <a:solidFill>
                  <a:srgbClr val="000000"/>
                </a:solidFill>
              </a:rPr>
              <a:t> </a:t>
            </a:r>
            <a:r>
              <a:rPr lang="sv-SE" sz="3600" dirty="0" err="1" smtClean="0">
                <a:solidFill>
                  <a:srgbClr val="000000"/>
                </a:solidFill>
              </a:rPr>
              <a:t>Academic</a:t>
            </a:r>
            <a:r>
              <a:rPr lang="sv-SE" sz="3600" dirty="0" smtClean="0">
                <a:solidFill>
                  <a:srgbClr val="000000"/>
                </a:solidFill>
              </a:rPr>
              <a:t> </a:t>
            </a:r>
            <a:r>
              <a:rPr lang="sv-SE" sz="3600" dirty="0" err="1" smtClean="0">
                <a:solidFill>
                  <a:srgbClr val="000000"/>
                </a:solidFill>
              </a:rPr>
              <a:t>world</a:t>
            </a:r>
            <a:r>
              <a:rPr lang="sv-SE" sz="3600" dirty="0" smtClean="0">
                <a:solidFill>
                  <a:srgbClr val="000000"/>
                </a:solidFill>
              </a:rPr>
              <a:t> (</a:t>
            </a:r>
            <a:r>
              <a:rPr lang="sv-SE" sz="3600" dirty="0" err="1" smtClean="0">
                <a:solidFill>
                  <a:srgbClr val="000000"/>
                </a:solidFill>
              </a:rPr>
              <a:t>reflections</a:t>
            </a:r>
            <a:r>
              <a:rPr lang="sv-SE" sz="3600" dirty="0" smtClean="0">
                <a:solidFill>
                  <a:srgbClr val="000000"/>
                </a:solidFill>
              </a:rPr>
              <a:t>) vs. </a:t>
            </a:r>
            <a:r>
              <a:rPr lang="sv-SE" sz="3600" dirty="0" err="1" smtClean="0">
                <a:solidFill>
                  <a:srgbClr val="000000"/>
                </a:solidFill>
              </a:rPr>
              <a:t>construction</a:t>
            </a:r>
            <a:r>
              <a:rPr lang="sv-SE" sz="3600" dirty="0" smtClean="0">
                <a:solidFill>
                  <a:srgbClr val="000000"/>
                </a:solidFill>
              </a:rPr>
              <a:t> </a:t>
            </a:r>
            <a:r>
              <a:rPr lang="sv-SE" sz="3600" dirty="0" err="1" smtClean="0">
                <a:solidFill>
                  <a:srgbClr val="000000"/>
                </a:solidFill>
              </a:rPr>
              <a:t>project</a:t>
            </a:r>
            <a:r>
              <a:rPr lang="sv-SE" sz="3600" dirty="0" smtClean="0">
                <a:solidFill>
                  <a:srgbClr val="000000"/>
                </a:solidFill>
              </a:rPr>
              <a:t> (</a:t>
            </a:r>
            <a:r>
              <a:rPr lang="sv-SE" sz="3600" dirty="0" err="1" smtClean="0">
                <a:solidFill>
                  <a:srgbClr val="000000"/>
                </a:solidFill>
              </a:rPr>
              <a:t>delivery</a:t>
            </a:r>
            <a:r>
              <a:rPr lang="sv-SE" sz="3600" dirty="0" smtClean="0">
                <a:solidFill>
                  <a:srgbClr val="000000"/>
                </a:solidFill>
              </a:rPr>
              <a:t> driven</a:t>
            </a:r>
            <a:r>
              <a:rPr lang="sv-SE" sz="3600" dirty="0" smtClean="0"/>
              <a:t>)</a:t>
            </a:r>
          </a:p>
          <a:p>
            <a:pPr marL="457200" lvl="1" indent="0">
              <a:buNone/>
            </a:pPr>
            <a:endParaRPr lang="sv-SE" sz="3600" dirty="0"/>
          </a:p>
          <a:p>
            <a:pPr lvl="1">
              <a:buFont typeface="Arial" panose="020B0604020202020204" pitchFamily="34" charset="0"/>
              <a:buChar char="•"/>
            </a:pPr>
            <a:endParaRPr lang="sv-SE" sz="3600" dirty="0"/>
          </a:p>
          <a:p>
            <a:endParaRPr lang="en-US" sz="36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4A39-3CD7-4879-BD20-195322913833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9109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Identified</a:t>
            </a:r>
            <a:r>
              <a:rPr lang="sv-SE" dirty="0" smtClean="0"/>
              <a:t> </a:t>
            </a:r>
            <a:r>
              <a:rPr lang="sv-SE" dirty="0" err="1" smtClean="0"/>
              <a:t>project</a:t>
            </a:r>
            <a:r>
              <a:rPr lang="sv-SE" dirty="0" smtClean="0"/>
              <a:t> </a:t>
            </a:r>
            <a:r>
              <a:rPr lang="sv-SE" dirty="0" err="1" smtClean="0"/>
              <a:t>wide</a:t>
            </a:r>
            <a:r>
              <a:rPr lang="sv-SE" dirty="0" smtClean="0"/>
              <a:t> </a:t>
            </a:r>
            <a:r>
              <a:rPr lang="sv-SE" dirty="0" err="1" smtClean="0"/>
              <a:t>improvements</a:t>
            </a:r>
            <a:r>
              <a:rPr lang="sv-SE" dirty="0" smtClean="0"/>
              <a:t> areas: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200" dirty="0" smtClean="0">
                <a:solidFill>
                  <a:srgbClr val="000000"/>
                </a:solidFill>
              </a:rPr>
              <a:t>Control and management </a:t>
            </a:r>
            <a:r>
              <a:rPr lang="sv-SE" sz="3200" dirty="0" err="1" smtClean="0">
                <a:solidFill>
                  <a:srgbClr val="000000"/>
                </a:solidFill>
              </a:rPr>
              <a:t>of</a:t>
            </a:r>
            <a:r>
              <a:rPr lang="sv-SE" sz="3200" dirty="0" smtClean="0">
                <a:solidFill>
                  <a:srgbClr val="000000"/>
                </a:solidFill>
              </a:rPr>
              <a:t> overall ESS </a:t>
            </a:r>
            <a:r>
              <a:rPr lang="sv-SE" sz="3200" dirty="0" err="1" smtClean="0">
                <a:solidFill>
                  <a:srgbClr val="000000"/>
                </a:solidFill>
              </a:rPr>
              <a:t>Programme</a:t>
            </a:r>
            <a:r>
              <a:rPr lang="sv-SE" sz="3200" dirty="0" smtClean="0">
                <a:solidFill>
                  <a:srgbClr val="000000"/>
                </a:solidFill>
              </a:rPr>
              <a:t> (Schedule)</a:t>
            </a:r>
          </a:p>
          <a:p>
            <a:r>
              <a:rPr lang="sv-SE" sz="3200" dirty="0" smtClean="0">
                <a:solidFill>
                  <a:srgbClr val="000000"/>
                </a:solidFill>
              </a:rPr>
              <a:t>Definition </a:t>
            </a:r>
            <a:r>
              <a:rPr lang="sv-SE" sz="3200" dirty="0" err="1" smtClean="0">
                <a:solidFill>
                  <a:srgbClr val="000000"/>
                </a:solidFill>
              </a:rPr>
              <a:t>of</a:t>
            </a:r>
            <a:r>
              <a:rPr lang="sv-SE" sz="3200" dirty="0" smtClean="0">
                <a:solidFill>
                  <a:srgbClr val="000000"/>
                </a:solidFill>
              </a:rPr>
              <a:t> </a:t>
            </a:r>
            <a:r>
              <a:rPr lang="sv-SE" sz="3200" dirty="0" err="1" smtClean="0">
                <a:solidFill>
                  <a:srgbClr val="000000"/>
                </a:solidFill>
              </a:rPr>
              <a:t>requirements</a:t>
            </a:r>
            <a:endParaRPr lang="sv-SE" sz="3200" dirty="0" smtClean="0">
              <a:solidFill>
                <a:srgbClr val="000000"/>
              </a:solidFill>
            </a:endParaRPr>
          </a:p>
          <a:p>
            <a:r>
              <a:rPr lang="sv-SE" sz="3200" dirty="0" smtClean="0">
                <a:solidFill>
                  <a:srgbClr val="000000"/>
                </a:solidFill>
              </a:rPr>
              <a:t>Interface management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231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Powerpoint.pptx</Template>
  <TotalTime>65134</TotalTime>
  <Words>93</Words>
  <Application>Microsoft Macintosh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ESS Core Powerpoint</vt:lpstr>
      <vt:lpstr>Background to Team Alignment, </vt:lpstr>
      <vt:lpstr>Look into improving efficiency in: </vt:lpstr>
      <vt:lpstr>Noted issues</vt:lpstr>
      <vt:lpstr>Identified project wide improvements areas: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Lennart Stenman</cp:lastModifiedBy>
  <cp:revision>97</cp:revision>
  <cp:lastPrinted>2016-08-17T07:31:43Z</cp:lastPrinted>
  <dcterms:created xsi:type="dcterms:W3CDTF">2013-10-29T16:05:10Z</dcterms:created>
  <dcterms:modified xsi:type="dcterms:W3CDTF">2016-08-29T13:09:09Z</dcterms:modified>
</cp:coreProperties>
</file>