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70" r:id="rId4"/>
    <p:sldId id="266" r:id="rId5"/>
    <p:sldId id="263" r:id="rId6"/>
    <p:sldId id="267" r:id="rId7"/>
    <p:sldId id="271" r:id="rId8"/>
    <p:sldId id="276" r:id="rId9"/>
    <p:sldId id="277" r:id="rId10"/>
    <p:sldId id="278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1" autoAdjust="0"/>
    <p:restoredTop sz="93251" autoAdjust="0"/>
  </p:normalViewPr>
  <p:slideViewPr>
    <p:cSldViewPr>
      <p:cViewPr>
        <p:scale>
          <a:sx n="81" d="100"/>
          <a:sy n="81" d="100"/>
        </p:scale>
        <p:origin x="-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7564B-D8D9-FE46-810C-A1E0D796FC90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E0FBD-0443-B64A-96E2-4F9132F177EE}">
      <dgm:prSet phldrT="[Text]"/>
      <dgm:spPr/>
      <dgm:t>
        <a:bodyPr/>
        <a:lstStyle/>
        <a:p>
          <a:r>
            <a:rPr lang="en-US" dirty="0" smtClean="0"/>
            <a:t>Building A</a:t>
          </a:r>
          <a:endParaRPr lang="en-US" dirty="0"/>
        </a:p>
      </dgm:t>
    </dgm:pt>
    <dgm:pt modelId="{AC9F759E-DAF4-3349-96F1-B4EA8C1ED9B9}" type="parTrans" cxnId="{9ADB5B18-F5F2-DF40-80CD-C14EB778BD16}">
      <dgm:prSet/>
      <dgm:spPr/>
      <dgm:t>
        <a:bodyPr/>
        <a:lstStyle/>
        <a:p>
          <a:endParaRPr lang="en-US"/>
        </a:p>
      </dgm:t>
    </dgm:pt>
    <dgm:pt modelId="{88C3EF61-7310-0D41-A9FB-2C8B0E569950}" type="sibTrans" cxnId="{9ADB5B18-F5F2-DF40-80CD-C14EB778BD16}">
      <dgm:prSet/>
      <dgm:spPr/>
      <dgm:t>
        <a:bodyPr/>
        <a:lstStyle/>
        <a:p>
          <a:endParaRPr lang="en-US"/>
        </a:p>
      </dgm:t>
    </dgm:pt>
    <dgm:pt modelId="{72363937-612A-A548-89B5-44A1A04AD584}">
      <dgm:prSet phldrT="[Text]"/>
      <dgm:spPr/>
      <dgm:t>
        <a:bodyPr/>
        <a:lstStyle/>
        <a:p>
          <a:r>
            <a:rPr lang="en-US" dirty="0" smtClean="0"/>
            <a:t>Coordination Manager A</a:t>
          </a:r>
          <a:endParaRPr lang="en-US" dirty="0"/>
        </a:p>
      </dgm:t>
    </dgm:pt>
    <dgm:pt modelId="{7E3FA8B4-3C6B-BC4C-AF53-F08ED357476C}" type="parTrans" cxnId="{1AA9E6EE-9DE3-9D4E-A977-843F69AF5907}">
      <dgm:prSet/>
      <dgm:spPr/>
      <dgm:t>
        <a:bodyPr/>
        <a:lstStyle/>
        <a:p>
          <a:endParaRPr lang="en-US"/>
        </a:p>
      </dgm:t>
    </dgm:pt>
    <dgm:pt modelId="{92DA91C6-A54B-E347-A83B-6C88D49C998D}" type="sibTrans" cxnId="{1AA9E6EE-9DE3-9D4E-A977-843F69AF5907}">
      <dgm:prSet/>
      <dgm:spPr/>
      <dgm:t>
        <a:bodyPr/>
        <a:lstStyle/>
        <a:p>
          <a:endParaRPr lang="en-US"/>
        </a:p>
      </dgm:t>
    </dgm:pt>
    <dgm:pt modelId="{48D91C32-1A5A-6D49-A63B-C88214D7EF24}">
      <dgm:prSet phldrT="[Text]"/>
      <dgm:spPr/>
      <dgm:t>
        <a:bodyPr/>
        <a:lstStyle/>
        <a:p>
          <a:r>
            <a:rPr lang="en-US" dirty="0" smtClean="0"/>
            <a:t>Building B</a:t>
          </a:r>
          <a:endParaRPr lang="en-US" dirty="0"/>
        </a:p>
      </dgm:t>
    </dgm:pt>
    <dgm:pt modelId="{5A1EAB21-DAC9-3042-AD3A-4F6320B17A0C}" type="parTrans" cxnId="{E28E7392-47E7-8043-9CDD-3493D2080BDE}">
      <dgm:prSet/>
      <dgm:spPr/>
      <dgm:t>
        <a:bodyPr/>
        <a:lstStyle/>
        <a:p>
          <a:endParaRPr lang="en-US"/>
        </a:p>
      </dgm:t>
    </dgm:pt>
    <dgm:pt modelId="{D1AAA9AB-90DC-4B49-AEA2-2DFC42E2C58A}" type="sibTrans" cxnId="{E28E7392-47E7-8043-9CDD-3493D2080BDE}">
      <dgm:prSet/>
      <dgm:spPr/>
      <dgm:t>
        <a:bodyPr/>
        <a:lstStyle/>
        <a:p>
          <a:endParaRPr lang="en-US" dirty="0"/>
        </a:p>
      </dgm:t>
    </dgm:pt>
    <dgm:pt modelId="{0C40BF05-3AB3-064C-BA38-8F804E52CF55}">
      <dgm:prSet phldrT="[Text]"/>
      <dgm:spPr/>
      <dgm:t>
        <a:bodyPr/>
        <a:lstStyle/>
        <a:p>
          <a:r>
            <a:rPr lang="en-US" dirty="0" smtClean="0"/>
            <a:t>Coordination Manager B</a:t>
          </a:r>
          <a:endParaRPr lang="en-US" dirty="0"/>
        </a:p>
      </dgm:t>
    </dgm:pt>
    <dgm:pt modelId="{6C6B6CD0-9767-304E-A7A4-D39DFEC24DE4}" type="parTrans" cxnId="{D527463D-8A3D-2440-9FD8-6C2E1483B3AB}">
      <dgm:prSet/>
      <dgm:spPr/>
      <dgm:t>
        <a:bodyPr/>
        <a:lstStyle/>
        <a:p>
          <a:endParaRPr lang="en-US"/>
        </a:p>
      </dgm:t>
    </dgm:pt>
    <dgm:pt modelId="{F67C2531-4F9D-9946-A377-8715F088E83C}" type="sibTrans" cxnId="{D527463D-8A3D-2440-9FD8-6C2E1483B3AB}">
      <dgm:prSet/>
      <dgm:spPr/>
      <dgm:t>
        <a:bodyPr/>
        <a:lstStyle/>
        <a:p>
          <a:endParaRPr lang="en-US"/>
        </a:p>
      </dgm:t>
    </dgm:pt>
    <dgm:pt modelId="{E616C705-0E5A-D349-94A4-DE021F985863}">
      <dgm:prSet phldrT="[Text]"/>
      <dgm:spPr/>
      <dgm:t>
        <a:bodyPr/>
        <a:lstStyle/>
        <a:p>
          <a:r>
            <a:rPr lang="en-US" dirty="0" smtClean="0"/>
            <a:t>Building C</a:t>
          </a:r>
          <a:endParaRPr lang="en-US" dirty="0"/>
        </a:p>
      </dgm:t>
    </dgm:pt>
    <dgm:pt modelId="{2C5BA0C1-1871-B84F-B196-AC8839C16079}" type="parTrans" cxnId="{7F85CEB6-55E0-EB45-943C-95DCAE234B3B}">
      <dgm:prSet/>
      <dgm:spPr/>
      <dgm:t>
        <a:bodyPr/>
        <a:lstStyle/>
        <a:p>
          <a:endParaRPr lang="en-US"/>
        </a:p>
      </dgm:t>
    </dgm:pt>
    <dgm:pt modelId="{D15291E6-CABA-FC49-9072-DDF350A285B8}" type="sibTrans" cxnId="{7F85CEB6-55E0-EB45-943C-95DCAE234B3B}">
      <dgm:prSet/>
      <dgm:spPr/>
      <dgm:t>
        <a:bodyPr/>
        <a:lstStyle/>
        <a:p>
          <a:endParaRPr lang="en-US"/>
        </a:p>
      </dgm:t>
    </dgm:pt>
    <dgm:pt modelId="{7C5718AA-C806-7A44-BDDE-4FAE7797564E}">
      <dgm:prSet phldrT="[Text]"/>
      <dgm:spPr/>
      <dgm:t>
        <a:bodyPr/>
        <a:lstStyle/>
        <a:p>
          <a:r>
            <a:rPr lang="en-US" dirty="0" smtClean="0"/>
            <a:t>Coordination Manager C</a:t>
          </a:r>
          <a:endParaRPr lang="en-US" dirty="0"/>
        </a:p>
      </dgm:t>
    </dgm:pt>
    <dgm:pt modelId="{74289A9E-5DEF-D14B-9F28-26D6D4C75A2A}" type="parTrans" cxnId="{8BCAAF37-4E62-A643-BEF0-D4036D372FE4}">
      <dgm:prSet/>
      <dgm:spPr/>
      <dgm:t>
        <a:bodyPr/>
        <a:lstStyle/>
        <a:p>
          <a:endParaRPr lang="en-US"/>
        </a:p>
      </dgm:t>
    </dgm:pt>
    <dgm:pt modelId="{28086814-EDC9-5249-BEDF-B6B3BAD2B1E6}" type="sibTrans" cxnId="{8BCAAF37-4E62-A643-BEF0-D4036D372FE4}">
      <dgm:prSet/>
      <dgm:spPr/>
      <dgm:t>
        <a:bodyPr/>
        <a:lstStyle/>
        <a:p>
          <a:endParaRPr lang="en-US"/>
        </a:p>
      </dgm:t>
    </dgm:pt>
    <dgm:pt modelId="{109F6A70-B2D7-FD48-8276-310D0E4EC3B4}" type="pres">
      <dgm:prSet presAssocID="{65B7564B-D8D9-FE46-810C-A1E0D796FC9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7B3F4-9FF1-D24B-B0F5-D97132C7DF3A}" type="pres">
      <dgm:prSet presAssocID="{EB8E0FBD-0443-B64A-96E2-4F9132F177EE}" presName="composite" presStyleCnt="0"/>
      <dgm:spPr/>
    </dgm:pt>
    <dgm:pt modelId="{BD30FB8B-24E1-A341-9218-5F79212270D2}" type="pres">
      <dgm:prSet presAssocID="{EB8E0FBD-0443-B64A-96E2-4F9132F177E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21735-B7B7-CF46-A033-6704BEFB6144}" type="pres">
      <dgm:prSet presAssocID="{EB8E0FBD-0443-B64A-96E2-4F9132F177E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B431B-49EF-F641-B16D-A745296E2D6A}" type="pres">
      <dgm:prSet presAssocID="{EB8E0FBD-0443-B64A-96E2-4F9132F177EE}" presName="BalanceSpacing" presStyleCnt="0"/>
      <dgm:spPr/>
    </dgm:pt>
    <dgm:pt modelId="{9201CC76-73CC-2E43-B1F6-466B61B277E0}" type="pres">
      <dgm:prSet presAssocID="{EB8E0FBD-0443-B64A-96E2-4F9132F177EE}" presName="BalanceSpacing1" presStyleCnt="0"/>
      <dgm:spPr/>
    </dgm:pt>
    <dgm:pt modelId="{51F7048F-F28F-9040-B942-E9F8C01F188D}" type="pres">
      <dgm:prSet presAssocID="{88C3EF61-7310-0D41-A9FB-2C8B0E569950}" presName="Accent1Text" presStyleLbl="node1" presStyleIdx="1" presStyleCnt="6"/>
      <dgm:spPr/>
      <dgm:t>
        <a:bodyPr/>
        <a:lstStyle/>
        <a:p>
          <a:endParaRPr lang="en-US"/>
        </a:p>
      </dgm:t>
    </dgm:pt>
    <dgm:pt modelId="{624F9123-3937-E94B-9F27-B937EC034ECD}" type="pres">
      <dgm:prSet presAssocID="{88C3EF61-7310-0D41-A9FB-2C8B0E569950}" presName="spaceBetweenRectangles" presStyleCnt="0"/>
      <dgm:spPr/>
    </dgm:pt>
    <dgm:pt modelId="{52B38B8F-9DD5-344C-9427-B93DD5396F2A}" type="pres">
      <dgm:prSet presAssocID="{48D91C32-1A5A-6D49-A63B-C88214D7EF24}" presName="composite" presStyleCnt="0"/>
      <dgm:spPr/>
    </dgm:pt>
    <dgm:pt modelId="{75B89B7F-EE7A-0243-821E-FB5434333991}" type="pres">
      <dgm:prSet presAssocID="{48D91C32-1A5A-6D49-A63B-C88214D7EF2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B74A3-3B50-BF43-9FCC-B3E78D58D206}" type="pres">
      <dgm:prSet presAssocID="{48D91C32-1A5A-6D49-A63B-C88214D7EF2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D6446-E534-A84C-BB75-FDD5FEB09D5F}" type="pres">
      <dgm:prSet presAssocID="{48D91C32-1A5A-6D49-A63B-C88214D7EF24}" presName="BalanceSpacing" presStyleCnt="0"/>
      <dgm:spPr/>
    </dgm:pt>
    <dgm:pt modelId="{BB98CC77-F031-504F-BFA7-4F5353F0965C}" type="pres">
      <dgm:prSet presAssocID="{48D91C32-1A5A-6D49-A63B-C88214D7EF24}" presName="BalanceSpacing1" presStyleCnt="0"/>
      <dgm:spPr/>
    </dgm:pt>
    <dgm:pt modelId="{110EAAC0-A868-C249-94B8-C0BEE098D255}" type="pres">
      <dgm:prSet presAssocID="{D1AAA9AB-90DC-4B49-AEA2-2DFC42E2C58A}" presName="Accent1Text" presStyleLbl="node1" presStyleIdx="3" presStyleCnt="6"/>
      <dgm:spPr/>
      <dgm:t>
        <a:bodyPr/>
        <a:lstStyle/>
        <a:p>
          <a:endParaRPr lang="en-US"/>
        </a:p>
      </dgm:t>
    </dgm:pt>
    <dgm:pt modelId="{71954BAC-1DAC-134F-B777-81360DEB0409}" type="pres">
      <dgm:prSet presAssocID="{D1AAA9AB-90DC-4B49-AEA2-2DFC42E2C58A}" presName="spaceBetweenRectangles" presStyleCnt="0"/>
      <dgm:spPr/>
    </dgm:pt>
    <dgm:pt modelId="{5EB5754E-E5FD-F940-B28F-FA9B63914705}" type="pres">
      <dgm:prSet presAssocID="{E616C705-0E5A-D349-94A4-DE021F985863}" presName="composite" presStyleCnt="0"/>
      <dgm:spPr/>
    </dgm:pt>
    <dgm:pt modelId="{4A684221-640E-7941-992E-6A913886C89E}" type="pres">
      <dgm:prSet presAssocID="{E616C705-0E5A-D349-94A4-DE021F98586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A580-A1E2-E744-A39B-EFDBDC2EDB02}" type="pres">
      <dgm:prSet presAssocID="{E616C705-0E5A-D349-94A4-DE021F98586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C908C-A521-ED4F-A9B9-A1E3DDF252AF}" type="pres">
      <dgm:prSet presAssocID="{E616C705-0E5A-D349-94A4-DE021F985863}" presName="BalanceSpacing" presStyleCnt="0"/>
      <dgm:spPr/>
    </dgm:pt>
    <dgm:pt modelId="{A7B48915-478A-8048-97DB-4FF7905EF2A9}" type="pres">
      <dgm:prSet presAssocID="{E616C705-0E5A-D349-94A4-DE021F985863}" presName="BalanceSpacing1" presStyleCnt="0"/>
      <dgm:spPr/>
    </dgm:pt>
    <dgm:pt modelId="{04496EBF-830A-8148-BE89-6F0493E1DB33}" type="pres">
      <dgm:prSet presAssocID="{D15291E6-CABA-FC49-9072-DDF350A285B8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9ADB5B18-F5F2-DF40-80CD-C14EB778BD16}" srcId="{65B7564B-D8D9-FE46-810C-A1E0D796FC90}" destId="{EB8E0FBD-0443-B64A-96E2-4F9132F177EE}" srcOrd="0" destOrd="0" parTransId="{AC9F759E-DAF4-3349-96F1-B4EA8C1ED9B9}" sibTransId="{88C3EF61-7310-0D41-A9FB-2C8B0E569950}"/>
    <dgm:cxn modelId="{8BCAAF37-4E62-A643-BEF0-D4036D372FE4}" srcId="{E616C705-0E5A-D349-94A4-DE021F985863}" destId="{7C5718AA-C806-7A44-BDDE-4FAE7797564E}" srcOrd="0" destOrd="0" parTransId="{74289A9E-5DEF-D14B-9F28-26D6D4C75A2A}" sibTransId="{28086814-EDC9-5249-BEDF-B6B3BAD2B1E6}"/>
    <dgm:cxn modelId="{D527463D-8A3D-2440-9FD8-6C2E1483B3AB}" srcId="{48D91C32-1A5A-6D49-A63B-C88214D7EF24}" destId="{0C40BF05-3AB3-064C-BA38-8F804E52CF55}" srcOrd="0" destOrd="0" parTransId="{6C6B6CD0-9767-304E-A7A4-D39DFEC24DE4}" sibTransId="{F67C2531-4F9D-9946-A377-8715F088E83C}"/>
    <dgm:cxn modelId="{D92FA0C8-BC3E-3644-9636-F86C087F7731}" type="presOf" srcId="{D1AAA9AB-90DC-4B49-AEA2-2DFC42E2C58A}" destId="{110EAAC0-A868-C249-94B8-C0BEE098D255}" srcOrd="0" destOrd="0" presId="urn:microsoft.com/office/officeart/2008/layout/AlternatingHexagons"/>
    <dgm:cxn modelId="{E28E7392-47E7-8043-9CDD-3493D2080BDE}" srcId="{65B7564B-D8D9-FE46-810C-A1E0D796FC90}" destId="{48D91C32-1A5A-6D49-A63B-C88214D7EF24}" srcOrd="1" destOrd="0" parTransId="{5A1EAB21-DAC9-3042-AD3A-4F6320B17A0C}" sibTransId="{D1AAA9AB-90DC-4B49-AEA2-2DFC42E2C58A}"/>
    <dgm:cxn modelId="{01351393-F94B-B347-BEA3-2CB0980DA997}" type="presOf" srcId="{7C5718AA-C806-7A44-BDDE-4FAE7797564E}" destId="{5B2FA580-A1E2-E744-A39B-EFDBDC2EDB02}" srcOrd="0" destOrd="0" presId="urn:microsoft.com/office/officeart/2008/layout/AlternatingHexagons"/>
    <dgm:cxn modelId="{9E66535A-B633-C848-AF00-195A1A7C1415}" type="presOf" srcId="{48D91C32-1A5A-6D49-A63B-C88214D7EF24}" destId="{75B89B7F-EE7A-0243-821E-FB5434333991}" srcOrd="0" destOrd="0" presId="urn:microsoft.com/office/officeart/2008/layout/AlternatingHexagons"/>
    <dgm:cxn modelId="{9D1B5C65-6C46-3241-9468-5AB6A9B0E455}" type="presOf" srcId="{72363937-612A-A548-89B5-44A1A04AD584}" destId="{1B221735-B7B7-CF46-A033-6704BEFB6144}" srcOrd="0" destOrd="0" presId="urn:microsoft.com/office/officeart/2008/layout/AlternatingHexagons"/>
    <dgm:cxn modelId="{B1C97E14-A85A-0F4E-BC99-A616D33C6A10}" type="presOf" srcId="{88C3EF61-7310-0D41-A9FB-2C8B0E569950}" destId="{51F7048F-F28F-9040-B942-E9F8C01F188D}" srcOrd="0" destOrd="0" presId="urn:microsoft.com/office/officeart/2008/layout/AlternatingHexagons"/>
    <dgm:cxn modelId="{7F85CEB6-55E0-EB45-943C-95DCAE234B3B}" srcId="{65B7564B-D8D9-FE46-810C-A1E0D796FC90}" destId="{E616C705-0E5A-D349-94A4-DE021F985863}" srcOrd="2" destOrd="0" parTransId="{2C5BA0C1-1871-B84F-B196-AC8839C16079}" sibTransId="{D15291E6-CABA-FC49-9072-DDF350A285B8}"/>
    <dgm:cxn modelId="{B684AD88-2403-7945-855F-8CB7EC73C9B9}" type="presOf" srcId="{65B7564B-D8D9-FE46-810C-A1E0D796FC90}" destId="{109F6A70-B2D7-FD48-8276-310D0E4EC3B4}" srcOrd="0" destOrd="0" presId="urn:microsoft.com/office/officeart/2008/layout/AlternatingHexagons"/>
    <dgm:cxn modelId="{9589B6D6-59B3-9B44-B940-1919437B9F60}" type="presOf" srcId="{E616C705-0E5A-D349-94A4-DE021F985863}" destId="{4A684221-640E-7941-992E-6A913886C89E}" srcOrd="0" destOrd="0" presId="urn:microsoft.com/office/officeart/2008/layout/AlternatingHexagons"/>
    <dgm:cxn modelId="{EFA80573-A575-7340-9BAA-FA6928B8DE07}" type="presOf" srcId="{0C40BF05-3AB3-064C-BA38-8F804E52CF55}" destId="{315B74A3-3B50-BF43-9FCC-B3E78D58D206}" srcOrd="0" destOrd="0" presId="urn:microsoft.com/office/officeart/2008/layout/AlternatingHexagons"/>
    <dgm:cxn modelId="{DCC9D0C3-C029-9A46-93DE-EDC843067EE4}" type="presOf" srcId="{EB8E0FBD-0443-B64A-96E2-4F9132F177EE}" destId="{BD30FB8B-24E1-A341-9218-5F79212270D2}" srcOrd="0" destOrd="0" presId="urn:microsoft.com/office/officeart/2008/layout/AlternatingHexagons"/>
    <dgm:cxn modelId="{B0F7FE0C-2BAD-5B47-A579-D7BFE933D288}" type="presOf" srcId="{D15291E6-CABA-FC49-9072-DDF350A285B8}" destId="{04496EBF-830A-8148-BE89-6F0493E1DB33}" srcOrd="0" destOrd="0" presId="urn:microsoft.com/office/officeart/2008/layout/AlternatingHexagons"/>
    <dgm:cxn modelId="{1AA9E6EE-9DE3-9D4E-A977-843F69AF5907}" srcId="{EB8E0FBD-0443-B64A-96E2-4F9132F177EE}" destId="{72363937-612A-A548-89B5-44A1A04AD584}" srcOrd="0" destOrd="0" parTransId="{7E3FA8B4-3C6B-BC4C-AF53-F08ED357476C}" sibTransId="{92DA91C6-A54B-E347-A83B-6C88D49C998D}"/>
    <dgm:cxn modelId="{96FD25E9-AAB1-E645-8739-86A1E74933FB}" type="presParOf" srcId="{109F6A70-B2D7-FD48-8276-310D0E4EC3B4}" destId="{E3F7B3F4-9FF1-D24B-B0F5-D97132C7DF3A}" srcOrd="0" destOrd="0" presId="urn:microsoft.com/office/officeart/2008/layout/AlternatingHexagons"/>
    <dgm:cxn modelId="{0EED2714-0212-2543-AE28-C383C2D64221}" type="presParOf" srcId="{E3F7B3F4-9FF1-D24B-B0F5-D97132C7DF3A}" destId="{BD30FB8B-24E1-A341-9218-5F79212270D2}" srcOrd="0" destOrd="0" presId="urn:microsoft.com/office/officeart/2008/layout/AlternatingHexagons"/>
    <dgm:cxn modelId="{646DBB11-1945-EE45-9A26-0E727468A721}" type="presParOf" srcId="{E3F7B3F4-9FF1-D24B-B0F5-D97132C7DF3A}" destId="{1B221735-B7B7-CF46-A033-6704BEFB6144}" srcOrd="1" destOrd="0" presId="urn:microsoft.com/office/officeart/2008/layout/AlternatingHexagons"/>
    <dgm:cxn modelId="{8BCC85C0-97B7-E946-9523-CBC1C67A775B}" type="presParOf" srcId="{E3F7B3F4-9FF1-D24B-B0F5-D97132C7DF3A}" destId="{67AB431B-49EF-F641-B16D-A745296E2D6A}" srcOrd="2" destOrd="0" presId="urn:microsoft.com/office/officeart/2008/layout/AlternatingHexagons"/>
    <dgm:cxn modelId="{92E45E4D-A137-B940-BE1C-196BA48CF3EF}" type="presParOf" srcId="{E3F7B3F4-9FF1-D24B-B0F5-D97132C7DF3A}" destId="{9201CC76-73CC-2E43-B1F6-466B61B277E0}" srcOrd="3" destOrd="0" presId="urn:microsoft.com/office/officeart/2008/layout/AlternatingHexagons"/>
    <dgm:cxn modelId="{87EACA48-59F5-2245-A588-89A859870585}" type="presParOf" srcId="{E3F7B3F4-9FF1-D24B-B0F5-D97132C7DF3A}" destId="{51F7048F-F28F-9040-B942-E9F8C01F188D}" srcOrd="4" destOrd="0" presId="urn:microsoft.com/office/officeart/2008/layout/AlternatingHexagons"/>
    <dgm:cxn modelId="{279BE44F-9E0A-2144-BE41-440C820665B5}" type="presParOf" srcId="{109F6A70-B2D7-FD48-8276-310D0E4EC3B4}" destId="{624F9123-3937-E94B-9F27-B937EC034ECD}" srcOrd="1" destOrd="0" presId="urn:microsoft.com/office/officeart/2008/layout/AlternatingHexagons"/>
    <dgm:cxn modelId="{59278AFE-FC3F-E543-95A8-C7E532BBD8A2}" type="presParOf" srcId="{109F6A70-B2D7-FD48-8276-310D0E4EC3B4}" destId="{52B38B8F-9DD5-344C-9427-B93DD5396F2A}" srcOrd="2" destOrd="0" presId="urn:microsoft.com/office/officeart/2008/layout/AlternatingHexagons"/>
    <dgm:cxn modelId="{5BDBDC5C-60D0-084B-B188-ADDC8349111A}" type="presParOf" srcId="{52B38B8F-9DD5-344C-9427-B93DD5396F2A}" destId="{75B89B7F-EE7A-0243-821E-FB5434333991}" srcOrd="0" destOrd="0" presId="urn:microsoft.com/office/officeart/2008/layout/AlternatingHexagons"/>
    <dgm:cxn modelId="{7F53FADE-2527-CC46-9962-1C6DF60B2F72}" type="presParOf" srcId="{52B38B8F-9DD5-344C-9427-B93DD5396F2A}" destId="{315B74A3-3B50-BF43-9FCC-B3E78D58D206}" srcOrd="1" destOrd="0" presId="urn:microsoft.com/office/officeart/2008/layout/AlternatingHexagons"/>
    <dgm:cxn modelId="{12E39CBB-6B9E-1C46-A3C7-724E37542F99}" type="presParOf" srcId="{52B38B8F-9DD5-344C-9427-B93DD5396F2A}" destId="{0F2D6446-E534-A84C-BB75-FDD5FEB09D5F}" srcOrd="2" destOrd="0" presId="urn:microsoft.com/office/officeart/2008/layout/AlternatingHexagons"/>
    <dgm:cxn modelId="{99F55408-BC83-3844-A3D1-EEB9883783A8}" type="presParOf" srcId="{52B38B8F-9DD5-344C-9427-B93DD5396F2A}" destId="{BB98CC77-F031-504F-BFA7-4F5353F0965C}" srcOrd="3" destOrd="0" presId="urn:microsoft.com/office/officeart/2008/layout/AlternatingHexagons"/>
    <dgm:cxn modelId="{FE954B3F-58A1-484E-A6C4-6280D80E0CE4}" type="presParOf" srcId="{52B38B8F-9DD5-344C-9427-B93DD5396F2A}" destId="{110EAAC0-A868-C249-94B8-C0BEE098D255}" srcOrd="4" destOrd="0" presId="urn:microsoft.com/office/officeart/2008/layout/AlternatingHexagons"/>
    <dgm:cxn modelId="{1C1C80FB-C7A6-0E4F-BA50-A07AD6BEEDA0}" type="presParOf" srcId="{109F6A70-B2D7-FD48-8276-310D0E4EC3B4}" destId="{71954BAC-1DAC-134F-B777-81360DEB0409}" srcOrd="3" destOrd="0" presId="urn:microsoft.com/office/officeart/2008/layout/AlternatingHexagons"/>
    <dgm:cxn modelId="{F6642E0F-A195-5A49-A694-EDA960582C34}" type="presParOf" srcId="{109F6A70-B2D7-FD48-8276-310D0E4EC3B4}" destId="{5EB5754E-E5FD-F940-B28F-FA9B63914705}" srcOrd="4" destOrd="0" presId="urn:microsoft.com/office/officeart/2008/layout/AlternatingHexagons"/>
    <dgm:cxn modelId="{C560D810-09E0-EA45-B6D6-E340E4DFCB18}" type="presParOf" srcId="{5EB5754E-E5FD-F940-B28F-FA9B63914705}" destId="{4A684221-640E-7941-992E-6A913886C89E}" srcOrd="0" destOrd="0" presId="urn:microsoft.com/office/officeart/2008/layout/AlternatingHexagons"/>
    <dgm:cxn modelId="{63ACE268-9836-024A-BD99-9B0865D5B692}" type="presParOf" srcId="{5EB5754E-E5FD-F940-B28F-FA9B63914705}" destId="{5B2FA580-A1E2-E744-A39B-EFDBDC2EDB02}" srcOrd="1" destOrd="0" presId="urn:microsoft.com/office/officeart/2008/layout/AlternatingHexagons"/>
    <dgm:cxn modelId="{A7ED818C-80F7-684B-8BF0-9BFA327299B4}" type="presParOf" srcId="{5EB5754E-E5FD-F940-B28F-FA9B63914705}" destId="{4E8C908C-A521-ED4F-A9B9-A1E3DDF252AF}" srcOrd="2" destOrd="0" presId="urn:microsoft.com/office/officeart/2008/layout/AlternatingHexagons"/>
    <dgm:cxn modelId="{7B3F30D9-C793-0345-8689-58EA4185D902}" type="presParOf" srcId="{5EB5754E-E5FD-F940-B28F-FA9B63914705}" destId="{A7B48915-478A-8048-97DB-4FF7905EF2A9}" srcOrd="3" destOrd="0" presId="urn:microsoft.com/office/officeart/2008/layout/AlternatingHexagons"/>
    <dgm:cxn modelId="{1F66A356-4A57-F34F-A906-C3CA2BB26C49}" type="presParOf" srcId="{5EB5754E-E5FD-F940-B28F-FA9B63914705}" destId="{04496EBF-830A-8148-BE89-6F0493E1DB3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6C050-D6CC-BB41-AD4A-BD1C227DD1C9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5DF64-C7E2-EA42-AEF0-D3F45C0F635A}">
      <dgm:prSet phldrT="[Text]"/>
      <dgm:spPr/>
      <dgm:t>
        <a:bodyPr/>
        <a:lstStyle/>
        <a:p>
          <a:r>
            <a:rPr lang="en-US" dirty="0" smtClean="0"/>
            <a:t>Safety Culture</a:t>
          </a:r>
          <a:endParaRPr lang="en-US" dirty="0"/>
        </a:p>
      </dgm:t>
    </dgm:pt>
    <dgm:pt modelId="{B12E9C65-A1D0-A045-830D-BE25176149D1}" type="parTrans" cxnId="{B31A04B7-418E-8C47-A049-3BEE75B9FEE4}">
      <dgm:prSet/>
      <dgm:spPr/>
      <dgm:t>
        <a:bodyPr/>
        <a:lstStyle/>
        <a:p>
          <a:endParaRPr lang="en-US"/>
        </a:p>
      </dgm:t>
    </dgm:pt>
    <dgm:pt modelId="{744CFBED-B425-DB45-92FE-52A6C4C17103}" type="sibTrans" cxnId="{B31A04B7-418E-8C47-A049-3BEE75B9FEE4}">
      <dgm:prSet/>
      <dgm:spPr/>
      <dgm:t>
        <a:bodyPr/>
        <a:lstStyle/>
        <a:p>
          <a:endParaRPr lang="en-US"/>
        </a:p>
      </dgm:t>
    </dgm:pt>
    <dgm:pt modelId="{0AC6BAD0-C420-EE4F-B1D8-E1813553286E}">
      <dgm:prSet phldrT="[Text]"/>
      <dgm:spPr/>
      <dgm:t>
        <a:bodyPr/>
        <a:lstStyle/>
        <a:p>
          <a:r>
            <a:rPr lang="en-US" dirty="0" smtClean="0"/>
            <a:t>Management Commitment</a:t>
          </a:r>
          <a:endParaRPr lang="en-US" dirty="0"/>
        </a:p>
      </dgm:t>
    </dgm:pt>
    <dgm:pt modelId="{E1B42385-099F-FE48-AAD4-8BB1D7E67C3C}" type="parTrans" cxnId="{9DD6E31C-2603-C94C-B7BD-CECF7BDC4084}">
      <dgm:prSet/>
      <dgm:spPr/>
      <dgm:t>
        <a:bodyPr/>
        <a:lstStyle/>
        <a:p>
          <a:endParaRPr lang="en-US"/>
        </a:p>
      </dgm:t>
    </dgm:pt>
    <dgm:pt modelId="{5699E224-6740-8F47-A372-98B89AA3BBD1}" type="sibTrans" cxnId="{9DD6E31C-2603-C94C-B7BD-CECF7BDC4084}">
      <dgm:prSet/>
      <dgm:spPr/>
      <dgm:t>
        <a:bodyPr/>
        <a:lstStyle/>
        <a:p>
          <a:endParaRPr lang="en-US"/>
        </a:p>
      </dgm:t>
    </dgm:pt>
    <dgm:pt modelId="{59428AFE-EA91-3140-8DC6-2F806ECFEB03}">
      <dgm:prSet phldrT="[Text]"/>
      <dgm:spPr/>
      <dgm:t>
        <a:bodyPr/>
        <a:lstStyle/>
        <a:p>
          <a:r>
            <a:rPr lang="en-US" dirty="0" smtClean="0"/>
            <a:t>Rules and regulations</a:t>
          </a:r>
          <a:endParaRPr lang="en-US" dirty="0"/>
        </a:p>
      </dgm:t>
    </dgm:pt>
    <dgm:pt modelId="{6EA39959-9828-B846-9741-A13CAE25CF5A}" type="parTrans" cxnId="{9A826363-AF09-2446-B5B8-6E2E3626BD66}">
      <dgm:prSet/>
      <dgm:spPr/>
      <dgm:t>
        <a:bodyPr/>
        <a:lstStyle/>
        <a:p>
          <a:endParaRPr lang="en-US"/>
        </a:p>
      </dgm:t>
    </dgm:pt>
    <dgm:pt modelId="{64B458D5-24C0-8B48-966D-F6DE377D72F5}" type="sibTrans" cxnId="{9A826363-AF09-2446-B5B8-6E2E3626BD66}">
      <dgm:prSet/>
      <dgm:spPr/>
      <dgm:t>
        <a:bodyPr/>
        <a:lstStyle/>
        <a:p>
          <a:endParaRPr lang="en-US"/>
        </a:p>
      </dgm:t>
    </dgm:pt>
    <dgm:pt modelId="{590C7679-6067-5A40-AF17-616D698F8166}">
      <dgm:prSet phldrT="[Text]"/>
      <dgm:spPr/>
      <dgm:t>
        <a:bodyPr/>
        <a:lstStyle/>
        <a:p>
          <a:r>
            <a:rPr lang="en-US" dirty="0" smtClean="0"/>
            <a:t>Hazard Prevention/Control</a:t>
          </a:r>
          <a:endParaRPr lang="en-US" dirty="0"/>
        </a:p>
      </dgm:t>
    </dgm:pt>
    <dgm:pt modelId="{E941FA23-9980-0C49-8B2E-272F78C73C69}" type="parTrans" cxnId="{4C2FC02A-0952-F64D-BFFA-FE40B1333E9B}">
      <dgm:prSet/>
      <dgm:spPr/>
      <dgm:t>
        <a:bodyPr/>
        <a:lstStyle/>
        <a:p>
          <a:endParaRPr lang="en-US"/>
        </a:p>
      </dgm:t>
    </dgm:pt>
    <dgm:pt modelId="{650EF224-13E8-704C-A9CC-2C592B27998A}" type="sibTrans" cxnId="{4C2FC02A-0952-F64D-BFFA-FE40B1333E9B}">
      <dgm:prSet/>
      <dgm:spPr/>
      <dgm:t>
        <a:bodyPr/>
        <a:lstStyle/>
        <a:p>
          <a:endParaRPr lang="en-US"/>
        </a:p>
      </dgm:t>
    </dgm:pt>
    <dgm:pt modelId="{81D918B2-923F-7343-8A50-4B98FE4D0E5E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1E3DB69-7BC4-5C44-BB68-2EC2043C9461}" type="parTrans" cxnId="{06D9CA78-142D-CC44-B3DD-1CD578876D71}">
      <dgm:prSet/>
      <dgm:spPr/>
      <dgm:t>
        <a:bodyPr/>
        <a:lstStyle/>
        <a:p>
          <a:endParaRPr lang="en-US"/>
        </a:p>
      </dgm:t>
    </dgm:pt>
    <dgm:pt modelId="{900FB738-516B-E14E-9B81-BB7DB6C41BC9}" type="sibTrans" cxnId="{06D9CA78-142D-CC44-B3DD-1CD578876D71}">
      <dgm:prSet/>
      <dgm:spPr/>
      <dgm:t>
        <a:bodyPr/>
        <a:lstStyle/>
        <a:p>
          <a:endParaRPr lang="en-US"/>
        </a:p>
      </dgm:t>
    </dgm:pt>
    <dgm:pt modelId="{E7B74AB4-DE6B-C643-A1D4-D54DB3C4BEDD}">
      <dgm:prSet phldrT="[Text]"/>
      <dgm:spPr/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40F5AF8-A627-A143-976E-8DCE55B685BA}" type="parTrans" cxnId="{7E68F83B-4DCE-2942-A57C-0AEFFF39A315}">
      <dgm:prSet/>
      <dgm:spPr/>
      <dgm:t>
        <a:bodyPr/>
        <a:lstStyle/>
        <a:p>
          <a:endParaRPr lang="en-US"/>
        </a:p>
      </dgm:t>
    </dgm:pt>
    <dgm:pt modelId="{FC815E19-6A7D-EE41-B3B7-56613792A015}" type="sibTrans" cxnId="{7E68F83B-4DCE-2942-A57C-0AEFFF39A315}">
      <dgm:prSet/>
      <dgm:spPr/>
      <dgm:t>
        <a:bodyPr/>
        <a:lstStyle/>
        <a:p>
          <a:endParaRPr lang="en-US"/>
        </a:p>
      </dgm:t>
    </dgm:pt>
    <dgm:pt modelId="{020D2288-11A3-2447-8A77-E3693AB568CC}">
      <dgm:prSet phldrT="[Text]"/>
      <dgm:spPr/>
      <dgm:t>
        <a:bodyPr/>
        <a:lstStyle/>
        <a:p>
          <a:r>
            <a:rPr lang="en-US" dirty="0" smtClean="0"/>
            <a:t>Participation from staff</a:t>
          </a:r>
          <a:endParaRPr lang="en-US" dirty="0"/>
        </a:p>
      </dgm:t>
    </dgm:pt>
    <dgm:pt modelId="{1A5EE2CF-C297-EE4B-BCD8-3544D2A9F5A3}" type="parTrans" cxnId="{534346D8-7FA6-894A-967A-9FF1687D514F}">
      <dgm:prSet/>
      <dgm:spPr/>
      <dgm:t>
        <a:bodyPr/>
        <a:lstStyle/>
        <a:p>
          <a:endParaRPr lang="en-US"/>
        </a:p>
      </dgm:t>
    </dgm:pt>
    <dgm:pt modelId="{861890EE-1883-8B4E-8CDC-7AC1F1BEFBAE}" type="sibTrans" cxnId="{534346D8-7FA6-894A-967A-9FF1687D514F}">
      <dgm:prSet/>
      <dgm:spPr/>
      <dgm:t>
        <a:bodyPr/>
        <a:lstStyle/>
        <a:p>
          <a:endParaRPr lang="en-US"/>
        </a:p>
      </dgm:t>
    </dgm:pt>
    <dgm:pt modelId="{8504D46E-E45E-7047-898C-09F5E323E5BC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9FA27A2F-3032-784B-950C-0525EEA01B66}" type="parTrans" cxnId="{B6B32E9A-92D1-E14A-A7E6-8794F0DD60C0}">
      <dgm:prSet/>
      <dgm:spPr/>
      <dgm:t>
        <a:bodyPr/>
        <a:lstStyle/>
        <a:p>
          <a:endParaRPr lang="en-US"/>
        </a:p>
      </dgm:t>
    </dgm:pt>
    <dgm:pt modelId="{6360E369-0424-504C-9C17-A325633012FE}" type="sibTrans" cxnId="{B6B32E9A-92D1-E14A-A7E6-8794F0DD60C0}">
      <dgm:prSet/>
      <dgm:spPr/>
      <dgm:t>
        <a:bodyPr/>
        <a:lstStyle/>
        <a:p>
          <a:endParaRPr lang="en-US"/>
        </a:p>
      </dgm:t>
    </dgm:pt>
    <dgm:pt modelId="{75452D6B-F1FA-F244-BC04-FF6C75830434}" type="pres">
      <dgm:prSet presAssocID="{3296C050-D6CC-BB41-AD4A-BD1C227DD1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EC035-88DF-BC44-ABCD-2887D2BDF3B8}" type="pres">
      <dgm:prSet presAssocID="{3296C050-D6CC-BB41-AD4A-BD1C227DD1C9}" presName="radial" presStyleCnt="0">
        <dgm:presLayoutVars>
          <dgm:animLvl val="ctr"/>
        </dgm:presLayoutVars>
      </dgm:prSet>
      <dgm:spPr/>
    </dgm:pt>
    <dgm:pt modelId="{C0CD51B6-0FA4-284B-AD4A-293876F1A499}" type="pres">
      <dgm:prSet presAssocID="{4095DF64-C7E2-EA42-AEF0-D3F45C0F635A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E3CFF27-074F-0148-ACBA-5DB080DCFAAB}" type="pres">
      <dgm:prSet presAssocID="{0AC6BAD0-C420-EE4F-B1D8-E1813553286E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DD98-09B2-3145-8C23-5336AAC2E5B9}" type="pres">
      <dgm:prSet presAssocID="{81D918B2-923F-7343-8A50-4B98FE4D0E5E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59659-8416-784D-BD55-FC296C684159}" type="pres">
      <dgm:prSet presAssocID="{020D2288-11A3-2447-8A77-E3693AB568CC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AC859-734B-8041-AA8D-AC8A84090C69}" type="pres">
      <dgm:prSet presAssocID="{E7B74AB4-DE6B-C643-A1D4-D54DB3C4BEDD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618A1-7D92-F942-8A72-B5A517FF174A}" type="pres">
      <dgm:prSet presAssocID="{8504D46E-E45E-7047-898C-09F5E323E5BC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1CE42-33ED-5A48-A153-B114081EF378}" type="pres">
      <dgm:prSet presAssocID="{59428AFE-EA91-3140-8DC6-2F806ECFEB03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2BCCB-01A3-EB4A-8264-245BC75D0C91}" type="pres">
      <dgm:prSet presAssocID="{590C7679-6067-5A40-AF17-616D698F816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1B88F-2461-8F4A-BA3F-D490B5535287}" type="presOf" srcId="{020D2288-11A3-2447-8A77-E3693AB568CC}" destId="{95C59659-8416-784D-BD55-FC296C684159}" srcOrd="0" destOrd="0" presId="urn:microsoft.com/office/officeart/2005/8/layout/radial3"/>
    <dgm:cxn modelId="{ED6366A9-6093-1B44-A495-50B247A57B28}" type="presOf" srcId="{3296C050-D6CC-BB41-AD4A-BD1C227DD1C9}" destId="{75452D6B-F1FA-F244-BC04-FF6C75830434}" srcOrd="0" destOrd="0" presId="urn:microsoft.com/office/officeart/2005/8/layout/radial3"/>
    <dgm:cxn modelId="{DD702650-CA07-2C4F-A20D-2F8259382B6E}" type="presOf" srcId="{590C7679-6067-5A40-AF17-616D698F8166}" destId="{5B42BCCB-01A3-EB4A-8264-245BC75D0C91}" srcOrd="0" destOrd="0" presId="urn:microsoft.com/office/officeart/2005/8/layout/radial3"/>
    <dgm:cxn modelId="{B6B32E9A-92D1-E14A-A7E6-8794F0DD60C0}" srcId="{4095DF64-C7E2-EA42-AEF0-D3F45C0F635A}" destId="{8504D46E-E45E-7047-898C-09F5E323E5BC}" srcOrd="4" destOrd="0" parTransId="{9FA27A2F-3032-784B-950C-0525EEA01B66}" sibTransId="{6360E369-0424-504C-9C17-A325633012FE}"/>
    <dgm:cxn modelId="{D54422DB-99C8-F04C-8DAC-AF1BA850F287}" type="presOf" srcId="{59428AFE-EA91-3140-8DC6-2F806ECFEB03}" destId="{E691CE42-33ED-5A48-A153-B114081EF378}" srcOrd="0" destOrd="0" presId="urn:microsoft.com/office/officeart/2005/8/layout/radial3"/>
    <dgm:cxn modelId="{4C2FC02A-0952-F64D-BFFA-FE40B1333E9B}" srcId="{4095DF64-C7E2-EA42-AEF0-D3F45C0F635A}" destId="{590C7679-6067-5A40-AF17-616D698F8166}" srcOrd="6" destOrd="0" parTransId="{E941FA23-9980-0C49-8B2E-272F78C73C69}" sibTransId="{650EF224-13E8-704C-A9CC-2C592B27998A}"/>
    <dgm:cxn modelId="{BE604E1D-3A8B-0B4C-A244-B0EEA2C769A6}" type="presOf" srcId="{E7B74AB4-DE6B-C643-A1D4-D54DB3C4BEDD}" destId="{B1DAC859-734B-8041-AA8D-AC8A84090C69}" srcOrd="0" destOrd="0" presId="urn:microsoft.com/office/officeart/2005/8/layout/radial3"/>
    <dgm:cxn modelId="{534346D8-7FA6-894A-967A-9FF1687D514F}" srcId="{4095DF64-C7E2-EA42-AEF0-D3F45C0F635A}" destId="{020D2288-11A3-2447-8A77-E3693AB568CC}" srcOrd="2" destOrd="0" parTransId="{1A5EE2CF-C297-EE4B-BCD8-3544D2A9F5A3}" sibTransId="{861890EE-1883-8B4E-8CDC-7AC1F1BEFBAE}"/>
    <dgm:cxn modelId="{B31A04B7-418E-8C47-A049-3BEE75B9FEE4}" srcId="{3296C050-D6CC-BB41-AD4A-BD1C227DD1C9}" destId="{4095DF64-C7E2-EA42-AEF0-D3F45C0F635A}" srcOrd="0" destOrd="0" parTransId="{B12E9C65-A1D0-A045-830D-BE25176149D1}" sibTransId="{744CFBED-B425-DB45-92FE-52A6C4C17103}"/>
    <dgm:cxn modelId="{06D9CA78-142D-CC44-B3DD-1CD578876D71}" srcId="{4095DF64-C7E2-EA42-AEF0-D3F45C0F635A}" destId="{81D918B2-923F-7343-8A50-4B98FE4D0E5E}" srcOrd="1" destOrd="0" parTransId="{71E3DB69-7BC4-5C44-BB68-2EC2043C9461}" sibTransId="{900FB738-516B-E14E-9B81-BB7DB6C41BC9}"/>
    <dgm:cxn modelId="{9DD6E31C-2603-C94C-B7BD-CECF7BDC4084}" srcId="{4095DF64-C7E2-EA42-AEF0-D3F45C0F635A}" destId="{0AC6BAD0-C420-EE4F-B1D8-E1813553286E}" srcOrd="0" destOrd="0" parTransId="{E1B42385-099F-FE48-AAD4-8BB1D7E67C3C}" sibTransId="{5699E224-6740-8F47-A372-98B89AA3BBD1}"/>
    <dgm:cxn modelId="{94A66431-1231-8A4D-BC83-65B90251ACA5}" type="presOf" srcId="{4095DF64-C7E2-EA42-AEF0-D3F45C0F635A}" destId="{C0CD51B6-0FA4-284B-AD4A-293876F1A499}" srcOrd="0" destOrd="0" presId="urn:microsoft.com/office/officeart/2005/8/layout/radial3"/>
    <dgm:cxn modelId="{9A826363-AF09-2446-B5B8-6E2E3626BD66}" srcId="{4095DF64-C7E2-EA42-AEF0-D3F45C0F635A}" destId="{59428AFE-EA91-3140-8DC6-2F806ECFEB03}" srcOrd="5" destOrd="0" parTransId="{6EA39959-9828-B846-9741-A13CAE25CF5A}" sibTransId="{64B458D5-24C0-8B48-966D-F6DE377D72F5}"/>
    <dgm:cxn modelId="{A2B5E5BD-16EF-5A40-8D7E-01D73B9904FA}" type="presOf" srcId="{8504D46E-E45E-7047-898C-09F5E323E5BC}" destId="{BCA618A1-7D92-F942-8A72-B5A517FF174A}" srcOrd="0" destOrd="0" presId="urn:microsoft.com/office/officeart/2005/8/layout/radial3"/>
    <dgm:cxn modelId="{F0168FCB-EAE0-4F4C-8811-F2EF3A329188}" type="presOf" srcId="{0AC6BAD0-C420-EE4F-B1D8-E1813553286E}" destId="{7E3CFF27-074F-0148-ACBA-5DB080DCFAAB}" srcOrd="0" destOrd="0" presId="urn:microsoft.com/office/officeart/2005/8/layout/radial3"/>
    <dgm:cxn modelId="{7E68F83B-4DCE-2942-A57C-0AEFFF39A315}" srcId="{4095DF64-C7E2-EA42-AEF0-D3F45C0F635A}" destId="{E7B74AB4-DE6B-C643-A1D4-D54DB3C4BEDD}" srcOrd="3" destOrd="0" parTransId="{C40F5AF8-A627-A143-976E-8DCE55B685BA}" sibTransId="{FC815E19-6A7D-EE41-B3B7-56613792A015}"/>
    <dgm:cxn modelId="{66B4DC0B-C1BB-664A-B580-2D2E47865951}" type="presOf" srcId="{81D918B2-923F-7343-8A50-4B98FE4D0E5E}" destId="{2B53DD98-09B2-3145-8C23-5336AAC2E5B9}" srcOrd="0" destOrd="0" presId="urn:microsoft.com/office/officeart/2005/8/layout/radial3"/>
    <dgm:cxn modelId="{14DB3DBF-D1BE-DC4C-BA69-C596ED7092F9}" type="presParOf" srcId="{75452D6B-F1FA-F244-BC04-FF6C75830434}" destId="{5A2EC035-88DF-BC44-ABCD-2887D2BDF3B8}" srcOrd="0" destOrd="0" presId="urn:microsoft.com/office/officeart/2005/8/layout/radial3"/>
    <dgm:cxn modelId="{A0A99A9C-3549-D740-BB68-77BA902542DF}" type="presParOf" srcId="{5A2EC035-88DF-BC44-ABCD-2887D2BDF3B8}" destId="{C0CD51B6-0FA4-284B-AD4A-293876F1A499}" srcOrd="0" destOrd="0" presId="urn:microsoft.com/office/officeart/2005/8/layout/radial3"/>
    <dgm:cxn modelId="{3CD7CB40-01D1-7846-9ABD-0C1AA3EB180C}" type="presParOf" srcId="{5A2EC035-88DF-BC44-ABCD-2887D2BDF3B8}" destId="{7E3CFF27-074F-0148-ACBA-5DB080DCFAAB}" srcOrd="1" destOrd="0" presId="urn:microsoft.com/office/officeart/2005/8/layout/radial3"/>
    <dgm:cxn modelId="{F81D486A-D403-C14B-85E4-BC76D9679C63}" type="presParOf" srcId="{5A2EC035-88DF-BC44-ABCD-2887D2BDF3B8}" destId="{2B53DD98-09B2-3145-8C23-5336AAC2E5B9}" srcOrd="2" destOrd="0" presId="urn:microsoft.com/office/officeart/2005/8/layout/radial3"/>
    <dgm:cxn modelId="{579042F3-3086-534E-A250-9AF2F97324C6}" type="presParOf" srcId="{5A2EC035-88DF-BC44-ABCD-2887D2BDF3B8}" destId="{95C59659-8416-784D-BD55-FC296C684159}" srcOrd="3" destOrd="0" presId="urn:microsoft.com/office/officeart/2005/8/layout/radial3"/>
    <dgm:cxn modelId="{297266F0-C1B2-FD42-9EAC-3D4FA86D7370}" type="presParOf" srcId="{5A2EC035-88DF-BC44-ABCD-2887D2BDF3B8}" destId="{B1DAC859-734B-8041-AA8D-AC8A84090C69}" srcOrd="4" destOrd="0" presId="urn:microsoft.com/office/officeart/2005/8/layout/radial3"/>
    <dgm:cxn modelId="{19A00180-2E57-FD45-AF0D-98E4511D2B17}" type="presParOf" srcId="{5A2EC035-88DF-BC44-ABCD-2887D2BDF3B8}" destId="{BCA618A1-7D92-F942-8A72-B5A517FF174A}" srcOrd="5" destOrd="0" presId="urn:microsoft.com/office/officeart/2005/8/layout/radial3"/>
    <dgm:cxn modelId="{5042A16E-E800-EB46-AC48-DA07A21CE09A}" type="presParOf" srcId="{5A2EC035-88DF-BC44-ABCD-2887D2BDF3B8}" destId="{E691CE42-33ED-5A48-A153-B114081EF378}" srcOrd="6" destOrd="0" presId="urn:microsoft.com/office/officeart/2005/8/layout/radial3"/>
    <dgm:cxn modelId="{14CC56E3-CD81-4542-B367-4ADB5D363B2A}" type="presParOf" srcId="{5A2EC035-88DF-BC44-ABCD-2887D2BDF3B8}" destId="{5B42BCCB-01A3-EB4A-8264-245BC75D0C9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FB8B-24E1-A341-9218-5F79212270D2}">
      <dsp:nvSpPr>
        <dsp:cNvPr id="0" name=""/>
        <dsp:cNvSpPr/>
      </dsp:nvSpPr>
      <dsp:spPr>
        <a:xfrm rot="5400000">
          <a:off x="2471261" y="162872"/>
          <a:ext cx="1623053" cy="141205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Building A</a:t>
          </a:r>
          <a:endParaRPr lang="en-US" sz="1900" kern="1200" dirty="0"/>
        </a:p>
      </dsp:txBody>
      <dsp:txXfrm rot="-5400000">
        <a:off x="2796804" y="310300"/>
        <a:ext cx="971966" cy="1117201"/>
      </dsp:txXfrm>
    </dsp:sp>
    <dsp:sp modelId="{1B221735-B7B7-CF46-A033-6704BEFB6144}">
      <dsp:nvSpPr>
        <dsp:cNvPr id="0" name=""/>
        <dsp:cNvSpPr/>
      </dsp:nvSpPr>
      <dsp:spPr>
        <a:xfrm>
          <a:off x="4031664" y="381984"/>
          <a:ext cx="1811327" cy="9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Coordination Manager A</a:t>
          </a:r>
          <a:endParaRPr lang="en-US" sz="1900" kern="1200" dirty="0"/>
        </a:p>
      </dsp:txBody>
      <dsp:txXfrm>
        <a:off x="4031664" y="381984"/>
        <a:ext cx="1811327" cy="973832"/>
      </dsp:txXfrm>
    </dsp:sp>
    <dsp:sp modelId="{51F7048F-F28F-9040-B942-E9F8C01F188D}">
      <dsp:nvSpPr>
        <dsp:cNvPr id="0" name=""/>
        <dsp:cNvSpPr/>
      </dsp:nvSpPr>
      <dsp:spPr>
        <a:xfrm rot="5400000">
          <a:off x="946240" y="162872"/>
          <a:ext cx="1623053" cy="141205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271783" y="310300"/>
        <a:ext cx="971966" cy="1117201"/>
      </dsp:txXfrm>
    </dsp:sp>
    <dsp:sp modelId="{75B89B7F-EE7A-0243-821E-FB5434333991}">
      <dsp:nvSpPr>
        <dsp:cNvPr id="0" name=""/>
        <dsp:cNvSpPr/>
      </dsp:nvSpPr>
      <dsp:spPr>
        <a:xfrm rot="5400000">
          <a:off x="1705829" y="1540519"/>
          <a:ext cx="1623053" cy="141205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Building B</a:t>
          </a:r>
          <a:endParaRPr lang="en-US" sz="1900" kern="1200" dirty="0"/>
        </a:p>
      </dsp:txBody>
      <dsp:txXfrm rot="-5400000">
        <a:off x="2031372" y="1687947"/>
        <a:ext cx="971966" cy="1117201"/>
      </dsp:txXfrm>
    </dsp:sp>
    <dsp:sp modelId="{315B74A3-3B50-BF43-9FCC-B3E78D58D206}">
      <dsp:nvSpPr>
        <dsp:cNvPr id="0" name=""/>
        <dsp:cNvSpPr/>
      </dsp:nvSpPr>
      <dsp:spPr>
        <a:xfrm>
          <a:off x="0" y="1759632"/>
          <a:ext cx="1752897" cy="9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Coordination Manager B</a:t>
          </a:r>
          <a:endParaRPr lang="en-US" sz="1900" kern="1200" dirty="0"/>
        </a:p>
      </dsp:txBody>
      <dsp:txXfrm>
        <a:off x="0" y="1759632"/>
        <a:ext cx="1752897" cy="973832"/>
      </dsp:txXfrm>
    </dsp:sp>
    <dsp:sp modelId="{110EAAC0-A868-C249-94B8-C0BEE098D255}">
      <dsp:nvSpPr>
        <dsp:cNvPr id="0" name=""/>
        <dsp:cNvSpPr/>
      </dsp:nvSpPr>
      <dsp:spPr>
        <a:xfrm rot="5400000">
          <a:off x="3230849" y="1540519"/>
          <a:ext cx="1623053" cy="141205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3556392" y="1687947"/>
        <a:ext cx="971966" cy="1117201"/>
      </dsp:txXfrm>
    </dsp:sp>
    <dsp:sp modelId="{4A684221-640E-7941-992E-6A913886C89E}">
      <dsp:nvSpPr>
        <dsp:cNvPr id="0" name=""/>
        <dsp:cNvSpPr/>
      </dsp:nvSpPr>
      <dsp:spPr>
        <a:xfrm rot="5400000">
          <a:off x="2471261" y="2918167"/>
          <a:ext cx="1623053" cy="141205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Building C</a:t>
          </a:r>
          <a:endParaRPr lang="en-US" sz="1900" kern="1200" dirty="0"/>
        </a:p>
      </dsp:txBody>
      <dsp:txXfrm rot="-5400000">
        <a:off x="2796804" y="3065595"/>
        <a:ext cx="971966" cy="1117201"/>
      </dsp:txXfrm>
    </dsp:sp>
    <dsp:sp modelId="{5B2FA580-A1E2-E744-A39B-EFDBDC2EDB02}">
      <dsp:nvSpPr>
        <dsp:cNvPr id="0" name=""/>
        <dsp:cNvSpPr/>
      </dsp:nvSpPr>
      <dsp:spPr>
        <a:xfrm>
          <a:off x="4031664" y="3137279"/>
          <a:ext cx="1811327" cy="9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Coordination Manager C</a:t>
          </a:r>
          <a:endParaRPr lang="en-US" sz="1900" kern="1200" dirty="0"/>
        </a:p>
      </dsp:txBody>
      <dsp:txXfrm>
        <a:off x="4031664" y="3137279"/>
        <a:ext cx="1811327" cy="973832"/>
      </dsp:txXfrm>
    </dsp:sp>
    <dsp:sp modelId="{04496EBF-830A-8148-BE89-6F0493E1DB33}">
      <dsp:nvSpPr>
        <dsp:cNvPr id="0" name=""/>
        <dsp:cNvSpPr/>
      </dsp:nvSpPr>
      <dsp:spPr>
        <a:xfrm rot="5400000">
          <a:off x="946240" y="2918167"/>
          <a:ext cx="1623053" cy="141205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271783" y="3065595"/>
        <a:ext cx="971966" cy="1117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51B6-0FA4-284B-AD4A-293876F1A499}">
      <dsp:nvSpPr>
        <dsp:cNvPr id="0" name=""/>
        <dsp:cNvSpPr/>
      </dsp:nvSpPr>
      <dsp:spPr>
        <a:xfrm>
          <a:off x="3309625" y="1206489"/>
          <a:ext cx="2885804" cy="28858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Safety Culture</a:t>
          </a:r>
          <a:endParaRPr lang="en-US" sz="5000" kern="1200" dirty="0"/>
        </a:p>
      </dsp:txBody>
      <dsp:txXfrm>
        <a:off x="3732241" y="1629105"/>
        <a:ext cx="2040572" cy="2040572"/>
      </dsp:txXfrm>
    </dsp:sp>
    <dsp:sp modelId="{7E3CFF27-074F-0148-ACBA-5DB080DCFAAB}">
      <dsp:nvSpPr>
        <dsp:cNvPr id="0" name=""/>
        <dsp:cNvSpPr/>
      </dsp:nvSpPr>
      <dsp:spPr>
        <a:xfrm>
          <a:off x="4031076" y="47557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Management Commitment</a:t>
          </a:r>
          <a:endParaRPr lang="en-US" sz="1400" kern="1200" dirty="0"/>
        </a:p>
      </dsp:txBody>
      <dsp:txXfrm>
        <a:off x="4242384" y="258865"/>
        <a:ext cx="1020286" cy="1020286"/>
      </dsp:txXfrm>
    </dsp:sp>
    <dsp:sp modelId="{2B53DD98-09B2-3145-8C23-5336AAC2E5B9}">
      <dsp:nvSpPr>
        <dsp:cNvPr id="0" name=""/>
        <dsp:cNvSpPr/>
      </dsp:nvSpPr>
      <dsp:spPr>
        <a:xfrm>
          <a:off x="5501219" y="755541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Planning</a:t>
          </a:r>
          <a:endParaRPr lang="en-US" sz="1400" kern="1200" dirty="0"/>
        </a:p>
      </dsp:txBody>
      <dsp:txXfrm>
        <a:off x="5712527" y="966849"/>
        <a:ext cx="1020286" cy="1020286"/>
      </dsp:txXfrm>
    </dsp:sp>
    <dsp:sp modelId="{95C59659-8416-784D-BD55-FC296C684159}">
      <dsp:nvSpPr>
        <dsp:cNvPr id="0" name=""/>
        <dsp:cNvSpPr/>
      </dsp:nvSpPr>
      <dsp:spPr>
        <a:xfrm>
          <a:off x="5864314" y="2346365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Participation from staff</a:t>
          </a:r>
          <a:endParaRPr lang="en-US" sz="1400" kern="1200" dirty="0"/>
        </a:p>
      </dsp:txBody>
      <dsp:txXfrm>
        <a:off x="6075622" y="2557673"/>
        <a:ext cx="1020286" cy="1020286"/>
      </dsp:txXfrm>
    </dsp:sp>
    <dsp:sp modelId="{B1DAC859-734B-8041-AA8D-AC8A84090C69}">
      <dsp:nvSpPr>
        <dsp:cNvPr id="0" name=""/>
        <dsp:cNvSpPr/>
      </dsp:nvSpPr>
      <dsp:spPr>
        <a:xfrm>
          <a:off x="4846944" y="3622107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Risk Analysis</a:t>
          </a:r>
          <a:endParaRPr lang="en-US" sz="1400" kern="1200" dirty="0"/>
        </a:p>
      </dsp:txBody>
      <dsp:txXfrm>
        <a:off x="5058252" y="3833415"/>
        <a:ext cx="1020286" cy="1020286"/>
      </dsp:txXfrm>
    </dsp:sp>
    <dsp:sp modelId="{BCA618A1-7D92-F942-8A72-B5A517FF174A}">
      <dsp:nvSpPr>
        <dsp:cNvPr id="0" name=""/>
        <dsp:cNvSpPr/>
      </dsp:nvSpPr>
      <dsp:spPr>
        <a:xfrm>
          <a:off x="3215209" y="3622107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</a:t>
          </a:r>
          <a:endParaRPr lang="en-US" sz="1400" kern="1200" dirty="0"/>
        </a:p>
      </dsp:txBody>
      <dsp:txXfrm>
        <a:off x="3426517" y="3833415"/>
        <a:ext cx="1020286" cy="1020286"/>
      </dsp:txXfrm>
    </dsp:sp>
    <dsp:sp modelId="{E691CE42-33ED-5A48-A153-B114081EF378}">
      <dsp:nvSpPr>
        <dsp:cNvPr id="0" name=""/>
        <dsp:cNvSpPr/>
      </dsp:nvSpPr>
      <dsp:spPr>
        <a:xfrm>
          <a:off x="2197838" y="2346365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Rules and regulations</a:t>
          </a:r>
          <a:endParaRPr lang="en-US" sz="1400" kern="1200" dirty="0"/>
        </a:p>
      </dsp:txBody>
      <dsp:txXfrm>
        <a:off x="2409146" y="2557673"/>
        <a:ext cx="1020286" cy="1020286"/>
      </dsp:txXfrm>
    </dsp:sp>
    <dsp:sp modelId="{5B42BCCB-01A3-EB4A-8264-245BC75D0C91}">
      <dsp:nvSpPr>
        <dsp:cNvPr id="0" name=""/>
        <dsp:cNvSpPr/>
      </dsp:nvSpPr>
      <dsp:spPr>
        <a:xfrm>
          <a:off x="2560934" y="755541"/>
          <a:ext cx="1442902" cy="14429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Hazard Prevention/Control</a:t>
          </a:r>
          <a:endParaRPr lang="en-US" sz="1400" kern="1200" dirty="0"/>
        </a:p>
      </dsp:txBody>
      <dsp:txXfrm>
        <a:off x="2772242" y="966849"/>
        <a:ext cx="1020286" cy="102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02/10/2016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9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png"/><Relationship Id="rId34" Type="http://schemas.openxmlformats.org/officeDocument/2006/relationships/image" Target="../media/image34.jpe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Work Environment Responsibility</a:t>
            </a:r>
            <a:br>
              <a:rPr lang="en-GB" sz="4000" noProof="0" dirty="0" smtClean="0"/>
            </a:br>
            <a:r>
              <a:rPr lang="en-GB" sz="4000" noProof="0" dirty="0" smtClean="0"/>
              <a:t>Shared Workplace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Peter Jacobsson</a:t>
            </a:r>
            <a:br>
              <a:rPr lang="en-GB" sz="2000" noProof="0" dirty="0" smtClean="0">
                <a:solidFill>
                  <a:schemeClr val="bg1"/>
                </a:solidFill>
              </a:rPr>
            </a:br>
            <a:r>
              <a:rPr lang="en-GB" sz="2000" noProof="0" dirty="0" smtClean="0">
                <a:solidFill>
                  <a:schemeClr val="bg1"/>
                </a:solidFill>
              </a:rPr>
              <a:t>Head of Environment, Safety &amp; Health</a:t>
            </a:r>
            <a:br>
              <a:rPr lang="en-GB" sz="2000" noProof="0" dirty="0" smtClean="0">
                <a:solidFill>
                  <a:schemeClr val="bg1"/>
                </a:solidFill>
              </a:rPr>
            </a:br>
            <a:r>
              <a:rPr lang="en-GB" sz="2000" noProof="0" dirty="0" err="1" smtClean="0">
                <a:solidFill>
                  <a:schemeClr val="bg1"/>
                </a:solidFill>
              </a:rPr>
              <a:t>Bertil</a:t>
            </a:r>
            <a:r>
              <a:rPr lang="en-GB" sz="2000" noProof="0" dirty="0" smtClean="0">
                <a:solidFill>
                  <a:schemeClr val="bg1"/>
                </a:solidFill>
              </a:rPr>
              <a:t> </a:t>
            </a:r>
            <a:r>
              <a:rPr lang="en-GB" sz="2000" noProof="0" dirty="0" err="1" smtClean="0">
                <a:solidFill>
                  <a:schemeClr val="bg1"/>
                </a:solidFill>
              </a:rPr>
              <a:t>Winér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OHS Engineer, ESH </a:t>
            </a:r>
            <a:r>
              <a:rPr lang="en-GB" sz="2000" noProof="0" dirty="0" err="1" smtClean="0">
                <a:solidFill>
                  <a:schemeClr val="bg1"/>
                </a:solidFill>
              </a:rPr>
              <a:t>Div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5" y="1556992"/>
            <a:ext cx="218128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access-ESS has received full ownership of a </a:t>
            </a:r>
            <a:r>
              <a:rPr lang="en-US" dirty="0"/>
              <a:t>B</a:t>
            </a:r>
            <a:r>
              <a:rPr lang="en-US" dirty="0" smtClean="0"/>
              <a:t>uilding/Area.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1835696" y="1993709"/>
            <a:ext cx="415984" cy="139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2195736" y="3907193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Installation coordination with full access</a:t>
            </a:r>
            <a:endParaRPr lang="sv-SE" dirty="0"/>
          </a:p>
        </p:txBody>
      </p:sp>
      <p:sp>
        <p:nvSpPr>
          <p:cNvPr id="9" name="Rectangle 8"/>
          <p:cNvSpPr/>
          <p:nvPr/>
        </p:nvSpPr>
        <p:spPr>
          <a:xfrm>
            <a:off x="2348136" y="4951050"/>
            <a:ext cx="2151856" cy="67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ESS Installation manager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926" y="5918654"/>
            <a:ext cx="1391746" cy="67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AD Installation manager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6052" y="5926164"/>
            <a:ext cx="1391746" cy="6711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T</a:t>
            </a:r>
            <a:r>
              <a:rPr lang="sv-SE" sz="1400" dirty="0" smtClean="0">
                <a:solidFill>
                  <a:schemeClr val="tx1"/>
                </a:solidFill>
              </a:rPr>
              <a:t>D Installation manager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1219" y="5926164"/>
            <a:ext cx="1391746" cy="67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ICS Installation manager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414" y="5918654"/>
            <a:ext cx="1391746" cy="6711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NSS Installation manager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4168" y="5918654"/>
            <a:ext cx="1391746" cy="6711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CF Installation </a:t>
            </a:r>
            <a:r>
              <a:rPr lang="sv-SE" sz="1400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3622703"/>
            <a:ext cx="3665448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For the ESS Area</a:t>
            </a:r>
          </a:p>
          <a:p>
            <a:pPr marL="285750" indent="-285750">
              <a:buFont typeface="Arial"/>
              <a:buChar char="•"/>
            </a:pPr>
            <a:r>
              <a:rPr lang="sv-SE" sz="1400" dirty="0" smtClean="0"/>
              <a:t>ESS is the SWOCOR</a:t>
            </a:r>
          </a:p>
          <a:p>
            <a:pPr marL="742950" lvl="1" indent="-285750">
              <a:buFont typeface="Arial"/>
              <a:buChar char="•"/>
            </a:pPr>
            <a:r>
              <a:rPr lang="sv-SE" sz="1400" dirty="0" smtClean="0"/>
              <a:t>Installation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Electrical safety responsible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Fire </a:t>
            </a:r>
            <a:r>
              <a:rPr lang="sv-SE" sz="1400" dirty="0" err="1" smtClean="0"/>
              <a:t>safety</a:t>
            </a:r>
            <a:r>
              <a:rPr lang="sv-SE" sz="1400" dirty="0" smtClean="0"/>
              <a:t> </a:t>
            </a:r>
            <a:r>
              <a:rPr lang="sv-SE" sz="1400" dirty="0" err="1" smtClean="0"/>
              <a:t>responsible</a:t>
            </a:r>
            <a:endParaRPr lang="sv-SE" sz="1400" dirty="0" smtClean="0"/>
          </a:p>
          <a:p>
            <a:r>
              <a:rPr lang="sv-SE" sz="1100" dirty="0" smtClean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 smtClean="0"/>
              <a:t>Skanska </a:t>
            </a:r>
            <a:r>
              <a:rPr lang="sv-SE" sz="1100" dirty="0"/>
              <a:t>safety can stop any </a:t>
            </a:r>
            <a:r>
              <a:rPr lang="sv-SE" sz="1100" dirty="0" smtClean="0"/>
              <a:t>work that affect the site 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 smtClean="0"/>
              <a:t>ESS can stop any work on site that affect the safety of the owned building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7082" y="4086099"/>
            <a:ext cx="415984" cy="278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142085" y="4697967"/>
            <a:ext cx="187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Schedule focus</a:t>
            </a:r>
          </a:p>
          <a:p>
            <a:endParaRPr lang="sv-SE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1340768"/>
            <a:ext cx="48440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C101/Skanska is fully responsible for</a:t>
            </a:r>
          </a:p>
          <a:p>
            <a:pPr lvl="1"/>
            <a:r>
              <a:rPr lang="sv-SE" dirty="0" smtClean="0"/>
              <a:t>Site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Safety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Entrance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Reception</a:t>
            </a:r>
          </a:p>
          <a:p>
            <a:pPr marL="0" lvl="1"/>
            <a:r>
              <a:rPr lang="sv-SE" sz="1600" dirty="0" smtClean="0"/>
              <a:t>Note: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Site services are delivered by </a:t>
            </a:r>
            <a:r>
              <a:rPr lang="sv-SE" sz="1600" dirty="0" smtClean="0"/>
              <a:t>C101/Skanska </a:t>
            </a:r>
            <a:r>
              <a:rPr lang="sv-SE" sz="1600" dirty="0"/>
              <a:t>and/or ESS </a:t>
            </a:r>
            <a:r>
              <a:rPr lang="sv-SE" sz="1600" dirty="0" smtClean="0"/>
              <a:t>Installation/Commissioning </a:t>
            </a:r>
            <a:r>
              <a:rPr lang="sv-SE" sz="1600" dirty="0"/>
              <a:t>support in some </a:t>
            </a:r>
            <a:r>
              <a:rPr lang="sv-SE" sz="1600" dirty="0" smtClean="0"/>
              <a:t>areas.</a:t>
            </a:r>
            <a:endParaRPr lang="sv-SE" sz="1600" dirty="0"/>
          </a:p>
          <a:p>
            <a:endParaRPr lang="sv-SE" dirty="0" smtClean="0"/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4499998" y="4184193"/>
            <a:ext cx="1224130" cy="10172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4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the installation plan from an In-kind partner as well as supplier, the contributing part has to provide documentation regarding:</a:t>
            </a:r>
          </a:p>
          <a:p>
            <a:pPr lvl="1"/>
            <a:r>
              <a:rPr lang="en-US" dirty="0" smtClean="0"/>
              <a:t>Risk Assessments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Necessary conditions </a:t>
            </a:r>
          </a:p>
          <a:p>
            <a:pPr lvl="1"/>
            <a:r>
              <a:rPr lang="en-US" dirty="0" smtClean="0"/>
              <a:t>Necessary (safety) equipment provided at site</a:t>
            </a:r>
          </a:p>
          <a:p>
            <a:pPr lvl="1"/>
            <a:r>
              <a:rPr lang="en-US" dirty="0" smtClean="0"/>
              <a:t>List of material (consumables)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Basic Training is mandatory for all contributing parts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207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Safety</a:t>
            </a:r>
            <a:r>
              <a:rPr lang="sv-SE" dirty="0" smtClean="0"/>
              <a:t> Culture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9417"/>
              </p:ext>
            </p:extLst>
          </p:nvPr>
        </p:nvGraphicFramePr>
        <p:xfrm>
          <a:off x="-180528" y="1556792"/>
          <a:ext cx="95050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86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workplace</a:t>
            </a:r>
            <a:r>
              <a:rPr lang="sv-SE" dirty="0" smtClean="0"/>
              <a:t> or </a:t>
            </a:r>
            <a:r>
              <a:rPr lang="sv-SE" dirty="0" err="1" smtClean="0"/>
              <a:t>mine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5" name="Content Placeholder 4" descr="Safe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1164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108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situation at ESS – Work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ESS offices in Lund together with 6 (small) laboratories in the University area, the Linköping laboratory and the DMSC in Copenhagen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ESS (ESH </a:t>
            </a:r>
            <a:r>
              <a:rPr lang="en-GB" dirty="0" err="1" smtClean="0">
                <a:solidFill>
                  <a:srgbClr val="FF0000"/>
                </a:solidFill>
              </a:rPr>
              <a:t>Div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The construction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Skanska (the construction company)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Original plan was that Skanska finishes a building and officially turns it over to ESS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Scrutinising the project plan shows that installation of equipment has to be done in parallel with construction work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Who is responsible for the work environment?</a:t>
            </a:r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8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9"/>
          <p:cNvPicPr>
            <a:picLocks noChangeAspect="1"/>
          </p:cNvPicPr>
          <p:nvPr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2"/>
          <a:stretch/>
        </p:blipFill>
        <p:spPr bwMode="auto">
          <a:xfrm>
            <a:off x="2696718" y="1677734"/>
            <a:ext cx="3888054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Accelerator </a:t>
            </a:r>
            <a:r>
              <a:rPr lang="en-US" dirty="0" smtClean="0">
                <a:solidFill>
                  <a:srgbClr val="FFFFFF"/>
                </a:solidFill>
              </a:rPr>
              <a:t>Collaboration - Accelerator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247650" y="3587500"/>
            <a:ext cx="8896350" cy="1065213"/>
            <a:chOff x="0" y="0"/>
            <a:chExt cx="12547601" cy="1720850"/>
          </a:xfrm>
        </p:grpSpPr>
        <p:sp>
          <p:nvSpPr>
            <p:cNvPr id="73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Spokes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4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Medium β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High β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6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DTL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MEBT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RFQ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LEBT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Source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HEBT &amp; Contingency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Target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4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2.4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7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4.6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0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3.8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3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56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77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179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75 keV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0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3.6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90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2" name="AutoShape 60"/>
            <p:cNvSpPr>
              <a:spLocks/>
            </p:cNvSpPr>
            <p:nvPr/>
          </p:nvSpPr>
          <p:spPr bwMode="auto">
            <a:xfrm>
              <a:off x="6068033" y="1377193"/>
              <a:ext cx="855225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216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3" name="AutoShape 61"/>
            <p:cNvSpPr>
              <a:spLocks/>
            </p:cNvSpPr>
            <p:nvPr/>
          </p:nvSpPr>
          <p:spPr bwMode="auto">
            <a:xfrm>
              <a:off x="7471974" y="1377193"/>
              <a:ext cx="855227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571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4" name="AutoShape 62"/>
            <p:cNvSpPr>
              <a:spLocks/>
            </p:cNvSpPr>
            <p:nvPr/>
          </p:nvSpPr>
          <p:spPr bwMode="auto">
            <a:xfrm>
              <a:off x="8933789" y="1377193"/>
              <a:ext cx="953824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2000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5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352.21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6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704.42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3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160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108" y="2105524"/>
            <a:ext cx="1429320" cy="1481976"/>
            <a:chOff x="188108" y="2105524"/>
            <a:chExt cx="1429320" cy="1481976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537" y="2830772"/>
              <a:ext cx="886826" cy="564807"/>
            </a:xfrm>
            <a:prstGeom prst="rect">
              <a:avLst/>
            </a:prstGeom>
          </p:spPr>
        </p:pic>
        <p:pic>
          <p:nvPicPr>
            <p:cNvPr id="133" name="Immagine 6" descr="2016-01-27 18.29.1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371" y="2214701"/>
              <a:ext cx="773057" cy="1372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10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715765" y="2238857"/>
            <a:ext cx="878000" cy="755401"/>
            <a:chOff x="1715765" y="2238857"/>
            <a:chExt cx="878000" cy="755401"/>
          </a:xfrm>
        </p:grpSpPr>
        <p:pic>
          <p:nvPicPr>
            <p:cNvPr id="137" name="Imag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5765" y="2643058"/>
              <a:ext cx="878000" cy="35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912" y="2238857"/>
              <a:ext cx="455935" cy="37275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00082" y="3045914"/>
            <a:ext cx="871250" cy="528984"/>
            <a:chOff x="2400082" y="3045914"/>
            <a:chExt cx="871250" cy="528984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82" y="3395579"/>
              <a:ext cx="871250" cy="1793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350" y="3045914"/>
              <a:ext cx="584307" cy="33203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985288" y="2105524"/>
            <a:ext cx="1083885" cy="905007"/>
            <a:chOff x="2985288" y="2105524"/>
            <a:chExt cx="1083885" cy="90500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288" y="2738732"/>
              <a:ext cx="1083885" cy="27179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12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24718" y="2510373"/>
            <a:ext cx="518253" cy="1064525"/>
            <a:chOff x="4224718" y="2510373"/>
            <a:chExt cx="518253" cy="1064525"/>
          </a:xfrm>
        </p:grpSpPr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718" y="2986869"/>
              <a:ext cx="518253" cy="58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408" y="2510373"/>
              <a:ext cx="474195" cy="433316"/>
            </a:xfrm>
            <a:prstGeom prst="rect">
              <a:avLst/>
            </a:prstGeom>
          </p:spPr>
        </p:pic>
      </p:grpSp>
      <p:pic>
        <p:nvPicPr>
          <p:cNvPr id="144" name="Content Placeholder 4" descr="WP6-drawing_2015_05_21_A2T3.png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3456" y="3169835"/>
            <a:ext cx="831609" cy="457353"/>
          </a:xfrm>
        </p:spPr>
      </p:pic>
      <p:grpSp>
        <p:nvGrpSpPr>
          <p:cNvPr id="30" name="Group 29"/>
          <p:cNvGrpSpPr/>
          <p:nvPr/>
        </p:nvGrpSpPr>
        <p:grpSpPr>
          <a:xfrm>
            <a:off x="7357691" y="2150652"/>
            <a:ext cx="1020763" cy="1249280"/>
            <a:chOff x="7357691" y="2150652"/>
            <a:chExt cx="1020763" cy="1249280"/>
          </a:xfrm>
        </p:grpSpPr>
        <p:pic>
          <p:nvPicPr>
            <p:cNvPr id="143" name="Picture 142" descr="image001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1984" y="3107472"/>
              <a:ext cx="896470" cy="292460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29" name="Group 28"/>
            <p:cNvGrpSpPr/>
            <p:nvPr/>
          </p:nvGrpSpPr>
          <p:grpSpPr>
            <a:xfrm>
              <a:off x="7357691" y="2150652"/>
              <a:ext cx="865765" cy="1040735"/>
              <a:chOff x="7357691" y="2238857"/>
              <a:chExt cx="865765" cy="1040735"/>
            </a:xfrm>
          </p:grpSpPr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349" y="2520408"/>
                <a:ext cx="706107" cy="75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7691" y="2238857"/>
                <a:ext cx="865765" cy="21245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676622" y="2576773"/>
            <a:ext cx="703935" cy="972929"/>
            <a:chOff x="6676622" y="2576773"/>
            <a:chExt cx="703935" cy="97292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019" y="2910484"/>
              <a:ext cx="670538" cy="639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76622" y="2576773"/>
              <a:ext cx="671622" cy="36873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93" y="2830772"/>
            <a:ext cx="512904" cy="41832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59151" y="2774050"/>
            <a:ext cx="1422607" cy="828357"/>
            <a:chOff x="5059151" y="2774050"/>
            <a:chExt cx="1422607" cy="828357"/>
          </a:xfrm>
        </p:grpSpPr>
        <p:pic>
          <p:nvPicPr>
            <p:cNvPr id="145" name="Image 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151" y="3183895"/>
              <a:ext cx="771007" cy="384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289" y="3160693"/>
              <a:ext cx="599469" cy="44171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399" y="2774050"/>
              <a:ext cx="455935" cy="372757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274220" y="2137570"/>
            <a:ext cx="842879" cy="579319"/>
            <a:chOff x="5274220" y="2137570"/>
            <a:chExt cx="842879" cy="5793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4220" y="2397176"/>
              <a:ext cx="842879" cy="319713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8637" y="2141172"/>
              <a:ext cx="293406" cy="239879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688" y="2137570"/>
              <a:ext cx="290347" cy="265317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580397" y="4897368"/>
            <a:ext cx="995540" cy="1459023"/>
            <a:chOff x="2580397" y="4897368"/>
            <a:chExt cx="995540" cy="1459023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0397" y="5270125"/>
              <a:ext cx="995540" cy="108626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9754" y="4897368"/>
              <a:ext cx="455935" cy="37275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13907" y="5079252"/>
            <a:ext cx="1237032" cy="1198011"/>
            <a:chOff x="613907" y="5079252"/>
            <a:chExt cx="1237032" cy="11980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907" y="5270125"/>
              <a:ext cx="1237032" cy="1007138"/>
            </a:xfrm>
            <a:prstGeom prst="rect">
              <a:avLst/>
            </a:prstGeom>
          </p:spPr>
        </p:pic>
        <p:pic>
          <p:nvPicPr>
            <p:cNvPr id="155" name="Picture 154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43" y="5079252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66" name="Group 65"/>
          <p:cNvGrpSpPr/>
          <p:nvPr/>
        </p:nvGrpSpPr>
        <p:grpSpPr>
          <a:xfrm>
            <a:off x="6592460" y="4829850"/>
            <a:ext cx="1296031" cy="898206"/>
            <a:chOff x="6592460" y="4829850"/>
            <a:chExt cx="1296031" cy="89820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92460" y="4829850"/>
              <a:ext cx="671622" cy="368733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184" y="4838327"/>
              <a:ext cx="584307" cy="3320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094940" y="5315358"/>
              <a:ext cx="422409" cy="41269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25595" y="4812516"/>
            <a:ext cx="1461654" cy="1311848"/>
            <a:chOff x="4225595" y="4812516"/>
            <a:chExt cx="1461654" cy="1311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97262" y="4812516"/>
              <a:ext cx="889987" cy="5028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595" y="4814263"/>
              <a:ext cx="455862" cy="45586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886" y="5332999"/>
              <a:ext cx="1266605" cy="79136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4716016" y="1417637"/>
            <a:ext cx="725454" cy="622016"/>
            <a:chOff x="4716016" y="1417637"/>
            <a:chExt cx="725454" cy="622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333" y="1765544"/>
              <a:ext cx="489876" cy="274109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6016" y="1417637"/>
              <a:ext cx="334761" cy="351709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1473552"/>
              <a:ext cx="293406" cy="23987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660891" y="1473552"/>
            <a:ext cx="1215365" cy="587296"/>
            <a:chOff x="5660891" y="1473552"/>
            <a:chExt cx="1215365" cy="587296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0891" y="1487262"/>
              <a:ext cx="865765" cy="21245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850" y="1473552"/>
              <a:ext cx="293406" cy="239879"/>
            </a:xfrm>
            <a:prstGeom prst="rect">
              <a:avLst/>
            </a:prstGeom>
          </p:spPr>
        </p:pic>
        <p:pic>
          <p:nvPicPr>
            <p:cNvPr id="158" name="Picture 2" descr="C:\D\Projets\ESS\CALHI\Project3&amp;8\cavités-hors tests\cavités proto HB\ZANON\photos\recette_beta086_ZANON_130910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44348"/>
              <a:ext cx="787390" cy="31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77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Environment Act in order to appoint a work environment coordinator </a:t>
            </a:r>
            <a:r>
              <a:rPr lang="en-US" dirty="0" smtClean="0"/>
              <a:t>(</a:t>
            </a:r>
            <a:r>
              <a:rPr lang="en-US" i="1" dirty="0" err="1" smtClean="0"/>
              <a:t>Samordningsansvarig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Planning </a:t>
            </a:r>
            <a:r>
              <a:rPr lang="en-US" dirty="0"/>
              <a:t>and Building Act in order to appoint construction safety officer </a:t>
            </a:r>
            <a:r>
              <a:rPr lang="en-US" dirty="0" smtClean="0"/>
              <a:t>(</a:t>
            </a:r>
            <a:r>
              <a:rPr lang="en-US" i="1" dirty="0" smtClean="0"/>
              <a:t>BAS</a:t>
            </a:r>
            <a:r>
              <a:rPr lang="en-US" i="1" dirty="0"/>
              <a:t>-</a:t>
            </a:r>
            <a:r>
              <a:rPr lang="en-US" i="1" dirty="0" smtClean="0"/>
              <a:t>U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Electrical Safety Legislation in order to appoint a electrical safety officer (</a:t>
            </a:r>
            <a:r>
              <a:rPr lang="en-US" i="1" dirty="0" err="1" smtClean="0"/>
              <a:t>Eldriftledare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Accident Prevention Act in order to appoint a fire safety responsible officer (</a:t>
            </a:r>
            <a:r>
              <a:rPr lang="en-US" i="1" dirty="0" err="1" smtClean="0"/>
              <a:t>Brandskyddsansvarig</a:t>
            </a:r>
            <a:r>
              <a:rPr lang="en-US" dirty="0" smtClean="0"/>
              <a:t>)</a:t>
            </a:r>
          </a:p>
          <a:p>
            <a:r>
              <a:rPr lang="en-US" dirty="0"/>
              <a:t>Intention </a:t>
            </a:r>
            <a:r>
              <a:rPr lang="en-US" dirty="0" smtClean="0"/>
              <a:t>from the top management is/was to </a:t>
            </a:r>
            <a:r>
              <a:rPr lang="en-US" dirty="0"/>
              <a:t>use the construction company </a:t>
            </a:r>
            <a:r>
              <a:rPr lang="en-US" dirty="0" err="1"/>
              <a:t>organisation</a:t>
            </a:r>
            <a:r>
              <a:rPr lang="en-US" dirty="0"/>
              <a:t> (Skanska) and their existing rules and requirements </a:t>
            </a:r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2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Swedish legislation (Work Environment 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Autofit/>
          </a:bodyPr>
          <a:lstStyle/>
          <a:p>
            <a:r>
              <a:rPr lang="en-US" dirty="0" smtClean="0"/>
              <a:t>Swedish legislation was changed in 2008 to make it more clear who has the responsibility in shared workplace.</a:t>
            </a:r>
          </a:p>
          <a:p>
            <a:r>
              <a:rPr lang="en-US" dirty="0" smtClean="0"/>
              <a:t>Changed because a new European directive concerning building activities.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Shared </a:t>
            </a:r>
            <a:r>
              <a:rPr lang="en-GB" sz="2800" dirty="0"/>
              <a:t>workplace coordination responsible (SWOCOR)</a:t>
            </a:r>
          </a:p>
          <a:p>
            <a:r>
              <a:rPr lang="en-US" u="sng" dirty="0" smtClean="0"/>
              <a:t>ESS </a:t>
            </a:r>
            <a:r>
              <a:rPr lang="en-US" u="sng" dirty="0" smtClean="0"/>
              <a:t>must appoint a “Area Coordination Manager”</a:t>
            </a:r>
            <a:r>
              <a:rPr lang="en-US" dirty="0" smtClean="0"/>
              <a:t> for each Shared Workplace – the same rule is applicable for Labs, Test Stands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56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at site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67071"/>
              </p:ext>
            </p:extLst>
          </p:nvPr>
        </p:nvGraphicFramePr>
        <p:xfrm>
          <a:off x="3131840" y="1700808"/>
          <a:ext cx="5842992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Left Brace 5"/>
          <p:cNvSpPr/>
          <p:nvPr/>
        </p:nvSpPr>
        <p:spPr>
          <a:xfrm>
            <a:off x="2555776" y="1628800"/>
            <a:ext cx="1008112" cy="4680520"/>
          </a:xfrm>
          <a:prstGeom prst="leftBrace">
            <a:avLst>
              <a:gd name="adj1" fmla="val 8333"/>
              <a:gd name="adj2" fmla="val 502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Site Coordination Manager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5725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ESS is responsible for writing an overall safety plan for the installation at site which can be presented to the Work Environment Authority</a:t>
            </a:r>
          </a:p>
          <a:p>
            <a:r>
              <a:rPr lang="en-GB" dirty="0" smtClean="0"/>
              <a:t>ESS appoints an Area Coordinator Manager</a:t>
            </a:r>
          </a:p>
          <a:p>
            <a:r>
              <a:rPr lang="en-GB" dirty="0" smtClean="0"/>
              <a:t>ESS appoints persons acting for:</a:t>
            </a:r>
          </a:p>
          <a:p>
            <a:pPr lvl="1"/>
            <a:r>
              <a:rPr lang="en-GB" dirty="0" smtClean="0"/>
              <a:t>Construction safety (BAS-U)</a:t>
            </a:r>
          </a:p>
          <a:p>
            <a:pPr lvl="1"/>
            <a:r>
              <a:rPr lang="en-GB" dirty="0" smtClean="0"/>
              <a:t>Electrical Safety</a:t>
            </a:r>
          </a:p>
          <a:p>
            <a:pPr lvl="1"/>
            <a:r>
              <a:rPr lang="en-GB" dirty="0" smtClean="0"/>
              <a:t>Fire Safety</a:t>
            </a:r>
          </a:p>
          <a:p>
            <a:r>
              <a:rPr lang="en-GB" dirty="0" smtClean="0"/>
              <a:t>General safety rules apply for the site</a:t>
            </a:r>
          </a:p>
          <a:p>
            <a:r>
              <a:rPr lang="en-GB" dirty="0" smtClean="0"/>
              <a:t>Specific safety rules may apply for the area/building.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41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today, i.e. only CF installations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267744" y="3861048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Installation coordination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2267744" y="5157192"/>
            <a:ext cx="2304256" cy="67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C101/Skanska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3573016"/>
            <a:ext cx="3764157" cy="286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Responsible for the coordination of the safety work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Samordningsansvarig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Construction &amp; building (</a:t>
            </a:r>
            <a:r>
              <a:rPr lang="en-GB" dirty="0" smtClean="0">
                <a:solidFill>
                  <a:srgbClr val="FF0000"/>
                </a:solidFill>
              </a:rPr>
              <a:t>BAS-U</a:t>
            </a:r>
            <a:r>
              <a:rPr lang="en-GB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Electrical Operation Leader 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Eldriftledare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Installation Coordinator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r>
              <a:rPr lang="en-GB" dirty="0" smtClean="0"/>
              <a:t>Skanska safety can stop any work </a:t>
            </a:r>
          </a:p>
          <a:p>
            <a:r>
              <a:rPr lang="en-GB" dirty="0" smtClean="0"/>
              <a:t>The individual can stop any work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5" y="1556992"/>
            <a:ext cx="218128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1412776"/>
            <a:ext cx="36055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C101/Skanska is fully responsible for</a:t>
            </a:r>
          </a:p>
          <a:p>
            <a:pPr lvl="1"/>
            <a:r>
              <a:rPr lang="sv-SE" dirty="0" smtClean="0"/>
              <a:t>Site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Safety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Site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Entrance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Reception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....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0750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access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195736" y="3501008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Installation coordination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2195736" y="4544865"/>
            <a:ext cx="2304256" cy="67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C101/Skanska</a:t>
            </a: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5" y="1556992"/>
            <a:ext cx="218128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1833" y="1482830"/>
            <a:ext cx="35928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C101/Skanska is fully responsible for</a:t>
            </a:r>
          </a:p>
          <a:p>
            <a:pPr lvl="1"/>
            <a:r>
              <a:rPr lang="sv-SE" dirty="0" smtClean="0"/>
              <a:t>Site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Safety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Site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Entrance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Reception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....</a:t>
            </a:r>
          </a:p>
          <a:p>
            <a:endParaRPr lang="sv-SE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501008"/>
            <a:ext cx="3764157" cy="286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Responsible for the coordination of the safety work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Samordningsansvarig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Construction &amp; building (</a:t>
            </a:r>
            <a:r>
              <a:rPr lang="en-GB" dirty="0" smtClean="0">
                <a:solidFill>
                  <a:srgbClr val="FF0000"/>
                </a:solidFill>
              </a:rPr>
              <a:t>BAS-U</a:t>
            </a:r>
            <a:r>
              <a:rPr lang="en-GB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Electrical Operation Leader 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Eldriftledare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Installation Coordinator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r>
              <a:rPr lang="en-GB" dirty="0" smtClean="0"/>
              <a:t>Skanska safety can stop any work </a:t>
            </a:r>
          </a:p>
          <a:p>
            <a:r>
              <a:rPr lang="en-GB" dirty="0" smtClean="0"/>
              <a:t>The individual can stop any work</a:t>
            </a:r>
          </a:p>
        </p:txBody>
      </p:sp>
    </p:spTree>
    <p:extLst>
      <p:ext uri="{BB962C8B-B14F-4D97-AF65-F5344CB8AC3E}">
        <p14:creationId xmlns:p14="http://schemas.microsoft.com/office/powerpoint/2010/main" val="26037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9274</TotalTime>
  <Words>730</Words>
  <Application>Microsoft Macintosh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 Core Powerpoint</vt:lpstr>
      <vt:lpstr>Work Environment Responsibility Shared Workplace</vt:lpstr>
      <vt:lpstr>Present situation at ESS – Work Environment</vt:lpstr>
      <vt:lpstr>Accelerator Collaboration - Accelerator</vt:lpstr>
      <vt:lpstr>Legal aspects</vt:lpstr>
      <vt:lpstr>Summary of Swedish legislation (Work Environment Act)</vt:lpstr>
      <vt:lpstr>Installation at site</vt:lpstr>
      <vt:lpstr>For the site</vt:lpstr>
      <vt:lpstr>Site today, i.e. only CF installations</vt:lpstr>
      <vt:lpstr>Parallel access</vt:lpstr>
      <vt:lpstr>Full access-ESS has received full ownership of a Building/Area.</vt:lpstr>
      <vt:lpstr>Installation Plan</vt:lpstr>
      <vt:lpstr>Safety Culture</vt:lpstr>
      <vt:lpstr>Your workplace or mine?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Peter Jacobsson</cp:lastModifiedBy>
  <cp:revision>42</cp:revision>
  <cp:lastPrinted>2016-05-04T09:00:02Z</cp:lastPrinted>
  <dcterms:created xsi:type="dcterms:W3CDTF">2013-10-29T16:05:10Z</dcterms:created>
  <dcterms:modified xsi:type="dcterms:W3CDTF">2016-10-02T18:57:12Z</dcterms:modified>
</cp:coreProperties>
</file>