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5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6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7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3" r:id="rId1"/>
    <p:sldMasterId id="2147483895" r:id="rId2"/>
    <p:sldMasterId id="2147483951" r:id="rId3"/>
    <p:sldMasterId id="2147484067" r:id="rId4"/>
    <p:sldMasterId id="2147484109" r:id="rId5"/>
    <p:sldMasterId id="2147484124" r:id="rId6"/>
    <p:sldMasterId id="2147484176" r:id="rId7"/>
    <p:sldMasterId id="2147484190" r:id="rId8"/>
  </p:sldMasterIdLst>
  <p:notesMasterIdLst>
    <p:notesMasterId r:id="rId15"/>
  </p:notesMasterIdLst>
  <p:handoutMasterIdLst>
    <p:handoutMasterId r:id="rId16"/>
  </p:handoutMasterIdLst>
  <p:sldIdLst>
    <p:sldId id="670" r:id="rId9"/>
    <p:sldId id="735" r:id="rId10"/>
    <p:sldId id="731" r:id="rId11"/>
    <p:sldId id="736" r:id="rId12"/>
    <p:sldId id="734" r:id="rId13"/>
    <p:sldId id="738" r:id="rId14"/>
  </p:sldIdLst>
  <p:sldSz cx="9144000" cy="6858000" type="screen4x3"/>
  <p:notesSz cx="6794500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1D1D1"/>
    <a:srgbClr val="072F67"/>
    <a:srgbClr val="919191"/>
    <a:srgbClr val="000000"/>
    <a:srgbClr val="FAC44A"/>
    <a:srgbClr val="FF3300"/>
    <a:srgbClr val="595959"/>
    <a:srgbClr val="FD7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9" autoAdjust="0"/>
    <p:restoredTop sz="94660"/>
  </p:normalViewPr>
  <p:slideViewPr>
    <p:cSldViewPr>
      <p:cViewPr varScale="1">
        <p:scale>
          <a:sx n="100" d="100"/>
          <a:sy n="100" d="100"/>
        </p:scale>
        <p:origin x="-8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A0853ED-AD20-40FC-B4B4-6707A5B6E7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60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8956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63588"/>
            <a:ext cx="499110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37100"/>
            <a:ext cx="4953000" cy="443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Klikk for å redigere tekststiler i malen</a:t>
            </a:r>
          </a:p>
          <a:p>
            <a:pPr lvl="1"/>
            <a:r>
              <a:rPr lang="en-GB" noProof="0" smtClean="0"/>
              <a:t>Andre nivå</a:t>
            </a:r>
          </a:p>
          <a:p>
            <a:pPr lvl="2"/>
            <a:r>
              <a:rPr lang="en-GB" noProof="0" smtClean="0"/>
              <a:t>Tredje nivå</a:t>
            </a:r>
          </a:p>
          <a:p>
            <a:pPr lvl="3"/>
            <a:r>
              <a:rPr lang="en-GB" noProof="0" smtClean="0"/>
              <a:t>Fjerde nivå</a:t>
            </a:r>
          </a:p>
          <a:p>
            <a:pPr lvl="4"/>
            <a:r>
              <a:rPr lang="en-GB" noProof="0" smtClean="0"/>
              <a:t>Femte nivå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6413"/>
            <a:ext cx="2971800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396413"/>
            <a:ext cx="2895600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737750-DB2C-455D-8451-E7544BFDDE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927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20" eaLnBrk="0" hangingPunct="0">
              <a:defRPr>
                <a:solidFill>
                  <a:srgbClr val="595959"/>
                </a:solidFill>
                <a:latin typeface="Arial" charset="0"/>
              </a:defRPr>
            </a:lvl1pPr>
            <a:lvl2pPr marL="742895" indent="-285729" defTabSz="915920" eaLnBrk="0" hangingPunct="0">
              <a:defRPr>
                <a:solidFill>
                  <a:srgbClr val="595959"/>
                </a:solidFill>
                <a:latin typeface="Arial" charset="0"/>
              </a:defRPr>
            </a:lvl2pPr>
            <a:lvl3pPr marL="1142915" indent="-228583" defTabSz="915920" eaLnBrk="0" hangingPunct="0">
              <a:defRPr>
                <a:solidFill>
                  <a:srgbClr val="595959"/>
                </a:solidFill>
                <a:latin typeface="Arial" charset="0"/>
              </a:defRPr>
            </a:lvl3pPr>
            <a:lvl4pPr marL="1600081" indent="-228583" defTabSz="915920" eaLnBrk="0" hangingPunct="0">
              <a:defRPr>
                <a:solidFill>
                  <a:srgbClr val="595959"/>
                </a:solidFill>
                <a:latin typeface="Arial" charset="0"/>
              </a:defRPr>
            </a:lvl4pPr>
            <a:lvl5pPr marL="2057248" indent="-228583" defTabSz="915920" eaLnBrk="0" hangingPunct="0">
              <a:defRPr>
                <a:solidFill>
                  <a:srgbClr val="595959"/>
                </a:solidFill>
                <a:latin typeface="Arial" charset="0"/>
              </a:defRPr>
            </a:lvl5pPr>
            <a:lvl6pPr marL="2514414" indent="-228583" algn="ctr" defTabSz="915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Arial" charset="0"/>
              </a:defRPr>
            </a:lvl6pPr>
            <a:lvl7pPr marL="2971579" indent="-228583" algn="ctr" defTabSz="915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Arial" charset="0"/>
              </a:defRPr>
            </a:lvl7pPr>
            <a:lvl8pPr marL="3428746" indent="-228583" algn="ctr" defTabSz="915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Arial" charset="0"/>
              </a:defRPr>
            </a:lvl8pPr>
            <a:lvl9pPr marL="3885912" indent="-228583" algn="ctr" defTabSz="915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Arial" charset="0"/>
              </a:defRPr>
            </a:lvl9pPr>
          </a:lstStyle>
          <a:p>
            <a:pPr eaLnBrk="1" hangingPunct="1"/>
            <a:fld id="{E18F762C-2166-48E9-8979-9A323D684E5D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1</a:t>
            </a:fld>
            <a:endParaRPr lang="en-GB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235EFF-88E1-4C4C-BF7C-FA421E805F1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173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235EFF-88E1-4C4C-BF7C-FA421E805F1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173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235EFF-88E1-4C4C-BF7C-FA421E805F1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17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 userDrawn="1"/>
        </p:nvSpPr>
        <p:spPr bwMode="auto">
          <a:xfrm>
            <a:off x="87313" y="6597650"/>
            <a:ext cx="38100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fld id="{41778104-D1D0-44AC-B89B-FB084D429B03}" type="slidenum">
              <a:rPr lang="en-GB" sz="1200" i="1">
                <a:solidFill>
                  <a:srgbClr val="000000"/>
                </a:solidFill>
                <a:cs typeface="Arial" pitchFamily="34" charset="0"/>
              </a:rPr>
              <a:pPr>
                <a:spcBef>
                  <a:spcPct val="50000"/>
                </a:spcBef>
              </a:pPr>
              <a:t>‹#›</a:t>
            </a:fld>
            <a:endParaRPr lang="en-GB" sz="1200" i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2819400"/>
          </a:xfrm>
        </p:spPr>
        <p:txBody>
          <a:bodyPr/>
          <a:lstStyle>
            <a:lvl1pPr marL="0" indent="0" algn="ctr">
              <a:buFontTx/>
              <a:buNone/>
              <a:defRPr sz="30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90800" y="609600"/>
            <a:ext cx="6248400" cy="2209800"/>
          </a:xfrm>
        </p:spPr>
        <p:txBody>
          <a:bodyPr anchorCtr="0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3149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149599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FE2014 – bunnjuster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 anchorCtr="0"/>
          <a:lstStyle>
            <a:lvl1pPr algn="l">
              <a:defRPr sz="4000" b="1" cap="none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946646"/>
            <a:ext cx="7772400" cy="3346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491342"/>
            <a:ext cx="677862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499992" y="6491342"/>
            <a:ext cx="216024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B510A-2515-C241-AF61-AA6638B14400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59312446"/>
      </p:ext>
    </p:extLst>
  </p:cSld>
  <p:clrMapOvr>
    <a:masterClrMapping/>
  </p:clrMapOvr>
  <p:transition spd="slow">
    <p:fade thruBlk="1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FE2014 – Bar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8"/>
          <p:cNvSpPr>
            <a:spLocks noGrp="1"/>
          </p:cNvSpPr>
          <p:nvPr>
            <p:ph type="pic" sz="quarter" idx="10" hasCustomPrompt="1"/>
          </p:nvPr>
        </p:nvSpPr>
        <p:spPr>
          <a:xfrm>
            <a:off x="139699" y="104775"/>
            <a:ext cx="8861425" cy="6648450"/>
          </a:xfrm>
          <a:solidFill>
            <a:srgbClr val="4C4D4C"/>
          </a:solidFill>
          <a:ln>
            <a:noFill/>
          </a:ln>
        </p:spPr>
        <p:txBody>
          <a:bodyPr/>
          <a:lstStyle/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53971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FE2014 – Kap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8"/>
          <p:cNvSpPr>
            <a:spLocks noGrp="1"/>
          </p:cNvSpPr>
          <p:nvPr>
            <p:ph type="pic" sz="quarter" idx="10" hasCustomPrompt="1"/>
          </p:nvPr>
        </p:nvSpPr>
        <p:spPr>
          <a:xfrm>
            <a:off x="139699" y="104775"/>
            <a:ext cx="8861425" cy="6648450"/>
          </a:xfrm>
          <a:solidFill>
            <a:srgbClr val="4C4D4C"/>
          </a:solidFill>
          <a:ln>
            <a:noFill/>
          </a:ln>
        </p:spPr>
        <p:txBody>
          <a:bodyPr/>
          <a:lstStyle/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  <p:sp>
        <p:nvSpPr>
          <p:cNvPr id="3" name="Tittel 1"/>
          <p:cNvSpPr>
            <a:spLocks noGrp="1"/>
          </p:cNvSpPr>
          <p:nvPr>
            <p:ph type="ctrTitle"/>
          </p:nvPr>
        </p:nvSpPr>
        <p:spPr>
          <a:xfrm>
            <a:off x="1085849" y="2183597"/>
            <a:ext cx="7264402" cy="857250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0311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FE2014 – siste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Rectangle 1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492943" y="5877272"/>
            <a:ext cx="4098107" cy="607483"/>
          </a:xfrm>
          <a:ln>
            <a:solidFill>
              <a:schemeClr val="tx1">
                <a:alpha val="0"/>
              </a:schemeClr>
            </a:solidFill>
          </a:ln>
        </p:spPr>
        <p:txBody>
          <a:bodyPr lIns="91440" tIns="45720" rIns="91440" bIns="45720"/>
          <a:lstStyle>
            <a:lvl1pPr marL="0" indent="0" algn="l">
              <a:buFontTx/>
              <a:buNone/>
              <a:defRPr sz="1000" b="0" i="0">
                <a:solidFill>
                  <a:srgbClr val="14131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err="1" smtClean="0"/>
              <a:t>Navn</a:t>
            </a:r>
            <a:r>
              <a:rPr lang="en-US" noProof="0" dirty="0" smtClean="0"/>
              <a:t> </a:t>
            </a:r>
            <a:r>
              <a:rPr lang="en-US" noProof="0" dirty="0" err="1" smtClean="0"/>
              <a:t>Navnesen</a:t>
            </a:r>
            <a:endParaRPr lang="en-US" noProof="0" dirty="0" smtClean="0"/>
          </a:p>
          <a:p>
            <a:pPr lvl="0"/>
            <a:r>
              <a:rPr lang="en-US" noProof="0" dirty="0" err="1" smtClean="0"/>
              <a:t>abc@ife.no</a:t>
            </a:r>
            <a:endParaRPr lang="en-US" noProof="0" dirty="0" smtClean="0"/>
          </a:p>
          <a:p>
            <a:pPr lvl="0"/>
            <a:r>
              <a:rPr lang="en-US" noProof="0" dirty="0" smtClean="0"/>
              <a:t>+47 999 99 999</a:t>
            </a:r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43" y="452766"/>
            <a:ext cx="2292669" cy="49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942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665163" y="6491342"/>
            <a:ext cx="677862" cy="1231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>
          <a:xfrm>
            <a:off x="4499992" y="6491342"/>
            <a:ext cx="216024" cy="1231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511CC2A-178A-3648-8C4E-6631213AB7C5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084232"/>
      </p:ext>
    </p:extLst>
  </p:cSld>
  <p:clrMapOvr>
    <a:masterClrMapping/>
  </p:clrMapOvr>
  <p:transition spd="slow">
    <p:fade thruBlk="1"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FE2014 –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491342"/>
            <a:ext cx="677862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499992" y="6491342"/>
            <a:ext cx="216024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02A7A-EFA1-DA44-AD70-5C7652F45B8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8964902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8125" y="333375"/>
            <a:ext cx="2033588" cy="5688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7363" y="333375"/>
            <a:ext cx="5948362" cy="5688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9942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333375"/>
            <a:ext cx="7770812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7363" y="1268413"/>
            <a:ext cx="3990975" cy="2300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363" y="3721100"/>
            <a:ext cx="399097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30738" y="1268413"/>
            <a:ext cx="3990975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9532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333375"/>
            <a:ext cx="7770812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87363" y="1268413"/>
            <a:ext cx="3990975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268413"/>
            <a:ext cx="3990975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3889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 userDrawn="1"/>
        </p:nvSpPr>
        <p:spPr bwMode="auto">
          <a:xfrm>
            <a:off x="87313" y="6597650"/>
            <a:ext cx="38100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fld id="{41778104-D1D0-44AC-B89B-FB084D429B03}" type="slidenum">
              <a:rPr lang="en-GB" sz="1200" i="1">
                <a:solidFill>
                  <a:srgbClr val="000000"/>
                </a:solidFill>
                <a:cs typeface="Arial" pitchFamily="34" charset="0"/>
              </a:rPr>
              <a:pPr>
                <a:spcBef>
                  <a:spcPct val="50000"/>
                </a:spcBef>
              </a:pPr>
              <a:t>‹#›</a:t>
            </a:fld>
            <a:endParaRPr lang="en-GB" sz="1200" i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2819400"/>
          </a:xfrm>
        </p:spPr>
        <p:txBody>
          <a:bodyPr/>
          <a:lstStyle>
            <a:lvl1pPr marL="0" indent="0" algn="ctr">
              <a:buFontTx/>
              <a:buNone/>
              <a:defRPr sz="30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90800" y="609600"/>
            <a:ext cx="6248400" cy="2209800"/>
          </a:xfrm>
        </p:spPr>
        <p:txBody>
          <a:bodyPr anchorCtr="0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5112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0791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4320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363" y="1268413"/>
            <a:ext cx="3990975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268413"/>
            <a:ext cx="3990975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09722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60137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912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8878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17592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03144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36804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9837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8125" y="333375"/>
            <a:ext cx="2033588" cy="5688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7363" y="333375"/>
            <a:ext cx="5948362" cy="5688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00547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333375"/>
            <a:ext cx="7770812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7363" y="1268413"/>
            <a:ext cx="3990975" cy="2300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363" y="3721100"/>
            <a:ext cx="399097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30738" y="1268413"/>
            <a:ext cx="3990975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34437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333375"/>
            <a:ext cx="7770812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87363" y="1268413"/>
            <a:ext cx="3990975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268413"/>
            <a:ext cx="3990975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65894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 userDrawn="1"/>
        </p:nvSpPr>
        <p:spPr bwMode="auto">
          <a:xfrm>
            <a:off x="87313" y="6597650"/>
            <a:ext cx="38100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fld id="{41778104-D1D0-44AC-B89B-FB084D429B03}" type="slidenum">
              <a:rPr lang="en-GB" sz="1200" i="1">
                <a:solidFill>
                  <a:srgbClr val="000000"/>
                </a:solidFill>
                <a:cs typeface="Arial" pitchFamily="34" charset="0"/>
              </a:rPr>
              <a:pPr>
                <a:spcBef>
                  <a:spcPct val="50000"/>
                </a:spcBef>
              </a:pPr>
              <a:t>‹#›</a:t>
            </a:fld>
            <a:endParaRPr lang="en-GB" sz="1200" i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2819400"/>
          </a:xfrm>
        </p:spPr>
        <p:txBody>
          <a:bodyPr/>
          <a:lstStyle>
            <a:lvl1pPr marL="0" indent="0" algn="ctr">
              <a:buFontTx/>
              <a:buNone/>
              <a:defRPr sz="30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90800" y="609600"/>
            <a:ext cx="6248400" cy="2209800"/>
          </a:xfrm>
        </p:spPr>
        <p:txBody>
          <a:bodyPr anchorCtr="0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78414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02477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2379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94246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363" y="1268413"/>
            <a:ext cx="3990975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268413"/>
            <a:ext cx="3990975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35405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80564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31861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61085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80147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13946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07153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8125" y="333375"/>
            <a:ext cx="2033588" cy="5688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7363" y="333375"/>
            <a:ext cx="5948362" cy="5688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20636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333375"/>
            <a:ext cx="7770812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7363" y="1268413"/>
            <a:ext cx="3990975" cy="2300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363" y="3721100"/>
            <a:ext cx="399097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30738" y="1268413"/>
            <a:ext cx="3990975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33819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333375"/>
            <a:ext cx="7770812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87363" y="1268413"/>
            <a:ext cx="3990975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268413"/>
            <a:ext cx="3990975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524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363" y="1268413"/>
            <a:ext cx="3990975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268413"/>
            <a:ext cx="3990975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67825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2819400"/>
          </a:xfrm>
        </p:spPr>
        <p:txBody>
          <a:bodyPr/>
          <a:lstStyle>
            <a:lvl1pPr marL="0" indent="0" algn="ctr">
              <a:buFontTx/>
              <a:buNone/>
              <a:defRPr sz="30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graphicFrame>
        <p:nvGraphicFramePr>
          <p:cNvPr id="11267" name="Object 3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457200" y="698500"/>
          <a:ext cx="191452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8" name="Designer Drawing" r:id="rId3" imgW="871200" imgH="944280" progId="Designer.Drawing.6">
                  <p:embed/>
                </p:oleObj>
              </mc:Choice>
              <mc:Fallback>
                <p:oleObj name="Designer Drawing" r:id="rId3" imgW="871200" imgH="944280" progId="Designer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98500"/>
                        <a:ext cx="1914525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90800" y="609600"/>
            <a:ext cx="6248400" cy="2209800"/>
          </a:xfrm>
        </p:spPr>
        <p:txBody>
          <a:bodyPr anchorCtr="0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1269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 userDrawn="1"/>
        </p:nvSpPr>
        <p:spPr bwMode="auto">
          <a:xfrm>
            <a:off x="87313" y="6597650"/>
            <a:ext cx="38100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/>
          <a:p>
            <a:pPr eaLnBrk="0" hangingPunct="0">
              <a:spcBef>
                <a:spcPct val="50000"/>
              </a:spcBef>
            </a:pPr>
            <a:fld id="{CE2F2C9C-5D53-41EC-808E-F12C1F56DC5C}" type="slidenum">
              <a:rPr lang="en-GB" sz="1200" i="1">
                <a:solidFill>
                  <a:srgbClr val="000000"/>
                </a:solidFill>
                <a:latin typeface="Arial" charset="0"/>
              </a:rPr>
              <a:pPr eaLnBrk="0" hangingPunct="0">
                <a:spcBef>
                  <a:spcPct val="50000"/>
                </a:spcBef>
              </a:pPr>
              <a:t>‹#›</a:t>
            </a:fld>
            <a:endParaRPr lang="en-GB" sz="1200" i="1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0796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2364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10266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363" y="1268413"/>
            <a:ext cx="3990975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268413"/>
            <a:ext cx="3990975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2723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70328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01525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247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95251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39908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769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756033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8125" y="333375"/>
            <a:ext cx="2033588" cy="5688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7363" y="333375"/>
            <a:ext cx="5948362" cy="5688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412065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87363" y="333375"/>
            <a:ext cx="8134350" cy="5688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23636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333375"/>
            <a:ext cx="7770812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87363" y="1268413"/>
            <a:ext cx="8134350" cy="4752975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57549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333375"/>
            <a:ext cx="7770812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363" y="1268413"/>
            <a:ext cx="3990975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0738" y="1268413"/>
            <a:ext cx="3990975" cy="2300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0738" y="3721100"/>
            <a:ext cx="399097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823056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2819400"/>
          </a:xfrm>
        </p:spPr>
        <p:txBody>
          <a:bodyPr/>
          <a:lstStyle>
            <a:lvl1pPr marL="0" indent="0" algn="ctr">
              <a:buFontTx/>
              <a:buNone/>
              <a:defRPr sz="30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graphicFrame>
        <p:nvGraphicFramePr>
          <p:cNvPr id="11267" name="Object 3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457200" y="698500"/>
          <a:ext cx="191452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9" name="Designer Drawing" r:id="rId3" imgW="871200" imgH="944280" progId="Designer.Drawing.6">
                  <p:embed/>
                </p:oleObj>
              </mc:Choice>
              <mc:Fallback>
                <p:oleObj name="Designer Drawing" r:id="rId3" imgW="871200" imgH="944280" progId="Designer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98500"/>
                        <a:ext cx="1914525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90800" y="609600"/>
            <a:ext cx="6248400" cy="2209800"/>
          </a:xfrm>
        </p:spPr>
        <p:txBody>
          <a:bodyPr anchorCtr="0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1269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 userDrawn="1"/>
        </p:nvSpPr>
        <p:spPr bwMode="auto">
          <a:xfrm>
            <a:off x="87313" y="6597650"/>
            <a:ext cx="38100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/>
          <a:p>
            <a:pPr eaLnBrk="0" hangingPunct="0">
              <a:spcBef>
                <a:spcPct val="50000"/>
              </a:spcBef>
            </a:pPr>
            <a:fld id="{CE2F2C9C-5D53-41EC-808E-F12C1F56DC5C}" type="slidenum">
              <a:rPr lang="en-GB" sz="1200" i="1">
                <a:solidFill>
                  <a:srgbClr val="000000"/>
                </a:solidFill>
                <a:latin typeface="Arial" charset="0"/>
              </a:rPr>
              <a:pPr eaLnBrk="0" hangingPunct="0">
                <a:spcBef>
                  <a:spcPct val="50000"/>
                </a:spcBef>
              </a:pPr>
              <a:t>‹#›</a:t>
            </a:fld>
            <a:endParaRPr lang="en-GB" sz="1200" i="1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6219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666385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147651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363" y="1268413"/>
            <a:ext cx="3990975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268413"/>
            <a:ext cx="3990975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437285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024138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388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647779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553630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991160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999888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792984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8125" y="333375"/>
            <a:ext cx="2033588" cy="5688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7363" y="333375"/>
            <a:ext cx="5948362" cy="5688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453571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87363" y="333375"/>
            <a:ext cx="8134350" cy="5688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490032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333375"/>
            <a:ext cx="7770812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87363" y="1268413"/>
            <a:ext cx="8134350" cy="4752975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617586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333375"/>
            <a:ext cx="7770812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363" y="1268413"/>
            <a:ext cx="3990975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0738" y="1268413"/>
            <a:ext cx="3990975" cy="2300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0738" y="3721100"/>
            <a:ext cx="399097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495355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2819400"/>
          </a:xfrm>
        </p:spPr>
        <p:txBody>
          <a:bodyPr/>
          <a:lstStyle>
            <a:lvl1pPr marL="0" indent="0" algn="ctr">
              <a:buFontTx/>
              <a:buNone/>
              <a:defRPr sz="30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graphicFrame>
        <p:nvGraphicFramePr>
          <p:cNvPr id="11267" name="Object 3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457200" y="698500"/>
          <a:ext cx="191452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3" name="Designer Drawing" r:id="rId3" imgW="871200" imgH="944280" progId="Designer.Drawing.6">
                  <p:embed/>
                </p:oleObj>
              </mc:Choice>
              <mc:Fallback>
                <p:oleObj name="Designer Drawing" r:id="rId3" imgW="871200" imgH="944280" progId="Designer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98500"/>
                        <a:ext cx="1914525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90800" y="609600"/>
            <a:ext cx="6248400" cy="2209800"/>
          </a:xfrm>
        </p:spPr>
        <p:txBody>
          <a:bodyPr anchorCtr="0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1269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 userDrawn="1"/>
        </p:nvSpPr>
        <p:spPr bwMode="auto">
          <a:xfrm>
            <a:off x="87313" y="6597650"/>
            <a:ext cx="38100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/>
          <a:p>
            <a:pPr eaLnBrk="0" hangingPunct="0">
              <a:spcBef>
                <a:spcPct val="50000"/>
              </a:spcBef>
            </a:pPr>
            <a:fld id="{CE2F2C9C-5D53-41EC-808E-F12C1F56DC5C}" type="slidenum">
              <a:rPr lang="en-GB" sz="1200" i="1">
                <a:solidFill>
                  <a:srgbClr val="000000"/>
                </a:solidFill>
                <a:latin typeface="Arial" charset="0"/>
              </a:rPr>
              <a:pPr eaLnBrk="0" hangingPunct="0">
                <a:spcBef>
                  <a:spcPct val="50000"/>
                </a:spcBef>
              </a:pPr>
              <a:t>‹#›</a:t>
            </a:fld>
            <a:endParaRPr lang="en-GB" sz="1200" i="1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37696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096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145103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88290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363" y="1268413"/>
            <a:ext cx="3990975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268413"/>
            <a:ext cx="3990975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532945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067088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58145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393667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64693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185424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875570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8125" y="333375"/>
            <a:ext cx="2033588" cy="5688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7363" y="333375"/>
            <a:ext cx="5948362" cy="5688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252683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87363" y="333375"/>
            <a:ext cx="8134350" cy="5688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858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47372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333375"/>
            <a:ext cx="7770812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87363" y="1268413"/>
            <a:ext cx="8134350" cy="4752975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733081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333375"/>
            <a:ext cx="7770812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363" y="1268413"/>
            <a:ext cx="3990975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0738" y="1268413"/>
            <a:ext cx="3990975" cy="2300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0738" y="3721100"/>
            <a:ext cx="399097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375205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FE2014 – forside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5604" y="110282"/>
            <a:ext cx="8869680" cy="6652260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1085849" y="2183597"/>
            <a:ext cx="7264402" cy="857250"/>
          </a:xfrm>
          <a:prstGeom prst="rect">
            <a:avLst/>
          </a:prstGeom>
        </p:spPr>
        <p:txBody>
          <a:bodyPr/>
          <a:lstStyle>
            <a:lvl1pPr algn="l">
              <a:defRPr sz="40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16527" y="3155405"/>
            <a:ext cx="7340073" cy="460309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>
              <a:lnSpc>
                <a:spcPct val="70000"/>
              </a:lnSpc>
              <a:buFontTx/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nb-NO" noProof="0" smtClean="0"/>
              <a:t>Klikk for å redigere undertittelstil i malen</a:t>
            </a:r>
            <a:endParaRPr lang="en-US" noProof="0" dirty="0" smtClean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80121"/>
            <a:ext cx="936104" cy="64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55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FE2014 – standar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491342"/>
            <a:ext cx="677862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273050" y="4559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sz="1800" dirty="0">
              <a:solidFill>
                <a:srgbClr val="5A0B28"/>
              </a:solidFill>
              <a:latin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499992" y="6491342"/>
            <a:ext cx="216024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4E951-C4DC-404A-87C4-647CE792C83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9445302"/>
      </p:ext>
    </p:extLst>
  </p:cSld>
  <p:clrMapOvr>
    <a:masterClrMapping/>
  </p:clrMapOvr>
  <p:transition spd="slow">
    <p:fade thruBlk="1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FE2014 – to kolonn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65163" y="831850"/>
            <a:ext cx="7900988" cy="98001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491342"/>
            <a:ext cx="677862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499992" y="6491342"/>
            <a:ext cx="216024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89435-20BE-804C-BC15-D78D463BDF4E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65162" y="1997075"/>
            <a:ext cx="3906838" cy="424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</a:t>
            </a:r>
            <a:r>
              <a:rPr lang="nb-NO" dirty="0" smtClean="0"/>
              <a:t>nivå</a:t>
            </a:r>
            <a:endParaRPr lang="nb-NO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idx="13"/>
          </p:nvPr>
        </p:nvSpPr>
        <p:spPr bwMode="auto">
          <a:xfrm>
            <a:off x="4659313" y="1997075"/>
            <a:ext cx="3906838" cy="424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</p:txBody>
      </p:sp>
    </p:spTree>
    <p:extLst>
      <p:ext uri="{BB962C8B-B14F-4D97-AF65-F5344CB8AC3E}">
        <p14:creationId xmlns:p14="http://schemas.microsoft.com/office/powerpoint/2010/main" val="3454132698"/>
      </p:ext>
    </p:extLst>
  </p:cSld>
  <p:clrMapOvr>
    <a:masterClrMapping/>
  </p:clrMapOvr>
  <p:transition spd="slow">
    <p:fade thruBlk="1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FE2014 – to kolonner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65163" y="831850"/>
            <a:ext cx="7927974" cy="98001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491342"/>
            <a:ext cx="677862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499992" y="6491342"/>
            <a:ext cx="216024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89435-20BE-804C-BC15-D78D463BDF4E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3" hasCustomPrompt="1"/>
          </p:nvPr>
        </p:nvSpPr>
        <p:spPr bwMode="auto">
          <a:xfrm>
            <a:off x="665162" y="1997075"/>
            <a:ext cx="3906838" cy="424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</a:t>
            </a:r>
            <a:r>
              <a:rPr lang="nb-NO" dirty="0" smtClean="0"/>
              <a:t>nivå</a:t>
            </a:r>
            <a:endParaRPr lang="nb-NO" dirty="0"/>
          </a:p>
        </p:txBody>
      </p:sp>
      <p:sp>
        <p:nvSpPr>
          <p:cNvPr id="8" name="Plassholder for bilde 8"/>
          <p:cNvSpPr>
            <a:spLocks noGrp="1"/>
          </p:cNvSpPr>
          <p:nvPr>
            <p:ph type="pic" sz="quarter" idx="14" hasCustomPrompt="1"/>
          </p:nvPr>
        </p:nvSpPr>
        <p:spPr>
          <a:xfrm>
            <a:off x="4659313" y="1997075"/>
            <a:ext cx="4341812" cy="4240162"/>
          </a:xfrm>
          <a:solidFill>
            <a:srgbClr val="4C4D4C"/>
          </a:solidFill>
          <a:ln>
            <a:noFill/>
          </a:ln>
        </p:spPr>
        <p:txBody>
          <a:bodyPr/>
          <a:lstStyle/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2910034"/>
      </p:ext>
    </p:extLst>
  </p:cSld>
  <p:clrMapOvr>
    <a:masterClrMapping/>
  </p:clrMapOvr>
  <p:transition spd="slow">
    <p:fade thruBlk="1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FE2014 – 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65163" y="831850"/>
            <a:ext cx="7915274" cy="980017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491342"/>
            <a:ext cx="677862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499992" y="6491342"/>
            <a:ext cx="216024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53E77-8900-494B-A3F7-B660A0BA4F2E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8" name="Plassholder for bilde 8"/>
          <p:cNvSpPr>
            <a:spLocks noGrp="1"/>
          </p:cNvSpPr>
          <p:nvPr>
            <p:ph type="pic" sz="quarter" idx="14" hasCustomPrompt="1"/>
          </p:nvPr>
        </p:nvSpPr>
        <p:spPr>
          <a:xfrm>
            <a:off x="4659313" y="1997075"/>
            <a:ext cx="4341812" cy="4240162"/>
          </a:xfrm>
          <a:solidFill>
            <a:srgbClr val="4C4D4C"/>
          </a:solidFill>
          <a:ln>
            <a:noFill/>
          </a:ln>
        </p:spPr>
        <p:txBody>
          <a:bodyPr/>
          <a:lstStyle/>
          <a:p>
            <a:r>
              <a:rPr lang="nb-NO" dirty="0" smtClean="0"/>
              <a:t>Klikk ikonet for å legge til et </a:t>
            </a:r>
            <a:r>
              <a:rPr lang="nb-NO" dirty="0" err="1" smtClean="0"/>
              <a:t>bildew</a:t>
            </a:r>
            <a:endParaRPr lang="nb-NO" dirty="0"/>
          </a:p>
        </p:txBody>
      </p:sp>
      <p:sp>
        <p:nvSpPr>
          <p:cNvPr id="9" name="Plassholder for bilde 8"/>
          <p:cNvSpPr>
            <a:spLocks noGrp="1"/>
          </p:cNvSpPr>
          <p:nvPr>
            <p:ph type="pic" sz="quarter" idx="15" hasCustomPrompt="1"/>
          </p:nvPr>
        </p:nvSpPr>
        <p:spPr>
          <a:xfrm>
            <a:off x="139700" y="1997075"/>
            <a:ext cx="4451350" cy="4240162"/>
          </a:xfrm>
          <a:solidFill>
            <a:srgbClr val="4C4D4C"/>
          </a:solidFill>
          <a:ln>
            <a:noFill/>
          </a:ln>
        </p:spPr>
        <p:txBody>
          <a:bodyPr/>
          <a:lstStyle/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98400359"/>
      </p:ext>
    </p:extLst>
  </p:cSld>
  <p:clrMapOvr>
    <a:masterClrMapping/>
  </p:clrMapOvr>
  <p:transition spd="slow">
    <p:fade thruBlk="1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FE2014 – overskrift og 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491342"/>
            <a:ext cx="677862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499992" y="6491342"/>
            <a:ext cx="216024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4E951-C4DC-404A-87C4-647CE792C83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8" name="Plassholder for bilde 8"/>
          <p:cNvSpPr>
            <a:spLocks noGrp="1"/>
          </p:cNvSpPr>
          <p:nvPr>
            <p:ph type="pic" sz="quarter" idx="15" hasCustomPrompt="1"/>
          </p:nvPr>
        </p:nvSpPr>
        <p:spPr>
          <a:xfrm>
            <a:off x="139700" y="1997075"/>
            <a:ext cx="8861424" cy="4240162"/>
          </a:xfrm>
          <a:solidFill>
            <a:srgbClr val="4C4D4C"/>
          </a:solidFill>
          <a:ln>
            <a:noFill/>
          </a:ln>
        </p:spPr>
        <p:txBody>
          <a:bodyPr/>
          <a:lstStyle/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02593123"/>
      </p:ext>
    </p:extLst>
  </p:cSld>
  <p:clrMapOvr>
    <a:masterClrMapping/>
  </p:clrMapOvr>
  <p:transition spd="slow">
    <p:fade thruBlk="1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FE2014 – bunnjuster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 anchorCtr="0"/>
          <a:lstStyle>
            <a:lvl1pPr algn="l">
              <a:defRPr sz="4000" b="1" cap="none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946646"/>
            <a:ext cx="7772400" cy="3346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491342"/>
            <a:ext cx="677862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499992" y="6491342"/>
            <a:ext cx="216024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B510A-2515-C241-AF61-AA6638B14400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28409714"/>
      </p:ext>
    </p:extLst>
  </p:cSld>
  <p:clrMapOvr>
    <a:masterClrMapping/>
  </p:clrMapOvr>
  <p:transition spd="slow">
    <p:fade thruBlk="1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FE2014 – Bar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8"/>
          <p:cNvSpPr>
            <a:spLocks noGrp="1"/>
          </p:cNvSpPr>
          <p:nvPr>
            <p:ph type="pic" sz="quarter" idx="10" hasCustomPrompt="1"/>
          </p:nvPr>
        </p:nvSpPr>
        <p:spPr>
          <a:xfrm>
            <a:off x="139699" y="104775"/>
            <a:ext cx="8861425" cy="6648450"/>
          </a:xfrm>
          <a:solidFill>
            <a:srgbClr val="4C4D4C"/>
          </a:solidFill>
          <a:ln>
            <a:noFill/>
          </a:ln>
        </p:spPr>
        <p:txBody>
          <a:bodyPr/>
          <a:lstStyle/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719416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489551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FE2014 – Kap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8"/>
          <p:cNvSpPr>
            <a:spLocks noGrp="1"/>
          </p:cNvSpPr>
          <p:nvPr>
            <p:ph type="pic" sz="quarter" idx="10" hasCustomPrompt="1"/>
          </p:nvPr>
        </p:nvSpPr>
        <p:spPr>
          <a:xfrm>
            <a:off x="139699" y="104775"/>
            <a:ext cx="8861425" cy="6648450"/>
          </a:xfrm>
          <a:solidFill>
            <a:srgbClr val="4C4D4C"/>
          </a:solidFill>
          <a:ln>
            <a:noFill/>
          </a:ln>
        </p:spPr>
        <p:txBody>
          <a:bodyPr/>
          <a:lstStyle/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  <p:sp>
        <p:nvSpPr>
          <p:cNvPr id="3" name="Tittel 1"/>
          <p:cNvSpPr>
            <a:spLocks noGrp="1"/>
          </p:cNvSpPr>
          <p:nvPr>
            <p:ph type="ctrTitle"/>
          </p:nvPr>
        </p:nvSpPr>
        <p:spPr>
          <a:xfrm>
            <a:off x="1085849" y="2183597"/>
            <a:ext cx="7264402" cy="857250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06772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FE2014 – siste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Rectangle 1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492943" y="5877272"/>
            <a:ext cx="4098107" cy="607483"/>
          </a:xfrm>
          <a:ln>
            <a:solidFill>
              <a:schemeClr val="tx1">
                <a:alpha val="0"/>
              </a:schemeClr>
            </a:solidFill>
          </a:ln>
        </p:spPr>
        <p:txBody>
          <a:bodyPr lIns="91440" tIns="45720" rIns="91440" bIns="45720"/>
          <a:lstStyle>
            <a:lvl1pPr marL="0" indent="0" algn="l">
              <a:buFontTx/>
              <a:buNone/>
              <a:defRPr sz="1000" b="0" i="0">
                <a:solidFill>
                  <a:srgbClr val="14131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err="1" smtClean="0"/>
              <a:t>Navn</a:t>
            </a:r>
            <a:r>
              <a:rPr lang="en-US" noProof="0" dirty="0" smtClean="0"/>
              <a:t> </a:t>
            </a:r>
            <a:r>
              <a:rPr lang="en-US" noProof="0" dirty="0" err="1" smtClean="0"/>
              <a:t>Navnesen</a:t>
            </a:r>
            <a:endParaRPr lang="en-US" noProof="0" dirty="0" smtClean="0"/>
          </a:p>
          <a:p>
            <a:pPr lvl="0"/>
            <a:r>
              <a:rPr lang="en-US" noProof="0" dirty="0" err="1" smtClean="0"/>
              <a:t>abc@ife.no</a:t>
            </a:r>
            <a:endParaRPr lang="en-US" noProof="0" dirty="0" smtClean="0"/>
          </a:p>
          <a:p>
            <a:pPr lvl="0"/>
            <a:r>
              <a:rPr lang="en-US" noProof="0" dirty="0" smtClean="0"/>
              <a:t>+47 999 99 999</a:t>
            </a:r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43" y="452766"/>
            <a:ext cx="2292669" cy="49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598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665163" y="6491342"/>
            <a:ext cx="677862" cy="1231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>
          <a:xfrm>
            <a:off x="4499992" y="6491342"/>
            <a:ext cx="216024" cy="1231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511CC2A-178A-3648-8C4E-6631213AB7C5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57802937"/>
      </p:ext>
    </p:extLst>
  </p:cSld>
  <p:clrMapOvr>
    <a:masterClrMapping/>
  </p:clrMapOvr>
  <p:transition spd="slow">
    <p:fade thruBlk="1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FE2014 –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491342"/>
            <a:ext cx="677862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499992" y="6491342"/>
            <a:ext cx="216024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02A7A-EFA1-DA44-AD70-5C7652F45B8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3184409"/>
      </p:ext>
    </p:extLst>
  </p:cSld>
  <p:clrMapOvr>
    <a:masterClrMapping/>
  </p:clrMapOvr>
  <p:transition spd="slow">
    <p:fade thruBlk="1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FE2014 – forside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5604" y="110282"/>
            <a:ext cx="8869680" cy="6652260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1085849" y="2183597"/>
            <a:ext cx="7264402" cy="857250"/>
          </a:xfrm>
          <a:prstGeom prst="rect">
            <a:avLst/>
          </a:prstGeom>
        </p:spPr>
        <p:txBody>
          <a:bodyPr/>
          <a:lstStyle>
            <a:lvl1pPr algn="l">
              <a:defRPr sz="40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16527" y="3155405"/>
            <a:ext cx="7340073" cy="460309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>
              <a:lnSpc>
                <a:spcPct val="70000"/>
              </a:lnSpc>
              <a:buFontTx/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nb-NO" noProof="0" smtClean="0"/>
              <a:t>Klikk for å redigere undertittelstil i malen</a:t>
            </a:r>
            <a:endParaRPr lang="en-US" noProof="0" dirty="0" smtClean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45" y="478264"/>
            <a:ext cx="941008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513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FE2014 – standar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491342"/>
            <a:ext cx="677862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273050" y="4559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sz="1800" dirty="0">
              <a:solidFill>
                <a:srgbClr val="5A0B28"/>
              </a:solidFill>
              <a:latin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499992" y="6491342"/>
            <a:ext cx="216024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4E951-C4DC-404A-87C4-647CE792C83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44221900"/>
      </p:ext>
    </p:extLst>
  </p:cSld>
  <p:clrMapOvr>
    <a:masterClrMapping/>
  </p:clrMapOvr>
  <p:transition spd="slow">
    <p:fade thruBlk="1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FE2014 – to kolonn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65163" y="831850"/>
            <a:ext cx="7900988" cy="98001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491342"/>
            <a:ext cx="677862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499992" y="6491342"/>
            <a:ext cx="216024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89435-20BE-804C-BC15-D78D463BDF4E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65162" y="1997075"/>
            <a:ext cx="3906838" cy="424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</a:t>
            </a:r>
            <a:r>
              <a:rPr lang="nb-NO" dirty="0" smtClean="0"/>
              <a:t>nivå</a:t>
            </a:r>
            <a:endParaRPr lang="nb-NO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idx="13"/>
          </p:nvPr>
        </p:nvSpPr>
        <p:spPr bwMode="auto">
          <a:xfrm>
            <a:off x="4659313" y="1997075"/>
            <a:ext cx="3906838" cy="424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</p:txBody>
      </p:sp>
    </p:spTree>
    <p:extLst>
      <p:ext uri="{BB962C8B-B14F-4D97-AF65-F5344CB8AC3E}">
        <p14:creationId xmlns:p14="http://schemas.microsoft.com/office/powerpoint/2010/main" val="813130145"/>
      </p:ext>
    </p:extLst>
  </p:cSld>
  <p:clrMapOvr>
    <a:masterClrMapping/>
  </p:clrMapOvr>
  <p:transition spd="slow">
    <p:fade thruBlk="1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FE2014 – to kolonner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65163" y="831850"/>
            <a:ext cx="7927974" cy="98001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491342"/>
            <a:ext cx="677862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499992" y="6491342"/>
            <a:ext cx="216024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89435-20BE-804C-BC15-D78D463BDF4E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3" hasCustomPrompt="1"/>
          </p:nvPr>
        </p:nvSpPr>
        <p:spPr bwMode="auto">
          <a:xfrm>
            <a:off x="665162" y="1997075"/>
            <a:ext cx="3906838" cy="424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</a:t>
            </a:r>
            <a:r>
              <a:rPr lang="nb-NO" dirty="0" smtClean="0"/>
              <a:t>nivå</a:t>
            </a:r>
            <a:endParaRPr lang="nb-NO" dirty="0"/>
          </a:p>
        </p:txBody>
      </p:sp>
      <p:sp>
        <p:nvSpPr>
          <p:cNvPr id="8" name="Plassholder for bilde 8"/>
          <p:cNvSpPr>
            <a:spLocks noGrp="1"/>
          </p:cNvSpPr>
          <p:nvPr>
            <p:ph type="pic" sz="quarter" idx="14" hasCustomPrompt="1"/>
          </p:nvPr>
        </p:nvSpPr>
        <p:spPr>
          <a:xfrm>
            <a:off x="4659313" y="1997075"/>
            <a:ext cx="4341812" cy="4240162"/>
          </a:xfrm>
          <a:solidFill>
            <a:srgbClr val="4C4D4C"/>
          </a:solidFill>
          <a:ln>
            <a:noFill/>
          </a:ln>
        </p:spPr>
        <p:txBody>
          <a:bodyPr/>
          <a:lstStyle/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38976181"/>
      </p:ext>
    </p:extLst>
  </p:cSld>
  <p:clrMapOvr>
    <a:masterClrMapping/>
  </p:clrMapOvr>
  <p:transition spd="slow">
    <p:fade thruBlk="1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FE2014 – 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65163" y="831850"/>
            <a:ext cx="7915274" cy="980017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491342"/>
            <a:ext cx="677862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499992" y="6491342"/>
            <a:ext cx="216024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53E77-8900-494B-A3F7-B660A0BA4F2E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8" name="Plassholder for bilde 8"/>
          <p:cNvSpPr>
            <a:spLocks noGrp="1"/>
          </p:cNvSpPr>
          <p:nvPr>
            <p:ph type="pic" sz="quarter" idx="14" hasCustomPrompt="1"/>
          </p:nvPr>
        </p:nvSpPr>
        <p:spPr>
          <a:xfrm>
            <a:off x="4659313" y="1997075"/>
            <a:ext cx="4341812" cy="4240162"/>
          </a:xfrm>
          <a:solidFill>
            <a:srgbClr val="4C4D4C"/>
          </a:solidFill>
          <a:ln>
            <a:noFill/>
          </a:ln>
        </p:spPr>
        <p:txBody>
          <a:bodyPr/>
          <a:lstStyle/>
          <a:p>
            <a:r>
              <a:rPr lang="nb-NO" dirty="0" smtClean="0"/>
              <a:t>Klikk ikonet for å legge til et </a:t>
            </a:r>
            <a:r>
              <a:rPr lang="nb-NO" dirty="0" err="1" smtClean="0"/>
              <a:t>bildew</a:t>
            </a:r>
            <a:endParaRPr lang="nb-NO" dirty="0"/>
          </a:p>
        </p:txBody>
      </p:sp>
      <p:sp>
        <p:nvSpPr>
          <p:cNvPr id="9" name="Plassholder for bilde 8"/>
          <p:cNvSpPr>
            <a:spLocks noGrp="1"/>
          </p:cNvSpPr>
          <p:nvPr>
            <p:ph type="pic" sz="quarter" idx="15" hasCustomPrompt="1"/>
          </p:nvPr>
        </p:nvSpPr>
        <p:spPr>
          <a:xfrm>
            <a:off x="139700" y="1997075"/>
            <a:ext cx="4451350" cy="4240162"/>
          </a:xfrm>
          <a:solidFill>
            <a:srgbClr val="4C4D4C"/>
          </a:solidFill>
          <a:ln>
            <a:noFill/>
          </a:ln>
        </p:spPr>
        <p:txBody>
          <a:bodyPr/>
          <a:lstStyle/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0560335"/>
      </p:ext>
    </p:extLst>
  </p:cSld>
  <p:clrMapOvr>
    <a:masterClrMapping/>
  </p:clrMapOvr>
  <p:transition spd="slow">
    <p:fade thruBlk="1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FE2014 – overskrift og 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491342"/>
            <a:ext cx="677862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499992" y="6491342"/>
            <a:ext cx="216024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4E951-C4DC-404A-87C4-647CE792C83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8" name="Plassholder for bilde 8"/>
          <p:cNvSpPr>
            <a:spLocks noGrp="1"/>
          </p:cNvSpPr>
          <p:nvPr>
            <p:ph type="pic" sz="quarter" idx="15" hasCustomPrompt="1"/>
          </p:nvPr>
        </p:nvSpPr>
        <p:spPr>
          <a:xfrm>
            <a:off x="139700" y="1997075"/>
            <a:ext cx="8861424" cy="4240162"/>
          </a:xfrm>
          <a:solidFill>
            <a:srgbClr val="4C4D4C"/>
          </a:solidFill>
          <a:ln>
            <a:noFill/>
          </a:ln>
        </p:spPr>
        <p:txBody>
          <a:bodyPr/>
          <a:lstStyle/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12533594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2" Type="http://schemas.openxmlformats.org/officeDocument/2006/relationships/slideLayout" Target="../slideLayouts/slideLayout5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slideLayout" Target="../slideLayouts/slideLayout6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9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slideLayout" Target="../slideLayouts/slideLayout8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slideLayout" Target="../slideLayouts/slideLayout93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Relationship Id="rId14" Type="http://schemas.openxmlformats.org/officeDocument/2006/relationships/image" Target="../media/image3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96.xml"/><Relationship Id="rId7" Type="http://schemas.openxmlformats.org/officeDocument/2006/relationships/slideLayout" Target="../slideLayouts/slideLayout100.xml"/><Relationship Id="rId12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95.xml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98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7363" y="1268413"/>
            <a:ext cx="813435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80" tIns="43640" rIns="87280" bIns="4364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87313" y="6597650"/>
            <a:ext cx="38100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fld id="{34C74D38-8D77-482D-9600-9331F3EE454B}" type="slidenum">
              <a:rPr lang="en-GB" sz="1200" i="1">
                <a:solidFill>
                  <a:srgbClr val="000000"/>
                </a:solidFill>
                <a:cs typeface="Arial" pitchFamily="34" charset="0"/>
              </a:rPr>
              <a:pPr>
                <a:spcBef>
                  <a:spcPct val="50000"/>
                </a:spcBef>
              </a:pPr>
              <a:t>‹#›</a:t>
            </a:fld>
            <a:endParaRPr lang="en-GB" sz="1200" i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7388" y="333375"/>
            <a:ext cx="7770812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80" tIns="43640" rIns="87280" bIns="4364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821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D7347"/>
        </a:buClr>
        <a:buChar char="•"/>
        <a:defRPr sz="2600">
          <a:solidFill>
            <a:srgbClr val="21212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D7347"/>
        </a:buClr>
        <a:buChar char="•"/>
        <a:defRPr sz="2200">
          <a:solidFill>
            <a:srgbClr val="21212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D7347"/>
        </a:buClr>
        <a:buChar char="•"/>
        <a:defRPr sz="2000">
          <a:solidFill>
            <a:srgbClr val="3B3B3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7363" y="1268413"/>
            <a:ext cx="813435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80" tIns="43640" rIns="87280" bIns="4364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87313" y="6597650"/>
            <a:ext cx="38100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fld id="{34C74D38-8D77-482D-9600-9331F3EE454B}" type="slidenum">
              <a:rPr lang="en-GB" sz="1200" i="1">
                <a:solidFill>
                  <a:srgbClr val="000000"/>
                </a:solidFill>
                <a:cs typeface="Arial" pitchFamily="34" charset="0"/>
              </a:rPr>
              <a:pPr>
                <a:spcBef>
                  <a:spcPct val="50000"/>
                </a:spcBef>
              </a:pPr>
              <a:t>‹#›</a:t>
            </a:fld>
            <a:endParaRPr lang="en-GB" sz="1200" i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7388" y="333375"/>
            <a:ext cx="7770812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80" tIns="43640" rIns="87280" bIns="4364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675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  <p:sldLayoutId id="2147483908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D7347"/>
        </a:buClr>
        <a:buChar char="•"/>
        <a:defRPr sz="2600">
          <a:solidFill>
            <a:srgbClr val="21212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D7347"/>
        </a:buClr>
        <a:buChar char="•"/>
        <a:defRPr sz="2200">
          <a:solidFill>
            <a:srgbClr val="21212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D7347"/>
        </a:buClr>
        <a:buChar char="•"/>
        <a:defRPr sz="2000">
          <a:solidFill>
            <a:srgbClr val="3B3B3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7363" y="1268413"/>
            <a:ext cx="813435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80" tIns="43640" rIns="87280" bIns="4364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87313" y="6597650"/>
            <a:ext cx="38100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fld id="{34C74D38-8D77-482D-9600-9331F3EE454B}" type="slidenum">
              <a:rPr lang="en-GB" sz="1200" i="1">
                <a:solidFill>
                  <a:srgbClr val="000000"/>
                </a:solidFill>
                <a:cs typeface="Arial" pitchFamily="34" charset="0"/>
              </a:rPr>
              <a:pPr>
                <a:spcBef>
                  <a:spcPct val="50000"/>
                </a:spcBef>
              </a:pPr>
              <a:t>‹#›</a:t>
            </a:fld>
            <a:endParaRPr lang="en-GB" sz="1200" i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7388" y="333375"/>
            <a:ext cx="7770812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80" tIns="43640" rIns="87280" bIns="4364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074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  <p:sldLayoutId id="2147483964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D7347"/>
        </a:buClr>
        <a:buChar char="•"/>
        <a:defRPr sz="2600">
          <a:solidFill>
            <a:srgbClr val="21212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D7347"/>
        </a:buClr>
        <a:buChar char="•"/>
        <a:defRPr sz="2200">
          <a:solidFill>
            <a:srgbClr val="21212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D7347"/>
        </a:buClr>
        <a:buChar char="•"/>
        <a:defRPr sz="2000">
          <a:solidFill>
            <a:srgbClr val="3B3B3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7363" y="1268413"/>
            <a:ext cx="813435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80" tIns="43640" rIns="87280" bIns="4364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244" name="Text Box 4"/>
          <p:cNvSpPr txBox="1">
            <a:spLocks noChangeArrowheads="1"/>
          </p:cNvSpPr>
          <p:nvPr userDrawn="1"/>
        </p:nvSpPr>
        <p:spPr bwMode="auto">
          <a:xfrm>
            <a:off x="87313" y="6597650"/>
            <a:ext cx="38100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/>
          <a:p>
            <a:pPr eaLnBrk="0" hangingPunct="0">
              <a:spcBef>
                <a:spcPct val="50000"/>
              </a:spcBef>
            </a:pPr>
            <a:fld id="{CA498957-A8F5-4696-954B-1A2EFD7C022D}" type="slidenum">
              <a:rPr lang="en-GB" sz="1200" i="1">
                <a:solidFill>
                  <a:srgbClr val="000000"/>
                </a:solidFill>
                <a:latin typeface="Arial" charset="0"/>
              </a:rPr>
              <a:pPr eaLnBrk="0" hangingPunct="0">
                <a:spcBef>
                  <a:spcPct val="50000"/>
                </a:spcBef>
              </a:pPr>
              <a:t>‹#›</a:t>
            </a:fld>
            <a:endParaRPr lang="en-GB" sz="12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7388" y="333375"/>
            <a:ext cx="7770812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80" tIns="43640" rIns="87280" bIns="4364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5564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  <p:sldLayoutId id="2147484079" r:id="rId12"/>
    <p:sldLayoutId id="2147484080" r:id="rId13"/>
    <p:sldLayoutId id="2147484081" r:id="rId14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 sz="2600">
          <a:solidFill>
            <a:srgbClr val="21212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 sz="2200">
          <a:solidFill>
            <a:srgbClr val="21212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 sz="2000">
          <a:solidFill>
            <a:srgbClr val="3B3B3B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7363" y="1268413"/>
            <a:ext cx="813435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80" tIns="43640" rIns="87280" bIns="4364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244" name="Text Box 4"/>
          <p:cNvSpPr txBox="1">
            <a:spLocks noChangeArrowheads="1"/>
          </p:cNvSpPr>
          <p:nvPr userDrawn="1"/>
        </p:nvSpPr>
        <p:spPr bwMode="auto">
          <a:xfrm>
            <a:off x="87313" y="6597650"/>
            <a:ext cx="38100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/>
          <a:p>
            <a:pPr eaLnBrk="0" hangingPunct="0">
              <a:spcBef>
                <a:spcPct val="50000"/>
              </a:spcBef>
            </a:pPr>
            <a:fld id="{CA498957-A8F5-4696-954B-1A2EFD7C022D}" type="slidenum">
              <a:rPr lang="en-GB" sz="1200" i="1">
                <a:solidFill>
                  <a:srgbClr val="000000"/>
                </a:solidFill>
                <a:latin typeface="Arial" charset="0"/>
              </a:rPr>
              <a:pPr eaLnBrk="0" hangingPunct="0">
                <a:spcBef>
                  <a:spcPct val="50000"/>
                </a:spcBef>
              </a:pPr>
              <a:t>‹#›</a:t>
            </a:fld>
            <a:endParaRPr lang="en-GB" sz="12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7388" y="333375"/>
            <a:ext cx="7770812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80" tIns="43640" rIns="87280" bIns="4364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311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21" r:id="rId12"/>
    <p:sldLayoutId id="2147484122" r:id="rId13"/>
    <p:sldLayoutId id="2147484123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 sz="2600">
          <a:solidFill>
            <a:srgbClr val="21212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 sz="2200">
          <a:solidFill>
            <a:srgbClr val="21212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 sz="2000">
          <a:solidFill>
            <a:srgbClr val="3B3B3B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7363" y="1268413"/>
            <a:ext cx="813435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80" tIns="43640" rIns="87280" bIns="4364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244" name="Text Box 4"/>
          <p:cNvSpPr txBox="1">
            <a:spLocks noChangeArrowheads="1"/>
          </p:cNvSpPr>
          <p:nvPr userDrawn="1"/>
        </p:nvSpPr>
        <p:spPr bwMode="auto">
          <a:xfrm>
            <a:off x="87313" y="6597650"/>
            <a:ext cx="38100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/>
          <a:p>
            <a:pPr eaLnBrk="0" hangingPunct="0">
              <a:spcBef>
                <a:spcPct val="50000"/>
              </a:spcBef>
            </a:pPr>
            <a:fld id="{CA498957-A8F5-4696-954B-1A2EFD7C022D}" type="slidenum">
              <a:rPr lang="en-GB" sz="1200" i="1">
                <a:solidFill>
                  <a:srgbClr val="000000"/>
                </a:solidFill>
                <a:latin typeface="Arial" charset="0"/>
              </a:rPr>
              <a:pPr eaLnBrk="0" hangingPunct="0">
                <a:spcBef>
                  <a:spcPct val="50000"/>
                </a:spcBef>
              </a:pPr>
              <a:t>‹#›</a:t>
            </a:fld>
            <a:endParaRPr lang="en-GB" sz="12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7388" y="333375"/>
            <a:ext cx="7770812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80" tIns="43640" rIns="87280" bIns="4364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09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  <p:sldLayoutId id="2147484136" r:id="rId12"/>
    <p:sldLayoutId id="2147484137" r:id="rId13"/>
    <p:sldLayoutId id="2147484138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1A3A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 sz="2600">
          <a:solidFill>
            <a:srgbClr val="21212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 sz="2200">
          <a:solidFill>
            <a:srgbClr val="21212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 sz="2000">
          <a:solidFill>
            <a:srgbClr val="3B3B3B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D7347"/>
        </a:buClr>
        <a:buChar char="•"/>
        <a:defRPr>
          <a:solidFill>
            <a:srgbClr val="595959"/>
          </a:solidFill>
          <a:latin typeface="Arial Narrow" pitchFamily="34" charset="0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e 16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6346800"/>
            <a:ext cx="8869680" cy="396179"/>
          </a:xfrm>
          <a:prstGeom prst="rect">
            <a:avLst/>
          </a:prstGeom>
        </p:spPr>
      </p:pic>
      <p:cxnSp>
        <p:nvCxnSpPr>
          <p:cNvPr id="3" name="Rett linje 2"/>
          <p:cNvCxnSpPr/>
          <p:nvPr userDrawn="1"/>
        </p:nvCxnSpPr>
        <p:spPr>
          <a:xfrm>
            <a:off x="133350" y="6299529"/>
            <a:ext cx="8867775" cy="0"/>
          </a:xfrm>
          <a:prstGeom prst="line">
            <a:avLst/>
          </a:prstGeom>
          <a:ln w="6350">
            <a:solidFill>
              <a:srgbClr val="4C4D4C">
                <a:alpha val="5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5163" y="476672"/>
            <a:ext cx="8132762" cy="1124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5163" y="1916832"/>
            <a:ext cx="8132762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/>
              <a:t>Klikk for å redigere </a:t>
            </a:r>
            <a:r>
              <a:rPr lang="nb-NO" dirty="0" smtClean="0"/>
              <a:t>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  <a:endParaRPr lang="nb-NO" dirty="0"/>
          </a:p>
        </p:txBody>
      </p:sp>
      <p:sp>
        <p:nvSpPr>
          <p:cNvPr id="13" name="TekstSylinder 12"/>
          <p:cNvSpPr txBox="1"/>
          <p:nvPr userDrawn="1"/>
        </p:nvSpPr>
        <p:spPr>
          <a:xfrm>
            <a:off x="-857250" y="16192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sz="1800" dirty="0">
              <a:solidFill>
                <a:srgbClr val="5A0B28"/>
              </a:solidFill>
              <a:latin typeface="Arial" charset="0"/>
            </a:endParaRPr>
          </a:p>
        </p:txBody>
      </p:sp>
      <p:cxnSp>
        <p:nvCxnSpPr>
          <p:cNvPr id="16" name="Rett linje 15"/>
          <p:cNvCxnSpPr/>
          <p:nvPr userDrawn="1"/>
        </p:nvCxnSpPr>
        <p:spPr>
          <a:xfrm flipV="1">
            <a:off x="133350" y="304800"/>
            <a:ext cx="8883650" cy="6134102"/>
          </a:xfrm>
          <a:prstGeom prst="line">
            <a:avLst/>
          </a:prstGeom>
          <a:ln w="6350">
            <a:gradFill flip="none" rotWithShape="1">
              <a:gsLst>
                <a:gs pos="0">
                  <a:srgbClr val="4C4D4C">
                    <a:alpha val="38000"/>
                  </a:srgbClr>
                </a:gs>
                <a:gs pos="25000">
                  <a:srgbClr val="FFFFFF">
                    <a:alpha val="25000"/>
                  </a:srgbClr>
                </a:gs>
                <a:gs pos="100000">
                  <a:srgbClr val="4C4D4C">
                    <a:alpha val="25000"/>
                  </a:srgbClr>
                </a:gs>
                <a:gs pos="75000">
                  <a:srgbClr val="FFFFFF">
                    <a:alpha val="25000"/>
                  </a:srgbClr>
                </a:gs>
              </a:gsLst>
              <a:lin ang="0" scaled="1"/>
              <a:tileRect/>
            </a:gra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 userDrawn="1"/>
        </p:nvCxnSpPr>
        <p:spPr>
          <a:xfrm flipV="1">
            <a:off x="325438" y="5373216"/>
            <a:ext cx="0" cy="1380011"/>
          </a:xfrm>
          <a:prstGeom prst="line">
            <a:avLst/>
          </a:prstGeom>
          <a:ln w="6350">
            <a:solidFill>
              <a:srgbClr val="4C4D4C">
                <a:alpha val="5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/>
          <p:nvPr userDrawn="1"/>
        </p:nvCxnSpPr>
        <p:spPr>
          <a:xfrm flipV="1">
            <a:off x="8799264" y="132545"/>
            <a:ext cx="0" cy="1380011"/>
          </a:xfrm>
          <a:prstGeom prst="line">
            <a:avLst/>
          </a:prstGeom>
          <a:ln w="6350">
            <a:solidFill>
              <a:srgbClr val="4C4D4C">
                <a:alpha val="5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Ellipse 1"/>
          <p:cNvSpPr/>
          <p:nvPr userDrawn="1"/>
        </p:nvSpPr>
        <p:spPr>
          <a:xfrm>
            <a:off x="217612" y="6190704"/>
            <a:ext cx="216024" cy="216024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00" dirty="0" smtClean="0">
                <a:solidFill>
                  <a:srgbClr val="C84418"/>
                </a:solidFill>
              </a:rPr>
              <a:t>v</a:t>
            </a:r>
            <a:endParaRPr lang="nb-NO" sz="1800" dirty="0">
              <a:solidFill>
                <a:srgbClr val="C84418"/>
              </a:solidFill>
            </a:endParaRPr>
          </a:p>
        </p:txBody>
      </p:sp>
      <p:sp>
        <p:nvSpPr>
          <p:cNvPr id="11" name="Ellipse 10"/>
          <p:cNvSpPr/>
          <p:nvPr userDrawn="1"/>
        </p:nvSpPr>
        <p:spPr>
          <a:xfrm>
            <a:off x="259687" y="6233779"/>
            <a:ext cx="131501" cy="131501"/>
          </a:xfrm>
          <a:prstGeom prst="ellipse">
            <a:avLst/>
          </a:prstGeom>
          <a:solidFill>
            <a:srgbClr val="C8441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>
              <a:solidFill>
                <a:srgbClr val="F4973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9" name="Ellipse 18"/>
          <p:cNvSpPr/>
          <p:nvPr userDrawn="1"/>
        </p:nvSpPr>
        <p:spPr>
          <a:xfrm>
            <a:off x="8689156" y="361231"/>
            <a:ext cx="216024" cy="216024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00" dirty="0" smtClean="0">
                <a:solidFill>
                  <a:srgbClr val="C84418"/>
                </a:solidFill>
              </a:rPr>
              <a:t>v</a:t>
            </a:r>
            <a:endParaRPr lang="nb-NO" sz="1800" dirty="0">
              <a:solidFill>
                <a:srgbClr val="C84418"/>
              </a:solidFill>
            </a:endParaRPr>
          </a:p>
        </p:txBody>
      </p:sp>
      <p:sp>
        <p:nvSpPr>
          <p:cNvPr id="20" name="Ellipse 19"/>
          <p:cNvSpPr/>
          <p:nvPr userDrawn="1"/>
        </p:nvSpPr>
        <p:spPr>
          <a:xfrm>
            <a:off x="8730587" y="404479"/>
            <a:ext cx="131501" cy="131501"/>
          </a:xfrm>
          <a:prstGeom prst="ellipse">
            <a:avLst/>
          </a:prstGeom>
          <a:solidFill>
            <a:srgbClr val="C8441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>
              <a:solidFill>
                <a:srgbClr val="F4973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8" name="Ellipse 17"/>
          <p:cNvSpPr/>
          <p:nvPr userDrawn="1"/>
        </p:nvSpPr>
        <p:spPr>
          <a:xfrm>
            <a:off x="4499992" y="6456805"/>
            <a:ext cx="216024" cy="216024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>
              <a:solidFill>
                <a:srgbClr val="F4973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2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491342"/>
            <a:ext cx="677862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99992" y="6491342"/>
            <a:ext cx="21602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800" b="0">
                <a:solidFill>
                  <a:srgbClr val="DF684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B511CC2A-178A-3648-8C4E-6631213AB7C5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pic>
        <p:nvPicPr>
          <p:cNvPr id="23" name="Bilde 22" descr="IFElogo_CMYK_nor_kortv.eps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566" y="6455675"/>
            <a:ext cx="315698" cy="21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5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  <p:sldLayoutId id="2147484188" r:id="rId12"/>
  </p:sldLayoutIdLst>
  <p:transition spd="slow">
    <p:fade thruBlk="1"/>
  </p:transition>
  <p:hf hdr="0" ftr="0" dt="0"/>
  <p:txStyles>
    <p:titleStyle>
      <a:lvl1pPr algn="l" rtl="0" eaLnBrk="1" fontAlgn="base" hangingPunct="1">
        <a:lnSpc>
          <a:spcPct val="100000"/>
        </a:lnSpc>
        <a:spcBef>
          <a:spcPts val="600"/>
        </a:spcBef>
        <a:spcAft>
          <a:spcPts val="600"/>
        </a:spcAft>
        <a:defRPr sz="3200" b="1" i="0">
          <a:solidFill>
            <a:srgbClr val="4C4D4C"/>
          </a:solidFill>
          <a:latin typeface="Arial"/>
          <a:ea typeface="ヒラギノ角ゴ Pro W3" charset="0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B4385"/>
          </a:solidFill>
          <a:latin typeface="Tahoma" pitchFamily="34" charset="0"/>
          <a:ea typeface="ヒラギノ角ゴ Pro W3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B4385"/>
          </a:solidFill>
          <a:latin typeface="Tahoma" pitchFamily="34" charset="0"/>
          <a:ea typeface="ヒラギノ角ゴ Pro W3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B4385"/>
          </a:solidFill>
          <a:latin typeface="Tahoma" pitchFamily="34" charset="0"/>
          <a:ea typeface="ヒラギノ角ゴ Pro W3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B4385"/>
          </a:solidFill>
          <a:latin typeface="Tahoma" pitchFamily="34" charset="0"/>
          <a:ea typeface="ヒラギノ角ゴ Pro W3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B4385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B4385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B4385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B4385"/>
          </a:solidFill>
          <a:latin typeface="Tahoma" pitchFamily="34" charset="0"/>
          <a:cs typeface="Arial" charset="0"/>
        </a:defRPr>
      </a:lvl9pPr>
    </p:titleStyle>
    <p:bodyStyle>
      <a:lvl1pPr marL="179388" indent="-2160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lr>
          <a:srgbClr val="DF6841"/>
        </a:buClr>
        <a:buSzPct val="100000"/>
        <a:buFont typeface="Lucida Grande"/>
        <a:buChar char="•"/>
        <a:defRPr sz="2000">
          <a:solidFill>
            <a:srgbClr val="4C4D4C"/>
          </a:solidFill>
          <a:latin typeface="Arial"/>
          <a:ea typeface="ヒラギノ角ゴ Pro W3" charset="0"/>
          <a:cs typeface="Arial"/>
        </a:defRPr>
      </a:lvl1pPr>
      <a:lvl2pPr marL="432000" indent="-216000" algn="l" rtl="0" eaLnBrk="1" fontAlgn="base" hangingPunct="1">
        <a:spcBef>
          <a:spcPct val="20000"/>
        </a:spcBef>
        <a:spcAft>
          <a:spcPct val="0"/>
        </a:spcAft>
        <a:buClr>
          <a:srgbClr val="DF6841"/>
        </a:buClr>
        <a:buSzPct val="100000"/>
        <a:buFont typeface="Lucida Grande"/>
        <a:buChar char="•"/>
        <a:defRPr sz="1800">
          <a:solidFill>
            <a:srgbClr val="4C4D4C"/>
          </a:solidFill>
          <a:latin typeface="Arial"/>
          <a:ea typeface="Arial" charset="0"/>
          <a:cs typeface="Arial"/>
        </a:defRPr>
      </a:lvl2pPr>
      <a:lvl3pPr marL="648000" indent="-216000" algn="l" rtl="0" eaLnBrk="1" fontAlgn="base" hangingPunct="1">
        <a:spcBef>
          <a:spcPct val="20000"/>
        </a:spcBef>
        <a:spcAft>
          <a:spcPct val="0"/>
        </a:spcAft>
        <a:buClr>
          <a:srgbClr val="DF6841"/>
        </a:buClr>
        <a:buSzPct val="100000"/>
        <a:buFont typeface="Lucida Grande"/>
        <a:buChar char="•"/>
        <a:defRPr sz="1600">
          <a:solidFill>
            <a:srgbClr val="4C4D4C"/>
          </a:solidFill>
          <a:latin typeface="Arial"/>
          <a:ea typeface="Arial" charset="0"/>
          <a:cs typeface="Arial"/>
        </a:defRPr>
      </a:lvl3pPr>
      <a:lvl4pPr marL="864000" indent="-180975" algn="l" rtl="0" eaLnBrk="1" fontAlgn="base" hangingPunct="1">
        <a:spcBef>
          <a:spcPct val="20000"/>
        </a:spcBef>
        <a:spcAft>
          <a:spcPct val="0"/>
        </a:spcAft>
        <a:buClr>
          <a:srgbClr val="DF6841"/>
        </a:buClr>
        <a:buSzPct val="100000"/>
        <a:buFont typeface="Lucida Grande"/>
        <a:buChar char="•"/>
        <a:defRPr sz="1400">
          <a:solidFill>
            <a:srgbClr val="4C4D4C"/>
          </a:solidFill>
          <a:latin typeface="Arial"/>
          <a:ea typeface="Arial" charset="0"/>
          <a:cs typeface="Arial"/>
        </a:defRPr>
      </a:lvl4pPr>
      <a:lvl5pPr marL="1617663" indent="-1793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>
          <a:solidFill>
            <a:srgbClr val="141313"/>
          </a:solidFill>
          <a:latin typeface="+mn-lt"/>
          <a:ea typeface="Arial" charset="0"/>
          <a:cs typeface="+mn-cs"/>
        </a:defRPr>
      </a:lvl5pPr>
      <a:lvl6pPr marL="2074863" indent="-1793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>
          <a:solidFill>
            <a:schemeClr val="bg2"/>
          </a:solidFill>
          <a:latin typeface="+mn-lt"/>
          <a:cs typeface="+mn-cs"/>
        </a:defRPr>
      </a:lvl6pPr>
      <a:lvl7pPr marL="2532063" indent="-1793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>
          <a:solidFill>
            <a:schemeClr val="bg2"/>
          </a:solidFill>
          <a:latin typeface="+mn-lt"/>
          <a:cs typeface="+mn-cs"/>
        </a:defRPr>
      </a:lvl7pPr>
      <a:lvl8pPr marL="2989263" indent="-1793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>
          <a:solidFill>
            <a:schemeClr val="bg2"/>
          </a:solidFill>
          <a:latin typeface="+mn-lt"/>
          <a:cs typeface="+mn-cs"/>
        </a:defRPr>
      </a:lvl8pPr>
      <a:lvl9pPr marL="3446463" indent="-1793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e 16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6346800"/>
            <a:ext cx="8869680" cy="396179"/>
          </a:xfrm>
          <a:prstGeom prst="rect">
            <a:avLst/>
          </a:prstGeom>
        </p:spPr>
      </p:pic>
      <p:cxnSp>
        <p:nvCxnSpPr>
          <p:cNvPr id="3" name="Rett linje 2"/>
          <p:cNvCxnSpPr/>
          <p:nvPr/>
        </p:nvCxnSpPr>
        <p:spPr>
          <a:xfrm>
            <a:off x="133350" y="6299529"/>
            <a:ext cx="8867775" cy="0"/>
          </a:xfrm>
          <a:prstGeom prst="line">
            <a:avLst/>
          </a:prstGeom>
          <a:ln w="6350">
            <a:solidFill>
              <a:srgbClr val="4C4D4C">
                <a:alpha val="5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5163" y="476672"/>
            <a:ext cx="8132762" cy="1124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5163" y="1916832"/>
            <a:ext cx="8132762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/>
              <a:t>Klikk for å redigere </a:t>
            </a:r>
            <a:r>
              <a:rPr lang="nb-NO" dirty="0" smtClean="0"/>
              <a:t>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  <a:endParaRPr lang="nb-NO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-857250" y="16192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sz="1800" dirty="0">
              <a:solidFill>
                <a:srgbClr val="5A0B28"/>
              </a:solidFill>
              <a:latin typeface="Arial" charset="0"/>
            </a:endParaRPr>
          </a:p>
        </p:txBody>
      </p:sp>
      <p:cxnSp>
        <p:nvCxnSpPr>
          <p:cNvPr id="16" name="Rett linje 15"/>
          <p:cNvCxnSpPr/>
          <p:nvPr/>
        </p:nvCxnSpPr>
        <p:spPr>
          <a:xfrm flipV="1">
            <a:off x="133350" y="304800"/>
            <a:ext cx="8883650" cy="6134102"/>
          </a:xfrm>
          <a:prstGeom prst="line">
            <a:avLst/>
          </a:prstGeom>
          <a:ln w="6350">
            <a:gradFill flip="none" rotWithShape="1">
              <a:gsLst>
                <a:gs pos="0">
                  <a:srgbClr val="4C4D4C">
                    <a:alpha val="38000"/>
                  </a:srgbClr>
                </a:gs>
                <a:gs pos="25000">
                  <a:srgbClr val="FFFFFF">
                    <a:alpha val="25000"/>
                  </a:srgbClr>
                </a:gs>
                <a:gs pos="100000">
                  <a:srgbClr val="4C4D4C">
                    <a:alpha val="25000"/>
                  </a:srgbClr>
                </a:gs>
                <a:gs pos="75000">
                  <a:srgbClr val="FFFFFF">
                    <a:alpha val="25000"/>
                  </a:srgbClr>
                </a:gs>
              </a:gsLst>
              <a:lin ang="0" scaled="1"/>
              <a:tileRect/>
            </a:gra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 flipV="1">
            <a:off x="325438" y="5373216"/>
            <a:ext cx="0" cy="1380011"/>
          </a:xfrm>
          <a:prstGeom prst="line">
            <a:avLst/>
          </a:prstGeom>
          <a:ln w="6350">
            <a:solidFill>
              <a:srgbClr val="4C4D4C">
                <a:alpha val="5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/>
          <p:nvPr/>
        </p:nvCxnSpPr>
        <p:spPr>
          <a:xfrm flipV="1">
            <a:off x="8799264" y="132545"/>
            <a:ext cx="0" cy="1380011"/>
          </a:xfrm>
          <a:prstGeom prst="line">
            <a:avLst/>
          </a:prstGeom>
          <a:ln w="6350">
            <a:solidFill>
              <a:srgbClr val="4C4D4C">
                <a:alpha val="5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Ellipse 1"/>
          <p:cNvSpPr/>
          <p:nvPr/>
        </p:nvSpPr>
        <p:spPr>
          <a:xfrm>
            <a:off x="217612" y="6190704"/>
            <a:ext cx="216024" cy="216024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00" dirty="0" smtClean="0">
                <a:solidFill>
                  <a:srgbClr val="C84418"/>
                </a:solidFill>
              </a:rPr>
              <a:t>v</a:t>
            </a:r>
            <a:endParaRPr lang="nb-NO" sz="1800" dirty="0">
              <a:solidFill>
                <a:srgbClr val="C84418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59687" y="6233779"/>
            <a:ext cx="131501" cy="131501"/>
          </a:xfrm>
          <a:prstGeom prst="ellipse">
            <a:avLst/>
          </a:prstGeom>
          <a:solidFill>
            <a:srgbClr val="C8441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>
              <a:solidFill>
                <a:srgbClr val="F4973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8689156" y="361231"/>
            <a:ext cx="216024" cy="216024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00" dirty="0" smtClean="0">
                <a:solidFill>
                  <a:srgbClr val="C84418"/>
                </a:solidFill>
              </a:rPr>
              <a:t>v</a:t>
            </a:r>
            <a:endParaRPr lang="nb-NO" sz="1800" dirty="0">
              <a:solidFill>
                <a:srgbClr val="C84418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8730587" y="404479"/>
            <a:ext cx="131501" cy="131501"/>
          </a:xfrm>
          <a:prstGeom prst="ellipse">
            <a:avLst/>
          </a:prstGeom>
          <a:solidFill>
            <a:srgbClr val="C8441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>
              <a:solidFill>
                <a:srgbClr val="F4973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4499992" y="6456805"/>
            <a:ext cx="216024" cy="216024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>
              <a:solidFill>
                <a:srgbClr val="F4973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2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491342"/>
            <a:ext cx="677862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99992" y="6491342"/>
            <a:ext cx="21602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800" b="0">
                <a:solidFill>
                  <a:srgbClr val="DF684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B511CC2A-178A-3648-8C4E-6631213AB7C5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pic>
        <p:nvPicPr>
          <p:cNvPr id="23" name="Bilde 22" descr="IFElogo_CMYK_nor_kortv.eps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566" y="6455675"/>
            <a:ext cx="315698" cy="21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22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1" r:id="rId1"/>
    <p:sldLayoutId id="2147484192" r:id="rId2"/>
    <p:sldLayoutId id="2147484193" r:id="rId3"/>
    <p:sldLayoutId id="2147484194" r:id="rId4"/>
    <p:sldLayoutId id="2147484195" r:id="rId5"/>
    <p:sldLayoutId id="2147484196" r:id="rId6"/>
    <p:sldLayoutId id="2147484197" r:id="rId7"/>
    <p:sldLayoutId id="2147484198" r:id="rId8"/>
    <p:sldLayoutId id="2147484199" r:id="rId9"/>
    <p:sldLayoutId id="2147484200" r:id="rId10"/>
    <p:sldLayoutId id="2147484201" r:id="rId11"/>
    <p:sldLayoutId id="2147484202" r:id="rId12"/>
  </p:sldLayoutIdLst>
  <p:transition spd="slow">
    <p:fade thruBlk="1"/>
  </p:transition>
  <p:hf hdr="0" ftr="0" dt="0"/>
  <p:txStyles>
    <p:titleStyle>
      <a:lvl1pPr algn="l" rtl="0" eaLnBrk="1" fontAlgn="base" hangingPunct="1">
        <a:lnSpc>
          <a:spcPct val="100000"/>
        </a:lnSpc>
        <a:spcBef>
          <a:spcPts val="600"/>
        </a:spcBef>
        <a:spcAft>
          <a:spcPts val="600"/>
        </a:spcAft>
        <a:defRPr sz="3200" b="1" i="0">
          <a:solidFill>
            <a:srgbClr val="4C4D4C"/>
          </a:solidFill>
          <a:latin typeface="Arial"/>
          <a:ea typeface="ヒラギノ角ゴ Pro W3" charset="0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B4385"/>
          </a:solidFill>
          <a:latin typeface="Tahoma" pitchFamily="34" charset="0"/>
          <a:ea typeface="ヒラギノ角ゴ Pro W3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B4385"/>
          </a:solidFill>
          <a:latin typeface="Tahoma" pitchFamily="34" charset="0"/>
          <a:ea typeface="ヒラギノ角ゴ Pro W3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B4385"/>
          </a:solidFill>
          <a:latin typeface="Tahoma" pitchFamily="34" charset="0"/>
          <a:ea typeface="ヒラギノ角ゴ Pro W3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B4385"/>
          </a:solidFill>
          <a:latin typeface="Tahoma" pitchFamily="34" charset="0"/>
          <a:ea typeface="ヒラギノ角ゴ Pro W3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B4385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B4385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B4385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B4385"/>
          </a:solidFill>
          <a:latin typeface="Tahoma" pitchFamily="34" charset="0"/>
          <a:cs typeface="Arial" charset="0"/>
        </a:defRPr>
      </a:lvl9pPr>
    </p:titleStyle>
    <p:bodyStyle>
      <a:lvl1pPr marL="179388" indent="-2160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lr>
          <a:srgbClr val="DF6841"/>
        </a:buClr>
        <a:buSzPct val="100000"/>
        <a:buFont typeface="Lucida Grande"/>
        <a:buChar char="•"/>
        <a:defRPr sz="2000">
          <a:solidFill>
            <a:srgbClr val="4C4D4C"/>
          </a:solidFill>
          <a:latin typeface="Arial"/>
          <a:ea typeface="ヒラギノ角ゴ Pro W3" charset="0"/>
          <a:cs typeface="Arial"/>
        </a:defRPr>
      </a:lvl1pPr>
      <a:lvl2pPr marL="432000" indent="-216000" algn="l" rtl="0" eaLnBrk="1" fontAlgn="base" hangingPunct="1">
        <a:spcBef>
          <a:spcPct val="20000"/>
        </a:spcBef>
        <a:spcAft>
          <a:spcPct val="0"/>
        </a:spcAft>
        <a:buClr>
          <a:srgbClr val="DF6841"/>
        </a:buClr>
        <a:buSzPct val="100000"/>
        <a:buFont typeface="Lucida Grande"/>
        <a:buChar char="•"/>
        <a:defRPr sz="1800">
          <a:solidFill>
            <a:srgbClr val="4C4D4C"/>
          </a:solidFill>
          <a:latin typeface="Arial"/>
          <a:ea typeface="Arial" charset="0"/>
          <a:cs typeface="Arial"/>
        </a:defRPr>
      </a:lvl2pPr>
      <a:lvl3pPr marL="648000" indent="-216000" algn="l" rtl="0" eaLnBrk="1" fontAlgn="base" hangingPunct="1">
        <a:spcBef>
          <a:spcPct val="20000"/>
        </a:spcBef>
        <a:spcAft>
          <a:spcPct val="0"/>
        </a:spcAft>
        <a:buClr>
          <a:srgbClr val="DF6841"/>
        </a:buClr>
        <a:buSzPct val="100000"/>
        <a:buFont typeface="Lucida Grande"/>
        <a:buChar char="•"/>
        <a:defRPr sz="1600">
          <a:solidFill>
            <a:srgbClr val="4C4D4C"/>
          </a:solidFill>
          <a:latin typeface="Arial"/>
          <a:ea typeface="Arial" charset="0"/>
          <a:cs typeface="Arial"/>
        </a:defRPr>
      </a:lvl3pPr>
      <a:lvl4pPr marL="864000" indent="-180975" algn="l" rtl="0" eaLnBrk="1" fontAlgn="base" hangingPunct="1">
        <a:spcBef>
          <a:spcPct val="20000"/>
        </a:spcBef>
        <a:spcAft>
          <a:spcPct val="0"/>
        </a:spcAft>
        <a:buClr>
          <a:srgbClr val="DF6841"/>
        </a:buClr>
        <a:buSzPct val="100000"/>
        <a:buFont typeface="Lucida Grande"/>
        <a:buChar char="•"/>
        <a:defRPr sz="1400">
          <a:solidFill>
            <a:srgbClr val="4C4D4C"/>
          </a:solidFill>
          <a:latin typeface="Arial"/>
          <a:ea typeface="Arial" charset="0"/>
          <a:cs typeface="Arial"/>
        </a:defRPr>
      </a:lvl4pPr>
      <a:lvl5pPr marL="1617663" indent="-1793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>
          <a:solidFill>
            <a:srgbClr val="141313"/>
          </a:solidFill>
          <a:latin typeface="+mn-lt"/>
          <a:ea typeface="Arial" charset="0"/>
          <a:cs typeface="+mn-cs"/>
        </a:defRPr>
      </a:lvl5pPr>
      <a:lvl6pPr marL="2074863" indent="-1793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>
          <a:solidFill>
            <a:schemeClr val="bg2"/>
          </a:solidFill>
          <a:latin typeface="+mn-lt"/>
          <a:cs typeface="+mn-cs"/>
        </a:defRPr>
      </a:lvl6pPr>
      <a:lvl7pPr marL="2532063" indent="-1793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>
          <a:solidFill>
            <a:schemeClr val="bg2"/>
          </a:solidFill>
          <a:latin typeface="+mn-lt"/>
          <a:cs typeface="+mn-cs"/>
        </a:defRPr>
      </a:lvl7pPr>
      <a:lvl8pPr marL="2989263" indent="-1793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>
          <a:solidFill>
            <a:schemeClr val="bg2"/>
          </a:solidFill>
          <a:latin typeface="+mn-lt"/>
          <a:cs typeface="+mn-cs"/>
        </a:defRPr>
      </a:lvl8pPr>
      <a:lvl9pPr marL="3446463" indent="-1793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3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1115616" y="2016953"/>
            <a:ext cx="7264402" cy="141204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altLang="ja-JP" sz="3600" smtClean="0">
                <a:ea typeface="ＭＳ Ｐゴシック" pitchFamily="34" charset="-128"/>
              </a:rPr>
              <a:t>Logbook</a:t>
            </a:r>
            <a:br>
              <a:rPr lang="en-US" altLang="ja-JP" sz="3600" smtClean="0">
                <a:ea typeface="ＭＳ Ｐゴシック" pitchFamily="34" charset="-128"/>
              </a:rPr>
            </a:br>
            <a:r>
              <a:rPr lang="en-US" altLang="ja-JP" sz="2400" i="1" smtClean="0">
                <a:ea typeface="ＭＳ Ｐゴシック" pitchFamily="34" charset="-128"/>
              </a:rPr>
              <a:t>Kick-off in Lund, 17</a:t>
            </a:r>
            <a:r>
              <a:rPr lang="en-US" altLang="ja-JP" sz="2400" i="1" baseline="30000" smtClean="0">
                <a:ea typeface="ＭＳ Ｐゴシック" pitchFamily="34" charset="-128"/>
              </a:rPr>
              <a:t>th</a:t>
            </a:r>
            <a:r>
              <a:rPr lang="en-US" altLang="ja-JP" sz="2400" i="1" smtClean="0">
                <a:ea typeface="ＭＳ Ｐゴシック" pitchFamily="34" charset="-128"/>
              </a:rPr>
              <a:t> Oct 2016</a:t>
            </a:r>
            <a:endParaRPr lang="en-US" sz="3600" i="1" dirty="0"/>
          </a:p>
        </p:txBody>
      </p:sp>
      <p:pic>
        <p:nvPicPr>
          <p:cNvPr id="12290" name="Picture 2" descr="C:\thunem-HRP\Projects\ESS (2016-06-17)\Travels\2016-10-16 - Lund\screen0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465654"/>
            <a:ext cx="2978126" cy="31608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702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474397" cy="547969"/>
          </a:xfrm>
        </p:spPr>
        <p:txBody>
          <a:bodyPr/>
          <a:lstStyle/>
          <a:p>
            <a:pPr algn="ctr"/>
            <a:r>
              <a:rPr lang="en-US" altLang="nb-N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team</a:t>
            </a:r>
            <a:endParaRPr lang="en-GB" altLang="nb-NO" sz="3600" dirty="0">
              <a:solidFill>
                <a:srgbClr val="4C4D4C"/>
              </a:solidFill>
              <a:latin typeface="Arial"/>
              <a:ea typeface="ヒラギノ角ゴ Pro W3" charset="0"/>
              <a:cs typeface="Arial"/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>
          <a:xfrm>
            <a:off x="5076056" y="2492894"/>
            <a:ext cx="3888432" cy="3672408"/>
          </a:xfrm>
        </p:spPr>
        <p:txBody>
          <a:bodyPr/>
          <a:lstStyle/>
          <a:p>
            <a:pPr marL="265113" indent="-287338">
              <a:lnSpc>
                <a:spcPct val="90000"/>
              </a:lnSpc>
              <a:defRPr/>
            </a:pPr>
            <a:r>
              <a:rPr lang="en-US" dirty="0" smtClean="0"/>
              <a:t>Harald P-J Thunem</a:t>
            </a:r>
          </a:p>
          <a:p>
            <a:pPr marL="517725" lvl="1" indent="-287338">
              <a:lnSpc>
                <a:spcPct val="90000"/>
              </a:lnSpc>
              <a:defRPr/>
            </a:pPr>
            <a:r>
              <a:rPr lang="en-US" sz="1600" i="1" dirty="0" smtClean="0"/>
              <a:t>Lead/Senior Scientist at IFE since 2004</a:t>
            </a:r>
          </a:p>
          <a:p>
            <a:pPr marL="517725" lvl="1" indent="-287338">
              <a:lnSpc>
                <a:spcPct val="90000"/>
              </a:lnSpc>
              <a:defRPr/>
            </a:pPr>
            <a:r>
              <a:rPr lang="en-US" sz="1600" i="1" dirty="0" smtClean="0"/>
              <a:t>Senior SW designer at Nokia and Ericsson 1999-2002</a:t>
            </a:r>
          </a:p>
          <a:p>
            <a:pPr marL="517725" lvl="1" indent="-287338">
              <a:lnSpc>
                <a:spcPct val="90000"/>
              </a:lnSpc>
              <a:defRPr/>
            </a:pPr>
            <a:r>
              <a:rPr lang="en-US" sz="1600" i="1" dirty="0" smtClean="0"/>
              <a:t>Scientist </a:t>
            </a:r>
            <a:r>
              <a:rPr lang="en-US" sz="1600" i="1" dirty="0"/>
              <a:t>at IFE </a:t>
            </a:r>
            <a:r>
              <a:rPr lang="en-US" sz="1600" i="1" dirty="0" smtClean="0"/>
              <a:t>1994-1999</a:t>
            </a:r>
            <a:endParaRPr lang="en-US" sz="1600" i="1" dirty="0"/>
          </a:p>
          <a:p>
            <a:pPr marL="517725" lvl="1" indent="-287338">
              <a:lnSpc>
                <a:spcPct val="90000"/>
              </a:lnSpc>
              <a:defRPr/>
            </a:pPr>
            <a:endParaRPr lang="en-US" sz="1600" dirty="0" smtClean="0"/>
          </a:p>
          <a:p>
            <a:pPr marL="517725" lvl="1" indent="-287338">
              <a:lnSpc>
                <a:spcPct val="90000"/>
              </a:lnSpc>
              <a:defRPr/>
            </a:pPr>
            <a:r>
              <a:rPr lang="en-US" sz="1600" dirty="0" smtClean="0"/>
              <a:t>Diagnostic decision support</a:t>
            </a:r>
          </a:p>
          <a:p>
            <a:pPr marL="517725" lvl="1" indent="-287338">
              <a:lnSpc>
                <a:spcPct val="90000"/>
              </a:lnSpc>
              <a:defRPr/>
            </a:pPr>
            <a:r>
              <a:rPr lang="en-US" sz="1600" dirty="0" smtClean="0"/>
              <a:t>GUI design</a:t>
            </a:r>
          </a:p>
          <a:p>
            <a:pPr marL="517725" lvl="1" indent="-287338">
              <a:lnSpc>
                <a:spcPct val="90000"/>
              </a:lnSpc>
              <a:defRPr/>
            </a:pPr>
            <a:r>
              <a:rPr lang="en-US" sz="1600" dirty="0" smtClean="0"/>
              <a:t>Requirements traceability</a:t>
            </a:r>
          </a:p>
          <a:p>
            <a:pPr marL="517725" lvl="1" indent="-287338">
              <a:lnSpc>
                <a:spcPct val="90000"/>
              </a:lnSpc>
              <a:defRPr/>
            </a:pPr>
            <a:r>
              <a:rPr lang="en-US" sz="1600" dirty="0" smtClean="0"/>
              <a:t>18 years Java development</a:t>
            </a:r>
          </a:p>
          <a:p>
            <a:pPr marL="517725" lvl="1" indent="-287338">
              <a:lnSpc>
                <a:spcPct val="90000"/>
              </a:lnSpc>
              <a:defRPr/>
            </a:pPr>
            <a:r>
              <a:rPr lang="en-US" sz="1600" dirty="0" smtClean="0"/>
              <a:t>XML, MySQL, Pascal, UML……..</a:t>
            </a:r>
          </a:p>
          <a:p>
            <a:pPr marL="517725" lvl="1" indent="-287338">
              <a:lnSpc>
                <a:spcPct val="90000"/>
              </a:lnSpc>
              <a:defRPr/>
            </a:pPr>
            <a:endParaRPr lang="en-US" sz="1600" dirty="0"/>
          </a:p>
          <a:p>
            <a:pPr marL="517725" lvl="1" indent="-287338">
              <a:lnSpc>
                <a:spcPct val="90000"/>
              </a:lnSpc>
              <a:defRPr/>
            </a:pPr>
            <a:r>
              <a:rPr lang="en-US" sz="1600" dirty="0" smtClean="0"/>
              <a:t>PhD in physical chemistry (1993)</a:t>
            </a:r>
            <a:endParaRPr lang="en-US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499992" y="6491342"/>
            <a:ext cx="216024" cy="1231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24E951-C4DC-404A-87C4-647CE792C832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5123" y="2492895"/>
            <a:ext cx="3906837" cy="3672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9388" indent="-21600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841"/>
              </a:buClr>
              <a:buSzPct val="100000"/>
              <a:buFont typeface="Lucida Grande"/>
              <a:buChar char="•"/>
              <a:defRPr sz="2000">
                <a:solidFill>
                  <a:srgbClr val="4C4D4C"/>
                </a:solidFill>
                <a:latin typeface="Arial"/>
                <a:ea typeface="ヒラギノ角ゴ Pro W3" charset="0"/>
                <a:cs typeface="Arial"/>
              </a:defRPr>
            </a:lvl1pPr>
            <a:lvl2pPr marL="432000" indent="-21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F6841"/>
              </a:buClr>
              <a:buSzPct val="100000"/>
              <a:buFont typeface="Lucida Grande"/>
              <a:buChar char="•"/>
              <a:defRPr sz="1800">
                <a:solidFill>
                  <a:srgbClr val="4C4D4C"/>
                </a:solidFill>
                <a:latin typeface="Arial"/>
                <a:ea typeface="Arial" charset="0"/>
                <a:cs typeface="Arial"/>
              </a:defRPr>
            </a:lvl2pPr>
            <a:lvl3pPr marL="648000" indent="-21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F6841"/>
              </a:buClr>
              <a:buSzPct val="100000"/>
              <a:buFont typeface="Lucida Grande"/>
              <a:buChar char="•"/>
              <a:defRPr sz="1600">
                <a:solidFill>
                  <a:srgbClr val="4C4D4C"/>
                </a:solidFill>
                <a:latin typeface="Arial"/>
                <a:ea typeface="Arial" charset="0"/>
                <a:cs typeface="Arial"/>
              </a:defRPr>
            </a:lvl3pPr>
            <a:lvl4pPr marL="864000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F6841"/>
              </a:buClr>
              <a:buSzPct val="100000"/>
              <a:buFont typeface="Lucida Grande"/>
              <a:buChar char="•"/>
              <a:defRPr sz="1400">
                <a:solidFill>
                  <a:srgbClr val="4C4D4C"/>
                </a:solidFill>
                <a:latin typeface="Arial"/>
                <a:ea typeface="Arial" charset="0"/>
                <a:cs typeface="Arial"/>
              </a:defRPr>
            </a:lvl4pPr>
            <a:lvl5pPr marL="161766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2000">
                <a:solidFill>
                  <a:srgbClr val="141313"/>
                </a:solidFill>
                <a:latin typeface="+mn-lt"/>
                <a:ea typeface="Arial" charset="0"/>
                <a:cs typeface="+mn-cs"/>
              </a:defRPr>
            </a:lvl5pPr>
            <a:lvl6pPr marL="207486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2000">
                <a:solidFill>
                  <a:schemeClr val="bg2"/>
                </a:solidFill>
                <a:latin typeface="+mn-lt"/>
                <a:cs typeface="+mn-cs"/>
              </a:defRPr>
            </a:lvl6pPr>
            <a:lvl7pPr marL="253206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2000">
                <a:solidFill>
                  <a:schemeClr val="bg2"/>
                </a:solidFill>
                <a:latin typeface="+mn-lt"/>
                <a:cs typeface="+mn-cs"/>
              </a:defRPr>
            </a:lvl7pPr>
            <a:lvl8pPr marL="298926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2000">
                <a:solidFill>
                  <a:schemeClr val="bg2"/>
                </a:solidFill>
                <a:latin typeface="+mn-lt"/>
                <a:cs typeface="+mn-cs"/>
              </a:defRPr>
            </a:lvl8pPr>
            <a:lvl9pPr marL="3446463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2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265113" indent="-287338">
              <a:lnSpc>
                <a:spcPct val="90000"/>
              </a:lnSpc>
              <a:defRPr/>
            </a:pPr>
            <a:r>
              <a:rPr lang="en-US" kern="0" dirty="0" err="1" smtClean="0"/>
              <a:t>Sathiya</a:t>
            </a:r>
            <a:r>
              <a:rPr lang="en-US" kern="0" dirty="0" smtClean="0"/>
              <a:t> Kumar </a:t>
            </a:r>
            <a:r>
              <a:rPr lang="en-US" kern="0" dirty="0" err="1" smtClean="0"/>
              <a:t>Renganayagalu</a:t>
            </a:r>
            <a:endParaRPr lang="en-US" kern="0" dirty="0" smtClean="0"/>
          </a:p>
          <a:p>
            <a:pPr marL="517725" lvl="1" indent="-287338">
              <a:lnSpc>
                <a:spcPct val="90000"/>
              </a:lnSpc>
              <a:defRPr/>
            </a:pPr>
            <a:r>
              <a:rPr lang="en-US" sz="1600" i="1" kern="0" dirty="0" smtClean="0"/>
              <a:t>Master of Science at IFE since </a:t>
            </a:r>
            <a:r>
              <a:rPr lang="en-US" sz="1600" i="1" kern="0" dirty="0" smtClean="0"/>
              <a:t>2013</a:t>
            </a:r>
          </a:p>
          <a:p>
            <a:pPr marL="517725" lvl="1" indent="-287338">
              <a:lnSpc>
                <a:spcPct val="90000"/>
              </a:lnSpc>
              <a:defRPr/>
            </a:pPr>
            <a:r>
              <a:rPr lang="en-US" sz="1600" i="1" kern="0" dirty="0" smtClean="0"/>
              <a:t>Research assistant, Aalesund University College 2012-2013</a:t>
            </a:r>
            <a:endParaRPr lang="en-US" sz="1600" i="1" kern="0" dirty="0" smtClean="0"/>
          </a:p>
          <a:p>
            <a:pPr marL="517725" lvl="1" indent="-287338">
              <a:lnSpc>
                <a:spcPct val="90000"/>
              </a:lnSpc>
              <a:defRPr/>
            </a:pPr>
            <a:endParaRPr lang="en-US" sz="1600" kern="0" dirty="0"/>
          </a:p>
          <a:p>
            <a:pPr marL="517725" lvl="1" indent="-287338">
              <a:lnSpc>
                <a:spcPct val="90000"/>
              </a:lnSpc>
              <a:defRPr/>
            </a:pPr>
            <a:r>
              <a:rPr lang="en-US" sz="1600" kern="0" dirty="0" smtClean="0"/>
              <a:t>Design of large screen displays</a:t>
            </a:r>
          </a:p>
          <a:p>
            <a:pPr marL="517725" lvl="1" indent="-287338">
              <a:lnSpc>
                <a:spcPct val="90000"/>
              </a:lnSpc>
              <a:defRPr/>
            </a:pPr>
            <a:r>
              <a:rPr lang="en-US" sz="1600" kern="0" dirty="0" smtClean="0"/>
              <a:t>Design and verification of control rooms</a:t>
            </a:r>
          </a:p>
          <a:p>
            <a:pPr marL="517725" lvl="1" indent="-287338">
              <a:lnSpc>
                <a:spcPct val="90000"/>
              </a:lnSpc>
              <a:defRPr/>
            </a:pPr>
            <a:r>
              <a:rPr lang="en-US" sz="1600" kern="0" dirty="0" smtClean="0"/>
              <a:t>Eye tracking support</a:t>
            </a:r>
          </a:p>
          <a:p>
            <a:pPr marL="517725" lvl="1" indent="-287338">
              <a:lnSpc>
                <a:spcPct val="90000"/>
              </a:lnSpc>
              <a:defRPr/>
            </a:pPr>
            <a:r>
              <a:rPr lang="en-US" sz="1600" kern="0" dirty="0"/>
              <a:t>User requirements evaluation against concept </a:t>
            </a:r>
            <a:r>
              <a:rPr lang="en-US" sz="1600" kern="0" dirty="0" smtClean="0"/>
              <a:t>design</a:t>
            </a:r>
          </a:p>
          <a:p>
            <a:pPr marL="517725" lvl="1" indent="-287338">
              <a:lnSpc>
                <a:spcPct val="90000"/>
              </a:lnSpc>
              <a:defRPr/>
            </a:pPr>
            <a:r>
              <a:rPr lang="en-US" sz="1600" kern="0" dirty="0"/>
              <a:t>Applied human factors research </a:t>
            </a:r>
          </a:p>
          <a:p>
            <a:pPr marL="517725" lvl="1" indent="-287338">
              <a:lnSpc>
                <a:spcPct val="90000"/>
              </a:lnSpc>
              <a:defRPr/>
            </a:pPr>
            <a:endParaRPr lang="en-US" sz="1600" kern="0" dirty="0" smtClean="0"/>
          </a:p>
          <a:p>
            <a:pPr marL="517725" lvl="1" indent="-287338">
              <a:lnSpc>
                <a:spcPct val="90000"/>
              </a:lnSpc>
              <a:defRPr/>
            </a:pPr>
            <a:r>
              <a:rPr lang="en-US" sz="1600" kern="0" dirty="0" smtClean="0"/>
              <a:t>MSc in product and system design (2013)</a:t>
            </a: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115073"/>
            <a:ext cx="1028700" cy="12338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314" name="Picture 2" descr="C:\thunem-Private\Image and Labels\contact images\Familie\harald_thune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9" y="1115073"/>
            <a:ext cx="987044" cy="123380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109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nb-NO" smtClean="0"/>
              <a:t>Logbook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1463" indent="-271463"/>
            <a:r>
              <a:rPr lang="en-US" smtClean="0"/>
              <a:t>Online system that allows an operator to create entries to log activities and events, such as shift summeries</a:t>
            </a:r>
          </a:p>
          <a:p>
            <a:pPr marL="271463" indent="-271463"/>
            <a:r>
              <a:rPr lang="en-US" smtClean="0"/>
              <a:t>Entries could contain text, images, formulas, attached files…</a:t>
            </a:r>
          </a:p>
          <a:p>
            <a:pPr marL="271463" indent="-271463"/>
            <a:r>
              <a:rPr lang="en-US" smtClean="0"/>
              <a:t>Entries could be attached to one or more logbooks and tags</a:t>
            </a:r>
          </a:p>
          <a:p>
            <a:pPr marL="271463" indent="-271463"/>
            <a:r>
              <a:rPr lang="en-US" smtClean="0"/>
              <a:t>Entries should be easily searchable using different parameters (operators, dates, text strings, tags, logbooks…)</a:t>
            </a:r>
          </a:p>
          <a:p>
            <a:pPr marL="271463" indent="-271463"/>
            <a:r>
              <a:rPr lang="en-US" smtClean="0"/>
              <a:t>Logbook should integrate with the existing control system (CS-Studio)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4E951-C4DC-404A-87C4-647CE792C832}" type="slidenum">
              <a:rPr lang="nb-NO" smtClean="0"/>
              <a:pPr>
                <a:defRPr/>
              </a:pPr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78425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4E951-C4DC-404A-87C4-647CE792C832}" type="slidenum">
              <a:rPr lang="nb-NO" smtClean="0"/>
              <a:pPr>
                <a:defRPr/>
              </a:pPr>
              <a:t>4</a:t>
            </a:fld>
            <a:endParaRPr lang="nb-NO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85" y="1781919"/>
            <a:ext cx="4039300" cy="4311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Arrow Connector 14"/>
          <p:cNvCxnSpPr>
            <a:stCxn id="11269" idx="1"/>
          </p:cNvCxnSpPr>
          <p:nvPr/>
        </p:nvCxnSpPr>
        <p:spPr>
          <a:xfrm flipH="1" flipV="1">
            <a:off x="3995937" y="3726136"/>
            <a:ext cx="864095" cy="674972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65163" y="476672"/>
            <a:ext cx="8132762" cy="112403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nb-NO" smtClean="0"/>
              <a:t>Logbook entry (CS-Studio)</a:t>
            </a:r>
            <a:endParaRPr lang="nb-NO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852936"/>
            <a:ext cx="310762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7648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b-NO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plan</a:t>
            </a:r>
            <a:endParaRPr lang="en-GB" altLang="nb-NO" sz="3600" dirty="0">
              <a:solidFill>
                <a:srgbClr val="4C4D4C"/>
              </a:solidFill>
              <a:latin typeface="Arial"/>
              <a:ea typeface="ヒラギノ角ゴ Pro W3" charset="0"/>
              <a:cs typeface="Arial"/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>
          <a:xfrm>
            <a:off x="665163" y="1916833"/>
            <a:ext cx="7651253" cy="3384376"/>
          </a:xfrm>
        </p:spPr>
        <p:txBody>
          <a:bodyPr/>
          <a:lstStyle/>
          <a:p>
            <a:pPr marL="265113" indent="-287338">
              <a:lnSpc>
                <a:spcPct val="90000"/>
              </a:lnSpc>
              <a:defRPr/>
            </a:pPr>
            <a:r>
              <a:rPr lang="en-US"/>
              <a:t>Requirements elicitation</a:t>
            </a:r>
          </a:p>
          <a:p>
            <a:pPr marL="517725" lvl="1" indent="-287338">
              <a:lnSpc>
                <a:spcPct val="90000"/>
              </a:lnSpc>
              <a:defRPr/>
            </a:pPr>
            <a:r>
              <a:rPr lang="en-US" smtClean="0"/>
              <a:t>Questionnaire</a:t>
            </a:r>
          </a:p>
          <a:p>
            <a:pPr marL="517725" lvl="1" indent="-287338">
              <a:lnSpc>
                <a:spcPct val="90000"/>
              </a:lnSpc>
              <a:defRPr/>
            </a:pPr>
            <a:r>
              <a:rPr lang="en-US" smtClean="0"/>
              <a:t>Survey (interviews)</a:t>
            </a:r>
            <a:endParaRPr lang="en-US"/>
          </a:p>
          <a:p>
            <a:pPr marL="265113" indent="-287338">
              <a:lnSpc>
                <a:spcPct val="90000"/>
              </a:lnSpc>
              <a:defRPr/>
            </a:pPr>
            <a:r>
              <a:rPr lang="en-US" smtClean="0"/>
              <a:t>Requirements specification</a:t>
            </a:r>
          </a:p>
          <a:p>
            <a:pPr marL="265113" indent="-287338">
              <a:lnSpc>
                <a:spcPct val="90000"/>
              </a:lnSpc>
              <a:defRPr/>
            </a:pPr>
            <a:r>
              <a:rPr lang="en-US" smtClean="0"/>
              <a:t>Software selection</a:t>
            </a:r>
          </a:p>
          <a:p>
            <a:pPr marL="265113" indent="-287338">
              <a:lnSpc>
                <a:spcPct val="90000"/>
              </a:lnSpc>
              <a:defRPr/>
            </a:pPr>
            <a:r>
              <a:rPr lang="en-US" smtClean="0"/>
              <a:t>Development plan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499992" y="6491342"/>
            <a:ext cx="216024" cy="1231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24E951-C4DC-404A-87C4-647CE792C832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27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b-N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Risks?</a:t>
            </a:r>
            <a:endParaRPr lang="en-GB" altLang="nb-NO" sz="3600" dirty="0">
              <a:solidFill>
                <a:srgbClr val="4C4D4C"/>
              </a:solidFill>
              <a:latin typeface="Arial"/>
              <a:ea typeface="ヒラギノ角ゴ Pro W3" charset="0"/>
              <a:cs typeface="Arial"/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>
          <a:xfrm>
            <a:off x="665163" y="1916832"/>
            <a:ext cx="7651253" cy="4176463"/>
          </a:xfrm>
        </p:spPr>
        <p:txBody>
          <a:bodyPr/>
          <a:lstStyle/>
          <a:p>
            <a:pPr marL="265113" indent="-287338">
              <a:lnSpc>
                <a:spcPct val="90000"/>
              </a:lnSpc>
              <a:defRPr/>
            </a:pPr>
            <a:r>
              <a:rPr lang="en-US" dirty="0" smtClean="0"/>
              <a:t>Unavailability of essential personnel (ESS, SNS</a:t>
            </a:r>
            <a:r>
              <a:rPr lang="en-US" dirty="0" smtClean="0"/>
              <a:t>)</a:t>
            </a:r>
          </a:p>
          <a:p>
            <a:pPr marL="517725" lvl="1" indent="-287338">
              <a:lnSpc>
                <a:spcPct val="90000"/>
              </a:lnSpc>
              <a:defRPr/>
            </a:pPr>
            <a:r>
              <a:rPr lang="en-US" dirty="0"/>
              <a:t>Operators with experience using </a:t>
            </a:r>
            <a:r>
              <a:rPr lang="en-US" dirty="0" smtClean="0"/>
              <a:t>CS-Studio </a:t>
            </a:r>
            <a:r>
              <a:rPr lang="en-US" dirty="0"/>
              <a:t>(or any similar) digital logbook</a:t>
            </a:r>
          </a:p>
          <a:p>
            <a:pPr marL="265113" indent="-287338">
              <a:lnSpc>
                <a:spcPct val="90000"/>
              </a:lnSpc>
              <a:defRPr/>
            </a:pPr>
            <a:r>
              <a:rPr lang="en-US" dirty="0" smtClean="0"/>
              <a:t>Software challenges (installation of code base…)</a:t>
            </a:r>
            <a:endParaRPr lang="en-US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499992" y="6491342"/>
            <a:ext cx="216024" cy="1231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24E951-C4DC-404A-87C4-647CE792C832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382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HRP-PPT-template-w-ife-base_2005-10-04">
  <a:themeElements>
    <a:clrScheme name="HRP-PPT-template-w-ife-base_2005-10-04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RP-PPT-template-w-ife-base_2005-10-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P-PPT-template-w-ife-base_2005-10-04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P-PPT-template-w-ife-base_2005-10-04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HRP-PPT-template-w-ife-base_2005-10-04">
  <a:themeElements>
    <a:clrScheme name="HRP-PPT-template-w-ife-base_2005-10-04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RP-PPT-template-w-ife-base_2005-10-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P-PPT-template-w-ife-base_2005-10-04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P-PPT-template-w-ife-base_2005-10-04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HRP-PPT-template-w-ife-base_2005-10-04">
  <a:themeElements>
    <a:clrScheme name="HRP-PPT-template-w-ife-base_2005-10-04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RP-PPT-template-w-ife-base_2005-10-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P-PPT-template-w-ife-base_2005-10-04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P-PPT-template-w-ife-base_2005-10-04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7_HRP-PPT-template-w-ife-base_2005-10-04">
  <a:themeElements>
    <a:clrScheme name="HRP-PPT-template-w-ife-base_2005-10-04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RP-PPT-template-w-ife-base_2005-10-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P-PPT-template-w-ife-base_2005-10-04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P-PPT-template-w-ife-base_2005-10-04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HRP-PPT-template-w-ife-base_2005-10-04">
  <a:themeElements>
    <a:clrScheme name="HRP-PPT-template-w-ife-base_2005-10-04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RP-PPT-template-w-ife-base_2005-10-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P-PPT-template-w-ife-base_2005-10-04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P-PPT-template-w-ife-base_2005-10-04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HRP-PPT-template-w-ife-base_2005-10-04">
  <a:themeElements>
    <a:clrScheme name="HRP-PPT-template-w-ife-base_2005-10-04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RP-PPT-template-w-ife-base_2005-10-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P-PPT-template-w-ife-base_2005-10-04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P-PPT-template-w-ife-base_2005-10-04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P-PPT-template-w-ife-base_2005-10-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IFE2014">
  <a:themeElements>
    <a:clrScheme name="GIEK">
      <a:dk1>
        <a:srgbClr val="5A0B28"/>
      </a:dk1>
      <a:lt1>
        <a:srgbClr val="C84418"/>
      </a:lt1>
      <a:dk2>
        <a:srgbClr val="F49734"/>
      </a:dk2>
      <a:lt2>
        <a:srgbClr val="004991"/>
      </a:lt2>
      <a:accent1>
        <a:srgbClr val="0B8EC8"/>
      </a:accent1>
      <a:accent2>
        <a:srgbClr val="009CB6"/>
      </a:accent2>
      <a:accent3>
        <a:srgbClr val="398025"/>
      </a:accent3>
      <a:accent4>
        <a:srgbClr val="BEB600"/>
      </a:accent4>
      <a:accent5>
        <a:srgbClr val="683B47"/>
      </a:accent5>
      <a:accent6>
        <a:srgbClr val="C47251"/>
      </a:accent6>
      <a:hlink>
        <a:srgbClr val="EFAC70"/>
      </a:hlink>
      <a:folHlink>
        <a:srgbClr val="14131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>
    <a:extraClrScheme>
      <a:clrScheme name="GIEK 1">
        <a:dk1>
          <a:srgbClr val="000000"/>
        </a:dk1>
        <a:lt1>
          <a:srgbClr val="FFFFFF"/>
        </a:lt1>
        <a:dk2>
          <a:srgbClr val="1B4385"/>
        </a:dk2>
        <a:lt2>
          <a:srgbClr val="6B5B49"/>
        </a:lt2>
        <a:accent1>
          <a:srgbClr val="0B8EC8"/>
        </a:accent1>
        <a:accent2>
          <a:srgbClr val="7E9144"/>
        </a:accent2>
        <a:accent3>
          <a:srgbClr val="FFFFFF"/>
        </a:accent3>
        <a:accent4>
          <a:srgbClr val="000000"/>
        </a:accent4>
        <a:accent5>
          <a:srgbClr val="AAC6E0"/>
        </a:accent5>
        <a:accent6>
          <a:srgbClr val="72833D"/>
        </a:accent6>
        <a:hlink>
          <a:srgbClr val="A4072D"/>
        </a:hlink>
        <a:folHlink>
          <a:srgbClr val="8DA7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IFE2014">
  <a:themeElements>
    <a:clrScheme name="GIEK">
      <a:dk1>
        <a:srgbClr val="5A0B28"/>
      </a:dk1>
      <a:lt1>
        <a:srgbClr val="C84418"/>
      </a:lt1>
      <a:dk2>
        <a:srgbClr val="F49734"/>
      </a:dk2>
      <a:lt2>
        <a:srgbClr val="004991"/>
      </a:lt2>
      <a:accent1>
        <a:srgbClr val="0B8EC8"/>
      </a:accent1>
      <a:accent2>
        <a:srgbClr val="009CB6"/>
      </a:accent2>
      <a:accent3>
        <a:srgbClr val="398025"/>
      </a:accent3>
      <a:accent4>
        <a:srgbClr val="BEB600"/>
      </a:accent4>
      <a:accent5>
        <a:srgbClr val="683B47"/>
      </a:accent5>
      <a:accent6>
        <a:srgbClr val="C47251"/>
      </a:accent6>
      <a:hlink>
        <a:srgbClr val="EFAC70"/>
      </a:hlink>
      <a:folHlink>
        <a:srgbClr val="14131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>
    <a:extraClrScheme>
      <a:clrScheme name="GIEK 1">
        <a:dk1>
          <a:srgbClr val="000000"/>
        </a:dk1>
        <a:lt1>
          <a:srgbClr val="FFFFFF"/>
        </a:lt1>
        <a:dk2>
          <a:srgbClr val="1B4385"/>
        </a:dk2>
        <a:lt2>
          <a:srgbClr val="6B5B49"/>
        </a:lt2>
        <a:accent1>
          <a:srgbClr val="0B8EC8"/>
        </a:accent1>
        <a:accent2>
          <a:srgbClr val="7E9144"/>
        </a:accent2>
        <a:accent3>
          <a:srgbClr val="FFFFFF"/>
        </a:accent3>
        <a:accent4>
          <a:srgbClr val="000000"/>
        </a:accent4>
        <a:accent5>
          <a:srgbClr val="AAC6E0"/>
        </a:accent5>
        <a:accent6>
          <a:srgbClr val="72833D"/>
        </a:accent6>
        <a:hlink>
          <a:srgbClr val="A4072D"/>
        </a:hlink>
        <a:folHlink>
          <a:srgbClr val="8DA7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6744</TotalTime>
  <Words>234</Words>
  <Application>Microsoft Office PowerPoint</Application>
  <PresentationFormat>On-screen Show (4:3)</PresentationFormat>
  <Paragraphs>52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8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2_HRP-PPT-template-w-ife-base_2005-10-04</vt:lpstr>
      <vt:lpstr>3_HRP-PPT-template-w-ife-base_2005-10-04</vt:lpstr>
      <vt:lpstr>4_HRP-PPT-template-w-ife-base_2005-10-04</vt:lpstr>
      <vt:lpstr>17_HRP-PPT-template-w-ife-base_2005-10-04</vt:lpstr>
      <vt:lpstr>5_HRP-PPT-template-w-ife-base_2005-10-04</vt:lpstr>
      <vt:lpstr>HRP-PPT-template-w-ife-base_2005-10-04</vt:lpstr>
      <vt:lpstr>IFE2014</vt:lpstr>
      <vt:lpstr>1_IFE2014</vt:lpstr>
      <vt:lpstr>Designer Drawing</vt:lpstr>
      <vt:lpstr>Logbook Kick-off in Lund, 17th Oct 2016</vt:lpstr>
      <vt:lpstr>Project team</vt:lpstr>
      <vt:lpstr>Logbook</vt:lpstr>
      <vt:lpstr>Logbook entry (CS-Studio)</vt:lpstr>
      <vt:lpstr>Project plan</vt:lpstr>
      <vt:lpstr>Risks?</vt:lpstr>
    </vt:vector>
  </TitlesOfParts>
  <Company>Institutt for energiteknikk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Related Activities in Norway</dc:title>
  <dc:creator>install</dc:creator>
  <cp:lastModifiedBy>Harald P-J Thunem</cp:lastModifiedBy>
  <cp:revision>531</cp:revision>
  <cp:lastPrinted>2016-08-02T09:27:02Z</cp:lastPrinted>
  <dcterms:created xsi:type="dcterms:W3CDTF">2005-04-15T13:28:19Z</dcterms:created>
  <dcterms:modified xsi:type="dcterms:W3CDTF">2016-10-15T18:12:22Z</dcterms:modified>
</cp:coreProperties>
</file>