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259" r:id="rId2"/>
    <p:sldId id="296" r:id="rId3"/>
    <p:sldId id="298" r:id="rId4"/>
    <p:sldId id="299" r:id="rId5"/>
  </p:sldIdLst>
  <p:sldSz cx="9144000" cy="5143500" type="screen16x9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776">
          <p15:clr>
            <a:srgbClr val="A4A3A4"/>
          </p15:clr>
        </p15:guide>
        <p15:guide id="4" orient="horz" pos="63">
          <p15:clr>
            <a:srgbClr val="A4A3A4"/>
          </p15:clr>
        </p15:guide>
        <p15:guide id="5" pos="38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2AA1E"/>
    <a:srgbClr val="82AF19"/>
    <a:srgbClr val="485156"/>
    <a:srgbClr val="82B819"/>
    <a:srgbClr val="82B80F"/>
    <a:srgbClr val="8AB80F"/>
    <a:srgbClr val="8AB805"/>
    <a:srgbClr val="7D0046"/>
    <a:srgbClr val="9B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77170"/>
  </p:normalViewPr>
  <p:slideViewPr>
    <p:cSldViewPr snapToGrid="0" snapToObjects="1">
      <p:cViewPr>
        <p:scale>
          <a:sx n="115" d="100"/>
          <a:sy n="115" d="100"/>
        </p:scale>
        <p:origin x="2560" y="752"/>
      </p:cViewPr>
      <p:guideLst>
        <p:guide orient="horz" pos="1620"/>
        <p:guide pos="2880"/>
        <p:guide pos="2776"/>
        <p:guide orient="horz" pos="63"/>
        <p:guide pos="38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8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373C-62F2-E542-A31B-D414FBBD2CE2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329FE-1567-AC46-B510-35DD9DCF628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53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5BDF-3F42-4B44-9926-2C470335BF83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60E1A-7BE3-3D46-9629-02100BF9516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10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Python</a:t>
            </a:r>
          </a:p>
          <a:p>
            <a:r>
              <a:rPr lang="en-GB" dirty="0" smtClean="0"/>
              <a:t>2-3 problems </a:t>
            </a:r>
          </a:p>
          <a:p>
            <a:r>
              <a:rPr lang="en-GB" dirty="0" smtClean="0"/>
              <a:t>Change seats at 8</a:t>
            </a:r>
            <a:r>
              <a:rPr lang="en-GB" baseline="0" dirty="0" smtClean="0"/>
              <a:t> minute intervals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60E1A-7BE3-3D46-9629-02100BF9516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67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2-3 people at each computer</a:t>
            </a:r>
          </a:p>
          <a:p>
            <a:endParaRPr lang="en-GB" dirty="0" smtClean="0"/>
          </a:p>
          <a:p>
            <a:r>
              <a:rPr lang="en-GB" dirty="0" smtClean="0"/>
              <a:t>Now, after this wonderful practise </a:t>
            </a:r>
            <a:r>
              <a:rPr lang="mr-IN" dirty="0" smtClean="0"/>
              <a:t>–</a:t>
            </a:r>
            <a:r>
              <a:rPr lang="en-GB" dirty="0" smtClean="0"/>
              <a:t> pick some code from some </a:t>
            </a:r>
            <a:br>
              <a:rPr lang="en-GB" dirty="0" smtClean="0"/>
            </a:br>
            <a:r>
              <a:rPr lang="en-GB" dirty="0" smtClean="0"/>
              <a:t>repository to look at, investigate, improve, document, </a:t>
            </a:r>
            <a:r>
              <a:rPr lang="mr-IN" dirty="0" smtClean="0"/>
              <a:t>…</a:t>
            </a:r>
            <a:r>
              <a:rPr lang="en-US" dirty="0" smtClean="0"/>
              <a:t> with someone else.</a:t>
            </a:r>
          </a:p>
          <a:p>
            <a:endParaRPr lang="en-US" dirty="0" smtClean="0"/>
          </a:p>
          <a:p>
            <a:r>
              <a:rPr lang="en-US" dirty="0" smtClean="0"/>
              <a:t>It can be your own code that you want a second opinion on or code you want to learn about.</a:t>
            </a:r>
            <a:br>
              <a:rPr lang="en-US" dirty="0" smtClean="0"/>
            </a:br>
            <a:r>
              <a:rPr lang="en-US" dirty="0" smtClean="0"/>
              <a:t>Ideally people from different facilities should team up to spread knowledge.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60E1A-7BE3-3D46-9629-02100BF9516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34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1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lede 21" descr="16g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485156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slide </a:t>
            </a:r>
            <a:r>
              <a:rPr lang="da-DK" dirty="0" err="1"/>
              <a:t>title</a:t>
            </a:r>
            <a:r>
              <a:rPr lang="da-DK" dirty="0"/>
              <a:t> and </a:t>
            </a:r>
            <a:r>
              <a:rPr lang="da-DK" dirty="0" err="1"/>
              <a:t>second</a:t>
            </a:r>
            <a:r>
              <a:rPr lang="da-DK" dirty="0"/>
              <a:t> line of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493095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subtitlte</a:t>
            </a:r>
            <a:endParaRPr lang="da-DK" dirty="0"/>
          </a:p>
        </p:txBody>
      </p:sp>
      <p:sp>
        <p:nvSpPr>
          <p:cNvPr id="17" name="Pladsholder til billede 16"/>
          <p:cNvSpPr>
            <a:spLocks noGrp="1"/>
          </p:cNvSpPr>
          <p:nvPr>
            <p:ph type="pic" sz="quarter" idx="13" hasCustomPrompt="1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rgbClr val="485156"/>
                </a:solidFill>
              </a:defRPr>
            </a:lvl1pPr>
          </a:lstStyle>
          <a:p>
            <a:r>
              <a:rPr lang="da-DK" dirty="0"/>
              <a:t>Drag </a:t>
            </a:r>
            <a:r>
              <a:rPr lang="da-DK" dirty="0" err="1"/>
              <a:t>picture</a:t>
            </a:r>
            <a:r>
              <a:rPr lang="da-DK" dirty="0"/>
              <a:t> or </a:t>
            </a:r>
            <a:r>
              <a:rPr lang="da-DK" dirty="0" err="1"/>
              <a:t>click</a:t>
            </a:r>
            <a:r>
              <a:rPr lang="da-DK" dirty="0"/>
              <a:t> on </a:t>
            </a:r>
            <a:r>
              <a:rPr lang="da-DK" dirty="0" err="1"/>
              <a:t>icon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photo</a:t>
            </a:r>
            <a:endParaRPr lang="da-DK" dirty="0"/>
          </a:p>
        </p:txBody>
      </p:sp>
      <p:pic>
        <p:nvPicPr>
          <p:cNvPr id="11" name="Billede 10" descr="euFl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3" y="4723510"/>
            <a:ext cx="264706" cy="180000"/>
          </a:xfrm>
          <a:prstGeom prst="rect">
            <a:avLst/>
          </a:prstGeom>
        </p:spPr>
      </p:pic>
      <p:sp>
        <p:nvSpPr>
          <p:cNvPr id="12" name="Tekstfelt 11"/>
          <p:cNvSpPr txBox="1"/>
          <p:nvPr userDrawn="1"/>
        </p:nvSpPr>
        <p:spPr>
          <a:xfrm>
            <a:off x="602961" y="4689845"/>
            <a:ext cx="25053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BrightnESS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by the European Union Framework Programme for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Research and Innovation Horizon 2020, under grant agreement 676548</a:t>
            </a:r>
          </a:p>
          <a:p>
            <a:endParaRPr lang="da-DK" sz="550" dirty="0">
              <a:solidFill>
                <a:srgbClr val="4851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1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6300" y="861616"/>
            <a:ext cx="776774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slide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1006300" y="1697039"/>
            <a:ext cx="7767742" cy="2808685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  <a:p>
            <a:pPr lvl="1"/>
            <a:r>
              <a:rPr lang="da-DK" dirty="0"/>
              <a:t>First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82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-1" y="0"/>
            <a:ext cx="9144001" cy="825142"/>
          </a:xfrm>
          <a:prstGeom prst="rect">
            <a:avLst/>
          </a:prstGeom>
          <a:solidFill>
            <a:srgbClr val="0094CA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defTabSz="482163">
              <a:defRPr sz="2400">
                <a:solidFill>
                  <a:srgbClr val="0094CA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66"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98238" y="-152976"/>
            <a:ext cx="7139138" cy="1131093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482163">
              <a:defRPr sz="232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half" idx="1"/>
          </p:nvPr>
        </p:nvSpPr>
        <p:spPr>
          <a:xfrm>
            <a:off x="457199" y="1200150"/>
            <a:ext cx="4038601" cy="394335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245386" indent="-245386" defTabSz="482163">
              <a:spcBef>
                <a:spcPts val="316"/>
              </a:spcBef>
              <a:buSzPct val="100000"/>
              <a:buFont typeface="Arial"/>
              <a:defRPr sz="2004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9652" indent="-238570" defTabSz="482163">
              <a:spcBef>
                <a:spcPts val="316"/>
              </a:spcBef>
              <a:buSzPct val="100000"/>
              <a:buFont typeface="Arial"/>
              <a:buChar char="–"/>
              <a:defRPr sz="2004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11190" indent="-229027" defTabSz="482163">
              <a:spcBef>
                <a:spcPts val="316"/>
              </a:spcBef>
              <a:buSzPct val="100000"/>
              <a:buFont typeface="Arial"/>
              <a:defRPr sz="2004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77720" indent="-254475" defTabSz="482163">
              <a:spcBef>
                <a:spcPts val="316"/>
              </a:spcBef>
              <a:buSzPct val="100000"/>
              <a:buFont typeface="Arial"/>
              <a:buChar char="–"/>
              <a:defRPr sz="2004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18801" indent="-254475" defTabSz="482163">
              <a:spcBef>
                <a:spcPts val="316"/>
              </a:spcBef>
              <a:buSzPct val="100000"/>
              <a:buFont typeface="Arial"/>
              <a:buChar char="»"/>
              <a:defRPr sz="2004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6553200" y="4806270"/>
            <a:ext cx="2133600" cy="195829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482163">
              <a:defRPr sz="84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1" name="image1.png" descr="ESS-vit-logg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8943" y="139755"/>
            <a:ext cx="1359827" cy="54563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766205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2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5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C99C-C17F-0247-AD48-9BD861AA6815}" type="datetimeFigureOut">
              <a:rPr lang="da-DK" smtClean="0"/>
              <a:t>27/01/2017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0D9F-E2C0-6343-AB13-5EC8705A22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lede 13" descr="bl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600" y="379128"/>
            <a:ext cx="114604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1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tiff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4" Type="http://schemas.openxmlformats.org/officeDocument/2006/relationships/image" Target="../media/image6.emf"/><Relationship Id="rId5" Type="http://schemas.openxmlformats.org/officeDocument/2006/relationships/image" Target="../media/image7.tif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7700" y="1657354"/>
            <a:ext cx="6017102" cy="1102519"/>
          </a:xfrm>
        </p:spPr>
        <p:txBody>
          <a:bodyPr>
            <a:normAutofit/>
          </a:bodyPr>
          <a:lstStyle/>
          <a:p>
            <a:r>
              <a:rPr lang="en-GB" dirty="0" smtClean="0"/>
              <a:t>Cyber Dojo and Code Reviews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06300" y="3093668"/>
            <a:ext cx="4930950" cy="984620"/>
          </a:xfrm>
        </p:spPr>
        <p:txBody>
          <a:bodyPr/>
          <a:lstStyle/>
          <a:p>
            <a:r>
              <a:rPr lang="en-US" dirty="0" smtClean="0"/>
              <a:t>January/February 2017</a:t>
            </a:r>
          </a:p>
          <a:p>
            <a:endParaRPr lang="en-US" dirty="0" smtClean="0"/>
          </a:p>
          <a:p>
            <a:r>
              <a:rPr lang="da-DK" dirty="0" smtClean="0"/>
              <a:t>DMSC, Copenhagen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40071" y="6723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305" y="220280"/>
            <a:ext cx="1183341" cy="6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3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305" y="220280"/>
            <a:ext cx="1183341" cy="636739"/>
          </a:xfrm>
          <a:prstGeom prst="rect">
            <a:avLst/>
          </a:prstGeom>
        </p:spPr>
      </p:pic>
      <p:pic>
        <p:nvPicPr>
          <p:cNvPr id="8" name="Billed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6" y="4893945"/>
            <a:ext cx="292100" cy="2032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Tekstfelt 8"/>
          <p:cNvSpPr txBox="1"/>
          <p:nvPr/>
        </p:nvSpPr>
        <p:spPr>
          <a:xfrm>
            <a:off x="763538" y="4893945"/>
            <a:ext cx="5216475" cy="2495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en-GB" sz="650" dirty="0" err="1">
                <a:effectLst/>
                <a:latin typeface="Calibri" charset="0"/>
                <a:ea typeface="Times New Roman" charset="0"/>
                <a:cs typeface="Times New Roman" charset="0"/>
              </a:rPr>
              <a:t>BrightnESS</a:t>
            </a:r>
            <a:r>
              <a:rPr lang="en-GB" sz="650" dirty="0">
                <a:effectLst/>
                <a:latin typeface="Calibri" charset="0"/>
                <a:ea typeface="Times New Roman" charset="0"/>
                <a:cs typeface="Times New Roman" charset="0"/>
              </a:rPr>
              <a:t> is funded by the European Union’s Horizon 2020 research and innovation programme under grant agreement No. 676548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en-US" sz="650" dirty="0">
                <a:effectLst/>
                <a:latin typeface="Calibri" charset="0"/>
                <a:ea typeface="Times New Roman" charset="0"/>
                <a:cs typeface="Times New Roman" charset="0"/>
              </a:rPr>
              <a:t> 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8129" y="626395"/>
            <a:ext cx="77677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F7F7F"/>
                </a:solidFill>
              </a:rPr>
              <a:t>WAT?</a:t>
            </a:r>
            <a:endParaRPr lang="en-GB" b="1" dirty="0">
              <a:solidFill>
                <a:srgbClr val="7F7F7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4938" y="2174487"/>
            <a:ext cx="276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Deliberate Practise</a:t>
            </a:r>
          </a:p>
          <a:p>
            <a:r>
              <a:rPr lang="en-GB" dirty="0" smtClean="0"/>
              <a:t>Test Driven Development</a:t>
            </a:r>
          </a:p>
          <a:p>
            <a:r>
              <a:rPr lang="en-GB" dirty="0" smtClean="0"/>
              <a:t>Pair Programming</a:t>
            </a:r>
          </a:p>
        </p:txBody>
      </p:sp>
    </p:spTree>
    <p:extLst>
      <p:ext uri="{BB962C8B-B14F-4D97-AF65-F5344CB8AC3E}">
        <p14:creationId xmlns:p14="http://schemas.microsoft.com/office/powerpoint/2010/main" val="140416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305" y="220280"/>
            <a:ext cx="1183341" cy="636739"/>
          </a:xfrm>
          <a:prstGeom prst="rect">
            <a:avLst/>
          </a:prstGeom>
        </p:spPr>
      </p:pic>
      <p:pic>
        <p:nvPicPr>
          <p:cNvPr id="8" name="Billed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6" y="4893945"/>
            <a:ext cx="292100" cy="2032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Tekstfelt 8"/>
          <p:cNvSpPr txBox="1"/>
          <p:nvPr/>
        </p:nvSpPr>
        <p:spPr>
          <a:xfrm>
            <a:off x="763538" y="4893945"/>
            <a:ext cx="5216475" cy="2495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en-GB" sz="650" dirty="0" err="1">
                <a:effectLst/>
                <a:latin typeface="Calibri" charset="0"/>
                <a:ea typeface="Times New Roman" charset="0"/>
                <a:cs typeface="Times New Roman" charset="0"/>
              </a:rPr>
              <a:t>BrightnESS</a:t>
            </a:r>
            <a:r>
              <a:rPr lang="en-GB" sz="650" dirty="0">
                <a:effectLst/>
                <a:latin typeface="Calibri" charset="0"/>
                <a:ea typeface="Times New Roman" charset="0"/>
                <a:cs typeface="Times New Roman" charset="0"/>
              </a:rPr>
              <a:t> is funded by the European Union’s Horizon 2020 research and innovation programme under grant agreement No. 676548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en-US" sz="650" dirty="0">
                <a:effectLst/>
                <a:latin typeface="Calibri" charset="0"/>
                <a:ea typeface="Times New Roman" charset="0"/>
                <a:cs typeface="Times New Roman" charset="0"/>
              </a:rPr>
              <a:t> 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8129" y="626395"/>
            <a:ext cx="77677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F7F7F"/>
                </a:solidFill>
              </a:rPr>
              <a:t>WAT?</a:t>
            </a:r>
            <a:endParaRPr lang="en-GB" b="1" dirty="0">
              <a:solidFill>
                <a:srgbClr val="7F7F7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9178" y="2241395"/>
            <a:ext cx="282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</a:t>
            </a:r>
            <a:r>
              <a:rPr lang="en-GB" dirty="0" err="1"/>
              <a:t>www.cyber-dojo.org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732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305" y="220280"/>
            <a:ext cx="1183341" cy="636739"/>
          </a:xfrm>
          <a:prstGeom prst="rect">
            <a:avLst/>
          </a:prstGeom>
        </p:spPr>
      </p:pic>
      <p:pic>
        <p:nvPicPr>
          <p:cNvPr id="8" name="Billed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6" y="4893945"/>
            <a:ext cx="292100" cy="2032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Tekstfelt 8"/>
          <p:cNvSpPr txBox="1"/>
          <p:nvPr/>
        </p:nvSpPr>
        <p:spPr>
          <a:xfrm>
            <a:off x="763538" y="4893945"/>
            <a:ext cx="5216475" cy="2495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en-GB" sz="650" dirty="0" err="1">
                <a:effectLst/>
                <a:latin typeface="Calibri" charset="0"/>
                <a:ea typeface="Times New Roman" charset="0"/>
                <a:cs typeface="Times New Roman" charset="0"/>
              </a:rPr>
              <a:t>BrightnESS</a:t>
            </a:r>
            <a:r>
              <a:rPr lang="en-GB" sz="650" dirty="0">
                <a:effectLst/>
                <a:latin typeface="Calibri" charset="0"/>
                <a:ea typeface="Times New Roman" charset="0"/>
                <a:cs typeface="Times New Roman" charset="0"/>
              </a:rPr>
              <a:t> is funded by the European Union’s Horizon 2020 research and innovation programme under grant agreement No. 676548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en-US" sz="650" dirty="0">
                <a:effectLst/>
                <a:latin typeface="Calibri" charset="0"/>
                <a:ea typeface="Times New Roman" charset="0"/>
                <a:cs typeface="Times New Roman" charset="0"/>
              </a:rPr>
              <a:t> </a:t>
            </a:r>
            <a:endParaRPr sz="1100" dirty="0">
              <a:effectLst/>
              <a:latin typeface="Calibri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8129" y="626395"/>
            <a:ext cx="77677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F7F7F"/>
                </a:solidFill>
              </a:rPr>
              <a:t>Code Reviews</a:t>
            </a:r>
            <a:endParaRPr lang="en-GB" b="1" dirty="0">
              <a:solidFill>
                <a:srgbClr val="7F7F7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966" y="2735245"/>
            <a:ext cx="54272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See them as a way to transfer knowledge and</a:t>
            </a:r>
            <a:br>
              <a:rPr lang="en-GB" sz="2200" dirty="0" smtClean="0"/>
            </a:br>
            <a:r>
              <a:rPr lang="en-GB" sz="2200" dirty="0" smtClean="0"/>
              <a:t> improve the code at the same time.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224" y="1988465"/>
            <a:ext cx="2540000" cy="254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81508" y="4481592"/>
            <a:ext cx="76720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https://</a:t>
            </a:r>
            <a:r>
              <a:rPr lang="en-GB" sz="1600" dirty="0" err="1"/>
              <a:t>blog.scottnonnenberg.com</a:t>
            </a:r>
            <a:r>
              <a:rPr lang="en-GB" sz="1600" dirty="0"/>
              <a:t>/top-ten-pull-request-review-mistakes/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21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41224</TotalTime>
  <Words>125</Words>
  <Application>Microsoft Macintosh PowerPoint</Application>
  <PresentationFormat>On-screen Show (16:9)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Mangal</vt:lpstr>
      <vt:lpstr>Times New Roman</vt:lpstr>
      <vt:lpstr>Arial</vt:lpstr>
      <vt:lpstr>Office Theme</vt:lpstr>
      <vt:lpstr>Cyber Dojo and Code Reviews</vt:lpstr>
      <vt:lpstr>PowerPoint Presentation</vt:lpstr>
      <vt:lpstr>PowerPoint Presentation</vt:lpstr>
      <vt:lpstr>PowerPoint Presentation</vt:lpstr>
    </vt:vector>
  </TitlesOfParts>
  <Manager/>
  <Company>Eckardt ApS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Rasmus Eckardt</dc:creator>
  <cp:keywords/>
  <dc:description/>
  <cp:lastModifiedBy>Microsoft Office User</cp:lastModifiedBy>
  <cp:revision>146</cp:revision>
  <dcterms:created xsi:type="dcterms:W3CDTF">2015-11-24T09:32:31Z</dcterms:created>
  <dcterms:modified xsi:type="dcterms:W3CDTF">2017-01-30T15:09:05Z</dcterms:modified>
  <cp:category/>
</cp:coreProperties>
</file>