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1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1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6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97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2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76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75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2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3172-B8B6-420B-9133-5C609F312494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D2B26-05B0-4234-AC16-5A60ABA7E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/>
              <a:t>External Interfaces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98" y="1449124"/>
            <a:ext cx="3786604" cy="472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39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External risks and mitigation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 example, what happens if:</a:t>
            </a:r>
          </a:p>
          <a:p>
            <a:pPr lvl="1"/>
            <a:r>
              <a:rPr lang="en-GB" dirty="0"/>
              <a:t>Someone pulls the network cable out?</a:t>
            </a:r>
          </a:p>
          <a:p>
            <a:pPr lvl="1"/>
            <a:r>
              <a:rPr lang="en-GB" dirty="0"/>
              <a:t>The file writer becomes sentient?</a:t>
            </a:r>
          </a:p>
          <a:p>
            <a:pPr lvl="1"/>
            <a:r>
              <a:rPr lang="en-GB" dirty="0"/>
              <a:t>…</a:t>
            </a:r>
          </a:p>
          <a:p>
            <a:r>
              <a:rPr lang="en-GB" dirty="0"/>
              <a:t>Somebody may ask us at some point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25615" y="4122841"/>
            <a:ext cx="5200471" cy="2435205"/>
            <a:chOff x="2725615" y="4122841"/>
            <a:chExt cx="5200471" cy="243520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25615" y="4122841"/>
              <a:ext cx="2253323" cy="243520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20778219">
              <a:off x="4652992" y="5002589"/>
              <a:ext cx="327309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Hasta la udder, baby!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85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Outstanding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33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External Interfaces: things to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Experiences of streaming to </a:t>
            </a:r>
            <a:r>
              <a:rPr lang="en-GB" dirty="0" err="1"/>
              <a:t>Mantid</a:t>
            </a:r>
            <a:r>
              <a:rPr lang="en-GB" dirty="0"/>
              <a:t> (Matthew)</a:t>
            </a:r>
          </a:p>
          <a:p>
            <a:r>
              <a:rPr lang="en-GB" dirty="0" err="1"/>
              <a:t>FlatBuffers</a:t>
            </a:r>
            <a:r>
              <a:rPr lang="en-GB" dirty="0"/>
              <a:t> Schemata</a:t>
            </a:r>
          </a:p>
          <a:p>
            <a:r>
              <a:rPr lang="en-GB" dirty="0"/>
              <a:t>Do we need a </a:t>
            </a:r>
            <a:r>
              <a:rPr lang="en-GB" dirty="0" err="1"/>
              <a:t>NeXus</a:t>
            </a:r>
            <a:r>
              <a:rPr lang="en-GB" dirty="0"/>
              <a:t> file reader?</a:t>
            </a:r>
          </a:p>
          <a:p>
            <a:r>
              <a:rPr lang="en-GB" dirty="0"/>
              <a:t>Pulse information</a:t>
            </a:r>
          </a:p>
          <a:p>
            <a:r>
              <a:rPr lang="en-GB" dirty="0"/>
              <a:t>The Experiment Control Program (ECP)</a:t>
            </a:r>
          </a:p>
          <a:p>
            <a:r>
              <a:rPr lang="en-GB" dirty="0"/>
              <a:t>The Configuration Service (Afonso)</a:t>
            </a:r>
          </a:p>
          <a:p>
            <a:r>
              <a:rPr lang="en-GB" dirty="0"/>
              <a:t>External Risks</a:t>
            </a:r>
          </a:p>
          <a:p>
            <a:r>
              <a:rPr lang="en-GB" dirty="0"/>
              <a:t>Any outstanding questions on the board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13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ISIS: data to </a:t>
            </a:r>
            <a:r>
              <a:rPr lang="en-GB" dirty="0" err="1"/>
              <a:t>Mantid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294132" y="1911058"/>
            <a:ext cx="8651366" cy="4460833"/>
            <a:chOff x="294132" y="1911058"/>
            <a:chExt cx="8651366" cy="4460833"/>
          </a:xfrm>
        </p:grpSpPr>
        <p:grpSp>
          <p:nvGrpSpPr>
            <p:cNvPr id="4" name="Group 3"/>
            <p:cNvGrpSpPr/>
            <p:nvPr/>
          </p:nvGrpSpPr>
          <p:grpSpPr>
            <a:xfrm>
              <a:off x="294132" y="1911058"/>
              <a:ext cx="1255776" cy="2989665"/>
              <a:chOff x="330708" y="2587714"/>
              <a:chExt cx="1255776" cy="298966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30708" y="2587714"/>
                <a:ext cx="1255776" cy="113212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Detectors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30708" y="4416090"/>
                <a:ext cx="1255776" cy="116128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SE Data</a:t>
                </a:r>
              </a:p>
              <a:p>
                <a:pPr algn="ctr"/>
                <a:r>
                  <a:rPr lang="en-GB" dirty="0"/>
                  <a:t>(SECI/IBEX)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894713" y="2100548"/>
              <a:ext cx="2560320" cy="2569052"/>
              <a:chOff x="1884426" y="2777204"/>
              <a:chExt cx="2560320" cy="256905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884426" y="2777204"/>
                <a:ext cx="2560320" cy="756444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Data Acquisition Electronics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884426" y="4647215"/>
                <a:ext cx="2560320" cy="699041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SQL Database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884426" y="3740911"/>
                <a:ext cx="2560320" cy="699041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Metadata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799838" y="2732547"/>
              <a:ext cx="1900428" cy="13624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Instrument Control Program</a:t>
              </a:r>
            </a:p>
            <a:p>
              <a:pPr algn="ctr"/>
              <a:r>
                <a:rPr lang="en-GB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(Aggregator)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45070" y="3078765"/>
              <a:ext cx="1900428" cy="66544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NeXus</a:t>
              </a:r>
              <a:r>
                <a:rPr lang="en-GB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File</a:t>
              </a:r>
            </a:p>
          </p:txBody>
        </p:sp>
        <p:cxnSp>
          <p:nvCxnSpPr>
            <p:cNvPr id="13" name="Straight Connector 12"/>
            <p:cNvCxnSpPr>
              <a:stCxn id="5" idx="3"/>
              <a:endCxn id="8" idx="1"/>
            </p:cNvCxnSpPr>
            <p:nvPr/>
          </p:nvCxnSpPr>
          <p:spPr>
            <a:xfrm>
              <a:off x="1549908" y="2477120"/>
              <a:ext cx="344805" cy="165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3"/>
              <a:endCxn id="9" idx="1"/>
            </p:cNvCxnSpPr>
            <p:nvPr/>
          </p:nvCxnSpPr>
          <p:spPr>
            <a:xfrm>
              <a:off x="1549908" y="4320079"/>
              <a:ext cx="344805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1" idx="1"/>
              <a:endCxn id="8" idx="3"/>
            </p:cNvCxnSpPr>
            <p:nvPr/>
          </p:nvCxnSpPr>
          <p:spPr>
            <a:xfrm flipH="1" flipV="1">
              <a:off x="4455033" y="2478770"/>
              <a:ext cx="344805" cy="93500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3"/>
              <a:endCxn id="11" idx="1"/>
            </p:cNvCxnSpPr>
            <p:nvPr/>
          </p:nvCxnSpPr>
          <p:spPr>
            <a:xfrm flipV="1">
              <a:off x="4455033" y="3413775"/>
              <a:ext cx="344805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3"/>
              <a:endCxn id="11" idx="1"/>
            </p:cNvCxnSpPr>
            <p:nvPr/>
          </p:nvCxnSpPr>
          <p:spPr>
            <a:xfrm flipV="1">
              <a:off x="4455033" y="3413775"/>
              <a:ext cx="344805" cy="90630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3"/>
              <a:endCxn id="12" idx="1"/>
            </p:cNvCxnSpPr>
            <p:nvPr/>
          </p:nvCxnSpPr>
          <p:spPr>
            <a:xfrm flipV="1">
              <a:off x="6700266" y="3411490"/>
              <a:ext cx="344804" cy="22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5610415" y="4669600"/>
              <a:ext cx="1900428" cy="6654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Kafka</a:t>
              </a:r>
            </a:p>
          </p:txBody>
        </p:sp>
        <p:cxnSp>
          <p:nvCxnSpPr>
            <p:cNvPr id="20" name="Straight Connector 108"/>
            <p:cNvCxnSpPr>
              <a:stCxn id="11" idx="2"/>
              <a:endCxn id="19" idx="0"/>
            </p:cNvCxnSpPr>
            <p:nvPr/>
          </p:nvCxnSpPr>
          <p:spPr>
            <a:xfrm rot="16200000" flipH="1">
              <a:off x="5868042" y="3977012"/>
              <a:ext cx="574597" cy="810577"/>
            </a:xfrm>
            <a:prstGeom prst="bentConnector3">
              <a:avLst>
                <a:gd name="adj1" fmla="val 50000"/>
              </a:avLst>
            </a:prstGeom>
            <a:ln w="130175" cmpd="tri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610415" y="5706442"/>
              <a:ext cx="1900428" cy="66544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Mantid</a:t>
              </a:r>
              <a:endParaRPr lang="en-GB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8" name="Straight Connector 27"/>
            <p:cNvCxnSpPr>
              <a:stCxn id="19" idx="2"/>
              <a:endCxn id="27" idx="0"/>
            </p:cNvCxnSpPr>
            <p:nvPr/>
          </p:nvCxnSpPr>
          <p:spPr>
            <a:xfrm>
              <a:off x="6560629" y="5335049"/>
              <a:ext cx="0" cy="37139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76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FlatBuffers</a:t>
            </a:r>
            <a:r>
              <a:rPr lang="en-GB" dirty="0"/>
              <a:t> Schemata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Could </a:t>
            </a:r>
            <a:r>
              <a:rPr lang="en-GB" dirty="0"/>
              <a:t>be considered as the “APIs” for the various parts of the pipeline</a:t>
            </a:r>
          </a:p>
          <a:p>
            <a:pPr lvl="1"/>
            <a:r>
              <a:rPr lang="en-GB" dirty="0"/>
              <a:t>Should we treat it as such? For example: should changes have to go through “change control”?</a:t>
            </a:r>
          </a:p>
          <a:p>
            <a:r>
              <a:rPr lang="en-GB" dirty="0"/>
              <a:t>Should the schema have its own repository?</a:t>
            </a:r>
          </a:p>
          <a:p>
            <a:pPr lvl="1"/>
            <a:r>
              <a:rPr lang="en-GB" dirty="0"/>
              <a:t>Use like a Git submodule?</a:t>
            </a:r>
          </a:p>
        </p:txBody>
      </p:sp>
    </p:spTree>
    <p:extLst>
      <p:ext uri="{BB962C8B-B14F-4D97-AF65-F5344CB8AC3E}">
        <p14:creationId xmlns:p14="http://schemas.microsoft.com/office/powerpoint/2010/main" val="287030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FlatBuffers</a:t>
            </a:r>
            <a:r>
              <a:rPr lang="en-GB" dirty="0"/>
              <a:t> Schemata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we come up with a common schema for all?</a:t>
            </a:r>
          </a:p>
          <a:p>
            <a:pPr lvl="1"/>
            <a:r>
              <a:rPr lang="en-GB" dirty="0"/>
              <a:t>epics-forwarder – no reason to differ across facilities?</a:t>
            </a:r>
          </a:p>
          <a:p>
            <a:pPr lvl="1"/>
            <a:r>
              <a:rPr lang="en-GB" dirty="0"/>
              <a:t>Event data – I don’t know</a:t>
            </a:r>
          </a:p>
          <a:p>
            <a:pPr lvl="2"/>
            <a:r>
              <a:rPr lang="en-GB" dirty="0"/>
              <a:t>Would it be possible to have a common core with facility specific stuff added?</a:t>
            </a:r>
          </a:p>
          <a:p>
            <a:pPr lvl="1"/>
            <a:r>
              <a:rPr lang="en-GB" dirty="0"/>
              <a:t>Metadata?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Would it help to look at what </a:t>
            </a:r>
            <a:r>
              <a:rPr lang="en-GB" dirty="0" err="1"/>
              <a:t>NeXus</a:t>
            </a:r>
            <a:r>
              <a:rPr lang="en-GB" dirty="0"/>
              <a:t> does?</a:t>
            </a:r>
          </a:p>
        </p:txBody>
      </p:sp>
    </p:spTree>
    <p:extLst>
      <p:ext uri="{BB962C8B-B14F-4D97-AF65-F5344CB8AC3E}">
        <p14:creationId xmlns:p14="http://schemas.microsoft.com/office/powerpoint/2010/main" val="362282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Do we need a </a:t>
            </a:r>
            <a:r>
              <a:rPr lang="en-GB" dirty="0" err="1"/>
              <a:t>NeXus</a:t>
            </a:r>
            <a:r>
              <a:rPr lang="en-GB" dirty="0"/>
              <a:t> file reader?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i="1" dirty="0"/>
              <a:t>Of course we do! For reading the files</a:t>
            </a:r>
          </a:p>
          <a:p>
            <a:r>
              <a:rPr lang="en-GB" dirty="0"/>
              <a:t>Are you sure?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i="1" dirty="0"/>
              <a:t>Yes, but… wait, is this a trick question?</a:t>
            </a:r>
          </a:p>
          <a:p>
            <a:r>
              <a:rPr lang="en-GB" dirty="0"/>
              <a:t>I don’t know, is it?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973391" y="3411414"/>
            <a:ext cx="5714406" cy="2831123"/>
            <a:chOff x="2973391" y="3411414"/>
            <a:chExt cx="5714406" cy="283112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3391" y="3411414"/>
              <a:ext cx="2269780" cy="283112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20778219">
              <a:off x="5414703" y="4492671"/>
              <a:ext cx="32730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err="1"/>
                <a:t>Aaaaaahhhhhh</a:t>
              </a:r>
              <a:r>
                <a:rPr lang="en-GB" sz="3200" dirty="0"/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693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Pulse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will things like the proton charge per pulse be delivered?</a:t>
            </a:r>
          </a:p>
          <a:p>
            <a:pPr lvl="1"/>
            <a:r>
              <a:rPr lang="en-GB" dirty="0"/>
              <a:t>For example: at ISIS it comes through the data acquisition electronics</a:t>
            </a:r>
          </a:p>
          <a:p>
            <a:r>
              <a:rPr lang="en-GB" dirty="0"/>
              <a:t>Will it come from ICS via EPICS?</a:t>
            </a:r>
          </a:p>
        </p:txBody>
      </p:sp>
    </p:spTree>
    <p:extLst>
      <p:ext uri="{BB962C8B-B14F-4D97-AF65-F5344CB8AC3E}">
        <p14:creationId xmlns:p14="http://schemas.microsoft.com/office/powerpoint/2010/main" val="139734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ECP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has been mentioned a few times already, but are there any:</a:t>
            </a:r>
          </a:p>
          <a:p>
            <a:pPr lvl="1"/>
            <a:r>
              <a:rPr lang="en-GB" dirty="0"/>
              <a:t>Any news?</a:t>
            </a:r>
          </a:p>
          <a:p>
            <a:pPr lvl="1"/>
            <a:r>
              <a:rPr lang="en-GB" dirty="0"/>
              <a:t>Questions we need answering?</a:t>
            </a:r>
          </a:p>
        </p:txBody>
      </p:sp>
    </p:spTree>
    <p:extLst>
      <p:ext uri="{BB962C8B-B14F-4D97-AF65-F5344CB8AC3E}">
        <p14:creationId xmlns:p14="http://schemas.microsoft.com/office/powerpoint/2010/main" val="256419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Configuration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07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329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External Interfaces</vt:lpstr>
      <vt:lpstr>External Interfaces: things to discuss</vt:lpstr>
      <vt:lpstr>ISIS: data to Mantid</vt:lpstr>
      <vt:lpstr>FlatBuffers Schemata I</vt:lpstr>
      <vt:lpstr>FlatBuffers Schemata II</vt:lpstr>
      <vt:lpstr>Do we need a NeXus file reader?</vt:lpstr>
      <vt:lpstr>Pulse information</vt:lpstr>
      <vt:lpstr>The ECP</vt:lpstr>
      <vt:lpstr>The Configuration Service</vt:lpstr>
      <vt:lpstr>External risks and mitigation</vt:lpstr>
      <vt:lpstr>Outstanding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Interfaces</dc:title>
  <dc:creator>Matt Clarke</dc:creator>
  <cp:lastModifiedBy>Matt Clarke</cp:lastModifiedBy>
  <cp:revision>15</cp:revision>
  <dcterms:created xsi:type="dcterms:W3CDTF">2017-02-01T18:57:04Z</dcterms:created>
  <dcterms:modified xsi:type="dcterms:W3CDTF">2017-02-02T08:05:41Z</dcterms:modified>
</cp:coreProperties>
</file>