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76" autoAdjust="0"/>
  </p:normalViewPr>
  <p:slideViewPr>
    <p:cSldViewPr>
      <p:cViewPr varScale="1">
        <p:scale>
          <a:sx n="81" d="100"/>
          <a:sy n="81" d="100"/>
        </p:scale>
        <p:origin x="-15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09/11/16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09/11/16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09/11/16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09/11/16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09/11/16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09/11/16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hess.esss.lu.se/" TargetMode="External"/><Relationship Id="rId3" Type="http://schemas.openxmlformats.org/officeDocument/2006/relationships/hyperlink" Target="https://ess-ics.atlassian.net/wiki/display/BDS/Gamma+Block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4000" dirty="0" smtClean="0"/>
              <a:t>Gamma </a:t>
            </a:r>
            <a:r>
              <a:rPr lang="sv-SE" sz="4000" dirty="0" err="1" smtClean="0"/>
              <a:t>Blockers</a:t>
            </a:r>
            <a:r>
              <a:rPr lang="sv-SE" sz="4000" dirty="0" smtClean="0"/>
              <a:t> Kick-off Meeting</a:t>
            </a:r>
            <a:br>
              <a:rPr lang="sv-SE" sz="4000" dirty="0" smtClean="0"/>
            </a:br>
            <a:r>
              <a:rPr lang="sv-SE" sz="4000" dirty="0"/>
              <a:t>Communication and Data Management </a:t>
            </a:r>
            <a:r>
              <a:rPr lang="sv-SE" sz="4000" dirty="0" smtClean="0"/>
              <a:t>Plan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err="1" smtClean="0">
                <a:solidFill>
                  <a:schemeClr val="bg1"/>
                </a:solidFill>
              </a:rPr>
              <a:t>Iñigo</a:t>
            </a:r>
            <a:r>
              <a:rPr lang="sv-SE" sz="2000" dirty="0" smtClean="0">
                <a:solidFill>
                  <a:schemeClr val="bg1"/>
                </a:solidFill>
              </a:rPr>
              <a:t> Alonso</a:t>
            </a:r>
          </a:p>
          <a:p>
            <a:r>
              <a:rPr lang="sv-SE" sz="2000" dirty="0" err="1" smtClean="0">
                <a:solidFill>
                  <a:schemeClr val="bg1"/>
                </a:solidFill>
              </a:rPr>
              <a:t>Linac</a:t>
            </a:r>
            <a:r>
              <a:rPr lang="sv-SE" sz="2000" dirty="0" smtClean="0">
                <a:solidFill>
                  <a:schemeClr val="bg1"/>
                </a:solidFill>
              </a:rPr>
              <a:t> Integration </a:t>
            </a:r>
            <a:r>
              <a:rPr lang="sv-SE" sz="2000" dirty="0" err="1" smtClean="0">
                <a:solidFill>
                  <a:schemeClr val="bg1"/>
                </a:solidFill>
              </a:rPr>
              <a:t>Section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9 November 2016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Plan</a:t>
            </a:r>
          </a:p>
          <a:p>
            <a:pPr lvl="1"/>
            <a:r>
              <a:rPr lang="en-US" dirty="0" smtClean="0"/>
              <a:t>Channel, </a:t>
            </a:r>
            <a:r>
              <a:rPr lang="en-US" dirty="0"/>
              <a:t>Frequency, </a:t>
            </a:r>
            <a:r>
              <a:rPr lang="en-US" dirty="0" smtClean="0"/>
              <a:t>Stakeholders</a:t>
            </a:r>
            <a:r>
              <a:rPr lang="is-IS" dirty="0" smtClean="0"/>
              <a:t>…</a:t>
            </a:r>
            <a:endParaRPr lang="en-US" dirty="0"/>
          </a:p>
          <a:p>
            <a:r>
              <a:rPr lang="en-US" dirty="0" smtClean="0"/>
              <a:t>Document </a:t>
            </a:r>
            <a:r>
              <a:rPr lang="en-US" dirty="0"/>
              <a:t>Exchange </a:t>
            </a:r>
            <a:r>
              <a:rPr lang="en-US" dirty="0" smtClean="0"/>
              <a:t>and Storage</a:t>
            </a:r>
          </a:p>
          <a:p>
            <a:pPr lvl="1"/>
            <a:r>
              <a:rPr lang="en-US" dirty="0" smtClean="0"/>
              <a:t>Wiki and </a:t>
            </a:r>
            <a:r>
              <a:rPr lang="en-US" dirty="0" smtClean="0"/>
              <a:t>CHESS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861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Plan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316780"/>
              </p:ext>
            </p:extLst>
          </p:nvPr>
        </p:nvGraphicFramePr>
        <p:xfrm>
          <a:off x="457200" y="1600200"/>
          <a:ext cx="8229600" cy="3535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Stakeholder audience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Communication </a:t>
                      </a:r>
                      <a:r>
                        <a:rPr lang="en-US" sz="1400" dirty="0" err="1" smtClean="0"/>
                        <a:t>objetives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Message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Responsibility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ESS 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Information</a:t>
                      </a:r>
                    </a:p>
                    <a:p>
                      <a:r>
                        <a:rPr lang="en-US" sz="1400" dirty="0" smtClean="0"/>
                        <a:t>Action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</a:t>
                      </a:r>
                      <a:r>
                        <a:rPr lang="en-US" sz="1400" baseline="0" dirty="0" smtClean="0"/>
                        <a:t> Report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Skype and Email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Monthly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NCBJ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team members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Discussion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Any information that</a:t>
                      </a:r>
                      <a:r>
                        <a:rPr lang="en-US" sz="1400" baseline="0" dirty="0" smtClean="0"/>
                        <a:t> needs to be shared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Skype</a:t>
                      </a:r>
                      <a:r>
                        <a:rPr lang="en-US" sz="1400" baseline="0" dirty="0" smtClean="0"/>
                        <a:t> or </a:t>
                      </a:r>
                      <a:r>
                        <a:rPr lang="en-US" sz="1400" dirty="0" smtClean="0"/>
                        <a:t>Email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required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Any team member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team members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Meeting minutes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Wiki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 required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Organizer of the meeting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Review committee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Review and Approval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 reviews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Meeting at</a:t>
                      </a:r>
                      <a:r>
                        <a:rPr lang="en-US" sz="1400" baseline="0" dirty="0" smtClean="0"/>
                        <a:t> 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According to project schedule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 ESS ERIC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team members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Project review reports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After the review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Review leader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654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Exchange and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CHESS</a:t>
            </a:r>
          </a:p>
          <a:p>
            <a:pPr lvl="1"/>
            <a:r>
              <a:rPr lang="en-US" dirty="0" smtClean="0"/>
              <a:t>For all the Controlled Documents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://chess.esss.lu.se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Wiki (Confluence)</a:t>
            </a:r>
          </a:p>
          <a:p>
            <a:pPr lvl="1"/>
            <a:r>
              <a:rPr lang="en-US" dirty="0" smtClean="0"/>
              <a:t>Work in progress, meeting minutes, discussions</a:t>
            </a:r>
            <a:r>
              <a:rPr lang="is-IS" dirty="0" smtClean="0"/>
              <a:t>…</a:t>
            </a:r>
          </a:p>
          <a:p>
            <a:pPr lvl="1"/>
            <a:r>
              <a:rPr lang="en-US" dirty="0">
                <a:hlinkClick r:id="rId3"/>
              </a:rPr>
              <a:t>https://ess-ics.atlassian.net/wiki/display/BDS/Gamma+</a:t>
            </a:r>
            <a:r>
              <a:rPr lang="en-US" dirty="0" smtClean="0">
                <a:hlinkClick r:id="rId3"/>
              </a:rPr>
              <a:t>Blockers</a:t>
            </a:r>
            <a:endParaRPr lang="en-US" dirty="0" smtClean="0"/>
          </a:p>
          <a:p>
            <a:pPr lvl="2"/>
            <a:r>
              <a:rPr lang="en-US" dirty="0" smtClean="0"/>
              <a:t>URL to be updated in the near future (move from the cloud service to a local server, December 2016)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2112613"/>
      </p:ext>
    </p:extLst>
  </p:cSld>
  <p:clrMapOvr>
    <a:masterClrMapping/>
  </p:clrMapOvr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3" id="{304B92AB-78BC-4C78-8451-6C93EA327D00}" vid="{09D1907C-5BBC-45D0-9EBC-8615AFB12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Powerpoint.potx</Template>
  <TotalTime>970</TotalTime>
  <Words>185</Words>
  <Application>Microsoft Macintosh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Chess Core Powerpoint</vt:lpstr>
      <vt:lpstr>Gamma Blockers Kick-off Meeting Communication and Data Management Plan</vt:lpstr>
      <vt:lpstr>Outline</vt:lpstr>
      <vt:lpstr>Communication Plan</vt:lpstr>
      <vt:lpstr>Document Exchange and Storage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ESS User</cp:lastModifiedBy>
  <cp:revision>18</cp:revision>
  <dcterms:created xsi:type="dcterms:W3CDTF">2013-10-29T16:05:10Z</dcterms:created>
  <dcterms:modified xsi:type="dcterms:W3CDTF">2016-11-09T01:13:06Z</dcterms:modified>
</cp:coreProperties>
</file>