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80" r:id="rId3"/>
    <p:sldId id="281" r:id="rId4"/>
    <p:sldId id="282" r:id="rId5"/>
    <p:sldId id="286" r:id="rId6"/>
    <p:sldId id="288" r:id="rId7"/>
    <p:sldId id="278" r:id="rId8"/>
    <p:sldId id="283" r:id="rId9"/>
    <p:sldId id="287" r:id="rId10"/>
    <p:sldId id="28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2714"/>
    <a:srgbClr val="933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85"/>
    <p:restoredTop sz="99015" autoAdjust="0"/>
  </p:normalViewPr>
  <p:slideViewPr>
    <p:cSldViewPr snapToGrid="0" snapToObjects="1">
      <p:cViewPr varScale="1">
        <p:scale>
          <a:sx n="121" d="100"/>
          <a:sy n="121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-351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BB1412-A6C5-4D6E-82D7-C709C4BEDDBD}" type="doc">
      <dgm:prSet loTypeId="urn:microsoft.com/office/officeart/2005/8/layout/l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53F476D8-A2AD-4687-BA7B-0A945909E445}">
      <dgm:prSet phldrT="[Tekst]"/>
      <dgm:spPr>
        <a:solidFill>
          <a:srgbClr val="7A2714"/>
        </a:solidFill>
      </dgm:spPr>
      <dgm:t>
        <a:bodyPr/>
        <a:lstStyle/>
        <a:p>
          <a:r>
            <a:rPr lang="pl-PL" dirty="0" err="1" smtClean="0"/>
            <a:t>KickOff</a:t>
          </a:r>
          <a:endParaRPr lang="pl-PL" dirty="0"/>
        </a:p>
      </dgm:t>
    </dgm:pt>
    <dgm:pt modelId="{88EE0C5D-8DF3-4B1A-BDF7-7F3CC6AF2E4B}" type="parTrans" cxnId="{1B5DF7B4-BBE1-47F7-A359-7D66CDA81B59}">
      <dgm:prSet/>
      <dgm:spPr/>
      <dgm:t>
        <a:bodyPr/>
        <a:lstStyle/>
        <a:p>
          <a:endParaRPr lang="pl-PL"/>
        </a:p>
      </dgm:t>
    </dgm:pt>
    <dgm:pt modelId="{4A05EB12-F62D-46FC-B83B-7EEB3A57F904}" type="sibTrans" cxnId="{1B5DF7B4-BBE1-47F7-A359-7D66CDA81B59}">
      <dgm:prSet/>
      <dgm:spPr/>
      <dgm:t>
        <a:bodyPr/>
        <a:lstStyle/>
        <a:p>
          <a:endParaRPr lang="pl-PL"/>
        </a:p>
      </dgm:t>
    </dgm:pt>
    <dgm:pt modelId="{7024E47E-0DAA-4DE1-B085-D802269DAC3F}">
      <dgm:prSet phldrT="[Tekst]"/>
      <dgm:spPr/>
      <dgm:t>
        <a:bodyPr/>
        <a:lstStyle/>
        <a:p>
          <a:r>
            <a:rPr lang="pl-PL" dirty="0" smtClean="0"/>
            <a:t>Preliminary Design</a:t>
          </a:r>
        </a:p>
        <a:p>
          <a:r>
            <a:rPr lang="pl-PL" dirty="0" smtClean="0"/>
            <a:t>2016.12.09</a:t>
          </a:r>
          <a:endParaRPr lang="pl-PL" dirty="0"/>
        </a:p>
      </dgm:t>
    </dgm:pt>
    <dgm:pt modelId="{47F1096F-2E9B-46DA-8CD2-E4CC166BD9AE}" type="parTrans" cxnId="{7E0FC0AE-44C9-44FC-AB2A-C4E468FAA487}">
      <dgm:prSet/>
      <dgm:spPr/>
      <dgm:t>
        <a:bodyPr/>
        <a:lstStyle/>
        <a:p>
          <a:endParaRPr lang="pl-PL"/>
        </a:p>
      </dgm:t>
    </dgm:pt>
    <dgm:pt modelId="{DBEB7681-3D66-4C36-A309-84AB8F549F0C}" type="sibTrans" cxnId="{7E0FC0AE-44C9-44FC-AB2A-C4E468FAA487}">
      <dgm:prSet/>
      <dgm:spPr/>
      <dgm:t>
        <a:bodyPr/>
        <a:lstStyle/>
        <a:p>
          <a:endParaRPr lang="pl-PL"/>
        </a:p>
      </dgm:t>
    </dgm:pt>
    <dgm:pt modelId="{F0509CBE-7BDA-43F4-9D64-2AE9CFA44D89}">
      <dgm:prSet phldrT="[Tekst]"/>
      <dgm:spPr>
        <a:solidFill>
          <a:srgbClr val="7A2714"/>
        </a:solidFill>
      </dgm:spPr>
      <dgm:t>
        <a:bodyPr/>
        <a:lstStyle/>
        <a:p>
          <a:r>
            <a:rPr lang="pl-PL" dirty="0" smtClean="0"/>
            <a:t>Preliminary Design Report</a:t>
          </a:r>
        </a:p>
        <a:p>
          <a:r>
            <a:rPr lang="pl-PL" dirty="0" smtClean="0"/>
            <a:t>2016.12.30</a:t>
          </a:r>
          <a:endParaRPr lang="pl-PL" dirty="0"/>
        </a:p>
      </dgm:t>
    </dgm:pt>
    <dgm:pt modelId="{E99EE6BC-B6D8-4C0F-A5EB-8401FFABBE8A}" type="parTrans" cxnId="{5B2030E3-8C84-4C1A-AA32-43961989FF04}">
      <dgm:prSet/>
      <dgm:spPr/>
      <dgm:t>
        <a:bodyPr/>
        <a:lstStyle/>
        <a:p>
          <a:endParaRPr lang="pl-PL"/>
        </a:p>
      </dgm:t>
    </dgm:pt>
    <dgm:pt modelId="{736024EB-EA5A-4C4E-8B96-46D658AEDC0D}" type="sibTrans" cxnId="{5B2030E3-8C84-4C1A-AA32-43961989FF04}">
      <dgm:prSet/>
      <dgm:spPr/>
      <dgm:t>
        <a:bodyPr/>
        <a:lstStyle/>
        <a:p>
          <a:endParaRPr lang="pl-PL"/>
        </a:p>
      </dgm:t>
    </dgm:pt>
    <dgm:pt modelId="{89A873EC-0199-43A1-A813-9794EEE37BB5}">
      <dgm:prSet phldrT="[Tekst]"/>
      <dgm:spPr/>
      <dgm:t>
        <a:bodyPr/>
        <a:lstStyle/>
        <a:p>
          <a:r>
            <a:rPr lang="pl-PL" dirty="0" err="1" smtClean="0"/>
            <a:t>Detailed</a:t>
          </a:r>
          <a:r>
            <a:rPr lang="pl-PL" dirty="0" smtClean="0"/>
            <a:t> Design</a:t>
          </a:r>
        </a:p>
        <a:p>
          <a:r>
            <a:rPr lang="pl-PL" dirty="0" smtClean="0"/>
            <a:t>2017.03.31</a:t>
          </a:r>
          <a:endParaRPr lang="pl-PL" dirty="0"/>
        </a:p>
      </dgm:t>
    </dgm:pt>
    <dgm:pt modelId="{EFE73FA2-68B3-47BC-BBA5-C0C19498D932}" type="parTrans" cxnId="{A681A3FD-0483-4D98-9ADA-8727F3E40B28}">
      <dgm:prSet/>
      <dgm:spPr/>
      <dgm:t>
        <a:bodyPr/>
        <a:lstStyle/>
        <a:p>
          <a:endParaRPr lang="pl-PL"/>
        </a:p>
      </dgm:t>
    </dgm:pt>
    <dgm:pt modelId="{DB0DC1CC-3C88-4445-85E1-214292AB51A8}" type="sibTrans" cxnId="{A681A3FD-0483-4D98-9ADA-8727F3E40B28}">
      <dgm:prSet/>
      <dgm:spPr/>
      <dgm:t>
        <a:bodyPr/>
        <a:lstStyle/>
        <a:p>
          <a:endParaRPr lang="pl-PL"/>
        </a:p>
      </dgm:t>
    </dgm:pt>
    <dgm:pt modelId="{285458F2-C968-41B2-AD05-B426213D9E37}">
      <dgm:prSet phldrT="[Tekst]"/>
      <dgm:spPr/>
      <dgm:t>
        <a:bodyPr/>
        <a:lstStyle/>
        <a:p>
          <a:r>
            <a:rPr lang="pl-PL" dirty="0" err="1" smtClean="0"/>
            <a:t>Purchases</a:t>
          </a:r>
          <a:endParaRPr lang="pl-PL" dirty="0" smtClean="0"/>
        </a:p>
        <a:p>
          <a:r>
            <a:rPr lang="pl-PL" dirty="0" smtClean="0"/>
            <a:t>2017.09.29</a:t>
          </a:r>
        </a:p>
      </dgm:t>
    </dgm:pt>
    <dgm:pt modelId="{17196664-BC25-418C-8122-133CD907E58B}" type="parTrans" cxnId="{48698DBB-DB70-446D-BF4C-6C2688E68F07}">
      <dgm:prSet/>
      <dgm:spPr/>
      <dgm:t>
        <a:bodyPr/>
        <a:lstStyle/>
        <a:p>
          <a:endParaRPr lang="pl-PL"/>
        </a:p>
      </dgm:t>
    </dgm:pt>
    <dgm:pt modelId="{DA69565C-05D5-470A-A1D7-3EE08ED33F5B}" type="sibTrans" cxnId="{48698DBB-DB70-446D-BF4C-6C2688E68F07}">
      <dgm:prSet/>
      <dgm:spPr/>
      <dgm:t>
        <a:bodyPr/>
        <a:lstStyle/>
        <a:p>
          <a:endParaRPr lang="pl-PL"/>
        </a:p>
      </dgm:t>
    </dgm:pt>
    <dgm:pt modelId="{06F212A3-57F9-4F75-B706-A1811616B5DB}">
      <dgm:prSet phldrT="[Tekst]"/>
      <dgm:spPr>
        <a:solidFill>
          <a:srgbClr val="7A2714"/>
        </a:solidFill>
      </dgm:spPr>
      <dgm:t>
        <a:bodyPr/>
        <a:lstStyle/>
        <a:p>
          <a:r>
            <a:rPr lang="pl-PL" dirty="0" smtClean="0"/>
            <a:t>Critical Design Report</a:t>
          </a:r>
        </a:p>
        <a:p>
          <a:r>
            <a:rPr lang="pl-PL" dirty="0" smtClean="0"/>
            <a:t>2017.04.21</a:t>
          </a:r>
          <a:endParaRPr lang="pl-PL" dirty="0"/>
        </a:p>
      </dgm:t>
    </dgm:pt>
    <dgm:pt modelId="{BD351A16-D466-4648-B0BB-1826A9E3D0BA}" type="parTrans" cxnId="{6A2B8921-7B79-48CB-BF7F-899AD8D03FD0}">
      <dgm:prSet/>
      <dgm:spPr/>
      <dgm:t>
        <a:bodyPr/>
        <a:lstStyle/>
        <a:p>
          <a:endParaRPr lang="pl-PL"/>
        </a:p>
      </dgm:t>
    </dgm:pt>
    <dgm:pt modelId="{02F367EB-0735-4DA0-B53E-1606D1F238EE}" type="sibTrans" cxnId="{6A2B8921-7B79-48CB-BF7F-899AD8D03FD0}">
      <dgm:prSet/>
      <dgm:spPr/>
      <dgm:t>
        <a:bodyPr/>
        <a:lstStyle/>
        <a:p>
          <a:endParaRPr lang="pl-PL"/>
        </a:p>
      </dgm:t>
    </dgm:pt>
    <dgm:pt modelId="{42D129A8-F563-4A79-B4C4-C1F1E8ADC2D7}">
      <dgm:prSet phldrT="[Tekst]"/>
      <dgm:spPr/>
      <dgm:t>
        <a:bodyPr/>
        <a:lstStyle/>
        <a:p>
          <a:r>
            <a:rPr lang="pl-PL" dirty="0" err="1" smtClean="0"/>
            <a:t>Production</a:t>
          </a:r>
          <a:r>
            <a:rPr lang="pl-PL" dirty="0" smtClean="0"/>
            <a:t> &amp; </a:t>
          </a:r>
          <a:r>
            <a:rPr lang="pl-PL" dirty="0" err="1" smtClean="0"/>
            <a:t>deliveries</a:t>
          </a:r>
          <a:endParaRPr lang="pl-PL" dirty="0" smtClean="0"/>
        </a:p>
        <a:p>
          <a:r>
            <a:rPr lang="pl-PL" dirty="0" smtClean="0"/>
            <a:t>2018.01.31</a:t>
          </a:r>
        </a:p>
      </dgm:t>
    </dgm:pt>
    <dgm:pt modelId="{E84D9F1C-8226-442C-8EFE-C026020C424A}" type="parTrans" cxnId="{50BC3374-702A-464D-9C90-F1E9FC04D2C2}">
      <dgm:prSet/>
      <dgm:spPr/>
      <dgm:t>
        <a:bodyPr/>
        <a:lstStyle/>
        <a:p>
          <a:endParaRPr lang="pl-PL"/>
        </a:p>
      </dgm:t>
    </dgm:pt>
    <dgm:pt modelId="{8D88A5F7-1A68-4024-83E0-19C55C2D2BA8}" type="sibTrans" cxnId="{50BC3374-702A-464D-9C90-F1E9FC04D2C2}">
      <dgm:prSet/>
      <dgm:spPr/>
      <dgm:t>
        <a:bodyPr/>
        <a:lstStyle/>
        <a:p>
          <a:endParaRPr lang="pl-PL"/>
        </a:p>
      </dgm:t>
    </dgm:pt>
    <dgm:pt modelId="{80C51E58-73DF-45A1-8E4F-4694A539AEEF}">
      <dgm:prSet phldrT="[Tekst]"/>
      <dgm:spPr/>
      <dgm:t>
        <a:bodyPr/>
        <a:lstStyle/>
        <a:p>
          <a:r>
            <a:rPr lang="pl-PL" dirty="0" err="1" smtClean="0"/>
            <a:t>Factory</a:t>
          </a:r>
          <a:r>
            <a:rPr lang="pl-PL" dirty="0" smtClean="0"/>
            <a:t> </a:t>
          </a:r>
          <a:r>
            <a:rPr lang="pl-PL" dirty="0" err="1" smtClean="0"/>
            <a:t>tests</a:t>
          </a:r>
          <a:endParaRPr lang="pl-PL" dirty="0" smtClean="0"/>
        </a:p>
        <a:p>
          <a:r>
            <a:rPr lang="pl-PL" dirty="0" smtClean="0"/>
            <a:t>2018.03.09</a:t>
          </a:r>
        </a:p>
      </dgm:t>
    </dgm:pt>
    <dgm:pt modelId="{32DF58BB-AA1C-4FEC-9F71-6E239D2B4235}" type="parTrans" cxnId="{CFD671A6-6BEE-4164-B363-3FEC3D744A37}">
      <dgm:prSet/>
      <dgm:spPr/>
      <dgm:t>
        <a:bodyPr/>
        <a:lstStyle/>
        <a:p>
          <a:endParaRPr lang="pl-PL"/>
        </a:p>
      </dgm:t>
    </dgm:pt>
    <dgm:pt modelId="{436C8126-666C-4D7E-94C6-60CAFC4EF0E0}" type="sibTrans" cxnId="{CFD671A6-6BEE-4164-B363-3FEC3D744A37}">
      <dgm:prSet/>
      <dgm:spPr/>
      <dgm:t>
        <a:bodyPr/>
        <a:lstStyle/>
        <a:p>
          <a:endParaRPr lang="pl-PL"/>
        </a:p>
      </dgm:t>
    </dgm:pt>
    <dgm:pt modelId="{F58E751B-D273-4CDE-9FAF-F1A842AC2764}">
      <dgm:prSet phldrT="[Tekst]"/>
      <dgm:spPr>
        <a:solidFill>
          <a:srgbClr val="7A2714"/>
        </a:solidFill>
      </dgm:spPr>
      <dgm:t>
        <a:bodyPr/>
        <a:lstStyle/>
        <a:p>
          <a:r>
            <a:rPr lang="pl-PL" dirty="0" smtClean="0"/>
            <a:t>FAT Report</a:t>
          </a:r>
        </a:p>
        <a:p>
          <a:r>
            <a:rPr lang="pl-PL" dirty="0" smtClean="0"/>
            <a:t>2018.03.30</a:t>
          </a:r>
        </a:p>
      </dgm:t>
    </dgm:pt>
    <dgm:pt modelId="{5D97F6F7-98F7-4DF6-81D7-297529DC028E}" type="parTrans" cxnId="{CC04C6D4-1531-4F1A-AA4A-5DC8E68C536D}">
      <dgm:prSet/>
      <dgm:spPr/>
      <dgm:t>
        <a:bodyPr/>
        <a:lstStyle/>
        <a:p>
          <a:endParaRPr lang="pl-PL"/>
        </a:p>
      </dgm:t>
    </dgm:pt>
    <dgm:pt modelId="{407311A8-DC6D-4094-BD1E-288489B35C9A}" type="sibTrans" cxnId="{CC04C6D4-1531-4F1A-AA4A-5DC8E68C536D}">
      <dgm:prSet/>
      <dgm:spPr/>
      <dgm:t>
        <a:bodyPr/>
        <a:lstStyle/>
        <a:p>
          <a:endParaRPr lang="pl-PL"/>
        </a:p>
      </dgm:t>
    </dgm:pt>
    <dgm:pt modelId="{DF62890D-8A78-4C26-B753-11074088C041}">
      <dgm:prSet phldrT="[Tekst]"/>
      <dgm:spPr>
        <a:solidFill>
          <a:srgbClr val="7A2714"/>
        </a:solidFill>
      </dgm:spPr>
      <dgm:t>
        <a:bodyPr/>
        <a:lstStyle/>
        <a:p>
          <a:r>
            <a:rPr lang="pl-PL" dirty="0" smtClean="0"/>
            <a:t>GB </a:t>
          </a:r>
          <a:r>
            <a:rPr lang="pl-PL" dirty="0" err="1" smtClean="0"/>
            <a:t>Facility</a:t>
          </a:r>
          <a:r>
            <a:rPr lang="pl-PL" dirty="0" smtClean="0"/>
            <a:t> </a:t>
          </a:r>
          <a:r>
            <a:rPr lang="pl-PL" dirty="0" err="1" smtClean="0"/>
            <a:t>Elements</a:t>
          </a:r>
          <a:r>
            <a:rPr lang="pl-PL" dirty="0" smtClean="0"/>
            <a:t> </a:t>
          </a:r>
          <a:r>
            <a:rPr lang="pl-PL" dirty="0" err="1" smtClean="0"/>
            <a:t>delivery</a:t>
          </a:r>
          <a:endParaRPr lang="pl-PL" dirty="0" smtClean="0"/>
        </a:p>
        <a:p>
          <a:r>
            <a:rPr lang="pl-PL" dirty="0" smtClean="0"/>
            <a:t>2018.04.29</a:t>
          </a:r>
        </a:p>
      </dgm:t>
    </dgm:pt>
    <dgm:pt modelId="{19969B84-2BA0-4B1B-8A26-2943F947FA4C}" type="parTrans" cxnId="{EF923027-63CC-4D95-A976-F205584150AE}">
      <dgm:prSet/>
      <dgm:spPr/>
      <dgm:t>
        <a:bodyPr/>
        <a:lstStyle/>
        <a:p>
          <a:endParaRPr lang="pl-PL"/>
        </a:p>
      </dgm:t>
    </dgm:pt>
    <dgm:pt modelId="{9C8AF15E-6494-4844-8AED-36239DBF4980}" type="sibTrans" cxnId="{EF923027-63CC-4D95-A976-F205584150AE}">
      <dgm:prSet/>
      <dgm:spPr/>
      <dgm:t>
        <a:bodyPr/>
        <a:lstStyle/>
        <a:p>
          <a:endParaRPr lang="pl-PL"/>
        </a:p>
      </dgm:t>
    </dgm:pt>
    <dgm:pt modelId="{6DCEEFCE-F10C-4C7A-B457-147C86D8F8D5}">
      <dgm:prSet phldrT="[Tekst]"/>
      <dgm:spPr>
        <a:solidFill>
          <a:srgbClr val="7A2714"/>
        </a:solidFill>
      </dgm:spPr>
      <dgm:t>
        <a:bodyPr/>
        <a:lstStyle/>
        <a:p>
          <a:r>
            <a:rPr lang="pl-PL" dirty="0" smtClean="0"/>
            <a:t>SAT Report</a:t>
          </a:r>
        </a:p>
        <a:p>
          <a:r>
            <a:rPr lang="pl-PL" dirty="0" smtClean="0"/>
            <a:t>2018.06.01</a:t>
          </a:r>
        </a:p>
      </dgm:t>
    </dgm:pt>
    <dgm:pt modelId="{7BB7CAB4-9383-4DD7-8991-8AD641C818E1}" type="parTrans" cxnId="{C992EB57-2B29-4811-BFE2-9542F418A4AC}">
      <dgm:prSet/>
      <dgm:spPr/>
      <dgm:t>
        <a:bodyPr/>
        <a:lstStyle/>
        <a:p>
          <a:endParaRPr lang="pl-PL"/>
        </a:p>
      </dgm:t>
    </dgm:pt>
    <dgm:pt modelId="{FCA0DABB-2B44-4A46-AA0F-9760A6AC982D}" type="sibTrans" cxnId="{C992EB57-2B29-4811-BFE2-9542F418A4AC}">
      <dgm:prSet/>
      <dgm:spPr/>
      <dgm:t>
        <a:bodyPr/>
        <a:lstStyle/>
        <a:p>
          <a:endParaRPr lang="pl-PL"/>
        </a:p>
      </dgm:t>
    </dgm:pt>
    <dgm:pt modelId="{CB25E89D-5D4F-43A2-AE9F-890228FD8995}">
      <dgm:prSet phldrT="[Tekst]"/>
      <dgm:spPr>
        <a:solidFill>
          <a:srgbClr val="7A2714"/>
        </a:solidFill>
      </dgm:spPr>
      <dgm:t>
        <a:bodyPr/>
        <a:lstStyle/>
        <a:p>
          <a:r>
            <a:rPr lang="pl-PL" dirty="0" smtClean="0"/>
            <a:t>Installation Readiness Report </a:t>
          </a:r>
        </a:p>
        <a:p>
          <a:r>
            <a:rPr lang="pl-PL" dirty="0" smtClean="0"/>
            <a:t>2018.11.30</a:t>
          </a:r>
        </a:p>
      </dgm:t>
    </dgm:pt>
    <dgm:pt modelId="{3819B7CE-FAD6-4F72-ABBB-2AC72E47AAC3}" type="parTrans" cxnId="{380A5395-510C-46E3-90CD-0DA994E1C67F}">
      <dgm:prSet/>
      <dgm:spPr/>
      <dgm:t>
        <a:bodyPr/>
        <a:lstStyle/>
        <a:p>
          <a:endParaRPr lang="pl-PL"/>
        </a:p>
      </dgm:t>
    </dgm:pt>
    <dgm:pt modelId="{6598B3DF-6799-41D5-B0F8-9345D59B8644}" type="sibTrans" cxnId="{380A5395-510C-46E3-90CD-0DA994E1C67F}">
      <dgm:prSet/>
      <dgm:spPr/>
      <dgm:t>
        <a:bodyPr/>
        <a:lstStyle/>
        <a:p>
          <a:endParaRPr lang="pl-PL"/>
        </a:p>
      </dgm:t>
    </dgm:pt>
    <dgm:pt modelId="{36574BD6-C067-4E51-BC28-E448001ED9E4}">
      <dgm:prSet phldrT="[Tekst]"/>
      <dgm:spPr/>
      <dgm:t>
        <a:bodyPr/>
        <a:lstStyle/>
        <a:p>
          <a:r>
            <a:rPr lang="pl-PL" dirty="0" err="1" smtClean="0"/>
            <a:t>Final</a:t>
          </a:r>
          <a:r>
            <a:rPr lang="pl-PL" dirty="0" smtClean="0"/>
            <a:t> </a:t>
          </a:r>
          <a:r>
            <a:rPr lang="pl-PL" dirty="0" err="1" smtClean="0"/>
            <a:t>assembly</a:t>
          </a:r>
          <a:endParaRPr lang="pl-PL" dirty="0" smtClean="0"/>
        </a:p>
        <a:p>
          <a:r>
            <a:rPr lang="pl-PL" dirty="0" smtClean="0"/>
            <a:t>2018.02.14</a:t>
          </a:r>
        </a:p>
      </dgm:t>
    </dgm:pt>
    <dgm:pt modelId="{B7EE725F-2A4D-44F4-BF63-00B73B33EAFD}" type="parTrans" cxnId="{273C2EFA-2C2C-49AD-A595-5CDF479C3149}">
      <dgm:prSet/>
      <dgm:spPr/>
      <dgm:t>
        <a:bodyPr/>
        <a:lstStyle/>
        <a:p>
          <a:endParaRPr lang="pl-PL"/>
        </a:p>
      </dgm:t>
    </dgm:pt>
    <dgm:pt modelId="{CB8206E0-73F8-4B7F-A6CE-401B72713CA9}" type="sibTrans" cxnId="{273C2EFA-2C2C-49AD-A595-5CDF479C3149}">
      <dgm:prSet/>
      <dgm:spPr/>
      <dgm:t>
        <a:bodyPr/>
        <a:lstStyle/>
        <a:p>
          <a:endParaRPr lang="pl-PL"/>
        </a:p>
      </dgm:t>
    </dgm:pt>
    <dgm:pt modelId="{860419D7-F18E-461D-92F5-0080DB20038A}" type="pres">
      <dgm:prSet presAssocID="{9FBB1412-A6C5-4D6E-82D7-C709C4BEDDB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5AA27D21-6281-4BFD-9425-5B3AAF81DC18}" type="pres">
      <dgm:prSet presAssocID="{53F476D8-A2AD-4687-BA7B-0A945909E445}" presName="horFlow" presStyleCnt="0"/>
      <dgm:spPr/>
    </dgm:pt>
    <dgm:pt modelId="{349934C4-B5D4-463D-BAE7-74A6E292330E}" type="pres">
      <dgm:prSet presAssocID="{53F476D8-A2AD-4687-BA7B-0A945909E445}" presName="bigChev" presStyleLbl="node1" presStyleIdx="0" presStyleCnt="7" custScaleX="139963" custLinFactNeighborY="-259"/>
      <dgm:spPr/>
      <dgm:t>
        <a:bodyPr/>
        <a:lstStyle/>
        <a:p>
          <a:endParaRPr lang="pl-PL"/>
        </a:p>
      </dgm:t>
    </dgm:pt>
    <dgm:pt modelId="{2D6A9DF9-709A-4C41-B10E-9BA662B75E91}" type="pres">
      <dgm:prSet presAssocID="{47F1096F-2E9B-46DA-8CD2-E4CC166BD9AE}" presName="parTrans" presStyleCnt="0"/>
      <dgm:spPr/>
    </dgm:pt>
    <dgm:pt modelId="{6299FDFE-FCDA-4725-808B-15C03A02E6A3}" type="pres">
      <dgm:prSet presAssocID="{7024E47E-0DAA-4DE1-B085-D802269DAC3F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A501A08-0807-4A03-A164-DB4F83F32464}" type="pres">
      <dgm:prSet presAssocID="{53F476D8-A2AD-4687-BA7B-0A945909E445}" presName="vSp" presStyleCnt="0"/>
      <dgm:spPr/>
    </dgm:pt>
    <dgm:pt modelId="{0506093B-B6C5-4941-A4E1-6C8E83D7F0E6}" type="pres">
      <dgm:prSet presAssocID="{F0509CBE-7BDA-43F4-9D64-2AE9CFA44D89}" presName="horFlow" presStyleCnt="0"/>
      <dgm:spPr/>
    </dgm:pt>
    <dgm:pt modelId="{62F67BBC-ED97-43B7-9EB5-ADA98CFA7A3B}" type="pres">
      <dgm:prSet presAssocID="{F0509CBE-7BDA-43F4-9D64-2AE9CFA44D89}" presName="bigChev" presStyleLbl="node1" presStyleIdx="1" presStyleCnt="7" custScaleX="139963" custLinFactNeighborY="-259"/>
      <dgm:spPr/>
      <dgm:t>
        <a:bodyPr/>
        <a:lstStyle/>
        <a:p>
          <a:endParaRPr lang="pl-PL"/>
        </a:p>
      </dgm:t>
    </dgm:pt>
    <dgm:pt modelId="{F27A8195-FEAB-45B1-BB1B-F7107DB3D3C2}" type="pres">
      <dgm:prSet presAssocID="{EFE73FA2-68B3-47BC-BBA5-C0C19498D932}" presName="parTrans" presStyleCnt="0"/>
      <dgm:spPr/>
    </dgm:pt>
    <dgm:pt modelId="{89C5AAF9-7DF8-4225-ADAD-6AA827AEFD9B}" type="pres">
      <dgm:prSet presAssocID="{89A873EC-0199-43A1-A813-9794EEE37BB5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AB465E1-C9B0-464C-AD88-1AF38A68A3E3}" type="pres">
      <dgm:prSet presAssocID="{F0509CBE-7BDA-43F4-9D64-2AE9CFA44D89}" presName="vSp" presStyleCnt="0"/>
      <dgm:spPr/>
    </dgm:pt>
    <dgm:pt modelId="{41991CAB-2E03-4DBC-BCFA-4512F4D65F3F}" type="pres">
      <dgm:prSet presAssocID="{06F212A3-57F9-4F75-B706-A1811616B5DB}" presName="horFlow" presStyleCnt="0"/>
      <dgm:spPr/>
    </dgm:pt>
    <dgm:pt modelId="{BC0E46E6-7B4B-46FE-BE28-D7E55A87C2FC}" type="pres">
      <dgm:prSet presAssocID="{06F212A3-57F9-4F75-B706-A1811616B5DB}" presName="bigChev" presStyleLbl="node1" presStyleIdx="2" presStyleCnt="7" custScaleX="139963" custLinFactNeighborY="-259"/>
      <dgm:spPr/>
      <dgm:t>
        <a:bodyPr/>
        <a:lstStyle/>
        <a:p>
          <a:endParaRPr lang="pl-PL"/>
        </a:p>
      </dgm:t>
    </dgm:pt>
    <dgm:pt modelId="{A668254D-0DE6-4E34-9FD8-4661228A5EAC}" type="pres">
      <dgm:prSet presAssocID="{17196664-BC25-418C-8122-133CD907E58B}" presName="parTrans" presStyleCnt="0"/>
      <dgm:spPr/>
    </dgm:pt>
    <dgm:pt modelId="{661B1DCE-DBAA-4625-9E1A-2A105E563E8A}" type="pres">
      <dgm:prSet presAssocID="{285458F2-C968-41B2-AD05-B426213D9E37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43DA3A6-A8BB-4A84-95B0-DE9D40E4B146}" type="pres">
      <dgm:prSet presAssocID="{DA69565C-05D5-470A-A1D7-3EE08ED33F5B}" presName="sibTrans" presStyleCnt="0"/>
      <dgm:spPr/>
    </dgm:pt>
    <dgm:pt modelId="{3BEFF36B-65CD-4C9A-9629-ADC508E9960B}" type="pres">
      <dgm:prSet presAssocID="{42D129A8-F563-4A79-B4C4-C1F1E8ADC2D7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580F617-FDFA-492E-A626-911A5CA5E2FE}" type="pres">
      <dgm:prSet presAssocID="{8D88A5F7-1A68-4024-83E0-19C55C2D2BA8}" presName="sibTrans" presStyleCnt="0"/>
      <dgm:spPr/>
    </dgm:pt>
    <dgm:pt modelId="{5BCB2DF8-78E7-455D-BE75-9CF602887572}" type="pres">
      <dgm:prSet presAssocID="{36574BD6-C067-4E51-BC28-E448001ED9E4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247531-7140-46B7-886F-0BA7B5948B4D}" type="pres">
      <dgm:prSet presAssocID="{CB8206E0-73F8-4B7F-A6CE-401B72713CA9}" presName="sibTrans" presStyleCnt="0"/>
      <dgm:spPr/>
    </dgm:pt>
    <dgm:pt modelId="{5C1EE96D-FE3A-4962-A8D0-F7A02EBED543}" type="pres">
      <dgm:prSet presAssocID="{80C51E58-73DF-45A1-8E4F-4694A539AEEF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0CB7DF5-9EF0-4C2A-BF1C-AF91E63BA4F2}" type="pres">
      <dgm:prSet presAssocID="{06F212A3-57F9-4F75-B706-A1811616B5DB}" presName="vSp" presStyleCnt="0"/>
      <dgm:spPr/>
    </dgm:pt>
    <dgm:pt modelId="{6F3920B5-EAAE-4392-BB68-68FA7E477EF7}" type="pres">
      <dgm:prSet presAssocID="{F58E751B-D273-4CDE-9FAF-F1A842AC2764}" presName="horFlow" presStyleCnt="0"/>
      <dgm:spPr/>
    </dgm:pt>
    <dgm:pt modelId="{3E80BA08-2FF0-436E-8872-3D34A68F7AF2}" type="pres">
      <dgm:prSet presAssocID="{F58E751B-D273-4CDE-9FAF-F1A842AC2764}" presName="bigChev" presStyleLbl="node1" presStyleIdx="3" presStyleCnt="7" custScaleX="139963" custLinFactNeighborY="-259"/>
      <dgm:spPr/>
      <dgm:t>
        <a:bodyPr/>
        <a:lstStyle/>
        <a:p>
          <a:endParaRPr lang="pl-PL"/>
        </a:p>
      </dgm:t>
    </dgm:pt>
    <dgm:pt modelId="{A5AC5D57-962D-46F2-A99C-8E49A649B243}" type="pres">
      <dgm:prSet presAssocID="{F58E751B-D273-4CDE-9FAF-F1A842AC2764}" presName="vSp" presStyleCnt="0"/>
      <dgm:spPr/>
    </dgm:pt>
    <dgm:pt modelId="{EA9A882B-E761-4EDA-B18F-F0022E6A57B5}" type="pres">
      <dgm:prSet presAssocID="{DF62890D-8A78-4C26-B753-11074088C041}" presName="horFlow" presStyleCnt="0"/>
      <dgm:spPr/>
    </dgm:pt>
    <dgm:pt modelId="{538E0553-B534-44E5-8FF6-7A7FEF33B710}" type="pres">
      <dgm:prSet presAssocID="{DF62890D-8A78-4C26-B753-11074088C041}" presName="bigChev" presStyleLbl="node1" presStyleIdx="4" presStyleCnt="7" custScaleX="139963"/>
      <dgm:spPr/>
      <dgm:t>
        <a:bodyPr/>
        <a:lstStyle/>
        <a:p>
          <a:endParaRPr lang="pl-PL"/>
        </a:p>
      </dgm:t>
    </dgm:pt>
    <dgm:pt modelId="{A4E94EE4-CD4D-4420-922E-0DBA93897CF8}" type="pres">
      <dgm:prSet presAssocID="{DF62890D-8A78-4C26-B753-11074088C041}" presName="vSp" presStyleCnt="0"/>
      <dgm:spPr/>
    </dgm:pt>
    <dgm:pt modelId="{7C8739C3-E7DB-43C4-8FA0-997A49E0AD91}" type="pres">
      <dgm:prSet presAssocID="{6DCEEFCE-F10C-4C7A-B457-147C86D8F8D5}" presName="horFlow" presStyleCnt="0"/>
      <dgm:spPr/>
    </dgm:pt>
    <dgm:pt modelId="{CD6053AA-FE25-43E4-AF2F-B44CA2C7B2A2}" type="pres">
      <dgm:prSet presAssocID="{6DCEEFCE-F10C-4C7A-B457-147C86D8F8D5}" presName="bigChev" presStyleLbl="node1" presStyleIdx="5" presStyleCnt="7" custScaleX="139963"/>
      <dgm:spPr/>
      <dgm:t>
        <a:bodyPr/>
        <a:lstStyle/>
        <a:p>
          <a:endParaRPr lang="pl-PL"/>
        </a:p>
      </dgm:t>
    </dgm:pt>
    <dgm:pt modelId="{59F4D762-E7C5-49AB-81A2-BE5FB99FD173}" type="pres">
      <dgm:prSet presAssocID="{6DCEEFCE-F10C-4C7A-B457-147C86D8F8D5}" presName="vSp" presStyleCnt="0"/>
      <dgm:spPr/>
    </dgm:pt>
    <dgm:pt modelId="{60DCAF37-BB16-41D8-A3ED-BF3944562C91}" type="pres">
      <dgm:prSet presAssocID="{CB25E89D-5D4F-43A2-AE9F-890228FD8995}" presName="horFlow" presStyleCnt="0"/>
      <dgm:spPr/>
    </dgm:pt>
    <dgm:pt modelId="{315C0A80-6571-412E-81DF-329D1142B7AD}" type="pres">
      <dgm:prSet presAssocID="{CB25E89D-5D4F-43A2-AE9F-890228FD8995}" presName="bigChev" presStyleLbl="node1" presStyleIdx="6" presStyleCnt="7" custScaleX="139963"/>
      <dgm:spPr/>
      <dgm:t>
        <a:bodyPr/>
        <a:lstStyle/>
        <a:p>
          <a:endParaRPr lang="pl-PL"/>
        </a:p>
      </dgm:t>
    </dgm:pt>
  </dgm:ptLst>
  <dgm:cxnLst>
    <dgm:cxn modelId="{910F942D-773C-49C9-9052-48848E0D06CA}" type="presOf" srcId="{53F476D8-A2AD-4687-BA7B-0A945909E445}" destId="{349934C4-B5D4-463D-BAE7-74A6E292330E}" srcOrd="0" destOrd="0" presId="urn:microsoft.com/office/officeart/2005/8/layout/lProcess3"/>
    <dgm:cxn modelId="{6A2B8921-7B79-48CB-BF7F-899AD8D03FD0}" srcId="{9FBB1412-A6C5-4D6E-82D7-C709C4BEDDBD}" destId="{06F212A3-57F9-4F75-B706-A1811616B5DB}" srcOrd="2" destOrd="0" parTransId="{BD351A16-D466-4648-B0BB-1826A9E3D0BA}" sibTransId="{02F367EB-0735-4DA0-B53E-1606D1F238EE}"/>
    <dgm:cxn modelId="{F7FFE8DD-B93A-46EF-AFF8-F6DFD452654B}" type="presOf" srcId="{7024E47E-0DAA-4DE1-B085-D802269DAC3F}" destId="{6299FDFE-FCDA-4725-808B-15C03A02E6A3}" srcOrd="0" destOrd="0" presId="urn:microsoft.com/office/officeart/2005/8/layout/lProcess3"/>
    <dgm:cxn modelId="{3DA54608-150C-4C65-8A9C-A0D23AB5DAC1}" type="presOf" srcId="{89A873EC-0199-43A1-A813-9794EEE37BB5}" destId="{89C5AAF9-7DF8-4225-ADAD-6AA827AEFD9B}" srcOrd="0" destOrd="0" presId="urn:microsoft.com/office/officeart/2005/8/layout/lProcess3"/>
    <dgm:cxn modelId="{C992EB57-2B29-4811-BFE2-9542F418A4AC}" srcId="{9FBB1412-A6C5-4D6E-82D7-C709C4BEDDBD}" destId="{6DCEEFCE-F10C-4C7A-B457-147C86D8F8D5}" srcOrd="5" destOrd="0" parTransId="{7BB7CAB4-9383-4DD7-8991-8AD641C818E1}" sibTransId="{FCA0DABB-2B44-4A46-AA0F-9760A6AC982D}"/>
    <dgm:cxn modelId="{DD45828F-7EB6-4150-B6B4-3B0115442E24}" type="presOf" srcId="{F0509CBE-7BDA-43F4-9D64-2AE9CFA44D89}" destId="{62F67BBC-ED97-43B7-9EB5-ADA98CFA7A3B}" srcOrd="0" destOrd="0" presId="urn:microsoft.com/office/officeart/2005/8/layout/lProcess3"/>
    <dgm:cxn modelId="{923594B8-6F01-416B-8D11-F958965FF367}" type="presOf" srcId="{F58E751B-D273-4CDE-9FAF-F1A842AC2764}" destId="{3E80BA08-2FF0-436E-8872-3D34A68F7AF2}" srcOrd="0" destOrd="0" presId="urn:microsoft.com/office/officeart/2005/8/layout/lProcess3"/>
    <dgm:cxn modelId="{48698DBB-DB70-446D-BF4C-6C2688E68F07}" srcId="{06F212A3-57F9-4F75-B706-A1811616B5DB}" destId="{285458F2-C968-41B2-AD05-B426213D9E37}" srcOrd="0" destOrd="0" parTransId="{17196664-BC25-418C-8122-133CD907E58B}" sibTransId="{DA69565C-05D5-470A-A1D7-3EE08ED33F5B}"/>
    <dgm:cxn modelId="{EE4F75BE-5CE1-41D0-9CE5-A0CE23CE68A0}" type="presOf" srcId="{06F212A3-57F9-4F75-B706-A1811616B5DB}" destId="{BC0E46E6-7B4B-46FE-BE28-D7E55A87C2FC}" srcOrd="0" destOrd="0" presId="urn:microsoft.com/office/officeart/2005/8/layout/lProcess3"/>
    <dgm:cxn modelId="{CC04C6D4-1531-4F1A-AA4A-5DC8E68C536D}" srcId="{9FBB1412-A6C5-4D6E-82D7-C709C4BEDDBD}" destId="{F58E751B-D273-4CDE-9FAF-F1A842AC2764}" srcOrd="3" destOrd="0" parTransId="{5D97F6F7-98F7-4DF6-81D7-297529DC028E}" sibTransId="{407311A8-DC6D-4094-BD1E-288489B35C9A}"/>
    <dgm:cxn modelId="{16CA882F-5A95-4E18-B8B2-5936D0ED3053}" type="presOf" srcId="{DF62890D-8A78-4C26-B753-11074088C041}" destId="{538E0553-B534-44E5-8FF6-7A7FEF33B710}" srcOrd="0" destOrd="0" presId="urn:microsoft.com/office/officeart/2005/8/layout/lProcess3"/>
    <dgm:cxn modelId="{A681A3FD-0483-4D98-9ADA-8727F3E40B28}" srcId="{F0509CBE-7BDA-43F4-9D64-2AE9CFA44D89}" destId="{89A873EC-0199-43A1-A813-9794EEE37BB5}" srcOrd="0" destOrd="0" parTransId="{EFE73FA2-68B3-47BC-BBA5-C0C19498D932}" sibTransId="{DB0DC1CC-3C88-4445-85E1-214292AB51A8}"/>
    <dgm:cxn modelId="{273C2EFA-2C2C-49AD-A595-5CDF479C3149}" srcId="{06F212A3-57F9-4F75-B706-A1811616B5DB}" destId="{36574BD6-C067-4E51-BC28-E448001ED9E4}" srcOrd="2" destOrd="0" parTransId="{B7EE725F-2A4D-44F4-BF63-00B73B33EAFD}" sibTransId="{CB8206E0-73F8-4B7F-A6CE-401B72713CA9}"/>
    <dgm:cxn modelId="{CFD671A6-6BEE-4164-B363-3FEC3D744A37}" srcId="{06F212A3-57F9-4F75-B706-A1811616B5DB}" destId="{80C51E58-73DF-45A1-8E4F-4694A539AEEF}" srcOrd="3" destOrd="0" parTransId="{32DF58BB-AA1C-4FEC-9F71-6E239D2B4235}" sibTransId="{436C8126-666C-4D7E-94C6-60CAFC4EF0E0}"/>
    <dgm:cxn modelId="{5B2030E3-8C84-4C1A-AA32-43961989FF04}" srcId="{9FBB1412-A6C5-4D6E-82D7-C709C4BEDDBD}" destId="{F0509CBE-7BDA-43F4-9D64-2AE9CFA44D89}" srcOrd="1" destOrd="0" parTransId="{E99EE6BC-B6D8-4C0F-A5EB-8401FFABBE8A}" sibTransId="{736024EB-EA5A-4C4E-8B96-46D658AEDC0D}"/>
    <dgm:cxn modelId="{7E0FC0AE-44C9-44FC-AB2A-C4E468FAA487}" srcId="{53F476D8-A2AD-4687-BA7B-0A945909E445}" destId="{7024E47E-0DAA-4DE1-B085-D802269DAC3F}" srcOrd="0" destOrd="0" parTransId="{47F1096F-2E9B-46DA-8CD2-E4CC166BD9AE}" sibTransId="{DBEB7681-3D66-4C36-A309-84AB8F549F0C}"/>
    <dgm:cxn modelId="{380A5395-510C-46E3-90CD-0DA994E1C67F}" srcId="{9FBB1412-A6C5-4D6E-82D7-C709C4BEDDBD}" destId="{CB25E89D-5D4F-43A2-AE9F-890228FD8995}" srcOrd="6" destOrd="0" parTransId="{3819B7CE-FAD6-4F72-ABBB-2AC72E47AAC3}" sibTransId="{6598B3DF-6799-41D5-B0F8-9345D59B8644}"/>
    <dgm:cxn modelId="{CE3B4D50-973C-4E48-AE59-E44367DD3870}" type="presOf" srcId="{80C51E58-73DF-45A1-8E4F-4694A539AEEF}" destId="{5C1EE96D-FE3A-4962-A8D0-F7A02EBED543}" srcOrd="0" destOrd="0" presId="urn:microsoft.com/office/officeart/2005/8/layout/lProcess3"/>
    <dgm:cxn modelId="{8ED164D6-F423-4AF6-BF14-A2C423BC76D3}" type="presOf" srcId="{6DCEEFCE-F10C-4C7A-B457-147C86D8F8D5}" destId="{CD6053AA-FE25-43E4-AF2F-B44CA2C7B2A2}" srcOrd="0" destOrd="0" presId="urn:microsoft.com/office/officeart/2005/8/layout/lProcess3"/>
    <dgm:cxn modelId="{50BC3374-702A-464D-9C90-F1E9FC04D2C2}" srcId="{06F212A3-57F9-4F75-B706-A1811616B5DB}" destId="{42D129A8-F563-4A79-B4C4-C1F1E8ADC2D7}" srcOrd="1" destOrd="0" parTransId="{E84D9F1C-8226-442C-8EFE-C026020C424A}" sibTransId="{8D88A5F7-1A68-4024-83E0-19C55C2D2BA8}"/>
    <dgm:cxn modelId="{A7394741-4F2D-4ED1-9B2A-3D862099A222}" type="presOf" srcId="{9FBB1412-A6C5-4D6E-82D7-C709C4BEDDBD}" destId="{860419D7-F18E-461D-92F5-0080DB20038A}" srcOrd="0" destOrd="0" presId="urn:microsoft.com/office/officeart/2005/8/layout/lProcess3"/>
    <dgm:cxn modelId="{C7561B7F-179D-4BFE-9721-3247591D22B4}" type="presOf" srcId="{285458F2-C968-41B2-AD05-B426213D9E37}" destId="{661B1DCE-DBAA-4625-9E1A-2A105E563E8A}" srcOrd="0" destOrd="0" presId="urn:microsoft.com/office/officeart/2005/8/layout/lProcess3"/>
    <dgm:cxn modelId="{EF923027-63CC-4D95-A976-F205584150AE}" srcId="{9FBB1412-A6C5-4D6E-82D7-C709C4BEDDBD}" destId="{DF62890D-8A78-4C26-B753-11074088C041}" srcOrd="4" destOrd="0" parTransId="{19969B84-2BA0-4B1B-8A26-2943F947FA4C}" sibTransId="{9C8AF15E-6494-4844-8AED-36239DBF4980}"/>
    <dgm:cxn modelId="{3BEAE234-D9FA-46FE-B97E-4D3C4B6F2CE6}" type="presOf" srcId="{CB25E89D-5D4F-43A2-AE9F-890228FD8995}" destId="{315C0A80-6571-412E-81DF-329D1142B7AD}" srcOrd="0" destOrd="0" presId="urn:microsoft.com/office/officeart/2005/8/layout/lProcess3"/>
    <dgm:cxn modelId="{1B5DF7B4-BBE1-47F7-A359-7D66CDA81B59}" srcId="{9FBB1412-A6C5-4D6E-82D7-C709C4BEDDBD}" destId="{53F476D8-A2AD-4687-BA7B-0A945909E445}" srcOrd="0" destOrd="0" parTransId="{88EE0C5D-8DF3-4B1A-BDF7-7F3CC6AF2E4B}" sibTransId="{4A05EB12-F62D-46FC-B83B-7EEB3A57F904}"/>
    <dgm:cxn modelId="{668B3DA7-8453-407E-BE27-41112ABD625B}" type="presOf" srcId="{42D129A8-F563-4A79-B4C4-C1F1E8ADC2D7}" destId="{3BEFF36B-65CD-4C9A-9629-ADC508E9960B}" srcOrd="0" destOrd="0" presId="urn:microsoft.com/office/officeart/2005/8/layout/lProcess3"/>
    <dgm:cxn modelId="{EBFEFC63-F2DF-4B36-A5E6-083164670FD1}" type="presOf" srcId="{36574BD6-C067-4E51-BC28-E448001ED9E4}" destId="{5BCB2DF8-78E7-455D-BE75-9CF602887572}" srcOrd="0" destOrd="0" presId="urn:microsoft.com/office/officeart/2005/8/layout/lProcess3"/>
    <dgm:cxn modelId="{021C1725-71DF-40C6-937B-7725821F33D8}" type="presParOf" srcId="{860419D7-F18E-461D-92F5-0080DB20038A}" destId="{5AA27D21-6281-4BFD-9425-5B3AAF81DC18}" srcOrd="0" destOrd="0" presId="urn:microsoft.com/office/officeart/2005/8/layout/lProcess3"/>
    <dgm:cxn modelId="{DF314320-6AB7-4B94-973E-AE3D8CD5ACCC}" type="presParOf" srcId="{5AA27D21-6281-4BFD-9425-5B3AAF81DC18}" destId="{349934C4-B5D4-463D-BAE7-74A6E292330E}" srcOrd="0" destOrd="0" presId="urn:microsoft.com/office/officeart/2005/8/layout/lProcess3"/>
    <dgm:cxn modelId="{D5772D73-A0DB-4967-87AB-FA4071EC3537}" type="presParOf" srcId="{5AA27D21-6281-4BFD-9425-5B3AAF81DC18}" destId="{2D6A9DF9-709A-4C41-B10E-9BA662B75E91}" srcOrd="1" destOrd="0" presId="urn:microsoft.com/office/officeart/2005/8/layout/lProcess3"/>
    <dgm:cxn modelId="{5EDBB9E5-8780-466B-87C2-91716D573660}" type="presParOf" srcId="{5AA27D21-6281-4BFD-9425-5B3AAF81DC18}" destId="{6299FDFE-FCDA-4725-808B-15C03A02E6A3}" srcOrd="2" destOrd="0" presId="urn:microsoft.com/office/officeart/2005/8/layout/lProcess3"/>
    <dgm:cxn modelId="{A01E6FBE-1CE4-43E6-B93A-52FC0B4A7E41}" type="presParOf" srcId="{860419D7-F18E-461D-92F5-0080DB20038A}" destId="{AA501A08-0807-4A03-A164-DB4F83F32464}" srcOrd="1" destOrd="0" presId="urn:microsoft.com/office/officeart/2005/8/layout/lProcess3"/>
    <dgm:cxn modelId="{A05FA09B-FCC4-4AC2-9C84-49C314CF54B6}" type="presParOf" srcId="{860419D7-F18E-461D-92F5-0080DB20038A}" destId="{0506093B-B6C5-4941-A4E1-6C8E83D7F0E6}" srcOrd="2" destOrd="0" presId="urn:microsoft.com/office/officeart/2005/8/layout/lProcess3"/>
    <dgm:cxn modelId="{AC712A5B-14A0-4BA2-A928-894416885D9E}" type="presParOf" srcId="{0506093B-B6C5-4941-A4E1-6C8E83D7F0E6}" destId="{62F67BBC-ED97-43B7-9EB5-ADA98CFA7A3B}" srcOrd="0" destOrd="0" presId="urn:microsoft.com/office/officeart/2005/8/layout/lProcess3"/>
    <dgm:cxn modelId="{2CAF4C29-CE2E-497C-BF0C-AE38C35AB2FA}" type="presParOf" srcId="{0506093B-B6C5-4941-A4E1-6C8E83D7F0E6}" destId="{F27A8195-FEAB-45B1-BB1B-F7107DB3D3C2}" srcOrd="1" destOrd="0" presId="urn:microsoft.com/office/officeart/2005/8/layout/lProcess3"/>
    <dgm:cxn modelId="{ACF3D53A-E43B-47C4-B9A5-0A2F513944CB}" type="presParOf" srcId="{0506093B-B6C5-4941-A4E1-6C8E83D7F0E6}" destId="{89C5AAF9-7DF8-4225-ADAD-6AA827AEFD9B}" srcOrd="2" destOrd="0" presId="urn:microsoft.com/office/officeart/2005/8/layout/lProcess3"/>
    <dgm:cxn modelId="{4D3EC517-4B27-4A17-9E6F-D8BFF7F0B3EF}" type="presParOf" srcId="{860419D7-F18E-461D-92F5-0080DB20038A}" destId="{5AB465E1-C9B0-464C-AD88-1AF38A68A3E3}" srcOrd="3" destOrd="0" presId="urn:microsoft.com/office/officeart/2005/8/layout/lProcess3"/>
    <dgm:cxn modelId="{A2D26412-2120-4095-B048-78CFDD88E49E}" type="presParOf" srcId="{860419D7-F18E-461D-92F5-0080DB20038A}" destId="{41991CAB-2E03-4DBC-BCFA-4512F4D65F3F}" srcOrd="4" destOrd="0" presId="urn:microsoft.com/office/officeart/2005/8/layout/lProcess3"/>
    <dgm:cxn modelId="{943AA4C7-587E-44B6-AE47-F9BA3BC82100}" type="presParOf" srcId="{41991CAB-2E03-4DBC-BCFA-4512F4D65F3F}" destId="{BC0E46E6-7B4B-46FE-BE28-D7E55A87C2FC}" srcOrd="0" destOrd="0" presId="urn:microsoft.com/office/officeart/2005/8/layout/lProcess3"/>
    <dgm:cxn modelId="{E5EC23EF-9EF8-49DC-8773-AE4D5AC5BE93}" type="presParOf" srcId="{41991CAB-2E03-4DBC-BCFA-4512F4D65F3F}" destId="{A668254D-0DE6-4E34-9FD8-4661228A5EAC}" srcOrd="1" destOrd="0" presId="urn:microsoft.com/office/officeart/2005/8/layout/lProcess3"/>
    <dgm:cxn modelId="{9E706FF9-C28C-4726-A3D0-1725BB2EC08F}" type="presParOf" srcId="{41991CAB-2E03-4DBC-BCFA-4512F4D65F3F}" destId="{661B1DCE-DBAA-4625-9E1A-2A105E563E8A}" srcOrd="2" destOrd="0" presId="urn:microsoft.com/office/officeart/2005/8/layout/lProcess3"/>
    <dgm:cxn modelId="{C26D9E9F-7B5E-47F4-A871-B1367F85E389}" type="presParOf" srcId="{41991CAB-2E03-4DBC-BCFA-4512F4D65F3F}" destId="{443DA3A6-A8BB-4A84-95B0-DE9D40E4B146}" srcOrd="3" destOrd="0" presId="urn:microsoft.com/office/officeart/2005/8/layout/lProcess3"/>
    <dgm:cxn modelId="{D36D48A9-DA29-487A-81DD-3B99E7A8CA81}" type="presParOf" srcId="{41991CAB-2E03-4DBC-BCFA-4512F4D65F3F}" destId="{3BEFF36B-65CD-4C9A-9629-ADC508E9960B}" srcOrd="4" destOrd="0" presId="urn:microsoft.com/office/officeart/2005/8/layout/lProcess3"/>
    <dgm:cxn modelId="{1FB5822B-2542-44BD-8C5A-B63ADD74B801}" type="presParOf" srcId="{41991CAB-2E03-4DBC-BCFA-4512F4D65F3F}" destId="{5580F617-FDFA-492E-A626-911A5CA5E2FE}" srcOrd="5" destOrd="0" presId="urn:microsoft.com/office/officeart/2005/8/layout/lProcess3"/>
    <dgm:cxn modelId="{C0195BE1-AAE1-4507-AFD8-293C576CAD8B}" type="presParOf" srcId="{41991CAB-2E03-4DBC-BCFA-4512F4D65F3F}" destId="{5BCB2DF8-78E7-455D-BE75-9CF602887572}" srcOrd="6" destOrd="0" presId="urn:microsoft.com/office/officeart/2005/8/layout/lProcess3"/>
    <dgm:cxn modelId="{A8C378AC-EC82-46B6-9F54-0D90BF779A73}" type="presParOf" srcId="{41991CAB-2E03-4DBC-BCFA-4512F4D65F3F}" destId="{EC247531-7140-46B7-886F-0BA7B5948B4D}" srcOrd="7" destOrd="0" presId="urn:microsoft.com/office/officeart/2005/8/layout/lProcess3"/>
    <dgm:cxn modelId="{CA8750C7-1693-4025-A205-1C4EA414DA7E}" type="presParOf" srcId="{41991CAB-2E03-4DBC-BCFA-4512F4D65F3F}" destId="{5C1EE96D-FE3A-4962-A8D0-F7A02EBED543}" srcOrd="8" destOrd="0" presId="urn:microsoft.com/office/officeart/2005/8/layout/lProcess3"/>
    <dgm:cxn modelId="{12A70614-A884-49F7-AEFF-7F2149545B44}" type="presParOf" srcId="{860419D7-F18E-461D-92F5-0080DB20038A}" destId="{00CB7DF5-9EF0-4C2A-BF1C-AF91E63BA4F2}" srcOrd="5" destOrd="0" presId="urn:microsoft.com/office/officeart/2005/8/layout/lProcess3"/>
    <dgm:cxn modelId="{762EFEC5-048E-463E-A96D-AA5224F316CB}" type="presParOf" srcId="{860419D7-F18E-461D-92F5-0080DB20038A}" destId="{6F3920B5-EAAE-4392-BB68-68FA7E477EF7}" srcOrd="6" destOrd="0" presId="urn:microsoft.com/office/officeart/2005/8/layout/lProcess3"/>
    <dgm:cxn modelId="{9D531F5A-7A05-46B8-8846-F7DE9370C2F3}" type="presParOf" srcId="{6F3920B5-EAAE-4392-BB68-68FA7E477EF7}" destId="{3E80BA08-2FF0-436E-8872-3D34A68F7AF2}" srcOrd="0" destOrd="0" presId="urn:microsoft.com/office/officeart/2005/8/layout/lProcess3"/>
    <dgm:cxn modelId="{8DC587AF-7521-4BEB-8DB2-67A81C1D894E}" type="presParOf" srcId="{860419D7-F18E-461D-92F5-0080DB20038A}" destId="{A5AC5D57-962D-46F2-A99C-8E49A649B243}" srcOrd="7" destOrd="0" presId="urn:microsoft.com/office/officeart/2005/8/layout/lProcess3"/>
    <dgm:cxn modelId="{FCE16567-DD7F-417C-A8B9-09EECF86F875}" type="presParOf" srcId="{860419D7-F18E-461D-92F5-0080DB20038A}" destId="{EA9A882B-E761-4EDA-B18F-F0022E6A57B5}" srcOrd="8" destOrd="0" presId="urn:microsoft.com/office/officeart/2005/8/layout/lProcess3"/>
    <dgm:cxn modelId="{E878222D-3D8F-4F64-AFEE-10F3E6871E5C}" type="presParOf" srcId="{EA9A882B-E761-4EDA-B18F-F0022E6A57B5}" destId="{538E0553-B534-44E5-8FF6-7A7FEF33B710}" srcOrd="0" destOrd="0" presId="urn:microsoft.com/office/officeart/2005/8/layout/lProcess3"/>
    <dgm:cxn modelId="{155C26CB-8B0C-45A2-AF08-57445700C1ED}" type="presParOf" srcId="{860419D7-F18E-461D-92F5-0080DB20038A}" destId="{A4E94EE4-CD4D-4420-922E-0DBA93897CF8}" srcOrd="9" destOrd="0" presId="urn:microsoft.com/office/officeart/2005/8/layout/lProcess3"/>
    <dgm:cxn modelId="{3BAFC8E5-ECDC-41CE-BA0F-10629B4D9EB0}" type="presParOf" srcId="{860419D7-F18E-461D-92F5-0080DB20038A}" destId="{7C8739C3-E7DB-43C4-8FA0-997A49E0AD91}" srcOrd="10" destOrd="0" presId="urn:microsoft.com/office/officeart/2005/8/layout/lProcess3"/>
    <dgm:cxn modelId="{B6B3AD86-4002-4E1A-B11A-3F3F52E03084}" type="presParOf" srcId="{7C8739C3-E7DB-43C4-8FA0-997A49E0AD91}" destId="{CD6053AA-FE25-43E4-AF2F-B44CA2C7B2A2}" srcOrd="0" destOrd="0" presId="urn:microsoft.com/office/officeart/2005/8/layout/lProcess3"/>
    <dgm:cxn modelId="{DDB160A7-1AA1-4961-9160-2366008FE20A}" type="presParOf" srcId="{860419D7-F18E-461D-92F5-0080DB20038A}" destId="{59F4D762-E7C5-49AB-81A2-BE5FB99FD173}" srcOrd="11" destOrd="0" presId="urn:microsoft.com/office/officeart/2005/8/layout/lProcess3"/>
    <dgm:cxn modelId="{F21BFAE8-31FF-4E28-84B2-7E142893F688}" type="presParOf" srcId="{860419D7-F18E-461D-92F5-0080DB20038A}" destId="{60DCAF37-BB16-41D8-A3ED-BF3944562C91}" srcOrd="12" destOrd="0" presId="urn:microsoft.com/office/officeart/2005/8/layout/lProcess3"/>
    <dgm:cxn modelId="{77229324-4854-4E49-8D54-CE4B168D96CA}" type="presParOf" srcId="{60DCAF37-BB16-41D8-A3ED-BF3944562C91}" destId="{315C0A80-6571-412E-81DF-329D1142B7A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934C4-B5D4-463D-BAE7-74A6E292330E}">
      <dsp:nvSpPr>
        <dsp:cNvPr id="0" name=""/>
        <dsp:cNvSpPr/>
      </dsp:nvSpPr>
      <dsp:spPr>
        <a:xfrm>
          <a:off x="549818" y="0"/>
          <a:ext cx="2296315" cy="656263"/>
        </a:xfrm>
        <a:prstGeom prst="chevron">
          <a:avLst/>
        </a:prstGeom>
        <a:solidFill>
          <a:srgbClr val="7A2714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err="1" smtClean="0"/>
            <a:t>KickOff</a:t>
          </a:r>
          <a:endParaRPr lang="pl-PL" sz="1300" kern="1200" dirty="0"/>
        </a:p>
      </dsp:txBody>
      <dsp:txXfrm>
        <a:off x="877950" y="0"/>
        <a:ext cx="1640052" cy="656263"/>
      </dsp:txXfrm>
    </dsp:sp>
    <dsp:sp modelId="{6299FDFE-FCDA-4725-808B-15C03A02E6A3}">
      <dsp:nvSpPr>
        <dsp:cNvPr id="0" name=""/>
        <dsp:cNvSpPr/>
      </dsp:nvSpPr>
      <dsp:spPr>
        <a:xfrm>
          <a:off x="2632848" y="57318"/>
          <a:ext cx="1361746" cy="544698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Preliminary Design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2016.12.09</a:t>
          </a:r>
          <a:endParaRPr lang="pl-PL" sz="1100" kern="1200" dirty="0"/>
        </a:p>
      </dsp:txBody>
      <dsp:txXfrm>
        <a:off x="2905197" y="57318"/>
        <a:ext cx="817048" cy="544698"/>
      </dsp:txXfrm>
    </dsp:sp>
    <dsp:sp modelId="{62F67BBC-ED97-43B7-9EB5-ADA98CFA7A3B}">
      <dsp:nvSpPr>
        <dsp:cNvPr id="0" name=""/>
        <dsp:cNvSpPr/>
      </dsp:nvSpPr>
      <dsp:spPr>
        <a:xfrm>
          <a:off x="549818" y="747977"/>
          <a:ext cx="2296315" cy="656263"/>
        </a:xfrm>
        <a:prstGeom prst="chevron">
          <a:avLst/>
        </a:prstGeom>
        <a:solidFill>
          <a:srgbClr val="7A2714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Preliminary Design Report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2016.12.30</a:t>
          </a:r>
          <a:endParaRPr lang="pl-PL" sz="1300" kern="1200" dirty="0"/>
        </a:p>
      </dsp:txBody>
      <dsp:txXfrm>
        <a:off x="877950" y="747977"/>
        <a:ext cx="1640052" cy="656263"/>
      </dsp:txXfrm>
    </dsp:sp>
    <dsp:sp modelId="{89C5AAF9-7DF8-4225-ADAD-6AA827AEFD9B}">
      <dsp:nvSpPr>
        <dsp:cNvPr id="0" name=""/>
        <dsp:cNvSpPr/>
      </dsp:nvSpPr>
      <dsp:spPr>
        <a:xfrm>
          <a:off x="2632848" y="805459"/>
          <a:ext cx="1361746" cy="544698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err="1" smtClean="0"/>
            <a:t>Detailed</a:t>
          </a:r>
          <a:r>
            <a:rPr lang="pl-PL" sz="1100" kern="1200" dirty="0" smtClean="0"/>
            <a:t> Design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2017.03.31</a:t>
          </a:r>
          <a:endParaRPr lang="pl-PL" sz="1100" kern="1200" dirty="0"/>
        </a:p>
      </dsp:txBody>
      <dsp:txXfrm>
        <a:off x="2905197" y="805459"/>
        <a:ext cx="817048" cy="544698"/>
      </dsp:txXfrm>
    </dsp:sp>
    <dsp:sp modelId="{BC0E46E6-7B4B-46FE-BE28-D7E55A87C2FC}">
      <dsp:nvSpPr>
        <dsp:cNvPr id="0" name=""/>
        <dsp:cNvSpPr/>
      </dsp:nvSpPr>
      <dsp:spPr>
        <a:xfrm>
          <a:off x="549818" y="1496117"/>
          <a:ext cx="2296315" cy="656263"/>
        </a:xfrm>
        <a:prstGeom prst="chevron">
          <a:avLst/>
        </a:prstGeom>
        <a:solidFill>
          <a:srgbClr val="7A2714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Critical Design Report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2017.04.21</a:t>
          </a:r>
          <a:endParaRPr lang="pl-PL" sz="1300" kern="1200" dirty="0"/>
        </a:p>
      </dsp:txBody>
      <dsp:txXfrm>
        <a:off x="877950" y="1496117"/>
        <a:ext cx="1640052" cy="656263"/>
      </dsp:txXfrm>
    </dsp:sp>
    <dsp:sp modelId="{661B1DCE-DBAA-4625-9E1A-2A105E563E8A}">
      <dsp:nvSpPr>
        <dsp:cNvPr id="0" name=""/>
        <dsp:cNvSpPr/>
      </dsp:nvSpPr>
      <dsp:spPr>
        <a:xfrm>
          <a:off x="2632848" y="1553599"/>
          <a:ext cx="1361746" cy="544698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err="1" smtClean="0"/>
            <a:t>Purchases</a:t>
          </a:r>
          <a:endParaRPr lang="pl-PL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2017.09.29</a:t>
          </a:r>
        </a:p>
      </dsp:txBody>
      <dsp:txXfrm>
        <a:off x="2905197" y="1553599"/>
        <a:ext cx="817048" cy="544698"/>
      </dsp:txXfrm>
    </dsp:sp>
    <dsp:sp modelId="{3BEFF36B-65CD-4C9A-9629-ADC508E9960B}">
      <dsp:nvSpPr>
        <dsp:cNvPr id="0" name=""/>
        <dsp:cNvSpPr/>
      </dsp:nvSpPr>
      <dsp:spPr>
        <a:xfrm>
          <a:off x="3803950" y="1553599"/>
          <a:ext cx="1361746" cy="544698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err="1" smtClean="0"/>
            <a:t>Production</a:t>
          </a:r>
          <a:r>
            <a:rPr lang="pl-PL" sz="1100" kern="1200" dirty="0" smtClean="0"/>
            <a:t> &amp; </a:t>
          </a:r>
          <a:r>
            <a:rPr lang="pl-PL" sz="1100" kern="1200" dirty="0" err="1" smtClean="0"/>
            <a:t>deliveries</a:t>
          </a:r>
          <a:endParaRPr lang="pl-PL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2018.01.31</a:t>
          </a:r>
        </a:p>
      </dsp:txBody>
      <dsp:txXfrm>
        <a:off x="4076299" y="1553599"/>
        <a:ext cx="817048" cy="544698"/>
      </dsp:txXfrm>
    </dsp:sp>
    <dsp:sp modelId="{5BCB2DF8-78E7-455D-BE75-9CF602887572}">
      <dsp:nvSpPr>
        <dsp:cNvPr id="0" name=""/>
        <dsp:cNvSpPr/>
      </dsp:nvSpPr>
      <dsp:spPr>
        <a:xfrm>
          <a:off x="4975052" y="1553599"/>
          <a:ext cx="1361746" cy="544698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err="1" smtClean="0"/>
            <a:t>Final</a:t>
          </a:r>
          <a:r>
            <a:rPr lang="pl-PL" sz="1100" kern="1200" dirty="0" smtClean="0"/>
            <a:t> </a:t>
          </a:r>
          <a:r>
            <a:rPr lang="pl-PL" sz="1100" kern="1200" dirty="0" err="1" smtClean="0"/>
            <a:t>assembly</a:t>
          </a:r>
          <a:endParaRPr lang="pl-PL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2018.02.14</a:t>
          </a:r>
        </a:p>
      </dsp:txBody>
      <dsp:txXfrm>
        <a:off x="5247401" y="1553599"/>
        <a:ext cx="817048" cy="544698"/>
      </dsp:txXfrm>
    </dsp:sp>
    <dsp:sp modelId="{5C1EE96D-FE3A-4962-A8D0-F7A02EBED543}">
      <dsp:nvSpPr>
        <dsp:cNvPr id="0" name=""/>
        <dsp:cNvSpPr/>
      </dsp:nvSpPr>
      <dsp:spPr>
        <a:xfrm>
          <a:off x="6146154" y="1553599"/>
          <a:ext cx="1361746" cy="544698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err="1" smtClean="0"/>
            <a:t>Factory</a:t>
          </a:r>
          <a:r>
            <a:rPr lang="pl-PL" sz="1100" kern="1200" dirty="0" smtClean="0"/>
            <a:t> </a:t>
          </a:r>
          <a:r>
            <a:rPr lang="pl-PL" sz="1100" kern="1200" dirty="0" err="1" smtClean="0"/>
            <a:t>tests</a:t>
          </a:r>
          <a:endParaRPr lang="pl-PL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2018.03.09</a:t>
          </a:r>
        </a:p>
      </dsp:txBody>
      <dsp:txXfrm>
        <a:off x="6418503" y="1553599"/>
        <a:ext cx="817048" cy="544698"/>
      </dsp:txXfrm>
    </dsp:sp>
    <dsp:sp modelId="{3E80BA08-2FF0-436E-8872-3D34A68F7AF2}">
      <dsp:nvSpPr>
        <dsp:cNvPr id="0" name=""/>
        <dsp:cNvSpPr/>
      </dsp:nvSpPr>
      <dsp:spPr>
        <a:xfrm>
          <a:off x="549818" y="2244258"/>
          <a:ext cx="2296315" cy="656263"/>
        </a:xfrm>
        <a:prstGeom prst="chevron">
          <a:avLst/>
        </a:prstGeom>
        <a:solidFill>
          <a:srgbClr val="7A2714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FAT Report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2018.03.30</a:t>
          </a:r>
        </a:p>
      </dsp:txBody>
      <dsp:txXfrm>
        <a:off x="877950" y="2244258"/>
        <a:ext cx="1640052" cy="656263"/>
      </dsp:txXfrm>
    </dsp:sp>
    <dsp:sp modelId="{538E0553-B534-44E5-8FF6-7A7FEF33B710}">
      <dsp:nvSpPr>
        <dsp:cNvPr id="0" name=""/>
        <dsp:cNvSpPr/>
      </dsp:nvSpPr>
      <dsp:spPr>
        <a:xfrm>
          <a:off x="549818" y="2994098"/>
          <a:ext cx="2296315" cy="656263"/>
        </a:xfrm>
        <a:prstGeom prst="chevron">
          <a:avLst/>
        </a:prstGeom>
        <a:solidFill>
          <a:srgbClr val="7A2714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GB </a:t>
          </a:r>
          <a:r>
            <a:rPr lang="pl-PL" sz="1300" kern="1200" dirty="0" err="1" smtClean="0"/>
            <a:t>Facility</a:t>
          </a:r>
          <a:r>
            <a:rPr lang="pl-PL" sz="1300" kern="1200" dirty="0" smtClean="0"/>
            <a:t> </a:t>
          </a:r>
          <a:r>
            <a:rPr lang="pl-PL" sz="1300" kern="1200" dirty="0" err="1" smtClean="0"/>
            <a:t>Elements</a:t>
          </a:r>
          <a:r>
            <a:rPr lang="pl-PL" sz="1300" kern="1200" dirty="0" smtClean="0"/>
            <a:t> </a:t>
          </a:r>
          <a:r>
            <a:rPr lang="pl-PL" sz="1300" kern="1200" dirty="0" err="1" smtClean="0"/>
            <a:t>delivery</a:t>
          </a:r>
          <a:endParaRPr lang="pl-PL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2018.04.29</a:t>
          </a:r>
        </a:p>
      </dsp:txBody>
      <dsp:txXfrm>
        <a:off x="877950" y="2994098"/>
        <a:ext cx="1640052" cy="656263"/>
      </dsp:txXfrm>
    </dsp:sp>
    <dsp:sp modelId="{CD6053AA-FE25-43E4-AF2F-B44CA2C7B2A2}">
      <dsp:nvSpPr>
        <dsp:cNvPr id="0" name=""/>
        <dsp:cNvSpPr/>
      </dsp:nvSpPr>
      <dsp:spPr>
        <a:xfrm>
          <a:off x="549818" y="3742238"/>
          <a:ext cx="2296315" cy="656263"/>
        </a:xfrm>
        <a:prstGeom prst="chevron">
          <a:avLst/>
        </a:prstGeom>
        <a:solidFill>
          <a:srgbClr val="7A2714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SAT Report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2018.06.01</a:t>
          </a:r>
        </a:p>
      </dsp:txBody>
      <dsp:txXfrm>
        <a:off x="877950" y="3742238"/>
        <a:ext cx="1640052" cy="656263"/>
      </dsp:txXfrm>
    </dsp:sp>
    <dsp:sp modelId="{315C0A80-6571-412E-81DF-329D1142B7AD}">
      <dsp:nvSpPr>
        <dsp:cNvPr id="0" name=""/>
        <dsp:cNvSpPr/>
      </dsp:nvSpPr>
      <dsp:spPr>
        <a:xfrm>
          <a:off x="549818" y="4490378"/>
          <a:ext cx="2296315" cy="656263"/>
        </a:xfrm>
        <a:prstGeom prst="chevron">
          <a:avLst/>
        </a:prstGeom>
        <a:solidFill>
          <a:srgbClr val="7A2714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Installation Readiness Report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2018.11.30</a:t>
          </a:r>
        </a:p>
      </dsp:txBody>
      <dsp:txXfrm>
        <a:off x="877950" y="4490378"/>
        <a:ext cx="1640052" cy="6562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5470E-C989-8E4C-B684-FEF7149DE7A7}" type="datetimeFigureOut">
              <a:rPr lang="pl-PL" smtClean="0"/>
              <a:t>2016-11-09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94A10-0323-6446-B70C-433D006916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4037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94A10-0323-6446-B70C-433D00691618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712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630016"/>
            <a:ext cx="8529866" cy="3114261"/>
          </a:xfrm>
          <a:solidFill>
            <a:srgbClr val="7A2714"/>
          </a:solidFill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2CFF-CB71-C34F-ACD7-E07790179637}" type="datetimeFigureOut">
              <a:rPr lang="pl-PL" smtClean="0"/>
              <a:t>2016-11-09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4EE3-B8AD-A64D-8A68-5EA08F91F949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Picture 5"/>
          <p:cNvPicPr>
            <a:picLocks noChangeAspect="1"/>
          </p:cNvPicPr>
          <p:nvPr userDrawn="1"/>
        </p:nvPicPr>
        <p:blipFill>
          <a:blip r:embed="rId2">
            <a:alphaModFix/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985046" y="126491"/>
            <a:ext cx="1060607" cy="8393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9101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 smtClean="0"/>
              <a:t>09.11.2016</a:t>
            </a: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Gamma </a:t>
            </a:r>
            <a:r>
              <a:rPr lang="pl-PL" dirty="0" err="1" smtClean="0"/>
              <a:t>Blocker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4EE3-B8AD-A64D-8A68-5EA08F91F949}" type="slidenum">
              <a:rPr lang="pl-PL" smtClean="0"/>
              <a:t>‹#›</a:t>
            </a:fld>
            <a:endParaRPr lang="pl-PL"/>
          </a:p>
        </p:txBody>
      </p:sp>
      <p:sp>
        <p:nvSpPr>
          <p:cNvPr id="8" name="Prostokąt 7"/>
          <p:cNvSpPr/>
          <p:nvPr userDrawn="1"/>
        </p:nvSpPr>
        <p:spPr>
          <a:xfrm>
            <a:off x="628650" y="514350"/>
            <a:ext cx="8515350" cy="666750"/>
          </a:xfrm>
          <a:prstGeom prst="rect">
            <a:avLst/>
          </a:prstGeom>
          <a:solidFill>
            <a:srgbClr val="7A2714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2">
            <a:alphaModFix/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985046" y="126491"/>
            <a:ext cx="1060607" cy="8393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376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2CFF-CB71-C34F-ACD7-E07790179637}" type="datetimeFigureOut">
              <a:rPr lang="pl-PL" smtClean="0"/>
              <a:t>2016-11-09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4EE3-B8AD-A64D-8A68-5EA08F91F949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/>
          <p:cNvSpPr/>
          <p:nvPr userDrawn="1"/>
        </p:nvSpPr>
        <p:spPr>
          <a:xfrm>
            <a:off x="628650" y="514350"/>
            <a:ext cx="8515350" cy="666750"/>
          </a:xfrm>
          <a:prstGeom prst="rect">
            <a:avLst/>
          </a:prstGeom>
          <a:solidFill>
            <a:srgbClr val="7A2714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pic>
        <p:nvPicPr>
          <p:cNvPr id="12" name="Picture 5"/>
          <p:cNvPicPr>
            <a:picLocks noChangeAspect="1"/>
          </p:cNvPicPr>
          <p:nvPr userDrawn="1"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7999830" y="141760"/>
            <a:ext cx="1041312" cy="824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72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2CFF-CB71-C34F-ACD7-E07790179637}" type="datetimeFigureOut">
              <a:rPr lang="pl-PL" smtClean="0"/>
              <a:t>2016-11-09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4EE3-B8AD-A64D-8A68-5EA08F91F949}" type="slidenum">
              <a:rPr lang="pl-PL" smtClean="0"/>
              <a:t>‹#›</a:t>
            </a:fld>
            <a:endParaRPr lang="pl-PL"/>
          </a:p>
        </p:txBody>
      </p:sp>
      <p:sp>
        <p:nvSpPr>
          <p:cNvPr id="5" name="Prostokąt 4"/>
          <p:cNvSpPr/>
          <p:nvPr userDrawn="1"/>
        </p:nvSpPr>
        <p:spPr>
          <a:xfrm>
            <a:off x="628650" y="514350"/>
            <a:ext cx="8515350" cy="666750"/>
          </a:xfrm>
          <a:prstGeom prst="rect">
            <a:avLst/>
          </a:prstGeom>
          <a:solidFill>
            <a:srgbClr val="93341D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>
            <a:alphaModFix/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985046" y="126491"/>
            <a:ext cx="1060607" cy="8393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6959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2CFF-CB71-C34F-ACD7-E07790179637}" type="datetimeFigureOut">
              <a:rPr lang="pl-PL" smtClean="0"/>
              <a:t>2016-11-09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4EE3-B8AD-A64D-8A68-5EA08F91F949}" type="slidenum">
              <a:rPr lang="pl-PL" smtClean="0"/>
              <a:t>‹#›</a:t>
            </a:fld>
            <a:endParaRPr lang="pl-PL"/>
          </a:p>
        </p:txBody>
      </p:sp>
      <p:sp>
        <p:nvSpPr>
          <p:cNvPr id="5" name="Prostokąt 4"/>
          <p:cNvSpPr/>
          <p:nvPr userDrawn="1"/>
        </p:nvSpPr>
        <p:spPr>
          <a:xfrm>
            <a:off x="0" y="2"/>
            <a:ext cx="9144000" cy="1058091"/>
          </a:xfrm>
          <a:prstGeom prst="rect">
            <a:avLst/>
          </a:prstGeom>
          <a:solidFill>
            <a:srgbClr val="93341D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>
            <a:alphaModFix/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985046" y="126491"/>
            <a:ext cx="1060607" cy="8393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429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2CFF-CB71-C34F-ACD7-E07790179637}" type="datetimeFigureOut">
              <a:rPr lang="pl-PL" smtClean="0"/>
              <a:t>2016-11-09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4EE3-B8AD-A64D-8A68-5EA08F91F949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792814">
                <a:tint val="45000"/>
                <a:satMod val="400000"/>
              </a:srgbClr>
            </a:duotone>
          </a:blip>
          <a:srcRect l="5473" r="6579"/>
          <a:stretch/>
        </p:blipFill>
        <p:spPr>
          <a:xfrm>
            <a:off x="5004104" y="2363615"/>
            <a:ext cx="1635429" cy="29572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3">
            <a:duotone>
              <a:prstClr val="black"/>
              <a:srgbClr val="7A2714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1" r="45452"/>
          <a:stretch/>
        </p:blipFill>
        <p:spPr bwMode="auto">
          <a:xfrm>
            <a:off x="6709919" y="2363615"/>
            <a:ext cx="2434082" cy="2964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 rotWithShape="1">
          <a:blip r:embed="rId5">
            <a:duotone>
              <a:prstClr val="black"/>
              <a:srgbClr val="79281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46"/>
          <a:stretch/>
        </p:blipFill>
        <p:spPr bwMode="auto">
          <a:xfrm>
            <a:off x="-10572" y="2404075"/>
            <a:ext cx="1115471" cy="292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158914" y="0"/>
            <a:ext cx="3791175" cy="5320850"/>
          </a:xfrm>
          <a:solidFill>
            <a:srgbClr val="7A2714"/>
          </a:solidFill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pic>
        <p:nvPicPr>
          <p:cNvPr id="13" name="Picture 5"/>
          <p:cNvPicPr>
            <a:picLocks noChangeAspect="1"/>
          </p:cNvPicPr>
          <p:nvPr userDrawn="1"/>
        </p:nvPicPr>
        <p:blipFill>
          <a:blip r:embed="rId6">
            <a:alphaModFix/>
            <a:biLevel thresh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985046" y="126491"/>
            <a:ext cx="1060607" cy="8393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1522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22CFF-CB71-C34F-ACD7-E07790179637}" type="datetimeFigureOut">
              <a:rPr lang="pl-PL" smtClean="0"/>
              <a:t>2016-11-09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B4EE3-B8AD-A64D-8A68-5EA08F91F9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838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  <p:sldLayoutId id="2147483670" r:id="rId5"/>
    <p:sldLayoutId id="214748366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solidFill>
            <a:srgbClr val="7A2714"/>
          </a:solidFill>
        </p:spPr>
        <p:txBody>
          <a:bodyPr anchor="ctr">
            <a:normAutofit/>
          </a:bodyPr>
          <a:lstStyle/>
          <a:p>
            <a:r>
              <a:rPr lang="en-US" dirty="0" smtClean="0"/>
              <a:t>Challenges </a:t>
            </a:r>
            <a:r>
              <a:rPr lang="en-US" dirty="0"/>
              <a:t>and Deadlines for Production</a:t>
            </a:r>
            <a:endParaRPr lang="pl-PL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420066" y="5837035"/>
            <a:ext cx="423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Marcin Wojciechowski 	</a:t>
            </a:r>
            <a:r>
              <a:rPr lang="pl-PL" dirty="0" err="1" smtClean="0"/>
              <a:t>Nov</a:t>
            </a:r>
            <a:r>
              <a:rPr lang="pl-PL" dirty="0" smtClean="0"/>
              <a:t>. 09, 2016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738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CNC </a:t>
            </a:r>
            <a:r>
              <a:rPr lang="pl-PL" dirty="0" err="1" smtClean="0"/>
              <a:t>milling</a:t>
            </a:r>
            <a:r>
              <a:rPr lang="pl-PL" dirty="0" smtClean="0"/>
              <a:t>/</a:t>
            </a:r>
            <a:r>
              <a:rPr lang="pl-PL" dirty="0" err="1" smtClean="0"/>
              <a:t>turning</a:t>
            </a:r>
            <a:r>
              <a:rPr lang="pl-PL" dirty="0" smtClean="0"/>
              <a:t> </a:t>
            </a:r>
            <a:r>
              <a:rPr lang="pl-PL" dirty="0" err="1" smtClean="0"/>
              <a:t>centres</a:t>
            </a:r>
            <a:endParaRPr lang="pl-PL" dirty="0" smtClean="0"/>
          </a:p>
          <a:p>
            <a:r>
              <a:rPr lang="pl-PL" dirty="0" err="1" smtClean="0"/>
              <a:t>WaterJet</a:t>
            </a:r>
            <a:r>
              <a:rPr lang="pl-PL" dirty="0" smtClean="0"/>
              <a:t> </a:t>
            </a:r>
            <a:r>
              <a:rPr lang="pl-PL" dirty="0" err="1" smtClean="0"/>
              <a:t>cutting</a:t>
            </a:r>
            <a:r>
              <a:rPr lang="pl-PL" dirty="0" smtClean="0"/>
              <a:t> </a:t>
            </a:r>
            <a:r>
              <a:rPr lang="pl-PL" dirty="0" err="1" smtClean="0"/>
              <a:t>machine</a:t>
            </a:r>
            <a:endParaRPr lang="pl-PL" dirty="0" smtClean="0"/>
          </a:p>
          <a:p>
            <a:r>
              <a:rPr lang="pl-PL" dirty="0" err="1" smtClean="0"/>
              <a:t>Sheet</a:t>
            </a:r>
            <a:r>
              <a:rPr lang="pl-PL" dirty="0" smtClean="0"/>
              <a:t> metal </a:t>
            </a:r>
            <a:r>
              <a:rPr lang="pl-PL" dirty="0" err="1" smtClean="0"/>
              <a:t>bending</a:t>
            </a:r>
            <a:r>
              <a:rPr lang="pl-PL" dirty="0" smtClean="0"/>
              <a:t> </a:t>
            </a:r>
            <a:r>
              <a:rPr lang="pl-PL" dirty="0" err="1" smtClean="0"/>
              <a:t>press</a:t>
            </a:r>
            <a:endParaRPr lang="pl-PL" dirty="0" smtClean="0"/>
          </a:p>
          <a:p>
            <a:r>
              <a:rPr lang="pl-PL" dirty="0" err="1" smtClean="0"/>
              <a:t>Welding</a:t>
            </a:r>
            <a:r>
              <a:rPr lang="pl-PL" dirty="0" smtClean="0"/>
              <a:t> </a:t>
            </a:r>
            <a:r>
              <a:rPr lang="pl-PL" dirty="0" err="1" smtClean="0"/>
              <a:t>facility</a:t>
            </a:r>
            <a:endParaRPr lang="pl-PL" dirty="0" smtClean="0"/>
          </a:p>
          <a:p>
            <a:r>
              <a:rPr lang="pl-PL" dirty="0" err="1" smtClean="0"/>
              <a:t>Clean</a:t>
            </a:r>
            <a:r>
              <a:rPr lang="pl-PL" dirty="0" smtClean="0"/>
              <a:t> </a:t>
            </a:r>
            <a:r>
              <a:rPr lang="pl-PL" dirty="0" err="1" smtClean="0"/>
              <a:t>rooms</a:t>
            </a:r>
            <a:endParaRPr lang="pl-PL" dirty="0" smtClean="0"/>
          </a:p>
          <a:p>
            <a:r>
              <a:rPr lang="pl-PL" dirty="0" err="1" smtClean="0"/>
              <a:t>Vacuum</a:t>
            </a:r>
            <a:r>
              <a:rPr lang="pl-PL" dirty="0" smtClean="0"/>
              <a:t> </a:t>
            </a:r>
            <a:r>
              <a:rPr lang="pl-PL" dirty="0" err="1" smtClean="0"/>
              <a:t>ovens</a:t>
            </a:r>
            <a:endParaRPr lang="pl-PL" dirty="0" smtClean="0"/>
          </a:p>
          <a:p>
            <a:r>
              <a:rPr lang="pl-PL" dirty="0" err="1" smtClean="0"/>
              <a:t>Chemical</a:t>
            </a:r>
            <a:r>
              <a:rPr lang="pl-PL" dirty="0" smtClean="0"/>
              <a:t> </a:t>
            </a:r>
            <a:r>
              <a:rPr lang="pl-PL" dirty="0" err="1" smtClean="0"/>
              <a:t>treatment</a:t>
            </a:r>
            <a:r>
              <a:rPr lang="pl-PL" dirty="0" smtClean="0"/>
              <a:t> </a:t>
            </a:r>
            <a:r>
              <a:rPr lang="pl-PL" dirty="0" err="1" smtClean="0"/>
              <a:t>facility</a:t>
            </a:r>
            <a:endParaRPr lang="pl-PL" dirty="0" smtClean="0"/>
          </a:p>
          <a:p>
            <a:r>
              <a:rPr lang="pl-PL" dirty="0" smtClean="0"/>
              <a:t>Precision </a:t>
            </a:r>
            <a:r>
              <a:rPr lang="pl-PL" dirty="0" err="1" smtClean="0"/>
              <a:t>welding</a:t>
            </a:r>
            <a:r>
              <a:rPr lang="pl-PL" dirty="0" smtClean="0"/>
              <a:t> </a:t>
            </a:r>
            <a:r>
              <a:rPr lang="pl-PL" dirty="0" err="1" smtClean="0"/>
              <a:t>facility</a:t>
            </a:r>
            <a:endParaRPr lang="pl-PL" dirty="0" smtClean="0"/>
          </a:p>
          <a:p>
            <a:r>
              <a:rPr lang="pl-PL" dirty="0" err="1" smtClean="0"/>
              <a:t>Quality</a:t>
            </a:r>
            <a:r>
              <a:rPr lang="pl-PL" dirty="0" smtClean="0"/>
              <a:t> </a:t>
            </a:r>
            <a:r>
              <a:rPr lang="pl-PL" dirty="0" err="1" smtClean="0"/>
              <a:t>control</a:t>
            </a:r>
            <a:r>
              <a:rPr lang="pl-PL" dirty="0" smtClean="0"/>
              <a:t> </a:t>
            </a:r>
            <a:r>
              <a:rPr lang="pl-PL" dirty="0" err="1" smtClean="0"/>
              <a:t>witch</a:t>
            </a:r>
            <a:r>
              <a:rPr lang="pl-PL" dirty="0" smtClean="0"/>
              <a:t> 3D geometry </a:t>
            </a:r>
            <a:r>
              <a:rPr lang="pl-PL" dirty="0" err="1" smtClean="0"/>
              <a:t>measurement</a:t>
            </a:r>
            <a:endParaRPr lang="pl-PL" dirty="0" smtClean="0"/>
          </a:p>
          <a:p>
            <a:r>
              <a:rPr lang="pl-PL" dirty="0" err="1" smtClean="0"/>
              <a:t>Vacuum</a:t>
            </a:r>
            <a:r>
              <a:rPr lang="pl-PL" dirty="0" smtClean="0"/>
              <a:t> </a:t>
            </a:r>
            <a:r>
              <a:rPr lang="pl-PL" dirty="0" err="1" smtClean="0"/>
              <a:t>testing</a:t>
            </a:r>
            <a:r>
              <a:rPr lang="pl-PL" dirty="0" smtClean="0"/>
              <a:t> </a:t>
            </a:r>
            <a:r>
              <a:rPr lang="pl-PL" dirty="0" err="1" smtClean="0"/>
              <a:t>facility</a:t>
            </a:r>
            <a:endParaRPr lang="pl-PL" dirty="0" smtClean="0"/>
          </a:p>
          <a:p>
            <a:endParaRPr lang="pl-PL" dirty="0" smtClean="0"/>
          </a:p>
        </p:txBody>
      </p:sp>
      <p:sp>
        <p:nvSpPr>
          <p:cNvPr id="3" name="PoleTekstowe 4"/>
          <p:cNvSpPr txBox="1"/>
          <p:nvPr/>
        </p:nvSpPr>
        <p:spPr>
          <a:xfrm>
            <a:off x="761224" y="591792"/>
            <a:ext cx="6376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NCBJ </a:t>
            </a:r>
            <a:r>
              <a:rPr lang="pl-PL" sz="2400" dirty="0" err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resources</a:t>
            </a:r>
            <a:r>
              <a:rPr lang="pl-PL" sz="2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5123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GB </a:t>
            </a:r>
            <a:r>
              <a:rPr lang="pl-PL" dirty="0" err="1" smtClean="0"/>
              <a:t>core</a:t>
            </a:r>
            <a:r>
              <a:rPr lang="pl-PL" dirty="0" smtClean="0"/>
              <a:t>: </a:t>
            </a:r>
          </a:p>
          <a:p>
            <a:pPr lvl="1"/>
            <a:r>
              <a:rPr lang="pl-PL" dirty="0" err="1" smtClean="0"/>
              <a:t>Stainless</a:t>
            </a:r>
            <a:r>
              <a:rPr lang="pl-PL" dirty="0" smtClean="0"/>
              <a:t> </a:t>
            </a:r>
            <a:r>
              <a:rPr lang="pl-PL" dirty="0" err="1" smtClean="0"/>
              <a:t>steel</a:t>
            </a:r>
            <a:r>
              <a:rPr lang="pl-PL" dirty="0" smtClean="0"/>
              <a:t> </a:t>
            </a:r>
            <a:r>
              <a:rPr lang="pl-PL" dirty="0" err="1" smtClean="0"/>
              <a:t>block</a:t>
            </a:r>
            <a:r>
              <a:rPr lang="pl-PL" dirty="0" smtClean="0"/>
              <a:t>, ø200x200 [mm]</a:t>
            </a:r>
          </a:p>
          <a:p>
            <a:pPr lvl="1"/>
            <a:r>
              <a:rPr lang="pl-PL" dirty="0" err="1" smtClean="0"/>
              <a:t>Two</a:t>
            </a:r>
            <a:r>
              <a:rPr lang="pl-PL" dirty="0" smtClean="0"/>
              <a:t> </a:t>
            </a:r>
            <a:r>
              <a:rPr lang="pl-PL" dirty="0" err="1" smtClean="0"/>
              <a:t>secure</a:t>
            </a:r>
            <a:r>
              <a:rPr lang="pl-PL" dirty="0" smtClean="0"/>
              <a:t> </a:t>
            </a:r>
            <a:r>
              <a:rPr lang="pl-PL" dirty="0" err="1" smtClean="0"/>
              <a:t>positions</a:t>
            </a:r>
            <a:r>
              <a:rPr lang="pl-PL" dirty="0" smtClean="0"/>
              <a:t>: on-</a:t>
            </a:r>
            <a:r>
              <a:rPr lang="pl-PL" dirty="0" err="1" smtClean="0"/>
              <a:t>axis</a:t>
            </a:r>
            <a:r>
              <a:rPr lang="pl-PL" dirty="0" smtClean="0"/>
              <a:t> and off-</a:t>
            </a:r>
            <a:r>
              <a:rPr lang="pl-PL" dirty="0" err="1" smtClean="0"/>
              <a:t>axis</a:t>
            </a:r>
            <a:endParaRPr lang="pl-PL" dirty="0" smtClean="0"/>
          </a:p>
          <a:p>
            <a:pPr lvl="1"/>
            <a:endParaRPr lang="pl-PL" dirty="0" smtClean="0"/>
          </a:p>
          <a:p>
            <a:r>
              <a:rPr lang="pl-PL" dirty="0" err="1" smtClean="0"/>
              <a:t>Functional</a:t>
            </a:r>
            <a:r>
              <a:rPr lang="pl-PL" dirty="0" smtClean="0"/>
              <a:t> </a:t>
            </a:r>
            <a:r>
              <a:rPr lang="pl-PL" dirty="0" err="1" smtClean="0"/>
              <a:t>elements</a:t>
            </a:r>
            <a:r>
              <a:rPr lang="pl-PL" dirty="0" smtClean="0"/>
              <a:t>:</a:t>
            </a:r>
          </a:p>
          <a:p>
            <a:pPr lvl="1"/>
            <a:r>
              <a:rPr lang="pl-PL" dirty="0" err="1" smtClean="0"/>
              <a:t>Vacuum</a:t>
            </a:r>
            <a:r>
              <a:rPr lang="pl-PL" dirty="0" smtClean="0"/>
              <a:t> </a:t>
            </a:r>
            <a:r>
              <a:rPr lang="pl-PL" dirty="0" err="1" smtClean="0"/>
              <a:t>chamber</a:t>
            </a:r>
            <a:endParaRPr lang="pl-PL" dirty="0" smtClean="0"/>
          </a:p>
          <a:p>
            <a:pPr lvl="1"/>
            <a:r>
              <a:rPr lang="pl-PL" dirty="0" err="1" smtClean="0"/>
              <a:t>Beamline</a:t>
            </a:r>
            <a:r>
              <a:rPr lang="pl-PL" dirty="0" smtClean="0"/>
              <a:t> </a:t>
            </a:r>
            <a:r>
              <a:rPr lang="pl-PL" dirty="0" err="1" smtClean="0"/>
              <a:t>flanges</a:t>
            </a:r>
            <a:endParaRPr lang="pl-PL" dirty="0" smtClean="0"/>
          </a:p>
          <a:p>
            <a:pPr lvl="1"/>
            <a:r>
              <a:rPr lang="pl-PL" dirty="0" err="1" smtClean="0"/>
              <a:t>Positioning</a:t>
            </a:r>
            <a:r>
              <a:rPr lang="pl-PL" dirty="0" smtClean="0"/>
              <a:t> </a:t>
            </a:r>
            <a:r>
              <a:rPr lang="pl-PL" dirty="0" err="1" smtClean="0"/>
              <a:t>device</a:t>
            </a:r>
            <a:endParaRPr lang="pl-PL" dirty="0" smtClean="0"/>
          </a:p>
          <a:p>
            <a:pPr lvl="1"/>
            <a:r>
              <a:rPr lang="pl-PL" dirty="0" err="1" smtClean="0"/>
              <a:t>Support</a:t>
            </a:r>
            <a:endParaRPr lang="pl-PL" dirty="0" smtClean="0"/>
          </a:p>
        </p:txBody>
      </p:sp>
      <p:sp>
        <p:nvSpPr>
          <p:cNvPr id="5" name="PoleTekstowe 4"/>
          <p:cNvSpPr txBox="1"/>
          <p:nvPr/>
        </p:nvSpPr>
        <p:spPr>
          <a:xfrm>
            <a:off x="761224" y="591792"/>
            <a:ext cx="6376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Gamma </a:t>
            </a:r>
            <a:r>
              <a:rPr lang="pl-PL" sz="2400" dirty="0" err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Blocker</a:t>
            </a:r>
            <a:r>
              <a:rPr lang="pl-PL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pl-PL" sz="2400" dirty="0" err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overview</a:t>
            </a:r>
            <a:endParaRPr lang="pl-PL" sz="24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7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1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pl-PL" dirty="0" err="1" smtClean="0"/>
              <a:t>Vacuum</a:t>
            </a:r>
            <a:r>
              <a:rPr lang="pl-PL" dirty="0" smtClean="0"/>
              <a:t> </a:t>
            </a:r>
            <a:r>
              <a:rPr lang="pl-PL" dirty="0" err="1" smtClean="0"/>
              <a:t>chamber</a:t>
            </a:r>
            <a:endParaRPr lang="pl-PL" dirty="0" smtClean="0"/>
          </a:p>
          <a:p>
            <a:pPr lvl="1"/>
            <a:r>
              <a:rPr lang="pl-PL" dirty="0" err="1" smtClean="0"/>
              <a:t>Pressurized</a:t>
            </a:r>
            <a:r>
              <a:rPr lang="pl-PL" dirty="0" smtClean="0"/>
              <a:t> UHV-</a:t>
            </a:r>
            <a:r>
              <a:rPr lang="pl-PL" dirty="0" err="1" smtClean="0"/>
              <a:t>class</a:t>
            </a:r>
            <a:r>
              <a:rPr lang="pl-PL" dirty="0" smtClean="0"/>
              <a:t> </a:t>
            </a:r>
            <a:r>
              <a:rPr lang="pl-PL" dirty="0" err="1" smtClean="0"/>
              <a:t>vessel</a:t>
            </a:r>
            <a:endParaRPr lang="pl-PL" dirty="0" smtClean="0"/>
          </a:p>
          <a:p>
            <a:r>
              <a:rPr lang="pl-PL" dirty="0" err="1" smtClean="0"/>
              <a:t>Beamline</a:t>
            </a:r>
            <a:r>
              <a:rPr lang="pl-PL" dirty="0" smtClean="0"/>
              <a:t> </a:t>
            </a:r>
            <a:r>
              <a:rPr lang="pl-PL" dirty="0" err="1" smtClean="0"/>
              <a:t>flanges</a:t>
            </a:r>
            <a:endParaRPr lang="pl-PL" dirty="0" smtClean="0"/>
          </a:p>
          <a:p>
            <a:pPr lvl="1"/>
            <a:r>
              <a:rPr lang="pl-PL" dirty="0" smtClean="0"/>
              <a:t>Compatible with </a:t>
            </a:r>
            <a:r>
              <a:rPr lang="pl-PL" dirty="0" err="1" smtClean="0"/>
              <a:t>beamline</a:t>
            </a:r>
            <a:r>
              <a:rPr lang="pl-PL" dirty="0" smtClean="0"/>
              <a:t> </a:t>
            </a:r>
            <a:r>
              <a:rPr lang="pl-PL" dirty="0" err="1" smtClean="0"/>
              <a:t>dimensions</a:t>
            </a:r>
            <a:r>
              <a:rPr lang="pl-PL" dirty="0" smtClean="0"/>
              <a:t>, UHV </a:t>
            </a:r>
            <a:r>
              <a:rPr lang="pl-PL" dirty="0" err="1" smtClean="0"/>
              <a:t>compatible</a:t>
            </a:r>
            <a:r>
              <a:rPr lang="pl-PL" dirty="0" smtClean="0"/>
              <a:t> </a:t>
            </a:r>
          </a:p>
          <a:p>
            <a:r>
              <a:rPr lang="pl-PL" dirty="0" err="1" smtClean="0"/>
              <a:t>Positioning</a:t>
            </a:r>
            <a:r>
              <a:rPr lang="pl-PL" dirty="0" smtClean="0"/>
              <a:t> </a:t>
            </a:r>
            <a:r>
              <a:rPr lang="pl-PL" dirty="0" err="1" smtClean="0"/>
              <a:t>device</a:t>
            </a:r>
            <a:endParaRPr lang="pl-PL" dirty="0" smtClean="0"/>
          </a:p>
          <a:p>
            <a:pPr lvl="1"/>
            <a:r>
              <a:rPr lang="pl-PL" strike="sngStrike" dirty="0" smtClean="0"/>
              <a:t>Manual </a:t>
            </a:r>
            <a:r>
              <a:rPr lang="pl-PL" strike="sngStrike" dirty="0" err="1" smtClean="0"/>
              <a:t>operation</a:t>
            </a:r>
            <a:r>
              <a:rPr lang="pl-PL" strike="sngStrike" dirty="0" smtClean="0"/>
              <a:t>,</a:t>
            </a:r>
            <a:r>
              <a:rPr lang="pl-PL" dirty="0" smtClean="0"/>
              <a:t> </a:t>
            </a:r>
          </a:p>
          <a:p>
            <a:pPr lvl="1"/>
            <a:r>
              <a:rPr lang="pl-PL" dirty="0" err="1" smtClean="0"/>
              <a:t>Electric</a:t>
            </a:r>
            <a:r>
              <a:rPr lang="pl-PL" dirty="0" smtClean="0"/>
              <a:t>/</a:t>
            </a:r>
            <a:r>
              <a:rPr lang="pl-PL" dirty="0" err="1" smtClean="0"/>
              <a:t>pneumatic</a:t>
            </a:r>
            <a:r>
              <a:rPr lang="pl-PL" dirty="0" smtClean="0"/>
              <a:t> </a:t>
            </a:r>
            <a:r>
              <a:rPr lang="pl-PL" dirty="0" err="1" smtClean="0"/>
              <a:t>actuator</a:t>
            </a:r>
            <a:endParaRPr lang="pl-PL" dirty="0" smtClean="0"/>
          </a:p>
          <a:p>
            <a:pPr lvl="1"/>
            <a:r>
              <a:rPr lang="pl-PL" dirty="0" err="1" smtClean="0"/>
              <a:t>Self</a:t>
            </a:r>
            <a:r>
              <a:rPr lang="pl-PL" dirty="0" smtClean="0"/>
              <a:t> </a:t>
            </a:r>
            <a:r>
              <a:rPr lang="pl-PL" dirty="0" err="1" smtClean="0"/>
              <a:t>locking</a:t>
            </a:r>
            <a:r>
              <a:rPr lang="pl-PL" dirty="0" smtClean="0"/>
              <a:t> (</a:t>
            </a:r>
            <a:r>
              <a:rPr lang="pl-PL" dirty="0" err="1" smtClean="0"/>
              <a:t>forces</a:t>
            </a:r>
            <a:r>
              <a:rPr lang="pl-PL" dirty="0" smtClean="0"/>
              <a:t>: </a:t>
            </a:r>
            <a:r>
              <a:rPr lang="pl-PL" dirty="0" err="1" smtClean="0"/>
              <a:t>gravity</a:t>
            </a:r>
            <a:r>
              <a:rPr lang="pl-PL" dirty="0" smtClean="0"/>
              <a:t>, </a:t>
            </a:r>
            <a:r>
              <a:rPr lang="pl-PL" dirty="0" err="1" smtClean="0"/>
              <a:t>vacuum</a:t>
            </a:r>
            <a:r>
              <a:rPr lang="pl-PL" dirty="0" smtClean="0"/>
              <a:t>)</a:t>
            </a:r>
          </a:p>
          <a:p>
            <a:pPr lvl="1"/>
            <a:r>
              <a:rPr lang="pl-PL" dirty="0" smtClean="0"/>
              <a:t>UHV </a:t>
            </a:r>
            <a:r>
              <a:rPr lang="pl-PL" dirty="0" err="1" smtClean="0"/>
              <a:t>compatible</a:t>
            </a:r>
            <a:r>
              <a:rPr lang="pl-PL" dirty="0" smtClean="0"/>
              <a:t>: </a:t>
            </a:r>
            <a:r>
              <a:rPr lang="pl-PL" dirty="0" err="1" smtClean="0"/>
              <a:t>sealed</a:t>
            </a:r>
            <a:r>
              <a:rPr lang="pl-PL" dirty="0" smtClean="0"/>
              <a:t> with </a:t>
            </a:r>
            <a:r>
              <a:rPr lang="pl-PL" dirty="0" err="1" smtClean="0"/>
              <a:t>welded</a:t>
            </a:r>
            <a:r>
              <a:rPr lang="pl-PL" dirty="0" smtClean="0"/>
              <a:t> </a:t>
            </a:r>
            <a:r>
              <a:rPr lang="pl-PL" dirty="0" err="1" smtClean="0"/>
              <a:t>bellow</a:t>
            </a:r>
            <a:endParaRPr lang="pl-PL" dirty="0" smtClean="0"/>
          </a:p>
          <a:p>
            <a:pPr marL="457200" lvl="1" indent="0">
              <a:buNone/>
            </a:pPr>
            <a:endParaRPr lang="pl-PL" dirty="0" smtClean="0"/>
          </a:p>
        </p:txBody>
      </p:sp>
      <p:sp>
        <p:nvSpPr>
          <p:cNvPr id="4" name="PoleTekstowe 4"/>
          <p:cNvSpPr txBox="1"/>
          <p:nvPr/>
        </p:nvSpPr>
        <p:spPr>
          <a:xfrm>
            <a:off x="761224" y="591792"/>
            <a:ext cx="6376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Gamma </a:t>
            </a:r>
            <a:r>
              <a:rPr lang="pl-PL" sz="2400" dirty="0" err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Blocker</a:t>
            </a:r>
            <a:r>
              <a:rPr lang="pl-PL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pl-PL" sz="2400" dirty="0" err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overview</a:t>
            </a:r>
            <a:endParaRPr lang="pl-PL" sz="24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9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Tekstowe 4"/>
          <p:cNvSpPr txBox="1"/>
          <p:nvPr/>
        </p:nvSpPr>
        <p:spPr>
          <a:xfrm>
            <a:off x="761224" y="591792"/>
            <a:ext cx="6376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Gamma </a:t>
            </a:r>
            <a:r>
              <a:rPr lang="pl-PL" sz="2400" dirty="0" err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Blocker</a:t>
            </a:r>
            <a:r>
              <a:rPr lang="pl-PL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pl-PL" sz="2400" dirty="0" err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Proposed</a:t>
            </a:r>
            <a:r>
              <a:rPr lang="pl-PL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pl-PL" sz="2400" dirty="0" err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solution</a:t>
            </a:r>
            <a:r>
              <a:rPr lang="pl-PL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:</a:t>
            </a:r>
            <a:endParaRPr lang="pl-PL" sz="24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678226" y="1485042"/>
            <a:ext cx="51907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 smtClean="0"/>
              <a:t>Cylindrical</a:t>
            </a:r>
            <a:r>
              <a:rPr lang="pl-PL" dirty="0" smtClean="0"/>
              <a:t> </a:t>
            </a:r>
            <a:r>
              <a:rPr lang="pl-PL" dirty="0" err="1" smtClean="0"/>
              <a:t>vacuum</a:t>
            </a:r>
            <a:r>
              <a:rPr lang="pl-PL" dirty="0" smtClean="0"/>
              <a:t> </a:t>
            </a:r>
            <a:r>
              <a:rPr lang="pl-PL" dirty="0" err="1" smtClean="0"/>
              <a:t>chamber</a:t>
            </a:r>
            <a:r>
              <a:rPr lang="pl-PL" dirty="0" smtClean="0"/>
              <a:t>, with </a:t>
            </a:r>
            <a:r>
              <a:rPr lang="pl-PL" dirty="0" err="1" smtClean="0"/>
              <a:t>two</a:t>
            </a:r>
            <a:r>
              <a:rPr lang="pl-PL" dirty="0" smtClean="0"/>
              <a:t> CF DN160 </a:t>
            </a:r>
            <a:r>
              <a:rPr lang="pl-PL" dirty="0" err="1" smtClean="0"/>
              <a:t>ports</a:t>
            </a:r>
            <a:r>
              <a:rPr lang="pl-PL" dirty="0" smtClean="0"/>
              <a:t> for </a:t>
            </a:r>
            <a:r>
              <a:rPr lang="pl-PL" dirty="0" err="1" smtClean="0"/>
              <a:t>beamline</a:t>
            </a: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DN350, CF </a:t>
            </a:r>
            <a:r>
              <a:rPr lang="pl-PL" dirty="0" err="1" smtClean="0"/>
              <a:t>type</a:t>
            </a:r>
            <a:r>
              <a:rPr lang="pl-PL" dirty="0" smtClean="0"/>
              <a:t> </a:t>
            </a:r>
            <a:r>
              <a:rPr lang="pl-PL" dirty="0" err="1" smtClean="0"/>
              <a:t>flange</a:t>
            </a:r>
            <a:r>
              <a:rPr lang="pl-PL" dirty="0" smtClean="0"/>
              <a:t> </a:t>
            </a:r>
            <a:r>
              <a:rPr lang="pl-PL" dirty="0" err="1" smtClean="0"/>
              <a:t>mounted</a:t>
            </a:r>
            <a:r>
              <a:rPr lang="pl-PL" dirty="0"/>
              <a:t> </a:t>
            </a:r>
            <a:r>
              <a:rPr lang="pl-PL" dirty="0" err="1" smtClean="0"/>
              <a:t>positioning</a:t>
            </a:r>
            <a:r>
              <a:rPr lang="pl-PL" dirty="0" smtClean="0"/>
              <a:t> module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 smtClean="0"/>
              <a:t>Welded</a:t>
            </a:r>
            <a:r>
              <a:rPr lang="pl-PL" dirty="0" smtClean="0"/>
              <a:t> </a:t>
            </a:r>
            <a:r>
              <a:rPr lang="pl-PL" dirty="0" err="1" smtClean="0"/>
              <a:t>bellow</a:t>
            </a: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 smtClean="0"/>
              <a:t>Industry</a:t>
            </a:r>
            <a:r>
              <a:rPr lang="pl-PL" dirty="0" smtClean="0"/>
              <a:t>-standard </a:t>
            </a:r>
            <a:r>
              <a:rPr lang="pl-PL" dirty="0" err="1" smtClean="0"/>
              <a:t>linear</a:t>
            </a:r>
            <a:r>
              <a:rPr lang="pl-PL" dirty="0" smtClean="0"/>
              <a:t> </a:t>
            </a:r>
            <a:r>
              <a:rPr lang="pl-PL" dirty="0" err="1" smtClean="0"/>
              <a:t>motion</a:t>
            </a:r>
            <a:r>
              <a:rPr lang="pl-PL" dirty="0" smtClean="0"/>
              <a:t>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 err="1" smtClean="0"/>
              <a:t>Trapesoidal</a:t>
            </a:r>
            <a:r>
              <a:rPr lang="pl-PL" dirty="0" smtClean="0"/>
              <a:t> </a:t>
            </a:r>
            <a:r>
              <a:rPr lang="pl-PL" dirty="0" err="1" smtClean="0"/>
              <a:t>thread</a:t>
            </a:r>
            <a:r>
              <a:rPr lang="pl-PL" dirty="0" smtClean="0"/>
              <a:t> and nut </a:t>
            </a:r>
            <a:r>
              <a:rPr lang="pl-PL" dirty="0" err="1" smtClean="0"/>
              <a:t>based</a:t>
            </a:r>
            <a:endParaRPr lang="pl-PL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 err="1" smtClean="0"/>
              <a:t>Manually</a:t>
            </a:r>
            <a:r>
              <a:rPr lang="pl-PL" dirty="0" smtClean="0"/>
              <a:t> </a:t>
            </a:r>
            <a:r>
              <a:rPr lang="pl-PL" dirty="0" err="1" smtClean="0"/>
              <a:t>driven</a:t>
            </a:r>
            <a:endParaRPr lang="pl-PL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 err="1" smtClean="0"/>
              <a:t>Position</a:t>
            </a:r>
            <a:r>
              <a:rPr lang="pl-PL" dirty="0" smtClean="0"/>
              <a:t> </a:t>
            </a:r>
            <a:r>
              <a:rPr lang="pl-PL" dirty="0" err="1" smtClean="0"/>
              <a:t>indication</a:t>
            </a:r>
            <a:endParaRPr lang="pl-PL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 smtClean="0"/>
              <a:t>Independent </a:t>
            </a:r>
            <a:r>
              <a:rPr lang="pl-PL" dirty="0" err="1" smtClean="0"/>
              <a:t>position</a:t>
            </a:r>
            <a:r>
              <a:rPr lang="pl-PL" dirty="0" smtClean="0"/>
              <a:t> </a:t>
            </a:r>
            <a:r>
              <a:rPr lang="pl-PL" dirty="0" err="1" smtClean="0"/>
              <a:t>locking</a:t>
            </a: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 smtClean="0"/>
              <a:t>Outline</a:t>
            </a:r>
            <a:r>
              <a:rPr lang="pl-PL" dirty="0" smtClean="0"/>
              <a:t>: max 1m from </a:t>
            </a:r>
            <a:r>
              <a:rPr lang="pl-PL" dirty="0" err="1" smtClean="0"/>
              <a:t>axis</a:t>
            </a:r>
            <a:endParaRPr lang="pl-PL" dirty="0" smtClean="0"/>
          </a:p>
          <a:p>
            <a:pPr lvl="1"/>
            <a:endParaRPr lang="pl-PL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1" y="1199148"/>
            <a:ext cx="3411634" cy="56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58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Tekstowe 4"/>
          <p:cNvSpPr txBox="1"/>
          <p:nvPr/>
        </p:nvSpPr>
        <p:spPr>
          <a:xfrm>
            <a:off x="761224" y="591792"/>
            <a:ext cx="6376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Gamma </a:t>
            </a:r>
            <a:r>
              <a:rPr lang="pl-PL" sz="2400" dirty="0" err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Blocker</a:t>
            </a:r>
            <a:r>
              <a:rPr lang="pl-PL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pl-PL" sz="2400" dirty="0" err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Proposed</a:t>
            </a:r>
            <a:r>
              <a:rPr lang="pl-PL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pl-PL" sz="2400" dirty="0" err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solution</a:t>
            </a:r>
            <a:r>
              <a:rPr lang="pl-PL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:</a:t>
            </a:r>
            <a:endParaRPr lang="pl-PL" sz="24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995261" y="1485042"/>
            <a:ext cx="50799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 smtClean="0"/>
              <a:t>Cylindrical</a:t>
            </a:r>
            <a:r>
              <a:rPr lang="pl-PL" dirty="0" smtClean="0"/>
              <a:t> </a:t>
            </a:r>
            <a:r>
              <a:rPr lang="pl-PL" dirty="0" err="1" smtClean="0"/>
              <a:t>vacuum</a:t>
            </a:r>
            <a:r>
              <a:rPr lang="pl-PL" dirty="0" smtClean="0"/>
              <a:t> </a:t>
            </a:r>
            <a:r>
              <a:rPr lang="pl-PL" dirty="0" err="1" smtClean="0"/>
              <a:t>chamber</a:t>
            </a:r>
            <a:r>
              <a:rPr lang="pl-PL" dirty="0" smtClean="0"/>
              <a:t>, with </a:t>
            </a:r>
            <a:r>
              <a:rPr lang="pl-PL" dirty="0" err="1" smtClean="0"/>
              <a:t>two</a:t>
            </a:r>
            <a:r>
              <a:rPr lang="pl-PL" dirty="0" smtClean="0"/>
              <a:t> CF DN160 </a:t>
            </a:r>
            <a:r>
              <a:rPr lang="pl-PL" dirty="0" err="1" smtClean="0"/>
              <a:t>ports</a:t>
            </a:r>
            <a:r>
              <a:rPr lang="pl-PL" dirty="0" smtClean="0"/>
              <a:t> for </a:t>
            </a:r>
            <a:r>
              <a:rPr lang="pl-PL" dirty="0" err="1" smtClean="0"/>
              <a:t>beamline</a:t>
            </a: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DN350, CF </a:t>
            </a:r>
            <a:r>
              <a:rPr lang="pl-PL" dirty="0" err="1" smtClean="0"/>
              <a:t>type</a:t>
            </a:r>
            <a:r>
              <a:rPr lang="pl-PL" dirty="0" smtClean="0"/>
              <a:t> </a:t>
            </a:r>
            <a:r>
              <a:rPr lang="pl-PL" dirty="0" err="1" smtClean="0"/>
              <a:t>flange</a:t>
            </a:r>
            <a:r>
              <a:rPr lang="pl-PL" dirty="0" smtClean="0"/>
              <a:t> </a:t>
            </a:r>
            <a:r>
              <a:rPr lang="pl-PL" dirty="0" err="1" smtClean="0"/>
              <a:t>mounted</a:t>
            </a:r>
            <a:r>
              <a:rPr lang="pl-PL" dirty="0"/>
              <a:t> </a:t>
            </a:r>
            <a:r>
              <a:rPr lang="pl-PL" dirty="0" err="1" smtClean="0"/>
              <a:t>positioning</a:t>
            </a:r>
            <a:r>
              <a:rPr lang="pl-PL" dirty="0" smtClean="0"/>
              <a:t> module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 smtClean="0"/>
              <a:t>Welded</a:t>
            </a:r>
            <a:r>
              <a:rPr lang="pl-PL" dirty="0" smtClean="0"/>
              <a:t> </a:t>
            </a:r>
            <a:r>
              <a:rPr lang="pl-PL" dirty="0" err="1" smtClean="0"/>
              <a:t>bellow</a:t>
            </a: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 smtClean="0"/>
              <a:t>Industry</a:t>
            </a:r>
            <a:r>
              <a:rPr lang="pl-PL" dirty="0" smtClean="0"/>
              <a:t>-standard </a:t>
            </a:r>
            <a:r>
              <a:rPr lang="pl-PL" dirty="0" err="1" smtClean="0"/>
              <a:t>linear</a:t>
            </a:r>
            <a:r>
              <a:rPr lang="pl-PL" dirty="0" smtClean="0"/>
              <a:t> </a:t>
            </a:r>
            <a:r>
              <a:rPr lang="pl-PL" dirty="0" err="1" smtClean="0"/>
              <a:t>motion</a:t>
            </a:r>
            <a:r>
              <a:rPr lang="pl-PL" dirty="0" smtClean="0"/>
              <a:t>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 err="1" smtClean="0"/>
              <a:t>Trapesoidal</a:t>
            </a:r>
            <a:r>
              <a:rPr lang="pl-PL" dirty="0" smtClean="0"/>
              <a:t> </a:t>
            </a:r>
            <a:r>
              <a:rPr lang="pl-PL" dirty="0" err="1" smtClean="0"/>
              <a:t>thread</a:t>
            </a:r>
            <a:r>
              <a:rPr lang="pl-PL" dirty="0" smtClean="0"/>
              <a:t> and nut </a:t>
            </a:r>
            <a:r>
              <a:rPr lang="pl-PL" dirty="0" err="1" smtClean="0"/>
              <a:t>based</a:t>
            </a:r>
            <a:endParaRPr lang="pl-PL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 err="1" smtClean="0"/>
              <a:t>Manually</a:t>
            </a:r>
            <a:r>
              <a:rPr lang="pl-PL" dirty="0" smtClean="0"/>
              <a:t> </a:t>
            </a:r>
            <a:r>
              <a:rPr lang="pl-PL" dirty="0" err="1" smtClean="0"/>
              <a:t>driven</a:t>
            </a:r>
            <a:endParaRPr lang="pl-PL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 err="1" smtClean="0"/>
              <a:t>Position</a:t>
            </a:r>
            <a:r>
              <a:rPr lang="pl-PL" dirty="0" smtClean="0"/>
              <a:t> </a:t>
            </a:r>
            <a:r>
              <a:rPr lang="pl-PL" dirty="0" err="1" smtClean="0"/>
              <a:t>indication</a:t>
            </a:r>
            <a:endParaRPr lang="pl-PL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 smtClean="0"/>
              <a:t>Independent </a:t>
            </a:r>
            <a:r>
              <a:rPr lang="pl-PL" dirty="0" err="1" smtClean="0"/>
              <a:t>position</a:t>
            </a:r>
            <a:r>
              <a:rPr lang="pl-PL" dirty="0" smtClean="0"/>
              <a:t> </a:t>
            </a:r>
            <a:r>
              <a:rPr lang="pl-PL" dirty="0" err="1" smtClean="0"/>
              <a:t>locking</a:t>
            </a: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 smtClean="0"/>
              <a:t>Outline</a:t>
            </a:r>
            <a:r>
              <a:rPr lang="pl-PL" dirty="0" smtClean="0"/>
              <a:t>: max 1m from </a:t>
            </a:r>
            <a:r>
              <a:rPr lang="pl-PL" dirty="0" err="1" smtClean="0"/>
              <a:t>axis</a:t>
            </a:r>
            <a:endParaRPr lang="pl-PL" dirty="0" smtClean="0"/>
          </a:p>
          <a:p>
            <a:pPr lvl="1"/>
            <a:endParaRPr lang="pl-PL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1" y="1199148"/>
            <a:ext cx="3411634" cy="56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1" y="1199148"/>
            <a:ext cx="3941800" cy="56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1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Keeping</a:t>
            </a:r>
            <a:r>
              <a:rPr lang="pl-PL" dirty="0" smtClean="0"/>
              <a:t> the </a:t>
            </a:r>
            <a:r>
              <a:rPr lang="pl-PL" dirty="0" err="1" smtClean="0"/>
              <a:t>schedule</a:t>
            </a:r>
            <a:r>
              <a:rPr lang="pl-PL" dirty="0" smtClean="0"/>
              <a:t> in </a:t>
            </a:r>
            <a:r>
              <a:rPr lang="pl-PL" dirty="0" err="1" smtClean="0"/>
              <a:t>preliminary</a:t>
            </a:r>
            <a:r>
              <a:rPr lang="pl-PL" dirty="0" smtClean="0"/>
              <a:t> </a:t>
            </a:r>
            <a:r>
              <a:rPr lang="pl-PL" dirty="0" err="1" smtClean="0"/>
              <a:t>stage</a:t>
            </a:r>
            <a:endParaRPr lang="pl-PL" dirty="0" smtClean="0"/>
          </a:p>
          <a:p>
            <a:pPr lvl="1"/>
            <a:r>
              <a:rPr lang="pl-PL" dirty="0" err="1" smtClean="0"/>
              <a:t>Recalculation</a:t>
            </a:r>
            <a:r>
              <a:rPr lang="pl-PL" dirty="0" smtClean="0"/>
              <a:t> of </a:t>
            </a:r>
            <a:r>
              <a:rPr lang="pl-PL" dirty="0" err="1" smtClean="0"/>
              <a:t>doses</a:t>
            </a:r>
            <a:endParaRPr lang="pl-PL" dirty="0" smtClean="0"/>
          </a:p>
          <a:p>
            <a:pPr lvl="1"/>
            <a:r>
              <a:rPr lang="pl-PL" dirty="0" err="1" smtClean="0"/>
              <a:t>Changes</a:t>
            </a:r>
            <a:r>
              <a:rPr lang="pl-PL" dirty="0" smtClean="0"/>
              <a:t> in </a:t>
            </a:r>
            <a:r>
              <a:rPr lang="pl-PL" dirty="0" err="1" smtClean="0"/>
              <a:t>construction</a:t>
            </a:r>
            <a:r>
              <a:rPr lang="pl-PL" dirty="0" smtClean="0"/>
              <a:t> idea</a:t>
            </a:r>
          </a:p>
          <a:p>
            <a:pPr lvl="1"/>
            <a:r>
              <a:rPr lang="pl-PL" dirty="0" err="1" smtClean="0"/>
              <a:t>Additional</a:t>
            </a:r>
            <a:r>
              <a:rPr lang="pl-PL" dirty="0" smtClean="0"/>
              <a:t> </a:t>
            </a:r>
            <a:r>
              <a:rPr lang="pl-PL" dirty="0" err="1" smtClean="0"/>
              <a:t>interfaces</a:t>
            </a:r>
            <a:r>
              <a:rPr lang="pl-PL" dirty="0" smtClean="0"/>
              <a:t> to MPS/PPS</a:t>
            </a:r>
            <a:endParaRPr lang="pl-PL" dirty="0" smtClean="0"/>
          </a:p>
          <a:p>
            <a:r>
              <a:rPr lang="pl-PL" dirty="0" err="1" smtClean="0"/>
              <a:t>Requirements</a:t>
            </a:r>
            <a:r>
              <a:rPr lang="pl-PL" dirty="0" smtClean="0"/>
              <a:t> on </a:t>
            </a:r>
            <a:r>
              <a:rPr lang="pl-PL" dirty="0" err="1" smtClean="0"/>
              <a:t>actuator</a:t>
            </a:r>
            <a:r>
              <a:rPr lang="pl-PL" dirty="0" smtClean="0"/>
              <a:t> materials (</a:t>
            </a:r>
            <a:r>
              <a:rPr lang="pl-PL" dirty="0" err="1" smtClean="0"/>
              <a:t>radhard</a:t>
            </a:r>
            <a:r>
              <a:rPr lang="pl-PL" dirty="0" smtClean="0"/>
              <a:t>)</a:t>
            </a:r>
          </a:p>
          <a:p>
            <a:endParaRPr lang="pl-PL" dirty="0" smtClean="0"/>
          </a:p>
        </p:txBody>
      </p:sp>
      <p:sp>
        <p:nvSpPr>
          <p:cNvPr id="3" name="PoleTekstowe 4"/>
          <p:cNvSpPr txBox="1"/>
          <p:nvPr/>
        </p:nvSpPr>
        <p:spPr>
          <a:xfrm>
            <a:off x="761224" y="591792"/>
            <a:ext cx="6376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Gamma </a:t>
            </a:r>
            <a:r>
              <a:rPr lang="pl-PL" sz="2400" dirty="0" err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Blocker</a:t>
            </a:r>
            <a:r>
              <a:rPr lang="pl-PL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pl-PL" sz="2400" dirty="0" err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challenges</a:t>
            </a:r>
            <a:r>
              <a:rPr lang="pl-PL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:</a:t>
            </a:r>
            <a:endParaRPr lang="pl-PL" sz="24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53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Tekstowe 4"/>
          <p:cNvSpPr txBox="1"/>
          <p:nvPr/>
        </p:nvSpPr>
        <p:spPr>
          <a:xfrm>
            <a:off x="761224" y="591792"/>
            <a:ext cx="6376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Gamma </a:t>
            </a:r>
            <a:r>
              <a:rPr lang="pl-PL" sz="2000" dirty="0" err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Blocker</a:t>
            </a:r>
            <a:r>
              <a:rPr lang="pl-PL" sz="20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pl-PL" sz="200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p</a:t>
            </a:r>
            <a:r>
              <a:rPr lang="pl-PL" sz="2000" dirty="0" err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roduction</a:t>
            </a:r>
            <a:r>
              <a:rPr lang="pl-PL" sz="20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pl-PL" sz="2000" dirty="0" err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schedule</a:t>
            </a:r>
            <a:r>
              <a:rPr lang="pl-PL" sz="20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&amp; </a:t>
            </a:r>
            <a:r>
              <a:rPr lang="pl-PL" sz="2000" dirty="0" err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deadlines</a:t>
            </a:r>
            <a:r>
              <a:rPr lang="pl-PL" sz="20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:</a:t>
            </a:r>
            <a:endParaRPr lang="pl-PL" sz="20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29832325"/>
              </p:ext>
            </p:extLst>
          </p:nvPr>
        </p:nvGraphicFramePr>
        <p:xfrm>
          <a:off x="474389" y="1398335"/>
          <a:ext cx="8057720" cy="5148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5252644" y="5988289"/>
            <a:ext cx="2508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Note</a:t>
            </a:r>
            <a:r>
              <a:rPr lang="pl-PL" dirty="0" smtClean="0"/>
              <a:t>: </a:t>
            </a:r>
            <a:r>
              <a:rPr lang="pl-PL" dirty="0" err="1" smtClean="0"/>
              <a:t>deadlines</a:t>
            </a:r>
            <a:r>
              <a:rPr lang="pl-PL" dirty="0" smtClean="0"/>
              <a:t> for NCBJ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400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Machining</a:t>
            </a:r>
            <a:r>
              <a:rPr lang="pl-PL" dirty="0" smtClean="0"/>
              <a:t> and </a:t>
            </a:r>
            <a:r>
              <a:rPr lang="pl-PL" dirty="0" err="1" smtClean="0"/>
              <a:t>assembly</a:t>
            </a:r>
            <a:r>
              <a:rPr lang="pl-PL" dirty="0" smtClean="0"/>
              <a:t> @NCBJ</a:t>
            </a:r>
          </a:p>
          <a:p>
            <a:r>
              <a:rPr lang="pl-PL" dirty="0" err="1" smtClean="0"/>
              <a:t>Purchases</a:t>
            </a:r>
            <a:r>
              <a:rPr lang="pl-PL" dirty="0" smtClean="0"/>
              <a:t> of standard/</a:t>
            </a:r>
            <a:r>
              <a:rPr lang="pl-PL" dirty="0" err="1" smtClean="0"/>
              <a:t>prefabricated</a:t>
            </a:r>
            <a:r>
              <a:rPr lang="pl-PL" dirty="0" smtClean="0"/>
              <a:t> </a:t>
            </a:r>
            <a:r>
              <a:rPr lang="pl-PL" dirty="0" err="1" smtClean="0"/>
              <a:t>components</a:t>
            </a:r>
            <a:endParaRPr lang="pl-PL" dirty="0"/>
          </a:p>
          <a:p>
            <a:pPr lvl="1"/>
            <a:r>
              <a:rPr lang="pl-PL" dirty="0" smtClean="0"/>
              <a:t>UHV </a:t>
            </a:r>
            <a:r>
              <a:rPr lang="pl-PL" dirty="0" err="1" smtClean="0"/>
              <a:t>components</a:t>
            </a:r>
            <a:endParaRPr lang="pl-PL" dirty="0" smtClean="0"/>
          </a:p>
          <a:p>
            <a:pPr lvl="1"/>
            <a:r>
              <a:rPr lang="pl-PL" dirty="0" err="1" smtClean="0"/>
              <a:t>Positioning</a:t>
            </a:r>
            <a:r>
              <a:rPr lang="pl-PL" dirty="0" smtClean="0"/>
              <a:t> devices</a:t>
            </a:r>
          </a:p>
          <a:p>
            <a:pPr lvl="1"/>
            <a:r>
              <a:rPr lang="pl-PL" dirty="0" err="1" smtClean="0"/>
              <a:t>Support</a:t>
            </a:r>
            <a:r>
              <a:rPr lang="pl-PL" dirty="0" smtClean="0"/>
              <a:t> </a:t>
            </a:r>
            <a:r>
              <a:rPr lang="pl-PL" dirty="0" err="1" smtClean="0"/>
              <a:t>components</a:t>
            </a:r>
            <a:endParaRPr lang="pl-PL" dirty="0" smtClean="0"/>
          </a:p>
          <a:p>
            <a:endParaRPr lang="pl-PL" dirty="0"/>
          </a:p>
          <a:p>
            <a:endParaRPr lang="pl-PL" dirty="0" smtClean="0"/>
          </a:p>
        </p:txBody>
      </p:sp>
      <p:sp>
        <p:nvSpPr>
          <p:cNvPr id="3" name="PoleTekstowe 4"/>
          <p:cNvSpPr txBox="1"/>
          <p:nvPr/>
        </p:nvSpPr>
        <p:spPr>
          <a:xfrm>
            <a:off x="761224" y="591792"/>
            <a:ext cx="6376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Gamma </a:t>
            </a:r>
            <a:r>
              <a:rPr lang="pl-PL" sz="2400" dirty="0" err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Blocker</a:t>
            </a:r>
            <a:r>
              <a:rPr lang="pl-PL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pl-PL" sz="2400" dirty="0" err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workflow</a:t>
            </a:r>
            <a:r>
              <a:rPr lang="pl-PL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:</a:t>
            </a:r>
            <a:endParaRPr lang="pl-PL" sz="24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936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Production</a:t>
            </a:r>
            <a:r>
              <a:rPr lang="pl-PL" dirty="0" smtClean="0"/>
              <a:t>:</a:t>
            </a:r>
          </a:p>
          <a:p>
            <a:pPr lvl="1"/>
            <a:r>
              <a:rPr lang="pl-PL" dirty="0" smtClean="0"/>
              <a:t>Accelerators:</a:t>
            </a:r>
          </a:p>
          <a:p>
            <a:pPr lvl="2"/>
            <a:r>
              <a:rPr lang="pl-PL" dirty="0" smtClean="0"/>
              <a:t>Small </a:t>
            </a:r>
            <a:r>
              <a:rPr lang="pl-PL" dirty="0" err="1" smtClean="0"/>
              <a:t>machines</a:t>
            </a:r>
            <a:r>
              <a:rPr lang="pl-PL" dirty="0" smtClean="0"/>
              <a:t> for </a:t>
            </a:r>
            <a:r>
              <a:rPr lang="pl-PL" dirty="0" err="1" smtClean="0"/>
              <a:t>medicine</a:t>
            </a:r>
            <a:r>
              <a:rPr lang="pl-PL" dirty="0" smtClean="0"/>
              <a:t>, </a:t>
            </a:r>
            <a:r>
              <a:rPr lang="pl-PL" dirty="0" err="1" smtClean="0"/>
              <a:t>industry</a:t>
            </a:r>
            <a:r>
              <a:rPr lang="pl-PL" dirty="0" smtClean="0"/>
              <a:t> and science (i.e. GBAR)</a:t>
            </a:r>
          </a:p>
          <a:p>
            <a:pPr lvl="2"/>
            <a:r>
              <a:rPr lang="pl-PL" dirty="0" err="1" smtClean="0"/>
              <a:t>Large</a:t>
            </a:r>
            <a:r>
              <a:rPr lang="pl-PL" dirty="0" smtClean="0"/>
              <a:t> </a:t>
            </a:r>
            <a:r>
              <a:rPr lang="pl-PL" dirty="0" err="1" smtClean="0"/>
              <a:t>machine</a:t>
            </a:r>
            <a:r>
              <a:rPr lang="pl-PL" dirty="0" smtClean="0"/>
              <a:t> </a:t>
            </a:r>
            <a:r>
              <a:rPr lang="pl-PL" dirty="0" err="1" smtClean="0"/>
              <a:t>accelerating</a:t>
            </a:r>
            <a:r>
              <a:rPr lang="pl-PL" dirty="0" smtClean="0"/>
              <a:t> </a:t>
            </a:r>
            <a:r>
              <a:rPr lang="pl-PL" dirty="0" err="1" smtClean="0"/>
              <a:t>cavities</a:t>
            </a:r>
            <a:r>
              <a:rPr lang="pl-PL" dirty="0" smtClean="0"/>
              <a:t> (PIMS </a:t>
            </a:r>
            <a:r>
              <a:rPr lang="pl-PL" dirty="0" err="1" smtClean="0"/>
              <a:t>modules</a:t>
            </a:r>
            <a:r>
              <a:rPr lang="pl-PL" dirty="0" smtClean="0"/>
              <a:t> for Linac4)</a:t>
            </a:r>
          </a:p>
          <a:p>
            <a:pPr lvl="1"/>
            <a:r>
              <a:rPr lang="pl-PL" dirty="0" smtClean="0"/>
              <a:t>Components for </a:t>
            </a:r>
            <a:r>
              <a:rPr lang="pl-PL" dirty="0" err="1" smtClean="0"/>
              <a:t>nuclear</a:t>
            </a:r>
            <a:r>
              <a:rPr lang="pl-PL" dirty="0" smtClean="0"/>
              <a:t> </a:t>
            </a:r>
            <a:r>
              <a:rPr lang="pl-PL" dirty="0" err="1" smtClean="0"/>
              <a:t>reactor</a:t>
            </a:r>
            <a:r>
              <a:rPr lang="pl-PL" dirty="0"/>
              <a:t> </a:t>
            </a:r>
            <a:r>
              <a:rPr lang="pl-PL" dirty="0" smtClean="0"/>
              <a:t>Maria @NCBJ (i.e. for </a:t>
            </a:r>
            <a:r>
              <a:rPr lang="pl-PL" dirty="0" err="1" smtClean="0"/>
              <a:t>cooling</a:t>
            </a:r>
            <a:r>
              <a:rPr lang="pl-PL" dirty="0" smtClean="0"/>
              <a:t> </a:t>
            </a:r>
            <a:r>
              <a:rPr lang="pl-PL" dirty="0" err="1" smtClean="0"/>
              <a:t>systems</a:t>
            </a:r>
            <a:r>
              <a:rPr lang="pl-PL" dirty="0"/>
              <a:t>)</a:t>
            </a:r>
            <a:endParaRPr lang="pl-PL" dirty="0" smtClean="0"/>
          </a:p>
          <a:p>
            <a:pPr lvl="1"/>
            <a:r>
              <a:rPr lang="pl-PL" dirty="0" err="1" smtClean="0"/>
              <a:t>Nuclear</a:t>
            </a:r>
            <a:r>
              <a:rPr lang="pl-PL" dirty="0" smtClean="0"/>
              <a:t> </a:t>
            </a:r>
            <a:r>
              <a:rPr lang="pl-PL" dirty="0" err="1" smtClean="0"/>
              <a:t>medicine</a:t>
            </a:r>
            <a:r>
              <a:rPr lang="pl-PL" dirty="0" smtClean="0"/>
              <a:t> </a:t>
            </a:r>
            <a:r>
              <a:rPr lang="pl-PL" dirty="0" err="1" smtClean="0"/>
              <a:t>facilities</a:t>
            </a:r>
            <a:r>
              <a:rPr lang="pl-PL" dirty="0" smtClean="0"/>
              <a:t> </a:t>
            </a:r>
            <a:r>
              <a:rPr lang="pl-PL" dirty="0" err="1" smtClean="0"/>
              <a:t>equipment</a:t>
            </a:r>
            <a:r>
              <a:rPr lang="pl-PL" dirty="0" smtClean="0"/>
              <a:t> (</a:t>
            </a:r>
            <a:r>
              <a:rPr lang="pl-PL" dirty="0" err="1" smtClean="0"/>
              <a:t>bunker</a:t>
            </a:r>
            <a:r>
              <a:rPr lang="pl-PL" dirty="0" smtClean="0"/>
              <a:t> </a:t>
            </a:r>
            <a:r>
              <a:rPr lang="pl-PL" dirty="0" err="1" smtClean="0"/>
              <a:t>doors</a:t>
            </a:r>
            <a:r>
              <a:rPr lang="pl-PL" dirty="0" smtClean="0"/>
              <a:t>, </a:t>
            </a:r>
            <a:r>
              <a:rPr lang="pl-PL" dirty="0" err="1" smtClean="0"/>
              <a:t>treatment</a:t>
            </a:r>
            <a:r>
              <a:rPr lang="pl-PL" dirty="0" smtClean="0"/>
              <a:t> </a:t>
            </a:r>
            <a:r>
              <a:rPr lang="pl-PL" dirty="0" err="1" smtClean="0"/>
              <a:t>tables</a:t>
            </a:r>
            <a:r>
              <a:rPr lang="pl-PL" dirty="0" smtClean="0"/>
              <a:t>)</a:t>
            </a:r>
          </a:p>
          <a:p>
            <a:endParaRPr lang="pl-PL" dirty="0" smtClean="0"/>
          </a:p>
        </p:txBody>
      </p:sp>
      <p:sp>
        <p:nvSpPr>
          <p:cNvPr id="3" name="PoleTekstowe 4"/>
          <p:cNvSpPr txBox="1"/>
          <p:nvPr/>
        </p:nvSpPr>
        <p:spPr>
          <a:xfrm>
            <a:off x="761224" y="591792"/>
            <a:ext cx="6376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NCBJ </a:t>
            </a:r>
            <a:r>
              <a:rPr lang="pl-PL" sz="2400" dirty="0" err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experience</a:t>
            </a:r>
            <a:r>
              <a:rPr lang="pl-PL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:</a:t>
            </a:r>
            <a:endParaRPr lang="pl-PL" sz="24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46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NCBJ2" id="{3CC4C1D7-6C00-3148-89E3-645263775F88}" vid="{9B636818-6FB8-914C-B31E-4B4E6D88A7DA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NCBJ2</Template>
  <TotalTime>567</TotalTime>
  <Words>365</Words>
  <Application>Microsoft Office PowerPoint</Application>
  <PresentationFormat>Pokaz na ekranie (4:3)</PresentationFormat>
  <Paragraphs>100</Paragraphs>
  <Slides>10</Slides>
  <Notes>1</Notes>
  <HiddenSlides>1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Challenges and Deadlines for Production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Gamma Blocker  In-king</dc:title>
  <dc:creator>Karol Szymczyk</dc:creator>
  <cp:lastModifiedBy>Marcin Wojciechowski</cp:lastModifiedBy>
  <cp:revision>34</cp:revision>
  <dcterms:created xsi:type="dcterms:W3CDTF">2016-11-03T11:02:56Z</dcterms:created>
  <dcterms:modified xsi:type="dcterms:W3CDTF">2016-11-09T12:03:25Z</dcterms:modified>
</cp:coreProperties>
</file>