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2017-03-31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19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A0E9-5C3D-4280-9DA7-EDF87566927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6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A0E9-5C3D-4280-9DA7-EDF87566927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04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1A0E9-5C3D-4280-9DA7-EDF87566927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2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31/03/2017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Embedded and application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software stacks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Jeong Han Lee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Integrated Control System Division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2017-04-06</a:t>
            </a:r>
          </a:p>
        </p:txBody>
      </p:sp>
    </p:spTree>
    <p:extLst>
      <p:ext uri="{BB962C8B-B14F-4D97-AF65-F5344CB8AC3E}">
        <p14:creationId xmlns:p14="http://schemas.microsoft.com/office/powerpoint/2010/main" val="7000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11455" cy="57510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MTCA Software Stacks / 2017.04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27177"/>
            <a:ext cx="7704856" cy="53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11455" cy="57510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MTCA Software Stacks / Plan</a:t>
            </a:r>
            <a:endParaRPr lang="en-GB" noProof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65" y="1431086"/>
            <a:ext cx="7879183" cy="542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211455" cy="57510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MTCA Systems Monitoring / Plan</a:t>
            </a:r>
            <a:endParaRPr lang="en-GB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29653"/>
            <a:ext cx="5114286" cy="2847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120" y="2688009"/>
            <a:ext cx="330487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Slow &gt; 1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 Only (very limited Write)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PDUs support SNMP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MTCA MCH supports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RCMP (IPMI)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SNMP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EPICS modules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ipmiComm</a:t>
            </a:r>
            <a:r>
              <a:rPr lang="en-US" dirty="0" smtClean="0"/>
              <a:t> (SLAC)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devSNMP</a:t>
            </a:r>
            <a:r>
              <a:rPr lang="en-US" dirty="0" smtClean="0"/>
              <a:t> (FRIB)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snmpLib</a:t>
            </a:r>
            <a:r>
              <a:rPr lang="en-US" dirty="0" smtClean="0"/>
              <a:t> (RAON)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Existent Open Source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ZABBIX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ICINGA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1887215"/>
            <a:ext cx="522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MTCA Infrastructure Monitoring System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75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0</TotalTime>
  <Words>78</Words>
  <Application>Microsoft Macintosh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Embedded and application  software stacks</vt:lpstr>
      <vt:lpstr>MTCA Software Stacks / 2017.04</vt:lpstr>
      <vt:lpstr>MTCA Software Stacks / Plan</vt:lpstr>
      <vt:lpstr>MTCA Systems Monitoring / Plan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and application  software stacks</dc:title>
  <dc:creator>Microsoft Office User</dc:creator>
  <cp:lastModifiedBy>Microsoft Office User</cp:lastModifiedBy>
  <cp:revision>2</cp:revision>
  <dcterms:created xsi:type="dcterms:W3CDTF">2017-03-31T06:56:08Z</dcterms:created>
  <dcterms:modified xsi:type="dcterms:W3CDTF">2017-03-31T06:56:45Z</dcterms:modified>
</cp:coreProperties>
</file>