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74" r:id="rId3"/>
    <p:sldId id="268" r:id="rId4"/>
    <p:sldId id="257" r:id="rId5"/>
    <p:sldId id="267" r:id="rId6"/>
    <p:sldId id="265" r:id="rId7"/>
    <p:sldId id="266" r:id="rId8"/>
    <p:sldId id="258" r:id="rId9"/>
    <p:sldId id="264" r:id="rId10"/>
    <p:sldId id="261" r:id="rId11"/>
    <p:sldId id="269" r:id="rId12"/>
    <p:sldId id="270" r:id="rId13"/>
    <p:sldId id="273" r:id="rId14"/>
    <p:sldId id="272" r:id="rId15"/>
    <p:sldId id="263" r:id="rId16"/>
    <p:sldId id="262" r:id="rId17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1943" autoAdjust="0"/>
  </p:normalViewPr>
  <p:slideViewPr>
    <p:cSldViewPr>
      <p:cViewPr varScale="1">
        <p:scale>
          <a:sx n="105" d="100"/>
          <a:sy n="105" d="100"/>
        </p:scale>
        <p:origin x="184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 smtClean="0"/>
              <a:t>Signal</a:t>
            </a:r>
            <a:r>
              <a:rPr lang="en-GB" baseline="0" dirty="0" smtClean="0"/>
              <a:t> under irradiation</a:t>
            </a:r>
            <a:endParaRPr lang="en-GB" dirty="0"/>
          </a:p>
        </c:rich>
      </c:tx>
      <c:layout>
        <c:manualLayout>
          <c:xMode val="edge"/>
          <c:yMode val="edge"/>
          <c:x val="0.318829842218603"/>
          <c:y val="0.3719337430787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0290011489050587"/>
          <c:y val="0.0206222719946265"/>
          <c:w val="0.915510906946342"/>
          <c:h val="0.81944078181042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yVal>
            <c:numRef>
              <c:f>Sheet70!$A$7:$A$836</c:f>
              <c:numCache>
                <c:formatCode>0.0</c:formatCode>
                <c:ptCount val="830"/>
                <c:pt idx="0">
                  <c:v>83.9</c:v>
                </c:pt>
                <c:pt idx="1">
                  <c:v>84.51500000000001</c:v>
                </c:pt>
                <c:pt idx="2">
                  <c:v>84.475</c:v>
                </c:pt>
                <c:pt idx="3">
                  <c:v>84.73249999999997</c:v>
                </c:pt>
                <c:pt idx="4">
                  <c:v>84.1075</c:v>
                </c:pt>
                <c:pt idx="5">
                  <c:v>83.8175</c:v>
                </c:pt>
                <c:pt idx="6">
                  <c:v>83.585</c:v>
                </c:pt>
                <c:pt idx="7">
                  <c:v>83.44250000000002</c:v>
                </c:pt>
                <c:pt idx="8">
                  <c:v>79.42749999999996</c:v>
                </c:pt>
                <c:pt idx="9">
                  <c:v>79.9025</c:v>
                </c:pt>
                <c:pt idx="10">
                  <c:v>79.425</c:v>
                </c:pt>
                <c:pt idx="11">
                  <c:v>81.31500000000001</c:v>
                </c:pt>
                <c:pt idx="12">
                  <c:v>80.54250000000003</c:v>
                </c:pt>
                <c:pt idx="13">
                  <c:v>79.95249999999998</c:v>
                </c:pt>
                <c:pt idx="14">
                  <c:v>81.28500000000001</c:v>
                </c:pt>
                <c:pt idx="15">
                  <c:v>80.0</c:v>
                </c:pt>
                <c:pt idx="16">
                  <c:v>82.69500000000001</c:v>
                </c:pt>
                <c:pt idx="17">
                  <c:v>81.245</c:v>
                </c:pt>
                <c:pt idx="18">
                  <c:v>81.16249999999998</c:v>
                </c:pt>
                <c:pt idx="19">
                  <c:v>81.37249999999996</c:v>
                </c:pt>
                <c:pt idx="20">
                  <c:v>81.63750000000003</c:v>
                </c:pt>
                <c:pt idx="21">
                  <c:v>79.81750000000002</c:v>
                </c:pt>
                <c:pt idx="22">
                  <c:v>78.84</c:v>
                </c:pt>
                <c:pt idx="23">
                  <c:v>81.2525</c:v>
                </c:pt>
                <c:pt idx="24">
                  <c:v>81.89250000000001</c:v>
                </c:pt>
                <c:pt idx="25">
                  <c:v>80.7475</c:v>
                </c:pt>
                <c:pt idx="26">
                  <c:v>81.72500000000001</c:v>
                </c:pt>
                <c:pt idx="27">
                  <c:v>80.92</c:v>
                </c:pt>
                <c:pt idx="28">
                  <c:v>80.51</c:v>
                </c:pt>
                <c:pt idx="29">
                  <c:v>80.87249999999995</c:v>
                </c:pt>
                <c:pt idx="30">
                  <c:v>79.75249999999998</c:v>
                </c:pt>
                <c:pt idx="31">
                  <c:v>81.39000000000001</c:v>
                </c:pt>
                <c:pt idx="32">
                  <c:v>80.57</c:v>
                </c:pt>
                <c:pt idx="33">
                  <c:v>79.04750000000002</c:v>
                </c:pt>
                <c:pt idx="34">
                  <c:v>79.1875</c:v>
                </c:pt>
                <c:pt idx="35">
                  <c:v>79.31000000000001</c:v>
                </c:pt>
                <c:pt idx="36">
                  <c:v>79.18999999999997</c:v>
                </c:pt>
                <c:pt idx="37">
                  <c:v>79.505</c:v>
                </c:pt>
                <c:pt idx="38">
                  <c:v>82.27000000000001</c:v>
                </c:pt>
                <c:pt idx="39">
                  <c:v>80.46500000000003</c:v>
                </c:pt>
                <c:pt idx="40">
                  <c:v>81.35250000000001</c:v>
                </c:pt>
                <c:pt idx="41">
                  <c:v>81.10499999999998</c:v>
                </c:pt>
                <c:pt idx="42">
                  <c:v>81.14000000000001</c:v>
                </c:pt>
                <c:pt idx="43">
                  <c:v>82.42750000000006</c:v>
                </c:pt>
                <c:pt idx="44">
                  <c:v>84.00249999999998</c:v>
                </c:pt>
                <c:pt idx="45">
                  <c:v>80.99250000000002</c:v>
                </c:pt>
                <c:pt idx="46">
                  <c:v>81.61</c:v>
                </c:pt>
                <c:pt idx="47">
                  <c:v>80.62249999999996</c:v>
                </c:pt>
                <c:pt idx="48">
                  <c:v>80.25</c:v>
                </c:pt>
                <c:pt idx="49">
                  <c:v>80.87249999999995</c:v>
                </c:pt>
                <c:pt idx="50">
                  <c:v>80.015</c:v>
                </c:pt>
                <c:pt idx="51">
                  <c:v>79.6425</c:v>
                </c:pt>
                <c:pt idx="52">
                  <c:v>79.995</c:v>
                </c:pt>
                <c:pt idx="53">
                  <c:v>80.07999999999995</c:v>
                </c:pt>
                <c:pt idx="54">
                  <c:v>80.365</c:v>
                </c:pt>
                <c:pt idx="55">
                  <c:v>80.89750000000002</c:v>
                </c:pt>
                <c:pt idx="56">
                  <c:v>80.38</c:v>
                </c:pt>
                <c:pt idx="57">
                  <c:v>80.41000000000002</c:v>
                </c:pt>
                <c:pt idx="58">
                  <c:v>81.02</c:v>
                </c:pt>
                <c:pt idx="59">
                  <c:v>80.775</c:v>
                </c:pt>
                <c:pt idx="60">
                  <c:v>80.65999999999997</c:v>
                </c:pt>
                <c:pt idx="61">
                  <c:v>79.9775</c:v>
                </c:pt>
                <c:pt idx="62">
                  <c:v>79.10749999999998</c:v>
                </c:pt>
                <c:pt idx="63">
                  <c:v>80.00999999999997</c:v>
                </c:pt>
                <c:pt idx="64">
                  <c:v>80.2175</c:v>
                </c:pt>
                <c:pt idx="65">
                  <c:v>78.9375</c:v>
                </c:pt>
                <c:pt idx="66">
                  <c:v>79.52749999999996</c:v>
                </c:pt>
                <c:pt idx="67">
                  <c:v>79.83499999999996</c:v>
                </c:pt>
                <c:pt idx="68">
                  <c:v>81.1975</c:v>
                </c:pt>
                <c:pt idx="69">
                  <c:v>80.51750000000002</c:v>
                </c:pt>
                <c:pt idx="70">
                  <c:v>80.42250000000003</c:v>
                </c:pt>
                <c:pt idx="71">
                  <c:v>81.005</c:v>
                </c:pt>
                <c:pt idx="72">
                  <c:v>80.465</c:v>
                </c:pt>
                <c:pt idx="73">
                  <c:v>80.88749999999997</c:v>
                </c:pt>
                <c:pt idx="74">
                  <c:v>80.82750000000001</c:v>
                </c:pt>
                <c:pt idx="75">
                  <c:v>79.67249999999993</c:v>
                </c:pt>
                <c:pt idx="76">
                  <c:v>79.75249999999997</c:v>
                </c:pt>
                <c:pt idx="77">
                  <c:v>80.965</c:v>
                </c:pt>
                <c:pt idx="78">
                  <c:v>78.755</c:v>
                </c:pt>
                <c:pt idx="79">
                  <c:v>79.0925</c:v>
                </c:pt>
                <c:pt idx="80">
                  <c:v>78.9425</c:v>
                </c:pt>
                <c:pt idx="81">
                  <c:v>80.86500000000001</c:v>
                </c:pt>
                <c:pt idx="82">
                  <c:v>81.2275</c:v>
                </c:pt>
                <c:pt idx="83">
                  <c:v>80.31</c:v>
                </c:pt>
                <c:pt idx="84">
                  <c:v>79.91</c:v>
                </c:pt>
                <c:pt idx="85">
                  <c:v>79.97249999999998</c:v>
                </c:pt>
                <c:pt idx="86">
                  <c:v>81.00250000000001</c:v>
                </c:pt>
                <c:pt idx="87">
                  <c:v>81.2275</c:v>
                </c:pt>
                <c:pt idx="88">
                  <c:v>80.8975</c:v>
                </c:pt>
                <c:pt idx="89">
                  <c:v>82.11999999999997</c:v>
                </c:pt>
                <c:pt idx="90">
                  <c:v>79.9925</c:v>
                </c:pt>
                <c:pt idx="91">
                  <c:v>79.42</c:v>
                </c:pt>
                <c:pt idx="92">
                  <c:v>78.72249999999998</c:v>
                </c:pt>
                <c:pt idx="93">
                  <c:v>78.89249999999998</c:v>
                </c:pt>
                <c:pt idx="94">
                  <c:v>79.80999999999997</c:v>
                </c:pt>
                <c:pt idx="95">
                  <c:v>79.39250000000001</c:v>
                </c:pt>
                <c:pt idx="96">
                  <c:v>80.0</c:v>
                </c:pt>
                <c:pt idx="97">
                  <c:v>79.915</c:v>
                </c:pt>
                <c:pt idx="98">
                  <c:v>80.10749999999998</c:v>
                </c:pt>
                <c:pt idx="99">
                  <c:v>79.9</c:v>
                </c:pt>
                <c:pt idx="100">
                  <c:v>80.61249999999998</c:v>
                </c:pt>
                <c:pt idx="101">
                  <c:v>81.05</c:v>
                </c:pt>
                <c:pt idx="102">
                  <c:v>80.7125</c:v>
                </c:pt>
                <c:pt idx="103">
                  <c:v>80.88750000000001</c:v>
                </c:pt>
                <c:pt idx="104">
                  <c:v>80.02749999999997</c:v>
                </c:pt>
                <c:pt idx="105">
                  <c:v>80.0075</c:v>
                </c:pt>
                <c:pt idx="106">
                  <c:v>79.88249999999998</c:v>
                </c:pt>
                <c:pt idx="107">
                  <c:v>80.4775</c:v>
                </c:pt>
                <c:pt idx="108">
                  <c:v>80.65499999999998</c:v>
                </c:pt>
                <c:pt idx="109">
                  <c:v>81.9825</c:v>
                </c:pt>
                <c:pt idx="110">
                  <c:v>81.025</c:v>
                </c:pt>
                <c:pt idx="111">
                  <c:v>81.27750000000003</c:v>
                </c:pt>
                <c:pt idx="112">
                  <c:v>81.17750000000001</c:v>
                </c:pt>
                <c:pt idx="113">
                  <c:v>81.05749999999997</c:v>
                </c:pt>
                <c:pt idx="114">
                  <c:v>84.82750000000001</c:v>
                </c:pt>
                <c:pt idx="115">
                  <c:v>82.055</c:v>
                </c:pt>
                <c:pt idx="116">
                  <c:v>81.18249999999998</c:v>
                </c:pt>
                <c:pt idx="117">
                  <c:v>80.5475</c:v>
                </c:pt>
                <c:pt idx="118">
                  <c:v>81.82250000000001</c:v>
                </c:pt>
                <c:pt idx="119">
                  <c:v>79.9575</c:v>
                </c:pt>
                <c:pt idx="120">
                  <c:v>79.32499999999998</c:v>
                </c:pt>
                <c:pt idx="121">
                  <c:v>80.4275</c:v>
                </c:pt>
                <c:pt idx="122">
                  <c:v>79.895</c:v>
                </c:pt>
                <c:pt idx="123">
                  <c:v>80.30749999999997</c:v>
                </c:pt>
                <c:pt idx="124">
                  <c:v>82.30000000000001</c:v>
                </c:pt>
                <c:pt idx="125">
                  <c:v>81.0175</c:v>
                </c:pt>
                <c:pt idx="126">
                  <c:v>80.83500000000001</c:v>
                </c:pt>
                <c:pt idx="127">
                  <c:v>80.3175</c:v>
                </c:pt>
                <c:pt idx="128">
                  <c:v>81.2</c:v>
                </c:pt>
                <c:pt idx="129">
                  <c:v>81.4625</c:v>
                </c:pt>
                <c:pt idx="130">
                  <c:v>80.4125</c:v>
                </c:pt>
                <c:pt idx="131">
                  <c:v>80.2375</c:v>
                </c:pt>
                <c:pt idx="132">
                  <c:v>80.24</c:v>
                </c:pt>
                <c:pt idx="133">
                  <c:v>81.2025</c:v>
                </c:pt>
                <c:pt idx="134">
                  <c:v>78.35749999999998</c:v>
                </c:pt>
                <c:pt idx="135">
                  <c:v>79.435</c:v>
                </c:pt>
                <c:pt idx="136">
                  <c:v>79.2575</c:v>
                </c:pt>
                <c:pt idx="137">
                  <c:v>79.17499999999998</c:v>
                </c:pt>
                <c:pt idx="138">
                  <c:v>80.2275</c:v>
                </c:pt>
                <c:pt idx="139">
                  <c:v>80.68999999999998</c:v>
                </c:pt>
                <c:pt idx="140">
                  <c:v>80.37499999999998</c:v>
                </c:pt>
                <c:pt idx="141">
                  <c:v>80.65499999999998</c:v>
                </c:pt>
                <c:pt idx="142">
                  <c:v>80.36249999999998</c:v>
                </c:pt>
                <c:pt idx="143">
                  <c:v>80.975</c:v>
                </c:pt>
                <c:pt idx="144">
                  <c:v>80.9325</c:v>
                </c:pt>
                <c:pt idx="145">
                  <c:v>80.645</c:v>
                </c:pt>
                <c:pt idx="146">
                  <c:v>80.17499999999998</c:v>
                </c:pt>
                <c:pt idx="147">
                  <c:v>79.16999999999998</c:v>
                </c:pt>
                <c:pt idx="148">
                  <c:v>78.815</c:v>
                </c:pt>
                <c:pt idx="149">
                  <c:v>79.63499999999996</c:v>
                </c:pt>
                <c:pt idx="150">
                  <c:v>79.7125</c:v>
                </c:pt>
                <c:pt idx="151">
                  <c:v>79.8875</c:v>
                </c:pt>
                <c:pt idx="152">
                  <c:v>80.8575</c:v>
                </c:pt>
                <c:pt idx="153">
                  <c:v>80.38249999999998</c:v>
                </c:pt>
                <c:pt idx="154">
                  <c:v>80.65499999999997</c:v>
                </c:pt>
                <c:pt idx="155">
                  <c:v>80.34500000000001</c:v>
                </c:pt>
                <c:pt idx="156">
                  <c:v>81.39000000000005</c:v>
                </c:pt>
                <c:pt idx="157">
                  <c:v>81.08999999999996</c:v>
                </c:pt>
                <c:pt idx="158">
                  <c:v>80.91000000000002</c:v>
                </c:pt>
                <c:pt idx="159">
                  <c:v>80.06</c:v>
                </c:pt>
                <c:pt idx="160">
                  <c:v>80.555</c:v>
                </c:pt>
                <c:pt idx="161">
                  <c:v>79.62</c:v>
                </c:pt>
                <c:pt idx="162">
                  <c:v>78.7375</c:v>
                </c:pt>
                <c:pt idx="163">
                  <c:v>79.17749999999998</c:v>
                </c:pt>
                <c:pt idx="164">
                  <c:v>79.83250000000001</c:v>
                </c:pt>
                <c:pt idx="165">
                  <c:v>79.25</c:v>
                </c:pt>
                <c:pt idx="166">
                  <c:v>80.745</c:v>
                </c:pt>
                <c:pt idx="167">
                  <c:v>80.305</c:v>
                </c:pt>
                <c:pt idx="168">
                  <c:v>80.59000000000003</c:v>
                </c:pt>
                <c:pt idx="169">
                  <c:v>80.43</c:v>
                </c:pt>
                <c:pt idx="170">
                  <c:v>80.525</c:v>
                </c:pt>
                <c:pt idx="171">
                  <c:v>80.66500000000001</c:v>
                </c:pt>
                <c:pt idx="172">
                  <c:v>80.87499999999998</c:v>
                </c:pt>
                <c:pt idx="173">
                  <c:v>80.31250000000001</c:v>
                </c:pt>
                <c:pt idx="174">
                  <c:v>81.44250000000002</c:v>
                </c:pt>
                <c:pt idx="175">
                  <c:v>80.33</c:v>
                </c:pt>
                <c:pt idx="176">
                  <c:v>79.09249999999998</c:v>
                </c:pt>
                <c:pt idx="177">
                  <c:v>79.77</c:v>
                </c:pt>
                <c:pt idx="178">
                  <c:v>79.33500000000001</c:v>
                </c:pt>
                <c:pt idx="179">
                  <c:v>80.91000000000002</c:v>
                </c:pt>
                <c:pt idx="180">
                  <c:v>80.98750000000002</c:v>
                </c:pt>
                <c:pt idx="181">
                  <c:v>79.8175</c:v>
                </c:pt>
                <c:pt idx="182">
                  <c:v>80.0175</c:v>
                </c:pt>
                <c:pt idx="183">
                  <c:v>80.48750000000002</c:v>
                </c:pt>
                <c:pt idx="184">
                  <c:v>81.2175</c:v>
                </c:pt>
                <c:pt idx="185">
                  <c:v>80.60250000000001</c:v>
                </c:pt>
                <c:pt idx="186">
                  <c:v>80.8</c:v>
                </c:pt>
                <c:pt idx="187">
                  <c:v>80.18499999999997</c:v>
                </c:pt>
                <c:pt idx="188">
                  <c:v>79.53249999999998</c:v>
                </c:pt>
                <c:pt idx="189">
                  <c:v>79.5675</c:v>
                </c:pt>
                <c:pt idx="190">
                  <c:v>79.4675</c:v>
                </c:pt>
                <c:pt idx="191">
                  <c:v>79.5175</c:v>
                </c:pt>
                <c:pt idx="192">
                  <c:v>79.7125</c:v>
                </c:pt>
                <c:pt idx="193">
                  <c:v>79.65999999999998</c:v>
                </c:pt>
                <c:pt idx="194">
                  <c:v>80.595</c:v>
                </c:pt>
                <c:pt idx="195">
                  <c:v>80.785</c:v>
                </c:pt>
                <c:pt idx="196">
                  <c:v>80.12999999999995</c:v>
                </c:pt>
                <c:pt idx="197">
                  <c:v>80.66749999999998</c:v>
                </c:pt>
                <c:pt idx="198">
                  <c:v>81.8425</c:v>
                </c:pt>
                <c:pt idx="199">
                  <c:v>80.7675</c:v>
                </c:pt>
                <c:pt idx="200">
                  <c:v>81.47000000000004</c:v>
                </c:pt>
                <c:pt idx="201">
                  <c:v>80.2275</c:v>
                </c:pt>
                <c:pt idx="202">
                  <c:v>79.67499999999998</c:v>
                </c:pt>
                <c:pt idx="203">
                  <c:v>79.47999999999998</c:v>
                </c:pt>
                <c:pt idx="204">
                  <c:v>79.235</c:v>
                </c:pt>
                <c:pt idx="205">
                  <c:v>81.42500000000001</c:v>
                </c:pt>
                <c:pt idx="206">
                  <c:v>79.84</c:v>
                </c:pt>
                <c:pt idx="207">
                  <c:v>79.97249999999998</c:v>
                </c:pt>
                <c:pt idx="208">
                  <c:v>81.3425</c:v>
                </c:pt>
                <c:pt idx="209">
                  <c:v>80.98000000000003</c:v>
                </c:pt>
                <c:pt idx="210">
                  <c:v>80.83500000000001</c:v>
                </c:pt>
                <c:pt idx="211">
                  <c:v>80.46750000000008</c:v>
                </c:pt>
                <c:pt idx="212">
                  <c:v>80.72999999999996</c:v>
                </c:pt>
                <c:pt idx="213">
                  <c:v>81.34</c:v>
                </c:pt>
                <c:pt idx="214">
                  <c:v>80.415</c:v>
                </c:pt>
                <c:pt idx="215">
                  <c:v>79.64750000000002</c:v>
                </c:pt>
                <c:pt idx="216">
                  <c:v>79.7625</c:v>
                </c:pt>
                <c:pt idx="217">
                  <c:v>79.43</c:v>
                </c:pt>
                <c:pt idx="218">
                  <c:v>79.02749999999997</c:v>
                </c:pt>
                <c:pt idx="219">
                  <c:v>79.80749999999997</c:v>
                </c:pt>
                <c:pt idx="220">
                  <c:v>79.705</c:v>
                </c:pt>
                <c:pt idx="221">
                  <c:v>79.7525</c:v>
                </c:pt>
                <c:pt idx="222">
                  <c:v>80.3075</c:v>
                </c:pt>
                <c:pt idx="223">
                  <c:v>80.695</c:v>
                </c:pt>
                <c:pt idx="224">
                  <c:v>80.21500000000001</c:v>
                </c:pt>
                <c:pt idx="225">
                  <c:v>79.92</c:v>
                </c:pt>
                <c:pt idx="226">
                  <c:v>80.74750000000008</c:v>
                </c:pt>
                <c:pt idx="227">
                  <c:v>81.17249999999994</c:v>
                </c:pt>
                <c:pt idx="228">
                  <c:v>80.43750000000002</c:v>
                </c:pt>
                <c:pt idx="229">
                  <c:v>80.86999999999997</c:v>
                </c:pt>
                <c:pt idx="230">
                  <c:v>79.55499999999996</c:v>
                </c:pt>
                <c:pt idx="231">
                  <c:v>79.59500000000001</c:v>
                </c:pt>
                <c:pt idx="232">
                  <c:v>79.7375</c:v>
                </c:pt>
                <c:pt idx="233">
                  <c:v>79.68249999999995</c:v>
                </c:pt>
                <c:pt idx="234">
                  <c:v>79.99000000000002</c:v>
                </c:pt>
                <c:pt idx="235">
                  <c:v>79.925</c:v>
                </c:pt>
                <c:pt idx="236">
                  <c:v>80.76250000000001</c:v>
                </c:pt>
                <c:pt idx="237">
                  <c:v>80.51500000000001</c:v>
                </c:pt>
                <c:pt idx="238">
                  <c:v>80.30749999999997</c:v>
                </c:pt>
                <c:pt idx="239">
                  <c:v>80.57</c:v>
                </c:pt>
                <c:pt idx="240">
                  <c:v>81.35249999999998</c:v>
                </c:pt>
                <c:pt idx="241">
                  <c:v>80.67249999999993</c:v>
                </c:pt>
                <c:pt idx="242">
                  <c:v>80.65249999999995</c:v>
                </c:pt>
                <c:pt idx="243">
                  <c:v>81.10499999999998</c:v>
                </c:pt>
                <c:pt idx="244">
                  <c:v>79.75</c:v>
                </c:pt>
                <c:pt idx="245">
                  <c:v>80.38250000000001</c:v>
                </c:pt>
                <c:pt idx="246">
                  <c:v>79.27999999999998</c:v>
                </c:pt>
                <c:pt idx="247">
                  <c:v>79.5375</c:v>
                </c:pt>
                <c:pt idx="248">
                  <c:v>79.11999999999996</c:v>
                </c:pt>
                <c:pt idx="249">
                  <c:v>79.64999999999997</c:v>
                </c:pt>
                <c:pt idx="250">
                  <c:v>81.09000000000003</c:v>
                </c:pt>
                <c:pt idx="251">
                  <c:v>82.1475</c:v>
                </c:pt>
                <c:pt idx="252">
                  <c:v>80.665</c:v>
                </c:pt>
                <c:pt idx="253">
                  <c:v>80.38249999999998</c:v>
                </c:pt>
                <c:pt idx="254">
                  <c:v>80.85499999999998</c:v>
                </c:pt>
                <c:pt idx="255">
                  <c:v>81.06</c:v>
                </c:pt>
                <c:pt idx="256">
                  <c:v>80.7675</c:v>
                </c:pt>
                <c:pt idx="257">
                  <c:v>79.9375</c:v>
                </c:pt>
                <c:pt idx="258">
                  <c:v>80.17749999999998</c:v>
                </c:pt>
                <c:pt idx="259">
                  <c:v>80.235</c:v>
                </c:pt>
                <c:pt idx="260">
                  <c:v>78.905</c:v>
                </c:pt>
                <c:pt idx="261">
                  <c:v>79.53249999999997</c:v>
                </c:pt>
                <c:pt idx="262">
                  <c:v>80.43750000000008</c:v>
                </c:pt>
                <c:pt idx="263">
                  <c:v>80.41</c:v>
                </c:pt>
                <c:pt idx="264">
                  <c:v>80.745</c:v>
                </c:pt>
                <c:pt idx="265">
                  <c:v>81.08249999999998</c:v>
                </c:pt>
                <c:pt idx="266">
                  <c:v>81.19750000000003</c:v>
                </c:pt>
                <c:pt idx="267">
                  <c:v>79.88500000000001</c:v>
                </c:pt>
                <c:pt idx="268">
                  <c:v>81.45500000000001</c:v>
                </c:pt>
                <c:pt idx="269">
                  <c:v>80.56500000000001</c:v>
                </c:pt>
                <c:pt idx="270">
                  <c:v>80.38250000000001</c:v>
                </c:pt>
                <c:pt idx="271">
                  <c:v>80.00249999999998</c:v>
                </c:pt>
                <c:pt idx="272">
                  <c:v>79.095</c:v>
                </c:pt>
                <c:pt idx="273">
                  <c:v>79.5375</c:v>
                </c:pt>
                <c:pt idx="274">
                  <c:v>80.22999999999998</c:v>
                </c:pt>
                <c:pt idx="275">
                  <c:v>-15.2375</c:v>
                </c:pt>
                <c:pt idx="276">
                  <c:v>80.4975</c:v>
                </c:pt>
                <c:pt idx="277">
                  <c:v>79.9775</c:v>
                </c:pt>
                <c:pt idx="278">
                  <c:v>80.84000000000003</c:v>
                </c:pt>
                <c:pt idx="279">
                  <c:v>80.235</c:v>
                </c:pt>
                <c:pt idx="280">
                  <c:v>81.82249999999998</c:v>
                </c:pt>
                <c:pt idx="281">
                  <c:v>80.1375</c:v>
                </c:pt>
                <c:pt idx="282">
                  <c:v>80.66249999999995</c:v>
                </c:pt>
                <c:pt idx="283">
                  <c:v>81.5175</c:v>
                </c:pt>
                <c:pt idx="284">
                  <c:v>80.08000000000001</c:v>
                </c:pt>
                <c:pt idx="285">
                  <c:v>79.645</c:v>
                </c:pt>
                <c:pt idx="286">
                  <c:v>80.4775</c:v>
                </c:pt>
                <c:pt idx="287">
                  <c:v>78.83999999999996</c:v>
                </c:pt>
                <c:pt idx="288">
                  <c:v>78.77499999999996</c:v>
                </c:pt>
                <c:pt idx="289">
                  <c:v>79.91</c:v>
                </c:pt>
                <c:pt idx="290">
                  <c:v>79.9925</c:v>
                </c:pt>
                <c:pt idx="291">
                  <c:v>80.955</c:v>
                </c:pt>
                <c:pt idx="292">
                  <c:v>80.46500000000003</c:v>
                </c:pt>
                <c:pt idx="293">
                  <c:v>80.60000000000001</c:v>
                </c:pt>
                <c:pt idx="294">
                  <c:v>79.91</c:v>
                </c:pt>
                <c:pt idx="295">
                  <c:v>80.40750000000002</c:v>
                </c:pt>
                <c:pt idx="296">
                  <c:v>81.76000000000003</c:v>
                </c:pt>
                <c:pt idx="297">
                  <c:v>81.79250000000003</c:v>
                </c:pt>
                <c:pt idx="298">
                  <c:v>80.91500000000003</c:v>
                </c:pt>
                <c:pt idx="299">
                  <c:v>80.37249999999995</c:v>
                </c:pt>
                <c:pt idx="300">
                  <c:v>80.96250000000003</c:v>
                </c:pt>
                <c:pt idx="301">
                  <c:v>79.33249999999998</c:v>
                </c:pt>
                <c:pt idx="302">
                  <c:v>79.5175</c:v>
                </c:pt>
                <c:pt idx="303">
                  <c:v>79.97000000000001</c:v>
                </c:pt>
                <c:pt idx="304">
                  <c:v>81.05</c:v>
                </c:pt>
                <c:pt idx="305">
                  <c:v>80.37750000000001</c:v>
                </c:pt>
                <c:pt idx="306">
                  <c:v>81.4225</c:v>
                </c:pt>
                <c:pt idx="307">
                  <c:v>81.10249999999995</c:v>
                </c:pt>
                <c:pt idx="308">
                  <c:v>81.6075</c:v>
                </c:pt>
                <c:pt idx="309">
                  <c:v>80.2575</c:v>
                </c:pt>
                <c:pt idx="310">
                  <c:v>81.09</c:v>
                </c:pt>
                <c:pt idx="311">
                  <c:v>81.22999999999998</c:v>
                </c:pt>
                <c:pt idx="312">
                  <c:v>80.665</c:v>
                </c:pt>
                <c:pt idx="313">
                  <c:v>80.82499999999997</c:v>
                </c:pt>
                <c:pt idx="314">
                  <c:v>80.10999999999998</c:v>
                </c:pt>
                <c:pt idx="315">
                  <c:v>80.17749999999998</c:v>
                </c:pt>
                <c:pt idx="316">
                  <c:v>79.85999999999998</c:v>
                </c:pt>
                <c:pt idx="317">
                  <c:v>80.23249999999998</c:v>
                </c:pt>
                <c:pt idx="318">
                  <c:v>80.98750000000002</c:v>
                </c:pt>
                <c:pt idx="319">
                  <c:v>80.0375</c:v>
                </c:pt>
                <c:pt idx="320">
                  <c:v>80.97750000000003</c:v>
                </c:pt>
                <c:pt idx="321">
                  <c:v>81.245</c:v>
                </c:pt>
                <c:pt idx="322">
                  <c:v>81.16999999999998</c:v>
                </c:pt>
                <c:pt idx="323">
                  <c:v>80.65</c:v>
                </c:pt>
                <c:pt idx="324">
                  <c:v>81.31500000000001</c:v>
                </c:pt>
                <c:pt idx="325">
                  <c:v>80.765</c:v>
                </c:pt>
                <c:pt idx="326">
                  <c:v>80.81000000000003</c:v>
                </c:pt>
                <c:pt idx="327">
                  <c:v>79.77999999999998</c:v>
                </c:pt>
                <c:pt idx="328">
                  <c:v>79.595</c:v>
                </c:pt>
                <c:pt idx="329">
                  <c:v>80.37499999999998</c:v>
                </c:pt>
                <c:pt idx="330">
                  <c:v>79.35</c:v>
                </c:pt>
                <c:pt idx="331">
                  <c:v>80.75000000000001</c:v>
                </c:pt>
                <c:pt idx="332">
                  <c:v>81.47500000000001</c:v>
                </c:pt>
                <c:pt idx="333">
                  <c:v>80.52250000000001</c:v>
                </c:pt>
                <c:pt idx="334">
                  <c:v>82.04750000000002</c:v>
                </c:pt>
                <c:pt idx="335">
                  <c:v>81.37750000000005</c:v>
                </c:pt>
                <c:pt idx="336">
                  <c:v>81.51750000000002</c:v>
                </c:pt>
                <c:pt idx="337">
                  <c:v>81.5325</c:v>
                </c:pt>
                <c:pt idx="338">
                  <c:v>81.77250000000001</c:v>
                </c:pt>
                <c:pt idx="339">
                  <c:v>82.99750000000008</c:v>
                </c:pt>
                <c:pt idx="340">
                  <c:v>82.8875</c:v>
                </c:pt>
                <c:pt idx="341">
                  <c:v>81.48500000000001</c:v>
                </c:pt>
                <c:pt idx="342">
                  <c:v>80.7</c:v>
                </c:pt>
                <c:pt idx="343">
                  <c:v>79.68249999999998</c:v>
                </c:pt>
                <c:pt idx="344">
                  <c:v>78.845</c:v>
                </c:pt>
                <c:pt idx="345">
                  <c:v>79.3375</c:v>
                </c:pt>
                <c:pt idx="346">
                  <c:v>79.66249999999998</c:v>
                </c:pt>
                <c:pt idx="347">
                  <c:v>79.61249999999998</c:v>
                </c:pt>
                <c:pt idx="348">
                  <c:v>80.745</c:v>
                </c:pt>
                <c:pt idx="349">
                  <c:v>80.66999999999998</c:v>
                </c:pt>
                <c:pt idx="350">
                  <c:v>80.60249999999998</c:v>
                </c:pt>
                <c:pt idx="351">
                  <c:v>80.03249999999998</c:v>
                </c:pt>
                <c:pt idx="352">
                  <c:v>81.21500000000003</c:v>
                </c:pt>
                <c:pt idx="353">
                  <c:v>80.12499999999998</c:v>
                </c:pt>
                <c:pt idx="354">
                  <c:v>80.775</c:v>
                </c:pt>
                <c:pt idx="355">
                  <c:v>79.67249999999993</c:v>
                </c:pt>
                <c:pt idx="356">
                  <c:v>80.2775</c:v>
                </c:pt>
                <c:pt idx="357">
                  <c:v>79.33749999999996</c:v>
                </c:pt>
                <c:pt idx="358">
                  <c:v>81.19250000000001</c:v>
                </c:pt>
                <c:pt idx="359">
                  <c:v>81.88750000000001</c:v>
                </c:pt>
                <c:pt idx="360">
                  <c:v>79.99</c:v>
                </c:pt>
                <c:pt idx="361">
                  <c:v>79.88999999999998</c:v>
                </c:pt>
                <c:pt idx="362">
                  <c:v>81.40500000000001</c:v>
                </c:pt>
                <c:pt idx="363">
                  <c:v>82.46000000000002</c:v>
                </c:pt>
                <c:pt idx="364">
                  <c:v>81.37499999999998</c:v>
                </c:pt>
                <c:pt idx="365">
                  <c:v>80.3425</c:v>
                </c:pt>
                <c:pt idx="366">
                  <c:v>81.56750000000002</c:v>
                </c:pt>
                <c:pt idx="367">
                  <c:v>80.78750000000002</c:v>
                </c:pt>
                <c:pt idx="368">
                  <c:v>81.10999999999998</c:v>
                </c:pt>
                <c:pt idx="369">
                  <c:v>81.40250000000003</c:v>
                </c:pt>
                <c:pt idx="370">
                  <c:v>79.695</c:v>
                </c:pt>
                <c:pt idx="371">
                  <c:v>79.735</c:v>
                </c:pt>
                <c:pt idx="372">
                  <c:v>80.95000000000001</c:v>
                </c:pt>
                <c:pt idx="373">
                  <c:v>81.45750000000002</c:v>
                </c:pt>
                <c:pt idx="374">
                  <c:v>81.13750000000001</c:v>
                </c:pt>
                <c:pt idx="375">
                  <c:v>81.89500000000001</c:v>
                </c:pt>
                <c:pt idx="376">
                  <c:v>82.48500000000001</c:v>
                </c:pt>
                <c:pt idx="377">
                  <c:v>82.28750000000003</c:v>
                </c:pt>
                <c:pt idx="378">
                  <c:v>82.38500000000001</c:v>
                </c:pt>
                <c:pt idx="379">
                  <c:v>81.7975</c:v>
                </c:pt>
                <c:pt idx="380">
                  <c:v>82.37</c:v>
                </c:pt>
                <c:pt idx="381">
                  <c:v>82.39000000000003</c:v>
                </c:pt>
                <c:pt idx="382">
                  <c:v>82.62749999999998</c:v>
                </c:pt>
                <c:pt idx="383">
                  <c:v>82.00000000000003</c:v>
                </c:pt>
                <c:pt idx="384">
                  <c:v>81.05999999999997</c:v>
                </c:pt>
                <c:pt idx="385">
                  <c:v>80.78</c:v>
                </c:pt>
                <c:pt idx="386">
                  <c:v>78.12499999999998</c:v>
                </c:pt>
                <c:pt idx="387">
                  <c:v>79.38249999999998</c:v>
                </c:pt>
                <c:pt idx="388">
                  <c:v>80.2475</c:v>
                </c:pt>
                <c:pt idx="389">
                  <c:v>80.0875</c:v>
                </c:pt>
                <c:pt idx="390">
                  <c:v>80.865</c:v>
                </c:pt>
                <c:pt idx="391">
                  <c:v>80.42500000000001</c:v>
                </c:pt>
                <c:pt idx="392">
                  <c:v>80.035</c:v>
                </c:pt>
                <c:pt idx="393">
                  <c:v>78.70500000000001</c:v>
                </c:pt>
                <c:pt idx="394">
                  <c:v>79.69</c:v>
                </c:pt>
                <c:pt idx="395">
                  <c:v>78.9625</c:v>
                </c:pt>
                <c:pt idx="396">
                  <c:v>79.615</c:v>
                </c:pt>
                <c:pt idx="397">
                  <c:v>79.005</c:v>
                </c:pt>
                <c:pt idx="398">
                  <c:v>77.97750000000002</c:v>
                </c:pt>
                <c:pt idx="399">
                  <c:v>77.2175</c:v>
                </c:pt>
                <c:pt idx="400">
                  <c:v>79.305</c:v>
                </c:pt>
                <c:pt idx="401">
                  <c:v>80.36500000000001</c:v>
                </c:pt>
                <c:pt idx="402">
                  <c:v>81.60750000000004</c:v>
                </c:pt>
                <c:pt idx="403">
                  <c:v>79.98</c:v>
                </c:pt>
                <c:pt idx="404">
                  <c:v>80.34999999999996</c:v>
                </c:pt>
                <c:pt idx="405">
                  <c:v>80.5575</c:v>
                </c:pt>
                <c:pt idx="406">
                  <c:v>81.37750000000004</c:v>
                </c:pt>
                <c:pt idx="407">
                  <c:v>80.85499999999998</c:v>
                </c:pt>
                <c:pt idx="408">
                  <c:v>81.78250000000001</c:v>
                </c:pt>
                <c:pt idx="409">
                  <c:v>82.115</c:v>
                </c:pt>
                <c:pt idx="410">
                  <c:v>81.37</c:v>
                </c:pt>
                <c:pt idx="411">
                  <c:v>80.255</c:v>
                </c:pt>
                <c:pt idx="412">
                  <c:v>80.22000000000001</c:v>
                </c:pt>
                <c:pt idx="413">
                  <c:v>79.22500000000001</c:v>
                </c:pt>
                <c:pt idx="414">
                  <c:v>80.79750000000008</c:v>
                </c:pt>
                <c:pt idx="415">
                  <c:v>79.83999999999997</c:v>
                </c:pt>
                <c:pt idx="416">
                  <c:v>79.9925</c:v>
                </c:pt>
                <c:pt idx="417">
                  <c:v>80.4475000000001</c:v>
                </c:pt>
                <c:pt idx="418">
                  <c:v>81.01000000000003</c:v>
                </c:pt>
                <c:pt idx="419">
                  <c:v>80.05249999999998</c:v>
                </c:pt>
                <c:pt idx="420">
                  <c:v>82.03250000000001</c:v>
                </c:pt>
                <c:pt idx="421">
                  <c:v>80.495</c:v>
                </c:pt>
                <c:pt idx="422">
                  <c:v>81.09500000000001</c:v>
                </c:pt>
                <c:pt idx="423">
                  <c:v>80.9025</c:v>
                </c:pt>
                <c:pt idx="424">
                  <c:v>82.19249999999998</c:v>
                </c:pt>
                <c:pt idx="425">
                  <c:v>79.61999999999997</c:v>
                </c:pt>
                <c:pt idx="426">
                  <c:v>80.4975</c:v>
                </c:pt>
                <c:pt idx="427">
                  <c:v>79.55249999999998</c:v>
                </c:pt>
                <c:pt idx="428">
                  <c:v>79.0</c:v>
                </c:pt>
                <c:pt idx="429">
                  <c:v>79.24249999999993</c:v>
                </c:pt>
                <c:pt idx="430">
                  <c:v>79.82</c:v>
                </c:pt>
                <c:pt idx="431">
                  <c:v>81.43750000000002</c:v>
                </c:pt>
                <c:pt idx="432">
                  <c:v>81.51000000000003</c:v>
                </c:pt>
                <c:pt idx="433">
                  <c:v>81.01249999999996</c:v>
                </c:pt>
                <c:pt idx="434">
                  <c:v>80.57</c:v>
                </c:pt>
                <c:pt idx="435">
                  <c:v>81.3125</c:v>
                </c:pt>
                <c:pt idx="436">
                  <c:v>81.12999999999998</c:v>
                </c:pt>
                <c:pt idx="437">
                  <c:v>82.23500000000001</c:v>
                </c:pt>
                <c:pt idx="438">
                  <c:v>81.005</c:v>
                </c:pt>
                <c:pt idx="439">
                  <c:v>80.60499999999998</c:v>
                </c:pt>
                <c:pt idx="440">
                  <c:v>81.8425</c:v>
                </c:pt>
                <c:pt idx="441">
                  <c:v>80.45000000000001</c:v>
                </c:pt>
                <c:pt idx="442">
                  <c:v>79.60249999999998</c:v>
                </c:pt>
                <c:pt idx="443">
                  <c:v>78.82749999999997</c:v>
                </c:pt>
                <c:pt idx="444">
                  <c:v>80.06</c:v>
                </c:pt>
                <c:pt idx="445">
                  <c:v>79.47249999999997</c:v>
                </c:pt>
                <c:pt idx="446">
                  <c:v>82.56000000000001</c:v>
                </c:pt>
                <c:pt idx="447">
                  <c:v>80.27749999999997</c:v>
                </c:pt>
                <c:pt idx="448">
                  <c:v>81.05249999999998</c:v>
                </c:pt>
                <c:pt idx="449">
                  <c:v>80.33250000000001</c:v>
                </c:pt>
                <c:pt idx="450">
                  <c:v>81.17249999999993</c:v>
                </c:pt>
                <c:pt idx="451">
                  <c:v>80.51249999999997</c:v>
                </c:pt>
                <c:pt idx="452">
                  <c:v>82.47250000000001</c:v>
                </c:pt>
                <c:pt idx="453">
                  <c:v>80.08249999999998</c:v>
                </c:pt>
                <c:pt idx="454">
                  <c:v>81.21249999999997</c:v>
                </c:pt>
                <c:pt idx="455">
                  <c:v>80.4</c:v>
                </c:pt>
                <c:pt idx="456">
                  <c:v>79.245</c:v>
                </c:pt>
                <c:pt idx="457">
                  <c:v>79.95750000000002</c:v>
                </c:pt>
                <c:pt idx="458">
                  <c:v>79.97249999999998</c:v>
                </c:pt>
                <c:pt idx="459">
                  <c:v>80.41250000000002</c:v>
                </c:pt>
                <c:pt idx="460">
                  <c:v>81.205</c:v>
                </c:pt>
                <c:pt idx="461">
                  <c:v>80.58500000000001</c:v>
                </c:pt>
                <c:pt idx="462">
                  <c:v>82.32249999999998</c:v>
                </c:pt>
                <c:pt idx="463">
                  <c:v>80.2175</c:v>
                </c:pt>
                <c:pt idx="464">
                  <c:v>80.60749999999998</c:v>
                </c:pt>
                <c:pt idx="465">
                  <c:v>80.32000000000001</c:v>
                </c:pt>
                <c:pt idx="466">
                  <c:v>80.59</c:v>
                </c:pt>
                <c:pt idx="467">
                  <c:v>79.45500000000001</c:v>
                </c:pt>
                <c:pt idx="468">
                  <c:v>78.93</c:v>
                </c:pt>
                <c:pt idx="469">
                  <c:v>78.9125</c:v>
                </c:pt>
                <c:pt idx="470">
                  <c:v>79.7975</c:v>
                </c:pt>
                <c:pt idx="471">
                  <c:v>79.785</c:v>
                </c:pt>
                <c:pt idx="472">
                  <c:v>79.3175</c:v>
                </c:pt>
                <c:pt idx="473">
                  <c:v>80.02000000000001</c:v>
                </c:pt>
                <c:pt idx="474">
                  <c:v>80.77</c:v>
                </c:pt>
                <c:pt idx="475">
                  <c:v>80.74</c:v>
                </c:pt>
                <c:pt idx="476">
                  <c:v>80.64250000000001</c:v>
                </c:pt>
                <c:pt idx="477">
                  <c:v>81.28500000000005</c:v>
                </c:pt>
                <c:pt idx="478">
                  <c:v>81.52000000000001</c:v>
                </c:pt>
                <c:pt idx="479">
                  <c:v>80.51</c:v>
                </c:pt>
                <c:pt idx="480">
                  <c:v>81.58500000000001</c:v>
                </c:pt>
                <c:pt idx="481">
                  <c:v>80.02499999999997</c:v>
                </c:pt>
                <c:pt idx="482">
                  <c:v>79.70250000000001</c:v>
                </c:pt>
                <c:pt idx="483">
                  <c:v>78.98500000000001</c:v>
                </c:pt>
                <c:pt idx="484">
                  <c:v>79.4975</c:v>
                </c:pt>
                <c:pt idx="485">
                  <c:v>79.5325</c:v>
                </c:pt>
                <c:pt idx="486">
                  <c:v>80.19250000000001</c:v>
                </c:pt>
                <c:pt idx="487">
                  <c:v>79.81500000000001</c:v>
                </c:pt>
                <c:pt idx="488">
                  <c:v>80.60749999999998</c:v>
                </c:pt>
                <c:pt idx="489">
                  <c:v>80.77250000000001</c:v>
                </c:pt>
                <c:pt idx="490">
                  <c:v>80.13749999999996</c:v>
                </c:pt>
                <c:pt idx="491">
                  <c:v>80.595</c:v>
                </c:pt>
                <c:pt idx="492">
                  <c:v>83.265</c:v>
                </c:pt>
                <c:pt idx="493">
                  <c:v>80.89250000000001</c:v>
                </c:pt>
                <c:pt idx="494">
                  <c:v>80.82999999999998</c:v>
                </c:pt>
                <c:pt idx="495">
                  <c:v>79.99</c:v>
                </c:pt>
                <c:pt idx="496">
                  <c:v>81.5175</c:v>
                </c:pt>
                <c:pt idx="497">
                  <c:v>79.7175</c:v>
                </c:pt>
                <c:pt idx="498">
                  <c:v>78.33249999999998</c:v>
                </c:pt>
                <c:pt idx="499">
                  <c:v>79.30249999999998</c:v>
                </c:pt>
                <c:pt idx="500">
                  <c:v>80.2625</c:v>
                </c:pt>
                <c:pt idx="501">
                  <c:v>81.67750000000001</c:v>
                </c:pt>
                <c:pt idx="502">
                  <c:v>81.2375</c:v>
                </c:pt>
                <c:pt idx="503">
                  <c:v>80.66999999999998</c:v>
                </c:pt>
                <c:pt idx="504">
                  <c:v>80.525</c:v>
                </c:pt>
                <c:pt idx="505">
                  <c:v>81.87000000000005</c:v>
                </c:pt>
                <c:pt idx="506">
                  <c:v>81.23249999999998</c:v>
                </c:pt>
                <c:pt idx="507">
                  <c:v>80.6875</c:v>
                </c:pt>
                <c:pt idx="508">
                  <c:v>80.4925</c:v>
                </c:pt>
                <c:pt idx="509">
                  <c:v>80.10249999999998</c:v>
                </c:pt>
                <c:pt idx="510">
                  <c:v>80.57</c:v>
                </c:pt>
                <c:pt idx="511">
                  <c:v>79.89999999999997</c:v>
                </c:pt>
                <c:pt idx="512">
                  <c:v>79.52249999999998</c:v>
                </c:pt>
                <c:pt idx="513">
                  <c:v>83.05249999999998</c:v>
                </c:pt>
                <c:pt idx="514">
                  <c:v>79.65749999999995</c:v>
                </c:pt>
                <c:pt idx="515">
                  <c:v>79.34750000000002</c:v>
                </c:pt>
                <c:pt idx="516">
                  <c:v>80.2375</c:v>
                </c:pt>
                <c:pt idx="517">
                  <c:v>81.67499999999998</c:v>
                </c:pt>
                <c:pt idx="518">
                  <c:v>80.60000000000001</c:v>
                </c:pt>
                <c:pt idx="519">
                  <c:v>79.92749999999996</c:v>
                </c:pt>
                <c:pt idx="520">
                  <c:v>80.95500000000001</c:v>
                </c:pt>
                <c:pt idx="521">
                  <c:v>80.905</c:v>
                </c:pt>
                <c:pt idx="522">
                  <c:v>80.1175</c:v>
                </c:pt>
                <c:pt idx="523">
                  <c:v>80.37249999999995</c:v>
                </c:pt>
                <c:pt idx="524">
                  <c:v>79.75</c:v>
                </c:pt>
                <c:pt idx="525">
                  <c:v>78.965</c:v>
                </c:pt>
                <c:pt idx="526">
                  <c:v>79.18499999999997</c:v>
                </c:pt>
                <c:pt idx="527">
                  <c:v>79.8375</c:v>
                </c:pt>
                <c:pt idx="528">
                  <c:v>79.71249999999997</c:v>
                </c:pt>
                <c:pt idx="529">
                  <c:v>79.64249999999998</c:v>
                </c:pt>
                <c:pt idx="530">
                  <c:v>80.33000000000001</c:v>
                </c:pt>
                <c:pt idx="531">
                  <c:v>80.51250000000001</c:v>
                </c:pt>
                <c:pt idx="532">
                  <c:v>80.6275</c:v>
                </c:pt>
                <c:pt idx="533">
                  <c:v>80.26250000000001</c:v>
                </c:pt>
                <c:pt idx="534">
                  <c:v>80.64750000000002</c:v>
                </c:pt>
                <c:pt idx="535">
                  <c:v>80.04249999999996</c:v>
                </c:pt>
                <c:pt idx="536">
                  <c:v>80.985</c:v>
                </c:pt>
                <c:pt idx="537">
                  <c:v>80.18999999999997</c:v>
                </c:pt>
                <c:pt idx="538">
                  <c:v>79.6975</c:v>
                </c:pt>
                <c:pt idx="539">
                  <c:v>79.88249999999998</c:v>
                </c:pt>
                <c:pt idx="540">
                  <c:v>79.84</c:v>
                </c:pt>
                <c:pt idx="541">
                  <c:v>79.19749999999997</c:v>
                </c:pt>
                <c:pt idx="542">
                  <c:v>79.44000000000002</c:v>
                </c:pt>
                <c:pt idx="543">
                  <c:v>79.09500000000001</c:v>
                </c:pt>
                <c:pt idx="544">
                  <c:v>80.6</c:v>
                </c:pt>
                <c:pt idx="545">
                  <c:v>80.74</c:v>
                </c:pt>
                <c:pt idx="546">
                  <c:v>80.18999999999998</c:v>
                </c:pt>
                <c:pt idx="547">
                  <c:v>81.035</c:v>
                </c:pt>
                <c:pt idx="548">
                  <c:v>80.76000000000003</c:v>
                </c:pt>
                <c:pt idx="549">
                  <c:v>80.81500000000001</c:v>
                </c:pt>
                <c:pt idx="550">
                  <c:v>82.15</c:v>
                </c:pt>
                <c:pt idx="551">
                  <c:v>81.2775</c:v>
                </c:pt>
                <c:pt idx="552">
                  <c:v>80.7425</c:v>
                </c:pt>
                <c:pt idx="553">
                  <c:v>79.475</c:v>
                </c:pt>
                <c:pt idx="554">
                  <c:v>79.6</c:v>
                </c:pt>
                <c:pt idx="555">
                  <c:v>80.28249999999998</c:v>
                </c:pt>
                <c:pt idx="556">
                  <c:v>80.745</c:v>
                </c:pt>
                <c:pt idx="557">
                  <c:v>82.31250000000003</c:v>
                </c:pt>
                <c:pt idx="558">
                  <c:v>81.37</c:v>
                </c:pt>
                <c:pt idx="559">
                  <c:v>81.0275</c:v>
                </c:pt>
                <c:pt idx="560">
                  <c:v>81.135</c:v>
                </c:pt>
                <c:pt idx="561">
                  <c:v>80.85999999999998</c:v>
                </c:pt>
                <c:pt idx="562">
                  <c:v>81.28249999999998</c:v>
                </c:pt>
                <c:pt idx="563">
                  <c:v>81.28500000000001</c:v>
                </c:pt>
                <c:pt idx="564">
                  <c:v>81.06</c:v>
                </c:pt>
                <c:pt idx="565">
                  <c:v>80.385</c:v>
                </c:pt>
                <c:pt idx="566">
                  <c:v>80.4675</c:v>
                </c:pt>
                <c:pt idx="567">
                  <c:v>79.5675</c:v>
                </c:pt>
                <c:pt idx="568">
                  <c:v>79.0075</c:v>
                </c:pt>
                <c:pt idx="569">
                  <c:v>80.19999999999997</c:v>
                </c:pt>
                <c:pt idx="570">
                  <c:v>80.5925</c:v>
                </c:pt>
                <c:pt idx="571">
                  <c:v>80.15999999999998</c:v>
                </c:pt>
                <c:pt idx="572">
                  <c:v>81.36750000000002</c:v>
                </c:pt>
                <c:pt idx="573">
                  <c:v>80.87750000000004</c:v>
                </c:pt>
                <c:pt idx="574">
                  <c:v>81.02250000000001</c:v>
                </c:pt>
                <c:pt idx="575">
                  <c:v>80.725</c:v>
                </c:pt>
                <c:pt idx="576">
                  <c:v>81.88750000000001</c:v>
                </c:pt>
                <c:pt idx="577">
                  <c:v>82.89500000000001</c:v>
                </c:pt>
                <c:pt idx="578">
                  <c:v>81.15999999999997</c:v>
                </c:pt>
                <c:pt idx="579">
                  <c:v>80.82750000000001</c:v>
                </c:pt>
                <c:pt idx="580">
                  <c:v>81.09</c:v>
                </c:pt>
                <c:pt idx="581">
                  <c:v>79.65499999999998</c:v>
                </c:pt>
                <c:pt idx="582">
                  <c:v>79.7175</c:v>
                </c:pt>
                <c:pt idx="583">
                  <c:v>80.02999999999997</c:v>
                </c:pt>
                <c:pt idx="584">
                  <c:v>80.57249999999995</c:v>
                </c:pt>
                <c:pt idx="585">
                  <c:v>80.17749999999998</c:v>
                </c:pt>
                <c:pt idx="586">
                  <c:v>80.3675</c:v>
                </c:pt>
                <c:pt idx="587">
                  <c:v>81.41000000000002</c:v>
                </c:pt>
                <c:pt idx="588">
                  <c:v>80.75750000000002</c:v>
                </c:pt>
                <c:pt idx="589">
                  <c:v>79.8475</c:v>
                </c:pt>
                <c:pt idx="590">
                  <c:v>81.67249999999996</c:v>
                </c:pt>
                <c:pt idx="591">
                  <c:v>82.79750000000008</c:v>
                </c:pt>
                <c:pt idx="592">
                  <c:v>80.75250000000001</c:v>
                </c:pt>
                <c:pt idx="593">
                  <c:v>80.19750000000003</c:v>
                </c:pt>
                <c:pt idx="594">
                  <c:v>79.79</c:v>
                </c:pt>
                <c:pt idx="595">
                  <c:v>80.10750000000003</c:v>
                </c:pt>
                <c:pt idx="596">
                  <c:v>79.4425</c:v>
                </c:pt>
                <c:pt idx="597">
                  <c:v>81.44500000000006</c:v>
                </c:pt>
                <c:pt idx="598">
                  <c:v>79.65499999999998</c:v>
                </c:pt>
                <c:pt idx="599">
                  <c:v>80.015</c:v>
                </c:pt>
                <c:pt idx="600">
                  <c:v>80.8125</c:v>
                </c:pt>
                <c:pt idx="601">
                  <c:v>80.9825</c:v>
                </c:pt>
                <c:pt idx="602">
                  <c:v>81.18749999999998</c:v>
                </c:pt>
                <c:pt idx="603">
                  <c:v>80.67499999999998</c:v>
                </c:pt>
                <c:pt idx="604">
                  <c:v>81.10749999999998</c:v>
                </c:pt>
                <c:pt idx="605">
                  <c:v>82.43750000000008</c:v>
                </c:pt>
                <c:pt idx="606">
                  <c:v>81.66249999999998</c:v>
                </c:pt>
                <c:pt idx="607">
                  <c:v>80.245</c:v>
                </c:pt>
                <c:pt idx="608">
                  <c:v>79.7675</c:v>
                </c:pt>
                <c:pt idx="609">
                  <c:v>79.775</c:v>
                </c:pt>
                <c:pt idx="610">
                  <c:v>79.7075</c:v>
                </c:pt>
                <c:pt idx="611">
                  <c:v>80.54</c:v>
                </c:pt>
                <c:pt idx="612">
                  <c:v>81.58</c:v>
                </c:pt>
                <c:pt idx="613">
                  <c:v>80.07749999999998</c:v>
                </c:pt>
                <c:pt idx="614">
                  <c:v>82.89000000000001</c:v>
                </c:pt>
                <c:pt idx="615">
                  <c:v>80.6975</c:v>
                </c:pt>
                <c:pt idx="616">
                  <c:v>81.4025</c:v>
                </c:pt>
                <c:pt idx="617">
                  <c:v>80.84249999999998</c:v>
                </c:pt>
                <c:pt idx="618">
                  <c:v>81.12499999999998</c:v>
                </c:pt>
                <c:pt idx="619">
                  <c:v>81.2</c:v>
                </c:pt>
                <c:pt idx="620">
                  <c:v>82.31500000000001</c:v>
                </c:pt>
                <c:pt idx="621">
                  <c:v>81.17499999999998</c:v>
                </c:pt>
                <c:pt idx="622">
                  <c:v>79.795</c:v>
                </c:pt>
                <c:pt idx="623">
                  <c:v>79.7675</c:v>
                </c:pt>
                <c:pt idx="624">
                  <c:v>80.42250000000001</c:v>
                </c:pt>
                <c:pt idx="625">
                  <c:v>81.25750000000002</c:v>
                </c:pt>
                <c:pt idx="626">
                  <c:v>80.435</c:v>
                </c:pt>
                <c:pt idx="627">
                  <c:v>80.48</c:v>
                </c:pt>
                <c:pt idx="628">
                  <c:v>81.13499999999997</c:v>
                </c:pt>
                <c:pt idx="629">
                  <c:v>82.30750000000003</c:v>
                </c:pt>
                <c:pt idx="630">
                  <c:v>81.43500000000001</c:v>
                </c:pt>
                <c:pt idx="631">
                  <c:v>80.695</c:v>
                </c:pt>
                <c:pt idx="632">
                  <c:v>81.37</c:v>
                </c:pt>
                <c:pt idx="633">
                  <c:v>80.98500000000001</c:v>
                </c:pt>
                <c:pt idx="634">
                  <c:v>80.8925</c:v>
                </c:pt>
                <c:pt idx="635">
                  <c:v>80.4075</c:v>
                </c:pt>
                <c:pt idx="636">
                  <c:v>79.87499999999998</c:v>
                </c:pt>
                <c:pt idx="637">
                  <c:v>80.28249999999997</c:v>
                </c:pt>
                <c:pt idx="638">
                  <c:v>79.28000000000001</c:v>
                </c:pt>
                <c:pt idx="639">
                  <c:v>80.16249999999998</c:v>
                </c:pt>
                <c:pt idx="640">
                  <c:v>80.33249999999998</c:v>
                </c:pt>
                <c:pt idx="641">
                  <c:v>80.12</c:v>
                </c:pt>
                <c:pt idx="642">
                  <c:v>81.62</c:v>
                </c:pt>
                <c:pt idx="643">
                  <c:v>81.24500000000003</c:v>
                </c:pt>
                <c:pt idx="644">
                  <c:v>81.14750000000002</c:v>
                </c:pt>
                <c:pt idx="645">
                  <c:v>81.1175</c:v>
                </c:pt>
                <c:pt idx="646">
                  <c:v>82.115</c:v>
                </c:pt>
                <c:pt idx="647">
                  <c:v>80.7425</c:v>
                </c:pt>
                <c:pt idx="648">
                  <c:v>80.77249999999998</c:v>
                </c:pt>
                <c:pt idx="649">
                  <c:v>80.3375</c:v>
                </c:pt>
                <c:pt idx="650">
                  <c:v>80.135</c:v>
                </c:pt>
                <c:pt idx="651">
                  <c:v>79.545</c:v>
                </c:pt>
                <c:pt idx="652">
                  <c:v>79.17499999999998</c:v>
                </c:pt>
                <c:pt idx="653">
                  <c:v>80.42500000000001</c:v>
                </c:pt>
                <c:pt idx="654">
                  <c:v>82.33000000000001</c:v>
                </c:pt>
                <c:pt idx="655">
                  <c:v>80.4</c:v>
                </c:pt>
                <c:pt idx="656">
                  <c:v>80.97249999999998</c:v>
                </c:pt>
                <c:pt idx="657">
                  <c:v>81.265</c:v>
                </c:pt>
                <c:pt idx="658">
                  <c:v>80.47750000000002</c:v>
                </c:pt>
                <c:pt idx="659">
                  <c:v>80.43750000000002</c:v>
                </c:pt>
                <c:pt idx="660">
                  <c:v>81.2825</c:v>
                </c:pt>
                <c:pt idx="661">
                  <c:v>80.70750000000002</c:v>
                </c:pt>
                <c:pt idx="662">
                  <c:v>81.38750000000001</c:v>
                </c:pt>
                <c:pt idx="663">
                  <c:v>80.07499999999998</c:v>
                </c:pt>
                <c:pt idx="664">
                  <c:v>80.68249999999998</c:v>
                </c:pt>
                <c:pt idx="665">
                  <c:v>80.6</c:v>
                </c:pt>
                <c:pt idx="666">
                  <c:v>79.2975</c:v>
                </c:pt>
                <c:pt idx="667">
                  <c:v>80.13749999999997</c:v>
                </c:pt>
                <c:pt idx="668">
                  <c:v>79.905</c:v>
                </c:pt>
                <c:pt idx="669">
                  <c:v>80.18749999999997</c:v>
                </c:pt>
                <c:pt idx="670">
                  <c:v>80.84</c:v>
                </c:pt>
                <c:pt idx="671">
                  <c:v>81.0925</c:v>
                </c:pt>
                <c:pt idx="672">
                  <c:v>80.4875</c:v>
                </c:pt>
                <c:pt idx="673">
                  <c:v>81.69500000000001</c:v>
                </c:pt>
                <c:pt idx="674">
                  <c:v>82.19000000000001</c:v>
                </c:pt>
                <c:pt idx="675">
                  <c:v>82.61000000000001</c:v>
                </c:pt>
                <c:pt idx="676">
                  <c:v>82.12499999999998</c:v>
                </c:pt>
                <c:pt idx="677">
                  <c:v>80.425</c:v>
                </c:pt>
                <c:pt idx="678">
                  <c:v>81.0025</c:v>
                </c:pt>
                <c:pt idx="679">
                  <c:v>79.7975</c:v>
                </c:pt>
                <c:pt idx="680">
                  <c:v>80.45000000000001</c:v>
                </c:pt>
                <c:pt idx="681">
                  <c:v>80.82499999999998</c:v>
                </c:pt>
                <c:pt idx="682">
                  <c:v>80.2825</c:v>
                </c:pt>
                <c:pt idx="683">
                  <c:v>80.4975</c:v>
                </c:pt>
                <c:pt idx="684">
                  <c:v>81.14000000000001</c:v>
                </c:pt>
                <c:pt idx="685">
                  <c:v>81.29500000000001</c:v>
                </c:pt>
                <c:pt idx="686">
                  <c:v>82.0325</c:v>
                </c:pt>
                <c:pt idx="687">
                  <c:v>80.88750000000001</c:v>
                </c:pt>
                <c:pt idx="688">
                  <c:v>82.49750000000007</c:v>
                </c:pt>
                <c:pt idx="689">
                  <c:v>82.03000000000003</c:v>
                </c:pt>
                <c:pt idx="690">
                  <c:v>81.7625</c:v>
                </c:pt>
                <c:pt idx="691">
                  <c:v>80.33000000000001</c:v>
                </c:pt>
                <c:pt idx="692">
                  <c:v>80.8375</c:v>
                </c:pt>
                <c:pt idx="693">
                  <c:v>80.775</c:v>
                </c:pt>
                <c:pt idx="694">
                  <c:v>82.11500000000001</c:v>
                </c:pt>
                <c:pt idx="695">
                  <c:v>82.24250000000002</c:v>
                </c:pt>
                <c:pt idx="696">
                  <c:v>82.2475</c:v>
                </c:pt>
                <c:pt idx="697">
                  <c:v>80.42750000000002</c:v>
                </c:pt>
                <c:pt idx="698">
                  <c:v>83.6</c:v>
                </c:pt>
                <c:pt idx="699">
                  <c:v>81.3375</c:v>
                </c:pt>
                <c:pt idx="700">
                  <c:v>82.34000000000003</c:v>
                </c:pt>
                <c:pt idx="701">
                  <c:v>80.4325</c:v>
                </c:pt>
                <c:pt idx="702">
                  <c:v>83.45500000000001</c:v>
                </c:pt>
                <c:pt idx="703">
                  <c:v>82.08500000000001</c:v>
                </c:pt>
                <c:pt idx="704">
                  <c:v>82.01750000000002</c:v>
                </c:pt>
                <c:pt idx="705">
                  <c:v>80.2075</c:v>
                </c:pt>
                <c:pt idx="706">
                  <c:v>79.92249999999998</c:v>
                </c:pt>
                <c:pt idx="707">
                  <c:v>79.60499999999998</c:v>
                </c:pt>
                <c:pt idx="708">
                  <c:v>80.4375</c:v>
                </c:pt>
                <c:pt idx="709">
                  <c:v>80.195</c:v>
                </c:pt>
                <c:pt idx="710">
                  <c:v>80.25000000000001</c:v>
                </c:pt>
                <c:pt idx="711">
                  <c:v>80.60749999999998</c:v>
                </c:pt>
                <c:pt idx="712">
                  <c:v>83.18499999999998</c:v>
                </c:pt>
                <c:pt idx="713">
                  <c:v>82.29250000000003</c:v>
                </c:pt>
                <c:pt idx="714">
                  <c:v>81.13499999999996</c:v>
                </c:pt>
                <c:pt idx="715">
                  <c:v>81.69000000000004</c:v>
                </c:pt>
                <c:pt idx="716">
                  <c:v>81.94000000000006</c:v>
                </c:pt>
                <c:pt idx="717">
                  <c:v>81.41000000000002</c:v>
                </c:pt>
                <c:pt idx="718">
                  <c:v>81.30750000000003</c:v>
                </c:pt>
                <c:pt idx="719">
                  <c:v>80.72</c:v>
                </c:pt>
                <c:pt idx="720">
                  <c:v>79.71</c:v>
                </c:pt>
                <c:pt idx="721">
                  <c:v>79.38000000000001</c:v>
                </c:pt>
                <c:pt idx="722">
                  <c:v>80.38249999999995</c:v>
                </c:pt>
                <c:pt idx="723">
                  <c:v>80.86500000000004</c:v>
                </c:pt>
                <c:pt idx="724">
                  <c:v>80.60000000000001</c:v>
                </c:pt>
                <c:pt idx="725">
                  <c:v>80.16999999999994</c:v>
                </c:pt>
                <c:pt idx="726">
                  <c:v>81.84000000000004</c:v>
                </c:pt>
                <c:pt idx="727">
                  <c:v>81.66000000000001</c:v>
                </c:pt>
                <c:pt idx="728">
                  <c:v>81.36250000000004</c:v>
                </c:pt>
                <c:pt idx="729">
                  <c:v>81.9875</c:v>
                </c:pt>
                <c:pt idx="730">
                  <c:v>77.5075</c:v>
                </c:pt>
                <c:pt idx="731">
                  <c:v>81.2675</c:v>
                </c:pt>
                <c:pt idx="732">
                  <c:v>82.31500000000001</c:v>
                </c:pt>
                <c:pt idx="733">
                  <c:v>80.225</c:v>
                </c:pt>
                <c:pt idx="734">
                  <c:v>80.92249999999998</c:v>
                </c:pt>
                <c:pt idx="735">
                  <c:v>81.20000000000001</c:v>
                </c:pt>
                <c:pt idx="736">
                  <c:v>79.645</c:v>
                </c:pt>
                <c:pt idx="737">
                  <c:v>82.06000000000001</c:v>
                </c:pt>
                <c:pt idx="738">
                  <c:v>80.67499999999998</c:v>
                </c:pt>
                <c:pt idx="739">
                  <c:v>82.44000000000002</c:v>
                </c:pt>
                <c:pt idx="740">
                  <c:v>83.29500000000001</c:v>
                </c:pt>
                <c:pt idx="741">
                  <c:v>82.62499999999998</c:v>
                </c:pt>
                <c:pt idx="742">
                  <c:v>80.8475</c:v>
                </c:pt>
                <c:pt idx="743">
                  <c:v>81.35000000000001</c:v>
                </c:pt>
                <c:pt idx="744">
                  <c:v>82.27250000000001</c:v>
                </c:pt>
                <c:pt idx="745">
                  <c:v>80.8</c:v>
                </c:pt>
                <c:pt idx="746">
                  <c:v>80.68499999999998</c:v>
                </c:pt>
                <c:pt idx="747">
                  <c:v>80.89500000000001</c:v>
                </c:pt>
                <c:pt idx="748">
                  <c:v>80.11999999999997</c:v>
                </c:pt>
                <c:pt idx="749">
                  <c:v>80.9825</c:v>
                </c:pt>
                <c:pt idx="750">
                  <c:v>79.4275</c:v>
                </c:pt>
                <c:pt idx="751">
                  <c:v>80.27749999999997</c:v>
                </c:pt>
                <c:pt idx="752">
                  <c:v>80.535</c:v>
                </c:pt>
                <c:pt idx="753">
                  <c:v>80.5025</c:v>
                </c:pt>
                <c:pt idx="754">
                  <c:v>82.41500000000006</c:v>
                </c:pt>
                <c:pt idx="755">
                  <c:v>82.0675</c:v>
                </c:pt>
                <c:pt idx="756">
                  <c:v>82.62499999999998</c:v>
                </c:pt>
                <c:pt idx="757">
                  <c:v>81.78500000000001</c:v>
                </c:pt>
                <c:pt idx="758">
                  <c:v>81.56750000000002</c:v>
                </c:pt>
                <c:pt idx="759">
                  <c:v>81.82750000000004</c:v>
                </c:pt>
                <c:pt idx="760">
                  <c:v>81.13749999999996</c:v>
                </c:pt>
                <c:pt idx="761">
                  <c:v>80.06750000000002</c:v>
                </c:pt>
                <c:pt idx="762">
                  <c:v>79.895</c:v>
                </c:pt>
                <c:pt idx="763">
                  <c:v>80.43</c:v>
                </c:pt>
                <c:pt idx="764">
                  <c:v>79.85000000000001</c:v>
                </c:pt>
                <c:pt idx="765">
                  <c:v>80.38249999999995</c:v>
                </c:pt>
                <c:pt idx="766">
                  <c:v>79.985</c:v>
                </c:pt>
                <c:pt idx="767">
                  <c:v>79.74249999999996</c:v>
                </c:pt>
                <c:pt idx="768">
                  <c:v>80.8425</c:v>
                </c:pt>
                <c:pt idx="769">
                  <c:v>-19.505</c:v>
                </c:pt>
                <c:pt idx="770">
                  <c:v>80.67749999999998</c:v>
                </c:pt>
                <c:pt idx="771">
                  <c:v>81.52000000000001</c:v>
                </c:pt>
                <c:pt idx="772">
                  <c:v>91.8675</c:v>
                </c:pt>
                <c:pt idx="773">
                  <c:v>89.5775</c:v>
                </c:pt>
                <c:pt idx="774">
                  <c:v>82.36</c:v>
                </c:pt>
                <c:pt idx="775">
                  <c:v>80.94500000000002</c:v>
                </c:pt>
                <c:pt idx="776">
                  <c:v>79.75249999999997</c:v>
                </c:pt>
                <c:pt idx="777">
                  <c:v>84.22249999999998</c:v>
                </c:pt>
                <c:pt idx="778">
                  <c:v>78.81249999999998</c:v>
                </c:pt>
                <c:pt idx="779">
                  <c:v>79.57999999999998</c:v>
                </c:pt>
                <c:pt idx="780">
                  <c:v>90.0575</c:v>
                </c:pt>
                <c:pt idx="781">
                  <c:v>86.0975</c:v>
                </c:pt>
                <c:pt idx="782">
                  <c:v>81.48000000000003</c:v>
                </c:pt>
                <c:pt idx="783">
                  <c:v>80.73249999999998</c:v>
                </c:pt>
                <c:pt idx="784">
                  <c:v>80.32499999999998</c:v>
                </c:pt>
                <c:pt idx="785">
                  <c:v>79.9025</c:v>
                </c:pt>
                <c:pt idx="786">
                  <c:v>82.89000000000001</c:v>
                </c:pt>
                <c:pt idx="787">
                  <c:v>89.25249999999997</c:v>
                </c:pt>
                <c:pt idx="788">
                  <c:v>87.65</c:v>
                </c:pt>
                <c:pt idx="789">
                  <c:v>80.19</c:v>
                </c:pt>
                <c:pt idx="790">
                  <c:v>79.47249999999997</c:v>
                </c:pt>
                <c:pt idx="791">
                  <c:v>79.27</c:v>
                </c:pt>
                <c:pt idx="792">
                  <c:v>79.03999999999996</c:v>
                </c:pt>
                <c:pt idx="793">
                  <c:v>79.415</c:v>
                </c:pt>
                <c:pt idx="794">
                  <c:v>79.85499999999998</c:v>
                </c:pt>
                <c:pt idx="795">
                  <c:v>88.82249999999995</c:v>
                </c:pt>
                <c:pt idx="796">
                  <c:v>82.57249999999998</c:v>
                </c:pt>
                <c:pt idx="797">
                  <c:v>80.2975</c:v>
                </c:pt>
                <c:pt idx="798">
                  <c:v>80.43750000000002</c:v>
                </c:pt>
                <c:pt idx="799">
                  <c:v>80.5025</c:v>
                </c:pt>
                <c:pt idx="800">
                  <c:v>80.595</c:v>
                </c:pt>
                <c:pt idx="801">
                  <c:v>85.17499999999998</c:v>
                </c:pt>
                <c:pt idx="802">
                  <c:v>81.52</c:v>
                </c:pt>
                <c:pt idx="803">
                  <c:v>88.57249999999998</c:v>
                </c:pt>
                <c:pt idx="804">
                  <c:v>83.9525</c:v>
                </c:pt>
                <c:pt idx="805">
                  <c:v>79.2825</c:v>
                </c:pt>
                <c:pt idx="806">
                  <c:v>79.57499999999996</c:v>
                </c:pt>
                <c:pt idx="807">
                  <c:v>80.0975</c:v>
                </c:pt>
                <c:pt idx="808">
                  <c:v>80.2475</c:v>
                </c:pt>
                <c:pt idx="809">
                  <c:v>87.2825</c:v>
                </c:pt>
                <c:pt idx="810">
                  <c:v>83.0</c:v>
                </c:pt>
                <c:pt idx="811">
                  <c:v>80.76</c:v>
                </c:pt>
                <c:pt idx="812">
                  <c:v>81.02000000000001</c:v>
                </c:pt>
                <c:pt idx="813">
                  <c:v>81.02</c:v>
                </c:pt>
                <c:pt idx="814">
                  <c:v>80.97750000000002</c:v>
                </c:pt>
                <c:pt idx="815">
                  <c:v>84.85499999999998</c:v>
                </c:pt>
                <c:pt idx="816">
                  <c:v>81.8375</c:v>
                </c:pt>
                <c:pt idx="817">
                  <c:v>86.75749999999996</c:v>
                </c:pt>
                <c:pt idx="818">
                  <c:v>83.28</c:v>
                </c:pt>
                <c:pt idx="819">
                  <c:v>79.64250000000001</c:v>
                </c:pt>
                <c:pt idx="820">
                  <c:v>80.4625</c:v>
                </c:pt>
                <c:pt idx="821">
                  <c:v>79.63249999999998</c:v>
                </c:pt>
                <c:pt idx="822">
                  <c:v>81.2325</c:v>
                </c:pt>
                <c:pt idx="823">
                  <c:v>81.5925</c:v>
                </c:pt>
                <c:pt idx="824">
                  <c:v>87.50250000000001</c:v>
                </c:pt>
                <c:pt idx="825">
                  <c:v>84.27250000000001</c:v>
                </c:pt>
                <c:pt idx="826">
                  <c:v>83.695</c:v>
                </c:pt>
                <c:pt idx="827">
                  <c:v>83.87999999999995</c:v>
                </c:pt>
                <c:pt idx="828">
                  <c:v>82.9175</c:v>
                </c:pt>
                <c:pt idx="829">
                  <c:v>82.86500000000001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83265424"/>
        <c:axId val="-2083511440"/>
      </c:scatterChart>
      <c:valAx>
        <c:axId val="-2083265424"/>
        <c:scaling>
          <c:orientation val="minMax"/>
          <c:max val="836.0"/>
          <c:min val="0.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83511440"/>
        <c:crosses val="autoZero"/>
        <c:crossBetween val="midCat"/>
      </c:valAx>
      <c:valAx>
        <c:axId val="-2083511440"/>
        <c:scaling>
          <c:orientation val="minMax"/>
          <c:max val="95.0"/>
          <c:min val="-25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83265424"/>
        <c:crosses val="autoZero"/>
        <c:crossBetween val="midCat"/>
        <c:majorUnit val="10.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>
                <a:solidFill>
                  <a:srgbClr val="00B050"/>
                </a:solidFill>
              </a:rPr>
              <a:t>Signal under irradiation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yVal>
            <c:numRef>
              <c:f>Sheet70!$A$7:$A$836</c:f>
              <c:numCache>
                <c:formatCode>0.0</c:formatCode>
                <c:ptCount val="830"/>
                <c:pt idx="0">
                  <c:v>83.9</c:v>
                </c:pt>
                <c:pt idx="1">
                  <c:v>84.51500000000001</c:v>
                </c:pt>
                <c:pt idx="2">
                  <c:v>84.475</c:v>
                </c:pt>
                <c:pt idx="3">
                  <c:v>84.73249999999997</c:v>
                </c:pt>
                <c:pt idx="4">
                  <c:v>84.1075</c:v>
                </c:pt>
                <c:pt idx="5">
                  <c:v>83.8175</c:v>
                </c:pt>
                <c:pt idx="6">
                  <c:v>83.585</c:v>
                </c:pt>
                <c:pt idx="7">
                  <c:v>83.44250000000002</c:v>
                </c:pt>
                <c:pt idx="8">
                  <c:v>79.42749999999996</c:v>
                </c:pt>
                <c:pt idx="9">
                  <c:v>79.9025</c:v>
                </c:pt>
                <c:pt idx="10">
                  <c:v>79.425</c:v>
                </c:pt>
                <c:pt idx="11">
                  <c:v>81.31500000000001</c:v>
                </c:pt>
                <c:pt idx="12">
                  <c:v>80.54250000000003</c:v>
                </c:pt>
                <c:pt idx="13">
                  <c:v>79.95249999999998</c:v>
                </c:pt>
                <c:pt idx="14">
                  <c:v>81.28500000000001</c:v>
                </c:pt>
                <c:pt idx="15">
                  <c:v>80.0</c:v>
                </c:pt>
                <c:pt idx="16">
                  <c:v>82.69500000000001</c:v>
                </c:pt>
                <c:pt idx="17">
                  <c:v>81.245</c:v>
                </c:pt>
                <c:pt idx="18">
                  <c:v>81.16249999999998</c:v>
                </c:pt>
                <c:pt idx="19">
                  <c:v>81.37249999999996</c:v>
                </c:pt>
                <c:pt idx="20">
                  <c:v>81.63750000000003</c:v>
                </c:pt>
                <c:pt idx="21">
                  <c:v>79.81750000000002</c:v>
                </c:pt>
                <c:pt idx="22">
                  <c:v>78.84</c:v>
                </c:pt>
                <c:pt idx="23">
                  <c:v>81.2525</c:v>
                </c:pt>
                <c:pt idx="24">
                  <c:v>81.89250000000001</c:v>
                </c:pt>
                <c:pt idx="25">
                  <c:v>80.7475</c:v>
                </c:pt>
                <c:pt idx="26">
                  <c:v>81.72500000000001</c:v>
                </c:pt>
                <c:pt idx="27">
                  <c:v>80.92</c:v>
                </c:pt>
                <c:pt idx="28">
                  <c:v>80.51</c:v>
                </c:pt>
                <c:pt idx="29">
                  <c:v>80.87249999999995</c:v>
                </c:pt>
                <c:pt idx="30">
                  <c:v>79.75249999999998</c:v>
                </c:pt>
                <c:pt idx="31">
                  <c:v>81.39000000000001</c:v>
                </c:pt>
                <c:pt idx="32">
                  <c:v>80.57</c:v>
                </c:pt>
                <c:pt idx="33">
                  <c:v>79.04750000000002</c:v>
                </c:pt>
                <c:pt idx="34">
                  <c:v>79.1875</c:v>
                </c:pt>
                <c:pt idx="35">
                  <c:v>79.31000000000001</c:v>
                </c:pt>
                <c:pt idx="36">
                  <c:v>79.18999999999997</c:v>
                </c:pt>
                <c:pt idx="37">
                  <c:v>79.505</c:v>
                </c:pt>
                <c:pt idx="38">
                  <c:v>82.27000000000001</c:v>
                </c:pt>
                <c:pt idx="39">
                  <c:v>80.46500000000003</c:v>
                </c:pt>
                <c:pt idx="40">
                  <c:v>81.35250000000001</c:v>
                </c:pt>
                <c:pt idx="41">
                  <c:v>81.10499999999998</c:v>
                </c:pt>
                <c:pt idx="42">
                  <c:v>81.14000000000001</c:v>
                </c:pt>
                <c:pt idx="43">
                  <c:v>82.42750000000006</c:v>
                </c:pt>
                <c:pt idx="44">
                  <c:v>84.00249999999998</c:v>
                </c:pt>
                <c:pt idx="45">
                  <c:v>80.99250000000002</c:v>
                </c:pt>
                <c:pt idx="46">
                  <c:v>81.61</c:v>
                </c:pt>
                <c:pt idx="47">
                  <c:v>80.62249999999996</c:v>
                </c:pt>
                <c:pt idx="48">
                  <c:v>80.25</c:v>
                </c:pt>
                <c:pt idx="49">
                  <c:v>80.87249999999995</c:v>
                </c:pt>
                <c:pt idx="50">
                  <c:v>80.015</c:v>
                </c:pt>
                <c:pt idx="51">
                  <c:v>79.6425</c:v>
                </c:pt>
                <c:pt idx="52">
                  <c:v>79.995</c:v>
                </c:pt>
                <c:pt idx="53">
                  <c:v>80.07999999999995</c:v>
                </c:pt>
                <c:pt idx="54">
                  <c:v>80.365</c:v>
                </c:pt>
                <c:pt idx="55">
                  <c:v>80.89750000000002</c:v>
                </c:pt>
                <c:pt idx="56">
                  <c:v>80.38</c:v>
                </c:pt>
                <c:pt idx="57">
                  <c:v>80.41000000000002</c:v>
                </c:pt>
                <c:pt idx="58">
                  <c:v>81.02</c:v>
                </c:pt>
                <c:pt idx="59">
                  <c:v>80.775</c:v>
                </c:pt>
                <c:pt idx="60">
                  <c:v>80.65999999999997</c:v>
                </c:pt>
                <c:pt idx="61">
                  <c:v>79.9775</c:v>
                </c:pt>
                <c:pt idx="62">
                  <c:v>79.10749999999998</c:v>
                </c:pt>
                <c:pt idx="63">
                  <c:v>80.00999999999997</c:v>
                </c:pt>
                <c:pt idx="64">
                  <c:v>80.2175</c:v>
                </c:pt>
                <c:pt idx="65">
                  <c:v>78.9375</c:v>
                </c:pt>
                <c:pt idx="66">
                  <c:v>79.52749999999996</c:v>
                </c:pt>
                <c:pt idx="67">
                  <c:v>79.83499999999996</c:v>
                </c:pt>
                <c:pt idx="68">
                  <c:v>81.1975</c:v>
                </c:pt>
                <c:pt idx="69">
                  <c:v>80.51750000000002</c:v>
                </c:pt>
                <c:pt idx="70">
                  <c:v>80.42250000000003</c:v>
                </c:pt>
                <c:pt idx="71">
                  <c:v>81.005</c:v>
                </c:pt>
                <c:pt idx="72">
                  <c:v>80.465</c:v>
                </c:pt>
                <c:pt idx="73">
                  <c:v>80.88749999999997</c:v>
                </c:pt>
                <c:pt idx="74">
                  <c:v>80.82750000000001</c:v>
                </c:pt>
                <c:pt idx="75">
                  <c:v>79.67249999999993</c:v>
                </c:pt>
                <c:pt idx="76">
                  <c:v>79.75249999999997</c:v>
                </c:pt>
                <c:pt idx="77">
                  <c:v>80.965</c:v>
                </c:pt>
                <c:pt idx="78">
                  <c:v>78.755</c:v>
                </c:pt>
                <c:pt idx="79">
                  <c:v>79.0925</c:v>
                </c:pt>
                <c:pt idx="80">
                  <c:v>78.9425</c:v>
                </c:pt>
                <c:pt idx="81">
                  <c:v>80.86500000000001</c:v>
                </c:pt>
                <c:pt idx="82">
                  <c:v>81.2275</c:v>
                </c:pt>
                <c:pt idx="83">
                  <c:v>80.31</c:v>
                </c:pt>
                <c:pt idx="84">
                  <c:v>79.91</c:v>
                </c:pt>
                <c:pt idx="85">
                  <c:v>79.97249999999998</c:v>
                </c:pt>
                <c:pt idx="86">
                  <c:v>81.00250000000001</c:v>
                </c:pt>
                <c:pt idx="87">
                  <c:v>81.2275</c:v>
                </c:pt>
                <c:pt idx="88">
                  <c:v>80.8975</c:v>
                </c:pt>
                <c:pt idx="89">
                  <c:v>82.11999999999997</c:v>
                </c:pt>
                <c:pt idx="90">
                  <c:v>79.9925</c:v>
                </c:pt>
                <c:pt idx="91">
                  <c:v>79.42</c:v>
                </c:pt>
                <c:pt idx="92">
                  <c:v>78.72249999999998</c:v>
                </c:pt>
                <c:pt idx="93">
                  <c:v>78.89249999999998</c:v>
                </c:pt>
                <c:pt idx="94">
                  <c:v>79.80999999999997</c:v>
                </c:pt>
                <c:pt idx="95">
                  <c:v>79.39250000000001</c:v>
                </c:pt>
                <c:pt idx="96">
                  <c:v>80.0</c:v>
                </c:pt>
                <c:pt idx="97">
                  <c:v>79.915</c:v>
                </c:pt>
                <c:pt idx="98">
                  <c:v>80.10749999999998</c:v>
                </c:pt>
                <c:pt idx="99">
                  <c:v>79.9</c:v>
                </c:pt>
                <c:pt idx="100">
                  <c:v>80.61249999999998</c:v>
                </c:pt>
                <c:pt idx="101">
                  <c:v>81.05</c:v>
                </c:pt>
                <c:pt idx="102">
                  <c:v>80.7125</c:v>
                </c:pt>
                <c:pt idx="103">
                  <c:v>80.88750000000001</c:v>
                </c:pt>
                <c:pt idx="104">
                  <c:v>80.02749999999997</c:v>
                </c:pt>
                <c:pt idx="105">
                  <c:v>80.0075</c:v>
                </c:pt>
                <c:pt idx="106">
                  <c:v>79.88249999999998</c:v>
                </c:pt>
                <c:pt idx="107">
                  <c:v>80.4775</c:v>
                </c:pt>
                <c:pt idx="108">
                  <c:v>80.65499999999998</c:v>
                </c:pt>
                <c:pt idx="109">
                  <c:v>81.9825</c:v>
                </c:pt>
                <c:pt idx="110">
                  <c:v>81.025</c:v>
                </c:pt>
                <c:pt idx="111">
                  <c:v>81.27750000000003</c:v>
                </c:pt>
                <c:pt idx="112">
                  <c:v>81.17750000000001</c:v>
                </c:pt>
                <c:pt idx="113">
                  <c:v>81.05749999999997</c:v>
                </c:pt>
                <c:pt idx="114">
                  <c:v>84.82750000000001</c:v>
                </c:pt>
                <c:pt idx="115">
                  <c:v>82.055</c:v>
                </c:pt>
                <c:pt idx="116">
                  <c:v>81.18249999999998</c:v>
                </c:pt>
                <c:pt idx="117">
                  <c:v>80.5475</c:v>
                </c:pt>
                <c:pt idx="118">
                  <c:v>81.82250000000001</c:v>
                </c:pt>
                <c:pt idx="119">
                  <c:v>79.9575</c:v>
                </c:pt>
                <c:pt idx="120">
                  <c:v>79.32499999999998</c:v>
                </c:pt>
                <c:pt idx="121">
                  <c:v>80.4275</c:v>
                </c:pt>
                <c:pt idx="122">
                  <c:v>79.895</c:v>
                </c:pt>
                <c:pt idx="123">
                  <c:v>80.30749999999997</c:v>
                </c:pt>
                <c:pt idx="124">
                  <c:v>82.30000000000001</c:v>
                </c:pt>
                <c:pt idx="125">
                  <c:v>81.0175</c:v>
                </c:pt>
                <c:pt idx="126">
                  <c:v>80.83500000000001</c:v>
                </c:pt>
                <c:pt idx="127">
                  <c:v>80.3175</c:v>
                </c:pt>
                <c:pt idx="128">
                  <c:v>81.2</c:v>
                </c:pt>
                <c:pt idx="129">
                  <c:v>81.4625</c:v>
                </c:pt>
                <c:pt idx="130">
                  <c:v>80.4125</c:v>
                </c:pt>
                <c:pt idx="131">
                  <c:v>80.2375</c:v>
                </c:pt>
                <c:pt idx="132">
                  <c:v>80.24</c:v>
                </c:pt>
                <c:pt idx="133">
                  <c:v>81.2025</c:v>
                </c:pt>
                <c:pt idx="134">
                  <c:v>78.35749999999998</c:v>
                </c:pt>
                <c:pt idx="135">
                  <c:v>79.435</c:v>
                </c:pt>
                <c:pt idx="136">
                  <c:v>79.2575</c:v>
                </c:pt>
                <c:pt idx="137">
                  <c:v>79.17499999999998</c:v>
                </c:pt>
                <c:pt idx="138">
                  <c:v>80.2275</c:v>
                </c:pt>
                <c:pt idx="139">
                  <c:v>80.68999999999998</c:v>
                </c:pt>
                <c:pt idx="140">
                  <c:v>80.37499999999998</c:v>
                </c:pt>
                <c:pt idx="141">
                  <c:v>80.65499999999998</c:v>
                </c:pt>
                <c:pt idx="142">
                  <c:v>80.36249999999998</c:v>
                </c:pt>
                <c:pt idx="143">
                  <c:v>80.975</c:v>
                </c:pt>
                <c:pt idx="144">
                  <c:v>80.9325</c:v>
                </c:pt>
                <c:pt idx="145">
                  <c:v>80.645</c:v>
                </c:pt>
                <c:pt idx="146">
                  <c:v>80.17499999999998</c:v>
                </c:pt>
                <c:pt idx="147">
                  <c:v>79.16999999999998</c:v>
                </c:pt>
                <c:pt idx="148">
                  <c:v>78.815</c:v>
                </c:pt>
                <c:pt idx="149">
                  <c:v>79.63499999999996</c:v>
                </c:pt>
                <c:pt idx="150">
                  <c:v>79.7125</c:v>
                </c:pt>
                <c:pt idx="151">
                  <c:v>79.8875</c:v>
                </c:pt>
                <c:pt idx="152">
                  <c:v>80.8575</c:v>
                </c:pt>
                <c:pt idx="153">
                  <c:v>80.38249999999998</c:v>
                </c:pt>
                <c:pt idx="154">
                  <c:v>80.65499999999997</c:v>
                </c:pt>
                <c:pt idx="155">
                  <c:v>80.34500000000001</c:v>
                </c:pt>
                <c:pt idx="156">
                  <c:v>81.39000000000005</c:v>
                </c:pt>
                <c:pt idx="157">
                  <c:v>81.08999999999996</c:v>
                </c:pt>
                <c:pt idx="158">
                  <c:v>80.91000000000002</c:v>
                </c:pt>
                <c:pt idx="159">
                  <c:v>80.06</c:v>
                </c:pt>
                <c:pt idx="160">
                  <c:v>80.555</c:v>
                </c:pt>
                <c:pt idx="161">
                  <c:v>79.62</c:v>
                </c:pt>
                <c:pt idx="162">
                  <c:v>78.7375</c:v>
                </c:pt>
                <c:pt idx="163">
                  <c:v>79.17749999999998</c:v>
                </c:pt>
                <c:pt idx="164">
                  <c:v>79.83250000000001</c:v>
                </c:pt>
                <c:pt idx="165">
                  <c:v>79.25</c:v>
                </c:pt>
                <c:pt idx="166">
                  <c:v>80.745</c:v>
                </c:pt>
                <c:pt idx="167">
                  <c:v>80.305</c:v>
                </c:pt>
                <c:pt idx="168">
                  <c:v>80.59000000000003</c:v>
                </c:pt>
                <c:pt idx="169">
                  <c:v>80.43</c:v>
                </c:pt>
                <c:pt idx="170">
                  <c:v>80.525</c:v>
                </c:pt>
                <c:pt idx="171">
                  <c:v>80.66500000000001</c:v>
                </c:pt>
                <c:pt idx="172">
                  <c:v>80.87499999999998</c:v>
                </c:pt>
                <c:pt idx="173">
                  <c:v>80.31250000000001</c:v>
                </c:pt>
                <c:pt idx="174">
                  <c:v>81.44250000000002</c:v>
                </c:pt>
                <c:pt idx="175">
                  <c:v>80.33</c:v>
                </c:pt>
                <c:pt idx="176">
                  <c:v>79.09249999999998</c:v>
                </c:pt>
                <c:pt idx="177">
                  <c:v>79.77</c:v>
                </c:pt>
                <c:pt idx="178">
                  <c:v>79.33500000000001</c:v>
                </c:pt>
                <c:pt idx="179">
                  <c:v>80.91000000000002</c:v>
                </c:pt>
                <c:pt idx="180">
                  <c:v>80.98750000000002</c:v>
                </c:pt>
                <c:pt idx="181">
                  <c:v>79.8175</c:v>
                </c:pt>
                <c:pt idx="182">
                  <c:v>80.0175</c:v>
                </c:pt>
                <c:pt idx="183">
                  <c:v>80.48750000000002</c:v>
                </c:pt>
                <c:pt idx="184">
                  <c:v>81.2175</c:v>
                </c:pt>
                <c:pt idx="185">
                  <c:v>80.60250000000001</c:v>
                </c:pt>
                <c:pt idx="186">
                  <c:v>80.8</c:v>
                </c:pt>
                <c:pt idx="187">
                  <c:v>80.18499999999997</c:v>
                </c:pt>
                <c:pt idx="188">
                  <c:v>79.53249999999998</c:v>
                </c:pt>
                <c:pt idx="189">
                  <c:v>79.5675</c:v>
                </c:pt>
                <c:pt idx="190">
                  <c:v>79.4675</c:v>
                </c:pt>
                <c:pt idx="191">
                  <c:v>79.5175</c:v>
                </c:pt>
                <c:pt idx="192">
                  <c:v>79.7125</c:v>
                </c:pt>
                <c:pt idx="193">
                  <c:v>79.65999999999998</c:v>
                </c:pt>
                <c:pt idx="194">
                  <c:v>80.595</c:v>
                </c:pt>
                <c:pt idx="195">
                  <c:v>80.785</c:v>
                </c:pt>
                <c:pt idx="196">
                  <c:v>80.12999999999995</c:v>
                </c:pt>
                <c:pt idx="197">
                  <c:v>80.66749999999998</c:v>
                </c:pt>
                <c:pt idx="198">
                  <c:v>81.8425</c:v>
                </c:pt>
                <c:pt idx="199">
                  <c:v>80.7675</c:v>
                </c:pt>
                <c:pt idx="200">
                  <c:v>81.47000000000004</c:v>
                </c:pt>
                <c:pt idx="201">
                  <c:v>80.2275</c:v>
                </c:pt>
                <c:pt idx="202">
                  <c:v>79.67499999999998</c:v>
                </c:pt>
                <c:pt idx="203">
                  <c:v>79.47999999999998</c:v>
                </c:pt>
                <c:pt idx="204">
                  <c:v>79.235</c:v>
                </c:pt>
                <c:pt idx="205">
                  <c:v>81.42500000000001</c:v>
                </c:pt>
                <c:pt idx="206">
                  <c:v>79.84</c:v>
                </c:pt>
                <c:pt idx="207">
                  <c:v>79.97249999999998</c:v>
                </c:pt>
                <c:pt idx="208">
                  <c:v>81.3425</c:v>
                </c:pt>
                <c:pt idx="209">
                  <c:v>80.98000000000003</c:v>
                </c:pt>
                <c:pt idx="210">
                  <c:v>80.83500000000001</c:v>
                </c:pt>
                <c:pt idx="211">
                  <c:v>80.46750000000008</c:v>
                </c:pt>
                <c:pt idx="212">
                  <c:v>80.72999999999996</c:v>
                </c:pt>
                <c:pt idx="213">
                  <c:v>81.34</c:v>
                </c:pt>
                <c:pt idx="214">
                  <c:v>80.415</c:v>
                </c:pt>
                <c:pt idx="215">
                  <c:v>79.64750000000002</c:v>
                </c:pt>
                <c:pt idx="216">
                  <c:v>79.7625</c:v>
                </c:pt>
                <c:pt idx="217">
                  <c:v>79.43</c:v>
                </c:pt>
                <c:pt idx="218">
                  <c:v>79.02749999999997</c:v>
                </c:pt>
                <c:pt idx="219">
                  <c:v>79.80749999999997</c:v>
                </c:pt>
                <c:pt idx="220">
                  <c:v>79.705</c:v>
                </c:pt>
                <c:pt idx="221">
                  <c:v>79.7525</c:v>
                </c:pt>
                <c:pt idx="222">
                  <c:v>80.3075</c:v>
                </c:pt>
                <c:pt idx="223">
                  <c:v>80.695</c:v>
                </c:pt>
                <c:pt idx="224">
                  <c:v>80.21500000000001</c:v>
                </c:pt>
                <c:pt idx="225">
                  <c:v>79.92</c:v>
                </c:pt>
                <c:pt idx="226">
                  <c:v>80.74750000000008</c:v>
                </c:pt>
                <c:pt idx="227">
                  <c:v>81.17249999999994</c:v>
                </c:pt>
                <c:pt idx="228">
                  <c:v>80.43750000000002</c:v>
                </c:pt>
                <c:pt idx="229">
                  <c:v>80.86999999999997</c:v>
                </c:pt>
                <c:pt idx="230">
                  <c:v>79.55499999999996</c:v>
                </c:pt>
                <c:pt idx="231">
                  <c:v>79.59500000000001</c:v>
                </c:pt>
                <c:pt idx="232">
                  <c:v>79.7375</c:v>
                </c:pt>
                <c:pt idx="233">
                  <c:v>79.68249999999995</c:v>
                </c:pt>
                <c:pt idx="234">
                  <c:v>79.99000000000002</c:v>
                </c:pt>
                <c:pt idx="235">
                  <c:v>79.925</c:v>
                </c:pt>
                <c:pt idx="236">
                  <c:v>80.76250000000001</c:v>
                </c:pt>
                <c:pt idx="237">
                  <c:v>80.51500000000001</c:v>
                </c:pt>
                <c:pt idx="238">
                  <c:v>80.30749999999997</c:v>
                </c:pt>
                <c:pt idx="239">
                  <c:v>80.57</c:v>
                </c:pt>
                <c:pt idx="240">
                  <c:v>81.35249999999998</c:v>
                </c:pt>
                <c:pt idx="241">
                  <c:v>80.67249999999993</c:v>
                </c:pt>
                <c:pt idx="242">
                  <c:v>80.65249999999995</c:v>
                </c:pt>
                <c:pt idx="243">
                  <c:v>81.10499999999998</c:v>
                </c:pt>
                <c:pt idx="244">
                  <c:v>79.75</c:v>
                </c:pt>
                <c:pt idx="245">
                  <c:v>80.38250000000001</c:v>
                </c:pt>
                <c:pt idx="246">
                  <c:v>79.27999999999998</c:v>
                </c:pt>
                <c:pt idx="247">
                  <c:v>79.5375</c:v>
                </c:pt>
                <c:pt idx="248">
                  <c:v>79.11999999999996</c:v>
                </c:pt>
                <c:pt idx="249">
                  <c:v>79.64999999999997</c:v>
                </c:pt>
                <c:pt idx="250">
                  <c:v>81.09000000000003</c:v>
                </c:pt>
                <c:pt idx="251">
                  <c:v>82.1475</c:v>
                </c:pt>
                <c:pt idx="252">
                  <c:v>80.665</c:v>
                </c:pt>
                <c:pt idx="253">
                  <c:v>80.38249999999998</c:v>
                </c:pt>
                <c:pt idx="254">
                  <c:v>80.85499999999998</c:v>
                </c:pt>
                <c:pt idx="255">
                  <c:v>81.06</c:v>
                </c:pt>
                <c:pt idx="256">
                  <c:v>80.7675</c:v>
                </c:pt>
                <c:pt idx="257">
                  <c:v>79.9375</c:v>
                </c:pt>
                <c:pt idx="258">
                  <c:v>80.17749999999998</c:v>
                </c:pt>
                <c:pt idx="259">
                  <c:v>80.235</c:v>
                </c:pt>
                <c:pt idx="260">
                  <c:v>78.905</c:v>
                </c:pt>
                <c:pt idx="261">
                  <c:v>79.53249999999997</c:v>
                </c:pt>
                <c:pt idx="262">
                  <c:v>80.43750000000008</c:v>
                </c:pt>
                <c:pt idx="263">
                  <c:v>80.41</c:v>
                </c:pt>
                <c:pt idx="264">
                  <c:v>80.745</c:v>
                </c:pt>
                <c:pt idx="265">
                  <c:v>81.08249999999998</c:v>
                </c:pt>
                <c:pt idx="266">
                  <c:v>81.19750000000003</c:v>
                </c:pt>
                <c:pt idx="267">
                  <c:v>79.88500000000001</c:v>
                </c:pt>
                <c:pt idx="268">
                  <c:v>81.45500000000001</c:v>
                </c:pt>
                <c:pt idx="269">
                  <c:v>80.56500000000001</c:v>
                </c:pt>
                <c:pt idx="270">
                  <c:v>80.38250000000001</c:v>
                </c:pt>
                <c:pt idx="271">
                  <c:v>80.00249999999998</c:v>
                </c:pt>
                <c:pt idx="272">
                  <c:v>79.095</c:v>
                </c:pt>
                <c:pt idx="273">
                  <c:v>79.5375</c:v>
                </c:pt>
                <c:pt idx="274">
                  <c:v>80.22999999999998</c:v>
                </c:pt>
                <c:pt idx="275">
                  <c:v>-15.2375</c:v>
                </c:pt>
                <c:pt idx="276">
                  <c:v>80.4975</c:v>
                </c:pt>
                <c:pt idx="277">
                  <c:v>79.9775</c:v>
                </c:pt>
                <c:pt idx="278">
                  <c:v>80.84000000000003</c:v>
                </c:pt>
                <c:pt idx="279">
                  <c:v>80.235</c:v>
                </c:pt>
                <c:pt idx="280">
                  <c:v>81.82249999999998</c:v>
                </c:pt>
                <c:pt idx="281">
                  <c:v>80.1375</c:v>
                </c:pt>
                <c:pt idx="282">
                  <c:v>80.66249999999995</c:v>
                </c:pt>
                <c:pt idx="283">
                  <c:v>81.5175</c:v>
                </c:pt>
                <c:pt idx="284">
                  <c:v>80.08000000000001</c:v>
                </c:pt>
                <c:pt idx="285">
                  <c:v>79.645</c:v>
                </c:pt>
                <c:pt idx="286">
                  <c:v>80.4775</c:v>
                </c:pt>
                <c:pt idx="287">
                  <c:v>78.83999999999996</c:v>
                </c:pt>
                <c:pt idx="288">
                  <c:v>78.77499999999996</c:v>
                </c:pt>
                <c:pt idx="289">
                  <c:v>79.91</c:v>
                </c:pt>
                <c:pt idx="290">
                  <c:v>79.9925</c:v>
                </c:pt>
                <c:pt idx="291">
                  <c:v>80.955</c:v>
                </c:pt>
                <c:pt idx="292">
                  <c:v>80.46500000000003</c:v>
                </c:pt>
                <c:pt idx="293">
                  <c:v>80.60000000000001</c:v>
                </c:pt>
                <c:pt idx="294">
                  <c:v>79.91</c:v>
                </c:pt>
                <c:pt idx="295">
                  <c:v>80.40750000000002</c:v>
                </c:pt>
                <c:pt idx="296">
                  <c:v>81.76000000000003</c:v>
                </c:pt>
                <c:pt idx="297">
                  <c:v>81.79250000000003</c:v>
                </c:pt>
                <c:pt idx="298">
                  <c:v>80.91500000000003</c:v>
                </c:pt>
                <c:pt idx="299">
                  <c:v>80.37249999999995</c:v>
                </c:pt>
                <c:pt idx="300">
                  <c:v>80.96250000000003</c:v>
                </c:pt>
                <c:pt idx="301">
                  <c:v>79.33249999999998</c:v>
                </c:pt>
                <c:pt idx="302">
                  <c:v>79.5175</c:v>
                </c:pt>
                <c:pt idx="303">
                  <c:v>79.97000000000001</c:v>
                </c:pt>
                <c:pt idx="304">
                  <c:v>81.05</c:v>
                </c:pt>
                <c:pt idx="305">
                  <c:v>80.37750000000001</c:v>
                </c:pt>
                <c:pt idx="306">
                  <c:v>81.4225</c:v>
                </c:pt>
                <c:pt idx="307">
                  <c:v>81.10249999999995</c:v>
                </c:pt>
                <c:pt idx="308">
                  <c:v>81.6075</c:v>
                </c:pt>
                <c:pt idx="309">
                  <c:v>80.2575</c:v>
                </c:pt>
                <c:pt idx="310">
                  <c:v>81.09</c:v>
                </c:pt>
                <c:pt idx="311">
                  <c:v>81.22999999999998</c:v>
                </c:pt>
                <c:pt idx="312">
                  <c:v>80.665</c:v>
                </c:pt>
                <c:pt idx="313">
                  <c:v>80.82499999999997</c:v>
                </c:pt>
                <c:pt idx="314">
                  <c:v>80.10999999999998</c:v>
                </c:pt>
                <c:pt idx="315">
                  <c:v>80.17749999999998</c:v>
                </c:pt>
                <c:pt idx="316">
                  <c:v>79.85999999999998</c:v>
                </c:pt>
                <c:pt idx="317">
                  <c:v>80.23249999999998</c:v>
                </c:pt>
                <c:pt idx="318">
                  <c:v>80.98750000000002</c:v>
                </c:pt>
                <c:pt idx="319">
                  <c:v>80.0375</c:v>
                </c:pt>
                <c:pt idx="320">
                  <c:v>80.97750000000003</c:v>
                </c:pt>
                <c:pt idx="321">
                  <c:v>81.245</c:v>
                </c:pt>
                <c:pt idx="322">
                  <c:v>81.16999999999998</c:v>
                </c:pt>
                <c:pt idx="323">
                  <c:v>80.65</c:v>
                </c:pt>
                <c:pt idx="324">
                  <c:v>81.31500000000001</c:v>
                </c:pt>
                <c:pt idx="325">
                  <c:v>80.765</c:v>
                </c:pt>
                <c:pt idx="326">
                  <c:v>80.81000000000003</c:v>
                </c:pt>
                <c:pt idx="327">
                  <c:v>79.77999999999998</c:v>
                </c:pt>
                <c:pt idx="328">
                  <c:v>79.595</c:v>
                </c:pt>
                <c:pt idx="329">
                  <c:v>80.37499999999998</c:v>
                </c:pt>
                <c:pt idx="330">
                  <c:v>79.35</c:v>
                </c:pt>
                <c:pt idx="331">
                  <c:v>80.75000000000001</c:v>
                </c:pt>
                <c:pt idx="332">
                  <c:v>81.47500000000001</c:v>
                </c:pt>
                <c:pt idx="333">
                  <c:v>80.52250000000001</c:v>
                </c:pt>
                <c:pt idx="334">
                  <c:v>82.04750000000002</c:v>
                </c:pt>
                <c:pt idx="335">
                  <c:v>81.37750000000005</c:v>
                </c:pt>
                <c:pt idx="336">
                  <c:v>81.51750000000002</c:v>
                </c:pt>
                <c:pt idx="337">
                  <c:v>81.5325</c:v>
                </c:pt>
                <c:pt idx="338">
                  <c:v>81.77250000000001</c:v>
                </c:pt>
                <c:pt idx="339">
                  <c:v>82.99750000000008</c:v>
                </c:pt>
                <c:pt idx="340">
                  <c:v>82.8875</c:v>
                </c:pt>
                <c:pt idx="341">
                  <c:v>81.48500000000001</c:v>
                </c:pt>
                <c:pt idx="342">
                  <c:v>80.7</c:v>
                </c:pt>
                <c:pt idx="343">
                  <c:v>79.68249999999998</c:v>
                </c:pt>
                <c:pt idx="344">
                  <c:v>78.845</c:v>
                </c:pt>
                <c:pt idx="345">
                  <c:v>79.3375</c:v>
                </c:pt>
                <c:pt idx="346">
                  <c:v>79.66249999999998</c:v>
                </c:pt>
                <c:pt idx="347">
                  <c:v>79.61249999999998</c:v>
                </c:pt>
                <c:pt idx="348">
                  <c:v>80.745</c:v>
                </c:pt>
                <c:pt idx="349">
                  <c:v>80.66999999999998</c:v>
                </c:pt>
                <c:pt idx="350">
                  <c:v>80.60249999999998</c:v>
                </c:pt>
                <c:pt idx="351">
                  <c:v>80.03249999999998</c:v>
                </c:pt>
                <c:pt idx="352">
                  <c:v>81.21500000000003</c:v>
                </c:pt>
                <c:pt idx="353">
                  <c:v>80.12499999999998</c:v>
                </c:pt>
                <c:pt idx="354">
                  <c:v>80.775</c:v>
                </c:pt>
                <c:pt idx="355">
                  <c:v>79.67249999999993</c:v>
                </c:pt>
                <c:pt idx="356">
                  <c:v>80.2775</c:v>
                </c:pt>
                <c:pt idx="357">
                  <c:v>79.33749999999996</c:v>
                </c:pt>
                <c:pt idx="358">
                  <c:v>81.19250000000001</c:v>
                </c:pt>
                <c:pt idx="359">
                  <c:v>81.88750000000001</c:v>
                </c:pt>
                <c:pt idx="360">
                  <c:v>79.99</c:v>
                </c:pt>
                <c:pt idx="361">
                  <c:v>79.88999999999998</c:v>
                </c:pt>
                <c:pt idx="362">
                  <c:v>81.40500000000001</c:v>
                </c:pt>
                <c:pt idx="363">
                  <c:v>82.46000000000002</c:v>
                </c:pt>
                <c:pt idx="364">
                  <c:v>81.37499999999998</c:v>
                </c:pt>
                <c:pt idx="365">
                  <c:v>80.3425</c:v>
                </c:pt>
                <c:pt idx="366">
                  <c:v>81.56750000000002</c:v>
                </c:pt>
                <c:pt idx="367">
                  <c:v>80.78750000000002</c:v>
                </c:pt>
                <c:pt idx="368">
                  <c:v>81.10999999999998</c:v>
                </c:pt>
                <c:pt idx="369">
                  <c:v>81.40250000000003</c:v>
                </c:pt>
                <c:pt idx="370">
                  <c:v>79.695</c:v>
                </c:pt>
                <c:pt idx="371">
                  <c:v>79.735</c:v>
                </c:pt>
                <c:pt idx="372">
                  <c:v>80.95000000000001</c:v>
                </c:pt>
                <c:pt idx="373">
                  <c:v>81.45750000000002</c:v>
                </c:pt>
                <c:pt idx="374">
                  <c:v>81.13750000000001</c:v>
                </c:pt>
                <c:pt idx="375">
                  <c:v>81.89500000000001</c:v>
                </c:pt>
                <c:pt idx="376">
                  <c:v>82.48500000000001</c:v>
                </c:pt>
                <c:pt idx="377">
                  <c:v>82.28750000000003</c:v>
                </c:pt>
                <c:pt idx="378">
                  <c:v>82.38500000000001</c:v>
                </c:pt>
                <c:pt idx="379">
                  <c:v>81.7975</c:v>
                </c:pt>
                <c:pt idx="380">
                  <c:v>82.37</c:v>
                </c:pt>
                <c:pt idx="381">
                  <c:v>82.39000000000003</c:v>
                </c:pt>
                <c:pt idx="382">
                  <c:v>82.62749999999998</c:v>
                </c:pt>
                <c:pt idx="383">
                  <c:v>82.00000000000003</c:v>
                </c:pt>
                <c:pt idx="384">
                  <c:v>81.05999999999997</c:v>
                </c:pt>
                <c:pt idx="385">
                  <c:v>80.78</c:v>
                </c:pt>
                <c:pt idx="386">
                  <c:v>78.12499999999998</c:v>
                </c:pt>
                <c:pt idx="387">
                  <c:v>79.38249999999998</c:v>
                </c:pt>
                <c:pt idx="388">
                  <c:v>80.2475</c:v>
                </c:pt>
                <c:pt idx="389">
                  <c:v>80.0875</c:v>
                </c:pt>
                <c:pt idx="390">
                  <c:v>80.865</c:v>
                </c:pt>
                <c:pt idx="391">
                  <c:v>80.42500000000001</c:v>
                </c:pt>
                <c:pt idx="392">
                  <c:v>80.035</c:v>
                </c:pt>
                <c:pt idx="393">
                  <c:v>78.70500000000001</c:v>
                </c:pt>
                <c:pt idx="394">
                  <c:v>79.69</c:v>
                </c:pt>
                <c:pt idx="395">
                  <c:v>78.9625</c:v>
                </c:pt>
                <c:pt idx="396">
                  <c:v>79.615</c:v>
                </c:pt>
                <c:pt idx="397">
                  <c:v>79.005</c:v>
                </c:pt>
                <c:pt idx="398">
                  <c:v>77.97750000000002</c:v>
                </c:pt>
                <c:pt idx="399">
                  <c:v>77.2175</c:v>
                </c:pt>
                <c:pt idx="400">
                  <c:v>79.305</c:v>
                </c:pt>
                <c:pt idx="401">
                  <c:v>80.36500000000001</c:v>
                </c:pt>
                <c:pt idx="402">
                  <c:v>81.60750000000004</c:v>
                </c:pt>
                <c:pt idx="403">
                  <c:v>79.98</c:v>
                </c:pt>
                <c:pt idx="404">
                  <c:v>80.34999999999996</c:v>
                </c:pt>
                <c:pt idx="405">
                  <c:v>80.5575</c:v>
                </c:pt>
                <c:pt idx="406">
                  <c:v>81.37750000000004</c:v>
                </c:pt>
                <c:pt idx="407">
                  <c:v>80.85499999999998</c:v>
                </c:pt>
                <c:pt idx="408">
                  <c:v>81.78250000000001</c:v>
                </c:pt>
                <c:pt idx="409">
                  <c:v>82.115</c:v>
                </c:pt>
                <c:pt idx="410">
                  <c:v>81.37</c:v>
                </c:pt>
                <c:pt idx="411">
                  <c:v>80.255</c:v>
                </c:pt>
                <c:pt idx="412">
                  <c:v>80.22000000000001</c:v>
                </c:pt>
                <c:pt idx="413">
                  <c:v>79.22500000000001</c:v>
                </c:pt>
                <c:pt idx="414">
                  <c:v>80.79750000000008</c:v>
                </c:pt>
                <c:pt idx="415">
                  <c:v>79.83999999999997</c:v>
                </c:pt>
                <c:pt idx="416">
                  <c:v>79.9925</c:v>
                </c:pt>
                <c:pt idx="417">
                  <c:v>80.4475000000001</c:v>
                </c:pt>
                <c:pt idx="418">
                  <c:v>81.01000000000003</c:v>
                </c:pt>
                <c:pt idx="419">
                  <c:v>80.05249999999998</c:v>
                </c:pt>
                <c:pt idx="420">
                  <c:v>82.03250000000001</c:v>
                </c:pt>
                <c:pt idx="421">
                  <c:v>80.495</c:v>
                </c:pt>
                <c:pt idx="422">
                  <c:v>81.09500000000001</c:v>
                </c:pt>
                <c:pt idx="423">
                  <c:v>80.9025</c:v>
                </c:pt>
                <c:pt idx="424">
                  <c:v>82.19249999999998</c:v>
                </c:pt>
                <c:pt idx="425">
                  <c:v>79.61999999999997</c:v>
                </c:pt>
                <c:pt idx="426">
                  <c:v>80.4975</c:v>
                </c:pt>
                <c:pt idx="427">
                  <c:v>79.55249999999998</c:v>
                </c:pt>
                <c:pt idx="428">
                  <c:v>79.0</c:v>
                </c:pt>
                <c:pt idx="429">
                  <c:v>79.24249999999993</c:v>
                </c:pt>
                <c:pt idx="430">
                  <c:v>79.82</c:v>
                </c:pt>
                <c:pt idx="431">
                  <c:v>81.43750000000002</c:v>
                </c:pt>
                <c:pt idx="432">
                  <c:v>81.51000000000003</c:v>
                </c:pt>
                <c:pt idx="433">
                  <c:v>81.01249999999996</c:v>
                </c:pt>
                <c:pt idx="434">
                  <c:v>80.57</c:v>
                </c:pt>
                <c:pt idx="435">
                  <c:v>81.3125</c:v>
                </c:pt>
                <c:pt idx="436">
                  <c:v>81.12999999999998</c:v>
                </c:pt>
                <c:pt idx="437">
                  <c:v>82.23500000000001</c:v>
                </c:pt>
                <c:pt idx="438">
                  <c:v>81.005</c:v>
                </c:pt>
                <c:pt idx="439">
                  <c:v>80.60499999999998</c:v>
                </c:pt>
                <c:pt idx="440">
                  <c:v>81.8425</c:v>
                </c:pt>
                <c:pt idx="441">
                  <c:v>80.45000000000001</c:v>
                </c:pt>
                <c:pt idx="442">
                  <c:v>79.60249999999998</c:v>
                </c:pt>
                <c:pt idx="443">
                  <c:v>78.82749999999997</c:v>
                </c:pt>
                <c:pt idx="444">
                  <c:v>80.06</c:v>
                </c:pt>
                <c:pt idx="445">
                  <c:v>79.47249999999997</c:v>
                </c:pt>
                <c:pt idx="446">
                  <c:v>82.56000000000001</c:v>
                </c:pt>
                <c:pt idx="447">
                  <c:v>80.27749999999997</c:v>
                </c:pt>
                <c:pt idx="448">
                  <c:v>81.05249999999998</c:v>
                </c:pt>
                <c:pt idx="449">
                  <c:v>80.33250000000001</c:v>
                </c:pt>
                <c:pt idx="450">
                  <c:v>81.17249999999993</c:v>
                </c:pt>
                <c:pt idx="451">
                  <c:v>80.51249999999997</c:v>
                </c:pt>
                <c:pt idx="452">
                  <c:v>82.47250000000001</c:v>
                </c:pt>
                <c:pt idx="453">
                  <c:v>80.08249999999998</c:v>
                </c:pt>
                <c:pt idx="454">
                  <c:v>81.21249999999997</c:v>
                </c:pt>
                <c:pt idx="455">
                  <c:v>80.4</c:v>
                </c:pt>
                <c:pt idx="456">
                  <c:v>79.245</c:v>
                </c:pt>
                <c:pt idx="457">
                  <c:v>79.95750000000002</c:v>
                </c:pt>
                <c:pt idx="458">
                  <c:v>79.97249999999998</c:v>
                </c:pt>
                <c:pt idx="459">
                  <c:v>80.41250000000002</c:v>
                </c:pt>
                <c:pt idx="460">
                  <c:v>81.205</c:v>
                </c:pt>
                <c:pt idx="461">
                  <c:v>80.58500000000001</c:v>
                </c:pt>
                <c:pt idx="462">
                  <c:v>82.32249999999998</c:v>
                </c:pt>
                <c:pt idx="463">
                  <c:v>80.2175</c:v>
                </c:pt>
                <c:pt idx="464">
                  <c:v>80.60749999999998</c:v>
                </c:pt>
                <c:pt idx="465">
                  <c:v>80.32000000000001</c:v>
                </c:pt>
                <c:pt idx="466">
                  <c:v>80.59</c:v>
                </c:pt>
                <c:pt idx="467">
                  <c:v>79.45500000000001</c:v>
                </c:pt>
                <c:pt idx="468">
                  <c:v>78.93</c:v>
                </c:pt>
                <c:pt idx="469">
                  <c:v>78.9125</c:v>
                </c:pt>
                <c:pt idx="470">
                  <c:v>79.7975</c:v>
                </c:pt>
                <c:pt idx="471">
                  <c:v>79.785</c:v>
                </c:pt>
                <c:pt idx="472">
                  <c:v>79.3175</c:v>
                </c:pt>
                <c:pt idx="473">
                  <c:v>80.02000000000001</c:v>
                </c:pt>
                <c:pt idx="474">
                  <c:v>80.77</c:v>
                </c:pt>
                <c:pt idx="475">
                  <c:v>80.74</c:v>
                </c:pt>
                <c:pt idx="476">
                  <c:v>80.64250000000001</c:v>
                </c:pt>
                <c:pt idx="477">
                  <c:v>81.28500000000005</c:v>
                </c:pt>
                <c:pt idx="478">
                  <c:v>81.52000000000001</c:v>
                </c:pt>
                <c:pt idx="479">
                  <c:v>80.51</c:v>
                </c:pt>
                <c:pt idx="480">
                  <c:v>81.58500000000001</c:v>
                </c:pt>
                <c:pt idx="481">
                  <c:v>80.02499999999997</c:v>
                </c:pt>
                <c:pt idx="482">
                  <c:v>79.70250000000001</c:v>
                </c:pt>
                <c:pt idx="483">
                  <c:v>78.98500000000001</c:v>
                </c:pt>
                <c:pt idx="484">
                  <c:v>79.4975</c:v>
                </c:pt>
                <c:pt idx="485">
                  <c:v>79.5325</c:v>
                </c:pt>
                <c:pt idx="486">
                  <c:v>80.19250000000001</c:v>
                </c:pt>
                <c:pt idx="487">
                  <c:v>79.81500000000001</c:v>
                </c:pt>
                <c:pt idx="488">
                  <c:v>80.60749999999998</c:v>
                </c:pt>
                <c:pt idx="489">
                  <c:v>80.77250000000001</c:v>
                </c:pt>
                <c:pt idx="490">
                  <c:v>80.13749999999996</c:v>
                </c:pt>
                <c:pt idx="491">
                  <c:v>80.595</c:v>
                </c:pt>
                <c:pt idx="492">
                  <c:v>83.265</c:v>
                </c:pt>
                <c:pt idx="493">
                  <c:v>80.89250000000001</c:v>
                </c:pt>
                <c:pt idx="494">
                  <c:v>80.82999999999998</c:v>
                </c:pt>
                <c:pt idx="495">
                  <c:v>79.99</c:v>
                </c:pt>
                <c:pt idx="496">
                  <c:v>81.5175</c:v>
                </c:pt>
                <c:pt idx="497">
                  <c:v>79.7175</c:v>
                </c:pt>
                <c:pt idx="498">
                  <c:v>78.33249999999998</c:v>
                </c:pt>
                <c:pt idx="499">
                  <c:v>79.30249999999998</c:v>
                </c:pt>
                <c:pt idx="500">
                  <c:v>80.2625</c:v>
                </c:pt>
                <c:pt idx="501">
                  <c:v>81.67750000000001</c:v>
                </c:pt>
                <c:pt idx="502">
                  <c:v>81.2375</c:v>
                </c:pt>
                <c:pt idx="503">
                  <c:v>80.66999999999998</c:v>
                </c:pt>
                <c:pt idx="504">
                  <c:v>80.525</c:v>
                </c:pt>
                <c:pt idx="505">
                  <c:v>81.87000000000005</c:v>
                </c:pt>
                <c:pt idx="506">
                  <c:v>81.23249999999998</c:v>
                </c:pt>
                <c:pt idx="507">
                  <c:v>80.6875</c:v>
                </c:pt>
                <c:pt idx="508">
                  <c:v>80.4925</c:v>
                </c:pt>
                <c:pt idx="509">
                  <c:v>80.10249999999998</c:v>
                </c:pt>
                <c:pt idx="510">
                  <c:v>80.57</c:v>
                </c:pt>
                <c:pt idx="511">
                  <c:v>79.89999999999997</c:v>
                </c:pt>
                <c:pt idx="512">
                  <c:v>79.52249999999998</c:v>
                </c:pt>
                <c:pt idx="513">
                  <c:v>83.05249999999998</c:v>
                </c:pt>
                <c:pt idx="514">
                  <c:v>79.65749999999995</c:v>
                </c:pt>
                <c:pt idx="515">
                  <c:v>79.34750000000002</c:v>
                </c:pt>
                <c:pt idx="516">
                  <c:v>80.2375</c:v>
                </c:pt>
                <c:pt idx="517">
                  <c:v>81.67499999999998</c:v>
                </c:pt>
                <c:pt idx="518">
                  <c:v>80.60000000000001</c:v>
                </c:pt>
                <c:pt idx="519">
                  <c:v>79.92749999999996</c:v>
                </c:pt>
                <c:pt idx="520">
                  <c:v>80.95500000000001</c:v>
                </c:pt>
                <c:pt idx="521">
                  <c:v>80.905</c:v>
                </c:pt>
                <c:pt idx="522">
                  <c:v>80.1175</c:v>
                </c:pt>
                <c:pt idx="523">
                  <c:v>80.37249999999995</c:v>
                </c:pt>
                <c:pt idx="524">
                  <c:v>79.75</c:v>
                </c:pt>
                <c:pt idx="525">
                  <c:v>78.965</c:v>
                </c:pt>
                <c:pt idx="526">
                  <c:v>79.18499999999997</c:v>
                </c:pt>
                <c:pt idx="527">
                  <c:v>79.8375</c:v>
                </c:pt>
                <c:pt idx="528">
                  <c:v>79.71249999999997</c:v>
                </c:pt>
                <c:pt idx="529">
                  <c:v>79.64249999999998</c:v>
                </c:pt>
                <c:pt idx="530">
                  <c:v>80.33000000000001</c:v>
                </c:pt>
                <c:pt idx="531">
                  <c:v>80.51250000000001</c:v>
                </c:pt>
                <c:pt idx="532">
                  <c:v>80.6275</c:v>
                </c:pt>
                <c:pt idx="533">
                  <c:v>80.26250000000001</c:v>
                </c:pt>
                <c:pt idx="534">
                  <c:v>80.64750000000002</c:v>
                </c:pt>
                <c:pt idx="535">
                  <c:v>80.04249999999996</c:v>
                </c:pt>
                <c:pt idx="536">
                  <c:v>80.985</c:v>
                </c:pt>
                <c:pt idx="537">
                  <c:v>80.18999999999997</c:v>
                </c:pt>
                <c:pt idx="538">
                  <c:v>79.6975</c:v>
                </c:pt>
                <c:pt idx="539">
                  <c:v>79.88249999999998</c:v>
                </c:pt>
                <c:pt idx="540">
                  <c:v>79.84</c:v>
                </c:pt>
                <c:pt idx="541">
                  <c:v>79.19749999999997</c:v>
                </c:pt>
                <c:pt idx="542">
                  <c:v>79.44000000000002</c:v>
                </c:pt>
                <c:pt idx="543">
                  <c:v>79.09500000000001</c:v>
                </c:pt>
                <c:pt idx="544">
                  <c:v>80.6</c:v>
                </c:pt>
                <c:pt idx="545">
                  <c:v>80.74</c:v>
                </c:pt>
                <c:pt idx="546">
                  <c:v>80.18999999999998</c:v>
                </c:pt>
                <c:pt idx="547">
                  <c:v>81.035</c:v>
                </c:pt>
                <c:pt idx="548">
                  <c:v>80.76000000000003</c:v>
                </c:pt>
                <c:pt idx="549">
                  <c:v>80.81500000000001</c:v>
                </c:pt>
                <c:pt idx="550">
                  <c:v>82.15</c:v>
                </c:pt>
                <c:pt idx="551">
                  <c:v>81.2775</c:v>
                </c:pt>
                <c:pt idx="552">
                  <c:v>80.7425</c:v>
                </c:pt>
                <c:pt idx="553">
                  <c:v>79.475</c:v>
                </c:pt>
                <c:pt idx="554">
                  <c:v>79.6</c:v>
                </c:pt>
                <c:pt idx="555">
                  <c:v>80.28249999999998</c:v>
                </c:pt>
                <c:pt idx="556">
                  <c:v>80.745</c:v>
                </c:pt>
                <c:pt idx="557">
                  <c:v>82.31250000000003</c:v>
                </c:pt>
                <c:pt idx="558">
                  <c:v>81.37</c:v>
                </c:pt>
                <c:pt idx="559">
                  <c:v>81.0275</c:v>
                </c:pt>
                <c:pt idx="560">
                  <c:v>81.135</c:v>
                </c:pt>
                <c:pt idx="561">
                  <c:v>80.85999999999998</c:v>
                </c:pt>
                <c:pt idx="562">
                  <c:v>81.28249999999998</c:v>
                </c:pt>
                <c:pt idx="563">
                  <c:v>81.28500000000001</c:v>
                </c:pt>
                <c:pt idx="564">
                  <c:v>81.06</c:v>
                </c:pt>
                <c:pt idx="565">
                  <c:v>80.385</c:v>
                </c:pt>
                <c:pt idx="566">
                  <c:v>80.4675</c:v>
                </c:pt>
                <c:pt idx="567">
                  <c:v>79.5675</c:v>
                </c:pt>
                <c:pt idx="568">
                  <c:v>79.0075</c:v>
                </c:pt>
                <c:pt idx="569">
                  <c:v>80.19999999999997</c:v>
                </c:pt>
                <c:pt idx="570">
                  <c:v>80.5925</c:v>
                </c:pt>
                <c:pt idx="571">
                  <c:v>80.15999999999998</c:v>
                </c:pt>
                <c:pt idx="572">
                  <c:v>81.36750000000002</c:v>
                </c:pt>
                <c:pt idx="573">
                  <c:v>80.87750000000004</c:v>
                </c:pt>
                <c:pt idx="574">
                  <c:v>81.02250000000001</c:v>
                </c:pt>
                <c:pt idx="575">
                  <c:v>80.725</c:v>
                </c:pt>
                <c:pt idx="576">
                  <c:v>81.88750000000001</c:v>
                </c:pt>
                <c:pt idx="577">
                  <c:v>82.89500000000001</c:v>
                </c:pt>
                <c:pt idx="578">
                  <c:v>81.15999999999997</c:v>
                </c:pt>
                <c:pt idx="579">
                  <c:v>80.82750000000001</c:v>
                </c:pt>
                <c:pt idx="580">
                  <c:v>81.09</c:v>
                </c:pt>
                <c:pt idx="581">
                  <c:v>79.65499999999998</c:v>
                </c:pt>
                <c:pt idx="582">
                  <c:v>79.7175</c:v>
                </c:pt>
                <c:pt idx="583">
                  <c:v>80.02999999999997</c:v>
                </c:pt>
                <c:pt idx="584">
                  <c:v>80.57249999999995</c:v>
                </c:pt>
                <c:pt idx="585">
                  <c:v>80.17749999999998</c:v>
                </c:pt>
                <c:pt idx="586">
                  <c:v>80.3675</c:v>
                </c:pt>
                <c:pt idx="587">
                  <c:v>81.41000000000002</c:v>
                </c:pt>
                <c:pt idx="588">
                  <c:v>80.75750000000002</c:v>
                </c:pt>
                <c:pt idx="589">
                  <c:v>79.8475</c:v>
                </c:pt>
                <c:pt idx="590">
                  <c:v>81.67249999999996</c:v>
                </c:pt>
                <c:pt idx="591">
                  <c:v>82.79750000000008</c:v>
                </c:pt>
                <c:pt idx="592">
                  <c:v>80.75250000000001</c:v>
                </c:pt>
                <c:pt idx="593">
                  <c:v>80.19750000000003</c:v>
                </c:pt>
                <c:pt idx="594">
                  <c:v>79.79</c:v>
                </c:pt>
                <c:pt idx="595">
                  <c:v>80.10750000000003</c:v>
                </c:pt>
                <c:pt idx="596">
                  <c:v>79.4425</c:v>
                </c:pt>
                <c:pt idx="597">
                  <c:v>81.44500000000006</c:v>
                </c:pt>
                <c:pt idx="598">
                  <c:v>79.65499999999998</c:v>
                </c:pt>
                <c:pt idx="599">
                  <c:v>80.015</c:v>
                </c:pt>
                <c:pt idx="600">
                  <c:v>80.8125</c:v>
                </c:pt>
                <c:pt idx="601">
                  <c:v>80.9825</c:v>
                </c:pt>
                <c:pt idx="602">
                  <c:v>81.18749999999998</c:v>
                </c:pt>
                <c:pt idx="603">
                  <c:v>80.67499999999998</c:v>
                </c:pt>
                <c:pt idx="604">
                  <c:v>81.10749999999998</c:v>
                </c:pt>
                <c:pt idx="605">
                  <c:v>82.43750000000008</c:v>
                </c:pt>
                <c:pt idx="606">
                  <c:v>81.66249999999998</c:v>
                </c:pt>
                <c:pt idx="607">
                  <c:v>80.245</c:v>
                </c:pt>
                <c:pt idx="608">
                  <c:v>79.7675</c:v>
                </c:pt>
                <c:pt idx="609">
                  <c:v>79.775</c:v>
                </c:pt>
                <c:pt idx="610">
                  <c:v>79.7075</c:v>
                </c:pt>
                <c:pt idx="611">
                  <c:v>80.54</c:v>
                </c:pt>
                <c:pt idx="612">
                  <c:v>81.58</c:v>
                </c:pt>
                <c:pt idx="613">
                  <c:v>80.07749999999998</c:v>
                </c:pt>
                <c:pt idx="614">
                  <c:v>82.89000000000001</c:v>
                </c:pt>
                <c:pt idx="615">
                  <c:v>80.6975</c:v>
                </c:pt>
                <c:pt idx="616">
                  <c:v>81.4025</c:v>
                </c:pt>
                <c:pt idx="617">
                  <c:v>80.84249999999998</c:v>
                </c:pt>
                <c:pt idx="618">
                  <c:v>81.12499999999998</c:v>
                </c:pt>
                <c:pt idx="619">
                  <c:v>81.2</c:v>
                </c:pt>
                <c:pt idx="620">
                  <c:v>82.31500000000001</c:v>
                </c:pt>
                <c:pt idx="621">
                  <c:v>81.17499999999998</c:v>
                </c:pt>
                <c:pt idx="622">
                  <c:v>79.795</c:v>
                </c:pt>
                <c:pt idx="623">
                  <c:v>79.7675</c:v>
                </c:pt>
                <c:pt idx="624">
                  <c:v>80.42250000000001</c:v>
                </c:pt>
                <c:pt idx="625">
                  <c:v>81.25750000000002</c:v>
                </c:pt>
                <c:pt idx="626">
                  <c:v>80.435</c:v>
                </c:pt>
                <c:pt idx="627">
                  <c:v>80.48</c:v>
                </c:pt>
                <c:pt idx="628">
                  <c:v>81.13499999999997</c:v>
                </c:pt>
                <c:pt idx="629">
                  <c:v>82.30750000000003</c:v>
                </c:pt>
                <c:pt idx="630">
                  <c:v>81.43500000000001</c:v>
                </c:pt>
                <c:pt idx="631">
                  <c:v>80.695</c:v>
                </c:pt>
                <c:pt idx="632">
                  <c:v>81.37</c:v>
                </c:pt>
                <c:pt idx="633">
                  <c:v>80.98500000000001</c:v>
                </c:pt>
                <c:pt idx="634">
                  <c:v>80.8925</c:v>
                </c:pt>
                <c:pt idx="635">
                  <c:v>80.4075</c:v>
                </c:pt>
                <c:pt idx="636">
                  <c:v>79.87499999999998</c:v>
                </c:pt>
                <c:pt idx="637">
                  <c:v>80.28249999999997</c:v>
                </c:pt>
                <c:pt idx="638">
                  <c:v>79.28000000000001</c:v>
                </c:pt>
                <c:pt idx="639">
                  <c:v>80.16249999999998</c:v>
                </c:pt>
                <c:pt idx="640">
                  <c:v>80.33249999999998</c:v>
                </c:pt>
                <c:pt idx="641">
                  <c:v>80.12</c:v>
                </c:pt>
                <c:pt idx="642">
                  <c:v>81.62</c:v>
                </c:pt>
                <c:pt idx="643">
                  <c:v>81.24500000000003</c:v>
                </c:pt>
                <c:pt idx="644">
                  <c:v>81.14750000000002</c:v>
                </c:pt>
                <c:pt idx="645">
                  <c:v>81.1175</c:v>
                </c:pt>
                <c:pt idx="646">
                  <c:v>82.115</c:v>
                </c:pt>
                <c:pt idx="647">
                  <c:v>80.7425</c:v>
                </c:pt>
                <c:pt idx="648">
                  <c:v>80.77249999999998</c:v>
                </c:pt>
                <c:pt idx="649">
                  <c:v>80.3375</c:v>
                </c:pt>
                <c:pt idx="650">
                  <c:v>80.135</c:v>
                </c:pt>
                <c:pt idx="651">
                  <c:v>79.545</c:v>
                </c:pt>
                <c:pt idx="652">
                  <c:v>79.17499999999998</c:v>
                </c:pt>
                <c:pt idx="653">
                  <c:v>80.42500000000001</c:v>
                </c:pt>
                <c:pt idx="654">
                  <c:v>82.33000000000001</c:v>
                </c:pt>
                <c:pt idx="655">
                  <c:v>80.4</c:v>
                </c:pt>
                <c:pt idx="656">
                  <c:v>80.97249999999998</c:v>
                </c:pt>
                <c:pt idx="657">
                  <c:v>81.265</c:v>
                </c:pt>
                <c:pt idx="658">
                  <c:v>80.47750000000002</c:v>
                </c:pt>
                <c:pt idx="659">
                  <c:v>80.43750000000002</c:v>
                </c:pt>
                <c:pt idx="660">
                  <c:v>81.2825</c:v>
                </c:pt>
                <c:pt idx="661">
                  <c:v>80.70750000000002</c:v>
                </c:pt>
                <c:pt idx="662">
                  <c:v>81.38750000000001</c:v>
                </c:pt>
                <c:pt idx="663">
                  <c:v>80.07499999999998</c:v>
                </c:pt>
                <c:pt idx="664">
                  <c:v>80.68249999999998</c:v>
                </c:pt>
                <c:pt idx="665">
                  <c:v>80.6</c:v>
                </c:pt>
                <c:pt idx="666">
                  <c:v>79.2975</c:v>
                </c:pt>
                <c:pt idx="667">
                  <c:v>80.13749999999997</c:v>
                </c:pt>
                <c:pt idx="668">
                  <c:v>79.905</c:v>
                </c:pt>
                <c:pt idx="669">
                  <c:v>80.18749999999997</c:v>
                </c:pt>
                <c:pt idx="670">
                  <c:v>80.84</c:v>
                </c:pt>
                <c:pt idx="671">
                  <c:v>81.0925</c:v>
                </c:pt>
                <c:pt idx="672">
                  <c:v>80.4875</c:v>
                </c:pt>
                <c:pt idx="673">
                  <c:v>81.69500000000001</c:v>
                </c:pt>
                <c:pt idx="674">
                  <c:v>82.19000000000001</c:v>
                </c:pt>
                <c:pt idx="675">
                  <c:v>82.61000000000001</c:v>
                </c:pt>
                <c:pt idx="676">
                  <c:v>82.12499999999998</c:v>
                </c:pt>
                <c:pt idx="677">
                  <c:v>80.425</c:v>
                </c:pt>
                <c:pt idx="678">
                  <c:v>81.0025</c:v>
                </c:pt>
                <c:pt idx="679">
                  <c:v>79.7975</c:v>
                </c:pt>
                <c:pt idx="680">
                  <c:v>80.45000000000001</c:v>
                </c:pt>
                <c:pt idx="681">
                  <c:v>80.82499999999998</c:v>
                </c:pt>
                <c:pt idx="682">
                  <c:v>80.2825</c:v>
                </c:pt>
                <c:pt idx="683">
                  <c:v>80.4975</c:v>
                </c:pt>
                <c:pt idx="684">
                  <c:v>81.14000000000001</c:v>
                </c:pt>
                <c:pt idx="685">
                  <c:v>81.29500000000001</c:v>
                </c:pt>
                <c:pt idx="686">
                  <c:v>82.0325</c:v>
                </c:pt>
                <c:pt idx="687">
                  <c:v>80.88750000000001</c:v>
                </c:pt>
                <c:pt idx="688">
                  <c:v>82.49750000000007</c:v>
                </c:pt>
                <c:pt idx="689">
                  <c:v>82.03000000000003</c:v>
                </c:pt>
                <c:pt idx="690">
                  <c:v>81.7625</c:v>
                </c:pt>
                <c:pt idx="691">
                  <c:v>80.33000000000001</c:v>
                </c:pt>
                <c:pt idx="692">
                  <c:v>80.8375</c:v>
                </c:pt>
                <c:pt idx="693">
                  <c:v>80.775</c:v>
                </c:pt>
                <c:pt idx="694">
                  <c:v>82.11500000000001</c:v>
                </c:pt>
                <c:pt idx="695">
                  <c:v>82.24250000000002</c:v>
                </c:pt>
                <c:pt idx="696">
                  <c:v>82.2475</c:v>
                </c:pt>
                <c:pt idx="697">
                  <c:v>80.42750000000002</c:v>
                </c:pt>
                <c:pt idx="698">
                  <c:v>83.6</c:v>
                </c:pt>
                <c:pt idx="699">
                  <c:v>81.3375</c:v>
                </c:pt>
                <c:pt idx="700">
                  <c:v>82.34000000000003</c:v>
                </c:pt>
                <c:pt idx="701">
                  <c:v>80.4325</c:v>
                </c:pt>
                <c:pt idx="702">
                  <c:v>83.45500000000001</c:v>
                </c:pt>
                <c:pt idx="703">
                  <c:v>82.08500000000001</c:v>
                </c:pt>
                <c:pt idx="704">
                  <c:v>82.01750000000002</c:v>
                </c:pt>
                <c:pt idx="705">
                  <c:v>80.2075</c:v>
                </c:pt>
                <c:pt idx="706">
                  <c:v>79.92249999999998</c:v>
                </c:pt>
                <c:pt idx="707">
                  <c:v>79.60499999999998</c:v>
                </c:pt>
                <c:pt idx="708">
                  <c:v>80.4375</c:v>
                </c:pt>
                <c:pt idx="709">
                  <c:v>80.195</c:v>
                </c:pt>
                <c:pt idx="710">
                  <c:v>80.25000000000001</c:v>
                </c:pt>
                <c:pt idx="711">
                  <c:v>80.60749999999998</c:v>
                </c:pt>
                <c:pt idx="712">
                  <c:v>83.18499999999998</c:v>
                </c:pt>
                <c:pt idx="713">
                  <c:v>82.29250000000003</c:v>
                </c:pt>
                <c:pt idx="714">
                  <c:v>81.13499999999996</c:v>
                </c:pt>
                <c:pt idx="715">
                  <c:v>81.69000000000004</c:v>
                </c:pt>
                <c:pt idx="716">
                  <c:v>81.94000000000006</c:v>
                </c:pt>
                <c:pt idx="717">
                  <c:v>81.41000000000002</c:v>
                </c:pt>
                <c:pt idx="718">
                  <c:v>81.30750000000003</c:v>
                </c:pt>
                <c:pt idx="719">
                  <c:v>80.72</c:v>
                </c:pt>
                <c:pt idx="720">
                  <c:v>79.71</c:v>
                </c:pt>
                <c:pt idx="721">
                  <c:v>79.38000000000001</c:v>
                </c:pt>
                <c:pt idx="722">
                  <c:v>80.38249999999995</c:v>
                </c:pt>
                <c:pt idx="723">
                  <c:v>80.86500000000004</c:v>
                </c:pt>
                <c:pt idx="724">
                  <c:v>80.60000000000001</c:v>
                </c:pt>
                <c:pt idx="725">
                  <c:v>80.16999999999994</c:v>
                </c:pt>
                <c:pt idx="726">
                  <c:v>81.84000000000004</c:v>
                </c:pt>
                <c:pt idx="727">
                  <c:v>81.66000000000001</c:v>
                </c:pt>
                <c:pt idx="728">
                  <c:v>81.36250000000004</c:v>
                </c:pt>
                <c:pt idx="729">
                  <c:v>81.9875</c:v>
                </c:pt>
                <c:pt idx="730">
                  <c:v>77.5075</c:v>
                </c:pt>
                <c:pt idx="731">
                  <c:v>81.2675</c:v>
                </c:pt>
                <c:pt idx="732">
                  <c:v>82.31500000000001</c:v>
                </c:pt>
                <c:pt idx="733">
                  <c:v>80.225</c:v>
                </c:pt>
                <c:pt idx="734">
                  <c:v>80.92249999999998</c:v>
                </c:pt>
                <c:pt idx="735">
                  <c:v>81.20000000000001</c:v>
                </c:pt>
                <c:pt idx="736">
                  <c:v>79.645</c:v>
                </c:pt>
                <c:pt idx="737">
                  <c:v>82.06000000000001</c:v>
                </c:pt>
                <c:pt idx="738">
                  <c:v>80.67499999999998</c:v>
                </c:pt>
                <c:pt idx="739">
                  <c:v>82.44000000000002</c:v>
                </c:pt>
                <c:pt idx="740">
                  <c:v>83.29500000000001</c:v>
                </c:pt>
                <c:pt idx="741">
                  <c:v>82.62499999999998</c:v>
                </c:pt>
                <c:pt idx="742">
                  <c:v>80.8475</c:v>
                </c:pt>
                <c:pt idx="743">
                  <c:v>81.35000000000001</c:v>
                </c:pt>
                <c:pt idx="744">
                  <c:v>82.27250000000001</c:v>
                </c:pt>
                <c:pt idx="745">
                  <c:v>80.8</c:v>
                </c:pt>
                <c:pt idx="746">
                  <c:v>80.68499999999998</c:v>
                </c:pt>
                <c:pt idx="747">
                  <c:v>80.89500000000001</c:v>
                </c:pt>
                <c:pt idx="748">
                  <c:v>80.11999999999997</c:v>
                </c:pt>
                <c:pt idx="749">
                  <c:v>80.9825</c:v>
                </c:pt>
                <c:pt idx="750">
                  <c:v>79.4275</c:v>
                </c:pt>
                <c:pt idx="751">
                  <c:v>80.27749999999997</c:v>
                </c:pt>
                <c:pt idx="752">
                  <c:v>80.535</c:v>
                </c:pt>
                <c:pt idx="753">
                  <c:v>80.5025</c:v>
                </c:pt>
                <c:pt idx="754">
                  <c:v>82.41500000000006</c:v>
                </c:pt>
                <c:pt idx="755">
                  <c:v>82.0675</c:v>
                </c:pt>
                <c:pt idx="756">
                  <c:v>82.62499999999998</c:v>
                </c:pt>
                <c:pt idx="757">
                  <c:v>81.78500000000001</c:v>
                </c:pt>
                <c:pt idx="758">
                  <c:v>81.56750000000002</c:v>
                </c:pt>
                <c:pt idx="759">
                  <c:v>81.82750000000004</c:v>
                </c:pt>
                <c:pt idx="760">
                  <c:v>81.13749999999996</c:v>
                </c:pt>
                <c:pt idx="761">
                  <c:v>80.06750000000002</c:v>
                </c:pt>
                <c:pt idx="762">
                  <c:v>79.895</c:v>
                </c:pt>
                <c:pt idx="763">
                  <c:v>80.43</c:v>
                </c:pt>
                <c:pt idx="764">
                  <c:v>79.85000000000001</c:v>
                </c:pt>
                <c:pt idx="765">
                  <c:v>80.38249999999995</c:v>
                </c:pt>
                <c:pt idx="766">
                  <c:v>79.985</c:v>
                </c:pt>
                <c:pt idx="767">
                  <c:v>79.74249999999996</c:v>
                </c:pt>
                <c:pt idx="768">
                  <c:v>80.8425</c:v>
                </c:pt>
                <c:pt idx="769">
                  <c:v>-19.505</c:v>
                </c:pt>
                <c:pt idx="770">
                  <c:v>80.67749999999998</c:v>
                </c:pt>
                <c:pt idx="771">
                  <c:v>81.52000000000001</c:v>
                </c:pt>
                <c:pt idx="772">
                  <c:v>91.8675</c:v>
                </c:pt>
                <c:pt idx="773">
                  <c:v>89.5775</c:v>
                </c:pt>
                <c:pt idx="774">
                  <c:v>82.36</c:v>
                </c:pt>
                <c:pt idx="775">
                  <c:v>80.94500000000002</c:v>
                </c:pt>
                <c:pt idx="776">
                  <c:v>79.75249999999997</c:v>
                </c:pt>
                <c:pt idx="777">
                  <c:v>84.22249999999998</c:v>
                </c:pt>
                <c:pt idx="778">
                  <c:v>78.81249999999998</c:v>
                </c:pt>
                <c:pt idx="779">
                  <c:v>79.57999999999998</c:v>
                </c:pt>
                <c:pt idx="780">
                  <c:v>90.0575</c:v>
                </c:pt>
                <c:pt idx="781">
                  <c:v>86.0975</c:v>
                </c:pt>
                <c:pt idx="782">
                  <c:v>81.48000000000003</c:v>
                </c:pt>
                <c:pt idx="783">
                  <c:v>80.73249999999998</c:v>
                </c:pt>
                <c:pt idx="784">
                  <c:v>80.32499999999998</c:v>
                </c:pt>
                <c:pt idx="785">
                  <c:v>79.9025</c:v>
                </c:pt>
                <c:pt idx="786">
                  <c:v>82.89000000000001</c:v>
                </c:pt>
                <c:pt idx="787">
                  <c:v>89.25249999999997</c:v>
                </c:pt>
                <c:pt idx="788">
                  <c:v>87.65</c:v>
                </c:pt>
                <c:pt idx="789">
                  <c:v>80.19</c:v>
                </c:pt>
                <c:pt idx="790">
                  <c:v>79.47249999999997</c:v>
                </c:pt>
                <c:pt idx="791">
                  <c:v>79.27</c:v>
                </c:pt>
                <c:pt idx="792">
                  <c:v>79.03999999999996</c:v>
                </c:pt>
                <c:pt idx="793">
                  <c:v>79.415</c:v>
                </c:pt>
                <c:pt idx="794">
                  <c:v>79.85499999999998</c:v>
                </c:pt>
                <c:pt idx="795">
                  <c:v>88.82249999999995</c:v>
                </c:pt>
                <c:pt idx="796">
                  <c:v>82.57249999999998</c:v>
                </c:pt>
                <c:pt idx="797">
                  <c:v>80.2975</c:v>
                </c:pt>
                <c:pt idx="798">
                  <c:v>80.43750000000002</c:v>
                </c:pt>
                <c:pt idx="799">
                  <c:v>80.5025</c:v>
                </c:pt>
                <c:pt idx="800">
                  <c:v>80.595</c:v>
                </c:pt>
                <c:pt idx="801">
                  <c:v>85.17499999999998</c:v>
                </c:pt>
                <c:pt idx="802">
                  <c:v>81.52</c:v>
                </c:pt>
                <c:pt idx="803">
                  <c:v>88.57249999999998</c:v>
                </c:pt>
                <c:pt idx="804">
                  <c:v>83.9525</c:v>
                </c:pt>
                <c:pt idx="805">
                  <c:v>79.2825</c:v>
                </c:pt>
                <c:pt idx="806">
                  <c:v>79.57499999999996</c:v>
                </c:pt>
                <c:pt idx="807">
                  <c:v>80.0975</c:v>
                </c:pt>
                <c:pt idx="808">
                  <c:v>80.2475</c:v>
                </c:pt>
                <c:pt idx="809">
                  <c:v>87.2825</c:v>
                </c:pt>
                <c:pt idx="810">
                  <c:v>83.0</c:v>
                </c:pt>
                <c:pt idx="811">
                  <c:v>80.76</c:v>
                </c:pt>
                <c:pt idx="812">
                  <c:v>81.02000000000001</c:v>
                </c:pt>
                <c:pt idx="813">
                  <c:v>81.02</c:v>
                </c:pt>
                <c:pt idx="814">
                  <c:v>80.97750000000002</c:v>
                </c:pt>
                <c:pt idx="815">
                  <c:v>84.85499999999998</c:v>
                </c:pt>
                <c:pt idx="816">
                  <c:v>81.8375</c:v>
                </c:pt>
                <c:pt idx="817">
                  <c:v>86.75749999999996</c:v>
                </c:pt>
                <c:pt idx="818">
                  <c:v>83.28</c:v>
                </c:pt>
                <c:pt idx="819">
                  <c:v>79.64250000000001</c:v>
                </c:pt>
                <c:pt idx="820">
                  <c:v>80.4625</c:v>
                </c:pt>
                <c:pt idx="821">
                  <c:v>79.63249999999998</c:v>
                </c:pt>
                <c:pt idx="822">
                  <c:v>81.2325</c:v>
                </c:pt>
                <c:pt idx="823">
                  <c:v>81.5925</c:v>
                </c:pt>
                <c:pt idx="824">
                  <c:v>87.50250000000001</c:v>
                </c:pt>
                <c:pt idx="825">
                  <c:v>84.27250000000001</c:v>
                </c:pt>
                <c:pt idx="826">
                  <c:v>83.695</c:v>
                </c:pt>
                <c:pt idx="827">
                  <c:v>83.87999999999995</c:v>
                </c:pt>
                <c:pt idx="828">
                  <c:v>82.9175</c:v>
                </c:pt>
                <c:pt idx="829">
                  <c:v>82.86500000000001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87031152"/>
        <c:axId val="-2082776992"/>
      </c:scatterChart>
      <c:valAx>
        <c:axId val="-2087031152"/>
        <c:scaling>
          <c:orientation val="minMax"/>
          <c:max val="836.0"/>
          <c:min val="0.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82776992"/>
        <c:crosses val="autoZero"/>
        <c:crossBetween val="midCat"/>
      </c:valAx>
      <c:valAx>
        <c:axId val="-2082776992"/>
        <c:scaling>
          <c:orientation val="minMax"/>
          <c:max val="92.0"/>
          <c:min val="77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87031152"/>
        <c:crosses val="autoZero"/>
        <c:crossBetween val="midCat"/>
        <c:majorUnit val="1.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Leakage</a:t>
            </a:r>
            <a:r>
              <a:rPr lang="en-US" baseline="0" dirty="0" smtClean="0"/>
              <a:t> current test</a:t>
            </a:r>
            <a:r>
              <a:rPr lang="en-US" dirty="0" smtClean="0"/>
              <a:t> 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190"/>
            <c:marker>
              <c:symbol val="circle"/>
              <c:size val="5"/>
              <c:spPr>
                <a:solidFill>
                  <a:srgbClr val="FF000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</c:dPt>
          <c:dPt>
            <c:idx val="478"/>
            <c:marker>
              <c:symbol val="circle"/>
              <c:size val="5"/>
              <c:spPr>
                <a:solidFill>
                  <a:srgbClr val="FF000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</c:dPt>
          <c:dPt>
            <c:idx val="571"/>
            <c:marker>
              <c:symbol val="circle"/>
              <c:size val="5"/>
              <c:spPr>
                <a:solidFill>
                  <a:srgbClr val="FF000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</c:dPt>
          <c:yVal>
            <c:numRef>
              <c:f>Sheet62!$A$1:$A$911</c:f>
              <c:numCache>
                <c:formatCode>0.00</c:formatCode>
                <c:ptCount val="911"/>
                <c:pt idx="0">
                  <c:v>-0.00256410256410257</c:v>
                </c:pt>
                <c:pt idx="1">
                  <c:v>-0.0487179487179487</c:v>
                </c:pt>
                <c:pt idx="2">
                  <c:v>0.128205128205128</c:v>
                </c:pt>
                <c:pt idx="3">
                  <c:v>-0.0333333333333333</c:v>
                </c:pt>
                <c:pt idx="4">
                  <c:v>0.279487179487179</c:v>
                </c:pt>
                <c:pt idx="5">
                  <c:v>0.17948717948718</c:v>
                </c:pt>
                <c:pt idx="6">
                  <c:v>0.141025641025641</c:v>
                </c:pt>
                <c:pt idx="7">
                  <c:v>0.38974358974359</c:v>
                </c:pt>
                <c:pt idx="8">
                  <c:v>0.017948717948718</c:v>
                </c:pt>
                <c:pt idx="9">
                  <c:v>0.182051282051282</c:v>
                </c:pt>
                <c:pt idx="10">
                  <c:v>0.287179487179487</c:v>
                </c:pt>
                <c:pt idx="11">
                  <c:v>0.366666666666667</c:v>
                </c:pt>
                <c:pt idx="12">
                  <c:v>0.553846153846154</c:v>
                </c:pt>
                <c:pt idx="13">
                  <c:v>0.441025641025641</c:v>
                </c:pt>
                <c:pt idx="14">
                  <c:v>0.0</c:v>
                </c:pt>
                <c:pt idx="15">
                  <c:v>0.366666666666667</c:v>
                </c:pt>
                <c:pt idx="16">
                  <c:v>0.256410256410256</c:v>
                </c:pt>
                <c:pt idx="17">
                  <c:v>0.333333333333333</c:v>
                </c:pt>
                <c:pt idx="18">
                  <c:v>0.192307692307692</c:v>
                </c:pt>
                <c:pt idx="19">
                  <c:v>0.525641025641026</c:v>
                </c:pt>
                <c:pt idx="20">
                  <c:v>0.448717948717949</c:v>
                </c:pt>
                <c:pt idx="21">
                  <c:v>0.456410256410256</c:v>
                </c:pt>
                <c:pt idx="22">
                  <c:v>0.692307692307692</c:v>
                </c:pt>
                <c:pt idx="23">
                  <c:v>0.253846153846154</c:v>
                </c:pt>
                <c:pt idx="24">
                  <c:v>0.507692307692308</c:v>
                </c:pt>
                <c:pt idx="25">
                  <c:v>0.6</c:v>
                </c:pt>
                <c:pt idx="26">
                  <c:v>0.633333333333333</c:v>
                </c:pt>
                <c:pt idx="27">
                  <c:v>0.897435897435897</c:v>
                </c:pt>
                <c:pt idx="28">
                  <c:v>0.792307692307692</c:v>
                </c:pt>
                <c:pt idx="29">
                  <c:v>0.0435897435897436</c:v>
                </c:pt>
                <c:pt idx="30">
                  <c:v>0.189655172413793</c:v>
                </c:pt>
                <c:pt idx="31">
                  <c:v>0.16551724137931</c:v>
                </c:pt>
                <c:pt idx="32">
                  <c:v>0.320689655172414</c:v>
                </c:pt>
                <c:pt idx="33">
                  <c:v>0.258620689655172</c:v>
                </c:pt>
                <c:pt idx="34">
                  <c:v>0.662068965517241</c:v>
                </c:pt>
                <c:pt idx="35">
                  <c:v>0.613793103448276</c:v>
                </c:pt>
                <c:pt idx="36">
                  <c:v>0.541379310344828</c:v>
                </c:pt>
                <c:pt idx="37">
                  <c:v>0.724137931034483</c:v>
                </c:pt>
                <c:pt idx="38">
                  <c:v>0.362068965517242</c:v>
                </c:pt>
                <c:pt idx="39">
                  <c:v>0.572413793103448</c:v>
                </c:pt>
                <c:pt idx="40">
                  <c:v>0.610344827586207</c:v>
                </c:pt>
                <c:pt idx="41">
                  <c:v>0.872413793103448</c:v>
                </c:pt>
                <c:pt idx="42">
                  <c:v>0.972413793103448</c:v>
                </c:pt>
                <c:pt idx="43">
                  <c:v>0.803448275862069</c:v>
                </c:pt>
                <c:pt idx="44">
                  <c:v>0.0620689655172414</c:v>
                </c:pt>
                <c:pt idx="45">
                  <c:v>0.126086956521739</c:v>
                </c:pt>
                <c:pt idx="46">
                  <c:v>-0.0239130434782609</c:v>
                </c:pt>
                <c:pt idx="47">
                  <c:v>0.228260869565217</c:v>
                </c:pt>
                <c:pt idx="48">
                  <c:v>0.058695652173913</c:v>
                </c:pt>
                <c:pt idx="49">
                  <c:v>0.497826086956522</c:v>
                </c:pt>
                <c:pt idx="50">
                  <c:v>0.421739130434782</c:v>
                </c:pt>
                <c:pt idx="51">
                  <c:v>0.273913043478261</c:v>
                </c:pt>
                <c:pt idx="52">
                  <c:v>0.465217391304348</c:v>
                </c:pt>
                <c:pt idx="53">
                  <c:v>0.134782608695652</c:v>
                </c:pt>
                <c:pt idx="54">
                  <c:v>0.397826086956522</c:v>
                </c:pt>
                <c:pt idx="55">
                  <c:v>0.671739130434783</c:v>
                </c:pt>
                <c:pt idx="56">
                  <c:v>0.502173913043478</c:v>
                </c:pt>
                <c:pt idx="57">
                  <c:v>0.828260869565217</c:v>
                </c:pt>
                <c:pt idx="58">
                  <c:v>0.658695652173913</c:v>
                </c:pt>
                <c:pt idx="59">
                  <c:v>0.271739130434783</c:v>
                </c:pt>
                <c:pt idx="60">
                  <c:v>0.141860465116279</c:v>
                </c:pt>
                <c:pt idx="61">
                  <c:v>0.0302325581395349</c:v>
                </c:pt>
                <c:pt idx="62">
                  <c:v>0.190697674418605</c:v>
                </c:pt>
                <c:pt idx="63">
                  <c:v>0.111627906976744</c:v>
                </c:pt>
                <c:pt idx="64">
                  <c:v>0.330232558139535</c:v>
                </c:pt>
                <c:pt idx="65">
                  <c:v>0.362790697674419</c:v>
                </c:pt>
                <c:pt idx="66">
                  <c:v>0.206976744186046</c:v>
                </c:pt>
                <c:pt idx="67">
                  <c:v>0.344186046511628</c:v>
                </c:pt>
                <c:pt idx="68">
                  <c:v>-0.027906976744186</c:v>
                </c:pt>
                <c:pt idx="69">
                  <c:v>0.132558139534884</c:v>
                </c:pt>
                <c:pt idx="70">
                  <c:v>0.369767441860465</c:v>
                </c:pt>
                <c:pt idx="71">
                  <c:v>0.367441860465116</c:v>
                </c:pt>
                <c:pt idx="72">
                  <c:v>0.602325581395349</c:v>
                </c:pt>
                <c:pt idx="73">
                  <c:v>0.46046511627907</c:v>
                </c:pt>
                <c:pt idx="74">
                  <c:v>0.0</c:v>
                </c:pt>
                <c:pt idx="75">
                  <c:v>0.128888888888889</c:v>
                </c:pt>
                <c:pt idx="76">
                  <c:v>0.0133333333333333</c:v>
                </c:pt>
                <c:pt idx="77">
                  <c:v>0.262222222222222</c:v>
                </c:pt>
                <c:pt idx="78">
                  <c:v>0.122222222222222</c:v>
                </c:pt>
                <c:pt idx="79">
                  <c:v>0.482222222222222</c:v>
                </c:pt>
                <c:pt idx="80">
                  <c:v>0.342222222222222</c:v>
                </c:pt>
                <c:pt idx="81">
                  <c:v>0.275555555555555</c:v>
                </c:pt>
                <c:pt idx="82">
                  <c:v>0.72</c:v>
                </c:pt>
                <c:pt idx="83">
                  <c:v>0.493333333333333</c:v>
                </c:pt>
                <c:pt idx="84">
                  <c:v>0.624444444444445</c:v>
                </c:pt>
                <c:pt idx="85">
                  <c:v>0.933333333333334</c:v>
                </c:pt>
                <c:pt idx="86">
                  <c:v>0.74</c:v>
                </c:pt>
                <c:pt idx="87">
                  <c:v>1.04</c:v>
                </c:pt>
                <c:pt idx="88">
                  <c:v>1.04</c:v>
                </c:pt>
                <c:pt idx="89">
                  <c:v>0.486666666666666</c:v>
                </c:pt>
                <c:pt idx="90">
                  <c:v>0.0707317073170732</c:v>
                </c:pt>
                <c:pt idx="91">
                  <c:v>-0.00975609756097561</c:v>
                </c:pt>
                <c:pt idx="92">
                  <c:v>0.15609756097561</c:v>
                </c:pt>
                <c:pt idx="93">
                  <c:v>0.109756097560976</c:v>
                </c:pt>
                <c:pt idx="94">
                  <c:v>0.592682926829268</c:v>
                </c:pt>
                <c:pt idx="95">
                  <c:v>0.3</c:v>
                </c:pt>
                <c:pt idx="96">
                  <c:v>0.226829268292683</c:v>
                </c:pt>
                <c:pt idx="97">
                  <c:v>0.773170731707316</c:v>
                </c:pt>
                <c:pt idx="98">
                  <c:v>0.465853658536585</c:v>
                </c:pt>
                <c:pt idx="99">
                  <c:v>0.680487804878049</c:v>
                </c:pt>
                <c:pt idx="100">
                  <c:v>1.021951219512195</c:v>
                </c:pt>
                <c:pt idx="101">
                  <c:v>0.753658536585366</c:v>
                </c:pt>
                <c:pt idx="102">
                  <c:v>1.1</c:v>
                </c:pt>
                <c:pt idx="103">
                  <c:v>1.063414634146342</c:v>
                </c:pt>
                <c:pt idx="104">
                  <c:v>0.519512195121951</c:v>
                </c:pt>
                <c:pt idx="105">
                  <c:v>0.0622222222222223</c:v>
                </c:pt>
                <c:pt idx="106">
                  <c:v>0.0822222222222222</c:v>
                </c:pt>
                <c:pt idx="107">
                  <c:v>0.213333333333333</c:v>
                </c:pt>
                <c:pt idx="108">
                  <c:v>0.104444444444444</c:v>
                </c:pt>
                <c:pt idx="109">
                  <c:v>0.304444444444444</c:v>
                </c:pt>
                <c:pt idx="110">
                  <c:v>0.291111111111111</c:v>
                </c:pt>
                <c:pt idx="111">
                  <c:v>0.264444444444444</c:v>
                </c:pt>
                <c:pt idx="112">
                  <c:v>0.575555555555556</c:v>
                </c:pt>
                <c:pt idx="113">
                  <c:v>0.135555555555556</c:v>
                </c:pt>
                <c:pt idx="114">
                  <c:v>0.302222222222222</c:v>
                </c:pt>
                <c:pt idx="115">
                  <c:v>0.513333333333333</c:v>
                </c:pt>
                <c:pt idx="116">
                  <c:v>0.548888888888889</c:v>
                </c:pt>
                <c:pt idx="117">
                  <c:v>0.853333333333333</c:v>
                </c:pt>
                <c:pt idx="118">
                  <c:v>0.644444444444444</c:v>
                </c:pt>
                <c:pt idx="119">
                  <c:v>0.0</c:v>
                </c:pt>
                <c:pt idx="120">
                  <c:v>0.125</c:v>
                </c:pt>
                <c:pt idx="121">
                  <c:v>-0.04375</c:v>
                </c:pt>
                <c:pt idx="122">
                  <c:v>0.120833333333333</c:v>
                </c:pt>
                <c:pt idx="123">
                  <c:v>0.104166666666667</c:v>
                </c:pt>
                <c:pt idx="124">
                  <c:v>0.360416666666667</c:v>
                </c:pt>
                <c:pt idx="125">
                  <c:v>0.227083333333333</c:v>
                </c:pt>
                <c:pt idx="126">
                  <c:v>0.14375</c:v>
                </c:pt>
                <c:pt idx="127">
                  <c:v>0.552083333333333</c:v>
                </c:pt>
                <c:pt idx="128">
                  <c:v>0.139583333333333</c:v>
                </c:pt>
                <c:pt idx="129">
                  <c:v>0.48125</c:v>
                </c:pt>
                <c:pt idx="130">
                  <c:v>0.479166666666667</c:v>
                </c:pt>
                <c:pt idx="131">
                  <c:v>0.470833333333333</c:v>
                </c:pt>
                <c:pt idx="132">
                  <c:v>0.722916666666666</c:v>
                </c:pt>
                <c:pt idx="133">
                  <c:v>0.814583333333333</c:v>
                </c:pt>
                <c:pt idx="134">
                  <c:v>0.0</c:v>
                </c:pt>
                <c:pt idx="135">
                  <c:v>0.111627906976744</c:v>
                </c:pt>
                <c:pt idx="136">
                  <c:v>0.0186046511627907</c:v>
                </c:pt>
                <c:pt idx="137">
                  <c:v>0.141860465116279</c:v>
                </c:pt>
                <c:pt idx="138">
                  <c:v>0.0232558139534884</c:v>
                </c:pt>
                <c:pt idx="139">
                  <c:v>0.523255813953489</c:v>
                </c:pt>
                <c:pt idx="140">
                  <c:v>0.297674418604651</c:v>
                </c:pt>
                <c:pt idx="141">
                  <c:v>0.227906976744186</c:v>
                </c:pt>
                <c:pt idx="142">
                  <c:v>0.567441860465116</c:v>
                </c:pt>
                <c:pt idx="143">
                  <c:v>0.158139534883721</c:v>
                </c:pt>
                <c:pt idx="144">
                  <c:v>0.351162790697674</c:v>
                </c:pt>
                <c:pt idx="145">
                  <c:v>0.588372093023256</c:v>
                </c:pt>
                <c:pt idx="146">
                  <c:v>0.5</c:v>
                </c:pt>
                <c:pt idx="147">
                  <c:v>0.72093023255814</c:v>
                </c:pt>
                <c:pt idx="148">
                  <c:v>0.56046511627907</c:v>
                </c:pt>
                <c:pt idx="149">
                  <c:v>0.0</c:v>
                </c:pt>
                <c:pt idx="150">
                  <c:v>0.140476190476191</c:v>
                </c:pt>
                <c:pt idx="151">
                  <c:v>0.0595238095238095</c:v>
                </c:pt>
                <c:pt idx="152">
                  <c:v>0.195238095238095</c:v>
                </c:pt>
                <c:pt idx="153">
                  <c:v>0.080952380952381</c:v>
                </c:pt>
                <c:pt idx="154">
                  <c:v>0.471428571428572</c:v>
                </c:pt>
                <c:pt idx="155">
                  <c:v>0.340476190476191</c:v>
                </c:pt>
                <c:pt idx="156">
                  <c:v>0.233333333333333</c:v>
                </c:pt>
                <c:pt idx="157">
                  <c:v>0.616666666666667</c:v>
                </c:pt>
                <c:pt idx="158">
                  <c:v>0.295238095238095</c:v>
                </c:pt>
                <c:pt idx="159">
                  <c:v>0.407142857142857</c:v>
                </c:pt>
                <c:pt idx="160">
                  <c:v>0.607142857142857</c:v>
                </c:pt>
                <c:pt idx="161">
                  <c:v>0.554761904761905</c:v>
                </c:pt>
                <c:pt idx="162">
                  <c:v>0.807142857142857</c:v>
                </c:pt>
                <c:pt idx="163">
                  <c:v>0.707142857142857</c:v>
                </c:pt>
                <c:pt idx="164">
                  <c:v>-0.0404761904761905</c:v>
                </c:pt>
                <c:pt idx="165">
                  <c:v>0.123809523809524</c:v>
                </c:pt>
                <c:pt idx="166">
                  <c:v>0.00238095238095238</c:v>
                </c:pt>
                <c:pt idx="167">
                  <c:v>0.164285714285714</c:v>
                </c:pt>
                <c:pt idx="168">
                  <c:v>0.0523809523809524</c:v>
                </c:pt>
                <c:pt idx="169">
                  <c:v>0.45</c:v>
                </c:pt>
                <c:pt idx="170">
                  <c:v>0.335714285714286</c:v>
                </c:pt>
                <c:pt idx="171">
                  <c:v>0.233333333333333</c:v>
                </c:pt>
                <c:pt idx="172">
                  <c:v>0.535714285714286</c:v>
                </c:pt>
                <c:pt idx="173">
                  <c:v>0.104761904761905</c:v>
                </c:pt>
                <c:pt idx="174">
                  <c:v>0.29047619047619</c:v>
                </c:pt>
                <c:pt idx="175">
                  <c:v>0.411904761904762</c:v>
                </c:pt>
                <c:pt idx="176">
                  <c:v>0.578571428571429</c:v>
                </c:pt>
                <c:pt idx="177">
                  <c:v>0.657142857142857</c:v>
                </c:pt>
                <c:pt idx="178">
                  <c:v>0.547619047619047</c:v>
                </c:pt>
                <c:pt idx="179">
                  <c:v>0.2</c:v>
                </c:pt>
                <c:pt idx="180">
                  <c:v>0.139130434782609</c:v>
                </c:pt>
                <c:pt idx="181">
                  <c:v>0.0847826086956522</c:v>
                </c:pt>
                <c:pt idx="182">
                  <c:v>0.254347826086956</c:v>
                </c:pt>
                <c:pt idx="183">
                  <c:v>0.123913043478261</c:v>
                </c:pt>
                <c:pt idx="184">
                  <c:v>0.419565217391304</c:v>
                </c:pt>
                <c:pt idx="185">
                  <c:v>0.334782608695652</c:v>
                </c:pt>
                <c:pt idx="186">
                  <c:v>0.291304347826087</c:v>
                </c:pt>
                <c:pt idx="187">
                  <c:v>0.602173913043478</c:v>
                </c:pt>
                <c:pt idx="188">
                  <c:v>0.106521739130435</c:v>
                </c:pt>
                <c:pt idx="189">
                  <c:v>0.310869565217391</c:v>
                </c:pt>
                <c:pt idx="190">
                  <c:v>1.5</c:v>
                </c:pt>
                <c:pt idx="191">
                  <c:v>0.528260869565217</c:v>
                </c:pt>
                <c:pt idx="192">
                  <c:v>0.728260869565217</c:v>
                </c:pt>
                <c:pt idx="193">
                  <c:v>0.706521739130435</c:v>
                </c:pt>
                <c:pt idx="194">
                  <c:v>0.1</c:v>
                </c:pt>
                <c:pt idx="195">
                  <c:v>0.184444444444445</c:v>
                </c:pt>
                <c:pt idx="196">
                  <c:v>0.0244444444444444</c:v>
                </c:pt>
                <c:pt idx="197">
                  <c:v>0.144444444444444</c:v>
                </c:pt>
                <c:pt idx="198">
                  <c:v>0.0377777777777778</c:v>
                </c:pt>
                <c:pt idx="199">
                  <c:v>0.122222222222222</c:v>
                </c:pt>
                <c:pt idx="200">
                  <c:v>0.284444444444444</c:v>
                </c:pt>
                <c:pt idx="201">
                  <c:v>0.24</c:v>
                </c:pt>
                <c:pt idx="202">
                  <c:v>0.573333333333334</c:v>
                </c:pt>
                <c:pt idx="203">
                  <c:v>0.108888888888889</c:v>
                </c:pt>
                <c:pt idx="204">
                  <c:v>0.273333333333333</c:v>
                </c:pt>
                <c:pt idx="205">
                  <c:v>0.48</c:v>
                </c:pt>
                <c:pt idx="206">
                  <c:v>0.497777777777778</c:v>
                </c:pt>
                <c:pt idx="207">
                  <c:v>0.844444444444444</c:v>
                </c:pt>
                <c:pt idx="208">
                  <c:v>0.553333333333334</c:v>
                </c:pt>
                <c:pt idx="209">
                  <c:v>0.2</c:v>
                </c:pt>
                <c:pt idx="210">
                  <c:v>0.268181818181818</c:v>
                </c:pt>
                <c:pt idx="211">
                  <c:v>0.0863636363636364</c:v>
                </c:pt>
                <c:pt idx="212">
                  <c:v>0.309090909090909</c:v>
                </c:pt>
                <c:pt idx="213">
                  <c:v>0.0818181818181818</c:v>
                </c:pt>
                <c:pt idx="214">
                  <c:v>0.390909090909091</c:v>
                </c:pt>
                <c:pt idx="215">
                  <c:v>0.334090909090909</c:v>
                </c:pt>
                <c:pt idx="216">
                  <c:v>0.286363636363636</c:v>
                </c:pt>
                <c:pt idx="217">
                  <c:v>0.513636363636364</c:v>
                </c:pt>
                <c:pt idx="218">
                  <c:v>0.184090909090909</c:v>
                </c:pt>
                <c:pt idx="219">
                  <c:v>0.386363636363636</c:v>
                </c:pt>
                <c:pt idx="220">
                  <c:v>0.397727272727273</c:v>
                </c:pt>
                <c:pt idx="221">
                  <c:v>0.486363636363637</c:v>
                </c:pt>
                <c:pt idx="222">
                  <c:v>0.786363636363636</c:v>
                </c:pt>
                <c:pt idx="223">
                  <c:v>0.672727272727273</c:v>
                </c:pt>
                <c:pt idx="224">
                  <c:v>0.0431818181818182</c:v>
                </c:pt>
                <c:pt idx="225">
                  <c:v>0.188636363636364</c:v>
                </c:pt>
                <c:pt idx="226">
                  <c:v>0.238636363636364</c:v>
                </c:pt>
                <c:pt idx="227">
                  <c:v>0.247727272727273</c:v>
                </c:pt>
                <c:pt idx="228">
                  <c:v>0.0977272727272727</c:v>
                </c:pt>
                <c:pt idx="229">
                  <c:v>0.445454545454545</c:v>
                </c:pt>
                <c:pt idx="230">
                  <c:v>0.365909090909091</c:v>
                </c:pt>
                <c:pt idx="231">
                  <c:v>0.329545454545455</c:v>
                </c:pt>
                <c:pt idx="232">
                  <c:v>0.531818181818182</c:v>
                </c:pt>
                <c:pt idx="233">
                  <c:v>0.134090909090909</c:v>
                </c:pt>
                <c:pt idx="234">
                  <c:v>0.340909090909091</c:v>
                </c:pt>
                <c:pt idx="235">
                  <c:v>0.711363636363636</c:v>
                </c:pt>
                <c:pt idx="236">
                  <c:v>0.479545454545454</c:v>
                </c:pt>
                <c:pt idx="237">
                  <c:v>0.804545454545455</c:v>
                </c:pt>
                <c:pt idx="238">
                  <c:v>0.697727272727273</c:v>
                </c:pt>
                <c:pt idx="239">
                  <c:v>0.0954545454545455</c:v>
                </c:pt>
                <c:pt idx="240">
                  <c:v>0.254054054054054</c:v>
                </c:pt>
                <c:pt idx="241">
                  <c:v>0.0702702702702703</c:v>
                </c:pt>
                <c:pt idx="242">
                  <c:v>0.302702702702703</c:v>
                </c:pt>
                <c:pt idx="243">
                  <c:v>0.072972972972973</c:v>
                </c:pt>
                <c:pt idx="244">
                  <c:v>0.386486486486487</c:v>
                </c:pt>
                <c:pt idx="245">
                  <c:v>0.324324324324324</c:v>
                </c:pt>
                <c:pt idx="246">
                  <c:v>0.232432432432433</c:v>
                </c:pt>
                <c:pt idx="247">
                  <c:v>0.67027027027027</c:v>
                </c:pt>
                <c:pt idx="248">
                  <c:v>0.221621621621622</c:v>
                </c:pt>
                <c:pt idx="249">
                  <c:v>0.340540540540541</c:v>
                </c:pt>
                <c:pt idx="250">
                  <c:v>0.432432432432432</c:v>
                </c:pt>
                <c:pt idx="251">
                  <c:v>0.489189189189189</c:v>
                </c:pt>
                <c:pt idx="252">
                  <c:v>0.767567567567567</c:v>
                </c:pt>
                <c:pt idx="253">
                  <c:v>0.586486486486487</c:v>
                </c:pt>
                <c:pt idx="254">
                  <c:v>0.0459459459459459</c:v>
                </c:pt>
                <c:pt idx="255">
                  <c:v>0.197674418604651</c:v>
                </c:pt>
                <c:pt idx="256">
                  <c:v>0.12093023255814</c:v>
                </c:pt>
                <c:pt idx="257">
                  <c:v>0.244186046511628</c:v>
                </c:pt>
                <c:pt idx="258">
                  <c:v>0.0813953488372093</c:v>
                </c:pt>
                <c:pt idx="259">
                  <c:v>0.525581395348837</c:v>
                </c:pt>
                <c:pt idx="260">
                  <c:v>0.358139534883721</c:v>
                </c:pt>
                <c:pt idx="261">
                  <c:v>0.309302325581395</c:v>
                </c:pt>
                <c:pt idx="262">
                  <c:v>0.581395348837209</c:v>
                </c:pt>
                <c:pt idx="263">
                  <c:v>0.172093023255814</c:v>
                </c:pt>
                <c:pt idx="264">
                  <c:v>0.325581395348837</c:v>
                </c:pt>
                <c:pt idx="265">
                  <c:v>0.46046511627907</c:v>
                </c:pt>
                <c:pt idx="266">
                  <c:v>0.541860465116279</c:v>
                </c:pt>
                <c:pt idx="267">
                  <c:v>0.802325581395349</c:v>
                </c:pt>
                <c:pt idx="268">
                  <c:v>0.616279069767442</c:v>
                </c:pt>
                <c:pt idx="269">
                  <c:v>-0.0767441860465116</c:v>
                </c:pt>
                <c:pt idx="270">
                  <c:v>0.197674418604651</c:v>
                </c:pt>
                <c:pt idx="271">
                  <c:v>0.12093023255814</c:v>
                </c:pt>
                <c:pt idx="272">
                  <c:v>0.244186046511628</c:v>
                </c:pt>
                <c:pt idx="273">
                  <c:v>0.0813953488372093</c:v>
                </c:pt>
                <c:pt idx="274">
                  <c:v>0.525581395348837</c:v>
                </c:pt>
                <c:pt idx="275">
                  <c:v>0.358139534883721</c:v>
                </c:pt>
                <c:pt idx="276">
                  <c:v>0.309302325581395</c:v>
                </c:pt>
                <c:pt idx="277">
                  <c:v>0.581395348837209</c:v>
                </c:pt>
                <c:pt idx="278">
                  <c:v>0.172093023255814</c:v>
                </c:pt>
                <c:pt idx="279">
                  <c:v>0.325581395348837</c:v>
                </c:pt>
                <c:pt idx="280">
                  <c:v>0.46046511627907</c:v>
                </c:pt>
                <c:pt idx="281">
                  <c:v>0.541860465116279</c:v>
                </c:pt>
                <c:pt idx="282">
                  <c:v>0.802325581395349</c:v>
                </c:pt>
                <c:pt idx="283">
                  <c:v>0.616279069767442</c:v>
                </c:pt>
                <c:pt idx="284">
                  <c:v>-0.0767441860465116</c:v>
                </c:pt>
                <c:pt idx="285">
                  <c:v>0.261363636363636</c:v>
                </c:pt>
                <c:pt idx="286">
                  <c:v>0.090909090909091</c:v>
                </c:pt>
                <c:pt idx="287">
                  <c:v>0.243181818181818</c:v>
                </c:pt>
                <c:pt idx="288">
                  <c:v>0.0727272727272727</c:v>
                </c:pt>
                <c:pt idx="289">
                  <c:v>0.243181818181818</c:v>
                </c:pt>
                <c:pt idx="290">
                  <c:v>0.356818181818182</c:v>
                </c:pt>
                <c:pt idx="291">
                  <c:v>0.270454545454545</c:v>
                </c:pt>
                <c:pt idx="292">
                  <c:v>0.625</c:v>
                </c:pt>
                <c:pt idx="293">
                  <c:v>0.152272727272727</c:v>
                </c:pt>
                <c:pt idx="294">
                  <c:v>0.338636363636364</c:v>
                </c:pt>
                <c:pt idx="295">
                  <c:v>0.536363636363636</c:v>
                </c:pt>
                <c:pt idx="296">
                  <c:v>0.515909090909091</c:v>
                </c:pt>
                <c:pt idx="297">
                  <c:v>0.838636363636364</c:v>
                </c:pt>
                <c:pt idx="298">
                  <c:v>0.627272727272727</c:v>
                </c:pt>
                <c:pt idx="299">
                  <c:v>0.127272727272727</c:v>
                </c:pt>
                <c:pt idx="300">
                  <c:v>0.195454545454545</c:v>
                </c:pt>
                <c:pt idx="301">
                  <c:v>0.122727272727273</c:v>
                </c:pt>
                <c:pt idx="302">
                  <c:v>0.313636363636363</c:v>
                </c:pt>
                <c:pt idx="303">
                  <c:v>0.211363636363636</c:v>
                </c:pt>
                <c:pt idx="304">
                  <c:v>0.445454545454545</c:v>
                </c:pt>
                <c:pt idx="305">
                  <c:v>0.397727272727273</c:v>
                </c:pt>
                <c:pt idx="306">
                  <c:v>0.325</c:v>
                </c:pt>
                <c:pt idx="307">
                  <c:v>0.590909090909091</c:v>
                </c:pt>
                <c:pt idx="308">
                  <c:v>0.206818181818182</c:v>
                </c:pt>
                <c:pt idx="309">
                  <c:v>0.436363636363636</c:v>
                </c:pt>
                <c:pt idx="310">
                  <c:v>0.518181818181818</c:v>
                </c:pt>
                <c:pt idx="311">
                  <c:v>0.463636363636364</c:v>
                </c:pt>
                <c:pt idx="312">
                  <c:v>0.759090909090909</c:v>
                </c:pt>
                <c:pt idx="313">
                  <c:v>0.577272727272727</c:v>
                </c:pt>
                <c:pt idx="314">
                  <c:v>0.0727272727272727</c:v>
                </c:pt>
                <c:pt idx="315">
                  <c:v>0.277272727272727</c:v>
                </c:pt>
                <c:pt idx="316">
                  <c:v>0.168181818181818</c:v>
                </c:pt>
                <c:pt idx="317">
                  <c:v>0.25</c:v>
                </c:pt>
                <c:pt idx="318">
                  <c:v>0.118181818181818</c:v>
                </c:pt>
                <c:pt idx="319">
                  <c:v>0.443181818181818</c:v>
                </c:pt>
                <c:pt idx="320">
                  <c:v>0.361363636363636</c:v>
                </c:pt>
                <c:pt idx="321">
                  <c:v>0.440909090909091</c:v>
                </c:pt>
                <c:pt idx="322">
                  <c:v>0.631818181818182</c:v>
                </c:pt>
                <c:pt idx="323">
                  <c:v>0.229545454545455</c:v>
                </c:pt>
                <c:pt idx="324">
                  <c:v>0.384090909090909</c:v>
                </c:pt>
                <c:pt idx="325">
                  <c:v>0.809090909090909</c:v>
                </c:pt>
                <c:pt idx="326">
                  <c:v>0.461363636363636</c:v>
                </c:pt>
                <c:pt idx="327">
                  <c:v>0.831818181818182</c:v>
                </c:pt>
                <c:pt idx="328">
                  <c:v>0.772727272727273</c:v>
                </c:pt>
                <c:pt idx="329">
                  <c:v>0.215909090909091</c:v>
                </c:pt>
                <c:pt idx="330">
                  <c:v>0.115</c:v>
                </c:pt>
                <c:pt idx="331">
                  <c:v>0.115</c:v>
                </c:pt>
                <c:pt idx="332">
                  <c:v>0.0975000000000001</c:v>
                </c:pt>
                <c:pt idx="333">
                  <c:v>-0.005</c:v>
                </c:pt>
                <c:pt idx="334">
                  <c:v>0.33</c:v>
                </c:pt>
                <c:pt idx="335">
                  <c:v>0.21</c:v>
                </c:pt>
                <c:pt idx="336">
                  <c:v>0.1725</c:v>
                </c:pt>
                <c:pt idx="337">
                  <c:v>0.5075</c:v>
                </c:pt>
                <c:pt idx="338">
                  <c:v>0.065</c:v>
                </c:pt>
                <c:pt idx="339">
                  <c:v>0.185</c:v>
                </c:pt>
                <c:pt idx="340">
                  <c:v>0.33</c:v>
                </c:pt>
                <c:pt idx="341">
                  <c:v>0.38</c:v>
                </c:pt>
                <c:pt idx="342">
                  <c:v>0.6225</c:v>
                </c:pt>
                <c:pt idx="343">
                  <c:v>0.5525</c:v>
                </c:pt>
                <c:pt idx="344">
                  <c:v>-0.1325</c:v>
                </c:pt>
                <c:pt idx="345">
                  <c:v>0.2225</c:v>
                </c:pt>
                <c:pt idx="346">
                  <c:v>0.15</c:v>
                </c:pt>
                <c:pt idx="347">
                  <c:v>0.36</c:v>
                </c:pt>
                <c:pt idx="348">
                  <c:v>0.085</c:v>
                </c:pt>
                <c:pt idx="349">
                  <c:v>0.4225</c:v>
                </c:pt>
                <c:pt idx="350">
                  <c:v>0.3375</c:v>
                </c:pt>
                <c:pt idx="351">
                  <c:v>0.285</c:v>
                </c:pt>
                <c:pt idx="352">
                  <c:v>0.6075</c:v>
                </c:pt>
                <c:pt idx="353">
                  <c:v>0.18</c:v>
                </c:pt>
                <c:pt idx="354">
                  <c:v>0.3075</c:v>
                </c:pt>
                <c:pt idx="355">
                  <c:v>0.43</c:v>
                </c:pt>
                <c:pt idx="356">
                  <c:v>0.4825</c:v>
                </c:pt>
                <c:pt idx="357">
                  <c:v>0.735</c:v>
                </c:pt>
                <c:pt idx="358">
                  <c:v>0.5775</c:v>
                </c:pt>
                <c:pt idx="359">
                  <c:v>-0.055</c:v>
                </c:pt>
                <c:pt idx="360">
                  <c:v>0.27</c:v>
                </c:pt>
                <c:pt idx="361">
                  <c:v>0.1825</c:v>
                </c:pt>
                <c:pt idx="362">
                  <c:v>0.2525</c:v>
                </c:pt>
                <c:pt idx="363">
                  <c:v>0.1125</c:v>
                </c:pt>
                <c:pt idx="364">
                  <c:v>0.445</c:v>
                </c:pt>
                <c:pt idx="365">
                  <c:v>0.405</c:v>
                </c:pt>
                <c:pt idx="366">
                  <c:v>0.3525</c:v>
                </c:pt>
                <c:pt idx="367">
                  <c:v>0.6</c:v>
                </c:pt>
                <c:pt idx="368">
                  <c:v>0.245</c:v>
                </c:pt>
                <c:pt idx="369">
                  <c:v>0.3975</c:v>
                </c:pt>
                <c:pt idx="370">
                  <c:v>0.51</c:v>
                </c:pt>
                <c:pt idx="371">
                  <c:v>0.5375</c:v>
                </c:pt>
                <c:pt idx="372">
                  <c:v>0.805</c:v>
                </c:pt>
                <c:pt idx="373">
                  <c:v>0.64</c:v>
                </c:pt>
                <c:pt idx="374">
                  <c:v>-0.0375</c:v>
                </c:pt>
                <c:pt idx="375">
                  <c:v>0.245</c:v>
                </c:pt>
                <c:pt idx="376">
                  <c:v>0.2075</c:v>
                </c:pt>
                <c:pt idx="377">
                  <c:v>0.3</c:v>
                </c:pt>
                <c:pt idx="378">
                  <c:v>0.135</c:v>
                </c:pt>
                <c:pt idx="379">
                  <c:v>0.455</c:v>
                </c:pt>
                <c:pt idx="380">
                  <c:v>0.405</c:v>
                </c:pt>
                <c:pt idx="381">
                  <c:v>0.3675</c:v>
                </c:pt>
                <c:pt idx="382">
                  <c:v>0.5375</c:v>
                </c:pt>
                <c:pt idx="383">
                  <c:v>0.25</c:v>
                </c:pt>
                <c:pt idx="384">
                  <c:v>0.3625</c:v>
                </c:pt>
                <c:pt idx="385">
                  <c:v>0.46</c:v>
                </c:pt>
                <c:pt idx="386">
                  <c:v>0.4975</c:v>
                </c:pt>
                <c:pt idx="387">
                  <c:v>0.71</c:v>
                </c:pt>
                <c:pt idx="388">
                  <c:v>0.65</c:v>
                </c:pt>
                <c:pt idx="389">
                  <c:v>-0.0275</c:v>
                </c:pt>
                <c:pt idx="390">
                  <c:v>0.185</c:v>
                </c:pt>
                <c:pt idx="391">
                  <c:v>0.0925</c:v>
                </c:pt>
                <c:pt idx="392">
                  <c:v>0.2025</c:v>
                </c:pt>
                <c:pt idx="393">
                  <c:v>0.025</c:v>
                </c:pt>
                <c:pt idx="394">
                  <c:v>0.21</c:v>
                </c:pt>
                <c:pt idx="395">
                  <c:v>0.3175</c:v>
                </c:pt>
                <c:pt idx="396">
                  <c:v>0.2675</c:v>
                </c:pt>
                <c:pt idx="397">
                  <c:v>0.63</c:v>
                </c:pt>
                <c:pt idx="398">
                  <c:v>0.1125</c:v>
                </c:pt>
                <c:pt idx="399">
                  <c:v>0.1925</c:v>
                </c:pt>
                <c:pt idx="400">
                  <c:v>0.55</c:v>
                </c:pt>
                <c:pt idx="401">
                  <c:v>0.595</c:v>
                </c:pt>
                <c:pt idx="402">
                  <c:v>0.7175</c:v>
                </c:pt>
                <c:pt idx="403">
                  <c:v>0.5925</c:v>
                </c:pt>
                <c:pt idx="404">
                  <c:v>-0.115</c:v>
                </c:pt>
                <c:pt idx="405">
                  <c:v>-0.02</c:v>
                </c:pt>
                <c:pt idx="406">
                  <c:v>-0.0800000000000001</c:v>
                </c:pt>
                <c:pt idx="407">
                  <c:v>0.1025</c:v>
                </c:pt>
                <c:pt idx="408">
                  <c:v>-0.0475</c:v>
                </c:pt>
                <c:pt idx="409">
                  <c:v>0.275</c:v>
                </c:pt>
                <c:pt idx="410">
                  <c:v>0.195</c:v>
                </c:pt>
                <c:pt idx="411">
                  <c:v>0.1675</c:v>
                </c:pt>
                <c:pt idx="412">
                  <c:v>0.585</c:v>
                </c:pt>
                <c:pt idx="413">
                  <c:v>0.17</c:v>
                </c:pt>
                <c:pt idx="414">
                  <c:v>0.3825</c:v>
                </c:pt>
                <c:pt idx="415">
                  <c:v>0.5925</c:v>
                </c:pt>
                <c:pt idx="416">
                  <c:v>0.53</c:v>
                </c:pt>
                <c:pt idx="417">
                  <c:v>0.785</c:v>
                </c:pt>
                <c:pt idx="418">
                  <c:v>0.715</c:v>
                </c:pt>
                <c:pt idx="419">
                  <c:v>0.0775</c:v>
                </c:pt>
                <c:pt idx="420">
                  <c:v>-0.0725</c:v>
                </c:pt>
                <c:pt idx="421">
                  <c:v>-0.0875</c:v>
                </c:pt>
                <c:pt idx="422">
                  <c:v>0.29</c:v>
                </c:pt>
                <c:pt idx="423">
                  <c:v>0.045</c:v>
                </c:pt>
                <c:pt idx="424">
                  <c:v>0.5125</c:v>
                </c:pt>
                <c:pt idx="425">
                  <c:v>0.2675</c:v>
                </c:pt>
                <c:pt idx="426">
                  <c:v>0.185</c:v>
                </c:pt>
                <c:pt idx="427">
                  <c:v>0.5325</c:v>
                </c:pt>
                <c:pt idx="428">
                  <c:v>0.2075</c:v>
                </c:pt>
                <c:pt idx="429">
                  <c:v>0.435</c:v>
                </c:pt>
                <c:pt idx="430">
                  <c:v>0.45</c:v>
                </c:pt>
                <c:pt idx="431">
                  <c:v>0.62</c:v>
                </c:pt>
                <c:pt idx="432">
                  <c:v>0.865</c:v>
                </c:pt>
                <c:pt idx="433">
                  <c:v>0.6675</c:v>
                </c:pt>
                <c:pt idx="434">
                  <c:v>-0.0175</c:v>
                </c:pt>
                <c:pt idx="435">
                  <c:v>0.07</c:v>
                </c:pt>
                <c:pt idx="436">
                  <c:v>-0.0825</c:v>
                </c:pt>
                <c:pt idx="437">
                  <c:v>0.085</c:v>
                </c:pt>
                <c:pt idx="438">
                  <c:v>-0.0275</c:v>
                </c:pt>
                <c:pt idx="439">
                  <c:v>0.36</c:v>
                </c:pt>
                <c:pt idx="440">
                  <c:v>0.2575</c:v>
                </c:pt>
                <c:pt idx="441">
                  <c:v>0.175</c:v>
                </c:pt>
                <c:pt idx="442">
                  <c:v>0.445</c:v>
                </c:pt>
                <c:pt idx="443">
                  <c:v>-0.0125</c:v>
                </c:pt>
                <c:pt idx="444">
                  <c:v>0.07</c:v>
                </c:pt>
                <c:pt idx="445">
                  <c:v>0.29</c:v>
                </c:pt>
                <c:pt idx="446">
                  <c:v>0.2975</c:v>
                </c:pt>
                <c:pt idx="447">
                  <c:v>0.475</c:v>
                </c:pt>
                <c:pt idx="448">
                  <c:v>0.3375</c:v>
                </c:pt>
                <c:pt idx="449">
                  <c:v>-0.365</c:v>
                </c:pt>
                <c:pt idx="450">
                  <c:v>0.05</c:v>
                </c:pt>
                <c:pt idx="451">
                  <c:v>0.0</c:v>
                </c:pt>
                <c:pt idx="452">
                  <c:v>0.12</c:v>
                </c:pt>
                <c:pt idx="453">
                  <c:v>0.02</c:v>
                </c:pt>
                <c:pt idx="454">
                  <c:v>0.285</c:v>
                </c:pt>
                <c:pt idx="455">
                  <c:v>0.26</c:v>
                </c:pt>
                <c:pt idx="456">
                  <c:v>0.25</c:v>
                </c:pt>
                <c:pt idx="457">
                  <c:v>0.07</c:v>
                </c:pt>
                <c:pt idx="458">
                  <c:v>-0.3375</c:v>
                </c:pt>
                <c:pt idx="459">
                  <c:v>-0.1525</c:v>
                </c:pt>
                <c:pt idx="460">
                  <c:v>0.285</c:v>
                </c:pt>
                <c:pt idx="461">
                  <c:v>0.065</c:v>
                </c:pt>
                <c:pt idx="462">
                  <c:v>0.415</c:v>
                </c:pt>
                <c:pt idx="463">
                  <c:v>0.1275</c:v>
                </c:pt>
                <c:pt idx="464">
                  <c:v>-0.3475</c:v>
                </c:pt>
                <c:pt idx="465">
                  <c:v>0.125</c:v>
                </c:pt>
                <c:pt idx="466">
                  <c:v>0.0125</c:v>
                </c:pt>
                <c:pt idx="467">
                  <c:v>0.1825</c:v>
                </c:pt>
                <c:pt idx="468">
                  <c:v>0.14</c:v>
                </c:pt>
                <c:pt idx="469">
                  <c:v>0.4225</c:v>
                </c:pt>
                <c:pt idx="470">
                  <c:v>0.345</c:v>
                </c:pt>
                <c:pt idx="471">
                  <c:v>0.4025</c:v>
                </c:pt>
                <c:pt idx="472">
                  <c:v>0.8825</c:v>
                </c:pt>
                <c:pt idx="473">
                  <c:v>0.255</c:v>
                </c:pt>
                <c:pt idx="474">
                  <c:v>0.777499999999999</c:v>
                </c:pt>
                <c:pt idx="475">
                  <c:v>1.1125</c:v>
                </c:pt>
                <c:pt idx="476">
                  <c:v>0.87</c:v>
                </c:pt>
                <c:pt idx="477">
                  <c:v>1.155</c:v>
                </c:pt>
                <c:pt idx="478">
                  <c:v>1.265</c:v>
                </c:pt>
                <c:pt idx="479">
                  <c:v>0.705</c:v>
                </c:pt>
                <c:pt idx="480">
                  <c:v>0.17</c:v>
                </c:pt>
                <c:pt idx="481">
                  <c:v>0.0475</c:v>
                </c:pt>
                <c:pt idx="482">
                  <c:v>0.2325</c:v>
                </c:pt>
                <c:pt idx="483">
                  <c:v>0.1525</c:v>
                </c:pt>
                <c:pt idx="484">
                  <c:v>0.5025</c:v>
                </c:pt>
                <c:pt idx="485">
                  <c:v>0.375</c:v>
                </c:pt>
                <c:pt idx="486">
                  <c:v>0.2475</c:v>
                </c:pt>
                <c:pt idx="487">
                  <c:v>0.635</c:v>
                </c:pt>
                <c:pt idx="488">
                  <c:v>0.17</c:v>
                </c:pt>
                <c:pt idx="489">
                  <c:v>0.35</c:v>
                </c:pt>
                <c:pt idx="490">
                  <c:v>0.495</c:v>
                </c:pt>
                <c:pt idx="491">
                  <c:v>0.5825</c:v>
                </c:pt>
                <c:pt idx="492">
                  <c:v>0.815</c:v>
                </c:pt>
                <c:pt idx="493">
                  <c:v>0.78</c:v>
                </c:pt>
                <c:pt idx="494">
                  <c:v>-0.1075</c:v>
                </c:pt>
                <c:pt idx="495">
                  <c:v>0.22</c:v>
                </c:pt>
                <c:pt idx="496">
                  <c:v>0.12</c:v>
                </c:pt>
                <c:pt idx="497">
                  <c:v>0.275</c:v>
                </c:pt>
                <c:pt idx="498">
                  <c:v>0.1025</c:v>
                </c:pt>
                <c:pt idx="499">
                  <c:v>0.47</c:v>
                </c:pt>
                <c:pt idx="500">
                  <c:v>0.42</c:v>
                </c:pt>
                <c:pt idx="501">
                  <c:v>0.31</c:v>
                </c:pt>
                <c:pt idx="502">
                  <c:v>0.7075</c:v>
                </c:pt>
                <c:pt idx="503">
                  <c:v>0.3775</c:v>
                </c:pt>
                <c:pt idx="504">
                  <c:v>0.6</c:v>
                </c:pt>
                <c:pt idx="505">
                  <c:v>0.94</c:v>
                </c:pt>
                <c:pt idx="506">
                  <c:v>0.8875</c:v>
                </c:pt>
                <c:pt idx="507">
                  <c:v>1.075</c:v>
                </c:pt>
                <c:pt idx="508">
                  <c:v>0.945</c:v>
                </c:pt>
                <c:pt idx="509">
                  <c:v>0.4925</c:v>
                </c:pt>
                <c:pt idx="510">
                  <c:v>0.155</c:v>
                </c:pt>
                <c:pt idx="511">
                  <c:v>0.0625</c:v>
                </c:pt>
                <c:pt idx="512">
                  <c:v>0.185</c:v>
                </c:pt>
                <c:pt idx="513">
                  <c:v>0.065</c:v>
                </c:pt>
                <c:pt idx="514">
                  <c:v>0.475</c:v>
                </c:pt>
                <c:pt idx="515">
                  <c:v>0.3775</c:v>
                </c:pt>
                <c:pt idx="516">
                  <c:v>0.2975</c:v>
                </c:pt>
                <c:pt idx="517">
                  <c:v>0.2375</c:v>
                </c:pt>
                <c:pt idx="518">
                  <c:v>-0.18</c:v>
                </c:pt>
                <c:pt idx="519">
                  <c:v>0.0275</c:v>
                </c:pt>
                <c:pt idx="520">
                  <c:v>0.4525</c:v>
                </c:pt>
                <c:pt idx="521">
                  <c:v>0.2975</c:v>
                </c:pt>
                <c:pt idx="522">
                  <c:v>0.64</c:v>
                </c:pt>
                <c:pt idx="523">
                  <c:v>0.2925</c:v>
                </c:pt>
                <c:pt idx="524">
                  <c:v>-0.1275</c:v>
                </c:pt>
                <c:pt idx="525">
                  <c:v>0.0475</c:v>
                </c:pt>
                <c:pt idx="526">
                  <c:v>-0.0575</c:v>
                </c:pt>
                <c:pt idx="527">
                  <c:v>0.13</c:v>
                </c:pt>
                <c:pt idx="528">
                  <c:v>-0.0625</c:v>
                </c:pt>
                <c:pt idx="529">
                  <c:v>0.35</c:v>
                </c:pt>
                <c:pt idx="530">
                  <c:v>0.2275</c:v>
                </c:pt>
                <c:pt idx="531">
                  <c:v>0.1725</c:v>
                </c:pt>
                <c:pt idx="532">
                  <c:v>0.52</c:v>
                </c:pt>
                <c:pt idx="533">
                  <c:v>0.075</c:v>
                </c:pt>
                <c:pt idx="534">
                  <c:v>0.3725</c:v>
                </c:pt>
                <c:pt idx="535">
                  <c:v>0.42</c:v>
                </c:pt>
                <c:pt idx="536">
                  <c:v>0.4475</c:v>
                </c:pt>
                <c:pt idx="537">
                  <c:v>0.645</c:v>
                </c:pt>
                <c:pt idx="538">
                  <c:v>0.5</c:v>
                </c:pt>
                <c:pt idx="539">
                  <c:v>-0.1075</c:v>
                </c:pt>
                <c:pt idx="540">
                  <c:v>0.165</c:v>
                </c:pt>
                <c:pt idx="541">
                  <c:v>0.0525</c:v>
                </c:pt>
                <c:pt idx="542">
                  <c:v>0.275</c:v>
                </c:pt>
                <c:pt idx="543">
                  <c:v>0.025</c:v>
                </c:pt>
                <c:pt idx="544">
                  <c:v>0.4275</c:v>
                </c:pt>
                <c:pt idx="545">
                  <c:v>0.3475</c:v>
                </c:pt>
                <c:pt idx="546">
                  <c:v>0.28</c:v>
                </c:pt>
                <c:pt idx="547">
                  <c:v>0.6475</c:v>
                </c:pt>
                <c:pt idx="548">
                  <c:v>0.135</c:v>
                </c:pt>
                <c:pt idx="549">
                  <c:v>0.3725</c:v>
                </c:pt>
                <c:pt idx="550">
                  <c:v>0.57</c:v>
                </c:pt>
                <c:pt idx="551">
                  <c:v>0.535</c:v>
                </c:pt>
                <c:pt idx="552">
                  <c:v>0.8125</c:v>
                </c:pt>
                <c:pt idx="553">
                  <c:v>0.685</c:v>
                </c:pt>
                <c:pt idx="554">
                  <c:v>-0.005</c:v>
                </c:pt>
                <c:pt idx="555">
                  <c:v>0.085</c:v>
                </c:pt>
                <c:pt idx="556">
                  <c:v>-0.0025</c:v>
                </c:pt>
                <c:pt idx="557">
                  <c:v>0.18</c:v>
                </c:pt>
                <c:pt idx="558">
                  <c:v>0.095</c:v>
                </c:pt>
                <c:pt idx="559">
                  <c:v>0.4125</c:v>
                </c:pt>
                <c:pt idx="560">
                  <c:v>0.3</c:v>
                </c:pt>
                <c:pt idx="561">
                  <c:v>0.1425</c:v>
                </c:pt>
                <c:pt idx="562">
                  <c:v>0.5025</c:v>
                </c:pt>
                <c:pt idx="563">
                  <c:v>0.24</c:v>
                </c:pt>
                <c:pt idx="564">
                  <c:v>0.385</c:v>
                </c:pt>
                <c:pt idx="565">
                  <c:v>0.63</c:v>
                </c:pt>
                <c:pt idx="566">
                  <c:v>0.4975</c:v>
                </c:pt>
                <c:pt idx="567">
                  <c:v>0.8375</c:v>
                </c:pt>
                <c:pt idx="568">
                  <c:v>0.7025</c:v>
                </c:pt>
                <c:pt idx="569">
                  <c:v>0.2625</c:v>
                </c:pt>
                <c:pt idx="570">
                  <c:v>0.1875</c:v>
                </c:pt>
                <c:pt idx="571">
                  <c:v>1.595</c:v>
                </c:pt>
                <c:pt idx="572">
                  <c:v>0.295</c:v>
                </c:pt>
                <c:pt idx="573">
                  <c:v>0.165</c:v>
                </c:pt>
                <c:pt idx="574">
                  <c:v>0.5425</c:v>
                </c:pt>
                <c:pt idx="575">
                  <c:v>0.4275</c:v>
                </c:pt>
                <c:pt idx="576">
                  <c:v>0.285</c:v>
                </c:pt>
                <c:pt idx="577">
                  <c:v>0.7725</c:v>
                </c:pt>
                <c:pt idx="578">
                  <c:v>0.4625</c:v>
                </c:pt>
                <c:pt idx="579">
                  <c:v>0.665</c:v>
                </c:pt>
                <c:pt idx="580">
                  <c:v>0.94</c:v>
                </c:pt>
                <c:pt idx="581">
                  <c:v>0.772499999999999</c:v>
                </c:pt>
                <c:pt idx="582">
                  <c:v>1.0925</c:v>
                </c:pt>
                <c:pt idx="583">
                  <c:v>1.005</c:v>
                </c:pt>
                <c:pt idx="584">
                  <c:v>0.435</c:v>
                </c:pt>
                <c:pt idx="585">
                  <c:v>0.21</c:v>
                </c:pt>
                <c:pt idx="586">
                  <c:v>0.0825</c:v>
                </c:pt>
                <c:pt idx="587">
                  <c:v>0.265</c:v>
                </c:pt>
                <c:pt idx="588">
                  <c:v>0.1575</c:v>
                </c:pt>
                <c:pt idx="589">
                  <c:v>0.5675</c:v>
                </c:pt>
                <c:pt idx="590">
                  <c:v>0.355</c:v>
                </c:pt>
                <c:pt idx="591">
                  <c:v>0.3175</c:v>
                </c:pt>
                <c:pt idx="592">
                  <c:v>0.725</c:v>
                </c:pt>
                <c:pt idx="593">
                  <c:v>0.315</c:v>
                </c:pt>
                <c:pt idx="594">
                  <c:v>0.54</c:v>
                </c:pt>
                <c:pt idx="595">
                  <c:v>0.7875</c:v>
                </c:pt>
                <c:pt idx="596">
                  <c:v>0.725</c:v>
                </c:pt>
                <c:pt idx="597">
                  <c:v>1.0425</c:v>
                </c:pt>
                <c:pt idx="598">
                  <c:v>0.8475</c:v>
                </c:pt>
                <c:pt idx="599">
                  <c:v>0.295</c:v>
                </c:pt>
                <c:pt idx="600">
                  <c:v>0.24</c:v>
                </c:pt>
                <c:pt idx="601">
                  <c:v>0.085</c:v>
                </c:pt>
                <c:pt idx="602">
                  <c:v>0.11</c:v>
                </c:pt>
                <c:pt idx="603">
                  <c:v>0.095</c:v>
                </c:pt>
                <c:pt idx="604">
                  <c:v>0.4775</c:v>
                </c:pt>
                <c:pt idx="605">
                  <c:v>0.3625</c:v>
                </c:pt>
                <c:pt idx="606">
                  <c:v>0.255</c:v>
                </c:pt>
                <c:pt idx="607">
                  <c:v>0.5975</c:v>
                </c:pt>
                <c:pt idx="608">
                  <c:v>0.2025</c:v>
                </c:pt>
                <c:pt idx="609">
                  <c:v>0.38</c:v>
                </c:pt>
                <c:pt idx="610">
                  <c:v>0.5375</c:v>
                </c:pt>
                <c:pt idx="611">
                  <c:v>0.73</c:v>
                </c:pt>
                <c:pt idx="612">
                  <c:v>0.8025</c:v>
                </c:pt>
                <c:pt idx="613">
                  <c:v>0.65</c:v>
                </c:pt>
                <c:pt idx="614">
                  <c:v>0.035</c:v>
                </c:pt>
                <c:pt idx="615">
                  <c:v>0.2125</c:v>
                </c:pt>
                <c:pt idx="616">
                  <c:v>0.1425</c:v>
                </c:pt>
                <c:pt idx="617">
                  <c:v>0.2325</c:v>
                </c:pt>
                <c:pt idx="618">
                  <c:v>0.075</c:v>
                </c:pt>
                <c:pt idx="619">
                  <c:v>0.425</c:v>
                </c:pt>
                <c:pt idx="620">
                  <c:v>0.395</c:v>
                </c:pt>
                <c:pt idx="621">
                  <c:v>0.3425</c:v>
                </c:pt>
                <c:pt idx="622">
                  <c:v>0.6625</c:v>
                </c:pt>
                <c:pt idx="623">
                  <c:v>0.22</c:v>
                </c:pt>
                <c:pt idx="624">
                  <c:v>0.44</c:v>
                </c:pt>
                <c:pt idx="625">
                  <c:v>0.7275</c:v>
                </c:pt>
                <c:pt idx="626">
                  <c:v>0.6425</c:v>
                </c:pt>
                <c:pt idx="627">
                  <c:v>0.915</c:v>
                </c:pt>
                <c:pt idx="628">
                  <c:v>0.79</c:v>
                </c:pt>
                <c:pt idx="629">
                  <c:v>0.145</c:v>
                </c:pt>
                <c:pt idx="630">
                  <c:v>0.165</c:v>
                </c:pt>
                <c:pt idx="631">
                  <c:v>0.1</c:v>
                </c:pt>
                <c:pt idx="632">
                  <c:v>0.25</c:v>
                </c:pt>
                <c:pt idx="633">
                  <c:v>0.09</c:v>
                </c:pt>
                <c:pt idx="634">
                  <c:v>0.4575</c:v>
                </c:pt>
                <c:pt idx="635">
                  <c:v>0.36</c:v>
                </c:pt>
                <c:pt idx="636">
                  <c:v>0.315</c:v>
                </c:pt>
                <c:pt idx="637">
                  <c:v>0.6925</c:v>
                </c:pt>
                <c:pt idx="638">
                  <c:v>0.335</c:v>
                </c:pt>
                <c:pt idx="639">
                  <c:v>0.5025</c:v>
                </c:pt>
                <c:pt idx="640">
                  <c:v>0.9225</c:v>
                </c:pt>
                <c:pt idx="641">
                  <c:v>0.655</c:v>
                </c:pt>
                <c:pt idx="642">
                  <c:v>0.995</c:v>
                </c:pt>
                <c:pt idx="643">
                  <c:v>1.195</c:v>
                </c:pt>
                <c:pt idx="644">
                  <c:v>0.4575</c:v>
                </c:pt>
                <c:pt idx="645">
                  <c:v>0.3025</c:v>
                </c:pt>
                <c:pt idx="646">
                  <c:v>0.235</c:v>
                </c:pt>
                <c:pt idx="647">
                  <c:v>0.4425</c:v>
                </c:pt>
                <c:pt idx="648">
                  <c:v>0.03</c:v>
                </c:pt>
                <c:pt idx="649">
                  <c:v>0.28</c:v>
                </c:pt>
                <c:pt idx="650">
                  <c:v>0.17</c:v>
                </c:pt>
                <c:pt idx="651">
                  <c:v>0.1125</c:v>
                </c:pt>
                <c:pt idx="652">
                  <c:v>0.2975</c:v>
                </c:pt>
                <c:pt idx="653">
                  <c:v>-0.1075</c:v>
                </c:pt>
                <c:pt idx="654">
                  <c:v>0.145</c:v>
                </c:pt>
                <c:pt idx="655">
                  <c:v>0.3325</c:v>
                </c:pt>
                <c:pt idx="656">
                  <c:v>0.2275</c:v>
                </c:pt>
                <c:pt idx="657">
                  <c:v>0.49</c:v>
                </c:pt>
                <c:pt idx="658">
                  <c:v>0.41</c:v>
                </c:pt>
                <c:pt idx="659">
                  <c:v>-0.1875</c:v>
                </c:pt>
                <c:pt idx="660">
                  <c:v>0.1675</c:v>
                </c:pt>
                <c:pt idx="661">
                  <c:v>0.1575</c:v>
                </c:pt>
                <c:pt idx="662">
                  <c:v>0.22</c:v>
                </c:pt>
                <c:pt idx="663">
                  <c:v>0.12</c:v>
                </c:pt>
                <c:pt idx="664">
                  <c:v>0.4325</c:v>
                </c:pt>
                <c:pt idx="665">
                  <c:v>0.3625</c:v>
                </c:pt>
                <c:pt idx="666">
                  <c:v>0.27</c:v>
                </c:pt>
                <c:pt idx="667">
                  <c:v>0.64</c:v>
                </c:pt>
                <c:pt idx="668">
                  <c:v>0.24</c:v>
                </c:pt>
                <c:pt idx="669">
                  <c:v>0.44</c:v>
                </c:pt>
                <c:pt idx="670">
                  <c:v>0.5625</c:v>
                </c:pt>
                <c:pt idx="671">
                  <c:v>0.555</c:v>
                </c:pt>
                <c:pt idx="672">
                  <c:v>0.805</c:v>
                </c:pt>
                <c:pt idx="673">
                  <c:v>0.68</c:v>
                </c:pt>
                <c:pt idx="674">
                  <c:v>0.1</c:v>
                </c:pt>
                <c:pt idx="675">
                  <c:v>0.24</c:v>
                </c:pt>
                <c:pt idx="676">
                  <c:v>0.15</c:v>
                </c:pt>
                <c:pt idx="677">
                  <c:v>0.2925</c:v>
                </c:pt>
                <c:pt idx="678">
                  <c:v>0.1</c:v>
                </c:pt>
                <c:pt idx="679">
                  <c:v>0.5325</c:v>
                </c:pt>
                <c:pt idx="680">
                  <c:v>0.4</c:v>
                </c:pt>
                <c:pt idx="681">
                  <c:v>0.3325</c:v>
                </c:pt>
                <c:pt idx="682">
                  <c:v>0.7025</c:v>
                </c:pt>
                <c:pt idx="683">
                  <c:v>0.2975</c:v>
                </c:pt>
                <c:pt idx="684">
                  <c:v>0.565</c:v>
                </c:pt>
                <c:pt idx="685">
                  <c:v>0.87</c:v>
                </c:pt>
                <c:pt idx="686">
                  <c:v>0.63</c:v>
                </c:pt>
                <c:pt idx="687">
                  <c:v>1.025</c:v>
                </c:pt>
                <c:pt idx="688">
                  <c:v>0.9025</c:v>
                </c:pt>
                <c:pt idx="689">
                  <c:v>0.32</c:v>
                </c:pt>
                <c:pt idx="690">
                  <c:v>0.3325</c:v>
                </c:pt>
                <c:pt idx="691">
                  <c:v>0.2175</c:v>
                </c:pt>
                <c:pt idx="692">
                  <c:v>0.4675</c:v>
                </c:pt>
                <c:pt idx="693">
                  <c:v>0.2025</c:v>
                </c:pt>
                <c:pt idx="694">
                  <c:v>0.615</c:v>
                </c:pt>
                <c:pt idx="695">
                  <c:v>0.5675</c:v>
                </c:pt>
                <c:pt idx="696">
                  <c:v>0.375</c:v>
                </c:pt>
                <c:pt idx="697">
                  <c:v>0.635</c:v>
                </c:pt>
                <c:pt idx="698">
                  <c:v>0.3275</c:v>
                </c:pt>
                <c:pt idx="699">
                  <c:v>0.6</c:v>
                </c:pt>
                <c:pt idx="700">
                  <c:v>0.5725</c:v>
                </c:pt>
                <c:pt idx="701">
                  <c:v>0.68</c:v>
                </c:pt>
                <c:pt idx="702">
                  <c:v>0.915</c:v>
                </c:pt>
                <c:pt idx="703">
                  <c:v>0.815</c:v>
                </c:pt>
                <c:pt idx="704">
                  <c:v>0.1475</c:v>
                </c:pt>
                <c:pt idx="705">
                  <c:v>0.265</c:v>
                </c:pt>
                <c:pt idx="706">
                  <c:v>0.1625</c:v>
                </c:pt>
                <c:pt idx="707">
                  <c:v>0.375</c:v>
                </c:pt>
                <c:pt idx="708">
                  <c:v>0.145</c:v>
                </c:pt>
                <c:pt idx="709">
                  <c:v>0.5125</c:v>
                </c:pt>
                <c:pt idx="710">
                  <c:v>0.4075</c:v>
                </c:pt>
                <c:pt idx="711">
                  <c:v>0.3275</c:v>
                </c:pt>
                <c:pt idx="712">
                  <c:v>0.67</c:v>
                </c:pt>
                <c:pt idx="713">
                  <c:v>0.34</c:v>
                </c:pt>
                <c:pt idx="714">
                  <c:v>0.58</c:v>
                </c:pt>
                <c:pt idx="715">
                  <c:v>0.8725</c:v>
                </c:pt>
                <c:pt idx="716">
                  <c:v>0.5975</c:v>
                </c:pt>
                <c:pt idx="717">
                  <c:v>1.025</c:v>
                </c:pt>
                <c:pt idx="718">
                  <c:v>0.935</c:v>
                </c:pt>
                <c:pt idx="719">
                  <c:v>0.37</c:v>
                </c:pt>
                <c:pt idx="720">
                  <c:v>0.2475</c:v>
                </c:pt>
                <c:pt idx="721">
                  <c:v>0.1125</c:v>
                </c:pt>
                <c:pt idx="722">
                  <c:v>0.37</c:v>
                </c:pt>
                <c:pt idx="723">
                  <c:v>0.1475</c:v>
                </c:pt>
                <c:pt idx="724">
                  <c:v>0.4825</c:v>
                </c:pt>
                <c:pt idx="725">
                  <c:v>0.42</c:v>
                </c:pt>
                <c:pt idx="726">
                  <c:v>0.33</c:v>
                </c:pt>
                <c:pt idx="727">
                  <c:v>0.6075</c:v>
                </c:pt>
                <c:pt idx="728">
                  <c:v>0.35</c:v>
                </c:pt>
                <c:pt idx="729">
                  <c:v>0.515</c:v>
                </c:pt>
                <c:pt idx="730">
                  <c:v>0.885</c:v>
                </c:pt>
                <c:pt idx="731">
                  <c:v>0.57</c:v>
                </c:pt>
                <c:pt idx="732">
                  <c:v>0.9825</c:v>
                </c:pt>
                <c:pt idx="733">
                  <c:v>0.93</c:v>
                </c:pt>
                <c:pt idx="734">
                  <c:v>0.3825</c:v>
                </c:pt>
                <c:pt idx="735">
                  <c:v>0.14</c:v>
                </c:pt>
                <c:pt idx="736">
                  <c:v>0.1725</c:v>
                </c:pt>
                <c:pt idx="737">
                  <c:v>0.3375</c:v>
                </c:pt>
                <c:pt idx="738">
                  <c:v>0.1575</c:v>
                </c:pt>
                <c:pt idx="739">
                  <c:v>0.45</c:v>
                </c:pt>
                <c:pt idx="740">
                  <c:v>0.35</c:v>
                </c:pt>
                <c:pt idx="741">
                  <c:v>0.3625</c:v>
                </c:pt>
                <c:pt idx="742">
                  <c:v>0.54</c:v>
                </c:pt>
                <c:pt idx="743">
                  <c:v>0.22</c:v>
                </c:pt>
                <c:pt idx="744">
                  <c:v>0.295</c:v>
                </c:pt>
                <c:pt idx="745">
                  <c:v>0.4625</c:v>
                </c:pt>
                <c:pt idx="746">
                  <c:v>0.46</c:v>
                </c:pt>
                <c:pt idx="747">
                  <c:v>0.73</c:v>
                </c:pt>
                <c:pt idx="748">
                  <c:v>0.63</c:v>
                </c:pt>
                <c:pt idx="749">
                  <c:v>-0.0525</c:v>
                </c:pt>
                <c:pt idx="750">
                  <c:v>0.3</c:v>
                </c:pt>
                <c:pt idx="751">
                  <c:v>0.2225</c:v>
                </c:pt>
                <c:pt idx="752">
                  <c:v>0.3475</c:v>
                </c:pt>
                <c:pt idx="753">
                  <c:v>0.2125</c:v>
                </c:pt>
                <c:pt idx="754">
                  <c:v>0.53</c:v>
                </c:pt>
                <c:pt idx="755">
                  <c:v>0.475</c:v>
                </c:pt>
                <c:pt idx="756">
                  <c:v>0.3575</c:v>
                </c:pt>
                <c:pt idx="757">
                  <c:v>0.6</c:v>
                </c:pt>
                <c:pt idx="758">
                  <c:v>0.285</c:v>
                </c:pt>
                <c:pt idx="759">
                  <c:v>0.425</c:v>
                </c:pt>
                <c:pt idx="760">
                  <c:v>0.5725</c:v>
                </c:pt>
                <c:pt idx="761">
                  <c:v>0.5725</c:v>
                </c:pt>
                <c:pt idx="762">
                  <c:v>0.74</c:v>
                </c:pt>
                <c:pt idx="763">
                  <c:v>0.63</c:v>
                </c:pt>
                <c:pt idx="764">
                  <c:v>0.0175</c:v>
                </c:pt>
                <c:pt idx="765">
                  <c:v>0.3425</c:v>
                </c:pt>
                <c:pt idx="766">
                  <c:v>0.16</c:v>
                </c:pt>
                <c:pt idx="767">
                  <c:v>0.28</c:v>
                </c:pt>
                <c:pt idx="768">
                  <c:v>0.1525</c:v>
                </c:pt>
                <c:pt idx="769">
                  <c:v>0.4125</c:v>
                </c:pt>
                <c:pt idx="770">
                  <c:v>0.205</c:v>
                </c:pt>
                <c:pt idx="771">
                  <c:v>0.35</c:v>
                </c:pt>
                <c:pt idx="772">
                  <c:v>0.695</c:v>
                </c:pt>
                <c:pt idx="773">
                  <c:v>0.145</c:v>
                </c:pt>
                <c:pt idx="774">
                  <c:v>0.56</c:v>
                </c:pt>
                <c:pt idx="775">
                  <c:v>0.7675</c:v>
                </c:pt>
                <c:pt idx="776">
                  <c:v>0.67</c:v>
                </c:pt>
                <c:pt idx="777">
                  <c:v>0.95</c:v>
                </c:pt>
                <c:pt idx="778">
                  <c:v>0.8575</c:v>
                </c:pt>
                <c:pt idx="779">
                  <c:v>0.32</c:v>
                </c:pt>
                <c:pt idx="780">
                  <c:v>0.275</c:v>
                </c:pt>
                <c:pt idx="781">
                  <c:v>0.1275</c:v>
                </c:pt>
                <c:pt idx="782">
                  <c:v>0.3425</c:v>
                </c:pt>
                <c:pt idx="783">
                  <c:v>0.1775</c:v>
                </c:pt>
                <c:pt idx="784">
                  <c:v>0.4425</c:v>
                </c:pt>
                <c:pt idx="785">
                  <c:v>0.355</c:v>
                </c:pt>
                <c:pt idx="786">
                  <c:v>0.25</c:v>
                </c:pt>
                <c:pt idx="787">
                  <c:v>0.5475</c:v>
                </c:pt>
                <c:pt idx="788">
                  <c:v>0.2625</c:v>
                </c:pt>
                <c:pt idx="789">
                  <c:v>0.335</c:v>
                </c:pt>
                <c:pt idx="790">
                  <c:v>0.2925</c:v>
                </c:pt>
                <c:pt idx="791">
                  <c:v>0.435</c:v>
                </c:pt>
                <c:pt idx="792">
                  <c:v>0.6475</c:v>
                </c:pt>
                <c:pt idx="793">
                  <c:v>0.515</c:v>
                </c:pt>
                <c:pt idx="794">
                  <c:v>0.0</c:v>
                </c:pt>
                <c:pt idx="795">
                  <c:v>0.2675</c:v>
                </c:pt>
                <c:pt idx="796">
                  <c:v>0.2475</c:v>
                </c:pt>
                <c:pt idx="797">
                  <c:v>0.1625</c:v>
                </c:pt>
                <c:pt idx="798">
                  <c:v>0.1</c:v>
                </c:pt>
                <c:pt idx="799">
                  <c:v>0.54</c:v>
                </c:pt>
                <c:pt idx="800">
                  <c:v>0.4</c:v>
                </c:pt>
                <c:pt idx="801">
                  <c:v>0.3825</c:v>
                </c:pt>
                <c:pt idx="802">
                  <c:v>0.6675</c:v>
                </c:pt>
                <c:pt idx="803">
                  <c:v>0.33</c:v>
                </c:pt>
                <c:pt idx="804">
                  <c:v>0.9375</c:v>
                </c:pt>
                <c:pt idx="805">
                  <c:v>0.49</c:v>
                </c:pt>
                <c:pt idx="806">
                  <c:v>0.57</c:v>
                </c:pt>
                <c:pt idx="807">
                  <c:v>0.805</c:v>
                </c:pt>
                <c:pt idx="808">
                  <c:v>0.66</c:v>
                </c:pt>
                <c:pt idx="809">
                  <c:v>0.095</c:v>
                </c:pt>
                <c:pt idx="810">
                  <c:v>0.225</c:v>
                </c:pt>
                <c:pt idx="811">
                  <c:v>0.1525</c:v>
                </c:pt>
                <c:pt idx="812">
                  <c:v>0.2875</c:v>
                </c:pt>
                <c:pt idx="813">
                  <c:v>0.3175</c:v>
                </c:pt>
                <c:pt idx="814">
                  <c:v>0.3425</c:v>
                </c:pt>
                <c:pt idx="815">
                  <c:v>0.3825</c:v>
                </c:pt>
                <c:pt idx="816">
                  <c:v>0.3</c:v>
                </c:pt>
                <c:pt idx="817">
                  <c:v>0.6775</c:v>
                </c:pt>
                <c:pt idx="818">
                  <c:v>0.32</c:v>
                </c:pt>
                <c:pt idx="819">
                  <c:v>0.5175</c:v>
                </c:pt>
                <c:pt idx="820">
                  <c:v>0.6375</c:v>
                </c:pt>
                <c:pt idx="821">
                  <c:v>0.4625</c:v>
                </c:pt>
                <c:pt idx="822">
                  <c:v>0.9225</c:v>
                </c:pt>
                <c:pt idx="823">
                  <c:v>0.7425</c:v>
                </c:pt>
                <c:pt idx="824">
                  <c:v>0.17</c:v>
                </c:pt>
                <c:pt idx="825">
                  <c:v>0.245</c:v>
                </c:pt>
                <c:pt idx="826">
                  <c:v>0.15</c:v>
                </c:pt>
                <c:pt idx="827">
                  <c:v>0.2675</c:v>
                </c:pt>
                <c:pt idx="828">
                  <c:v>0.115</c:v>
                </c:pt>
                <c:pt idx="829">
                  <c:v>0.41</c:v>
                </c:pt>
                <c:pt idx="830">
                  <c:v>0.4275</c:v>
                </c:pt>
                <c:pt idx="831">
                  <c:v>0.3225</c:v>
                </c:pt>
                <c:pt idx="832">
                  <c:v>0.5325</c:v>
                </c:pt>
                <c:pt idx="833">
                  <c:v>0.165</c:v>
                </c:pt>
                <c:pt idx="834">
                  <c:v>0.305</c:v>
                </c:pt>
                <c:pt idx="835">
                  <c:v>0.3625</c:v>
                </c:pt>
                <c:pt idx="836">
                  <c:v>0.3925</c:v>
                </c:pt>
                <c:pt idx="837">
                  <c:v>0.6925</c:v>
                </c:pt>
                <c:pt idx="838">
                  <c:v>0.5775</c:v>
                </c:pt>
                <c:pt idx="839">
                  <c:v>-0.09</c:v>
                </c:pt>
                <c:pt idx="840">
                  <c:v>-0.0875</c:v>
                </c:pt>
                <c:pt idx="841">
                  <c:v>-0.155</c:v>
                </c:pt>
                <c:pt idx="842">
                  <c:v>0.51</c:v>
                </c:pt>
                <c:pt idx="843">
                  <c:v>0.035</c:v>
                </c:pt>
                <c:pt idx="844">
                  <c:v>0.63</c:v>
                </c:pt>
                <c:pt idx="845">
                  <c:v>0.47</c:v>
                </c:pt>
                <c:pt idx="846">
                  <c:v>0.2475</c:v>
                </c:pt>
                <c:pt idx="847">
                  <c:v>0.2875</c:v>
                </c:pt>
                <c:pt idx="848">
                  <c:v>0.21</c:v>
                </c:pt>
                <c:pt idx="849">
                  <c:v>0.6825</c:v>
                </c:pt>
                <c:pt idx="850">
                  <c:v>0.2175</c:v>
                </c:pt>
                <c:pt idx="851">
                  <c:v>0.6425</c:v>
                </c:pt>
                <c:pt idx="852">
                  <c:v>0.82</c:v>
                </c:pt>
                <c:pt idx="853">
                  <c:v>0.6575</c:v>
                </c:pt>
                <c:pt idx="854">
                  <c:v>-0.0525</c:v>
                </c:pt>
                <c:pt idx="855">
                  <c:v>0.025</c:v>
                </c:pt>
                <c:pt idx="856">
                  <c:v>-0.02</c:v>
                </c:pt>
                <c:pt idx="857">
                  <c:v>0.235</c:v>
                </c:pt>
                <c:pt idx="858">
                  <c:v>0.0575</c:v>
                </c:pt>
                <c:pt idx="859">
                  <c:v>0.3675</c:v>
                </c:pt>
                <c:pt idx="860">
                  <c:v>0.255</c:v>
                </c:pt>
                <c:pt idx="861">
                  <c:v>0.175</c:v>
                </c:pt>
                <c:pt idx="862">
                  <c:v>0.6375</c:v>
                </c:pt>
                <c:pt idx="863">
                  <c:v>0.2425</c:v>
                </c:pt>
                <c:pt idx="864">
                  <c:v>0.5025</c:v>
                </c:pt>
                <c:pt idx="865">
                  <c:v>0.84</c:v>
                </c:pt>
                <c:pt idx="866">
                  <c:v>0.75</c:v>
                </c:pt>
                <c:pt idx="867">
                  <c:v>0.9275</c:v>
                </c:pt>
                <c:pt idx="868">
                  <c:v>0.7775</c:v>
                </c:pt>
                <c:pt idx="869">
                  <c:v>0.1475</c:v>
                </c:pt>
                <c:pt idx="870">
                  <c:v>0.09</c:v>
                </c:pt>
                <c:pt idx="871">
                  <c:v>-0.0275</c:v>
                </c:pt>
                <c:pt idx="872">
                  <c:v>0.15</c:v>
                </c:pt>
                <c:pt idx="873">
                  <c:v>0.16</c:v>
                </c:pt>
                <c:pt idx="874">
                  <c:v>0.4425</c:v>
                </c:pt>
                <c:pt idx="875">
                  <c:v>0.325</c:v>
                </c:pt>
                <c:pt idx="876">
                  <c:v>0.2425</c:v>
                </c:pt>
                <c:pt idx="877">
                  <c:v>0.4175</c:v>
                </c:pt>
                <c:pt idx="878">
                  <c:v>0.0775</c:v>
                </c:pt>
                <c:pt idx="879">
                  <c:v>0.245</c:v>
                </c:pt>
                <c:pt idx="880">
                  <c:v>0.535</c:v>
                </c:pt>
                <c:pt idx="881">
                  <c:v>0.495</c:v>
                </c:pt>
                <c:pt idx="882">
                  <c:v>0.735</c:v>
                </c:pt>
                <c:pt idx="883">
                  <c:v>0.61</c:v>
                </c:pt>
                <c:pt idx="884">
                  <c:v>-0.1625</c:v>
                </c:pt>
                <c:pt idx="885">
                  <c:v>0.155</c:v>
                </c:pt>
                <c:pt idx="886">
                  <c:v>0.0875</c:v>
                </c:pt>
                <c:pt idx="887">
                  <c:v>0.22</c:v>
                </c:pt>
                <c:pt idx="888">
                  <c:v>0.1125</c:v>
                </c:pt>
                <c:pt idx="889">
                  <c:v>0.485</c:v>
                </c:pt>
                <c:pt idx="890">
                  <c:v>0.38</c:v>
                </c:pt>
                <c:pt idx="891">
                  <c:v>0.3075</c:v>
                </c:pt>
                <c:pt idx="892">
                  <c:v>0.5125</c:v>
                </c:pt>
                <c:pt idx="893">
                  <c:v>0.1325</c:v>
                </c:pt>
                <c:pt idx="894">
                  <c:v>0.2975</c:v>
                </c:pt>
                <c:pt idx="895">
                  <c:v>0.545</c:v>
                </c:pt>
                <c:pt idx="896">
                  <c:v>0.5475</c:v>
                </c:pt>
                <c:pt idx="897">
                  <c:v>0.74</c:v>
                </c:pt>
                <c:pt idx="898">
                  <c:v>0.6225</c:v>
                </c:pt>
                <c:pt idx="899">
                  <c:v>-0.07</c:v>
                </c:pt>
                <c:pt idx="900">
                  <c:v>0.29</c:v>
                </c:pt>
                <c:pt idx="901">
                  <c:v>0.125</c:v>
                </c:pt>
                <c:pt idx="902">
                  <c:v>0.4975</c:v>
                </c:pt>
                <c:pt idx="903">
                  <c:v>0.39</c:v>
                </c:pt>
                <c:pt idx="904">
                  <c:v>0.38</c:v>
                </c:pt>
                <c:pt idx="905">
                  <c:v>0.1775</c:v>
                </c:pt>
                <c:pt idx="906">
                  <c:v>-0.175</c:v>
                </c:pt>
                <c:pt idx="907">
                  <c:v>-0.0175</c:v>
                </c:pt>
                <c:pt idx="908">
                  <c:v>0.17</c:v>
                </c:pt>
                <c:pt idx="909">
                  <c:v>0.17</c:v>
                </c:pt>
                <c:pt idx="910">
                  <c:v>0.445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973201712"/>
        <c:axId val="-1973199936"/>
      </c:scatterChart>
      <c:valAx>
        <c:axId val="-1973201712"/>
        <c:scaling>
          <c:orientation val="minMax"/>
          <c:max val="861.0"/>
          <c:min val="0.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73199936"/>
        <c:crosses val="autoZero"/>
        <c:crossBetween val="midCat"/>
      </c:valAx>
      <c:valAx>
        <c:axId val="-1973199936"/>
        <c:scaling>
          <c:orientation val="minMax"/>
          <c:max val="2.0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73201712"/>
        <c:crosses val="autoZero"/>
        <c:crossBetween val="midCat"/>
        <c:maj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7030A0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2017-04-25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1263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2630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57582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5516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Std</a:t>
            </a:r>
            <a:r>
              <a:rPr lang="en-US" dirty="0" smtClean="0"/>
              <a:t>(worst): 151nA</a:t>
            </a:r>
          </a:p>
          <a:p>
            <a:r>
              <a:rPr lang="en-US" dirty="0" err="1" smtClean="0"/>
              <a:t>Std</a:t>
            </a:r>
            <a:r>
              <a:rPr lang="en-US" dirty="0" smtClean="0"/>
              <a:t>(10 points moving average): 50nA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Std</a:t>
            </a:r>
            <a:r>
              <a:rPr lang="en-US" dirty="0" smtClean="0"/>
              <a:t>(100 points moving average): 3.6nA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19666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en-GB" noProof="0" smtClean="0"/>
              <a:t>25/04/2017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en-GB" noProof="0" smtClean="0"/>
              <a:t>25/04/2017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en-GB" noProof="0" smtClean="0"/>
              <a:t>25/04/2017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en-GB" noProof="0" smtClean="0"/>
              <a:t>25/04/2017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25/04/2017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caenels.com/products/amc-pico-8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 err="1" smtClean="0"/>
              <a:t>icBLM</a:t>
            </a:r>
            <a:r>
              <a:rPr lang="en-GB" sz="4000" dirty="0" smtClean="0"/>
              <a:t> electronics tests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Clement </a:t>
            </a:r>
            <a:r>
              <a:rPr lang="en-GB" sz="2000" dirty="0" err="1" smtClean="0">
                <a:solidFill>
                  <a:schemeClr val="bg1"/>
                </a:solidFill>
              </a:rPr>
              <a:t>Derrez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Verification Engineer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smtClean="0">
                <a:solidFill>
                  <a:srgbClr val="FFFFFF"/>
                </a:solidFill>
              </a:rPr>
              <a:t>www.europeanspallationsource.se</a:t>
            </a:r>
          </a:p>
          <a:p>
            <a:pPr algn="ctr"/>
            <a:fld id="{656E358F-28A8-D04A-99E6-206C49444CD4}" type="datetime3">
              <a:rPr lang="en-GB" sz="1400" smtClean="0">
                <a:solidFill>
                  <a:srgbClr val="FFFFFF"/>
                </a:solidFill>
              </a:rPr>
              <a:t>25 April, 2017</a:t>
            </a:fld>
            <a:endParaRPr lang="en-GB" sz="1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AMC-PICO8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Preliminary </a:t>
            </a:r>
            <a:r>
              <a:rPr lang="en-US" dirty="0" smtClean="0"/>
              <a:t>results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x-none" sz="2000" dirty="0" smtClean="0">
                    <a:latin typeface="Arial" charset="0"/>
                  </a:rPr>
                  <a:t>Noise levels,</a:t>
                </a:r>
                <a:r>
                  <a:rPr lang="x-none" altLang="x-none" sz="2000" dirty="0" smtClean="0">
                    <a:latin typeface="Arial" charset="0"/>
                  </a:rPr>
                  <a:t> </a:t>
                </a:r>
                <a:r>
                  <a:rPr lang="x-none" altLang="x-none" sz="2000" dirty="0">
                    <a:latin typeface="Arial" charset="0"/>
                  </a:rPr>
                  <a:t>as measured by manufacturer </a:t>
                </a:r>
                <a:r>
                  <a:rPr lang="x-none" altLang="x-none" sz="2000" dirty="0" smtClean="0">
                    <a:latin typeface="Arial" charset="0"/>
                  </a:rPr>
                  <a:t>vs</a:t>
                </a:r>
                <a:r>
                  <a:rPr lang="en-US" altLang="x-none" sz="2000" dirty="0" smtClean="0">
                    <a:latin typeface="Arial" charset="0"/>
                  </a:rPr>
                  <a:t> </a:t>
                </a:r>
                <a:r>
                  <a:rPr lang="x-none" altLang="x-none" sz="2000" dirty="0" smtClean="0">
                    <a:latin typeface="Arial" charset="0"/>
                  </a:rPr>
                  <a:t>measured </a:t>
                </a:r>
                <a:r>
                  <a:rPr lang="x-none" altLang="x-none" sz="2000" dirty="0">
                    <a:latin typeface="Arial" charset="0"/>
                  </a:rPr>
                  <a:t>at ESS</a:t>
                </a:r>
                <a:r>
                  <a:rPr lang="x-none" altLang="x-none" sz="2000" dirty="0" smtClean="0">
                    <a:latin typeface="Arial" charset="0"/>
                  </a:rPr>
                  <a:t>:</a:t>
                </a:r>
                <a:r>
                  <a:rPr lang="en-US" altLang="x-none" sz="2000" dirty="0">
                    <a:latin typeface="Arial" charset="0"/>
                  </a:rPr>
                  <a:t>	</a:t>
                </a:r>
                <a:r>
                  <a:rPr lang="en-US" altLang="x-none" sz="1600" dirty="0" smtClean="0">
                    <a:latin typeface="Arial" charset="0"/>
                  </a:rPr>
                  <a:t>(1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charset="0"/>
                      </a:rPr>
                      <m:t>𝜎</m:t>
                    </m:r>
                  </m:oMath>
                </a14:m>
                <a:r>
                  <a:rPr lang="en-US" altLang="x-none" sz="1600" dirty="0" smtClean="0">
                    <a:latin typeface="Arial" charset="0"/>
                  </a:rPr>
                  <a:t>,10000 points @ 1MSPS)</a:t>
                </a:r>
                <a:endParaRPr lang="en-US" altLang="x-none" sz="1600" dirty="0">
                  <a:latin typeface="Arial" charset="0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x-none" sz="2000" dirty="0" smtClean="0">
                  <a:latin typeface="Arial" charset="0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x-none" sz="2000" dirty="0">
                  <a:latin typeface="Arial" charset="0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x-none" sz="2000" dirty="0" smtClean="0">
                  <a:latin typeface="Arial" charset="0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x-none" sz="2000" dirty="0">
                  <a:latin typeface="Arial" charset="0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x-none" sz="2000" dirty="0" smtClean="0">
                  <a:latin typeface="Arial" charset="0"/>
                </a:endParaRP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x-none" sz="2000" dirty="0" smtClean="0">
                    <a:latin typeface="Arial" charset="0"/>
                  </a:rPr>
                  <a:t>Bandwidth,</a:t>
                </a:r>
                <a:r>
                  <a:rPr lang="x-none" altLang="x-none" sz="2000" dirty="0" smtClean="0">
                    <a:latin typeface="Arial" charset="0"/>
                  </a:rPr>
                  <a:t> </a:t>
                </a:r>
                <a:r>
                  <a:rPr lang="x-none" altLang="x-none" sz="2000" dirty="0">
                    <a:latin typeface="Arial" charset="0"/>
                  </a:rPr>
                  <a:t>as measured by </a:t>
                </a:r>
                <a:r>
                  <a:rPr lang="x-none" altLang="x-none" sz="2000" dirty="0" smtClean="0">
                    <a:latin typeface="Arial" charset="0"/>
                  </a:rPr>
                  <a:t>manufacturer:</a:t>
                </a:r>
                <a:endParaRPr lang="x-none" altLang="x-none" sz="2000" dirty="0">
                  <a:latin typeface="Arial" charset="0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x-none" altLang="x-none" sz="2000" dirty="0">
                  <a:latin typeface="Arial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67" t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10</a:t>
            </a:fld>
            <a:endParaRPr lang="en-GB" noProof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4860160"/>
              </p:ext>
            </p:extLst>
          </p:nvPr>
        </p:nvGraphicFramePr>
        <p:xfrm>
          <a:off x="755576" y="4472569"/>
          <a:ext cx="7415385" cy="11791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71249"/>
                <a:gridCol w="2472068"/>
                <a:gridCol w="2472068"/>
              </a:tblGrid>
              <a:tr h="2358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 </a:t>
                      </a:r>
                      <a:endParaRPr lang="en-US" sz="15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8434" marR="8843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CAENels, 10mA range</a:t>
                      </a:r>
                      <a:endParaRPr lang="en-US" sz="15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8434" marR="8843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CAENels, 500uA range</a:t>
                      </a:r>
                      <a:endParaRPr lang="en-US" sz="15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8434" marR="88434" marT="0" marB="0"/>
                </a:tc>
              </a:tr>
              <a:tr h="2358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Ch 0</a:t>
                      </a:r>
                      <a:endParaRPr lang="en-US" sz="15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8434" marR="8843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301 kHz</a:t>
                      </a:r>
                      <a:endParaRPr lang="en-US" sz="15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8434" marR="8843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300 kHz</a:t>
                      </a:r>
                      <a:endParaRPr lang="en-US" sz="15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8434" marR="88434" marT="0" marB="0"/>
                </a:tc>
              </a:tr>
              <a:tr h="2358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Ch 1</a:t>
                      </a:r>
                      <a:endParaRPr lang="en-US" sz="15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8434" marR="8843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294 kHz</a:t>
                      </a:r>
                      <a:endParaRPr lang="en-US" sz="15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8434" marR="8843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292 kHz</a:t>
                      </a:r>
                      <a:endParaRPr lang="en-US" sz="15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8434" marR="88434" marT="0" marB="0"/>
                </a:tc>
              </a:tr>
              <a:tr h="2358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Ch 2</a:t>
                      </a:r>
                      <a:endParaRPr lang="en-US" sz="15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8434" marR="8843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299 kHz</a:t>
                      </a:r>
                      <a:endParaRPr lang="en-US" sz="15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8434" marR="8843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299 kHz</a:t>
                      </a:r>
                      <a:endParaRPr lang="en-US" sz="15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8434" marR="88434" marT="0" marB="0"/>
                </a:tc>
              </a:tr>
              <a:tr h="2358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Ch 3</a:t>
                      </a:r>
                      <a:endParaRPr lang="en-US" sz="15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8434" marR="8843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303 kHz</a:t>
                      </a:r>
                      <a:endParaRPr lang="en-US" sz="15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8434" marR="8843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391 kHz</a:t>
                      </a:r>
                      <a:endParaRPr lang="en-US" sz="15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8434" marR="88434" marT="0" marB="0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809988"/>
              </p:ext>
            </p:extLst>
          </p:nvPr>
        </p:nvGraphicFramePr>
        <p:xfrm>
          <a:off x="755576" y="2348880"/>
          <a:ext cx="7415384" cy="1080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71248"/>
                <a:gridCol w="2472068"/>
                <a:gridCol w="2472068"/>
              </a:tblGrid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CAENels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ESS </a:t>
                      </a:r>
                      <a:r>
                        <a:rPr lang="en-US" sz="1600" dirty="0" err="1">
                          <a:effectLst/>
                        </a:rPr>
                        <a:t>testbench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 mA range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190 </a:t>
                      </a:r>
                      <a:r>
                        <a:rPr lang="en-US" sz="1600" dirty="0" err="1">
                          <a:effectLst/>
                        </a:rPr>
                        <a:t>nA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195 nA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500uA range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 </a:t>
                      </a:r>
                      <a:r>
                        <a:rPr lang="en-US" sz="1600" dirty="0" err="1">
                          <a:effectLst/>
                        </a:rPr>
                        <a:t>nA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 </a:t>
                      </a:r>
                      <a:r>
                        <a:rPr lang="en-US" sz="1600" dirty="0" err="1">
                          <a:effectLst/>
                        </a:rPr>
                        <a:t>nA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434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prstClr val="white"/>
                </a:solidFill>
              </a:rPr>
              <a:t>AMC-PICO8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Preliminary </a:t>
            </a:r>
            <a:r>
              <a:rPr lang="en-US" dirty="0"/>
              <a:t>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11</a:t>
            </a:fld>
            <a:endParaRPr lang="en-GB" noProof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" y="2132856"/>
            <a:ext cx="5030688" cy="3773016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692" y="2156157"/>
            <a:ext cx="4968552" cy="37264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1700808"/>
            <a:ext cx="3826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Shortest pulse: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53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prstClr val="white"/>
                </a:solidFill>
              </a:rPr>
              <a:t>AMC-PICO8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Preliminary </a:t>
            </a:r>
            <a:r>
              <a:rPr lang="en-US" dirty="0"/>
              <a:t>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12</a:t>
            </a:fld>
            <a:endParaRPr lang="en-GB" noProof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816" y="2366839"/>
            <a:ext cx="4972800" cy="3729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1700808"/>
            <a:ext cx="3826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Longest pulse:</a:t>
            </a:r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568" y="2366839"/>
            <a:ext cx="4972800" cy="37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21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prstClr val="white"/>
                </a:solidFill>
              </a:rPr>
              <a:t>AMC-PICO8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Preliminary </a:t>
            </a:r>
            <a:r>
              <a:rPr lang="en-US" dirty="0"/>
              <a:t>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13</a:t>
            </a:fld>
            <a:endParaRPr lang="en-GB" noProof="0"/>
          </a:p>
        </p:txBody>
      </p:sp>
      <p:sp>
        <p:nvSpPr>
          <p:cNvPr id="7" name="TextBox 6"/>
          <p:cNvSpPr txBox="1"/>
          <p:nvPr/>
        </p:nvSpPr>
        <p:spPr>
          <a:xfrm>
            <a:off x="457200" y="1700808"/>
            <a:ext cx="6923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80 </a:t>
            </a:r>
            <a:r>
              <a:rPr lang="en-US" dirty="0" err="1" smtClean="0"/>
              <a:t>uA</a:t>
            </a:r>
            <a:r>
              <a:rPr lang="en-US" dirty="0" smtClean="0"/>
              <a:t> pulse amplitude: 1W/m loss during normal operation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816" y="2611240"/>
            <a:ext cx="4972800" cy="372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592261"/>
            <a:ext cx="5040000" cy="37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91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388497"/>
            <a:ext cx="5040000" cy="378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52" y="2348880"/>
            <a:ext cx="5040000" cy="37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prstClr val="white"/>
                </a:solidFill>
              </a:rPr>
              <a:t>AMC-PICO8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Preliminary </a:t>
            </a:r>
            <a:r>
              <a:rPr lang="en-US" dirty="0"/>
              <a:t>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14</a:t>
            </a:fld>
            <a:endParaRPr lang="en-GB" noProof="0"/>
          </a:p>
        </p:txBody>
      </p:sp>
      <p:sp>
        <p:nvSpPr>
          <p:cNvPr id="7" name="TextBox 6"/>
          <p:cNvSpPr txBox="1"/>
          <p:nvPr/>
        </p:nvSpPr>
        <p:spPr>
          <a:xfrm>
            <a:off x="457200" y="1700808"/>
            <a:ext cx="6203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Worst case: 50m off the shelf coax cable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816" y="2388497"/>
            <a:ext cx="4972800" cy="3729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303062" y="4245831"/>
                <a:ext cx="14401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i="1">
                        <a:latin typeface="Cambria Math" charset="0"/>
                      </a:rPr>
                      <m:t>𝜎</m:t>
                    </m:r>
                  </m:oMath>
                </a14:m>
                <a:r>
                  <a:rPr lang="en-US" sz="1600" dirty="0" smtClean="0"/>
                  <a:t> = 50 </a:t>
                </a:r>
                <a:r>
                  <a:rPr lang="en-US" sz="1600" dirty="0" err="1" smtClean="0"/>
                  <a:t>nA</a:t>
                </a:r>
                <a:endParaRPr lang="en-US" sz="1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3062" y="4245831"/>
                <a:ext cx="1440160" cy="338554"/>
              </a:xfrm>
              <a:prstGeom prst="rect">
                <a:avLst/>
              </a:prstGeom>
              <a:blipFill rotWithShape="0">
                <a:blip r:embed="rId5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687254" y="3995683"/>
                <a:ext cx="14401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i="1">
                        <a:latin typeface="Cambria Math" charset="0"/>
                      </a:rPr>
                      <m:t>𝜎</m:t>
                    </m:r>
                  </m:oMath>
                </a14:m>
                <a:r>
                  <a:rPr lang="en-US" sz="1600" dirty="0" smtClean="0"/>
                  <a:t> = 150 </a:t>
                </a:r>
                <a:r>
                  <a:rPr lang="en-US" sz="1600" dirty="0" err="1" smtClean="0"/>
                  <a:t>nA</a:t>
                </a:r>
                <a:endParaRPr lang="en-US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7254" y="3995683"/>
                <a:ext cx="1440160" cy="338554"/>
              </a:xfrm>
              <a:prstGeom prst="rect">
                <a:avLst/>
              </a:prstGeom>
              <a:blipFill rotWithShape="0">
                <a:blip r:embed="rId6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63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Conclusions, 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ToDo</a:t>
            </a:r>
            <a:r>
              <a:rPr lang="en-US" dirty="0" smtClean="0"/>
              <a:t>: Perform a “long-term” measurement to check for possible drift</a:t>
            </a:r>
          </a:p>
          <a:p>
            <a:endParaRPr lang="en-US" dirty="0"/>
          </a:p>
          <a:p>
            <a:r>
              <a:rPr lang="en-US" dirty="0" smtClean="0"/>
              <a:t>More measurement to be able to confirm that </a:t>
            </a:r>
            <a:r>
              <a:rPr lang="en-US" dirty="0" err="1" smtClean="0"/>
              <a:t>CAENels</a:t>
            </a:r>
            <a:r>
              <a:rPr lang="en-US" dirty="0" smtClean="0"/>
              <a:t> </a:t>
            </a:r>
            <a:r>
              <a:rPr lang="en-US" dirty="0" smtClean="0"/>
              <a:t>PICO8 fits ESS requirements</a:t>
            </a:r>
          </a:p>
          <a:p>
            <a:pPr lvl="1"/>
            <a:r>
              <a:rPr lang="en-US" dirty="0" smtClean="0"/>
              <a:t>Big plus: off the shelf digitizer, commercially available</a:t>
            </a:r>
          </a:p>
          <a:p>
            <a:pPr lvl="1"/>
            <a:endParaRPr lang="en-US" dirty="0"/>
          </a:p>
          <a:p>
            <a:r>
              <a:rPr lang="en-US" dirty="0" smtClean="0"/>
              <a:t>Performances </a:t>
            </a:r>
            <a:r>
              <a:rPr lang="en-US" dirty="0" smtClean="0"/>
              <a:t>are to be compared with the digitizer solution from CERN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15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52047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Acceptance tests workflow at ESS: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System lead provides tests requirements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Translated to test system SDD by verification engineer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Possibly list needed lab devices, new hardware etc. 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SDD is then validated by system lead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Implementation starts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/>
              <a:t>Test systems SW in python, possibly including </a:t>
            </a:r>
            <a:r>
              <a:rPr lang="en-US" sz="2000" dirty="0" err="1" smtClean="0"/>
              <a:t>matlab</a:t>
            </a:r>
            <a:r>
              <a:rPr lang="en-US" sz="2000" dirty="0" smtClean="0"/>
              <a:t> packages.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/>
              <a:t>Data stored in hdf5 format, traceability ensured by linking devices’ id tags to each data file.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16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29578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BLMs at ESS</a:t>
            </a:r>
          </a:p>
          <a:p>
            <a:r>
              <a:rPr lang="en-US" dirty="0" err="1" smtClean="0"/>
              <a:t>icBLM</a:t>
            </a:r>
            <a:endParaRPr lang="en-US" dirty="0"/>
          </a:p>
          <a:p>
            <a:pPr lvl="1"/>
            <a:r>
              <a:rPr lang="en-US" dirty="0" smtClean="0"/>
              <a:t>Production status</a:t>
            </a:r>
          </a:p>
          <a:p>
            <a:pPr lvl="1"/>
            <a:r>
              <a:rPr lang="en-US" dirty="0" smtClean="0"/>
              <a:t>Requirements for electronics</a:t>
            </a:r>
          </a:p>
          <a:p>
            <a:r>
              <a:rPr lang="en-US" dirty="0" smtClean="0"/>
              <a:t>AMC-PICO-8</a:t>
            </a:r>
          </a:p>
          <a:p>
            <a:pPr lvl="1"/>
            <a:r>
              <a:rPr lang="en-US" dirty="0" smtClean="0"/>
              <a:t>Specifications</a:t>
            </a:r>
            <a:endParaRPr lang="en-US" dirty="0"/>
          </a:p>
          <a:p>
            <a:pPr lvl="1"/>
            <a:r>
              <a:rPr lang="en-US" dirty="0" smtClean="0"/>
              <a:t>measured performances</a:t>
            </a:r>
          </a:p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19434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BLMs at ESS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ESS </a:t>
            </a:r>
            <a:r>
              <a:rPr lang="en-US" dirty="0"/>
              <a:t>BLM: </a:t>
            </a:r>
            <a:r>
              <a:rPr lang="en-US" dirty="0" smtClean="0"/>
              <a:t>3 detector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219256" cy="4637112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600" b="1" dirty="0" err="1" smtClean="0"/>
              <a:t>icBLM</a:t>
            </a:r>
            <a:r>
              <a:rPr lang="en-US" sz="2600" b="1" dirty="0" smtClean="0"/>
              <a:t> (SCL) </a:t>
            </a:r>
          </a:p>
          <a:p>
            <a:pPr lvl="1"/>
            <a:r>
              <a:rPr lang="en-US" sz="2000" dirty="0" smtClean="0"/>
              <a:t>Ionization </a:t>
            </a:r>
            <a:r>
              <a:rPr lang="en-US" sz="2000" dirty="0"/>
              <a:t>chambers (ICs) developed for LCH BLM – primary BLMs in SCL</a:t>
            </a:r>
          </a:p>
          <a:p>
            <a:pPr lvl="1"/>
            <a:r>
              <a:rPr lang="en-US" sz="2000" dirty="0"/>
              <a:t>Background Levels are difficult to predict numerically – they depend on the quality of cavities, operation conditions and time.</a:t>
            </a:r>
          </a:p>
          <a:p>
            <a:pPr marL="755650" lvl="1" indent="-271463"/>
            <a:r>
              <a:rPr lang="en-US" sz="2000" dirty="0"/>
              <a:t>Background sampling and subtraction in the signal processing necessary</a:t>
            </a:r>
            <a:r>
              <a:rPr lang="en-US" sz="2000" dirty="0" smtClean="0"/>
              <a:t>.</a:t>
            </a:r>
            <a:endParaRPr lang="en-US" sz="22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600" b="1" dirty="0" err="1"/>
              <a:t>cBLM</a:t>
            </a:r>
            <a:r>
              <a:rPr lang="en-US" sz="2600" b="1" dirty="0"/>
              <a:t> (Cherenkov based BLM, SCL</a:t>
            </a:r>
            <a:r>
              <a:rPr lang="en-US" sz="2600" b="1" dirty="0" smtClean="0"/>
              <a:t>)</a:t>
            </a:r>
          </a:p>
          <a:p>
            <a:pPr marL="763588" lvl="1" indent="-363538"/>
            <a:r>
              <a:rPr lang="en-US" sz="2000" dirty="0"/>
              <a:t>Currently considering to design Cherenkov radiation sensitive detectors. </a:t>
            </a:r>
          </a:p>
          <a:p>
            <a:pPr marL="763588" lvl="1" indent="-363538"/>
            <a:r>
              <a:rPr lang="en-US" sz="2000" dirty="0"/>
              <a:t>To be used as an addition to the </a:t>
            </a:r>
            <a:r>
              <a:rPr lang="en-US" sz="2000" dirty="0" smtClean="0"/>
              <a:t>ICs.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b="1" dirty="0" err="1" smtClean="0"/>
              <a:t>nBLM</a:t>
            </a:r>
            <a:r>
              <a:rPr lang="en-US" sz="2600" b="1" dirty="0" smtClean="0"/>
              <a:t> (neutron sensitive BLM, NCL)</a:t>
            </a:r>
          </a:p>
          <a:p>
            <a:pPr marL="763588" lvl="1" indent="-363538"/>
            <a:r>
              <a:rPr lang="en-US" sz="1800" dirty="0" smtClean="0"/>
              <a:t>Plan </a:t>
            </a:r>
            <a:r>
              <a:rPr lang="en-US" sz="1800" dirty="0"/>
              <a:t>to place BLM detectors in the MEBT and DTL sections</a:t>
            </a:r>
            <a:r>
              <a:rPr lang="en-US" sz="1800" dirty="0" smtClean="0"/>
              <a:t>.</a:t>
            </a:r>
          </a:p>
          <a:p>
            <a:pPr marL="763588" lvl="1" indent="-363538"/>
            <a:r>
              <a:rPr lang="en-US" sz="1800" dirty="0" smtClean="0"/>
              <a:t>See presentation from CEA </a:t>
            </a:r>
            <a:r>
              <a:rPr lang="en-US" sz="1800" dirty="0" err="1" smtClean="0"/>
              <a:t>Saclay</a:t>
            </a:r>
            <a:endParaRPr lang="en-US" sz="1800" dirty="0" smtClean="0"/>
          </a:p>
          <a:p>
            <a:pPr marL="763588" lvl="1" indent="-363538"/>
            <a:endParaRPr lang="en-US" sz="1800" dirty="0" smtClean="0"/>
          </a:p>
          <a:p>
            <a:pPr lvl="1"/>
            <a:endParaRPr lang="en-US" sz="1800" dirty="0" smtClean="0"/>
          </a:p>
          <a:p>
            <a:pPr marL="325438" indent="0">
              <a:buNone/>
            </a:pPr>
            <a:endParaRPr lang="en-US" sz="2200" dirty="0" smtClean="0"/>
          </a:p>
          <a:p>
            <a:pPr marL="725488" lvl="1" indent="0">
              <a:buNone/>
            </a:pPr>
            <a:endParaRPr lang="en-US" sz="1800" dirty="0"/>
          </a:p>
          <a:p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301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>
                <a:solidFill>
                  <a:prstClr val="white"/>
                </a:solidFill>
              </a:rPr>
              <a:t>BLMs at </a:t>
            </a:r>
            <a:r>
              <a:rPr lang="en-US" sz="2000" dirty="0" smtClean="0">
                <a:solidFill>
                  <a:prstClr val="white"/>
                </a:solidFill>
              </a:rPr>
              <a:t>ESS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Detector </a:t>
            </a:r>
            <a:r>
              <a:rPr lang="en-GB" dirty="0" smtClean="0"/>
              <a:t>count</a:t>
            </a:r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00201"/>
            <a:ext cx="4762872" cy="3845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NC </a:t>
            </a:r>
            <a:r>
              <a:rPr lang="en-US" sz="2400" dirty="0" err="1" smtClean="0"/>
              <a:t>linac</a:t>
            </a:r>
            <a:r>
              <a:rPr lang="en-US" sz="2400" dirty="0" smtClean="0"/>
              <a:t> – </a:t>
            </a:r>
            <a:r>
              <a:rPr lang="en-US" sz="2400" dirty="0" err="1" smtClean="0"/>
              <a:t>nBLMs</a:t>
            </a:r>
            <a:endParaRPr lang="en-US" sz="2400" dirty="0" smtClean="0"/>
          </a:p>
          <a:p>
            <a:r>
              <a:rPr lang="en-US" sz="1800" dirty="0" smtClean="0"/>
              <a:t>Original count when writing the technical annex:</a:t>
            </a:r>
          </a:p>
          <a:p>
            <a:pPr lvl="1"/>
            <a:r>
              <a:rPr lang="en-US" sz="1800" dirty="0" smtClean="0"/>
              <a:t>MEBT: 1 per collimator or chopper dump </a:t>
            </a:r>
          </a:p>
          <a:p>
            <a:pPr lvl="1"/>
            <a:r>
              <a:rPr lang="en-US" sz="1800" dirty="0" smtClean="0"/>
              <a:t>DTL: at least 1/tank, 1 between the tanks, 1 at start or end of the DTL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SC </a:t>
            </a:r>
            <a:r>
              <a:rPr lang="en-US" sz="2400" dirty="0" err="1" smtClean="0"/>
              <a:t>linac</a:t>
            </a:r>
            <a:r>
              <a:rPr lang="en-US" sz="2400" dirty="0" smtClean="0"/>
              <a:t> - </a:t>
            </a:r>
            <a:r>
              <a:rPr lang="en-US" sz="2400" dirty="0" err="1" smtClean="0"/>
              <a:t>icBLMs</a:t>
            </a:r>
            <a:endParaRPr lang="en-US" sz="2400" dirty="0" smtClean="0"/>
          </a:p>
          <a:p>
            <a:r>
              <a:rPr lang="en-US" sz="1800" dirty="0" smtClean="0"/>
              <a:t>3-4 devices per doublet lattice cell: 4 where there is a </a:t>
            </a:r>
            <a:r>
              <a:rPr lang="en-US" sz="1800" dirty="0" err="1" smtClean="0"/>
              <a:t>cryomodule</a:t>
            </a:r>
            <a:r>
              <a:rPr lang="en-US" sz="1800" dirty="0" smtClean="0"/>
              <a:t> and 3 in the transport section.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4</a:t>
            </a:fld>
            <a:endParaRPr lang="sv-SE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5565687"/>
            <a:ext cx="7775848" cy="12476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80" y="1497104"/>
            <a:ext cx="3674203" cy="409086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524328" y="4941168"/>
            <a:ext cx="1369947" cy="5525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2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icBLM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5</a:t>
            </a:fld>
            <a:endParaRPr lang="en-GB" noProof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5050904" cy="34849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900" b="1" dirty="0" smtClean="0"/>
          </a:p>
          <a:p>
            <a:pPr marL="0" indent="0">
              <a:buNone/>
            </a:pPr>
            <a:r>
              <a:rPr lang="en-US" sz="2200" b="1" dirty="0" smtClean="0"/>
              <a:t>Ionization Chamber based BLM</a:t>
            </a:r>
          </a:p>
          <a:p>
            <a:r>
              <a:rPr lang="en-US" sz="2000" dirty="0" smtClean="0"/>
              <a:t>Showers of secondary </a:t>
            </a:r>
            <a:r>
              <a:rPr lang="en-US" sz="2000" dirty="0"/>
              <a:t>particles (charged and neutral) </a:t>
            </a:r>
            <a:r>
              <a:rPr lang="en-US" sz="2000" dirty="0" smtClean="0"/>
              <a:t>are expected in the SC linac.</a:t>
            </a:r>
          </a:p>
          <a:p>
            <a:r>
              <a:rPr lang="en-US" sz="2000" dirty="0"/>
              <a:t>P</a:t>
            </a:r>
            <a:r>
              <a:rPr lang="en-US" sz="2000" dirty="0" smtClean="0"/>
              <a:t>arallel plate gas Ionization Chambers (ICs) developed for the LHC BLM system will be used – chosen due to their fast response.</a:t>
            </a:r>
          </a:p>
          <a:p>
            <a:r>
              <a:rPr lang="en-US" sz="2000" dirty="0" smtClean="0"/>
              <a:t>ICs production finished, acceptance tests performed at CERN</a:t>
            </a:r>
          </a:p>
          <a:p>
            <a:endParaRPr lang="en-US" sz="2200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1115BC-487E-4422-894C-CB7CD3E79223}" type="slidenum">
              <a:rPr lang="sv-SE" smtClean="0"/>
              <a:pPr/>
              <a:t>5</a:t>
            </a:fld>
            <a:endParaRPr lang="sv-SE" dirty="0"/>
          </a:p>
        </p:txBody>
      </p:sp>
      <p:pic>
        <p:nvPicPr>
          <p:cNvPr id="7" name="Picture 6" descr="Screen Shot 2015-11-24 at 2.05.1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65321" y="3764235"/>
            <a:ext cx="1455420" cy="43548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624" y="6237312"/>
            <a:ext cx="3420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Inner structure of the LCH BLM [1]</a:t>
            </a:r>
            <a:endParaRPr lang="en-US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3004" y="1700808"/>
            <a:ext cx="3195899" cy="48965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3400" y="1437990"/>
            <a:ext cx="2274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 update from </a:t>
            </a:r>
            <a:r>
              <a:rPr lang="en-US" dirty="0" err="1" smtClean="0"/>
              <a:t>Slava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26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2401723"/>
              </p:ext>
            </p:extLst>
          </p:nvPr>
        </p:nvGraphicFramePr>
        <p:xfrm>
          <a:off x="96072" y="1665787"/>
          <a:ext cx="3652379" cy="2304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424118"/>
              </p:ext>
            </p:extLst>
          </p:nvPr>
        </p:nvGraphicFramePr>
        <p:xfrm>
          <a:off x="3675914" y="2708920"/>
          <a:ext cx="5288573" cy="3864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H="1">
            <a:off x="3919902" y="5988468"/>
            <a:ext cx="4846760" cy="6594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919902" y="4874043"/>
            <a:ext cx="4846760" cy="19783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860554" y="4669622"/>
            <a:ext cx="4906108" cy="6595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70997" y="3820530"/>
            <a:ext cx="1826911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/>
              <a:t>830IC:</a:t>
            </a:r>
          </a:p>
          <a:p>
            <a:r>
              <a:rPr lang="en-US" sz="750" dirty="0"/>
              <a:t>*</a:t>
            </a:r>
            <a:r>
              <a:rPr lang="en-US" sz="750" dirty="0">
                <a:solidFill>
                  <a:srgbClr val="FF0000"/>
                </a:solidFill>
              </a:rPr>
              <a:t>8 ICs – well known assembly problems</a:t>
            </a:r>
          </a:p>
          <a:p>
            <a:r>
              <a:rPr lang="en-US" sz="750" dirty="0"/>
              <a:t>*822 ICs tested</a:t>
            </a:r>
          </a:p>
          <a:p>
            <a:endParaRPr lang="en-US" sz="750" dirty="0"/>
          </a:p>
          <a:p>
            <a:pPr algn="ctr"/>
            <a:r>
              <a:rPr lang="en-US" sz="1050" b="1" dirty="0">
                <a:solidFill>
                  <a:srgbClr val="00B050"/>
                </a:solidFill>
              </a:rPr>
              <a:t>799 ICs are accepted</a:t>
            </a:r>
          </a:p>
          <a:p>
            <a:pPr algn="ctr"/>
            <a:r>
              <a:rPr lang="en-US" sz="750" b="1" dirty="0">
                <a:solidFill>
                  <a:srgbClr val="7030A0"/>
                </a:solidFill>
              </a:rPr>
              <a:t>+10 ICs will be checked and re-tested</a:t>
            </a:r>
          </a:p>
          <a:p>
            <a:endParaRPr lang="en-GB" sz="750" dirty="0"/>
          </a:p>
        </p:txBody>
      </p:sp>
      <p:sp>
        <p:nvSpPr>
          <p:cNvPr id="2" name="TextBox 1"/>
          <p:cNvSpPr txBox="1"/>
          <p:nvPr/>
        </p:nvSpPr>
        <p:spPr>
          <a:xfrm>
            <a:off x="207189" y="4976008"/>
            <a:ext cx="3468725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	</a:t>
            </a:r>
            <a:r>
              <a:rPr lang="en-US" b="1" dirty="0" err="1" smtClean="0"/>
              <a:t>icBLM</a:t>
            </a:r>
            <a:r>
              <a:rPr lang="en-US" b="1" dirty="0" smtClean="0"/>
              <a:t> </a:t>
            </a:r>
            <a:r>
              <a:rPr lang="en-US" b="1" dirty="0"/>
              <a:t>Status</a:t>
            </a:r>
          </a:p>
          <a:p>
            <a:endParaRPr lang="en-US" b="1" dirty="0"/>
          </a:p>
          <a:p>
            <a:r>
              <a:rPr lang="en-US" b="1" dirty="0"/>
              <a:t>Done – production, test</a:t>
            </a:r>
          </a:p>
          <a:p>
            <a:r>
              <a:rPr lang="en-US" b="1" dirty="0"/>
              <a:t>Next – insulation, shipping to ESS</a:t>
            </a:r>
          </a:p>
          <a:p>
            <a:endParaRPr lang="en-GB" b="1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395912"/>
              </p:ext>
            </p:extLst>
          </p:nvPr>
        </p:nvGraphicFramePr>
        <p:xfrm>
          <a:off x="4499992" y="1537577"/>
          <a:ext cx="4266670" cy="1171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/>
          <a:lstStyle/>
          <a:p>
            <a:r>
              <a:rPr lang="en-US" sz="2000" dirty="0" err="1" smtClean="0">
                <a:solidFill>
                  <a:prstClr val="white"/>
                </a:solidFill>
              </a:rPr>
              <a:t>icBLM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ICs </a:t>
            </a:r>
            <a:r>
              <a:rPr lang="en-GB" dirty="0" smtClean="0"/>
              <a:t>production &amp; acceptance status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4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err="1" smtClean="0">
                <a:solidFill>
                  <a:prstClr val="white"/>
                </a:solidFill>
              </a:rPr>
              <a:t>icBLM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Electronics</a:t>
            </a:r>
            <a:r>
              <a:rPr lang="en-US" dirty="0" smtClean="0"/>
              <a:t>: Preliminary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Preliminary requirements </a:t>
            </a:r>
            <a:endParaRPr lang="en-GB" dirty="0" smtClean="0"/>
          </a:p>
          <a:p>
            <a:pPr lvl="1"/>
            <a:r>
              <a:rPr lang="en-GB" dirty="0" smtClean="0"/>
              <a:t>Current </a:t>
            </a:r>
            <a:r>
              <a:rPr lang="en-GB" dirty="0"/>
              <a:t>range estimated to 800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mr-IN" dirty="0"/>
              <a:t>–</a:t>
            </a:r>
            <a:r>
              <a:rPr lang="en-GB" dirty="0"/>
              <a:t> few </a:t>
            </a:r>
            <a:r>
              <a:rPr lang="en-GB" dirty="0" smtClean="0"/>
              <a:t>mA</a:t>
            </a:r>
          </a:p>
          <a:p>
            <a:pPr lvl="2"/>
            <a:r>
              <a:rPr lang="en-US" dirty="0"/>
              <a:t>“BLM is required to be able to measure at least 1% of 1W/m loss during </a:t>
            </a:r>
            <a:r>
              <a:rPr lang="en-US" dirty="0" smtClean="0"/>
              <a:t>normal </a:t>
            </a:r>
            <a:r>
              <a:rPr lang="en-US" dirty="0"/>
              <a:t>operation and up to 1% of the total beam loss</a:t>
            </a:r>
            <a:r>
              <a:rPr lang="en-US" dirty="0" smtClean="0"/>
              <a:t>”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SC </a:t>
            </a:r>
            <a:r>
              <a:rPr lang="en-GB" dirty="0" err="1" smtClean="0"/>
              <a:t>linac</a:t>
            </a:r>
            <a:r>
              <a:rPr lang="en-GB" dirty="0" smtClean="0"/>
              <a:t> response time: </a:t>
            </a:r>
          </a:p>
          <a:p>
            <a:pPr lvl="2"/>
            <a:r>
              <a:rPr lang="en-GB" dirty="0" smtClean="0"/>
              <a:t>10 us (based on melting time calculation) but a shorter response time is actually required</a:t>
            </a:r>
          </a:p>
          <a:p>
            <a:pPr lvl="2"/>
            <a:endParaRPr lang="en-GB" dirty="0"/>
          </a:p>
          <a:p>
            <a:pPr lvl="2"/>
            <a:r>
              <a:rPr lang="en-GB" dirty="0" smtClean="0">
                <a:sym typeface="Wingdings"/>
              </a:rPr>
              <a:t> </a:t>
            </a:r>
            <a:r>
              <a:rPr lang="en-GB" dirty="0" smtClean="0"/>
              <a:t>Bandwidth</a:t>
            </a:r>
            <a:r>
              <a:rPr lang="en-GB" dirty="0"/>
              <a:t>: 300KHz</a:t>
            </a:r>
          </a:p>
          <a:p>
            <a:pPr lvl="2"/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7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3635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prstClr val="white"/>
                </a:solidFill>
              </a:rPr>
              <a:t>AMC-PICO8</a:t>
            </a:r>
            <a:r>
              <a:rPr lang="en-GB" dirty="0"/>
              <a:t/>
            </a:r>
            <a:br>
              <a:rPr lang="en-GB" dirty="0"/>
            </a:br>
            <a:r>
              <a:rPr lang="en-GB" dirty="0" err="1" smtClean="0"/>
              <a:t>CAENels</a:t>
            </a:r>
            <a:r>
              <a:rPr lang="en-GB" dirty="0" smtClean="0"/>
              <a:t> </a:t>
            </a:r>
            <a:r>
              <a:rPr lang="en-GB" dirty="0" smtClean="0"/>
              <a:t>PICO-8 </a:t>
            </a:r>
            <a:r>
              <a:rPr lang="en-GB" dirty="0" err="1" smtClean="0"/>
              <a:t>picoammeter</a:t>
            </a:r>
            <a:r>
              <a:rPr lang="en-GB" dirty="0" smtClean="0"/>
              <a:t> specs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8-channel 20 bit Bipolar Floating </a:t>
            </a:r>
            <a:r>
              <a:rPr lang="en-US" dirty="0" err="1"/>
              <a:t>Picoammeter</a:t>
            </a:r>
            <a:r>
              <a:rPr lang="en-US" dirty="0"/>
              <a:t> with MTCA.4 REAR I/O </a:t>
            </a:r>
            <a:endParaRPr lang="en-US" dirty="0" smtClean="0"/>
          </a:p>
          <a:p>
            <a:endParaRPr lang="en-US" dirty="0"/>
          </a:p>
          <a:p>
            <a:r>
              <a:rPr lang="en-GB" dirty="0" smtClean="0"/>
              <a:t>“standard” AMC </a:t>
            </a:r>
            <a:r>
              <a:rPr lang="en-GB" dirty="0"/>
              <a:t>PICO-8 specs: </a:t>
            </a:r>
            <a:r>
              <a:rPr lang="en-GB" dirty="0">
                <a:hlinkClick r:id="rId3"/>
              </a:rPr>
              <a:t>http://www.caenels.com/products/amc-pico-8/</a:t>
            </a:r>
            <a:endParaRPr lang="en-GB" dirty="0"/>
          </a:p>
          <a:p>
            <a:pPr lvl="1"/>
            <a:r>
              <a:rPr lang="en-GB" dirty="0"/>
              <a:t>Full-scale ranges of 1mA and 1 </a:t>
            </a:r>
            <a:r>
              <a:rPr lang="en-GB" dirty="0" err="1" smtClean="0"/>
              <a:t>uA</a:t>
            </a:r>
            <a:endParaRPr lang="en-GB" dirty="0" smtClean="0"/>
          </a:p>
          <a:p>
            <a:pPr lvl="1"/>
            <a:r>
              <a:rPr lang="en-GB" dirty="0" smtClean="0"/>
              <a:t>Input bandwidth: 10KHz </a:t>
            </a:r>
            <a:endParaRPr lang="en-GB" dirty="0"/>
          </a:p>
          <a:p>
            <a:endParaRPr lang="en-GB" dirty="0"/>
          </a:p>
          <a:p>
            <a:r>
              <a:rPr lang="en-GB" dirty="0" smtClean="0"/>
              <a:t>ESS custom AMC PICO-8: </a:t>
            </a:r>
            <a:r>
              <a:rPr lang="en-GB" dirty="0"/>
              <a:t>(different input </a:t>
            </a:r>
            <a:r>
              <a:rPr lang="en-GB" dirty="0" smtClean="0"/>
              <a:t>op-amp)</a:t>
            </a:r>
            <a:endParaRPr lang="en-GB" dirty="0"/>
          </a:p>
          <a:p>
            <a:pPr lvl="1"/>
            <a:r>
              <a:rPr lang="en-GB" dirty="0"/>
              <a:t>full-scale ranges of 10 mA and 500 </a:t>
            </a:r>
            <a:r>
              <a:rPr lang="en-GB" dirty="0" err="1" smtClean="0"/>
              <a:t>uA</a:t>
            </a:r>
            <a:endParaRPr lang="en-GB" dirty="0" smtClean="0"/>
          </a:p>
          <a:p>
            <a:pPr lvl="1"/>
            <a:r>
              <a:rPr lang="en-GB" dirty="0" smtClean="0"/>
              <a:t>input bandwidth: </a:t>
            </a:r>
            <a:r>
              <a:rPr lang="en-GB" dirty="0"/>
              <a:t>300 kHz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81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prstClr val="white"/>
                </a:solidFill>
              </a:rPr>
              <a:t>AMC-PICO8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Measurement </a:t>
            </a:r>
            <a:r>
              <a:rPr lang="en-US" dirty="0"/>
              <a:t>setup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503214"/>
            <a:ext cx="6470848" cy="485313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9</a:t>
            </a:fld>
            <a:endParaRPr lang="en-GB" noProof="0"/>
          </a:p>
        </p:txBody>
      </p:sp>
      <p:sp>
        <p:nvSpPr>
          <p:cNvPr id="6" name="Rectangle 5"/>
          <p:cNvSpPr/>
          <p:nvPr/>
        </p:nvSpPr>
        <p:spPr>
          <a:xfrm>
            <a:off x="4283968" y="2276872"/>
            <a:ext cx="504056" cy="266429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03648" y="4005064"/>
            <a:ext cx="1584176" cy="144016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39952" y="190754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PICO_8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3648" y="4802791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</a:t>
            </a:r>
            <a:r>
              <a:rPr lang="en-US" b="1" dirty="0" smtClean="0">
                <a:solidFill>
                  <a:schemeClr val="bg1"/>
                </a:solidFill>
              </a:rPr>
              <a:t>urrent source </a:t>
            </a:r>
            <a:r>
              <a:rPr lang="en-US" b="1" dirty="0" err="1">
                <a:solidFill>
                  <a:schemeClr val="bg1"/>
                </a:solidFill>
              </a:rPr>
              <a:t>Keithley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6221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83088" y="4103414"/>
            <a:ext cx="1152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CAEN DAMC-FMC25</a:t>
            </a:r>
          </a:p>
        </p:txBody>
      </p:sp>
    </p:spTree>
    <p:extLst>
      <p:ext uri="{BB962C8B-B14F-4D97-AF65-F5344CB8AC3E}">
        <p14:creationId xmlns:p14="http://schemas.microsoft.com/office/powerpoint/2010/main" val="140268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B44B2280-2390-4D03-8D38-6C24B0BAA245}" vid="{0B7C071A-F5F7-47CF-A93A-F42DBF607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Chess Core Powerpoint</Template>
  <TotalTime>4773</TotalTime>
  <Words>682</Words>
  <Application>Microsoft Macintosh PowerPoint</Application>
  <PresentationFormat>On-screen Show (4:3)</PresentationFormat>
  <Paragraphs>162</Paragraphs>
  <Slides>16</Slides>
  <Notes>5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Calibri</vt:lpstr>
      <vt:lpstr>Cambria Math</vt:lpstr>
      <vt:lpstr>Mangal</vt:lpstr>
      <vt:lpstr>Times New Roman</vt:lpstr>
      <vt:lpstr>Wingdings</vt:lpstr>
      <vt:lpstr>Arial</vt:lpstr>
      <vt:lpstr>Office Theme</vt:lpstr>
      <vt:lpstr>icBLM electronics tests</vt:lpstr>
      <vt:lpstr>Outline</vt:lpstr>
      <vt:lpstr>BLMs at ESS ESS BLM: 3 detector technologies</vt:lpstr>
      <vt:lpstr>BLMs at ESS Detector count</vt:lpstr>
      <vt:lpstr>icBLM</vt:lpstr>
      <vt:lpstr>icBLM ICs production &amp; acceptance status</vt:lpstr>
      <vt:lpstr>icBLM Electronics: Preliminary Requirements</vt:lpstr>
      <vt:lpstr>AMC-PICO8 CAENels PICO-8 picoammeter specs</vt:lpstr>
      <vt:lpstr>AMC-PICO8 Measurement setup</vt:lpstr>
      <vt:lpstr>AMC-PICO8 Preliminary results</vt:lpstr>
      <vt:lpstr>AMC-PICO8 Preliminary results</vt:lpstr>
      <vt:lpstr>AMC-PICO8 Preliminary results</vt:lpstr>
      <vt:lpstr>AMC-PICO8 Preliminary results</vt:lpstr>
      <vt:lpstr>AMC-PICO8 Preliminary results</vt:lpstr>
      <vt:lpstr>Conclusions, Next steps</vt:lpstr>
      <vt:lpstr>PowerPoint 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Microsoft Office User</dc:creator>
  <cp:lastModifiedBy>Microsoft Office User</cp:lastModifiedBy>
  <cp:revision>67</cp:revision>
  <cp:lastPrinted>2017-04-26T06:57:52Z</cp:lastPrinted>
  <dcterms:created xsi:type="dcterms:W3CDTF">2017-04-18T07:51:47Z</dcterms:created>
  <dcterms:modified xsi:type="dcterms:W3CDTF">2017-04-26T10:34:21Z</dcterms:modified>
</cp:coreProperties>
</file>