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2" r:id="rId3"/>
    <p:sldId id="283" r:id="rId4"/>
    <p:sldId id="271" r:id="rId5"/>
    <p:sldId id="278" r:id="rId6"/>
    <p:sldId id="264" r:id="rId7"/>
    <p:sldId id="289" r:id="rId8"/>
    <p:sldId id="266" r:id="rId9"/>
    <p:sldId id="268" r:id="rId10"/>
    <p:sldId id="260" r:id="rId11"/>
    <p:sldId id="257" r:id="rId12"/>
    <p:sldId id="272" r:id="rId13"/>
    <p:sldId id="258" r:id="rId14"/>
    <p:sldId id="291" r:id="rId15"/>
    <p:sldId id="261" r:id="rId16"/>
    <p:sldId id="274" r:id="rId17"/>
    <p:sldId id="295" r:id="rId18"/>
    <p:sldId id="302" r:id="rId19"/>
    <p:sldId id="303" r:id="rId20"/>
    <p:sldId id="304" r:id="rId21"/>
    <p:sldId id="282" r:id="rId22"/>
    <p:sldId id="306" r:id="rId23"/>
    <p:sldId id="275" r:id="rId24"/>
    <p:sldId id="298" r:id="rId25"/>
  </p:sldIdLst>
  <p:sldSz cx="9144000" cy="6858000" type="screen4x3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4" autoAdjust="0"/>
    <p:restoredTop sz="95110" autoAdjust="0"/>
  </p:normalViewPr>
  <p:slideViewPr>
    <p:cSldViewPr snapToGrid="0" showGuides="1">
      <p:cViewPr>
        <p:scale>
          <a:sx n="93" d="100"/>
          <a:sy n="93" d="100"/>
        </p:scale>
        <p:origin x="-90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3588" y="-5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bosotti\Downloads\MB001%20vertical%20test%20the%20truth_withMP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Relationship Id="rId4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Inner cell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Whole_Cav!$E$4:$E$11</c:f>
              <c:numCache>
                <c:formatCode>General</c:formatCode>
                <c:ptCount val="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10.5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</c:numCache>
            </c:numRef>
          </c:xVal>
          <c:yVal>
            <c:numRef>
              <c:f>Whole_Cav!$F$4:$F$11</c:f>
              <c:numCache>
                <c:formatCode>General</c:formatCode>
                <c:ptCount val="8"/>
                <c:pt idx="0">
                  <c:v>8.0233312855125405</c:v>
                </c:pt>
                <c:pt idx="1">
                  <c:v>17.951692923321399</c:v>
                </c:pt>
                <c:pt idx="2">
                  <c:v>27.0140316887409</c:v>
                </c:pt>
                <c:pt idx="3">
                  <c:v>29.5905491948361</c:v>
                </c:pt>
                <c:pt idx="4">
                  <c:v>30.1015148595325</c:v>
                </c:pt>
                <c:pt idx="5">
                  <c:v>25.139305806544101</c:v>
                </c:pt>
                <c:pt idx="6">
                  <c:v>15.597186771163299</c:v>
                </c:pt>
                <c:pt idx="7">
                  <c:v>7.3291174822952598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A35-4A37-9C21-256616C94D8C}"/>
            </c:ext>
          </c:extLst>
        </c:ser>
        <c:ser>
          <c:idx val="2"/>
          <c:order val="1"/>
          <c:tx>
            <c:v>End cell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Whole_Cav!$O$4:$O$11</c:f>
              <c:numCache>
                <c:formatCode>General</c:formatCode>
                <c:ptCount val="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</c:numCache>
            </c:numRef>
          </c:xVal>
          <c:yVal>
            <c:numRef>
              <c:f>Whole_Cav!$P$4:$P$11</c:f>
              <c:numCache>
                <c:formatCode>General</c:formatCode>
                <c:ptCount val="8"/>
                <c:pt idx="0">
                  <c:v>2.0863225848297602</c:v>
                </c:pt>
                <c:pt idx="1">
                  <c:v>10.398322892549899</c:v>
                </c:pt>
                <c:pt idx="2">
                  <c:v>20.935239586222501</c:v>
                </c:pt>
                <c:pt idx="3">
                  <c:v>29.308656520443002</c:v>
                </c:pt>
                <c:pt idx="4">
                  <c:v>33.308615656453199</c:v>
                </c:pt>
                <c:pt idx="5">
                  <c:v>21.951252745231599</c:v>
                </c:pt>
                <c:pt idx="6">
                  <c:v>11.719356627378099</c:v>
                </c:pt>
                <c:pt idx="7">
                  <c:v>4.9745968205970703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A35-4A37-9C21-256616C94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861568"/>
        <c:axId val="38862144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Pen HC</c:v>
                </c:tx>
                <c:spPr>
                  <a:ln w="19050" cap="rnd">
                    <a:solidFill>
                      <a:schemeClr val="accent2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Whole_Cav!$J$3:$J$10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7</c:v>
                      </c:pt>
                      <c:pt idx="1">
                        <c:v>8</c:v>
                      </c:pt>
                      <c:pt idx="2">
                        <c:v>9</c:v>
                      </c:pt>
                      <c:pt idx="3">
                        <c:v>10</c:v>
                      </c:pt>
                      <c:pt idx="4">
                        <c:v>11</c:v>
                      </c:pt>
                      <c:pt idx="5">
                        <c:v>12</c:v>
                      </c:pt>
                      <c:pt idx="6">
                        <c:v>13</c:v>
                      </c:pt>
                      <c:pt idx="7">
                        <c:v>14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Whole_Cav!$K$3:$K$10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2.08419862843584</c:v>
                      </c:pt>
                      <c:pt idx="1">
                        <c:v>10.430920425336801</c:v>
                      </c:pt>
                      <c:pt idx="2">
                        <c:v>21.057703756901901</c:v>
                      </c:pt>
                      <c:pt idx="3">
                        <c:v>29.1858336794539</c:v>
                      </c:pt>
                      <c:pt idx="4">
                        <c:v>29.575049044971799</c:v>
                      </c:pt>
                      <c:pt idx="5">
                        <c:v>21.976195555471399</c:v>
                      </c:pt>
                      <c:pt idx="6">
                        <c:v>11.705555140040801</c:v>
                      </c:pt>
                      <c:pt idx="7">
                        <c:v>4.9486604806734196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FA35-4A37-9C21-256616C94D8C}"/>
                  </c:ext>
                </c:extLst>
              </c15:ser>
            </c15:filteredScatterSeries>
          </c:ext>
        </c:extLst>
      </c:scatterChart>
      <c:valAx>
        <c:axId val="38861568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Eacc (MV/m)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862144"/>
        <c:crosses val="autoZero"/>
        <c:crossBetween val="midCat"/>
        <c:majorUnit val="1"/>
      </c:valAx>
      <c:valAx>
        <c:axId val="38862144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Ef(eV)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38861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799681034421107"/>
          <c:y val="0.105776772623591"/>
          <c:w val="0.32067197322405544"/>
          <c:h val="0.2126418408225287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Vertical</a:t>
            </a:r>
            <a:r>
              <a:rPr lang="en-US" b="1" baseline="0" dirty="0"/>
              <a:t> test results of INFN-LASA ESS-MB fine grain cavity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176602438273897"/>
          <c:y val="0.1040455413440864"/>
          <c:w val="0.7795505427228453"/>
          <c:h val="0.75398580597114873"/>
        </c:manualLayout>
      </c:layout>
      <c:scatterChart>
        <c:scatterStyle val="lineMarker"/>
        <c:varyColors val="0"/>
        <c:ser>
          <c:idx val="0"/>
          <c:order val="0"/>
          <c:tx>
            <c:v>2K-Test-1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Summary!$J$5:$J$57</c:f>
              <c:numCache>
                <c:formatCode>0.000</c:formatCode>
                <c:ptCount val="53"/>
                <c:pt idx="0">
                  <c:v>0.81161794789057684</c:v>
                </c:pt>
                <c:pt idx="1">
                  <c:v>1.0254196660873516</c:v>
                </c:pt>
                <c:pt idx="2">
                  <c:v>1.3099407193252768</c:v>
                </c:pt>
                <c:pt idx="3">
                  <c:v>1.6707121937468707</c:v>
                </c:pt>
                <c:pt idx="4">
                  <c:v>2.1724592671779845</c:v>
                </c:pt>
                <c:pt idx="5">
                  <c:v>2.8064133805028129</c:v>
                </c:pt>
                <c:pt idx="6">
                  <c:v>3.3113237369442565</c:v>
                </c:pt>
                <c:pt idx="7">
                  <c:v>3.6779146126440905</c:v>
                </c:pt>
                <c:pt idx="8">
                  <c:v>4.1778384481042066</c:v>
                </c:pt>
                <c:pt idx="9">
                  <c:v>5.0124683377912662</c:v>
                </c:pt>
                <c:pt idx="10">
                  <c:v>5.7517717355481031</c:v>
                </c:pt>
                <c:pt idx="11">
                  <c:v>6.5335864565427011</c:v>
                </c:pt>
                <c:pt idx="12">
                  <c:v>8.5035768771667151</c:v>
                </c:pt>
                <c:pt idx="13">
                  <c:v>8.8930685982042768</c:v>
                </c:pt>
                <c:pt idx="14">
                  <c:v>9.2183170794929907</c:v>
                </c:pt>
                <c:pt idx="15">
                  <c:v>9.3014711277759314</c:v>
                </c:pt>
                <c:pt idx="16">
                  <c:v>10.041570514461895</c:v>
                </c:pt>
                <c:pt idx="17">
                  <c:v>10.386079494372296</c:v>
                </c:pt>
                <c:pt idx="18">
                  <c:v>9.822038730813146</c:v>
                </c:pt>
                <c:pt idx="19">
                  <c:v>10.123988480623936</c:v>
                </c:pt>
                <c:pt idx="20">
                  <c:v>10.123988480623936</c:v>
                </c:pt>
                <c:pt idx="21">
                  <c:v>10.542694994321044</c:v>
                </c:pt>
                <c:pt idx="22">
                  <c:v>10.542694994321044</c:v>
                </c:pt>
                <c:pt idx="23">
                  <c:v>11.253863477042536</c:v>
                </c:pt>
                <c:pt idx="24">
                  <c:v>11.253863477042536</c:v>
                </c:pt>
                <c:pt idx="25">
                  <c:v>11.759846211751533</c:v>
                </c:pt>
                <c:pt idx="26">
                  <c:v>11.759846211751533</c:v>
                </c:pt>
                <c:pt idx="27">
                  <c:v>13.327590563900889</c:v>
                </c:pt>
                <c:pt idx="28">
                  <c:v>13.327590563900889</c:v>
                </c:pt>
                <c:pt idx="29">
                  <c:v>14.243005511153523</c:v>
                </c:pt>
                <c:pt idx="30">
                  <c:v>14.243005511153523</c:v>
                </c:pt>
                <c:pt idx="31">
                  <c:v>15.10781445103636</c:v>
                </c:pt>
                <c:pt idx="32">
                  <c:v>15.10781445103636</c:v>
                </c:pt>
                <c:pt idx="33">
                  <c:v>15.903826980216021</c:v>
                </c:pt>
                <c:pt idx="34">
                  <c:v>16.764926059066909</c:v>
                </c:pt>
                <c:pt idx="35">
                  <c:v>17.6340327216883</c:v>
                </c:pt>
                <c:pt idx="36">
                  <c:v>17.6340327216883</c:v>
                </c:pt>
                <c:pt idx="37">
                  <c:v>18.388726027990057</c:v>
                </c:pt>
                <c:pt idx="38">
                  <c:v>19.171303490892988</c:v>
                </c:pt>
                <c:pt idx="39">
                  <c:v>19.772047372628972</c:v>
                </c:pt>
                <c:pt idx="40">
                  <c:v>19.772047372628972</c:v>
                </c:pt>
                <c:pt idx="41">
                  <c:v>20.230268289666096</c:v>
                </c:pt>
                <c:pt idx="42">
                  <c:v>20.637241307886519</c:v>
                </c:pt>
                <c:pt idx="43">
                  <c:v>20.637241307886519</c:v>
                </c:pt>
                <c:pt idx="44">
                  <c:v>20.809020705400055</c:v>
                </c:pt>
                <c:pt idx="45">
                  <c:v>20.792257371826061</c:v>
                </c:pt>
                <c:pt idx="46">
                  <c:v>20.792257371826061</c:v>
                </c:pt>
                <c:pt idx="47">
                  <c:v>20.792257371826061</c:v>
                </c:pt>
                <c:pt idx="48">
                  <c:v>20.914700138815984</c:v>
                </c:pt>
                <c:pt idx="49">
                  <c:v>20.948437834617216</c:v>
                </c:pt>
                <c:pt idx="50">
                  <c:v>21.28147093794367</c:v>
                </c:pt>
                <c:pt idx="51" formatCode="General">
                  <c:v>21.520464568351521</c:v>
                </c:pt>
                <c:pt idx="52" formatCode="General">
                  <c:v>21.604869248738385</c:v>
                </c:pt>
              </c:numCache>
            </c:numRef>
          </c:xVal>
          <c:yVal>
            <c:numRef>
              <c:f>Summary!$K$5:$K$57</c:f>
              <c:numCache>
                <c:formatCode>General</c:formatCode>
                <c:ptCount val="53"/>
                <c:pt idx="0">
                  <c:v>17057434431.135904</c:v>
                </c:pt>
                <c:pt idx="1">
                  <c:v>17085824477.408518</c:v>
                </c:pt>
                <c:pt idx="2">
                  <c:v>17069332394.240088</c:v>
                </c:pt>
                <c:pt idx="3">
                  <c:v>17043561234.965506</c:v>
                </c:pt>
                <c:pt idx="4">
                  <c:v>16954386220.270266</c:v>
                </c:pt>
                <c:pt idx="5">
                  <c:v>16821941425.840506</c:v>
                </c:pt>
                <c:pt idx="6">
                  <c:v>16710117808.908926</c:v>
                </c:pt>
                <c:pt idx="7">
                  <c:v>16652127566.513937</c:v>
                </c:pt>
                <c:pt idx="8">
                  <c:v>16433701035.159489</c:v>
                </c:pt>
                <c:pt idx="9">
                  <c:v>16134584690.604874</c:v>
                </c:pt>
                <c:pt idx="10">
                  <c:v>16002206869.591297</c:v>
                </c:pt>
                <c:pt idx="11">
                  <c:v>15729861141.863295</c:v>
                </c:pt>
                <c:pt idx="12">
                  <c:v>15257836975.774399</c:v>
                </c:pt>
                <c:pt idx="13">
                  <c:v>15150720475.145979</c:v>
                </c:pt>
                <c:pt idx="14">
                  <c:v>13505668908.645864</c:v>
                </c:pt>
                <c:pt idx="15">
                  <c:v>13990015998.006783</c:v>
                </c:pt>
                <c:pt idx="16">
                  <c:v>13330612574.740999</c:v>
                </c:pt>
                <c:pt idx="17">
                  <c:v>13223961101.659252</c:v>
                </c:pt>
                <c:pt idx="18">
                  <c:v>11070933091.248346</c:v>
                </c:pt>
                <c:pt idx="19">
                  <c:v>13695874329.481668</c:v>
                </c:pt>
                <c:pt idx="20">
                  <c:v>13695874329.481668</c:v>
                </c:pt>
                <c:pt idx="21">
                  <c:v>12497127776.918139</c:v>
                </c:pt>
                <c:pt idx="22">
                  <c:v>12497127776.918139</c:v>
                </c:pt>
                <c:pt idx="23">
                  <c:v>12253936440.732683</c:v>
                </c:pt>
                <c:pt idx="24">
                  <c:v>12253936440.732683</c:v>
                </c:pt>
                <c:pt idx="25">
                  <c:v>12684114391.075308</c:v>
                </c:pt>
                <c:pt idx="26">
                  <c:v>12684114391.075308</c:v>
                </c:pt>
                <c:pt idx="27">
                  <c:v>12751423788.341715</c:v>
                </c:pt>
                <c:pt idx="28">
                  <c:v>12751423788.341715</c:v>
                </c:pt>
                <c:pt idx="29">
                  <c:v>12649804251.383844</c:v>
                </c:pt>
                <c:pt idx="30">
                  <c:v>12649804251.383844</c:v>
                </c:pt>
                <c:pt idx="31">
                  <c:v>12472050496.991875</c:v>
                </c:pt>
                <c:pt idx="32">
                  <c:v>12472050496.991875</c:v>
                </c:pt>
                <c:pt idx="33">
                  <c:v>12263411604.555824</c:v>
                </c:pt>
                <c:pt idx="34">
                  <c:v>11939281886.807379</c:v>
                </c:pt>
                <c:pt idx="35">
                  <c:v>11516578448.325848</c:v>
                </c:pt>
                <c:pt idx="36">
                  <c:v>11516578448.325848</c:v>
                </c:pt>
                <c:pt idx="37">
                  <c:v>11034934937.092684</c:v>
                </c:pt>
                <c:pt idx="38">
                  <c:v>10367789469.519224</c:v>
                </c:pt>
                <c:pt idx="39">
                  <c:v>9605827164.4378147</c:v>
                </c:pt>
                <c:pt idx="40">
                  <c:v>9605827164.4378147</c:v>
                </c:pt>
                <c:pt idx="41">
                  <c:v>8864799487.3877335</c:v>
                </c:pt>
                <c:pt idx="42">
                  <c:v>8040499330.8908062</c:v>
                </c:pt>
                <c:pt idx="43">
                  <c:v>8040499330.8908062</c:v>
                </c:pt>
                <c:pt idx="44">
                  <c:v>7698721942.9582996</c:v>
                </c:pt>
                <c:pt idx="45">
                  <c:v>7700087685.1947069</c:v>
                </c:pt>
                <c:pt idx="46">
                  <c:v>7700087685.1947069</c:v>
                </c:pt>
                <c:pt idx="47">
                  <c:v>7700087685.1947069</c:v>
                </c:pt>
                <c:pt idx="48">
                  <c:v>7371075872.3252592</c:v>
                </c:pt>
                <c:pt idx="49">
                  <c:v>7394966276.5655994</c:v>
                </c:pt>
                <c:pt idx="50">
                  <c:v>6721967838.9304857</c:v>
                </c:pt>
                <c:pt idx="51">
                  <c:v>6155595019.2869759</c:v>
                </c:pt>
                <c:pt idx="52">
                  <c:v>5926949975.2039471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804-4518-8CD0-FFF0C67CBA66}"/>
            </c:ext>
          </c:extLst>
        </c:ser>
        <c:ser>
          <c:idx val="1"/>
          <c:order val="1"/>
          <c:tx>
            <c:v>2K-Test-2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[1]Summary!$M$5:$M$61</c:f>
              <c:numCache>
                <c:formatCode>General</c:formatCode>
                <c:ptCount val="57"/>
                <c:pt idx="0">
                  <c:v>2.9415295897669198</c:v>
                </c:pt>
                <c:pt idx="1">
                  <c:v>11.126875314233688</c:v>
                </c:pt>
                <c:pt idx="2">
                  <c:v>19.571459860334279</c:v>
                </c:pt>
                <c:pt idx="3">
                  <c:v>20.942244297048461</c:v>
                </c:pt>
                <c:pt idx="4">
                  <c:v>21.886344023120859</c:v>
                </c:pt>
                <c:pt idx="5">
                  <c:v>22.553981582255101</c:v>
                </c:pt>
                <c:pt idx="6">
                  <c:v>22.678964513054336</c:v>
                </c:pt>
                <c:pt idx="7">
                  <c:v>22.815144380365407</c:v>
                </c:pt>
                <c:pt idx="8">
                  <c:v>22.53840722353365</c:v>
                </c:pt>
                <c:pt idx="9">
                  <c:v>21.841035333997308</c:v>
                </c:pt>
                <c:pt idx="10">
                  <c:v>20.901296277194987</c:v>
                </c:pt>
                <c:pt idx="11">
                  <c:v>19.600774010437448</c:v>
                </c:pt>
                <c:pt idx="12">
                  <c:v>18.149857576933993</c:v>
                </c:pt>
                <c:pt idx="13">
                  <c:v>16.207768370731664</c:v>
                </c:pt>
                <c:pt idx="14">
                  <c:v>14.368890045209906</c:v>
                </c:pt>
                <c:pt idx="15">
                  <c:v>12.741578125051584</c:v>
                </c:pt>
                <c:pt idx="16">
                  <c:v>11.115352025515488</c:v>
                </c:pt>
                <c:pt idx="17">
                  <c:v>9.878095520640148</c:v>
                </c:pt>
                <c:pt idx="18">
                  <c:v>8.8822546790009742</c:v>
                </c:pt>
                <c:pt idx="19">
                  <c:v>7.7593121135880727</c:v>
                </c:pt>
                <c:pt idx="20">
                  <c:v>6.8041396944996322</c:v>
                </c:pt>
                <c:pt idx="21">
                  <c:v>5.9844359260293603</c:v>
                </c:pt>
                <c:pt idx="22">
                  <c:v>5.2164280487745582</c:v>
                </c:pt>
                <c:pt idx="23">
                  <c:v>4.3318481213542848</c:v>
                </c:pt>
                <c:pt idx="24">
                  <c:v>3.8082304516578209</c:v>
                </c:pt>
                <c:pt idx="25">
                  <c:v>3.4250997292960257</c:v>
                </c:pt>
                <c:pt idx="26">
                  <c:v>2.2650261556828521</c:v>
                </c:pt>
                <c:pt idx="27">
                  <c:v>1.7431036867726819</c:v>
                </c:pt>
                <c:pt idx="28">
                  <c:v>1.3681169434436089</c:v>
                </c:pt>
                <c:pt idx="29">
                  <c:v>1.0724405370103516</c:v>
                </c:pt>
                <c:pt idx="30">
                  <c:v>0.84971487583401895</c:v>
                </c:pt>
                <c:pt idx="31">
                  <c:v>8.861826060127445</c:v>
                </c:pt>
                <c:pt idx="32">
                  <c:v>9.2730632373407111</c:v>
                </c:pt>
                <c:pt idx="33">
                  <c:v>9.8974478347803529</c:v>
                </c:pt>
                <c:pt idx="34">
                  <c:v>10.75531715431752</c:v>
                </c:pt>
                <c:pt idx="35">
                  <c:v>11.123032891250304</c:v>
                </c:pt>
                <c:pt idx="36">
                  <c:v>11.878817810223209</c:v>
                </c:pt>
                <c:pt idx="37">
                  <c:v>12.745979670305559</c:v>
                </c:pt>
                <c:pt idx="38">
                  <c:v>13.533908047163825</c:v>
                </c:pt>
                <c:pt idx="39">
                  <c:v>14.390411781585588</c:v>
                </c:pt>
                <c:pt idx="40">
                  <c:v>15.345223614005894</c:v>
                </c:pt>
                <c:pt idx="41">
                  <c:v>16.230175705110543</c:v>
                </c:pt>
                <c:pt idx="42">
                  <c:v>17.061736145816376</c:v>
                </c:pt>
                <c:pt idx="43">
                  <c:v>22.809891604002377</c:v>
                </c:pt>
                <c:pt idx="44">
                  <c:v>22.830909968383111</c:v>
                </c:pt>
                <c:pt idx="45">
                  <c:v>22.870371617217</c:v>
                </c:pt>
                <c:pt idx="46">
                  <c:v>22.873004817631152</c:v>
                </c:pt>
                <c:pt idx="47">
                  <c:v>22.870371617217</c:v>
                </c:pt>
                <c:pt idx="48">
                  <c:v>22.901990039474416</c:v>
                </c:pt>
                <c:pt idx="49">
                  <c:v>22.904626880303518</c:v>
                </c:pt>
                <c:pt idx="50">
                  <c:v>22.91253922450057</c:v>
                </c:pt>
                <c:pt idx="51">
                  <c:v>22.909901472781616</c:v>
                </c:pt>
                <c:pt idx="52">
                  <c:v>22.928372113735492</c:v>
                </c:pt>
                <c:pt idx="53">
                  <c:v>22.925732539292724</c:v>
                </c:pt>
                <c:pt idx="54">
                  <c:v>22.925732539292724</c:v>
                </c:pt>
                <c:pt idx="55">
                  <c:v>22.925732539292724</c:v>
                </c:pt>
                <c:pt idx="56">
                  <c:v>22.923093268724728</c:v>
                </c:pt>
              </c:numCache>
            </c:numRef>
          </c:xVal>
          <c:yVal>
            <c:numRef>
              <c:f>Summary!$N$5:$N$61</c:f>
              <c:numCache>
                <c:formatCode>General</c:formatCode>
                <c:ptCount val="57"/>
                <c:pt idx="0">
                  <c:v>17528734692.357548</c:v>
                </c:pt>
                <c:pt idx="1">
                  <c:v>15063981622.842657</c:v>
                </c:pt>
                <c:pt idx="2">
                  <c:v>11920215546.81362</c:v>
                </c:pt>
                <c:pt idx="3">
                  <c:v>10134730478.367931</c:v>
                </c:pt>
                <c:pt idx="4">
                  <c:v>8409587963.6181488</c:v>
                </c:pt>
                <c:pt idx="5">
                  <c:v>6991969928.5934381</c:v>
                </c:pt>
                <c:pt idx="6">
                  <c:v>6712041751.9327068</c:v>
                </c:pt>
                <c:pt idx="7">
                  <c:v>6389441208.2620697</c:v>
                </c:pt>
                <c:pt idx="8">
                  <c:v>7011887512.3174143</c:v>
                </c:pt>
                <c:pt idx="9">
                  <c:v>8405912629.1345387</c:v>
                </c:pt>
                <c:pt idx="10">
                  <c:v>10023035768.395418</c:v>
                </c:pt>
                <c:pt idx="11">
                  <c:v>11917321512.265118</c:v>
                </c:pt>
                <c:pt idx="12">
                  <c:v>13576615414.644041</c:v>
                </c:pt>
                <c:pt idx="13">
                  <c:v>14002905489.383276</c:v>
                </c:pt>
                <c:pt idx="14">
                  <c:v>14574781530.172674</c:v>
                </c:pt>
                <c:pt idx="15">
                  <c:v>14875953416.50658</c:v>
                </c:pt>
                <c:pt idx="16">
                  <c:v>15128343784.886505</c:v>
                </c:pt>
                <c:pt idx="17">
                  <c:v>15805992840.25156</c:v>
                </c:pt>
                <c:pt idx="18">
                  <c:v>15933400469.874052</c:v>
                </c:pt>
                <c:pt idx="19">
                  <c:v>16233626291.213453</c:v>
                </c:pt>
                <c:pt idx="20">
                  <c:v>16489553159.965097</c:v>
                </c:pt>
                <c:pt idx="21">
                  <c:v>16693006320.952841</c:v>
                </c:pt>
                <c:pt idx="22">
                  <c:v>16982525437.613913</c:v>
                </c:pt>
                <c:pt idx="23">
                  <c:v>17229468591.033607</c:v>
                </c:pt>
                <c:pt idx="24">
                  <c:v>17353438238.369633</c:v>
                </c:pt>
                <c:pt idx="25">
                  <c:v>17423410199.288445</c:v>
                </c:pt>
                <c:pt idx="26">
                  <c:v>17755820389.504604</c:v>
                </c:pt>
                <c:pt idx="27">
                  <c:v>17810768789.981873</c:v>
                </c:pt>
                <c:pt idx="28">
                  <c:v>17857545181.027355</c:v>
                </c:pt>
                <c:pt idx="29">
                  <c:v>17811438493.73531</c:v>
                </c:pt>
                <c:pt idx="30">
                  <c:v>17796524661.804947</c:v>
                </c:pt>
                <c:pt idx="31">
                  <c:v>15910358344.869263</c:v>
                </c:pt>
                <c:pt idx="32">
                  <c:v>15816600050.448652</c:v>
                </c:pt>
                <c:pt idx="33">
                  <c:v>15718156456.542671</c:v>
                </c:pt>
                <c:pt idx="34">
                  <c:v>15085163105.353525</c:v>
                </c:pt>
                <c:pt idx="35">
                  <c:v>14956519842.785826</c:v>
                </c:pt>
                <c:pt idx="36">
                  <c:v>14862431965.436266</c:v>
                </c:pt>
                <c:pt idx="37">
                  <c:v>14797400226.284941</c:v>
                </c:pt>
                <c:pt idx="38">
                  <c:v>14792681070.63953</c:v>
                </c:pt>
                <c:pt idx="39">
                  <c:v>14605929397.790825</c:v>
                </c:pt>
                <c:pt idx="40">
                  <c:v>14323047686.756659</c:v>
                </c:pt>
                <c:pt idx="41">
                  <c:v>14003908102.293488</c:v>
                </c:pt>
                <c:pt idx="42">
                  <c:v>13656677251.306942</c:v>
                </c:pt>
                <c:pt idx="43">
                  <c:v>6441994284.0631886</c:v>
                </c:pt>
                <c:pt idx="44">
                  <c:v>6326935911.4346123</c:v>
                </c:pt>
                <c:pt idx="45">
                  <c:v>6217641226.9473696</c:v>
                </c:pt>
                <c:pt idx="46">
                  <c:v>6198625109.8173695</c:v>
                </c:pt>
                <c:pt idx="47">
                  <c:v>6167993269.8432407</c:v>
                </c:pt>
                <c:pt idx="48">
                  <c:v>6047931743.3925562</c:v>
                </c:pt>
                <c:pt idx="49">
                  <c:v>6032862711.7130308</c:v>
                </c:pt>
                <c:pt idx="50">
                  <c:v>6003663904.5276346</c:v>
                </c:pt>
                <c:pt idx="51">
                  <c:v>6000894499.0045252</c:v>
                </c:pt>
                <c:pt idx="52">
                  <c:v>5955444150.2350597</c:v>
                </c:pt>
                <c:pt idx="53">
                  <c:v>5912580064.7881832</c:v>
                </c:pt>
                <c:pt idx="54">
                  <c:v>5900126512.0935965</c:v>
                </c:pt>
                <c:pt idx="55">
                  <c:v>5891955841.1926661</c:v>
                </c:pt>
                <c:pt idx="56">
                  <c:v>5898984434.7915936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804-4518-8CD0-FFF0C67CB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58464"/>
        <c:axId val="59159040"/>
      </c:scatterChart>
      <c:scatterChart>
        <c:scatterStyle val="lineMarker"/>
        <c:varyColors val="0"/>
        <c:ser>
          <c:idx val="2"/>
          <c:order val="2"/>
          <c:tx>
            <c:v>Radiation-Test-1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'[1]RF+FE'!$A$4:$A$58</c:f>
              <c:numCache>
                <c:formatCode>General</c:formatCode>
                <c:ptCount val="55"/>
                <c:pt idx="0">
                  <c:v>0.81161794789057684</c:v>
                </c:pt>
                <c:pt idx="1">
                  <c:v>1.0254196660873516</c:v>
                </c:pt>
                <c:pt idx="2">
                  <c:v>1.3099407193252768</c:v>
                </c:pt>
                <c:pt idx="3">
                  <c:v>1.6707121937468707</c:v>
                </c:pt>
                <c:pt idx="4">
                  <c:v>2.1724592671779845</c:v>
                </c:pt>
                <c:pt idx="5">
                  <c:v>2.8064133805028129</c:v>
                </c:pt>
                <c:pt idx="6">
                  <c:v>3.3113237369442565</c:v>
                </c:pt>
                <c:pt idx="7">
                  <c:v>3.6779146126440905</c:v>
                </c:pt>
                <c:pt idx="8">
                  <c:v>4.1778384481042066</c:v>
                </c:pt>
                <c:pt idx="9">
                  <c:v>5.0124683377912662</c:v>
                </c:pt>
                <c:pt idx="10">
                  <c:v>5.7517717355481031</c:v>
                </c:pt>
                <c:pt idx="11">
                  <c:v>6.5335864565427011</c:v>
                </c:pt>
                <c:pt idx="12">
                  <c:v>8.5035768771667151</c:v>
                </c:pt>
                <c:pt idx="13">
                  <c:v>8.8930685982042768</c:v>
                </c:pt>
                <c:pt idx="14">
                  <c:v>9.2183170794929907</c:v>
                </c:pt>
                <c:pt idx="15">
                  <c:v>9.3014711277759314</c:v>
                </c:pt>
                <c:pt idx="16">
                  <c:v>10.041570514461895</c:v>
                </c:pt>
                <c:pt idx="17">
                  <c:v>10.386079494372296</c:v>
                </c:pt>
                <c:pt idx="18">
                  <c:v>9.822038730813146</c:v>
                </c:pt>
                <c:pt idx="19">
                  <c:v>10.123988480623936</c:v>
                </c:pt>
                <c:pt idx="20">
                  <c:v>10.123988480623936</c:v>
                </c:pt>
                <c:pt idx="21">
                  <c:v>10.542694994321044</c:v>
                </c:pt>
                <c:pt idx="22">
                  <c:v>10.542694994321044</c:v>
                </c:pt>
                <c:pt idx="23">
                  <c:v>11.253863477042536</c:v>
                </c:pt>
                <c:pt idx="24">
                  <c:v>11.253863477042536</c:v>
                </c:pt>
                <c:pt idx="25">
                  <c:v>11.759846211751533</c:v>
                </c:pt>
                <c:pt idx="26">
                  <c:v>11.759846211751533</c:v>
                </c:pt>
                <c:pt idx="27">
                  <c:v>13.327590563900889</c:v>
                </c:pt>
                <c:pt idx="28">
                  <c:v>13.327590563900889</c:v>
                </c:pt>
                <c:pt idx="29">
                  <c:v>14.243005511153523</c:v>
                </c:pt>
                <c:pt idx="30">
                  <c:v>14.243005511153523</c:v>
                </c:pt>
                <c:pt idx="31">
                  <c:v>15.10781445103636</c:v>
                </c:pt>
                <c:pt idx="32">
                  <c:v>15.10781445103636</c:v>
                </c:pt>
                <c:pt idx="33">
                  <c:v>15.903826980216021</c:v>
                </c:pt>
                <c:pt idx="34">
                  <c:v>16.764926059066909</c:v>
                </c:pt>
                <c:pt idx="35">
                  <c:v>17.6340327216883</c:v>
                </c:pt>
                <c:pt idx="36">
                  <c:v>17.6340327216883</c:v>
                </c:pt>
                <c:pt idx="37">
                  <c:v>18.388726027990057</c:v>
                </c:pt>
                <c:pt idx="38">
                  <c:v>19.171303490892988</c:v>
                </c:pt>
                <c:pt idx="39">
                  <c:v>19.772047372628972</c:v>
                </c:pt>
                <c:pt idx="40">
                  <c:v>19.772047372628972</c:v>
                </c:pt>
                <c:pt idx="41">
                  <c:v>20.230268289666096</c:v>
                </c:pt>
                <c:pt idx="42">
                  <c:v>20.637241307886519</c:v>
                </c:pt>
                <c:pt idx="43">
                  <c:v>20.637241307886519</c:v>
                </c:pt>
                <c:pt idx="44">
                  <c:v>20.809020705400055</c:v>
                </c:pt>
                <c:pt idx="45">
                  <c:v>20.792257371826061</c:v>
                </c:pt>
                <c:pt idx="46">
                  <c:v>20.792257371826061</c:v>
                </c:pt>
                <c:pt idx="47">
                  <c:v>20.792257371826061</c:v>
                </c:pt>
                <c:pt idx="48">
                  <c:v>20.914700138815984</c:v>
                </c:pt>
                <c:pt idx="49">
                  <c:v>20.948437834617216</c:v>
                </c:pt>
                <c:pt idx="50">
                  <c:v>21.28147093794367</c:v>
                </c:pt>
                <c:pt idx="51">
                  <c:v>21.520464568351521</c:v>
                </c:pt>
                <c:pt idx="52">
                  <c:v>21.604869248738385</c:v>
                </c:pt>
                <c:pt idx="53">
                  <c:v>21.609844526503274</c:v>
                </c:pt>
                <c:pt idx="54">
                  <c:v>21.171500656927201</c:v>
                </c:pt>
              </c:numCache>
            </c:numRef>
          </c:xVal>
          <c:yVal>
            <c:numRef>
              <c:f>'[1]RF+FE'!$D$4:$D$58</c:f>
              <c:numCache>
                <c:formatCode>General</c:formatCode>
                <c:ptCount val="55"/>
                <c:pt idx="0">
                  <c:v>4.2000000000000003E-2</c:v>
                </c:pt>
                <c:pt idx="1">
                  <c:v>3.5999999999999997E-2</c:v>
                </c:pt>
                <c:pt idx="2">
                  <c:v>2.8000000000000001E-2</c:v>
                </c:pt>
                <c:pt idx="3">
                  <c:v>2.5000000000000001E-2</c:v>
                </c:pt>
                <c:pt idx="4">
                  <c:v>2.1000000000000001E-2</c:v>
                </c:pt>
                <c:pt idx="5">
                  <c:v>2.7E-2</c:v>
                </c:pt>
                <c:pt idx="6">
                  <c:v>2.5999999999999999E-2</c:v>
                </c:pt>
                <c:pt idx="7">
                  <c:v>3.1E-2</c:v>
                </c:pt>
                <c:pt idx="8">
                  <c:v>3.3000000000000002E-2</c:v>
                </c:pt>
                <c:pt idx="9">
                  <c:v>0.439</c:v>
                </c:pt>
                <c:pt idx="10">
                  <c:v>0.108</c:v>
                </c:pt>
                <c:pt idx="11">
                  <c:v>8.6999999999999994E-2</c:v>
                </c:pt>
                <c:pt idx="12">
                  <c:v>6.6000000000000003E-2</c:v>
                </c:pt>
                <c:pt idx="13">
                  <c:v>0.16400000000000001</c:v>
                </c:pt>
                <c:pt idx="14">
                  <c:v>0.65400000000000003</c:v>
                </c:pt>
                <c:pt idx="15">
                  <c:v>13.75</c:v>
                </c:pt>
                <c:pt idx="16">
                  <c:v>26.59</c:v>
                </c:pt>
                <c:pt idx="17">
                  <c:v>31.73</c:v>
                </c:pt>
                <c:pt idx="18">
                  <c:v>0.38400000000000001</c:v>
                </c:pt>
                <c:pt idx="19">
                  <c:v>23.51</c:v>
                </c:pt>
                <c:pt idx="20">
                  <c:v>0.443</c:v>
                </c:pt>
                <c:pt idx="21">
                  <c:v>0.23300000000000001</c:v>
                </c:pt>
                <c:pt idx="22">
                  <c:v>30.59</c:v>
                </c:pt>
                <c:pt idx="23">
                  <c:v>14.87</c:v>
                </c:pt>
                <c:pt idx="24">
                  <c:v>30.37</c:v>
                </c:pt>
                <c:pt idx="25">
                  <c:v>0.58299999999999996</c:v>
                </c:pt>
                <c:pt idx="26">
                  <c:v>0.65900000000000003</c:v>
                </c:pt>
                <c:pt idx="27">
                  <c:v>3.5630000000000002</c:v>
                </c:pt>
                <c:pt idx="28">
                  <c:v>0.24</c:v>
                </c:pt>
                <c:pt idx="29">
                  <c:v>0.97</c:v>
                </c:pt>
                <c:pt idx="30">
                  <c:v>0.37</c:v>
                </c:pt>
                <c:pt idx="31">
                  <c:v>0.58199999999999996</c:v>
                </c:pt>
                <c:pt idx="32">
                  <c:v>0.29499999999999998</c:v>
                </c:pt>
                <c:pt idx="33">
                  <c:v>6.7210000000000001</c:v>
                </c:pt>
                <c:pt idx="34">
                  <c:v>0.39500000000000002</c:v>
                </c:pt>
                <c:pt idx="35">
                  <c:v>0.378</c:v>
                </c:pt>
                <c:pt idx="36">
                  <c:v>0.37</c:v>
                </c:pt>
                <c:pt idx="37">
                  <c:v>42.46</c:v>
                </c:pt>
                <c:pt idx="38">
                  <c:v>0.36599999999999999</c:v>
                </c:pt>
                <c:pt idx="39">
                  <c:v>0.379</c:v>
                </c:pt>
                <c:pt idx="40">
                  <c:v>18.64</c:v>
                </c:pt>
                <c:pt idx="41">
                  <c:v>0.38700000000000001</c:v>
                </c:pt>
                <c:pt idx="42">
                  <c:v>0.47</c:v>
                </c:pt>
                <c:pt idx="43">
                  <c:v>0.66500000000000004</c:v>
                </c:pt>
                <c:pt idx="44">
                  <c:v>134.69999999999999</c:v>
                </c:pt>
                <c:pt idx="45">
                  <c:v>14.37</c:v>
                </c:pt>
                <c:pt idx="46">
                  <c:v>110.5</c:v>
                </c:pt>
                <c:pt idx="47">
                  <c:v>0.16800000000000001</c:v>
                </c:pt>
                <c:pt idx="48">
                  <c:v>20.56</c:v>
                </c:pt>
                <c:pt idx="49">
                  <c:v>135.19999999999999</c:v>
                </c:pt>
                <c:pt idx="50">
                  <c:v>177.4</c:v>
                </c:pt>
                <c:pt idx="51">
                  <c:v>198.8</c:v>
                </c:pt>
                <c:pt idx="52">
                  <c:v>222</c:v>
                </c:pt>
                <c:pt idx="53">
                  <c:v>136</c:v>
                </c:pt>
                <c:pt idx="54">
                  <c:v>137.69999999999999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804-4518-8CD0-FFF0C67CBA66}"/>
            </c:ext>
          </c:extLst>
        </c:ser>
        <c:ser>
          <c:idx val="3"/>
          <c:order val="3"/>
          <c:tx>
            <c:v>Radiation-Test-2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'[1]RF+FE'!$F$4:$F$60</c:f>
              <c:numCache>
                <c:formatCode>General</c:formatCode>
                <c:ptCount val="57"/>
                <c:pt idx="0">
                  <c:v>2.9415295897669198</c:v>
                </c:pt>
                <c:pt idx="1">
                  <c:v>11.126875314233688</c:v>
                </c:pt>
                <c:pt idx="2">
                  <c:v>19.571459860334279</c:v>
                </c:pt>
                <c:pt idx="3">
                  <c:v>20.942244297048461</c:v>
                </c:pt>
                <c:pt idx="4">
                  <c:v>21.886344023120859</c:v>
                </c:pt>
                <c:pt idx="5">
                  <c:v>22.553981582255101</c:v>
                </c:pt>
                <c:pt idx="6">
                  <c:v>22.678964513054336</c:v>
                </c:pt>
                <c:pt idx="7">
                  <c:v>22.815144380365407</c:v>
                </c:pt>
                <c:pt idx="8">
                  <c:v>22.53840722353365</c:v>
                </c:pt>
                <c:pt idx="9">
                  <c:v>21.841035333997308</c:v>
                </c:pt>
                <c:pt idx="10">
                  <c:v>20.901296277194987</c:v>
                </c:pt>
                <c:pt idx="11">
                  <c:v>19.600774010437448</c:v>
                </c:pt>
                <c:pt idx="12">
                  <c:v>18.149857576933993</c:v>
                </c:pt>
                <c:pt idx="13">
                  <c:v>16.207768370731664</c:v>
                </c:pt>
                <c:pt idx="14">
                  <c:v>14.368890045209906</c:v>
                </c:pt>
                <c:pt idx="15">
                  <c:v>12.741578125051584</c:v>
                </c:pt>
                <c:pt idx="16">
                  <c:v>11.115352025515488</c:v>
                </c:pt>
                <c:pt idx="17">
                  <c:v>9.878095520640148</c:v>
                </c:pt>
                <c:pt idx="18">
                  <c:v>8.8822546790009742</c:v>
                </c:pt>
                <c:pt idx="19">
                  <c:v>7.7593121135880727</c:v>
                </c:pt>
                <c:pt idx="20">
                  <c:v>6.8041396944996322</c:v>
                </c:pt>
                <c:pt idx="21">
                  <c:v>5.9844359260293603</c:v>
                </c:pt>
                <c:pt idx="22">
                  <c:v>5.2164280487745582</c:v>
                </c:pt>
                <c:pt idx="23">
                  <c:v>4.3318481213542848</c:v>
                </c:pt>
                <c:pt idx="24">
                  <c:v>3.8082304516578209</c:v>
                </c:pt>
                <c:pt idx="25">
                  <c:v>3.4250997292960257</c:v>
                </c:pt>
                <c:pt idx="26">
                  <c:v>2.2650261556828521</c:v>
                </c:pt>
                <c:pt idx="27">
                  <c:v>1.7431036867726819</c:v>
                </c:pt>
                <c:pt idx="28">
                  <c:v>1.3681169434436089</c:v>
                </c:pt>
                <c:pt idx="29">
                  <c:v>1.0724405370103516</c:v>
                </c:pt>
                <c:pt idx="30">
                  <c:v>0.84971487583401895</c:v>
                </c:pt>
                <c:pt idx="31">
                  <c:v>8.861826060127445</c:v>
                </c:pt>
                <c:pt idx="32">
                  <c:v>9.2730632373407111</c:v>
                </c:pt>
                <c:pt idx="33">
                  <c:v>9.8974478347803529</c:v>
                </c:pt>
                <c:pt idx="34">
                  <c:v>10.75531715431752</c:v>
                </c:pt>
                <c:pt idx="35">
                  <c:v>11.123032891250304</c:v>
                </c:pt>
                <c:pt idx="36">
                  <c:v>11.878817810223209</c:v>
                </c:pt>
                <c:pt idx="37">
                  <c:v>12.745979670305559</c:v>
                </c:pt>
                <c:pt idx="38">
                  <c:v>13.533908047163825</c:v>
                </c:pt>
                <c:pt idx="39">
                  <c:v>14.390411781585588</c:v>
                </c:pt>
                <c:pt idx="40">
                  <c:v>15.345223614005894</c:v>
                </c:pt>
                <c:pt idx="41">
                  <c:v>16.230175705110543</c:v>
                </c:pt>
                <c:pt idx="42">
                  <c:v>17.061736145816376</c:v>
                </c:pt>
                <c:pt idx="43">
                  <c:v>22.809891604002377</c:v>
                </c:pt>
                <c:pt idx="44">
                  <c:v>22.830909968383111</c:v>
                </c:pt>
                <c:pt idx="45">
                  <c:v>22.870371617217</c:v>
                </c:pt>
                <c:pt idx="46">
                  <c:v>22.873004817631152</c:v>
                </c:pt>
                <c:pt idx="47">
                  <c:v>22.870371617217</c:v>
                </c:pt>
                <c:pt idx="48">
                  <c:v>22.901990039474416</c:v>
                </c:pt>
                <c:pt idx="49">
                  <c:v>22.904626880303518</c:v>
                </c:pt>
                <c:pt idx="50">
                  <c:v>22.91253922450057</c:v>
                </c:pt>
                <c:pt idx="51">
                  <c:v>22.909901472781616</c:v>
                </c:pt>
                <c:pt idx="52">
                  <c:v>22.928372113735492</c:v>
                </c:pt>
                <c:pt idx="53">
                  <c:v>22.925732539292724</c:v>
                </c:pt>
                <c:pt idx="54">
                  <c:v>22.925732539292724</c:v>
                </c:pt>
                <c:pt idx="55">
                  <c:v>22.925732539292724</c:v>
                </c:pt>
                <c:pt idx="56">
                  <c:v>22.923093268724728</c:v>
                </c:pt>
              </c:numCache>
            </c:numRef>
          </c:xVal>
          <c:yVal>
            <c:numRef>
              <c:f>'[1]RF+FE'!$I$4:$I$60</c:f>
              <c:numCache>
                <c:formatCode>General</c:formatCode>
                <c:ptCount val="57"/>
                <c:pt idx="0">
                  <c:v>0.05</c:v>
                </c:pt>
                <c:pt idx="1">
                  <c:v>9.7530000000000001</c:v>
                </c:pt>
                <c:pt idx="2">
                  <c:v>12.92</c:v>
                </c:pt>
                <c:pt idx="3">
                  <c:v>46.29</c:v>
                </c:pt>
                <c:pt idx="4">
                  <c:v>91.61</c:v>
                </c:pt>
                <c:pt idx="5">
                  <c:v>150.80000000000001</c:v>
                </c:pt>
                <c:pt idx="6">
                  <c:v>162.80000000000001</c:v>
                </c:pt>
                <c:pt idx="7">
                  <c:v>174.7</c:v>
                </c:pt>
                <c:pt idx="8">
                  <c:v>155</c:v>
                </c:pt>
                <c:pt idx="9">
                  <c:v>83.15</c:v>
                </c:pt>
                <c:pt idx="10">
                  <c:v>46.76</c:v>
                </c:pt>
                <c:pt idx="11">
                  <c:v>14.76</c:v>
                </c:pt>
                <c:pt idx="12">
                  <c:v>16</c:v>
                </c:pt>
                <c:pt idx="13">
                  <c:v>0.39900000000000002</c:v>
                </c:pt>
                <c:pt idx="14">
                  <c:v>0.19</c:v>
                </c:pt>
                <c:pt idx="15">
                  <c:v>6.4989999999999997</c:v>
                </c:pt>
                <c:pt idx="16">
                  <c:v>9.1069999999999993</c:v>
                </c:pt>
                <c:pt idx="17">
                  <c:v>0.28399999999999997</c:v>
                </c:pt>
                <c:pt idx="18">
                  <c:v>0.193</c:v>
                </c:pt>
                <c:pt idx="19">
                  <c:v>0.106</c:v>
                </c:pt>
                <c:pt idx="20">
                  <c:v>0.11600000000000001</c:v>
                </c:pt>
                <c:pt idx="21">
                  <c:v>0.114</c:v>
                </c:pt>
                <c:pt idx="22">
                  <c:v>0.104</c:v>
                </c:pt>
                <c:pt idx="23">
                  <c:v>9.9000000000000005E-2</c:v>
                </c:pt>
                <c:pt idx="24">
                  <c:v>8.2000000000000003E-2</c:v>
                </c:pt>
                <c:pt idx="25">
                  <c:v>8.5000000000000006E-2</c:v>
                </c:pt>
                <c:pt idx="26">
                  <c:v>7.3999999999999996E-2</c:v>
                </c:pt>
                <c:pt idx="27">
                  <c:v>7.3999999999999996E-2</c:v>
                </c:pt>
                <c:pt idx="28">
                  <c:v>8.4000000000000005E-2</c:v>
                </c:pt>
                <c:pt idx="29">
                  <c:v>8.5000000000000006E-2</c:v>
                </c:pt>
                <c:pt idx="30">
                  <c:v>9.1999999999999998E-2</c:v>
                </c:pt>
                <c:pt idx="31">
                  <c:v>9.9000000000000005E-2</c:v>
                </c:pt>
                <c:pt idx="32">
                  <c:v>0.114</c:v>
                </c:pt>
                <c:pt idx="33">
                  <c:v>0.10100000000000001</c:v>
                </c:pt>
                <c:pt idx="34">
                  <c:v>5.9580000000000002</c:v>
                </c:pt>
                <c:pt idx="35">
                  <c:v>7.9489999999999998</c:v>
                </c:pt>
                <c:pt idx="36">
                  <c:v>10.86</c:v>
                </c:pt>
                <c:pt idx="37">
                  <c:v>6.0730000000000004</c:v>
                </c:pt>
                <c:pt idx="38">
                  <c:v>2.1829999999999998</c:v>
                </c:pt>
                <c:pt idx="39">
                  <c:v>0.33700000000000002</c:v>
                </c:pt>
                <c:pt idx="40">
                  <c:v>0.251</c:v>
                </c:pt>
                <c:pt idx="41">
                  <c:v>0.32200000000000001</c:v>
                </c:pt>
                <c:pt idx="42">
                  <c:v>0.83699999999999997</c:v>
                </c:pt>
                <c:pt idx="43">
                  <c:v>182</c:v>
                </c:pt>
                <c:pt idx="44">
                  <c:v>172.8</c:v>
                </c:pt>
                <c:pt idx="45">
                  <c:v>177.1</c:v>
                </c:pt>
                <c:pt idx="46">
                  <c:v>185.6</c:v>
                </c:pt>
                <c:pt idx="47">
                  <c:v>185.3</c:v>
                </c:pt>
                <c:pt idx="48">
                  <c:v>187.2</c:v>
                </c:pt>
                <c:pt idx="49">
                  <c:v>193.7</c:v>
                </c:pt>
                <c:pt idx="50">
                  <c:v>199.3</c:v>
                </c:pt>
                <c:pt idx="51">
                  <c:v>195.9</c:v>
                </c:pt>
                <c:pt idx="52">
                  <c:v>195.4</c:v>
                </c:pt>
                <c:pt idx="53">
                  <c:v>177.7</c:v>
                </c:pt>
                <c:pt idx="54">
                  <c:v>190.1</c:v>
                </c:pt>
                <c:pt idx="55">
                  <c:v>192.1</c:v>
                </c:pt>
                <c:pt idx="56">
                  <c:v>202.6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A804-4518-8CD0-FFF0C67CBA66}"/>
            </c:ext>
          </c:extLst>
        </c:ser>
        <c:ser>
          <c:idx val="4"/>
          <c:order val="4"/>
          <c:tx>
            <c:v>Simulation-Ef-innerCell</c:v>
          </c:tx>
          <c:spPr>
            <a:ln w="2540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'[1]RF+FE'!$L$5:$L$12</c:f>
              <c:numCache>
                <c:formatCode>General</c:formatCode>
                <c:ptCount val="8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10.5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</c:numCache>
            </c:numRef>
          </c:xVal>
          <c:yVal>
            <c:numRef>
              <c:f>'[1]RF+FE'!$M$5:$M$12</c:f>
              <c:numCache>
                <c:formatCode>General</c:formatCode>
                <c:ptCount val="8"/>
                <c:pt idx="0">
                  <c:v>8.0233312855125405</c:v>
                </c:pt>
                <c:pt idx="1">
                  <c:v>17.951692923321399</c:v>
                </c:pt>
                <c:pt idx="2">
                  <c:v>27.0140316887409</c:v>
                </c:pt>
                <c:pt idx="3">
                  <c:v>29.5905491948361</c:v>
                </c:pt>
                <c:pt idx="4">
                  <c:v>30.1015148595325</c:v>
                </c:pt>
                <c:pt idx="5">
                  <c:v>25.139305806544101</c:v>
                </c:pt>
                <c:pt idx="6">
                  <c:v>15.597186771163299</c:v>
                </c:pt>
                <c:pt idx="7">
                  <c:v>7.3291174822952598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804-4518-8CD0-FFF0C67CBA66}"/>
            </c:ext>
          </c:extLst>
        </c:ser>
        <c:ser>
          <c:idx val="5"/>
          <c:order val="5"/>
          <c:tx>
            <c:v>Simulation-Ef-EndCell</c:v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'[1]RF+FE'!$O$5:$O$12</c:f>
              <c:numCache>
                <c:formatCode>General</c:formatCode>
                <c:ptCount val="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</c:numCache>
            </c:numRef>
          </c:xVal>
          <c:yVal>
            <c:numRef>
              <c:f>'[1]RF+FE'!$P$5:$P$12</c:f>
              <c:numCache>
                <c:formatCode>General</c:formatCode>
                <c:ptCount val="8"/>
                <c:pt idx="0">
                  <c:v>2.0863225848297602</c:v>
                </c:pt>
                <c:pt idx="1">
                  <c:v>10.398322892549899</c:v>
                </c:pt>
                <c:pt idx="2">
                  <c:v>20.935239586222501</c:v>
                </c:pt>
                <c:pt idx="3">
                  <c:v>29.308656520443002</c:v>
                </c:pt>
                <c:pt idx="4">
                  <c:v>33.308615656453199</c:v>
                </c:pt>
                <c:pt idx="5">
                  <c:v>21.951252745231599</c:v>
                </c:pt>
                <c:pt idx="6">
                  <c:v>11.719356627378099</c:v>
                </c:pt>
                <c:pt idx="7">
                  <c:v>4.9745968205970703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A804-4518-8CD0-FFF0C67CB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60192"/>
        <c:axId val="59159616"/>
      </c:scatterChart>
      <c:valAx>
        <c:axId val="5915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1" dirty="0" err="1"/>
                  <a:t>E</a:t>
                </a:r>
                <a:r>
                  <a:rPr lang="en-US" sz="1200" b="1" dirty="0" err="1"/>
                  <a:t>acc</a:t>
                </a:r>
                <a:r>
                  <a:rPr lang="en-US" sz="1200" b="1" dirty="0"/>
                  <a:t> [MV/m]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9159040"/>
        <c:crosses val="autoZero"/>
        <c:crossBetween val="midCat"/>
      </c:valAx>
      <c:valAx>
        <c:axId val="59159040"/>
        <c:scaling>
          <c:logBase val="10"/>
          <c:orientation val="minMax"/>
          <c:min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1"/>
                  <a:t>Q</a:t>
                </a:r>
                <a:r>
                  <a:rPr lang="en-US" sz="1200" b="1" baseline="-25000"/>
                  <a:t>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9158464"/>
        <c:crosses val="autoZero"/>
        <c:crossBetween val="midCat"/>
      </c:valAx>
      <c:valAx>
        <c:axId val="591596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Ef [eV] and</a:t>
                </a:r>
                <a:r>
                  <a:rPr lang="en-US" sz="1200" b="1" baseline="0"/>
                  <a:t> </a:t>
                </a:r>
                <a:r>
                  <a:rPr lang="en-US" sz="1200" b="1"/>
                  <a:t>Radiation [</a:t>
                </a:r>
                <a:r>
                  <a:rPr lang="el-GR" sz="1200" b="1">
                    <a:latin typeface="Calibri" panose="020F0502020204030204" pitchFamily="34" charset="0"/>
                  </a:rPr>
                  <a:t>μ</a:t>
                </a:r>
                <a:r>
                  <a:rPr lang="it-IT" sz="1200" b="1">
                    <a:latin typeface="Calibri" panose="020F0502020204030204" pitchFamily="34" charset="0"/>
                  </a:rPr>
                  <a:t>Sv/h</a:t>
                </a:r>
                <a:r>
                  <a:rPr lang="en-US" sz="1200" b="1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9160192"/>
        <c:crosses val="max"/>
        <c:crossBetween val="midCat"/>
      </c:valAx>
      <c:valAx>
        <c:axId val="59160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159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348993754083938"/>
          <c:y val="0.12654491627645825"/>
          <c:w val="0.63071870014857323"/>
          <c:h val="0.2084988864621195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/>
              <a:t>X</a:t>
            </a:r>
            <a:r>
              <a:rPr lang="it-IT" sz="1800" b="1" baseline="0"/>
              <a:t> ray spectrum @21.5MV/m</a:t>
            </a:r>
            <a:endParaRPr lang="it-IT" sz="1800" b="1"/>
          </a:p>
        </c:rich>
      </c:tx>
      <c:layout>
        <c:manualLayout>
          <c:xMode val="edge"/>
          <c:yMode val="edge"/>
          <c:x val="0.31971428200345153"/>
          <c:y val="0.1528178680214409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147393946871833"/>
          <c:y val="4.2619852530146142E-2"/>
          <c:w val="0.84693760601595491"/>
          <c:h val="0.6993126354986498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Foglio1!$B$13:$B$1036</c:f>
              <c:numCache>
                <c:formatCode>General</c:formatCode>
                <c:ptCount val="1024"/>
                <c:pt idx="0">
                  <c:v>-6.4222784802899993</c:v>
                </c:pt>
                <c:pt idx="1">
                  <c:v>-3.4584939211599988</c:v>
                </c:pt>
                <c:pt idx="2">
                  <c:v>-0.4946463226099983</c:v>
                </c:pt>
                <c:pt idx="3">
                  <c:v>2.4692643153600016</c:v>
                </c:pt>
                <c:pt idx="4">
                  <c:v>5.4332379927500014</c:v>
                </c:pt>
                <c:pt idx="5">
                  <c:v>8.3972747095600031</c:v>
                </c:pt>
                <c:pt idx="6">
                  <c:v>11.361374465790002</c:v>
                </c:pt>
                <c:pt idx="7">
                  <c:v>14.325537261440003</c:v>
                </c:pt>
                <c:pt idx="8">
                  <c:v>17.289763096510001</c:v>
                </c:pt>
                <c:pt idx="9">
                  <c:v>20.254051971000003</c:v>
                </c:pt>
                <c:pt idx="10">
                  <c:v>23.218403884910003</c:v>
                </c:pt>
                <c:pt idx="11">
                  <c:v>26.182818838240003</c:v>
                </c:pt>
                <c:pt idx="12">
                  <c:v>29.147296830990005</c:v>
                </c:pt>
                <c:pt idx="13">
                  <c:v>32.111837863159998</c:v>
                </c:pt>
                <c:pt idx="14">
                  <c:v>35.076441934750001</c:v>
                </c:pt>
                <c:pt idx="15">
                  <c:v>38.041109045760003</c:v>
                </c:pt>
                <c:pt idx="16">
                  <c:v>41.005839196190003</c:v>
                </c:pt>
                <c:pt idx="17">
                  <c:v>43.970632386040002</c:v>
                </c:pt>
                <c:pt idx="18">
                  <c:v>46.93548861531</c:v>
                </c:pt>
                <c:pt idx="19">
                  <c:v>49.900407883999996</c:v>
                </c:pt>
                <c:pt idx="20">
                  <c:v>52.865390192109999</c:v>
                </c:pt>
                <c:pt idx="21">
                  <c:v>55.830435539640014</c:v>
                </c:pt>
                <c:pt idx="22">
                  <c:v>58.795543926590014</c:v>
                </c:pt>
                <c:pt idx="23">
                  <c:v>61.760715352960013</c:v>
                </c:pt>
                <c:pt idx="24">
                  <c:v>64.72594981875001</c:v>
                </c:pt>
                <c:pt idx="25">
                  <c:v>67.691247323960013</c:v>
                </c:pt>
                <c:pt idx="26">
                  <c:v>70.656607868590015</c:v>
                </c:pt>
                <c:pt idx="27">
                  <c:v>73.622031452640016</c:v>
                </c:pt>
                <c:pt idx="28">
                  <c:v>76.587518076110015</c:v>
                </c:pt>
                <c:pt idx="29">
                  <c:v>79.553067739000014</c:v>
                </c:pt>
                <c:pt idx="30">
                  <c:v>82.518680441310011</c:v>
                </c:pt>
                <c:pt idx="31">
                  <c:v>85.484356183040006</c:v>
                </c:pt>
                <c:pt idx="32">
                  <c:v>88.450094964190015</c:v>
                </c:pt>
                <c:pt idx="33">
                  <c:v>91.415896784760008</c:v>
                </c:pt>
                <c:pt idx="34">
                  <c:v>94.381761644750014</c:v>
                </c:pt>
                <c:pt idx="35">
                  <c:v>97.347689544160005</c:v>
                </c:pt>
                <c:pt idx="36">
                  <c:v>100.31368048299001</c:v>
                </c:pt>
                <c:pt idx="37">
                  <c:v>103.27973446124001</c:v>
                </c:pt>
                <c:pt idx="38">
                  <c:v>106.24585147891001</c:v>
                </c:pt>
                <c:pt idx="39">
                  <c:v>109.21203153600001</c:v>
                </c:pt>
                <c:pt idx="40">
                  <c:v>112.17827463251001</c:v>
                </c:pt>
                <c:pt idx="41">
                  <c:v>115.14458076844001</c:v>
                </c:pt>
                <c:pt idx="42">
                  <c:v>118.11094994379</c:v>
                </c:pt>
                <c:pt idx="43">
                  <c:v>121.07738215856001</c:v>
                </c:pt>
                <c:pt idx="44">
                  <c:v>124.04387741275001</c:v>
                </c:pt>
                <c:pt idx="45">
                  <c:v>127.01043570636001</c:v>
                </c:pt>
                <c:pt idx="46">
                  <c:v>129.97705703939002</c:v>
                </c:pt>
                <c:pt idx="47">
                  <c:v>132.94374141184002</c:v>
                </c:pt>
                <c:pt idx="48">
                  <c:v>135.91048882371001</c:v>
                </c:pt>
                <c:pt idx="49">
                  <c:v>138.87729927500001</c:v>
                </c:pt>
                <c:pt idx="50">
                  <c:v>141.84417276571</c:v>
                </c:pt>
                <c:pt idx="51">
                  <c:v>144.81110929584003</c:v>
                </c:pt>
                <c:pt idx="52">
                  <c:v>147.77810886539001</c:v>
                </c:pt>
                <c:pt idx="53">
                  <c:v>150.74517147436001</c:v>
                </c:pt>
                <c:pt idx="54">
                  <c:v>153.71229712275002</c:v>
                </c:pt>
                <c:pt idx="55">
                  <c:v>156.67948581056001</c:v>
                </c:pt>
                <c:pt idx="56">
                  <c:v>159.64673753778999</c:v>
                </c:pt>
                <c:pt idx="57">
                  <c:v>162.61405230444001</c:v>
                </c:pt>
                <c:pt idx="58">
                  <c:v>165.58143011051001</c:v>
                </c:pt>
                <c:pt idx="59">
                  <c:v>168.548870956</c:v>
                </c:pt>
                <c:pt idx="60">
                  <c:v>171.51637484091</c:v>
                </c:pt>
                <c:pt idx="61">
                  <c:v>174.48394176524002</c:v>
                </c:pt>
                <c:pt idx="62">
                  <c:v>177.45157172898999</c:v>
                </c:pt>
                <c:pt idx="63">
                  <c:v>180.41926473216</c:v>
                </c:pt>
                <c:pt idx="64">
                  <c:v>183.38702077475003</c:v>
                </c:pt>
                <c:pt idx="65">
                  <c:v>186.35483985676001</c:v>
                </c:pt>
                <c:pt idx="66">
                  <c:v>189.32272197819003</c:v>
                </c:pt>
                <c:pt idx="67">
                  <c:v>192.29066713904001</c:v>
                </c:pt>
                <c:pt idx="68">
                  <c:v>195.25867533931003</c:v>
                </c:pt>
                <c:pt idx="69">
                  <c:v>198.22674657900001</c:v>
                </c:pt>
                <c:pt idx="70">
                  <c:v>201.19488085811003</c:v>
                </c:pt>
                <c:pt idx="71">
                  <c:v>204.16307817664</c:v>
                </c:pt>
                <c:pt idx="72">
                  <c:v>207.13133853459001</c:v>
                </c:pt>
                <c:pt idx="73">
                  <c:v>210.09966193196001</c:v>
                </c:pt>
                <c:pt idx="74">
                  <c:v>213.06804836875003</c:v>
                </c:pt>
                <c:pt idx="75">
                  <c:v>216.03649784496002</c:v>
                </c:pt>
                <c:pt idx="76">
                  <c:v>219.00501036059003</c:v>
                </c:pt>
                <c:pt idx="77">
                  <c:v>221.97358591564</c:v>
                </c:pt>
                <c:pt idx="78">
                  <c:v>224.94222451011004</c:v>
                </c:pt>
                <c:pt idx="79">
                  <c:v>227.910926144</c:v>
                </c:pt>
                <c:pt idx="80">
                  <c:v>230.87969081731003</c:v>
                </c:pt>
                <c:pt idx="81">
                  <c:v>233.84851853004</c:v>
                </c:pt>
                <c:pt idx="82">
                  <c:v>236.81740928219003</c:v>
                </c:pt>
                <c:pt idx="83">
                  <c:v>239.78636307376001</c:v>
                </c:pt>
                <c:pt idx="84">
                  <c:v>242.75537990475001</c:v>
                </c:pt>
                <c:pt idx="85">
                  <c:v>245.72445977516</c:v>
                </c:pt>
                <c:pt idx="86">
                  <c:v>248.69360268499</c:v>
                </c:pt>
                <c:pt idx="87">
                  <c:v>251.66280863424004</c:v>
                </c:pt>
                <c:pt idx="88">
                  <c:v>254.63207762291003</c:v>
                </c:pt>
                <c:pt idx="89">
                  <c:v>257.60140965099998</c:v>
                </c:pt>
                <c:pt idx="90">
                  <c:v>260.57080471850998</c:v>
                </c:pt>
                <c:pt idx="91">
                  <c:v>263.54026282543998</c:v>
                </c:pt>
                <c:pt idx="92">
                  <c:v>266.50978397179</c:v>
                </c:pt>
                <c:pt idx="93">
                  <c:v>269.47936815755997</c:v>
                </c:pt>
                <c:pt idx="94">
                  <c:v>272.44901538274996</c:v>
                </c:pt>
                <c:pt idx="95">
                  <c:v>275.41872564736002</c:v>
                </c:pt>
                <c:pt idx="96">
                  <c:v>278.38849895138998</c:v>
                </c:pt>
                <c:pt idx="97">
                  <c:v>281.35833529484</c:v>
                </c:pt>
                <c:pt idx="98">
                  <c:v>284.32823467771004</c:v>
                </c:pt>
                <c:pt idx="99">
                  <c:v>287.29819709999998</c:v>
                </c:pt>
                <c:pt idx="100">
                  <c:v>290.26822256170999</c:v>
                </c:pt>
                <c:pt idx="101">
                  <c:v>293.23831106283995</c:v>
                </c:pt>
                <c:pt idx="102">
                  <c:v>296.20846260338999</c:v>
                </c:pt>
                <c:pt idx="103">
                  <c:v>299.17867718335998</c:v>
                </c:pt>
                <c:pt idx="104">
                  <c:v>302.14895480274998</c:v>
                </c:pt>
                <c:pt idx="105">
                  <c:v>305.11929546156</c:v>
                </c:pt>
                <c:pt idx="106">
                  <c:v>308.08969915979003</c:v>
                </c:pt>
                <c:pt idx="107">
                  <c:v>311.06016589744002</c:v>
                </c:pt>
                <c:pt idx="108">
                  <c:v>314.03069567451001</c:v>
                </c:pt>
                <c:pt idx="109">
                  <c:v>317.00128849099997</c:v>
                </c:pt>
                <c:pt idx="110">
                  <c:v>319.97194434690999</c:v>
                </c:pt>
                <c:pt idx="111">
                  <c:v>322.94266324223997</c:v>
                </c:pt>
                <c:pt idx="112">
                  <c:v>325.91344517698997</c:v>
                </c:pt>
                <c:pt idx="113">
                  <c:v>328.88429015115997</c:v>
                </c:pt>
                <c:pt idx="114">
                  <c:v>331.85519816474999</c:v>
                </c:pt>
                <c:pt idx="115">
                  <c:v>334.82616921776003</c:v>
                </c:pt>
                <c:pt idx="116">
                  <c:v>337.79720331018996</c:v>
                </c:pt>
                <c:pt idx="117">
                  <c:v>340.76830044203996</c:v>
                </c:pt>
                <c:pt idx="118">
                  <c:v>343.73946061331003</c:v>
                </c:pt>
                <c:pt idx="119">
                  <c:v>346.710683824</c:v>
                </c:pt>
                <c:pt idx="120">
                  <c:v>349.68197007410998</c:v>
                </c:pt>
                <c:pt idx="121">
                  <c:v>352.65331936363998</c:v>
                </c:pt>
                <c:pt idx="122">
                  <c:v>355.62473169258999</c:v>
                </c:pt>
                <c:pt idx="123">
                  <c:v>358.59620706096001</c:v>
                </c:pt>
                <c:pt idx="124">
                  <c:v>361.56774546874999</c:v>
                </c:pt>
                <c:pt idx="125">
                  <c:v>364.53934691595998</c:v>
                </c:pt>
                <c:pt idx="126">
                  <c:v>367.51101140258999</c:v>
                </c:pt>
                <c:pt idx="127">
                  <c:v>370.48273892864</c:v>
                </c:pt>
                <c:pt idx="128">
                  <c:v>373.45452949410998</c:v>
                </c:pt>
                <c:pt idx="129">
                  <c:v>376.42638309900002</c:v>
                </c:pt>
                <c:pt idx="130">
                  <c:v>379.39829974331002</c:v>
                </c:pt>
                <c:pt idx="131">
                  <c:v>382.37027942703997</c:v>
                </c:pt>
                <c:pt idx="132">
                  <c:v>385.34232215019</c:v>
                </c:pt>
                <c:pt idx="133">
                  <c:v>388.31442791276004</c:v>
                </c:pt>
                <c:pt idx="134">
                  <c:v>391.28659671475003</c:v>
                </c:pt>
                <c:pt idx="135">
                  <c:v>394.25882855615998</c:v>
                </c:pt>
                <c:pt idx="136">
                  <c:v>397.23112343699</c:v>
                </c:pt>
                <c:pt idx="137">
                  <c:v>400.20348135724004</c:v>
                </c:pt>
                <c:pt idx="138">
                  <c:v>403.17590231691003</c:v>
                </c:pt>
                <c:pt idx="139">
                  <c:v>406.14838631599997</c:v>
                </c:pt>
                <c:pt idx="140">
                  <c:v>409.12093335450999</c:v>
                </c:pt>
                <c:pt idx="141">
                  <c:v>412.09354343244001</c:v>
                </c:pt>
                <c:pt idx="142">
                  <c:v>415.06621654979</c:v>
                </c:pt>
                <c:pt idx="143">
                  <c:v>418.03895270656</c:v>
                </c:pt>
                <c:pt idx="144">
                  <c:v>421.01175190274995</c:v>
                </c:pt>
                <c:pt idx="145">
                  <c:v>423.98461413836003</c:v>
                </c:pt>
                <c:pt idx="146">
                  <c:v>426.95753941339001</c:v>
                </c:pt>
                <c:pt idx="147">
                  <c:v>429.93052772784</c:v>
                </c:pt>
                <c:pt idx="148">
                  <c:v>432.90357908170995</c:v>
                </c:pt>
                <c:pt idx="149">
                  <c:v>435.87669347500002</c:v>
                </c:pt>
                <c:pt idx="150">
                  <c:v>438.84987090771</c:v>
                </c:pt>
                <c:pt idx="151">
                  <c:v>441.82311137983999</c:v>
                </c:pt>
                <c:pt idx="152">
                  <c:v>444.79641489138999</c:v>
                </c:pt>
                <c:pt idx="153">
                  <c:v>447.76978144236</c:v>
                </c:pt>
                <c:pt idx="154">
                  <c:v>450.74321103275003</c:v>
                </c:pt>
                <c:pt idx="155">
                  <c:v>453.71670366256001</c:v>
                </c:pt>
                <c:pt idx="156">
                  <c:v>456.69025933178995</c:v>
                </c:pt>
                <c:pt idx="157">
                  <c:v>459.66387804044001</c:v>
                </c:pt>
                <c:pt idx="158">
                  <c:v>462.63755978850998</c:v>
                </c:pt>
                <c:pt idx="159">
                  <c:v>465.61130457600001</c:v>
                </c:pt>
                <c:pt idx="160">
                  <c:v>468.58511240291006</c:v>
                </c:pt>
                <c:pt idx="161">
                  <c:v>471.55898326924</c:v>
                </c:pt>
                <c:pt idx="162">
                  <c:v>474.53291717499002</c:v>
                </c:pt>
                <c:pt idx="163">
                  <c:v>477.50691412015999</c:v>
                </c:pt>
                <c:pt idx="164">
                  <c:v>480.48097410475003</c:v>
                </c:pt>
                <c:pt idx="165">
                  <c:v>483.45509712876003</c:v>
                </c:pt>
                <c:pt idx="166">
                  <c:v>486.42928319218998</c:v>
                </c:pt>
                <c:pt idx="167">
                  <c:v>489.40353229504001</c:v>
                </c:pt>
                <c:pt idx="168">
                  <c:v>492.37784443731005</c:v>
                </c:pt>
                <c:pt idx="169">
                  <c:v>495.35221961900004</c:v>
                </c:pt>
                <c:pt idx="170">
                  <c:v>498.32665784010999</c:v>
                </c:pt>
                <c:pt idx="171">
                  <c:v>501.30115910064001</c:v>
                </c:pt>
                <c:pt idx="172">
                  <c:v>504.27572340059004</c:v>
                </c:pt>
                <c:pt idx="173">
                  <c:v>507.25035073995997</c:v>
                </c:pt>
                <c:pt idx="174">
                  <c:v>510.22504111874997</c:v>
                </c:pt>
                <c:pt idx="175">
                  <c:v>513.1997945369601</c:v>
                </c:pt>
                <c:pt idx="176">
                  <c:v>516.17461099459001</c:v>
                </c:pt>
                <c:pt idx="177">
                  <c:v>519.14949049164011</c:v>
                </c:pt>
                <c:pt idx="178">
                  <c:v>522.12443302811016</c:v>
                </c:pt>
                <c:pt idx="179">
                  <c:v>525.09943860400006</c:v>
                </c:pt>
                <c:pt idx="180">
                  <c:v>528.07450721931014</c:v>
                </c:pt>
                <c:pt idx="181">
                  <c:v>531.04963887404006</c:v>
                </c:pt>
                <c:pt idx="182">
                  <c:v>534.02483356819005</c:v>
                </c:pt>
                <c:pt idx="183">
                  <c:v>537.00009130176011</c:v>
                </c:pt>
                <c:pt idx="184">
                  <c:v>539.97541207475001</c:v>
                </c:pt>
                <c:pt idx="185">
                  <c:v>542.9507958871601</c:v>
                </c:pt>
                <c:pt idx="186">
                  <c:v>545.92624273899014</c:v>
                </c:pt>
                <c:pt idx="187">
                  <c:v>548.90175263024003</c:v>
                </c:pt>
                <c:pt idx="188">
                  <c:v>551.87732556091009</c:v>
                </c:pt>
                <c:pt idx="189">
                  <c:v>554.85296153100001</c:v>
                </c:pt>
                <c:pt idx="190">
                  <c:v>557.8286605405101</c:v>
                </c:pt>
                <c:pt idx="191">
                  <c:v>560.80442258944004</c:v>
                </c:pt>
                <c:pt idx="192">
                  <c:v>563.78024767779004</c:v>
                </c:pt>
                <c:pt idx="193">
                  <c:v>566.75613580556001</c:v>
                </c:pt>
                <c:pt idx="194">
                  <c:v>569.73208697275015</c:v>
                </c:pt>
                <c:pt idx="195">
                  <c:v>572.70810117936003</c:v>
                </c:pt>
                <c:pt idx="196">
                  <c:v>575.68417842539009</c:v>
                </c:pt>
                <c:pt idx="197">
                  <c:v>578.6603187108401</c:v>
                </c:pt>
                <c:pt idx="198">
                  <c:v>581.63652203571007</c:v>
                </c:pt>
                <c:pt idx="199">
                  <c:v>584.61278840000011</c:v>
                </c:pt>
                <c:pt idx="200">
                  <c:v>587.58911780371</c:v>
                </c:pt>
                <c:pt idx="201">
                  <c:v>590.56551024684006</c:v>
                </c:pt>
                <c:pt idx="202">
                  <c:v>593.54196572939009</c:v>
                </c:pt>
                <c:pt idx="203">
                  <c:v>596.51848425136006</c:v>
                </c:pt>
                <c:pt idx="204">
                  <c:v>599.49506581275011</c:v>
                </c:pt>
                <c:pt idx="205">
                  <c:v>602.47171041356012</c:v>
                </c:pt>
                <c:pt idx="206">
                  <c:v>605.44841805379008</c:v>
                </c:pt>
                <c:pt idx="207">
                  <c:v>608.42518873344011</c:v>
                </c:pt>
                <c:pt idx="208">
                  <c:v>611.40202245250998</c:v>
                </c:pt>
                <c:pt idx="209">
                  <c:v>614.37891921100004</c:v>
                </c:pt>
                <c:pt idx="210">
                  <c:v>617.35587900891005</c:v>
                </c:pt>
                <c:pt idx="211">
                  <c:v>620.33290184624002</c:v>
                </c:pt>
                <c:pt idx="212">
                  <c:v>623.30998772299006</c:v>
                </c:pt>
                <c:pt idx="213">
                  <c:v>626.28713663916017</c:v>
                </c:pt>
                <c:pt idx="214">
                  <c:v>629.26434859475</c:v>
                </c:pt>
                <c:pt idx="215">
                  <c:v>632.24162358976014</c:v>
                </c:pt>
                <c:pt idx="216">
                  <c:v>635.21896162419</c:v>
                </c:pt>
                <c:pt idx="217">
                  <c:v>638.19636269804005</c:v>
                </c:pt>
                <c:pt idx="218">
                  <c:v>641.17382681131005</c:v>
                </c:pt>
                <c:pt idx="219">
                  <c:v>644.15135396400001</c:v>
                </c:pt>
                <c:pt idx="220">
                  <c:v>647.12894415611004</c:v>
                </c:pt>
                <c:pt idx="221">
                  <c:v>650.10659738764014</c:v>
                </c:pt>
                <c:pt idx="222">
                  <c:v>653.08431365859008</c:v>
                </c:pt>
                <c:pt idx="223">
                  <c:v>656.06209296896009</c:v>
                </c:pt>
                <c:pt idx="224">
                  <c:v>659.03993531875017</c:v>
                </c:pt>
                <c:pt idx="225">
                  <c:v>662.01784070796009</c:v>
                </c:pt>
                <c:pt idx="226">
                  <c:v>664.99580913659008</c:v>
                </c:pt>
                <c:pt idx="227">
                  <c:v>667.97384060464003</c:v>
                </c:pt>
                <c:pt idx="228">
                  <c:v>670.95193511211005</c:v>
                </c:pt>
                <c:pt idx="229">
                  <c:v>673.93009265900014</c:v>
                </c:pt>
                <c:pt idx="230">
                  <c:v>676.90831324531007</c:v>
                </c:pt>
                <c:pt idx="231">
                  <c:v>679.88659687104007</c:v>
                </c:pt>
                <c:pt idx="232">
                  <c:v>682.86494353619014</c:v>
                </c:pt>
                <c:pt idx="233">
                  <c:v>685.84335324076005</c:v>
                </c:pt>
                <c:pt idx="234">
                  <c:v>688.82182598475015</c:v>
                </c:pt>
                <c:pt idx="235">
                  <c:v>691.80036176815997</c:v>
                </c:pt>
                <c:pt idx="236">
                  <c:v>694.7789605909901</c:v>
                </c:pt>
                <c:pt idx="237">
                  <c:v>697.75762245324006</c:v>
                </c:pt>
                <c:pt idx="238">
                  <c:v>700.73634735490998</c:v>
                </c:pt>
                <c:pt idx="239">
                  <c:v>703.71513529600008</c:v>
                </c:pt>
                <c:pt idx="240">
                  <c:v>706.69398627651015</c:v>
                </c:pt>
                <c:pt idx="241">
                  <c:v>709.67290029644005</c:v>
                </c:pt>
                <c:pt idx="242">
                  <c:v>712.65187735579013</c:v>
                </c:pt>
                <c:pt idx="243">
                  <c:v>715.63091745456006</c:v>
                </c:pt>
                <c:pt idx="244">
                  <c:v>718.61002059275006</c:v>
                </c:pt>
                <c:pt idx="245">
                  <c:v>721.58918677036013</c:v>
                </c:pt>
                <c:pt idx="246">
                  <c:v>724.56841598739004</c:v>
                </c:pt>
                <c:pt idx="247">
                  <c:v>727.54770824384002</c:v>
                </c:pt>
                <c:pt idx="248">
                  <c:v>730.52706353971007</c:v>
                </c:pt>
                <c:pt idx="249">
                  <c:v>733.50648187500008</c:v>
                </c:pt>
                <c:pt idx="250">
                  <c:v>736.48596324971004</c:v>
                </c:pt>
                <c:pt idx="251">
                  <c:v>739.46550766384007</c:v>
                </c:pt>
                <c:pt idx="252">
                  <c:v>742.44511511739006</c:v>
                </c:pt>
                <c:pt idx="253">
                  <c:v>745.42478561036012</c:v>
                </c:pt>
                <c:pt idx="254">
                  <c:v>748.40451914275002</c:v>
                </c:pt>
                <c:pt idx="255">
                  <c:v>751.3843157145601</c:v>
                </c:pt>
                <c:pt idx="256">
                  <c:v>754.36417532579014</c:v>
                </c:pt>
                <c:pt idx="257">
                  <c:v>757.34409797644003</c:v>
                </c:pt>
                <c:pt idx="258">
                  <c:v>760.32408366651009</c:v>
                </c:pt>
                <c:pt idx="259">
                  <c:v>763.30413239600011</c:v>
                </c:pt>
                <c:pt idx="260">
                  <c:v>766.28424416491009</c:v>
                </c:pt>
                <c:pt idx="261">
                  <c:v>769.26441897324014</c:v>
                </c:pt>
                <c:pt idx="262">
                  <c:v>772.24465682099003</c:v>
                </c:pt>
                <c:pt idx="263">
                  <c:v>775.2249577081601</c:v>
                </c:pt>
                <c:pt idx="264">
                  <c:v>778.20532163475013</c:v>
                </c:pt>
                <c:pt idx="265">
                  <c:v>781.18574860076001</c:v>
                </c:pt>
                <c:pt idx="266">
                  <c:v>784.16623860619006</c:v>
                </c:pt>
                <c:pt idx="267">
                  <c:v>787.14679165104008</c:v>
                </c:pt>
                <c:pt idx="268">
                  <c:v>790.12740773531004</c:v>
                </c:pt>
                <c:pt idx="269">
                  <c:v>793.10808685900008</c:v>
                </c:pt>
                <c:pt idx="270">
                  <c:v>796.08882902211008</c:v>
                </c:pt>
                <c:pt idx="271">
                  <c:v>799.06963422464003</c:v>
                </c:pt>
                <c:pt idx="272">
                  <c:v>802.05050246659016</c:v>
                </c:pt>
                <c:pt idx="273">
                  <c:v>805.03143374796002</c:v>
                </c:pt>
                <c:pt idx="274">
                  <c:v>808.01242806875007</c:v>
                </c:pt>
                <c:pt idx="275">
                  <c:v>810.99348542896007</c:v>
                </c:pt>
                <c:pt idx="276">
                  <c:v>813.97460582859003</c:v>
                </c:pt>
                <c:pt idx="277">
                  <c:v>816.95578926764006</c:v>
                </c:pt>
                <c:pt idx="278">
                  <c:v>819.93703574611004</c:v>
                </c:pt>
                <c:pt idx="279">
                  <c:v>822.9183452640001</c:v>
                </c:pt>
                <c:pt idx="280">
                  <c:v>825.89971782131011</c:v>
                </c:pt>
                <c:pt idx="281">
                  <c:v>828.88115341804007</c:v>
                </c:pt>
                <c:pt idx="282">
                  <c:v>831.86265205419011</c:v>
                </c:pt>
                <c:pt idx="283">
                  <c:v>834.8442137297601</c:v>
                </c:pt>
                <c:pt idx="284">
                  <c:v>837.82583844475005</c:v>
                </c:pt>
                <c:pt idx="285">
                  <c:v>840.80752619916007</c:v>
                </c:pt>
                <c:pt idx="286">
                  <c:v>843.78927699299004</c:v>
                </c:pt>
                <c:pt idx="287">
                  <c:v>846.77109082624008</c:v>
                </c:pt>
                <c:pt idx="288">
                  <c:v>849.75296769891008</c:v>
                </c:pt>
                <c:pt idx="289">
                  <c:v>852.73490761100004</c:v>
                </c:pt>
                <c:pt idx="290">
                  <c:v>855.71691056251007</c:v>
                </c:pt>
                <c:pt idx="291">
                  <c:v>858.69897655344016</c:v>
                </c:pt>
                <c:pt idx="292">
                  <c:v>861.6811055837901</c:v>
                </c:pt>
                <c:pt idx="293">
                  <c:v>864.66329765356011</c:v>
                </c:pt>
                <c:pt idx="294">
                  <c:v>867.64555276275019</c:v>
                </c:pt>
                <c:pt idx="295">
                  <c:v>870.62787091136011</c:v>
                </c:pt>
                <c:pt idx="296">
                  <c:v>873.6102520993901</c:v>
                </c:pt>
                <c:pt idx="297">
                  <c:v>876.59269632684004</c:v>
                </c:pt>
                <c:pt idx="298">
                  <c:v>879.57520359371006</c:v>
                </c:pt>
                <c:pt idx="299">
                  <c:v>882.55777390000014</c:v>
                </c:pt>
                <c:pt idx="300">
                  <c:v>885.54040724571007</c:v>
                </c:pt>
                <c:pt idx="301">
                  <c:v>888.52310363084007</c:v>
                </c:pt>
                <c:pt idx="302">
                  <c:v>891.50586305539014</c:v>
                </c:pt>
                <c:pt idx="303">
                  <c:v>894.48868551936005</c:v>
                </c:pt>
                <c:pt idx="304">
                  <c:v>897.47157102275014</c:v>
                </c:pt>
                <c:pt idx="305">
                  <c:v>900.45451956556008</c:v>
                </c:pt>
                <c:pt idx="306">
                  <c:v>903.43753114779008</c:v>
                </c:pt>
                <c:pt idx="307">
                  <c:v>906.42060576944016</c:v>
                </c:pt>
                <c:pt idx="308">
                  <c:v>909.40374343051008</c:v>
                </c:pt>
                <c:pt idx="309">
                  <c:v>912.38694413100006</c:v>
                </c:pt>
                <c:pt idx="310">
                  <c:v>915.37020787091012</c:v>
                </c:pt>
                <c:pt idx="311">
                  <c:v>918.35353465024002</c:v>
                </c:pt>
                <c:pt idx="312">
                  <c:v>921.33692446899011</c:v>
                </c:pt>
                <c:pt idx="313">
                  <c:v>924.32037732716003</c:v>
                </c:pt>
                <c:pt idx="314">
                  <c:v>927.30389322475003</c:v>
                </c:pt>
                <c:pt idx="315">
                  <c:v>930.28747216176009</c:v>
                </c:pt>
                <c:pt idx="316">
                  <c:v>933.27111413819</c:v>
                </c:pt>
                <c:pt idx="317">
                  <c:v>936.25481915404009</c:v>
                </c:pt>
                <c:pt idx="318">
                  <c:v>939.23858720931014</c:v>
                </c:pt>
                <c:pt idx="319">
                  <c:v>942.22241830400003</c:v>
                </c:pt>
                <c:pt idx="320">
                  <c:v>945.2063124381101</c:v>
                </c:pt>
                <c:pt idx="321">
                  <c:v>948.19026961164013</c:v>
                </c:pt>
                <c:pt idx="322">
                  <c:v>951.17428982459012</c:v>
                </c:pt>
                <c:pt idx="323">
                  <c:v>954.15837307696006</c:v>
                </c:pt>
                <c:pt idx="324">
                  <c:v>957.14251936875007</c:v>
                </c:pt>
                <c:pt idx="325">
                  <c:v>960.12672869996004</c:v>
                </c:pt>
                <c:pt idx="326">
                  <c:v>963.11100107059008</c:v>
                </c:pt>
                <c:pt idx="327">
                  <c:v>966.09533648064007</c:v>
                </c:pt>
                <c:pt idx="328">
                  <c:v>969.07973493011013</c:v>
                </c:pt>
                <c:pt idx="329">
                  <c:v>972.06419641900015</c:v>
                </c:pt>
                <c:pt idx="330">
                  <c:v>975.04872094731002</c:v>
                </c:pt>
                <c:pt idx="331">
                  <c:v>978.03330851504006</c:v>
                </c:pt>
                <c:pt idx="332">
                  <c:v>981.01795912219006</c:v>
                </c:pt>
                <c:pt idx="333">
                  <c:v>984.00267276876014</c:v>
                </c:pt>
                <c:pt idx="334">
                  <c:v>986.98744945475016</c:v>
                </c:pt>
                <c:pt idx="335">
                  <c:v>989.97228918016003</c:v>
                </c:pt>
                <c:pt idx="336">
                  <c:v>992.95719194499009</c:v>
                </c:pt>
                <c:pt idx="337">
                  <c:v>995.9421577492401</c:v>
                </c:pt>
                <c:pt idx="338">
                  <c:v>998.92718659291006</c:v>
                </c:pt>
                <c:pt idx="339">
                  <c:v>1001.9122784760001</c:v>
                </c:pt>
                <c:pt idx="340">
                  <c:v>1004.8974333985101</c:v>
                </c:pt>
                <c:pt idx="341">
                  <c:v>1007.88265136044</c:v>
                </c:pt>
                <c:pt idx="342">
                  <c:v>1010.8679323617902</c:v>
                </c:pt>
                <c:pt idx="343">
                  <c:v>1013.85327640256</c:v>
                </c:pt>
                <c:pt idx="344">
                  <c:v>1016.8386834827501</c:v>
                </c:pt>
                <c:pt idx="345">
                  <c:v>1019.8241536023602</c:v>
                </c:pt>
                <c:pt idx="346">
                  <c:v>1022.8096867613901</c:v>
                </c:pt>
                <c:pt idx="347">
                  <c:v>1025.7952829598401</c:v>
                </c:pt>
                <c:pt idx="348">
                  <c:v>1028.7809421977099</c:v>
                </c:pt>
                <c:pt idx="349">
                  <c:v>1031.766664475</c:v>
                </c:pt>
                <c:pt idx="350">
                  <c:v>1034.7524497917102</c:v>
                </c:pt>
                <c:pt idx="351">
                  <c:v>1037.7382981478402</c:v>
                </c:pt>
                <c:pt idx="352">
                  <c:v>1040.7242095433901</c:v>
                </c:pt>
                <c:pt idx="353">
                  <c:v>1043.71018397836</c:v>
                </c:pt>
                <c:pt idx="354">
                  <c:v>1046.69622145275</c:v>
                </c:pt>
                <c:pt idx="355">
                  <c:v>1049.68232196656</c:v>
                </c:pt>
                <c:pt idx="356">
                  <c:v>1052.6684855197902</c:v>
                </c:pt>
                <c:pt idx="357">
                  <c:v>1055.6547121124402</c:v>
                </c:pt>
                <c:pt idx="358">
                  <c:v>1058.64100174451</c:v>
                </c:pt>
                <c:pt idx="359">
                  <c:v>1061.6273544160001</c:v>
                </c:pt>
                <c:pt idx="360">
                  <c:v>1064.6137701269101</c:v>
                </c:pt>
                <c:pt idx="361">
                  <c:v>1067.6002488772401</c:v>
                </c:pt>
                <c:pt idx="362">
                  <c:v>1070.5867906669903</c:v>
                </c:pt>
                <c:pt idx="363">
                  <c:v>1073.5733954961599</c:v>
                </c:pt>
                <c:pt idx="364">
                  <c:v>1076.56006336475</c:v>
                </c:pt>
                <c:pt idx="365">
                  <c:v>1079.5467942727601</c:v>
                </c:pt>
                <c:pt idx="366">
                  <c:v>1082.53358822019</c:v>
                </c:pt>
                <c:pt idx="367">
                  <c:v>1085.5204452070402</c:v>
                </c:pt>
                <c:pt idx="368">
                  <c:v>1088.5073652333101</c:v>
                </c:pt>
                <c:pt idx="369">
                  <c:v>1091.494348299</c:v>
                </c:pt>
                <c:pt idx="370">
                  <c:v>1094.48139440411</c:v>
                </c:pt>
                <c:pt idx="371">
                  <c:v>1097.46850354864</c:v>
                </c:pt>
                <c:pt idx="372">
                  <c:v>1100.4556757325902</c:v>
                </c:pt>
                <c:pt idx="373">
                  <c:v>1103.4429109559601</c:v>
                </c:pt>
                <c:pt idx="374">
                  <c:v>1106.43020921875</c:v>
                </c:pt>
                <c:pt idx="375">
                  <c:v>1109.41757052096</c:v>
                </c:pt>
                <c:pt idx="376">
                  <c:v>1112.40499486259</c:v>
                </c:pt>
                <c:pt idx="377">
                  <c:v>1115.3924822436402</c:v>
                </c:pt>
                <c:pt idx="378">
                  <c:v>1118.3800326641101</c:v>
                </c:pt>
                <c:pt idx="379">
                  <c:v>1121.367646124</c:v>
                </c:pt>
                <c:pt idx="380">
                  <c:v>1124.35532262331</c:v>
                </c:pt>
                <c:pt idx="381">
                  <c:v>1127.34306216204</c:v>
                </c:pt>
                <c:pt idx="382">
                  <c:v>1130.33086474019</c:v>
                </c:pt>
                <c:pt idx="383">
                  <c:v>1133.3187303577602</c:v>
                </c:pt>
                <c:pt idx="384">
                  <c:v>1136.3066590147503</c:v>
                </c:pt>
                <c:pt idx="385">
                  <c:v>1139.2946507111601</c:v>
                </c:pt>
                <c:pt idx="386">
                  <c:v>1142.2827054469901</c:v>
                </c:pt>
                <c:pt idx="387">
                  <c:v>1145.2708232222401</c:v>
                </c:pt>
                <c:pt idx="388">
                  <c:v>1148.25900403691</c:v>
                </c:pt>
                <c:pt idx="389">
                  <c:v>1151.2472478910001</c:v>
                </c:pt>
                <c:pt idx="390">
                  <c:v>1154.23555478451</c:v>
                </c:pt>
                <c:pt idx="391">
                  <c:v>1157.22392471744</c:v>
                </c:pt>
                <c:pt idx="392">
                  <c:v>1160.21235768979</c:v>
                </c:pt>
                <c:pt idx="393">
                  <c:v>1163.2008537015602</c:v>
                </c:pt>
                <c:pt idx="394">
                  <c:v>1166.1894127527501</c:v>
                </c:pt>
                <c:pt idx="395">
                  <c:v>1169.1780348433601</c:v>
                </c:pt>
                <c:pt idx="396">
                  <c:v>1172.1667199733899</c:v>
                </c:pt>
                <c:pt idx="397">
                  <c:v>1175.1554681428402</c:v>
                </c:pt>
                <c:pt idx="398">
                  <c:v>1178.1442793517101</c:v>
                </c:pt>
                <c:pt idx="399">
                  <c:v>1181.1331536000002</c:v>
                </c:pt>
                <c:pt idx="400">
                  <c:v>1184.1220908877101</c:v>
                </c:pt>
                <c:pt idx="401">
                  <c:v>1187.1110912148399</c:v>
                </c:pt>
                <c:pt idx="402">
                  <c:v>1190.1001545813901</c:v>
                </c:pt>
                <c:pt idx="403">
                  <c:v>1193.0892809873601</c:v>
                </c:pt>
                <c:pt idx="404">
                  <c:v>1196.0784704327502</c:v>
                </c:pt>
                <c:pt idx="405">
                  <c:v>1199.0677229175601</c:v>
                </c:pt>
                <c:pt idx="406">
                  <c:v>1202.0570384417899</c:v>
                </c:pt>
                <c:pt idx="407">
                  <c:v>1205.0464170054399</c:v>
                </c:pt>
                <c:pt idx="408">
                  <c:v>1208.0358586085101</c:v>
                </c:pt>
                <c:pt idx="409">
                  <c:v>1211.025363251</c:v>
                </c:pt>
                <c:pt idx="410">
                  <c:v>1214.0149309329101</c:v>
                </c:pt>
                <c:pt idx="411">
                  <c:v>1217.0045616542402</c:v>
                </c:pt>
                <c:pt idx="412">
                  <c:v>1219.99425541499</c:v>
                </c:pt>
                <c:pt idx="413">
                  <c:v>1222.98401221516</c:v>
                </c:pt>
                <c:pt idx="414">
                  <c:v>1225.9738320547501</c:v>
                </c:pt>
                <c:pt idx="415">
                  <c:v>1228.9637149337602</c:v>
                </c:pt>
                <c:pt idx="416">
                  <c:v>1231.9536608521903</c:v>
                </c:pt>
                <c:pt idx="417">
                  <c:v>1234.9436698100401</c:v>
                </c:pt>
                <c:pt idx="418">
                  <c:v>1237.9337418073101</c:v>
                </c:pt>
                <c:pt idx="419">
                  <c:v>1240.923876844</c:v>
                </c:pt>
                <c:pt idx="420">
                  <c:v>1243.9140749201101</c:v>
                </c:pt>
                <c:pt idx="421">
                  <c:v>1246.9043360356402</c:v>
                </c:pt>
                <c:pt idx="422">
                  <c:v>1249.8946601905902</c:v>
                </c:pt>
                <c:pt idx="423">
                  <c:v>1252.88504738496</c:v>
                </c:pt>
                <c:pt idx="424">
                  <c:v>1255.8754976187502</c:v>
                </c:pt>
                <c:pt idx="425">
                  <c:v>1258.8660108919601</c:v>
                </c:pt>
                <c:pt idx="426">
                  <c:v>1261.8565872045901</c:v>
                </c:pt>
                <c:pt idx="427">
                  <c:v>1264.8472265566402</c:v>
                </c:pt>
                <c:pt idx="428">
                  <c:v>1267.8379289481099</c:v>
                </c:pt>
                <c:pt idx="429">
                  <c:v>1270.8286943790001</c:v>
                </c:pt>
                <c:pt idx="430">
                  <c:v>1273.81952284931</c:v>
                </c:pt>
                <c:pt idx="431">
                  <c:v>1276.8104143590401</c:v>
                </c:pt>
                <c:pt idx="432">
                  <c:v>1279.8013689081902</c:v>
                </c:pt>
                <c:pt idx="433">
                  <c:v>1282.7923864967599</c:v>
                </c:pt>
                <c:pt idx="434">
                  <c:v>1285.7834671247501</c:v>
                </c:pt>
                <c:pt idx="435">
                  <c:v>1288.77461079216</c:v>
                </c:pt>
                <c:pt idx="436">
                  <c:v>1291.7658174989901</c:v>
                </c:pt>
                <c:pt idx="437">
                  <c:v>1294.7570872452402</c:v>
                </c:pt>
                <c:pt idx="438">
                  <c:v>1297.7484200309102</c:v>
                </c:pt>
                <c:pt idx="439">
                  <c:v>1300.739815856</c:v>
                </c:pt>
                <c:pt idx="440">
                  <c:v>1303.7312747205101</c:v>
                </c:pt>
                <c:pt idx="441">
                  <c:v>1306.7227966244402</c:v>
                </c:pt>
                <c:pt idx="442">
                  <c:v>1309.71438156779</c:v>
                </c:pt>
                <c:pt idx="443">
                  <c:v>1312.7060295505603</c:v>
                </c:pt>
                <c:pt idx="444">
                  <c:v>1315.69774057275</c:v>
                </c:pt>
                <c:pt idx="445">
                  <c:v>1318.68951463436</c:v>
                </c:pt>
                <c:pt idx="446">
                  <c:v>1321.6813517353901</c:v>
                </c:pt>
                <c:pt idx="447">
                  <c:v>1324.6732518758402</c:v>
                </c:pt>
                <c:pt idx="448">
                  <c:v>1327.6652150557102</c:v>
                </c:pt>
                <c:pt idx="449">
                  <c:v>1330.6572412750002</c:v>
                </c:pt>
                <c:pt idx="450">
                  <c:v>1333.6493305337101</c:v>
                </c:pt>
                <c:pt idx="451">
                  <c:v>1336.64148283184</c:v>
                </c:pt>
                <c:pt idx="452">
                  <c:v>1339.6336981693901</c:v>
                </c:pt>
                <c:pt idx="453">
                  <c:v>1342.6259765463601</c:v>
                </c:pt>
                <c:pt idx="454">
                  <c:v>1345.6183179627501</c:v>
                </c:pt>
                <c:pt idx="455">
                  <c:v>1348.61072241856</c:v>
                </c:pt>
                <c:pt idx="456">
                  <c:v>1351.6031899137899</c:v>
                </c:pt>
                <c:pt idx="457">
                  <c:v>1354.59572044844</c:v>
                </c:pt>
                <c:pt idx="458">
                  <c:v>1357.5883140225101</c:v>
                </c:pt>
                <c:pt idx="459">
                  <c:v>1360.5809706360001</c:v>
                </c:pt>
                <c:pt idx="460">
                  <c:v>1363.57369028891</c:v>
                </c:pt>
                <c:pt idx="461">
                  <c:v>1366.5664729812399</c:v>
                </c:pt>
                <c:pt idx="462">
                  <c:v>1369.55931871299</c:v>
                </c:pt>
                <c:pt idx="463">
                  <c:v>1372.5522274841601</c:v>
                </c:pt>
                <c:pt idx="464">
                  <c:v>1375.5451992947501</c:v>
                </c:pt>
                <c:pt idx="465">
                  <c:v>1378.5382341447603</c:v>
                </c:pt>
                <c:pt idx="466">
                  <c:v>1381.53133203419</c:v>
                </c:pt>
                <c:pt idx="467">
                  <c:v>1384.5244929630401</c:v>
                </c:pt>
                <c:pt idx="468">
                  <c:v>1387.5177169313101</c:v>
                </c:pt>
                <c:pt idx="469">
                  <c:v>1390.5110039390001</c:v>
                </c:pt>
                <c:pt idx="470">
                  <c:v>1393.5043539861101</c:v>
                </c:pt>
                <c:pt idx="471">
                  <c:v>1396.49776707264</c:v>
                </c:pt>
                <c:pt idx="472">
                  <c:v>1399.4912431985902</c:v>
                </c:pt>
                <c:pt idx="473">
                  <c:v>1402.48478236396</c:v>
                </c:pt>
                <c:pt idx="474">
                  <c:v>1405.4783845687502</c:v>
                </c:pt>
                <c:pt idx="475">
                  <c:v>1408.4720498129602</c:v>
                </c:pt>
                <c:pt idx="476">
                  <c:v>1411.4657780965899</c:v>
                </c:pt>
                <c:pt idx="477">
                  <c:v>1414.45956941964</c:v>
                </c:pt>
                <c:pt idx="478">
                  <c:v>1417.4534237821101</c:v>
                </c:pt>
                <c:pt idx="479">
                  <c:v>1420.4473411840002</c:v>
                </c:pt>
                <c:pt idx="480">
                  <c:v>1423.4413216253101</c:v>
                </c:pt>
                <c:pt idx="481">
                  <c:v>1426.4353651060403</c:v>
                </c:pt>
                <c:pt idx="482">
                  <c:v>1429.42947162619</c:v>
                </c:pt>
                <c:pt idx="483">
                  <c:v>1432.4236411857601</c:v>
                </c:pt>
                <c:pt idx="484">
                  <c:v>1435.4178737847501</c:v>
                </c:pt>
                <c:pt idx="485">
                  <c:v>1438.4121694231601</c:v>
                </c:pt>
                <c:pt idx="486">
                  <c:v>1441.4065281009903</c:v>
                </c:pt>
                <c:pt idx="487">
                  <c:v>1444.40094981824</c:v>
                </c:pt>
                <c:pt idx="488">
                  <c:v>1447.39543457491</c:v>
                </c:pt>
                <c:pt idx="489">
                  <c:v>1450.3899823710001</c:v>
                </c:pt>
                <c:pt idx="490">
                  <c:v>1453.3845932065101</c:v>
                </c:pt>
                <c:pt idx="491">
                  <c:v>1456.3792670814403</c:v>
                </c:pt>
                <c:pt idx="492">
                  <c:v>1459.3740039957902</c:v>
                </c:pt>
                <c:pt idx="493">
                  <c:v>1462.3688039495601</c:v>
                </c:pt>
                <c:pt idx="494">
                  <c:v>1465.3636669427501</c:v>
                </c:pt>
                <c:pt idx="495">
                  <c:v>1468.3585929753601</c:v>
                </c:pt>
                <c:pt idx="496">
                  <c:v>1471.3535820473901</c:v>
                </c:pt>
                <c:pt idx="497">
                  <c:v>1474.3486341588402</c:v>
                </c:pt>
                <c:pt idx="498">
                  <c:v>1477.3437493097101</c:v>
                </c:pt>
                <c:pt idx="499">
                  <c:v>1480.3389275</c:v>
                </c:pt>
                <c:pt idx="500">
                  <c:v>1483.3341687297102</c:v>
                </c:pt>
                <c:pt idx="501">
                  <c:v>1486.3294729988402</c:v>
                </c:pt>
                <c:pt idx="502">
                  <c:v>1489.3248403073901</c:v>
                </c:pt>
                <c:pt idx="503">
                  <c:v>1492.32027065536</c:v>
                </c:pt>
                <c:pt idx="504">
                  <c:v>1495.3157640427501</c:v>
                </c:pt>
                <c:pt idx="505">
                  <c:v>1498.3113204695601</c:v>
                </c:pt>
                <c:pt idx="506">
                  <c:v>1501.3069399357901</c:v>
                </c:pt>
                <c:pt idx="507">
                  <c:v>1504.3026224414402</c:v>
                </c:pt>
                <c:pt idx="508">
                  <c:v>1507.2983679865101</c:v>
                </c:pt>
                <c:pt idx="509">
                  <c:v>1510.294176571</c:v>
                </c:pt>
                <c:pt idx="510">
                  <c:v>1513.29004819491</c:v>
                </c:pt>
                <c:pt idx="511">
                  <c:v>1516.28598285824</c:v>
                </c:pt>
                <c:pt idx="512">
                  <c:v>1519.2819805609902</c:v>
                </c:pt>
                <c:pt idx="513">
                  <c:v>1522.2780413031603</c:v>
                </c:pt>
                <c:pt idx="514">
                  <c:v>1525.2741650847499</c:v>
                </c:pt>
                <c:pt idx="515">
                  <c:v>1528.27035190576</c:v>
                </c:pt>
                <c:pt idx="516">
                  <c:v>1531.2666017661902</c:v>
                </c:pt>
                <c:pt idx="517">
                  <c:v>1534.2629146660402</c:v>
                </c:pt>
                <c:pt idx="518">
                  <c:v>1537.2592906053101</c:v>
                </c:pt>
                <c:pt idx="519">
                  <c:v>1540.2557295840002</c:v>
                </c:pt>
                <c:pt idx="520">
                  <c:v>1543.25223160211</c:v>
                </c:pt>
                <c:pt idx="521">
                  <c:v>1546.24879665964</c:v>
                </c:pt>
                <c:pt idx="522">
                  <c:v>1549.2454247565902</c:v>
                </c:pt>
                <c:pt idx="523">
                  <c:v>1552.2421158929601</c:v>
                </c:pt>
                <c:pt idx="524">
                  <c:v>1555.2388700687502</c:v>
                </c:pt>
                <c:pt idx="525">
                  <c:v>1558.23568728396</c:v>
                </c:pt>
                <c:pt idx="526">
                  <c:v>1561.23256753859</c:v>
                </c:pt>
                <c:pt idx="527">
                  <c:v>1564.22951083264</c:v>
                </c:pt>
                <c:pt idx="528">
                  <c:v>1567.2265171661102</c:v>
                </c:pt>
                <c:pt idx="529">
                  <c:v>1570.2235865390003</c:v>
                </c:pt>
                <c:pt idx="530">
                  <c:v>1573.2207189513101</c:v>
                </c:pt>
                <c:pt idx="531">
                  <c:v>1576.2179144030401</c:v>
                </c:pt>
                <c:pt idx="532">
                  <c:v>1579.2151728941901</c:v>
                </c:pt>
                <c:pt idx="533">
                  <c:v>1582.2124944247601</c:v>
                </c:pt>
                <c:pt idx="534">
                  <c:v>1585.2098789947502</c:v>
                </c:pt>
                <c:pt idx="535">
                  <c:v>1588.2073266041602</c:v>
                </c:pt>
                <c:pt idx="536">
                  <c:v>1591.20483725299</c:v>
                </c:pt>
                <c:pt idx="537">
                  <c:v>1594.20241094124</c:v>
                </c:pt>
                <c:pt idx="538">
                  <c:v>1597.2000476689102</c:v>
                </c:pt>
                <c:pt idx="539">
                  <c:v>1600.1977474360001</c:v>
                </c:pt>
                <c:pt idx="540">
                  <c:v>1603.1955102425102</c:v>
                </c:pt>
                <c:pt idx="541">
                  <c:v>1606.19333608844</c:v>
                </c:pt>
                <c:pt idx="542">
                  <c:v>1609.19122497379</c:v>
                </c:pt>
                <c:pt idx="543">
                  <c:v>1612.1891768985602</c:v>
                </c:pt>
                <c:pt idx="544">
                  <c:v>1615.1871918627501</c:v>
                </c:pt>
                <c:pt idx="545">
                  <c:v>1618.1852698663602</c:v>
                </c:pt>
                <c:pt idx="546">
                  <c:v>1621.1834109093902</c:v>
                </c:pt>
                <c:pt idx="547">
                  <c:v>1624.18161499184</c:v>
                </c:pt>
                <c:pt idx="548">
                  <c:v>1627.1798821137102</c:v>
                </c:pt>
                <c:pt idx="549">
                  <c:v>1630.1782122750001</c:v>
                </c:pt>
                <c:pt idx="550">
                  <c:v>1633.1766054757102</c:v>
                </c:pt>
                <c:pt idx="551">
                  <c:v>1636.1750617158402</c:v>
                </c:pt>
                <c:pt idx="552">
                  <c:v>1639.17358099539</c:v>
                </c:pt>
                <c:pt idx="553">
                  <c:v>1642.17216331436</c:v>
                </c:pt>
                <c:pt idx="554">
                  <c:v>1645.1708086727501</c:v>
                </c:pt>
                <c:pt idx="555">
                  <c:v>1648.1695170705602</c:v>
                </c:pt>
                <c:pt idx="556">
                  <c:v>1651.1682885077903</c:v>
                </c:pt>
                <c:pt idx="557">
                  <c:v>1654.1671229844401</c:v>
                </c:pt>
                <c:pt idx="558">
                  <c:v>1657.1660205005101</c:v>
                </c:pt>
                <c:pt idx="559">
                  <c:v>1660.1649810560002</c:v>
                </c:pt>
                <c:pt idx="560">
                  <c:v>1663.1640046509101</c:v>
                </c:pt>
                <c:pt idx="561">
                  <c:v>1666.1630912852402</c:v>
                </c:pt>
                <c:pt idx="562">
                  <c:v>1669.1622409589902</c:v>
                </c:pt>
                <c:pt idx="563">
                  <c:v>1672.16145367216</c:v>
                </c:pt>
                <c:pt idx="564">
                  <c:v>1675.1607294247501</c:v>
                </c:pt>
                <c:pt idx="565">
                  <c:v>1678.1600682167602</c:v>
                </c:pt>
                <c:pt idx="566">
                  <c:v>1681.1594700481901</c:v>
                </c:pt>
                <c:pt idx="567">
                  <c:v>1684.1589349190401</c:v>
                </c:pt>
                <c:pt idx="568">
                  <c:v>1687.1584628293101</c:v>
                </c:pt>
                <c:pt idx="569">
                  <c:v>1690.1580537790001</c:v>
                </c:pt>
                <c:pt idx="570">
                  <c:v>1693.1577077681102</c:v>
                </c:pt>
                <c:pt idx="571">
                  <c:v>1696.15742479664</c:v>
                </c:pt>
                <c:pt idx="572">
                  <c:v>1699.1572048645901</c:v>
                </c:pt>
                <c:pt idx="573">
                  <c:v>1702.1570479719601</c:v>
                </c:pt>
                <c:pt idx="574">
                  <c:v>1705.15695411875</c:v>
                </c:pt>
                <c:pt idx="575">
                  <c:v>1708.1569233049602</c:v>
                </c:pt>
                <c:pt idx="576">
                  <c:v>1711.15695553059</c:v>
                </c:pt>
                <c:pt idx="577">
                  <c:v>1714.1570507956401</c:v>
                </c:pt>
                <c:pt idx="578">
                  <c:v>1717.1572091001103</c:v>
                </c:pt>
                <c:pt idx="579">
                  <c:v>1720.1574304440001</c:v>
                </c:pt>
                <c:pt idx="580">
                  <c:v>1723.15771482731</c:v>
                </c:pt>
                <c:pt idx="581">
                  <c:v>1726.1580622500401</c:v>
                </c:pt>
                <c:pt idx="582">
                  <c:v>1729.1584727121901</c:v>
                </c:pt>
                <c:pt idx="583">
                  <c:v>1732.1589462137601</c:v>
                </c:pt>
                <c:pt idx="584">
                  <c:v>1735.1594827547501</c:v>
                </c:pt>
                <c:pt idx="585">
                  <c:v>1738.16008233516</c:v>
                </c:pt>
                <c:pt idx="586">
                  <c:v>1741.1607449549902</c:v>
                </c:pt>
                <c:pt idx="587">
                  <c:v>1744.1614706142402</c:v>
                </c:pt>
                <c:pt idx="588">
                  <c:v>1747.1622593129102</c:v>
                </c:pt>
                <c:pt idx="589">
                  <c:v>1750.1631110510002</c:v>
                </c:pt>
                <c:pt idx="590">
                  <c:v>1753.1640258285101</c:v>
                </c:pt>
                <c:pt idx="591">
                  <c:v>1756.16500364544</c:v>
                </c:pt>
                <c:pt idx="592">
                  <c:v>1759.1660445017901</c:v>
                </c:pt>
                <c:pt idx="593">
                  <c:v>1762.1671483975601</c:v>
                </c:pt>
                <c:pt idx="594">
                  <c:v>1765.1683153327501</c:v>
                </c:pt>
                <c:pt idx="595">
                  <c:v>1768.1695453073601</c:v>
                </c:pt>
                <c:pt idx="596">
                  <c:v>1771.17083832139</c:v>
                </c:pt>
                <c:pt idx="597">
                  <c:v>1774.17219437484</c:v>
                </c:pt>
                <c:pt idx="598">
                  <c:v>1777.1736134677101</c:v>
                </c:pt>
                <c:pt idx="599">
                  <c:v>1780.1750956000003</c:v>
                </c:pt>
                <c:pt idx="600">
                  <c:v>1783.17664077171</c:v>
                </c:pt>
                <c:pt idx="601">
                  <c:v>1786.1782489828402</c:v>
                </c:pt>
                <c:pt idx="602">
                  <c:v>1789.17992023339</c:v>
                </c:pt>
                <c:pt idx="603">
                  <c:v>1792.1816545233601</c:v>
                </c:pt>
                <c:pt idx="604">
                  <c:v>1795.1834518527503</c:v>
                </c:pt>
                <c:pt idx="605">
                  <c:v>1798.1853122215603</c:v>
                </c:pt>
                <c:pt idx="606">
                  <c:v>1801.1872356297899</c:v>
                </c:pt>
                <c:pt idx="607">
                  <c:v>1804.18922207744</c:v>
                </c:pt>
                <c:pt idx="608">
                  <c:v>1807.1912715645101</c:v>
                </c:pt>
                <c:pt idx="609">
                  <c:v>1810.1933840910001</c:v>
                </c:pt>
                <c:pt idx="610">
                  <c:v>1813.1955596569103</c:v>
                </c:pt>
                <c:pt idx="611">
                  <c:v>1816.19779826224</c:v>
                </c:pt>
                <c:pt idx="612">
                  <c:v>1819.2000999069901</c:v>
                </c:pt>
                <c:pt idx="613">
                  <c:v>1822.2024645911602</c:v>
                </c:pt>
                <c:pt idx="614">
                  <c:v>1825.2048923147502</c:v>
                </c:pt>
                <c:pt idx="615">
                  <c:v>1828.2073830777601</c:v>
                </c:pt>
                <c:pt idx="616">
                  <c:v>1831.2099368801903</c:v>
                </c:pt>
                <c:pt idx="617">
                  <c:v>1834.21255372204</c:v>
                </c:pt>
                <c:pt idx="618">
                  <c:v>1837.21523360331</c:v>
                </c:pt>
                <c:pt idx="619">
                  <c:v>1840.2179765240001</c:v>
                </c:pt>
                <c:pt idx="620">
                  <c:v>1843.2207824841103</c:v>
                </c:pt>
                <c:pt idx="621">
                  <c:v>1846.2236514836402</c:v>
                </c:pt>
                <c:pt idx="622">
                  <c:v>1849.2265835225901</c:v>
                </c:pt>
                <c:pt idx="623">
                  <c:v>1852.2295786009602</c:v>
                </c:pt>
                <c:pt idx="624">
                  <c:v>1855.2326367187502</c:v>
                </c:pt>
                <c:pt idx="625">
                  <c:v>1858.2357578759602</c:v>
                </c:pt>
                <c:pt idx="626">
                  <c:v>1861.2389420725901</c:v>
                </c:pt>
                <c:pt idx="627">
                  <c:v>1864.24218930864</c:v>
                </c:pt>
                <c:pt idx="628">
                  <c:v>1867.2454995841101</c:v>
                </c:pt>
                <c:pt idx="629">
                  <c:v>1870.2488728990002</c:v>
                </c:pt>
                <c:pt idx="630">
                  <c:v>1873.2523092533102</c:v>
                </c:pt>
                <c:pt idx="631">
                  <c:v>1876.2558086470401</c:v>
                </c:pt>
                <c:pt idx="632">
                  <c:v>1879.2593710801902</c:v>
                </c:pt>
                <c:pt idx="633">
                  <c:v>1882.2629965527601</c:v>
                </c:pt>
                <c:pt idx="634">
                  <c:v>1885.2666850647502</c:v>
                </c:pt>
                <c:pt idx="635">
                  <c:v>1888.2704366161602</c:v>
                </c:pt>
                <c:pt idx="636">
                  <c:v>1891.2742512069901</c:v>
                </c:pt>
                <c:pt idx="637">
                  <c:v>1894.2781288372403</c:v>
                </c:pt>
                <c:pt idx="638">
                  <c:v>1897.2820695069101</c:v>
                </c:pt>
                <c:pt idx="639">
                  <c:v>1900.286073216</c:v>
                </c:pt>
                <c:pt idx="640">
                  <c:v>1903.2901399645102</c:v>
                </c:pt>
                <c:pt idx="641">
                  <c:v>1906.2942697524402</c:v>
                </c:pt>
                <c:pt idx="642">
                  <c:v>1909.2984625797901</c:v>
                </c:pt>
                <c:pt idx="643">
                  <c:v>1912.3027184465602</c:v>
                </c:pt>
                <c:pt idx="644">
                  <c:v>1915.3070373527501</c:v>
                </c:pt>
                <c:pt idx="645">
                  <c:v>1918.3114192983601</c:v>
                </c:pt>
                <c:pt idx="646">
                  <c:v>1921.3158642833901</c:v>
                </c:pt>
                <c:pt idx="647">
                  <c:v>1924.3203723078402</c:v>
                </c:pt>
                <c:pt idx="648">
                  <c:v>1927.3249433717103</c:v>
                </c:pt>
                <c:pt idx="649">
                  <c:v>1930.329577475</c:v>
                </c:pt>
                <c:pt idx="650">
                  <c:v>1933.33427461771</c:v>
                </c:pt>
                <c:pt idx="651">
                  <c:v>1936.3390347998402</c:v>
                </c:pt>
                <c:pt idx="652">
                  <c:v>1939.3438580213901</c:v>
                </c:pt>
                <c:pt idx="653">
                  <c:v>1942.3487442823603</c:v>
                </c:pt>
                <c:pt idx="654">
                  <c:v>1945.3536935827501</c:v>
                </c:pt>
                <c:pt idx="655">
                  <c:v>1948.3587059225601</c:v>
                </c:pt>
                <c:pt idx="656">
                  <c:v>1951.3637813017901</c:v>
                </c:pt>
                <c:pt idx="657">
                  <c:v>1954.3689197204401</c:v>
                </c:pt>
                <c:pt idx="658">
                  <c:v>1957.3741211785102</c:v>
                </c:pt>
                <c:pt idx="659">
                  <c:v>1960.3793856760003</c:v>
                </c:pt>
                <c:pt idx="660">
                  <c:v>1963.3847132129101</c:v>
                </c:pt>
                <c:pt idx="661">
                  <c:v>1966.3901037892401</c:v>
                </c:pt>
                <c:pt idx="662">
                  <c:v>1969.3955574049901</c:v>
                </c:pt>
                <c:pt idx="663">
                  <c:v>1972.4010740601602</c:v>
                </c:pt>
                <c:pt idx="664">
                  <c:v>1975.4066537547503</c:v>
                </c:pt>
                <c:pt idx="665">
                  <c:v>1978.4122964887601</c:v>
                </c:pt>
                <c:pt idx="666">
                  <c:v>1981.4180022621902</c:v>
                </c:pt>
                <c:pt idx="667">
                  <c:v>1984.4237710750401</c:v>
                </c:pt>
                <c:pt idx="668">
                  <c:v>1987.4296029273103</c:v>
                </c:pt>
                <c:pt idx="669">
                  <c:v>1990.4354978190001</c:v>
                </c:pt>
                <c:pt idx="670">
                  <c:v>1993.44145575011</c:v>
                </c:pt>
                <c:pt idx="671">
                  <c:v>1996.44747672064</c:v>
                </c:pt>
                <c:pt idx="672">
                  <c:v>1999.4535607305902</c:v>
                </c:pt>
                <c:pt idx="673">
                  <c:v>2002.4597077799601</c:v>
                </c:pt>
                <c:pt idx="674">
                  <c:v>2005.4659178687502</c:v>
                </c:pt>
                <c:pt idx="675">
                  <c:v>2008.4721909969603</c:v>
                </c:pt>
                <c:pt idx="676">
                  <c:v>2011.4785271645901</c:v>
                </c:pt>
                <c:pt idx="677">
                  <c:v>2014.4849263716401</c:v>
                </c:pt>
                <c:pt idx="678">
                  <c:v>2017.4913886181102</c:v>
                </c:pt>
                <c:pt idx="679">
                  <c:v>2020.4979139040001</c:v>
                </c:pt>
                <c:pt idx="680">
                  <c:v>2023.5045022293102</c:v>
                </c:pt>
                <c:pt idx="681">
                  <c:v>2026.51115359404</c:v>
                </c:pt>
                <c:pt idx="682">
                  <c:v>2029.51786799819</c:v>
                </c:pt>
                <c:pt idx="683">
                  <c:v>2032.5246454417602</c:v>
                </c:pt>
                <c:pt idx="684">
                  <c:v>2035.5314859247501</c:v>
                </c:pt>
                <c:pt idx="685">
                  <c:v>2038.5383894471602</c:v>
                </c:pt>
                <c:pt idx="686">
                  <c:v>2041.5453560089902</c:v>
                </c:pt>
                <c:pt idx="687">
                  <c:v>2044.55238561024</c:v>
                </c:pt>
                <c:pt idx="688">
                  <c:v>2047.5594782509102</c:v>
                </c:pt>
                <c:pt idx="689">
                  <c:v>2050.5666339310001</c:v>
                </c:pt>
                <c:pt idx="690">
                  <c:v>2053.5738526505102</c:v>
                </c:pt>
                <c:pt idx="691">
                  <c:v>2056.5811344094404</c:v>
                </c:pt>
                <c:pt idx="692">
                  <c:v>2059.5884792077904</c:v>
                </c:pt>
                <c:pt idx="693">
                  <c:v>2062.5958870455602</c:v>
                </c:pt>
                <c:pt idx="694">
                  <c:v>2065.6033579227505</c:v>
                </c:pt>
                <c:pt idx="695">
                  <c:v>2068.6108918393597</c:v>
                </c:pt>
                <c:pt idx="696">
                  <c:v>2071.61848879539</c:v>
                </c:pt>
                <c:pt idx="697">
                  <c:v>2074.62614879084</c:v>
                </c:pt>
                <c:pt idx="698">
                  <c:v>2077.6338718257102</c:v>
                </c:pt>
                <c:pt idx="699">
                  <c:v>2080.6416579000002</c:v>
                </c:pt>
                <c:pt idx="700">
                  <c:v>2083.6495070137103</c:v>
                </c:pt>
                <c:pt idx="701">
                  <c:v>2086.6574191668401</c:v>
                </c:pt>
                <c:pt idx="702">
                  <c:v>2089.6653943593901</c:v>
                </c:pt>
                <c:pt idx="703">
                  <c:v>2092.6734325913603</c:v>
                </c:pt>
                <c:pt idx="704">
                  <c:v>2095.6815338627503</c:v>
                </c:pt>
                <c:pt idx="705">
                  <c:v>2098.6896981735604</c:v>
                </c:pt>
                <c:pt idx="706">
                  <c:v>2101.6979255237898</c:v>
                </c:pt>
                <c:pt idx="707">
                  <c:v>2104.7062159134398</c:v>
                </c:pt>
                <c:pt idx="708">
                  <c:v>2107.71456934251</c:v>
                </c:pt>
                <c:pt idx="709">
                  <c:v>2110.7229858109999</c:v>
                </c:pt>
                <c:pt idx="710">
                  <c:v>2113.7314653189101</c:v>
                </c:pt>
                <c:pt idx="711">
                  <c:v>2116.7400078662404</c:v>
                </c:pt>
                <c:pt idx="712">
                  <c:v>2119.7486134529904</c:v>
                </c:pt>
                <c:pt idx="713">
                  <c:v>2122.7572820791602</c:v>
                </c:pt>
                <c:pt idx="714">
                  <c:v>2125.7660137447501</c:v>
                </c:pt>
                <c:pt idx="715">
                  <c:v>2128.7748084497603</c:v>
                </c:pt>
                <c:pt idx="716">
                  <c:v>2131.7836661941901</c:v>
                </c:pt>
                <c:pt idx="717">
                  <c:v>2134.7925869780402</c:v>
                </c:pt>
                <c:pt idx="718">
                  <c:v>2137.8015708013099</c:v>
                </c:pt>
                <c:pt idx="719">
                  <c:v>2140.8106176639999</c:v>
                </c:pt>
                <c:pt idx="720">
                  <c:v>2143.81972756611</c:v>
                </c:pt>
                <c:pt idx="721">
                  <c:v>2146.8289005076404</c:v>
                </c:pt>
                <c:pt idx="722">
                  <c:v>2149.8381364885904</c:v>
                </c:pt>
                <c:pt idx="723">
                  <c:v>2152.8474355089602</c:v>
                </c:pt>
                <c:pt idx="724">
                  <c:v>2155.8567975687502</c:v>
                </c:pt>
                <c:pt idx="725">
                  <c:v>2158.8662226679603</c:v>
                </c:pt>
                <c:pt idx="726">
                  <c:v>2161.8757108065902</c:v>
                </c:pt>
                <c:pt idx="727">
                  <c:v>2164.8852619846398</c:v>
                </c:pt>
                <c:pt idx="728">
                  <c:v>2167.89487620211</c:v>
                </c:pt>
                <c:pt idx="729">
                  <c:v>2170.904553459</c:v>
                </c:pt>
                <c:pt idx="730">
                  <c:v>2173.9142937553102</c:v>
                </c:pt>
                <c:pt idx="731">
                  <c:v>2176.92409709104</c:v>
                </c:pt>
                <c:pt idx="732">
                  <c:v>2179.9339634661901</c:v>
                </c:pt>
                <c:pt idx="733">
                  <c:v>2182.9438928807604</c:v>
                </c:pt>
                <c:pt idx="734">
                  <c:v>2185.9538853347503</c:v>
                </c:pt>
                <c:pt idx="735">
                  <c:v>2188.9639408281605</c:v>
                </c:pt>
                <c:pt idx="736">
                  <c:v>2191.9740593609904</c:v>
                </c:pt>
                <c:pt idx="737">
                  <c:v>2194.9842409332405</c:v>
                </c:pt>
                <c:pt idx="738">
                  <c:v>2197.9944855449098</c:v>
                </c:pt>
                <c:pt idx="739">
                  <c:v>2201.0047931959998</c:v>
                </c:pt>
                <c:pt idx="740">
                  <c:v>2204.01516388651</c:v>
                </c:pt>
                <c:pt idx="741">
                  <c:v>2207.0255976164399</c:v>
                </c:pt>
                <c:pt idx="742">
                  <c:v>2210.03609438579</c:v>
                </c:pt>
                <c:pt idx="743">
                  <c:v>2213.0466541945602</c:v>
                </c:pt>
                <c:pt idx="744">
                  <c:v>2216.0572770427502</c:v>
                </c:pt>
                <c:pt idx="745">
                  <c:v>2219.0679629303604</c:v>
                </c:pt>
                <c:pt idx="746">
                  <c:v>2222.0787118573903</c:v>
                </c:pt>
                <c:pt idx="747">
                  <c:v>2225.0895238238404</c:v>
                </c:pt>
                <c:pt idx="748">
                  <c:v>2228.1003988297102</c:v>
                </c:pt>
                <c:pt idx="749">
                  <c:v>2231.1113368749998</c:v>
                </c:pt>
                <c:pt idx="750">
                  <c:v>2234.12233795971</c:v>
                </c:pt>
                <c:pt idx="751">
                  <c:v>2237.1334020838399</c:v>
                </c:pt>
                <c:pt idx="752">
                  <c:v>2240.14452924739</c:v>
                </c:pt>
                <c:pt idx="753">
                  <c:v>2243.1557194503603</c:v>
                </c:pt>
                <c:pt idx="754">
                  <c:v>2246.1669726927503</c:v>
                </c:pt>
                <c:pt idx="755">
                  <c:v>2249.17828897456</c:v>
                </c:pt>
                <c:pt idx="756">
                  <c:v>2252.1896682957904</c:v>
                </c:pt>
                <c:pt idx="757">
                  <c:v>2255.2011106564405</c:v>
                </c:pt>
                <c:pt idx="758">
                  <c:v>2258.2126160565103</c:v>
                </c:pt>
                <c:pt idx="759">
                  <c:v>2261.2241844959999</c:v>
                </c:pt>
                <c:pt idx="760">
                  <c:v>2264.2358159749101</c:v>
                </c:pt>
                <c:pt idx="761">
                  <c:v>2267.24751049324</c:v>
                </c:pt>
                <c:pt idx="762">
                  <c:v>2270.2592680509902</c:v>
                </c:pt>
                <c:pt idx="763">
                  <c:v>2273.27108864816</c:v>
                </c:pt>
                <c:pt idx="764">
                  <c:v>2276.28297228475</c:v>
                </c:pt>
                <c:pt idx="765">
                  <c:v>2279.2949189607602</c:v>
                </c:pt>
                <c:pt idx="766">
                  <c:v>2282.3069286761902</c:v>
                </c:pt>
                <c:pt idx="767">
                  <c:v>2285.3190014310403</c:v>
                </c:pt>
                <c:pt idx="768">
                  <c:v>2288.3311372253102</c:v>
                </c:pt>
                <c:pt idx="769">
                  <c:v>2291.3433360590002</c:v>
                </c:pt>
                <c:pt idx="770">
                  <c:v>2294.35559793211</c:v>
                </c:pt>
                <c:pt idx="771">
                  <c:v>2297.3679228446399</c:v>
                </c:pt>
                <c:pt idx="772">
                  <c:v>2300.38031079659</c:v>
                </c:pt>
                <c:pt idx="773">
                  <c:v>2303.3927617879599</c:v>
                </c:pt>
                <c:pt idx="774">
                  <c:v>2306.4052758187499</c:v>
                </c:pt>
                <c:pt idx="775">
                  <c:v>2309.4178528889602</c:v>
                </c:pt>
                <c:pt idx="776">
                  <c:v>2312.4304929985901</c:v>
                </c:pt>
                <c:pt idx="777">
                  <c:v>2315.4431961476403</c:v>
                </c:pt>
                <c:pt idx="778">
                  <c:v>2318.4559623361101</c:v>
                </c:pt>
                <c:pt idx="779">
                  <c:v>2321.4687915640002</c:v>
                </c:pt>
                <c:pt idx="780">
                  <c:v>2324.4816838313104</c:v>
                </c:pt>
                <c:pt idx="781">
                  <c:v>2327.4946391380399</c:v>
                </c:pt>
                <c:pt idx="782">
                  <c:v>2330.5076574841901</c:v>
                </c:pt>
                <c:pt idx="783">
                  <c:v>2333.52073886976</c:v>
                </c:pt>
                <c:pt idx="784">
                  <c:v>2336.53388329475</c:v>
                </c:pt>
                <c:pt idx="785">
                  <c:v>2339.5470907591603</c:v>
                </c:pt>
                <c:pt idx="786">
                  <c:v>2342.5603612629902</c:v>
                </c:pt>
                <c:pt idx="787">
                  <c:v>2345.5736948062404</c:v>
                </c:pt>
                <c:pt idx="788">
                  <c:v>2348.5870913889103</c:v>
                </c:pt>
                <c:pt idx="789">
                  <c:v>2351.6005510110003</c:v>
                </c:pt>
                <c:pt idx="790">
                  <c:v>2354.6140736725101</c:v>
                </c:pt>
                <c:pt idx="791">
                  <c:v>2357.6276593734406</c:v>
                </c:pt>
                <c:pt idx="792">
                  <c:v>2360.6413081137898</c:v>
                </c:pt>
                <c:pt idx="793">
                  <c:v>2363.6550198935602</c:v>
                </c:pt>
                <c:pt idx="794">
                  <c:v>2366.6687947127502</c:v>
                </c:pt>
                <c:pt idx="795">
                  <c:v>2369.68263257136</c:v>
                </c:pt>
                <c:pt idx="796">
                  <c:v>2372.69653346939</c:v>
                </c:pt>
                <c:pt idx="797">
                  <c:v>2375.7104974068402</c:v>
                </c:pt>
                <c:pt idx="798">
                  <c:v>2378.7245243837101</c:v>
                </c:pt>
                <c:pt idx="799">
                  <c:v>2381.7386144000002</c:v>
                </c:pt>
                <c:pt idx="800">
                  <c:v>2384.7527674557105</c:v>
                </c:pt>
                <c:pt idx="801">
                  <c:v>2387.7669835508405</c:v>
                </c:pt>
                <c:pt idx="802">
                  <c:v>2390.7812626853902</c:v>
                </c:pt>
                <c:pt idx="803">
                  <c:v>2393.7956048593601</c:v>
                </c:pt>
                <c:pt idx="804">
                  <c:v>2396.8100100727502</c:v>
                </c:pt>
                <c:pt idx="805">
                  <c:v>2399.82447832556</c:v>
                </c:pt>
                <c:pt idx="806">
                  <c:v>2402.83900961779</c:v>
                </c:pt>
                <c:pt idx="807">
                  <c:v>2405.8536039494402</c:v>
                </c:pt>
                <c:pt idx="808">
                  <c:v>2408.8682613205101</c:v>
                </c:pt>
                <c:pt idx="809">
                  <c:v>2411.8829817310002</c:v>
                </c:pt>
                <c:pt idx="810">
                  <c:v>2414.8977651809105</c:v>
                </c:pt>
                <c:pt idx="811">
                  <c:v>2417.9126116702405</c:v>
                </c:pt>
                <c:pt idx="812">
                  <c:v>2420.9275211989902</c:v>
                </c:pt>
                <c:pt idx="813">
                  <c:v>2423.9424937671602</c:v>
                </c:pt>
                <c:pt idx="814">
                  <c:v>2426.9575293747498</c:v>
                </c:pt>
                <c:pt idx="815">
                  <c:v>2429.9726280217601</c:v>
                </c:pt>
                <c:pt idx="816">
                  <c:v>2432.9877897081901</c:v>
                </c:pt>
                <c:pt idx="817">
                  <c:v>2436.0030144340403</c:v>
                </c:pt>
                <c:pt idx="818">
                  <c:v>2439.0183021993103</c:v>
                </c:pt>
                <c:pt idx="819">
                  <c:v>2442.0336530040004</c:v>
                </c:pt>
                <c:pt idx="820">
                  <c:v>2445.0490668481102</c:v>
                </c:pt>
                <c:pt idx="821">
                  <c:v>2448.0645437316402</c:v>
                </c:pt>
                <c:pt idx="822">
                  <c:v>2451.0800836545905</c:v>
                </c:pt>
                <c:pt idx="823">
                  <c:v>2454.0956866169604</c:v>
                </c:pt>
                <c:pt idx="824">
                  <c:v>2457.1113526187501</c:v>
                </c:pt>
                <c:pt idx="825">
                  <c:v>2460.1270816599599</c:v>
                </c:pt>
                <c:pt idx="826">
                  <c:v>2463.1428737405899</c:v>
                </c:pt>
                <c:pt idx="827">
                  <c:v>2466.1587288606402</c:v>
                </c:pt>
                <c:pt idx="828">
                  <c:v>2469.1746470201101</c:v>
                </c:pt>
                <c:pt idx="829">
                  <c:v>2472.1906282190002</c:v>
                </c:pt>
                <c:pt idx="830">
                  <c:v>2475.2066724573101</c:v>
                </c:pt>
                <c:pt idx="831">
                  <c:v>2478.2227797350401</c:v>
                </c:pt>
                <c:pt idx="832">
                  <c:v>2481.2389500521904</c:v>
                </c:pt>
                <c:pt idx="833">
                  <c:v>2484.2551834087603</c:v>
                </c:pt>
                <c:pt idx="834">
                  <c:v>2487.2714798047505</c:v>
                </c:pt>
                <c:pt idx="835">
                  <c:v>2490.2878392401599</c:v>
                </c:pt>
                <c:pt idx="836">
                  <c:v>2493.3042617149899</c:v>
                </c:pt>
                <c:pt idx="837">
                  <c:v>2496.3207472292402</c:v>
                </c:pt>
                <c:pt idx="838">
                  <c:v>2499.3372957829101</c:v>
                </c:pt>
                <c:pt idx="839">
                  <c:v>2502.3539073760003</c:v>
                </c:pt>
                <c:pt idx="840">
                  <c:v>2505.3705820085102</c:v>
                </c:pt>
                <c:pt idx="841">
                  <c:v>2508.3873196804402</c:v>
                </c:pt>
                <c:pt idx="842">
                  <c:v>2511.4041203917905</c:v>
                </c:pt>
                <c:pt idx="843">
                  <c:v>2514.4209841425604</c:v>
                </c:pt>
                <c:pt idx="844">
                  <c:v>2517.4379109327501</c:v>
                </c:pt>
                <c:pt idx="845">
                  <c:v>2520.4549007623605</c:v>
                </c:pt>
                <c:pt idx="846">
                  <c:v>2523.4719536313901</c:v>
                </c:pt>
                <c:pt idx="847">
                  <c:v>2526.4890695398399</c:v>
                </c:pt>
                <c:pt idx="848">
                  <c:v>2529.5062484877099</c:v>
                </c:pt>
                <c:pt idx="849">
                  <c:v>2532.523490475</c:v>
                </c:pt>
                <c:pt idx="850">
                  <c:v>2535.5407955017104</c:v>
                </c:pt>
                <c:pt idx="851">
                  <c:v>2538.55816356784</c:v>
                </c:pt>
                <c:pt idx="852">
                  <c:v>2541.5755946733902</c:v>
                </c:pt>
                <c:pt idx="853">
                  <c:v>2544.5930888183602</c:v>
                </c:pt>
                <c:pt idx="854">
                  <c:v>2547.6106460027504</c:v>
                </c:pt>
                <c:pt idx="855">
                  <c:v>2550.6282662265603</c:v>
                </c:pt>
                <c:pt idx="856">
                  <c:v>2553.6459494897899</c:v>
                </c:pt>
                <c:pt idx="857">
                  <c:v>2556.6636957924402</c:v>
                </c:pt>
                <c:pt idx="858">
                  <c:v>2559.6815051345102</c:v>
                </c:pt>
                <c:pt idx="859">
                  <c:v>2562.6993775159999</c:v>
                </c:pt>
                <c:pt idx="860">
                  <c:v>2565.7173129369103</c:v>
                </c:pt>
                <c:pt idx="861">
                  <c:v>2568.7353113972404</c:v>
                </c:pt>
                <c:pt idx="862">
                  <c:v>2571.7533728969902</c:v>
                </c:pt>
                <c:pt idx="863">
                  <c:v>2574.7714974361602</c:v>
                </c:pt>
                <c:pt idx="864">
                  <c:v>2577.7896850147504</c:v>
                </c:pt>
                <c:pt idx="865">
                  <c:v>2580.8079356327603</c:v>
                </c:pt>
                <c:pt idx="866">
                  <c:v>2583.8262492901904</c:v>
                </c:pt>
                <c:pt idx="867">
                  <c:v>2586.8446259870398</c:v>
                </c:pt>
                <c:pt idx="868">
                  <c:v>2589.8630657233098</c:v>
                </c:pt>
                <c:pt idx="869">
                  <c:v>2592.881568499</c:v>
                </c:pt>
                <c:pt idx="870">
                  <c:v>2595.9001343141099</c:v>
                </c:pt>
                <c:pt idx="871">
                  <c:v>2598.91876316864</c:v>
                </c:pt>
                <c:pt idx="872">
                  <c:v>2601.9374550625903</c:v>
                </c:pt>
                <c:pt idx="873">
                  <c:v>2604.9562099959603</c:v>
                </c:pt>
                <c:pt idx="874">
                  <c:v>2607.9750279687501</c:v>
                </c:pt>
                <c:pt idx="875">
                  <c:v>2610.9939089809604</c:v>
                </c:pt>
                <c:pt idx="876">
                  <c:v>2614.0128530325906</c:v>
                </c:pt>
                <c:pt idx="877">
                  <c:v>2617.0318601236404</c:v>
                </c:pt>
                <c:pt idx="878">
                  <c:v>2620.05093025411</c:v>
                </c:pt>
                <c:pt idx="879">
                  <c:v>2623.0700634240002</c:v>
                </c:pt>
                <c:pt idx="880">
                  <c:v>2626.0892596333101</c:v>
                </c:pt>
                <c:pt idx="881">
                  <c:v>2629.1085188820402</c:v>
                </c:pt>
                <c:pt idx="882">
                  <c:v>2632.1278411701901</c:v>
                </c:pt>
                <c:pt idx="883">
                  <c:v>2635.1472264977601</c:v>
                </c:pt>
                <c:pt idx="884">
                  <c:v>2638.1666748647503</c:v>
                </c:pt>
                <c:pt idx="885">
                  <c:v>2641.1861862711603</c:v>
                </c:pt>
                <c:pt idx="886">
                  <c:v>2644.2057607169904</c:v>
                </c:pt>
                <c:pt idx="887">
                  <c:v>2647.2253982022403</c:v>
                </c:pt>
                <c:pt idx="888">
                  <c:v>2650.2450987269103</c:v>
                </c:pt>
                <c:pt idx="889">
                  <c:v>2653.2648622910001</c:v>
                </c:pt>
                <c:pt idx="890">
                  <c:v>2656.2846888945101</c:v>
                </c:pt>
                <c:pt idx="891">
                  <c:v>2659.3045785374402</c:v>
                </c:pt>
                <c:pt idx="892">
                  <c:v>2662.3245312197901</c:v>
                </c:pt>
                <c:pt idx="893">
                  <c:v>2665.3445469415601</c:v>
                </c:pt>
                <c:pt idx="894">
                  <c:v>2668.3646257027503</c:v>
                </c:pt>
                <c:pt idx="895">
                  <c:v>2671.3847675033603</c:v>
                </c:pt>
                <c:pt idx="896">
                  <c:v>2674.4049723433905</c:v>
                </c:pt>
                <c:pt idx="897">
                  <c:v>2677.4252402228403</c:v>
                </c:pt>
                <c:pt idx="898">
                  <c:v>2680.4455711417104</c:v>
                </c:pt>
                <c:pt idx="899">
                  <c:v>2683.4659651000002</c:v>
                </c:pt>
                <c:pt idx="900">
                  <c:v>2686.4864220977101</c:v>
                </c:pt>
                <c:pt idx="901">
                  <c:v>2689.5069421348398</c:v>
                </c:pt>
                <c:pt idx="902">
                  <c:v>2692.5275252113902</c:v>
                </c:pt>
                <c:pt idx="903">
                  <c:v>2695.5481713273603</c:v>
                </c:pt>
                <c:pt idx="904">
                  <c:v>2698.56888048275</c:v>
                </c:pt>
                <c:pt idx="905">
                  <c:v>2701.58965267756</c:v>
                </c:pt>
                <c:pt idx="906">
                  <c:v>2704.6104879117902</c:v>
                </c:pt>
                <c:pt idx="907">
                  <c:v>2707.6313861854401</c:v>
                </c:pt>
                <c:pt idx="908">
                  <c:v>2710.6523474985102</c:v>
                </c:pt>
                <c:pt idx="909">
                  <c:v>2713.6733718510004</c:v>
                </c:pt>
                <c:pt idx="910">
                  <c:v>2716.6944592429099</c:v>
                </c:pt>
                <c:pt idx="911">
                  <c:v>2719.7156096742401</c:v>
                </c:pt>
                <c:pt idx="912">
                  <c:v>2722.73682314499</c:v>
                </c:pt>
                <c:pt idx="913">
                  <c:v>2725.7580996551601</c:v>
                </c:pt>
                <c:pt idx="914">
                  <c:v>2728.7794392047499</c:v>
                </c:pt>
                <c:pt idx="915">
                  <c:v>2731.8008417937604</c:v>
                </c:pt>
                <c:pt idx="916">
                  <c:v>2734.8223074221901</c:v>
                </c:pt>
                <c:pt idx="917">
                  <c:v>2737.8438360900404</c:v>
                </c:pt>
                <c:pt idx="918">
                  <c:v>2740.8654277973101</c:v>
                </c:pt>
                <c:pt idx="919">
                  <c:v>2743.8870825440004</c:v>
                </c:pt>
                <c:pt idx="920">
                  <c:v>2746.9088003301104</c:v>
                </c:pt>
                <c:pt idx="921">
                  <c:v>2749.9305811556401</c:v>
                </c:pt>
                <c:pt idx="922">
                  <c:v>2752.95242502059</c:v>
                </c:pt>
                <c:pt idx="923">
                  <c:v>2755.9743319249601</c:v>
                </c:pt>
                <c:pt idx="924">
                  <c:v>2758.9963018687499</c:v>
                </c:pt>
                <c:pt idx="925">
                  <c:v>2762.0183348519599</c:v>
                </c:pt>
                <c:pt idx="926">
                  <c:v>2765.0404308745901</c:v>
                </c:pt>
                <c:pt idx="927">
                  <c:v>2768.0625899366401</c:v>
                </c:pt>
                <c:pt idx="928">
                  <c:v>2771.0848120381102</c:v>
                </c:pt>
                <c:pt idx="929">
                  <c:v>2774.1070971790004</c:v>
                </c:pt>
                <c:pt idx="930">
                  <c:v>2777.1294453593105</c:v>
                </c:pt>
                <c:pt idx="931">
                  <c:v>2780.1518565790402</c:v>
                </c:pt>
                <c:pt idx="932">
                  <c:v>2783.1743308381901</c:v>
                </c:pt>
                <c:pt idx="933">
                  <c:v>2786.1968681367598</c:v>
                </c:pt>
                <c:pt idx="934">
                  <c:v>2789.2194684747501</c:v>
                </c:pt>
                <c:pt idx="935">
                  <c:v>2792.2421318521601</c:v>
                </c:pt>
                <c:pt idx="936">
                  <c:v>2795.2648582689903</c:v>
                </c:pt>
                <c:pt idx="937">
                  <c:v>2798.2876477252403</c:v>
                </c:pt>
                <c:pt idx="938">
                  <c:v>2801.3105002209104</c:v>
                </c:pt>
                <c:pt idx="939">
                  <c:v>2804.3334157560002</c:v>
                </c:pt>
                <c:pt idx="940">
                  <c:v>2807.3563943305103</c:v>
                </c:pt>
                <c:pt idx="941">
                  <c:v>2810.3794359444405</c:v>
                </c:pt>
                <c:pt idx="942">
                  <c:v>2813.4025405977904</c:v>
                </c:pt>
                <c:pt idx="943">
                  <c:v>2816.4257082905601</c:v>
                </c:pt>
                <c:pt idx="944">
                  <c:v>2819.44893902275</c:v>
                </c:pt>
                <c:pt idx="945">
                  <c:v>2822.47223279436</c:v>
                </c:pt>
                <c:pt idx="946">
                  <c:v>2825.4955896053903</c:v>
                </c:pt>
                <c:pt idx="947">
                  <c:v>2828.5190094558402</c:v>
                </c:pt>
                <c:pt idx="948">
                  <c:v>2831.5424923457103</c:v>
                </c:pt>
                <c:pt idx="949">
                  <c:v>2834.5660382750002</c:v>
                </c:pt>
                <c:pt idx="950">
                  <c:v>2837.5896472437103</c:v>
                </c:pt>
                <c:pt idx="951">
                  <c:v>2840.6133192518405</c:v>
                </c:pt>
                <c:pt idx="952">
                  <c:v>2843.6370542993905</c:v>
                </c:pt>
                <c:pt idx="953">
                  <c:v>2846.6608523863601</c:v>
                </c:pt>
                <c:pt idx="954">
                  <c:v>2849.68471351275</c:v>
                </c:pt>
                <c:pt idx="955">
                  <c:v>2852.7086376785601</c:v>
                </c:pt>
                <c:pt idx="956">
                  <c:v>2855.7326248837899</c:v>
                </c:pt>
                <c:pt idx="957">
                  <c:v>2858.7566751284403</c:v>
                </c:pt>
                <c:pt idx="958">
                  <c:v>2861.78078841251</c:v>
                </c:pt>
                <c:pt idx="959">
                  <c:v>2864.8049647360003</c:v>
                </c:pt>
                <c:pt idx="960">
                  <c:v>2867.8292040989104</c:v>
                </c:pt>
                <c:pt idx="961">
                  <c:v>2870.8535065012402</c:v>
                </c:pt>
                <c:pt idx="962">
                  <c:v>2873.8778719429902</c:v>
                </c:pt>
                <c:pt idx="963">
                  <c:v>2876.9023004241603</c:v>
                </c:pt>
                <c:pt idx="964">
                  <c:v>2879.9267919447498</c:v>
                </c:pt>
                <c:pt idx="965">
                  <c:v>2882.9513465047598</c:v>
                </c:pt>
                <c:pt idx="966">
                  <c:v>2885.9759641041901</c:v>
                </c:pt>
                <c:pt idx="967">
                  <c:v>2889.0006447430401</c:v>
                </c:pt>
                <c:pt idx="968">
                  <c:v>2892.0253884213103</c:v>
                </c:pt>
                <c:pt idx="969">
                  <c:v>2895.0501951390002</c:v>
                </c:pt>
                <c:pt idx="970">
                  <c:v>2898.0750648961102</c:v>
                </c:pt>
                <c:pt idx="971">
                  <c:v>2901.09999769264</c:v>
                </c:pt>
                <c:pt idx="972">
                  <c:v>2904.1249935285905</c:v>
                </c:pt>
                <c:pt idx="973">
                  <c:v>2907.1500524039602</c:v>
                </c:pt>
                <c:pt idx="974">
                  <c:v>2910.1751743187506</c:v>
                </c:pt>
                <c:pt idx="975">
                  <c:v>2913.2003592729598</c:v>
                </c:pt>
                <c:pt idx="976">
                  <c:v>2916.22560726659</c:v>
                </c:pt>
                <c:pt idx="977">
                  <c:v>2919.25091829964</c:v>
                </c:pt>
                <c:pt idx="978">
                  <c:v>2922.2762923721102</c:v>
                </c:pt>
                <c:pt idx="979">
                  <c:v>2925.3017294840001</c:v>
                </c:pt>
                <c:pt idx="980">
                  <c:v>2928.3272296353102</c:v>
                </c:pt>
                <c:pt idx="981">
                  <c:v>2931.3527928260401</c:v>
                </c:pt>
                <c:pt idx="982">
                  <c:v>2934.3784190561901</c:v>
                </c:pt>
                <c:pt idx="983">
                  <c:v>2937.4041083257603</c:v>
                </c:pt>
                <c:pt idx="984">
                  <c:v>2940.4298606347502</c:v>
                </c:pt>
                <c:pt idx="985">
                  <c:v>2943.4556759831603</c:v>
                </c:pt>
                <c:pt idx="986">
                  <c:v>2946.4815543709901</c:v>
                </c:pt>
                <c:pt idx="987">
                  <c:v>2949.5074957982401</c:v>
                </c:pt>
                <c:pt idx="988">
                  <c:v>2952.5335002649099</c:v>
                </c:pt>
                <c:pt idx="989">
                  <c:v>2955.5595677710003</c:v>
                </c:pt>
                <c:pt idx="990">
                  <c:v>2958.5856983165104</c:v>
                </c:pt>
                <c:pt idx="991">
                  <c:v>2961.6118919014402</c:v>
                </c:pt>
                <c:pt idx="992">
                  <c:v>2964.6381485257903</c:v>
                </c:pt>
                <c:pt idx="993">
                  <c:v>2967.6644681895605</c:v>
                </c:pt>
                <c:pt idx="994">
                  <c:v>2970.6908508927504</c:v>
                </c:pt>
                <c:pt idx="995">
                  <c:v>2973.7172966353605</c:v>
                </c:pt>
                <c:pt idx="996">
                  <c:v>2976.7438054173904</c:v>
                </c:pt>
                <c:pt idx="997">
                  <c:v>2979.77037723884</c:v>
                </c:pt>
                <c:pt idx="998">
                  <c:v>2982.7970120997102</c:v>
                </c:pt>
                <c:pt idx="999">
                  <c:v>2985.8237100000001</c:v>
                </c:pt>
                <c:pt idx="1000">
                  <c:v>2988.8504709397102</c:v>
                </c:pt>
                <c:pt idx="1001">
                  <c:v>2991.8772949188401</c:v>
                </c:pt>
                <c:pt idx="1002">
                  <c:v>2994.9041819373901</c:v>
                </c:pt>
                <c:pt idx="1003">
                  <c:v>2997.9311319953604</c:v>
                </c:pt>
                <c:pt idx="1004">
                  <c:v>3000.9581450927503</c:v>
                </c:pt>
                <c:pt idx="1005">
                  <c:v>3003.9852212295605</c:v>
                </c:pt>
                <c:pt idx="1006">
                  <c:v>3007.0123604057903</c:v>
                </c:pt>
                <c:pt idx="1007">
                  <c:v>3010.0395626214399</c:v>
                </c:pt>
                <c:pt idx="1008">
                  <c:v>3013.0668278765102</c:v>
                </c:pt>
                <c:pt idx="1009">
                  <c:v>3016.0941561710001</c:v>
                </c:pt>
                <c:pt idx="1010">
                  <c:v>3019.1215475049103</c:v>
                </c:pt>
                <c:pt idx="1011">
                  <c:v>3022.1490018782401</c:v>
                </c:pt>
                <c:pt idx="1012">
                  <c:v>3025.1765192909902</c:v>
                </c:pt>
                <c:pt idx="1013">
                  <c:v>3028.2040997431604</c:v>
                </c:pt>
                <c:pt idx="1014">
                  <c:v>3031.2317432347504</c:v>
                </c:pt>
                <c:pt idx="1015">
                  <c:v>3034.2594497657601</c:v>
                </c:pt>
                <c:pt idx="1016">
                  <c:v>3037.2872193361904</c:v>
                </c:pt>
                <c:pt idx="1017">
                  <c:v>3040.3150519460405</c:v>
                </c:pt>
                <c:pt idx="1018">
                  <c:v>3043.3429475953099</c:v>
                </c:pt>
                <c:pt idx="1019">
                  <c:v>3046.3709062839998</c:v>
                </c:pt>
                <c:pt idx="1020">
                  <c:v>3049.39892801211</c:v>
                </c:pt>
                <c:pt idx="1021">
                  <c:v>3052.4270127796403</c:v>
                </c:pt>
                <c:pt idx="1022">
                  <c:v>3055.45516058659</c:v>
                </c:pt>
                <c:pt idx="1023">
                  <c:v>3058.4833714329602</c:v>
                </c:pt>
              </c:numCache>
            </c:numRef>
          </c:xVal>
          <c:yVal>
            <c:numRef>
              <c:f>Foglio1!$C$13:$C$1036</c:f>
              <c:numCache>
                <c:formatCode>General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93</c:v>
                </c:pt>
                <c:pt idx="11">
                  <c:v>4492</c:v>
                </c:pt>
                <c:pt idx="12">
                  <c:v>11523</c:v>
                </c:pt>
                <c:pt idx="13">
                  <c:v>13331</c:v>
                </c:pt>
                <c:pt idx="14">
                  <c:v>15061</c:v>
                </c:pt>
                <c:pt idx="15">
                  <c:v>16571</c:v>
                </c:pt>
                <c:pt idx="16">
                  <c:v>17272</c:v>
                </c:pt>
                <c:pt idx="17">
                  <c:v>18059</c:v>
                </c:pt>
                <c:pt idx="18">
                  <c:v>18272</c:v>
                </c:pt>
                <c:pt idx="19">
                  <c:v>19067</c:v>
                </c:pt>
                <c:pt idx="20">
                  <c:v>19069</c:v>
                </c:pt>
                <c:pt idx="21">
                  <c:v>19677</c:v>
                </c:pt>
                <c:pt idx="22">
                  <c:v>20263</c:v>
                </c:pt>
                <c:pt idx="23">
                  <c:v>20255</c:v>
                </c:pt>
                <c:pt idx="24">
                  <c:v>20419</c:v>
                </c:pt>
                <c:pt idx="25">
                  <c:v>20511</c:v>
                </c:pt>
                <c:pt idx="26">
                  <c:v>20665</c:v>
                </c:pt>
                <c:pt idx="27">
                  <c:v>20597</c:v>
                </c:pt>
                <c:pt idx="28">
                  <c:v>20695</c:v>
                </c:pt>
                <c:pt idx="29">
                  <c:v>20519</c:v>
                </c:pt>
                <c:pt idx="30">
                  <c:v>19887</c:v>
                </c:pt>
                <c:pt idx="31">
                  <c:v>19842</c:v>
                </c:pt>
                <c:pt idx="32">
                  <c:v>19346</c:v>
                </c:pt>
                <c:pt idx="33">
                  <c:v>19110</c:v>
                </c:pt>
                <c:pt idx="34">
                  <c:v>18933</c:v>
                </c:pt>
                <c:pt idx="35">
                  <c:v>18593</c:v>
                </c:pt>
                <c:pt idx="36">
                  <c:v>18392</c:v>
                </c:pt>
                <c:pt idx="37">
                  <c:v>17665</c:v>
                </c:pt>
                <c:pt idx="38">
                  <c:v>17454</c:v>
                </c:pt>
                <c:pt idx="39">
                  <c:v>17061</c:v>
                </c:pt>
                <c:pt idx="40">
                  <c:v>16752</c:v>
                </c:pt>
                <c:pt idx="41">
                  <c:v>16296</c:v>
                </c:pt>
                <c:pt idx="42">
                  <c:v>16108</c:v>
                </c:pt>
                <c:pt idx="43">
                  <c:v>15544</c:v>
                </c:pt>
                <c:pt idx="44">
                  <c:v>14996</c:v>
                </c:pt>
                <c:pt idx="45">
                  <c:v>14666</c:v>
                </c:pt>
                <c:pt idx="46">
                  <c:v>14242</c:v>
                </c:pt>
                <c:pt idx="47">
                  <c:v>14172</c:v>
                </c:pt>
                <c:pt idx="48">
                  <c:v>13448</c:v>
                </c:pt>
                <c:pt idx="49">
                  <c:v>12899</c:v>
                </c:pt>
                <c:pt idx="50">
                  <c:v>12768</c:v>
                </c:pt>
                <c:pt idx="51">
                  <c:v>12483</c:v>
                </c:pt>
                <c:pt idx="52">
                  <c:v>11995</c:v>
                </c:pt>
                <c:pt idx="53">
                  <c:v>11929</c:v>
                </c:pt>
                <c:pt idx="54">
                  <c:v>11289</c:v>
                </c:pt>
                <c:pt idx="55">
                  <c:v>11214</c:v>
                </c:pt>
                <c:pt idx="56">
                  <c:v>10772</c:v>
                </c:pt>
                <c:pt idx="57">
                  <c:v>10498</c:v>
                </c:pt>
                <c:pt idx="58">
                  <c:v>10085</c:v>
                </c:pt>
                <c:pt idx="59">
                  <c:v>9735</c:v>
                </c:pt>
                <c:pt idx="60">
                  <c:v>9768</c:v>
                </c:pt>
                <c:pt idx="61">
                  <c:v>9246</c:v>
                </c:pt>
                <c:pt idx="62">
                  <c:v>9132</c:v>
                </c:pt>
                <c:pt idx="63">
                  <c:v>8719</c:v>
                </c:pt>
                <c:pt idx="64">
                  <c:v>8568</c:v>
                </c:pt>
                <c:pt idx="65">
                  <c:v>8279</c:v>
                </c:pt>
                <c:pt idx="66">
                  <c:v>8149</c:v>
                </c:pt>
                <c:pt idx="67">
                  <c:v>8082</c:v>
                </c:pt>
                <c:pt idx="68">
                  <c:v>7648</c:v>
                </c:pt>
                <c:pt idx="69">
                  <c:v>7505</c:v>
                </c:pt>
                <c:pt idx="70">
                  <c:v>7058</c:v>
                </c:pt>
                <c:pt idx="71">
                  <c:v>7038</c:v>
                </c:pt>
                <c:pt idx="72">
                  <c:v>6809</c:v>
                </c:pt>
                <c:pt idx="73">
                  <c:v>6646</c:v>
                </c:pt>
                <c:pt idx="74">
                  <c:v>6552</c:v>
                </c:pt>
                <c:pt idx="75">
                  <c:v>6393</c:v>
                </c:pt>
                <c:pt idx="76">
                  <c:v>6191</c:v>
                </c:pt>
                <c:pt idx="77">
                  <c:v>5873</c:v>
                </c:pt>
                <c:pt idx="78">
                  <c:v>5740</c:v>
                </c:pt>
                <c:pt idx="79">
                  <c:v>5651</c:v>
                </c:pt>
                <c:pt idx="80">
                  <c:v>5412</c:v>
                </c:pt>
                <c:pt idx="81">
                  <c:v>5236</c:v>
                </c:pt>
                <c:pt idx="82">
                  <c:v>5140</c:v>
                </c:pt>
                <c:pt idx="83">
                  <c:v>5074</c:v>
                </c:pt>
                <c:pt idx="84">
                  <c:v>4844</c:v>
                </c:pt>
                <c:pt idx="85">
                  <c:v>4823</c:v>
                </c:pt>
                <c:pt idx="86">
                  <c:v>4597</c:v>
                </c:pt>
                <c:pt idx="87">
                  <c:v>4571</c:v>
                </c:pt>
                <c:pt idx="88">
                  <c:v>4506</c:v>
                </c:pt>
                <c:pt idx="89">
                  <c:v>4298</c:v>
                </c:pt>
                <c:pt idx="90">
                  <c:v>4120</c:v>
                </c:pt>
                <c:pt idx="91">
                  <c:v>4183</c:v>
                </c:pt>
                <c:pt idx="92">
                  <c:v>3969</c:v>
                </c:pt>
                <c:pt idx="93">
                  <c:v>3878</c:v>
                </c:pt>
                <c:pt idx="94">
                  <c:v>3793</c:v>
                </c:pt>
                <c:pt idx="95">
                  <c:v>3724</c:v>
                </c:pt>
                <c:pt idx="96">
                  <c:v>3581</c:v>
                </c:pt>
                <c:pt idx="97">
                  <c:v>3461</c:v>
                </c:pt>
                <c:pt idx="98">
                  <c:v>3439</c:v>
                </c:pt>
                <c:pt idx="99">
                  <c:v>3363</c:v>
                </c:pt>
                <c:pt idx="100">
                  <c:v>3212</c:v>
                </c:pt>
                <c:pt idx="101">
                  <c:v>3127</c:v>
                </c:pt>
                <c:pt idx="102">
                  <c:v>3167</c:v>
                </c:pt>
                <c:pt idx="103">
                  <c:v>3009</c:v>
                </c:pt>
                <c:pt idx="104">
                  <c:v>3011</c:v>
                </c:pt>
                <c:pt idx="105">
                  <c:v>2835</c:v>
                </c:pt>
                <c:pt idx="106">
                  <c:v>2792</c:v>
                </c:pt>
                <c:pt idx="107">
                  <c:v>2725</c:v>
                </c:pt>
                <c:pt idx="108">
                  <c:v>2724</c:v>
                </c:pt>
                <c:pt idx="109">
                  <c:v>2735</c:v>
                </c:pt>
                <c:pt idx="110">
                  <c:v>2517</c:v>
                </c:pt>
                <c:pt idx="111">
                  <c:v>2474</c:v>
                </c:pt>
                <c:pt idx="112">
                  <c:v>2398</c:v>
                </c:pt>
                <c:pt idx="113">
                  <c:v>2401</c:v>
                </c:pt>
                <c:pt idx="114">
                  <c:v>2420</c:v>
                </c:pt>
                <c:pt idx="115">
                  <c:v>2314</c:v>
                </c:pt>
                <c:pt idx="116">
                  <c:v>2261</c:v>
                </c:pt>
                <c:pt idx="117">
                  <c:v>2152</c:v>
                </c:pt>
                <c:pt idx="118">
                  <c:v>2156</c:v>
                </c:pt>
                <c:pt idx="119">
                  <c:v>2165</c:v>
                </c:pt>
                <c:pt idx="120">
                  <c:v>2015</c:v>
                </c:pt>
                <c:pt idx="121">
                  <c:v>2053</c:v>
                </c:pt>
                <c:pt idx="122">
                  <c:v>1974</c:v>
                </c:pt>
                <c:pt idx="123">
                  <c:v>1919</c:v>
                </c:pt>
                <c:pt idx="124">
                  <c:v>2025</c:v>
                </c:pt>
                <c:pt idx="125">
                  <c:v>1894</c:v>
                </c:pt>
                <c:pt idx="126">
                  <c:v>1832</c:v>
                </c:pt>
                <c:pt idx="127">
                  <c:v>1843</c:v>
                </c:pt>
                <c:pt idx="128">
                  <c:v>1735</c:v>
                </c:pt>
                <c:pt idx="129">
                  <c:v>1744</c:v>
                </c:pt>
                <c:pt idx="130">
                  <c:v>1668</c:v>
                </c:pt>
                <c:pt idx="131">
                  <c:v>1631</c:v>
                </c:pt>
                <c:pt idx="132">
                  <c:v>1614</c:v>
                </c:pt>
                <c:pt idx="133">
                  <c:v>1591</c:v>
                </c:pt>
                <c:pt idx="134">
                  <c:v>1538</c:v>
                </c:pt>
                <c:pt idx="135">
                  <c:v>1566</c:v>
                </c:pt>
                <c:pt idx="136">
                  <c:v>1535</c:v>
                </c:pt>
                <c:pt idx="137">
                  <c:v>1422</c:v>
                </c:pt>
                <c:pt idx="138">
                  <c:v>1435</c:v>
                </c:pt>
                <c:pt idx="139">
                  <c:v>1402</c:v>
                </c:pt>
                <c:pt idx="140">
                  <c:v>1377</c:v>
                </c:pt>
                <c:pt idx="141">
                  <c:v>1389</c:v>
                </c:pt>
                <c:pt idx="142">
                  <c:v>1253</c:v>
                </c:pt>
                <c:pt idx="143">
                  <c:v>1299</c:v>
                </c:pt>
                <c:pt idx="144">
                  <c:v>1252</c:v>
                </c:pt>
                <c:pt idx="145">
                  <c:v>1255</c:v>
                </c:pt>
                <c:pt idx="146">
                  <c:v>1237</c:v>
                </c:pt>
                <c:pt idx="147">
                  <c:v>1177</c:v>
                </c:pt>
                <c:pt idx="148">
                  <c:v>1124</c:v>
                </c:pt>
                <c:pt idx="149">
                  <c:v>1197</c:v>
                </c:pt>
                <c:pt idx="150">
                  <c:v>1102</c:v>
                </c:pt>
                <c:pt idx="151">
                  <c:v>1123</c:v>
                </c:pt>
                <c:pt idx="152">
                  <c:v>1128</c:v>
                </c:pt>
                <c:pt idx="153">
                  <c:v>1049</c:v>
                </c:pt>
                <c:pt idx="154">
                  <c:v>1074</c:v>
                </c:pt>
                <c:pt idx="155">
                  <c:v>1089</c:v>
                </c:pt>
                <c:pt idx="156">
                  <c:v>1101</c:v>
                </c:pt>
                <c:pt idx="157">
                  <c:v>1051</c:v>
                </c:pt>
                <c:pt idx="158">
                  <c:v>987</c:v>
                </c:pt>
                <c:pt idx="159">
                  <c:v>977</c:v>
                </c:pt>
                <c:pt idx="160">
                  <c:v>1025</c:v>
                </c:pt>
                <c:pt idx="161">
                  <c:v>930</c:v>
                </c:pt>
                <c:pt idx="162">
                  <c:v>871</c:v>
                </c:pt>
                <c:pt idx="163">
                  <c:v>921</c:v>
                </c:pt>
                <c:pt idx="164">
                  <c:v>899</c:v>
                </c:pt>
                <c:pt idx="165">
                  <c:v>941</c:v>
                </c:pt>
                <c:pt idx="166">
                  <c:v>877</c:v>
                </c:pt>
                <c:pt idx="167">
                  <c:v>851</c:v>
                </c:pt>
                <c:pt idx="168">
                  <c:v>837</c:v>
                </c:pt>
                <c:pt idx="169">
                  <c:v>831</c:v>
                </c:pt>
                <c:pt idx="170">
                  <c:v>830</c:v>
                </c:pt>
                <c:pt idx="171">
                  <c:v>787</c:v>
                </c:pt>
                <c:pt idx="172">
                  <c:v>793</c:v>
                </c:pt>
                <c:pt idx="173">
                  <c:v>796</c:v>
                </c:pt>
                <c:pt idx="174">
                  <c:v>777</c:v>
                </c:pt>
                <c:pt idx="175">
                  <c:v>729</c:v>
                </c:pt>
                <c:pt idx="176">
                  <c:v>796</c:v>
                </c:pt>
                <c:pt idx="177">
                  <c:v>668</c:v>
                </c:pt>
                <c:pt idx="178">
                  <c:v>708</c:v>
                </c:pt>
                <c:pt idx="179">
                  <c:v>701</c:v>
                </c:pt>
                <c:pt idx="180">
                  <c:v>666</c:v>
                </c:pt>
                <c:pt idx="181">
                  <c:v>686</c:v>
                </c:pt>
                <c:pt idx="182">
                  <c:v>637</c:v>
                </c:pt>
                <c:pt idx="183">
                  <c:v>638</c:v>
                </c:pt>
                <c:pt idx="184">
                  <c:v>629</c:v>
                </c:pt>
                <c:pt idx="185">
                  <c:v>609</c:v>
                </c:pt>
                <c:pt idx="186">
                  <c:v>615</c:v>
                </c:pt>
                <c:pt idx="187">
                  <c:v>547</c:v>
                </c:pt>
                <c:pt idx="188">
                  <c:v>531</c:v>
                </c:pt>
                <c:pt idx="189">
                  <c:v>553</c:v>
                </c:pt>
                <c:pt idx="190">
                  <c:v>515</c:v>
                </c:pt>
                <c:pt idx="191">
                  <c:v>544</c:v>
                </c:pt>
                <c:pt idx="192">
                  <c:v>507</c:v>
                </c:pt>
                <c:pt idx="193">
                  <c:v>527</c:v>
                </c:pt>
                <c:pt idx="194">
                  <c:v>468</c:v>
                </c:pt>
                <c:pt idx="195">
                  <c:v>493</c:v>
                </c:pt>
                <c:pt idx="196">
                  <c:v>516</c:v>
                </c:pt>
                <c:pt idx="197">
                  <c:v>493</c:v>
                </c:pt>
                <c:pt idx="198">
                  <c:v>486</c:v>
                </c:pt>
                <c:pt idx="199">
                  <c:v>538</c:v>
                </c:pt>
                <c:pt idx="200">
                  <c:v>451</c:v>
                </c:pt>
                <c:pt idx="201">
                  <c:v>445</c:v>
                </c:pt>
                <c:pt idx="202">
                  <c:v>467</c:v>
                </c:pt>
                <c:pt idx="203">
                  <c:v>422</c:v>
                </c:pt>
                <c:pt idx="204">
                  <c:v>438</c:v>
                </c:pt>
                <c:pt idx="205">
                  <c:v>426</c:v>
                </c:pt>
                <c:pt idx="206">
                  <c:v>413</c:v>
                </c:pt>
                <c:pt idx="207">
                  <c:v>451</c:v>
                </c:pt>
                <c:pt idx="208">
                  <c:v>396</c:v>
                </c:pt>
                <c:pt idx="209">
                  <c:v>423</c:v>
                </c:pt>
                <c:pt idx="210">
                  <c:v>398</c:v>
                </c:pt>
                <c:pt idx="211">
                  <c:v>381</c:v>
                </c:pt>
                <c:pt idx="212">
                  <c:v>354</c:v>
                </c:pt>
                <c:pt idx="213">
                  <c:v>389</c:v>
                </c:pt>
                <c:pt idx="214">
                  <c:v>330</c:v>
                </c:pt>
                <c:pt idx="215">
                  <c:v>359</c:v>
                </c:pt>
                <c:pt idx="216">
                  <c:v>358</c:v>
                </c:pt>
                <c:pt idx="217">
                  <c:v>354</c:v>
                </c:pt>
                <c:pt idx="218">
                  <c:v>355</c:v>
                </c:pt>
                <c:pt idx="219">
                  <c:v>338</c:v>
                </c:pt>
                <c:pt idx="220">
                  <c:v>321</c:v>
                </c:pt>
                <c:pt idx="221">
                  <c:v>325</c:v>
                </c:pt>
                <c:pt idx="222">
                  <c:v>339</c:v>
                </c:pt>
                <c:pt idx="223">
                  <c:v>301</c:v>
                </c:pt>
                <c:pt idx="224">
                  <c:v>334</c:v>
                </c:pt>
                <c:pt idx="225">
                  <c:v>326</c:v>
                </c:pt>
                <c:pt idx="226">
                  <c:v>279</c:v>
                </c:pt>
                <c:pt idx="227">
                  <c:v>314</c:v>
                </c:pt>
                <c:pt idx="228">
                  <c:v>333</c:v>
                </c:pt>
                <c:pt idx="229">
                  <c:v>279</c:v>
                </c:pt>
                <c:pt idx="230">
                  <c:v>317</c:v>
                </c:pt>
                <c:pt idx="231">
                  <c:v>310</c:v>
                </c:pt>
                <c:pt idx="232">
                  <c:v>277</c:v>
                </c:pt>
                <c:pt idx="233">
                  <c:v>269</c:v>
                </c:pt>
                <c:pt idx="234">
                  <c:v>277</c:v>
                </c:pt>
                <c:pt idx="235">
                  <c:v>278</c:v>
                </c:pt>
                <c:pt idx="236">
                  <c:v>265</c:v>
                </c:pt>
                <c:pt idx="237">
                  <c:v>260</c:v>
                </c:pt>
                <c:pt idx="238">
                  <c:v>256</c:v>
                </c:pt>
                <c:pt idx="239">
                  <c:v>242</c:v>
                </c:pt>
                <c:pt idx="240">
                  <c:v>247</c:v>
                </c:pt>
                <c:pt idx="241">
                  <c:v>266</c:v>
                </c:pt>
                <c:pt idx="242">
                  <c:v>269</c:v>
                </c:pt>
                <c:pt idx="243">
                  <c:v>257</c:v>
                </c:pt>
                <c:pt idx="244">
                  <c:v>223</c:v>
                </c:pt>
                <c:pt idx="245">
                  <c:v>211</c:v>
                </c:pt>
                <c:pt idx="246">
                  <c:v>222</c:v>
                </c:pt>
                <c:pt idx="247">
                  <c:v>201</c:v>
                </c:pt>
                <c:pt idx="248">
                  <c:v>213</c:v>
                </c:pt>
                <c:pt idx="249">
                  <c:v>210</c:v>
                </c:pt>
                <c:pt idx="250">
                  <c:v>210</c:v>
                </c:pt>
                <c:pt idx="251">
                  <c:v>228</c:v>
                </c:pt>
                <c:pt idx="252">
                  <c:v>210</c:v>
                </c:pt>
                <c:pt idx="253">
                  <c:v>232</c:v>
                </c:pt>
                <c:pt idx="254">
                  <c:v>214</c:v>
                </c:pt>
                <c:pt idx="255">
                  <c:v>198</c:v>
                </c:pt>
                <c:pt idx="256">
                  <c:v>200</c:v>
                </c:pt>
                <c:pt idx="257">
                  <c:v>210</c:v>
                </c:pt>
                <c:pt idx="258">
                  <c:v>231</c:v>
                </c:pt>
                <c:pt idx="259">
                  <c:v>208</c:v>
                </c:pt>
                <c:pt idx="260">
                  <c:v>203</c:v>
                </c:pt>
                <c:pt idx="261">
                  <c:v>185</c:v>
                </c:pt>
                <c:pt idx="262">
                  <c:v>209</c:v>
                </c:pt>
                <c:pt idx="263">
                  <c:v>207</c:v>
                </c:pt>
                <c:pt idx="264">
                  <c:v>166</c:v>
                </c:pt>
                <c:pt idx="265">
                  <c:v>194</c:v>
                </c:pt>
                <c:pt idx="266">
                  <c:v>176</c:v>
                </c:pt>
                <c:pt idx="267">
                  <c:v>162</c:v>
                </c:pt>
                <c:pt idx="268">
                  <c:v>166</c:v>
                </c:pt>
                <c:pt idx="269">
                  <c:v>144</c:v>
                </c:pt>
                <c:pt idx="270">
                  <c:v>146</c:v>
                </c:pt>
                <c:pt idx="271">
                  <c:v>168</c:v>
                </c:pt>
                <c:pt idx="272">
                  <c:v>158</c:v>
                </c:pt>
                <c:pt idx="273">
                  <c:v>174</c:v>
                </c:pt>
                <c:pt idx="274">
                  <c:v>149</c:v>
                </c:pt>
                <c:pt idx="275">
                  <c:v>185</c:v>
                </c:pt>
                <c:pt idx="276">
                  <c:v>138</c:v>
                </c:pt>
                <c:pt idx="277">
                  <c:v>151</c:v>
                </c:pt>
                <c:pt idx="278">
                  <c:v>124</c:v>
                </c:pt>
                <c:pt idx="279">
                  <c:v>151</c:v>
                </c:pt>
                <c:pt idx="280">
                  <c:v>144</c:v>
                </c:pt>
                <c:pt idx="281">
                  <c:v>158</c:v>
                </c:pt>
                <c:pt idx="282">
                  <c:v>162</c:v>
                </c:pt>
                <c:pt idx="283">
                  <c:v>130</c:v>
                </c:pt>
                <c:pt idx="284">
                  <c:v>147</c:v>
                </c:pt>
                <c:pt idx="285">
                  <c:v>134</c:v>
                </c:pt>
                <c:pt idx="286">
                  <c:v>156</c:v>
                </c:pt>
                <c:pt idx="287">
                  <c:v>139</c:v>
                </c:pt>
                <c:pt idx="288">
                  <c:v>122</c:v>
                </c:pt>
                <c:pt idx="289">
                  <c:v>138</c:v>
                </c:pt>
                <c:pt idx="290">
                  <c:v>111</c:v>
                </c:pt>
                <c:pt idx="291">
                  <c:v>103</c:v>
                </c:pt>
                <c:pt idx="292">
                  <c:v>138</c:v>
                </c:pt>
                <c:pt idx="293">
                  <c:v>129</c:v>
                </c:pt>
                <c:pt idx="294">
                  <c:v>118</c:v>
                </c:pt>
                <c:pt idx="295">
                  <c:v>120</c:v>
                </c:pt>
                <c:pt idx="296">
                  <c:v>96</c:v>
                </c:pt>
                <c:pt idx="297">
                  <c:v>116</c:v>
                </c:pt>
                <c:pt idx="298">
                  <c:v>107</c:v>
                </c:pt>
                <c:pt idx="299">
                  <c:v>113</c:v>
                </c:pt>
                <c:pt idx="300">
                  <c:v>116</c:v>
                </c:pt>
                <c:pt idx="301">
                  <c:v>124</c:v>
                </c:pt>
                <c:pt idx="302">
                  <c:v>114</c:v>
                </c:pt>
                <c:pt idx="303">
                  <c:v>95</c:v>
                </c:pt>
                <c:pt idx="304">
                  <c:v>112</c:v>
                </c:pt>
                <c:pt idx="305">
                  <c:v>114</c:v>
                </c:pt>
                <c:pt idx="306">
                  <c:v>102</c:v>
                </c:pt>
                <c:pt idx="307">
                  <c:v>108</c:v>
                </c:pt>
                <c:pt idx="308">
                  <c:v>101</c:v>
                </c:pt>
                <c:pt idx="309">
                  <c:v>109</c:v>
                </c:pt>
                <c:pt idx="310">
                  <c:v>100</c:v>
                </c:pt>
                <c:pt idx="311">
                  <c:v>98</c:v>
                </c:pt>
                <c:pt idx="312">
                  <c:v>112</c:v>
                </c:pt>
                <c:pt idx="313">
                  <c:v>98</c:v>
                </c:pt>
                <c:pt idx="314">
                  <c:v>91</c:v>
                </c:pt>
                <c:pt idx="315">
                  <c:v>88</c:v>
                </c:pt>
                <c:pt idx="316">
                  <c:v>91</c:v>
                </c:pt>
                <c:pt idx="317">
                  <c:v>93</c:v>
                </c:pt>
                <c:pt idx="318">
                  <c:v>114</c:v>
                </c:pt>
                <c:pt idx="319">
                  <c:v>98</c:v>
                </c:pt>
                <c:pt idx="320">
                  <c:v>76</c:v>
                </c:pt>
                <c:pt idx="321">
                  <c:v>72</c:v>
                </c:pt>
                <c:pt idx="322">
                  <c:v>88</c:v>
                </c:pt>
                <c:pt idx="323">
                  <c:v>90</c:v>
                </c:pt>
                <c:pt idx="324">
                  <c:v>106</c:v>
                </c:pt>
                <c:pt idx="325">
                  <c:v>71</c:v>
                </c:pt>
                <c:pt idx="326">
                  <c:v>106</c:v>
                </c:pt>
                <c:pt idx="327">
                  <c:v>78</c:v>
                </c:pt>
                <c:pt idx="328">
                  <c:v>89</c:v>
                </c:pt>
                <c:pt idx="329">
                  <c:v>79</c:v>
                </c:pt>
                <c:pt idx="330">
                  <c:v>73</c:v>
                </c:pt>
                <c:pt idx="331">
                  <c:v>56</c:v>
                </c:pt>
                <c:pt idx="332">
                  <c:v>79</c:v>
                </c:pt>
                <c:pt idx="333">
                  <c:v>88</c:v>
                </c:pt>
                <c:pt idx="334">
                  <c:v>81</c:v>
                </c:pt>
                <c:pt idx="335">
                  <c:v>83</c:v>
                </c:pt>
                <c:pt idx="336">
                  <c:v>62</c:v>
                </c:pt>
                <c:pt idx="337">
                  <c:v>69</c:v>
                </c:pt>
                <c:pt idx="338">
                  <c:v>68</c:v>
                </c:pt>
                <c:pt idx="339">
                  <c:v>69</c:v>
                </c:pt>
                <c:pt idx="340">
                  <c:v>89</c:v>
                </c:pt>
                <c:pt idx="341">
                  <c:v>74</c:v>
                </c:pt>
                <c:pt idx="342">
                  <c:v>80</c:v>
                </c:pt>
                <c:pt idx="343">
                  <c:v>58</c:v>
                </c:pt>
                <c:pt idx="344">
                  <c:v>60</c:v>
                </c:pt>
                <c:pt idx="345">
                  <c:v>63</c:v>
                </c:pt>
                <c:pt idx="346">
                  <c:v>69</c:v>
                </c:pt>
                <c:pt idx="347">
                  <c:v>67</c:v>
                </c:pt>
                <c:pt idx="348">
                  <c:v>70</c:v>
                </c:pt>
                <c:pt idx="349">
                  <c:v>50</c:v>
                </c:pt>
                <c:pt idx="350">
                  <c:v>67</c:v>
                </c:pt>
                <c:pt idx="351">
                  <c:v>69</c:v>
                </c:pt>
                <c:pt idx="352">
                  <c:v>65</c:v>
                </c:pt>
                <c:pt idx="353">
                  <c:v>70</c:v>
                </c:pt>
                <c:pt idx="354">
                  <c:v>71</c:v>
                </c:pt>
                <c:pt idx="355">
                  <c:v>66</c:v>
                </c:pt>
                <c:pt idx="356">
                  <c:v>47</c:v>
                </c:pt>
                <c:pt idx="357">
                  <c:v>59</c:v>
                </c:pt>
                <c:pt idx="358">
                  <c:v>49</c:v>
                </c:pt>
                <c:pt idx="359">
                  <c:v>57</c:v>
                </c:pt>
                <c:pt idx="360">
                  <c:v>61</c:v>
                </c:pt>
                <c:pt idx="361">
                  <c:v>65</c:v>
                </c:pt>
                <c:pt idx="362">
                  <c:v>65</c:v>
                </c:pt>
                <c:pt idx="363">
                  <c:v>50</c:v>
                </c:pt>
                <c:pt idx="364">
                  <c:v>50</c:v>
                </c:pt>
                <c:pt idx="365">
                  <c:v>58</c:v>
                </c:pt>
                <c:pt idx="366">
                  <c:v>57</c:v>
                </c:pt>
                <c:pt idx="367">
                  <c:v>53</c:v>
                </c:pt>
                <c:pt idx="368">
                  <c:v>52</c:v>
                </c:pt>
                <c:pt idx="369">
                  <c:v>48</c:v>
                </c:pt>
                <c:pt idx="370">
                  <c:v>67</c:v>
                </c:pt>
                <c:pt idx="371">
                  <c:v>33</c:v>
                </c:pt>
                <c:pt idx="372">
                  <c:v>57</c:v>
                </c:pt>
                <c:pt idx="373">
                  <c:v>54</c:v>
                </c:pt>
                <c:pt idx="374">
                  <c:v>57</c:v>
                </c:pt>
                <c:pt idx="375">
                  <c:v>46</c:v>
                </c:pt>
                <c:pt idx="376">
                  <c:v>54</c:v>
                </c:pt>
                <c:pt idx="377">
                  <c:v>46</c:v>
                </c:pt>
                <c:pt idx="378">
                  <c:v>55</c:v>
                </c:pt>
                <c:pt idx="379">
                  <c:v>48</c:v>
                </c:pt>
                <c:pt idx="380">
                  <c:v>49</c:v>
                </c:pt>
                <c:pt idx="381">
                  <c:v>45</c:v>
                </c:pt>
                <c:pt idx="382">
                  <c:v>58</c:v>
                </c:pt>
                <c:pt idx="383">
                  <c:v>49</c:v>
                </c:pt>
                <c:pt idx="384">
                  <c:v>48</c:v>
                </c:pt>
                <c:pt idx="385">
                  <c:v>58</c:v>
                </c:pt>
                <c:pt idx="386">
                  <c:v>43</c:v>
                </c:pt>
                <c:pt idx="387">
                  <c:v>43</c:v>
                </c:pt>
                <c:pt idx="388">
                  <c:v>36</c:v>
                </c:pt>
                <c:pt idx="389">
                  <c:v>44</c:v>
                </c:pt>
                <c:pt idx="390">
                  <c:v>50</c:v>
                </c:pt>
                <c:pt idx="391">
                  <c:v>67</c:v>
                </c:pt>
                <c:pt idx="392">
                  <c:v>41</c:v>
                </c:pt>
                <c:pt idx="393">
                  <c:v>44</c:v>
                </c:pt>
                <c:pt idx="394">
                  <c:v>44</c:v>
                </c:pt>
                <c:pt idx="395">
                  <c:v>34</c:v>
                </c:pt>
                <c:pt idx="396">
                  <c:v>36</c:v>
                </c:pt>
                <c:pt idx="397">
                  <c:v>41</c:v>
                </c:pt>
                <c:pt idx="398">
                  <c:v>38</c:v>
                </c:pt>
                <c:pt idx="399">
                  <c:v>40</c:v>
                </c:pt>
                <c:pt idx="400">
                  <c:v>36</c:v>
                </c:pt>
                <c:pt idx="401">
                  <c:v>33</c:v>
                </c:pt>
                <c:pt idx="402">
                  <c:v>31</c:v>
                </c:pt>
                <c:pt idx="403">
                  <c:v>38</c:v>
                </c:pt>
                <c:pt idx="404">
                  <c:v>40</c:v>
                </c:pt>
                <c:pt idx="405">
                  <c:v>32</c:v>
                </c:pt>
                <c:pt idx="406">
                  <c:v>40</c:v>
                </c:pt>
                <c:pt idx="407">
                  <c:v>38</c:v>
                </c:pt>
                <c:pt idx="408">
                  <c:v>41</c:v>
                </c:pt>
                <c:pt idx="409">
                  <c:v>30</c:v>
                </c:pt>
                <c:pt idx="410">
                  <c:v>30</c:v>
                </c:pt>
                <c:pt idx="411">
                  <c:v>44</c:v>
                </c:pt>
                <c:pt idx="412">
                  <c:v>34</c:v>
                </c:pt>
                <c:pt idx="413">
                  <c:v>30</c:v>
                </c:pt>
                <c:pt idx="414">
                  <c:v>46</c:v>
                </c:pt>
                <c:pt idx="415">
                  <c:v>35</c:v>
                </c:pt>
                <c:pt idx="416">
                  <c:v>27</c:v>
                </c:pt>
                <c:pt idx="417">
                  <c:v>35</c:v>
                </c:pt>
                <c:pt idx="418">
                  <c:v>34</c:v>
                </c:pt>
                <c:pt idx="419">
                  <c:v>32</c:v>
                </c:pt>
                <c:pt idx="420">
                  <c:v>25</c:v>
                </c:pt>
                <c:pt idx="421">
                  <c:v>34</c:v>
                </c:pt>
                <c:pt idx="422">
                  <c:v>32</c:v>
                </c:pt>
                <c:pt idx="423">
                  <c:v>36</c:v>
                </c:pt>
                <c:pt idx="424">
                  <c:v>45</c:v>
                </c:pt>
                <c:pt idx="425">
                  <c:v>43</c:v>
                </c:pt>
                <c:pt idx="426">
                  <c:v>31</c:v>
                </c:pt>
                <c:pt idx="427">
                  <c:v>36</c:v>
                </c:pt>
                <c:pt idx="428">
                  <c:v>29</c:v>
                </c:pt>
                <c:pt idx="429">
                  <c:v>16</c:v>
                </c:pt>
                <c:pt idx="430">
                  <c:v>29</c:v>
                </c:pt>
                <c:pt idx="431">
                  <c:v>27</c:v>
                </c:pt>
                <c:pt idx="432">
                  <c:v>28</c:v>
                </c:pt>
                <c:pt idx="433">
                  <c:v>20</c:v>
                </c:pt>
                <c:pt idx="434">
                  <c:v>33</c:v>
                </c:pt>
                <c:pt idx="435">
                  <c:v>21</c:v>
                </c:pt>
                <c:pt idx="436">
                  <c:v>19</c:v>
                </c:pt>
                <c:pt idx="437">
                  <c:v>27</c:v>
                </c:pt>
                <c:pt idx="438">
                  <c:v>22</c:v>
                </c:pt>
                <c:pt idx="439">
                  <c:v>25</c:v>
                </c:pt>
                <c:pt idx="440">
                  <c:v>31</c:v>
                </c:pt>
                <c:pt idx="441">
                  <c:v>22</c:v>
                </c:pt>
                <c:pt idx="442">
                  <c:v>23</c:v>
                </c:pt>
                <c:pt idx="443">
                  <c:v>19</c:v>
                </c:pt>
                <c:pt idx="444">
                  <c:v>23</c:v>
                </c:pt>
                <c:pt idx="445">
                  <c:v>24</c:v>
                </c:pt>
                <c:pt idx="446">
                  <c:v>23</c:v>
                </c:pt>
                <c:pt idx="447">
                  <c:v>16</c:v>
                </c:pt>
                <c:pt idx="448">
                  <c:v>35</c:v>
                </c:pt>
                <c:pt idx="449">
                  <c:v>24</c:v>
                </c:pt>
                <c:pt idx="450">
                  <c:v>18</c:v>
                </c:pt>
                <c:pt idx="451">
                  <c:v>23</c:v>
                </c:pt>
                <c:pt idx="452">
                  <c:v>23</c:v>
                </c:pt>
                <c:pt idx="453">
                  <c:v>26</c:v>
                </c:pt>
                <c:pt idx="454">
                  <c:v>33</c:v>
                </c:pt>
                <c:pt idx="455">
                  <c:v>23</c:v>
                </c:pt>
                <c:pt idx="456">
                  <c:v>17</c:v>
                </c:pt>
                <c:pt idx="457">
                  <c:v>27</c:v>
                </c:pt>
                <c:pt idx="458">
                  <c:v>18</c:v>
                </c:pt>
                <c:pt idx="459">
                  <c:v>21</c:v>
                </c:pt>
                <c:pt idx="460">
                  <c:v>22</c:v>
                </c:pt>
                <c:pt idx="461">
                  <c:v>13</c:v>
                </c:pt>
                <c:pt idx="462">
                  <c:v>25</c:v>
                </c:pt>
                <c:pt idx="463">
                  <c:v>30</c:v>
                </c:pt>
                <c:pt idx="464">
                  <c:v>30</c:v>
                </c:pt>
                <c:pt idx="465">
                  <c:v>23</c:v>
                </c:pt>
                <c:pt idx="466">
                  <c:v>26</c:v>
                </c:pt>
                <c:pt idx="467">
                  <c:v>18</c:v>
                </c:pt>
                <c:pt idx="468">
                  <c:v>15</c:v>
                </c:pt>
                <c:pt idx="469">
                  <c:v>22</c:v>
                </c:pt>
                <c:pt idx="470">
                  <c:v>30</c:v>
                </c:pt>
                <c:pt idx="471">
                  <c:v>12</c:v>
                </c:pt>
                <c:pt idx="472">
                  <c:v>18</c:v>
                </c:pt>
                <c:pt idx="473">
                  <c:v>21</c:v>
                </c:pt>
                <c:pt idx="474">
                  <c:v>21</c:v>
                </c:pt>
                <c:pt idx="475">
                  <c:v>17</c:v>
                </c:pt>
                <c:pt idx="476">
                  <c:v>25</c:v>
                </c:pt>
                <c:pt idx="477">
                  <c:v>18</c:v>
                </c:pt>
                <c:pt idx="478">
                  <c:v>17</c:v>
                </c:pt>
                <c:pt idx="479">
                  <c:v>10</c:v>
                </c:pt>
                <c:pt idx="480">
                  <c:v>18</c:v>
                </c:pt>
                <c:pt idx="481">
                  <c:v>26</c:v>
                </c:pt>
                <c:pt idx="482">
                  <c:v>14</c:v>
                </c:pt>
                <c:pt idx="483">
                  <c:v>18</c:v>
                </c:pt>
                <c:pt idx="484">
                  <c:v>19</c:v>
                </c:pt>
                <c:pt idx="485">
                  <c:v>14</c:v>
                </c:pt>
                <c:pt idx="486">
                  <c:v>32</c:v>
                </c:pt>
                <c:pt idx="487">
                  <c:v>20</c:v>
                </c:pt>
                <c:pt idx="488">
                  <c:v>8</c:v>
                </c:pt>
                <c:pt idx="489">
                  <c:v>18</c:v>
                </c:pt>
                <c:pt idx="490">
                  <c:v>13</c:v>
                </c:pt>
                <c:pt idx="491">
                  <c:v>17</c:v>
                </c:pt>
                <c:pt idx="492">
                  <c:v>17</c:v>
                </c:pt>
                <c:pt idx="493">
                  <c:v>14</c:v>
                </c:pt>
                <c:pt idx="494">
                  <c:v>21</c:v>
                </c:pt>
                <c:pt idx="495">
                  <c:v>16</c:v>
                </c:pt>
                <c:pt idx="496">
                  <c:v>21</c:v>
                </c:pt>
                <c:pt idx="497">
                  <c:v>18</c:v>
                </c:pt>
                <c:pt idx="498">
                  <c:v>23</c:v>
                </c:pt>
                <c:pt idx="499">
                  <c:v>20</c:v>
                </c:pt>
                <c:pt idx="500">
                  <c:v>19</c:v>
                </c:pt>
                <c:pt idx="501">
                  <c:v>14</c:v>
                </c:pt>
                <c:pt idx="502">
                  <c:v>23</c:v>
                </c:pt>
                <c:pt idx="503">
                  <c:v>10</c:v>
                </c:pt>
                <c:pt idx="504">
                  <c:v>21</c:v>
                </c:pt>
                <c:pt idx="505">
                  <c:v>21</c:v>
                </c:pt>
                <c:pt idx="506">
                  <c:v>19</c:v>
                </c:pt>
                <c:pt idx="507">
                  <c:v>16</c:v>
                </c:pt>
                <c:pt idx="508">
                  <c:v>17</c:v>
                </c:pt>
                <c:pt idx="509">
                  <c:v>16</c:v>
                </c:pt>
                <c:pt idx="510">
                  <c:v>16</c:v>
                </c:pt>
                <c:pt idx="511">
                  <c:v>8</c:v>
                </c:pt>
                <c:pt idx="512">
                  <c:v>21</c:v>
                </c:pt>
                <c:pt idx="513">
                  <c:v>14</c:v>
                </c:pt>
                <c:pt idx="514">
                  <c:v>11</c:v>
                </c:pt>
                <c:pt idx="515">
                  <c:v>25</c:v>
                </c:pt>
                <c:pt idx="516">
                  <c:v>19</c:v>
                </c:pt>
                <c:pt idx="517">
                  <c:v>15</c:v>
                </c:pt>
                <c:pt idx="518">
                  <c:v>17</c:v>
                </c:pt>
                <c:pt idx="519">
                  <c:v>8</c:v>
                </c:pt>
                <c:pt idx="520">
                  <c:v>16</c:v>
                </c:pt>
                <c:pt idx="521">
                  <c:v>22</c:v>
                </c:pt>
                <c:pt idx="522">
                  <c:v>12</c:v>
                </c:pt>
                <c:pt idx="523">
                  <c:v>11</c:v>
                </c:pt>
                <c:pt idx="524">
                  <c:v>17</c:v>
                </c:pt>
                <c:pt idx="525">
                  <c:v>12</c:v>
                </c:pt>
                <c:pt idx="526">
                  <c:v>11</c:v>
                </c:pt>
                <c:pt idx="527">
                  <c:v>16</c:v>
                </c:pt>
                <c:pt idx="528">
                  <c:v>18</c:v>
                </c:pt>
                <c:pt idx="529">
                  <c:v>9</c:v>
                </c:pt>
                <c:pt idx="530">
                  <c:v>11</c:v>
                </c:pt>
                <c:pt idx="531">
                  <c:v>21</c:v>
                </c:pt>
                <c:pt idx="532">
                  <c:v>10</c:v>
                </c:pt>
                <c:pt idx="533">
                  <c:v>15</c:v>
                </c:pt>
                <c:pt idx="534">
                  <c:v>13</c:v>
                </c:pt>
                <c:pt idx="535">
                  <c:v>16</c:v>
                </c:pt>
                <c:pt idx="536">
                  <c:v>12</c:v>
                </c:pt>
                <c:pt idx="537">
                  <c:v>7</c:v>
                </c:pt>
                <c:pt idx="538">
                  <c:v>11</c:v>
                </c:pt>
                <c:pt idx="539">
                  <c:v>11</c:v>
                </c:pt>
                <c:pt idx="540">
                  <c:v>11</c:v>
                </c:pt>
                <c:pt idx="541">
                  <c:v>14</c:v>
                </c:pt>
                <c:pt idx="542">
                  <c:v>15</c:v>
                </c:pt>
                <c:pt idx="543">
                  <c:v>15</c:v>
                </c:pt>
                <c:pt idx="544">
                  <c:v>14</c:v>
                </c:pt>
                <c:pt idx="545">
                  <c:v>13</c:v>
                </c:pt>
                <c:pt idx="546">
                  <c:v>6</c:v>
                </c:pt>
                <c:pt idx="547">
                  <c:v>10</c:v>
                </c:pt>
                <c:pt idx="548">
                  <c:v>12</c:v>
                </c:pt>
                <c:pt idx="549">
                  <c:v>8</c:v>
                </c:pt>
                <c:pt idx="550">
                  <c:v>12</c:v>
                </c:pt>
                <c:pt idx="551">
                  <c:v>16</c:v>
                </c:pt>
                <c:pt idx="552">
                  <c:v>10</c:v>
                </c:pt>
                <c:pt idx="553">
                  <c:v>14</c:v>
                </c:pt>
                <c:pt idx="554">
                  <c:v>11</c:v>
                </c:pt>
                <c:pt idx="555">
                  <c:v>10</c:v>
                </c:pt>
                <c:pt idx="556">
                  <c:v>11</c:v>
                </c:pt>
                <c:pt idx="557">
                  <c:v>7</c:v>
                </c:pt>
                <c:pt idx="558">
                  <c:v>17</c:v>
                </c:pt>
                <c:pt idx="559">
                  <c:v>14</c:v>
                </c:pt>
                <c:pt idx="560">
                  <c:v>6</c:v>
                </c:pt>
                <c:pt idx="561">
                  <c:v>12</c:v>
                </c:pt>
                <c:pt idx="562">
                  <c:v>12</c:v>
                </c:pt>
                <c:pt idx="563">
                  <c:v>6</c:v>
                </c:pt>
                <c:pt idx="564">
                  <c:v>12</c:v>
                </c:pt>
                <c:pt idx="565">
                  <c:v>10</c:v>
                </c:pt>
                <c:pt idx="566">
                  <c:v>12</c:v>
                </c:pt>
                <c:pt idx="567">
                  <c:v>10</c:v>
                </c:pt>
                <c:pt idx="568">
                  <c:v>6</c:v>
                </c:pt>
                <c:pt idx="569">
                  <c:v>5</c:v>
                </c:pt>
                <c:pt idx="570">
                  <c:v>16</c:v>
                </c:pt>
                <c:pt idx="571">
                  <c:v>16</c:v>
                </c:pt>
                <c:pt idx="572">
                  <c:v>11</c:v>
                </c:pt>
                <c:pt idx="573">
                  <c:v>11</c:v>
                </c:pt>
                <c:pt idx="574">
                  <c:v>7</c:v>
                </c:pt>
                <c:pt idx="575">
                  <c:v>18</c:v>
                </c:pt>
                <c:pt idx="576">
                  <c:v>8</c:v>
                </c:pt>
                <c:pt idx="577">
                  <c:v>6</c:v>
                </c:pt>
                <c:pt idx="578">
                  <c:v>7</c:v>
                </c:pt>
                <c:pt idx="579">
                  <c:v>6</c:v>
                </c:pt>
                <c:pt idx="580">
                  <c:v>13</c:v>
                </c:pt>
                <c:pt idx="581">
                  <c:v>11</c:v>
                </c:pt>
                <c:pt idx="582">
                  <c:v>10</c:v>
                </c:pt>
                <c:pt idx="583">
                  <c:v>15</c:v>
                </c:pt>
                <c:pt idx="584">
                  <c:v>8</c:v>
                </c:pt>
                <c:pt idx="585">
                  <c:v>9</c:v>
                </c:pt>
                <c:pt idx="586">
                  <c:v>11</c:v>
                </c:pt>
                <c:pt idx="587">
                  <c:v>9</c:v>
                </c:pt>
                <c:pt idx="588">
                  <c:v>11</c:v>
                </c:pt>
                <c:pt idx="589">
                  <c:v>8</c:v>
                </c:pt>
                <c:pt idx="590">
                  <c:v>10</c:v>
                </c:pt>
                <c:pt idx="591">
                  <c:v>8</c:v>
                </c:pt>
                <c:pt idx="592">
                  <c:v>8</c:v>
                </c:pt>
                <c:pt idx="593">
                  <c:v>8</c:v>
                </c:pt>
                <c:pt idx="594">
                  <c:v>7</c:v>
                </c:pt>
                <c:pt idx="595">
                  <c:v>12</c:v>
                </c:pt>
                <c:pt idx="596">
                  <c:v>9</c:v>
                </c:pt>
                <c:pt idx="597">
                  <c:v>8</c:v>
                </c:pt>
                <c:pt idx="598">
                  <c:v>9</c:v>
                </c:pt>
                <c:pt idx="599">
                  <c:v>2</c:v>
                </c:pt>
                <c:pt idx="600">
                  <c:v>9</c:v>
                </c:pt>
                <c:pt idx="601">
                  <c:v>6</c:v>
                </c:pt>
                <c:pt idx="602">
                  <c:v>9</c:v>
                </c:pt>
                <c:pt idx="603">
                  <c:v>10</c:v>
                </c:pt>
                <c:pt idx="604">
                  <c:v>10</c:v>
                </c:pt>
                <c:pt idx="605">
                  <c:v>6</c:v>
                </c:pt>
                <c:pt idx="606">
                  <c:v>11</c:v>
                </c:pt>
                <c:pt idx="607">
                  <c:v>11</c:v>
                </c:pt>
                <c:pt idx="608">
                  <c:v>5</c:v>
                </c:pt>
                <c:pt idx="609">
                  <c:v>13</c:v>
                </c:pt>
                <c:pt idx="610">
                  <c:v>1</c:v>
                </c:pt>
                <c:pt idx="611">
                  <c:v>6</c:v>
                </c:pt>
                <c:pt idx="612">
                  <c:v>9</c:v>
                </c:pt>
                <c:pt idx="613">
                  <c:v>8</c:v>
                </c:pt>
                <c:pt idx="614">
                  <c:v>9</c:v>
                </c:pt>
                <c:pt idx="615">
                  <c:v>7</c:v>
                </c:pt>
                <c:pt idx="616">
                  <c:v>11</c:v>
                </c:pt>
                <c:pt idx="617">
                  <c:v>7</c:v>
                </c:pt>
                <c:pt idx="618">
                  <c:v>10</c:v>
                </c:pt>
                <c:pt idx="619">
                  <c:v>10</c:v>
                </c:pt>
                <c:pt idx="620">
                  <c:v>4</c:v>
                </c:pt>
                <c:pt idx="621">
                  <c:v>8</c:v>
                </c:pt>
                <c:pt idx="622">
                  <c:v>10</c:v>
                </c:pt>
                <c:pt idx="623">
                  <c:v>2</c:v>
                </c:pt>
                <c:pt idx="624">
                  <c:v>9</c:v>
                </c:pt>
                <c:pt idx="625">
                  <c:v>10</c:v>
                </c:pt>
                <c:pt idx="626">
                  <c:v>9</c:v>
                </c:pt>
                <c:pt idx="627">
                  <c:v>5</c:v>
                </c:pt>
                <c:pt idx="628">
                  <c:v>6</c:v>
                </c:pt>
                <c:pt idx="629">
                  <c:v>9</c:v>
                </c:pt>
                <c:pt idx="630">
                  <c:v>3</c:v>
                </c:pt>
                <c:pt idx="631">
                  <c:v>10</c:v>
                </c:pt>
                <c:pt idx="632">
                  <c:v>8</c:v>
                </c:pt>
                <c:pt idx="633">
                  <c:v>9</c:v>
                </c:pt>
                <c:pt idx="634">
                  <c:v>7</c:v>
                </c:pt>
                <c:pt idx="635">
                  <c:v>7</c:v>
                </c:pt>
                <c:pt idx="636">
                  <c:v>5</c:v>
                </c:pt>
                <c:pt idx="637">
                  <c:v>7</c:v>
                </c:pt>
                <c:pt idx="638">
                  <c:v>5</c:v>
                </c:pt>
                <c:pt idx="639">
                  <c:v>5</c:v>
                </c:pt>
                <c:pt idx="640">
                  <c:v>11</c:v>
                </c:pt>
                <c:pt idx="641">
                  <c:v>6</c:v>
                </c:pt>
                <c:pt idx="642">
                  <c:v>6</c:v>
                </c:pt>
                <c:pt idx="643">
                  <c:v>6</c:v>
                </c:pt>
                <c:pt idx="644">
                  <c:v>5</c:v>
                </c:pt>
                <c:pt idx="645">
                  <c:v>4</c:v>
                </c:pt>
                <c:pt idx="646">
                  <c:v>7</c:v>
                </c:pt>
                <c:pt idx="647">
                  <c:v>5</c:v>
                </c:pt>
                <c:pt idx="648">
                  <c:v>4</c:v>
                </c:pt>
                <c:pt idx="649">
                  <c:v>11</c:v>
                </c:pt>
                <c:pt idx="650">
                  <c:v>3</c:v>
                </c:pt>
                <c:pt idx="651">
                  <c:v>5</c:v>
                </c:pt>
                <c:pt idx="652">
                  <c:v>7</c:v>
                </c:pt>
                <c:pt idx="653">
                  <c:v>5</c:v>
                </c:pt>
                <c:pt idx="654">
                  <c:v>9</c:v>
                </c:pt>
                <c:pt idx="655">
                  <c:v>3</c:v>
                </c:pt>
                <c:pt idx="656">
                  <c:v>5</c:v>
                </c:pt>
                <c:pt idx="657">
                  <c:v>3</c:v>
                </c:pt>
                <c:pt idx="658">
                  <c:v>9</c:v>
                </c:pt>
                <c:pt idx="659">
                  <c:v>4</c:v>
                </c:pt>
                <c:pt idx="660">
                  <c:v>3</c:v>
                </c:pt>
                <c:pt idx="661">
                  <c:v>5</c:v>
                </c:pt>
                <c:pt idx="662">
                  <c:v>3</c:v>
                </c:pt>
                <c:pt idx="663">
                  <c:v>6</c:v>
                </c:pt>
                <c:pt idx="664">
                  <c:v>8</c:v>
                </c:pt>
                <c:pt idx="665">
                  <c:v>7</c:v>
                </c:pt>
                <c:pt idx="666">
                  <c:v>3</c:v>
                </c:pt>
                <c:pt idx="667">
                  <c:v>4</c:v>
                </c:pt>
                <c:pt idx="668">
                  <c:v>4</c:v>
                </c:pt>
                <c:pt idx="669">
                  <c:v>8</c:v>
                </c:pt>
                <c:pt idx="670">
                  <c:v>4</c:v>
                </c:pt>
                <c:pt idx="671">
                  <c:v>4</c:v>
                </c:pt>
                <c:pt idx="672">
                  <c:v>11</c:v>
                </c:pt>
                <c:pt idx="673">
                  <c:v>4</c:v>
                </c:pt>
                <c:pt idx="674">
                  <c:v>8</c:v>
                </c:pt>
                <c:pt idx="675">
                  <c:v>8</c:v>
                </c:pt>
                <c:pt idx="676">
                  <c:v>8</c:v>
                </c:pt>
                <c:pt idx="677">
                  <c:v>8</c:v>
                </c:pt>
                <c:pt idx="678">
                  <c:v>9</c:v>
                </c:pt>
                <c:pt idx="679">
                  <c:v>3</c:v>
                </c:pt>
                <c:pt idx="680">
                  <c:v>3</c:v>
                </c:pt>
                <c:pt idx="681">
                  <c:v>9</c:v>
                </c:pt>
                <c:pt idx="682">
                  <c:v>5</c:v>
                </c:pt>
                <c:pt idx="683">
                  <c:v>2</c:v>
                </c:pt>
                <c:pt idx="684">
                  <c:v>3</c:v>
                </c:pt>
                <c:pt idx="685">
                  <c:v>3</c:v>
                </c:pt>
                <c:pt idx="686">
                  <c:v>4</c:v>
                </c:pt>
                <c:pt idx="687">
                  <c:v>10</c:v>
                </c:pt>
                <c:pt idx="688">
                  <c:v>5</c:v>
                </c:pt>
                <c:pt idx="689">
                  <c:v>5</c:v>
                </c:pt>
                <c:pt idx="690">
                  <c:v>7</c:v>
                </c:pt>
                <c:pt idx="691">
                  <c:v>8</c:v>
                </c:pt>
                <c:pt idx="692">
                  <c:v>6</c:v>
                </c:pt>
                <c:pt idx="693">
                  <c:v>7</c:v>
                </c:pt>
                <c:pt idx="694">
                  <c:v>5</c:v>
                </c:pt>
                <c:pt idx="695">
                  <c:v>5</c:v>
                </c:pt>
                <c:pt idx="696">
                  <c:v>6</c:v>
                </c:pt>
                <c:pt idx="697">
                  <c:v>9</c:v>
                </c:pt>
                <c:pt idx="698">
                  <c:v>5</c:v>
                </c:pt>
                <c:pt idx="699">
                  <c:v>2</c:v>
                </c:pt>
                <c:pt idx="700">
                  <c:v>5</c:v>
                </c:pt>
                <c:pt idx="701">
                  <c:v>6</c:v>
                </c:pt>
                <c:pt idx="702">
                  <c:v>3</c:v>
                </c:pt>
                <c:pt idx="703">
                  <c:v>6</c:v>
                </c:pt>
                <c:pt idx="704">
                  <c:v>5</c:v>
                </c:pt>
                <c:pt idx="705">
                  <c:v>2</c:v>
                </c:pt>
                <c:pt idx="706">
                  <c:v>7</c:v>
                </c:pt>
                <c:pt idx="707">
                  <c:v>4</c:v>
                </c:pt>
                <c:pt idx="708">
                  <c:v>2</c:v>
                </c:pt>
                <c:pt idx="709">
                  <c:v>5</c:v>
                </c:pt>
                <c:pt idx="710">
                  <c:v>3</c:v>
                </c:pt>
                <c:pt idx="711">
                  <c:v>5</c:v>
                </c:pt>
                <c:pt idx="712">
                  <c:v>8</c:v>
                </c:pt>
                <c:pt idx="713">
                  <c:v>6</c:v>
                </c:pt>
                <c:pt idx="714">
                  <c:v>4</c:v>
                </c:pt>
                <c:pt idx="715">
                  <c:v>4</c:v>
                </c:pt>
                <c:pt idx="716">
                  <c:v>2</c:v>
                </c:pt>
                <c:pt idx="717">
                  <c:v>6</c:v>
                </c:pt>
                <c:pt idx="718">
                  <c:v>2</c:v>
                </c:pt>
                <c:pt idx="719">
                  <c:v>1</c:v>
                </c:pt>
                <c:pt idx="720">
                  <c:v>5</c:v>
                </c:pt>
                <c:pt idx="721">
                  <c:v>4</c:v>
                </c:pt>
                <c:pt idx="722">
                  <c:v>1</c:v>
                </c:pt>
                <c:pt idx="723">
                  <c:v>3</c:v>
                </c:pt>
                <c:pt idx="724">
                  <c:v>3</c:v>
                </c:pt>
                <c:pt idx="725">
                  <c:v>3</c:v>
                </c:pt>
                <c:pt idx="726">
                  <c:v>5</c:v>
                </c:pt>
                <c:pt idx="727">
                  <c:v>4</c:v>
                </c:pt>
                <c:pt idx="728">
                  <c:v>6</c:v>
                </c:pt>
                <c:pt idx="729">
                  <c:v>6</c:v>
                </c:pt>
                <c:pt idx="730">
                  <c:v>4</c:v>
                </c:pt>
                <c:pt idx="731">
                  <c:v>4</c:v>
                </c:pt>
                <c:pt idx="732">
                  <c:v>4</c:v>
                </c:pt>
                <c:pt idx="733">
                  <c:v>4</c:v>
                </c:pt>
                <c:pt idx="734">
                  <c:v>6</c:v>
                </c:pt>
                <c:pt idx="735">
                  <c:v>0</c:v>
                </c:pt>
                <c:pt idx="736">
                  <c:v>5</c:v>
                </c:pt>
                <c:pt idx="737">
                  <c:v>4</c:v>
                </c:pt>
                <c:pt idx="738">
                  <c:v>2</c:v>
                </c:pt>
                <c:pt idx="739">
                  <c:v>2</c:v>
                </c:pt>
                <c:pt idx="740">
                  <c:v>6</c:v>
                </c:pt>
                <c:pt idx="741">
                  <c:v>6</c:v>
                </c:pt>
                <c:pt idx="742">
                  <c:v>0</c:v>
                </c:pt>
                <c:pt idx="743">
                  <c:v>5</c:v>
                </c:pt>
                <c:pt idx="744">
                  <c:v>6</c:v>
                </c:pt>
                <c:pt idx="745">
                  <c:v>2</c:v>
                </c:pt>
                <c:pt idx="746">
                  <c:v>5</c:v>
                </c:pt>
                <c:pt idx="747">
                  <c:v>4</c:v>
                </c:pt>
                <c:pt idx="748">
                  <c:v>1</c:v>
                </c:pt>
                <c:pt idx="749">
                  <c:v>1</c:v>
                </c:pt>
                <c:pt idx="750">
                  <c:v>6</c:v>
                </c:pt>
                <c:pt idx="751">
                  <c:v>6</c:v>
                </c:pt>
                <c:pt idx="752">
                  <c:v>3</c:v>
                </c:pt>
                <c:pt idx="753">
                  <c:v>3</c:v>
                </c:pt>
                <c:pt idx="754">
                  <c:v>2</c:v>
                </c:pt>
                <c:pt idx="755">
                  <c:v>0</c:v>
                </c:pt>
                <c:pt idx="756">
                  <c:v>2</c:v>
                </c:pt>
                <c:pt idx="757">
                  <c:v>5</c:v>
                </c:pt>
                <c:pt idx="758">
                  <c:v>3</c:v>
                </c:pt>
                <c:pt idx="759">
                  <c:v>5</c:v>
                </c:pt>
                <c:pt idx="760">
                  <c:v>5</c:v>
                </c:pt>
                <c:pt idx="761">
                  <c:v>4</c:v>
                </c:pt>
                <c:pt idx="762">
                  <c:v>3</c:v>
                </c:pt>
                <c:pt idx="763">
                  <c:v>2</c:v>
                </c:pt>
                <c:pt idx="764">
                  <c:v>3</c:v>
                </c:pt>
                <c:pt idx="765">
                  <c:v>1</c:v>
                </c:pt>
                <c:pt idx="766">
                  <c:v>4</c:v>
                </c:pt>
                <c:pt idx="767">
                  <c:v>3</c:v>
                </c:pt>
                <c:pt idx="768">
                  <c:v>1</c:v>
                </c:pt>
                <c:pt idx="769">
                  <c:v>4</c:v>
                </c:pt>
                <c:pt idx="770">
                  <c:v>2</c:v>
                </c:pt>
                <c:pt idx="771">
                  <c:v>3</c:v>
                </c:pt>
                <c:pt idx="772">
                  <c:v>2</c:v>
                </c:pt>
                <c:pt idx="773">
                  <c:v>6</c:v>
                </c:pt>
                <c:pt idx="774">
                  <c:v>1</c:v>
                </c:pt>
                <c:pt idx="775">
                  <c:v>3</c:v>
                </c:pt>
                <c:pt idx="776">
                  <c:v>6</c:v>
                </c:pt>
                <c:pt idx="777">
                  <c:v>2</c:v>
                </c:pt>
                <c:pt idx="778">
                  <c:v>2</c:v>
                </c:pt>
                <c:pt idx="779">
                  <c:v>2</c:v>
                </c:pt>
                <c:pt idx="780">
                  <c:v>4</c:v>
                </c:pt>
                <c:pt idx="781">
                  <c:v>4</c:v>
                </c:pt>
                <c:pt idx="782">
                  <c:v>7</c:v>
                </c:pt>
                <c:pt idx="783">
                  <c:v>5</c:v>
                </c:pt>
                <c:pt idx="784">
                  <c:v>2</c:v>
                </c:pt>
                <c:pt idx="785">
                  <c:v>1</c:v>
                </c:pt>
                <c:pt idx="786">
                  <c:v>2</c:v>
                </c:pt>
                <c:pt idx="787">
                  <c:v>3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2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0</c:v>
                </c:pt>
                <c:pt idx="796">
                  <c:v>2</c:v>
                </c:pt>
                <c:pt idx="797">
                  <c:v>0</c:v>
                </c:pt>
                <c:pt idx="798">
                  <c:v>2</c:v>
                </c:pt>
                <c:pt idx="799">
                  <c:v>3</c:v>
                </c:pt>
                <c:pt idx="800">
                  <c:v>1</c:v>
                </c:pt>
                <c:pt idx="801">
                  <c:v>3</c:v>
                </c:pt>
                <c:pt idx="802">
                  <c:v>4</c:v>
                </c:pt>
                <c:pt idx="803">
                  <c:v>3</c:v>
                </c:pt>
                <c:pt idx="804">
                  <c:v>7</c:v>
                </c:pt>
                <c:pt idx="805">
                  <c:v>2</c:v>
                </c:pt>
                <c:pt idx="806">
                  <c:v>0</c:v>
                </c:pt>
                <c:pt idx="807">
                  <c:v>4</c:v>
                </c:pt>
                <c:pt idx="808">
                  <c:v>3</c:v>
                </c:pt>
                <c:pt idx="809">
                  <c:v>1</c:v>
                </c:pt>
                <c:pt idx="810">
                  <c:v>1</c:v>
                </c:pt>
                <c:pt idx="811">
                  <c:v>0</c:v>
                </c:pt>
                <c:pt idx="812">
                  <c:v>2</c:v>
                </c:pt>
                <c:pt idx="813">
                  <c:v>2</c:v>
                </c:pt>
                <c:pt idx="814">
                  <c:v>5</c:v>
                </c:pt>
                <c:pt idx="815">
                  <c:v>1</c:v>
                </c:pt>
                <c:pt idx="816">
                  <c:v>3</c:v>
                </c:pt>
                <c:pt idx="817">
                  <c:v>1</c:v>
                </c:pt>
                <c:pt idx="818">
                  <c:v>6</c:v>
                </c:pt>
                <c:pt idx="819">
                  <c:v>2</c:v>
                </c:pt>
                <c:pt idx="820">
                  <c:v>3</c:v>
                </c:pt>
                <c:pt idx="821">
                  <c:v>1</c:v>
                </c:pt>
                <c:pt idx="822">
                  <c:v>6</c:v>
                </c:pt>
                <c:pt idx="823">
                  <c:v>1</c:v>
                </c:pt>
                <c:pt idx="824">
                  <c:v>1</c:v>
                </c:pt>
                <c:pt idx="825">
                  <c:v>3</c:v>
                </c:pt>
                <c:pt idx="826">
                  <c:v>1</c:v>
                </c:pt>
                <c:pt idx="827">
                  <c:v>3</c:v>
                </c:pt>
                <c:pt idx="828">
                  <c:v>2</c:v>
                </c:pt>
                <c:pt idx="829">
                  <c:v>2</c:v>
                </c:pt>
                <c:pt idx="830">
                  <c:v>9</c:v>
                </c:pt>
                <c:pt idx="831">
                  <c:v>1</c:v>
                </c:pt>
                <c:pt idx="832">
                  <c:v>2</c:v>
                </c:pt>
                <c:pt idx="833">
                  <c:v>1</c:v>
                </c:pt>
                <c:pt idx="834">
                  <c:v>2</c:v>
                </c:pt>
                <c:pt idx="835">
                  <c:v>2</c:v>
                </c:pt>
                <c:pt idx="836">
                  <c:v>1</c:v>
                </c:pt>
                <c:pt idx="837">
                  <c:v>4</c:v>
                </c:pt>
                <c:pt idx="838">
                  <c:v>4</c:v>
                </c:pt>
                <c:pt idx="839">
                  <c:v>3</c:v>
                </c:pt>
                <c:pt idx="840">
                  <c:v>1</c:v>
                </c:pt>
                <c:pt idx="841">
                  <c:v>4</c:v>
                </c:pt>
                <c:pt idx="842">
                  <c:v>1</c:v>
                </c:pt>
                <c:pt idx="843">
                  <c:v>3</c:v>
                </c:pt>
                <c:pt idx="844">
                  <c:v>1</c:v>
                </c:pt>
                <c:pt idx="845">
                  <c:v>0</c:v>
                </c:pt>
                <c:pt idx="846">
                  <c:v>5</c:v>
                </c:pt>
                <c:pt idx="847">
                  <c:v>0</c:v>
                </c:pt>
                <c:pt idx="848">
                  <c:v>2</c:v>
                </c:pt>
                <c:pt idx="849">
                  <c:v>1</c:v>
                </c:pt>
                <c:pt idx="850">
                  <c:v>2</c:v>
                </c:pt>
                <c:pt idx="851">
                  <c:v>2</c:v>
                </c:pt>
                <c:pt idx="852">
                  <c:v>2</c:v>
                </c:pt>
                <c:pt idx="853">
                  <c:v>2</c:v>
                </c:pt>
                <c:pt idx="854">
                  <c:v>4</c:v>
                </c:pt>
                <c:pt idx="855">
                  <c:v>2</c:v>
                </c:pt>
                <c:pt idx="856">
                  <c:v>2</c:v>
                </c:pt>
                <c:pt idx="857">
                  <c:v>2</c:v>
                </c:pt>
                <c:pt idx="858">
                  <c:v>3</c:v>
                </c:pt>
                <c:pt idx="859">
                  <c:v>1</c:v>
                </c:pt>
                <c:pt idx="860">
                  <c:v>1</c:v>
                </c:pt>
                <c:pt idx="861">
                  <c:v>2</c:v>
                </c:pt>
                <c:pt idx="862">
                  <c:v>5</c:v>
                </c:pt>
                <c:pt idx="863">
                  <c:v>4</c:v>
                </c:pt>
                <c:pt idx="864">
                  <c:v>3</c:v>
                </c:pt>
                <c:pt idx="865">
                  <c:v>1</c:v>
                </c:pt>
                <c:pt idx="866">
                  <c:v>4</c:v>
                </c:pt>
                <c:pt idx="867">
                  <c:v>2</c:v>
                </c:pt>
                <c:pt idx="868">
                  <c:v>4</c:v>
                </c:pt>
                <c:pt idx="869">
                  <c:v>5</c:v>
                </c:pt>
                <c:pt idx="870">
                  <c:v>2</c:v>
                </c:pt>
                <c:pt idx="871">
                  <c:v>0</c:v>
                </c:pt>
                <c:pt idx="872">
                  <c:v>2</c:v>
                </c:pt>
                <c:pt idx="873">
                  <c:v>1</c:v>
                </c:pt>
                <c:pt idx="874">
                  <c:v>0</c:v>
                </c:pt>
                <c:pt idx="875">
                  <c:v>0</c:v>
                </c:pt>
                <c:pt idx="876">
                  <c:v>1</c:v>
                </c:pt>
                <c:pt idx="877">
                  <c:v>2</c:v>
                </c:pt>
                <c:pt idx="878">
                  <c:v>3</c:v>
                </c:pt>
                <c:pt idx="879">
                  <c:v>1</c:v>
                </c:pt>
                <c:pt idx="880">
                  <c:v>4</c:v>
                </c:pt>
                <c:pt idx="881">
                  <c:v>0</c:v>
                </c:pt>
                <c:pt idx="882">
                  <c:v>2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2</c:v>
                </c:pt>
                <c:pt idx="887">
                  <c:v>1</c:v>
                </c:pt>
                <c:pt idx="888">
                  <c:v>2</c:v>
                </c:pt>
                <c:pt idx="889">
                  <c:v>0</c:v>
                </c:pt>
                <c:pt idx="890">
                  <c:v>0</c:v>
                </c:pt>
                <c:pt idx="891">
                  <c:v>2</c:v>
                </c:pt>
                <c:pt idx="892">
                  <c:v>3</c:v>
                </c:pt>
                <c:pt idx="893">
                  <c:v>0</c:v>
                </c:pt>
                <c:pt idx="894">
                  <c:v>2</c:v>
                </c:pt>
                <c:pt idx="895">
                  <c:v>0</c:v>
                </c:pt>
                <c:pt idx="896">
                  <c:v>2</c:v>
                </c:pt>
                <c:pt idx="897">
                  <c:v>4</c:v>
                </c:pt>
                <c:pt idx="898">
                  <c:v>3</c:v>
                </c:pt>
                <c:pt idx="899">
                  <c:v>0</c:v>
                </c:pt>
                <c:pt idx="900">
                  <c:v>0</c:v>
                </c:pt>
                <c:pt idx="901">
                  <c:v>3</c:v>
                </c:pt>
                <c:pt idx="902">
                  <c:v>0</c:v>
                </c:pt>
                <c:pt idx="903">
                  <c:v>1</c:v>
                </c:pt>
                <c:pt idx="904">
                  <c:v>1</c:v>
                </c:pt>
                <c:pt idx="905">
                  <c:v>0</c:v>
                </c:pt>
                <c:pt idx="906">
                  <c:v>0</c:v>
                </c:pt>
                <c:pt idx="907">
                  <c:v>3</c:v>
                </c:pt>
                <c:pt idx="908">
                  <c:v>2</c:v>
                </c:pt>
                <c:pt idx="909">
                  <c:v>1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1</c:v>
                </c:pt>
                <c:pt idx="916">
                  <c:v>3</c:v>
                </c:pt>
                <c:pt idx="917">
                  <c:v>0</c:v>
                </c:pt>
                <c:pt idx="918">
                  <c:v>1</c:v>
                </c:pt>
                <c:pt idx="919">
                  <c:v>2</c:v>
                </c:pt>
                <c:pt idx="920">
                  <c:v>2</c:v>
                </c:pt>
                <c:pt idx="921">
                  <c:v>3</c:v>
                </c:pt>
                <c:pt idx="922">
                  <c:v>3</c:v>
                </c:pt>
                <c:pt idx="923">
                  <c:v>0</c:v>
                </c:pt>
                <c:pt idx="924">
                  <c:v>0</c:v>
                </c:pt>
                <c:pt idx="925">
                  <c:v>1</c:v>
                </c:pt>
                <c:pt idx="926">
                  <c:v>0</c:v>
                </c:pt>
                <c:pt idx="927">
                  <c:v>4</c:v>
                </c:pt>
                <c:pt idx="928">
                  <c:v>0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0</c:v>
                </c:pt>
                <c:pt idx="933">
                  <c:v>3</c:v>
                </c:pt>
                <c:pt idx="934">
                  <c:v>2</c:v>
                </c:pt>
                <c:pt idx="935">
                  <c:v>1</c:v>
                </c:pt>
                <c:pt idx="936">
                  <c:v>2</c:v>
                </c:pt>
                <c:pt idx="937">
                  <c:v>1</c:v>
                </c:pt>
                <c:pt idx="938">
                  <c:v>2</c:v>
                </c:pt>
                <c:pt idx="939">
                  <c:v>0</c:v>
                </c:pt>
                <c:pt idx="940">
                  <c:v>3</c:v>
                </c:pt>
                <c:pt idx="941">
                  <c:v>2</c:v>
                </c:pt>
                <c:pt idx="942">
                  <c:v>1</c:v>
                </c:pt>
                <c:pt idx="943">
                  <c:v>0</c:v>
                </c:pt>
                <c:pt idx="944">
                  <c:v>2</c:v>
                </c:pt>
                <c:pt idx="945">
                  <c:v>1</c:v>
                </c:pt>
                <c:pt idx="946">
                  <c:v>1</c:v>
                </c:pt>
                <c:pt idx="947">
                  <c:v>2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2</c:v>
                </c:pt>
                <c:pt idx="953">
                  <c:v>1</c:v>
                </c:pt>
                <c:pt idx="954">
                  <c:v>3</c:v>
                </c:pt>
                <c:pt idx="955">
                  <c:v>3</c:v>
                </c:pt>
                <c:pt idx="956">
                  <c:v>2</c:v>
                </c:pt>
                <c:pt idx="957">
                  <c:v>4</c:v>
                </c:pt>
                <c:pt idx="958">
                  <c:v>0</c:v>
                </c:pt>
                <c:pt idx="959">
                  <c:v>1</c:v>
                </c:pt>
                <c:pt idx="960">
                  <c:v>1</c:v>
                </c:pt>
                <c:pt idx="961">
                  <c:v>2</c:v>
                </c:pt>
                <c:pt idx="962">
                  <c:v>4</c:v>
                </c:pt>
                <c:pt idx="963">
                  <c:v>0</c:v>
                </c:pt>
                <c:pt idx="964">
                  <c:v>1</c:v>
                </c:pt>
                <c:pt idx="965">
                  <c:v>0</c:v>
                </c:pt>
                <c:pt idx="966">
                  <c:v>1</c:v>
                </c:pt>
                <c:pt idx="967">
                  <c:v>2</c:v>
                </c:pt>
                <c:pt idx="968">
                  <c:v>0</c:v>
                </c:pt>
                <c:pt idx="969">
                  <c:v>0</c:v>
                </c:pt>
                <c:pt idx="970">
                  <c:v>3</c:v>
                </c:pt>
                <c:pt idx="971">
                  <c:v>2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2</c:v>
                </c:pt>
                <c:pt idx="977">
                  <c:v>2</c:v>
                </c:pt>
                <c:pt idx="978">
                  <c:v>2</c:v>
                </c:pt>
                <c:pt idx="979">
                  <c:v>0</c:v>
                </c:pt>
                <c:pt idx="980">
                  <c:v>0</c:v>
                </c:pt>
                <c:pt idx="981">
                  <c:v>1</c:v>
                </c:pt>
                <c:pt idx="982">
                  <c:v>1</c:v>
                </c:pt>
                <c:pt idx="983">
                  <c:v>0</c:v>
                </c:pt>
                <c:pt idx="984">
                  <c:v>1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1</c:v>
                </c:pt>
                <c:pt idx="990">
                  <c:v>0</c:v>
                </c:pt>
                <c:pt idx="991">
                  <c:v>0</c:v>
                </c:pt>
                <c:pt idx="992">
                  <c:v>1</c:v>
                </c:pt>
                <c:pt idx="993">
                  <c:v>3</c:v>
                </c:pt>
                <c:pt idx="994">
                  <c:v>3</c:v>
                </c:pt>
                <c:pt idx="995">
                  <c:v>1</c:v>
                </c:pt>
                <c:pt idx="996">
                  <c:v>2</c:v>
                </c:pt>
                <c:pt idx="997">
                  <c:v>2</c:v>
                </c:pt>
                <c:pt idx="998">
                  <c:v>1</c:v>
                </c:pt>
                <c:pt idx="999">
                  <c:v>0</c:v>
                </c:pt>
                <c:pt idx="1000">
                  <c:v>2</c:v>
                </c:pt>
                <c:pt idx="1001">
                  <c:v>2</c:v>
                </c:pt>
                <c:pt idx="1002">
                  <c:v>1</c:v>
                </c:pt>
                <c:pt idx="1003">
                  <c:v>0</c:v>
                </c:pt>
                <c:pt idx="1004">
                  <c:v>2</c:v>
                </c:pt>
                <c:pt idx="1005">
                  <c:v>0</c:v>
                </c:pt>
                <c:pt idx="1006">
                  <c:v>1</c:v>
                </c:pt>
                <c:pt idx="1007">
                  <c:v>2</c:v>
                </c:pt>
                <c:pt idx="1008">
                  <c:v>0</c:v>
                </c:pt>
                <c:pt idx="1009">
                  <c:v>0</c:v>
                </c:pt>
                <c:pt idx="1010">
                  <c:v>1</c:v>
                </c:pt>
                <c:pt idx="1011">
                  <c:v>2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2</c:v>
                </c:pt>
                <c:pt idx="1016">
                  <c:v>0</c:v>
                </c:pt>
                <c:pt idx="1017">
                  <c:v>2</c:v>
                </c:pt>
                <c:pt idx="1018">
                  <c:v>0</c:v>
                </c:pt>
                <c:pt idx="1019">
                  <c:v>1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0B9-4DE8-B59B-8A3189F9F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60512"/>
        <c:axId val="45761088"/>
      </c:scatterChart>
      <c:valAx>
        <c:axId val="45760512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b="1" dirty="0"/>
                  <a:t>Energy (</a:t>
                </a:r>
                <a:r>
                  <a:rPr lang="it-IT" sz="1600" b="1" dirty="0" err="1"/>
                  <a:t>keV</a:t>
                </a:r>
                <a:r>
                  <a:rPr lang="it-IT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41280884866963113"/>
              <c:y val="0.832734107653584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5761088"/>
        <c:crosses val="autoZero"/>
        <c:crossBetween val="midCat"/>
      </c:valAx>
      <c:valAx>
        <c:axId val="457610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b="1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576051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45743088875232"/>
          <c:y val="0.18017012201830093"/>
          <c:w val="0.8212400477323023"/>
          <c:h val="0.66062670233845244"/>
        </c:manualLayout>
      </c:layout>
      <c:scatterChart>
        <c:scatterStyle val="lineMarker"/>
        <c:varyColors val="0"/>
        <c:ser>
          <c:idx val="0"/>
          <c:order val="0"/>
          <c:tx>
            <c:strRef>
              <c:f>lvtemporary_177930!$C$1</c:f>
              <c:strCache>
                <c:ptCount val="1"/>
                <c:pt idx="0">
                  <c:v>Amplitude 2 - External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lvtemporary_177930!$B$2:$B$1800</c:f>
              <c:numCache>
                <c:formatCode>h:mm:ss;@</c:formatCode>
                <c:ptCount val="1799"/>
                <c:pt idx="0">
                  <c:v>42683.79178240741</c:v>
                </c:pt>
                <c:pt idx="1">
                  <c:v>42683.791898148149</c:v>
                </c:pt>
                <c:pt idx="2">
                  <c:v>42683.792013888888</c:v>
                </c:pt>
                <c:pt idx="3">
                  <c:v>42683.792129629626</c:v>
                </c:pt>
                <c:pt idx="4">
                  <c:v>42683.792245370372</c:v>
                </c:pt>
                <c:pt idx="5">
                  <c:v>42683.792361111111</c:v>
                </c:pt>
                <c:pt idx="6">
                  <c:v>42683.79247685185</c:v>
                </c:pt>
                <c:pt idx="7">
                  <c:v>42683.792592592596</c:v>
                </c:pt>
                <c:pt idx="8">
                  <c:v>42683.792708333334</c:v>
                </c:pt>
                <c:pt idx="9">
                  <c:v>42683.792824074073</c:v>
                </c:pt>
                <c:pt idx="10">
                  <c:v>42683.792939814812</c:v>
                </c:pt>
                <c:pt idx="11">
                  <c:v>42683.793055555558</c:v>
                </c:pt>
                <c:pt idx="12">
                  <c:v>42683.793171296296</c:v>
                </c:pt>
                <c:pt idx="13">
                  <c:v>42683.793287037035</c:v>
                </c:pt>
                <c:pt idx="14">
                  <c:v>42683.793402777781</c:v>
                </c:pt>
                <c:pt idx="15">
                  <c:v>42683.79351851852</c:v>
                </c:pt>
                <c:pt idx="16">
                  <c:v>42683.793634259258</c:v>
                </c:pt>
                <c:pt idx="17">
                  <c:v>42683.793749999997</c:v>
                </c:pt>
                <c:pt idx="18">
                  <c:v>42683.793865740743</c:v>
                </c:pt>
                <c:pt idx="19">
                  <c:v>42683.793981481482</c:v>
                </c:pt>
                <c:pt idx="20">
                  <c:v>42683.79409722222</c:v>
                </c:pt>
                <c:pt idx="21">
                  <c:v>42683.794212962966</c:v>
                </c:pt>
                <c:pt idx="22">
                  <c:v>42683.794328703705</c:v>
                </c:pt>
                <c:pt idx="23">
                  <c:v>42683.794444444444</c:v>
                </c:pt>
                <c:pt idx="24">
                  <c:v>42683.794560185182</c:v>
                </c:pt>
                <c:pt idx="25">
                  <c:v>42683.794675925928</c:v>
                </c:pt>
                <c:pt idx="26">
                  <c:v>42683.794791666667</c:v>
                </c:pt>
                <c:pt idx="27">
                  <c:v>42683.794907407406</c:v>
                </c:pt>
                <c:pt idx="28">
                  <c:v>42683.795023148145</c:v>
                </c:pt>
                <c:pt idx="29">
                  <c:v>42683.795138888891</c:v>
                </c:pt>
                <c:pt idx="30">
                  <c:v>42683.795254629629</c:v>
                </c:pt>
                <c:pt idx="31">
                  <c:v>42683.795370370368</c:v>
                </c:pt>
                <c:pt idx="32">
                  <c:v>42683.795486111114</c:v>
                </c:pt>
                <c:pt idx="33">
                  <c:v>42683.795601851853</c:v>
                </c:pt>
                <c:pt idx="34">
                  <c:v>42683.795717592591</c:v>
                </c:pt>
                <c:pt idx="35">
                  <c:v>42683.79583333333</c:v>
                </c:pt>
                <c:pt idx="36">
                  <c:v>42683.795949074076</c:v>
                </c:pt>
                <c:pt idx="37">
                  <c:v>42683.796064814815</c:v>
                </c:pt>
                <c:pt idx="38">
                  <c:v>42683.796180555553</c:v>
                </c:pt>
                <c:pt idx="39">
                  <c:v>42683.796296296299</c:v>
                </c:pt>
                <c:pt idx="40">
                  <c:v>42683.796412037038</c:v>
                </c:pt>
                <c:pt idx="41">
                  <c:v>42683.796527777777</c:v>
                </c:pt>
                <c:pt idx="42">
                  <c:v>42683.796643518515</c:v>
                </c:pt>
                <c:pt idx="43">
                  <c:v>42683.796759259261</c:v>
                </c:pt>
                <c:pt idx="44">
                  <c:v>42683.796875</c:v>
                </c:pt>
                <c:pt idx="45">
                  <c:v>42683.796990740739</c:v>
                </c:pt>
                <c:pt idx="46">
                  <c:v>42683.797106481485</c:v>
                </c:pt>
                <c:pt idx="47">
                  <c:v>42683.797222222223</c:v>
                </c:pt>
                <c:pt idx="48">
                  <c:v>42683.797337962962</c:v>
                </c:pt>
                <c:pt idx="49">
                  <c:v>42683.797453703701</c:v>
                </c:pt>
                <c:pt idx="50">
                  <c:v>42683.797569444447</c:v>
                </c:pt>
                <c:pt idx="51">
                  <c:v>42683.797685185185</c:v>
                </c:pt>
                <c:pt idx="52">
                  <c:v>42683.797800925924</c:v>
                </c:pt>
                <c:pt idx="53">
                  <c:v>42683.79791666667</c:v>
                </c:pt>
                <c:pt idx="54">
                  <c:v>42683.798032407409</c:v>
                </c:pt>
                <c:pt idx="55">
                  <c:v>42683.798148148147</c:v>
                </c:pt>
                <c:pt idx="56">
                  <c:v>42683.798263888886</c:v>
                </c:pt>
                <c:pt idx="57">
                  <c:v>42683.798379629632</c:v>
                </c:pt>
                <c:pt idx="58">
                  <c:v>42683.798495370371</c:v>
                </c:pt>
                <c:pt idx="59">
                  <c:v>42683.798611111109</c:v>
                </c:pt>
                <c:pt idx="60">
                  <c:v>42683.798726851855</c:v>
                </c:pt>
                <c:pt idx="61">
                  <c:v>42683.798842592594</c:v>
                </c:pt>
                <c:pt idx="62">
                  <c:v>42683.798958333333</c:v>
                </c:pt>
                <c:pt idx="63">
                  <c:v>42683.799074074072</c:v>
                </c:pt>
                <c:pt idx="64">
                  <c:v>42683.799189814818</c:v>
                </c:pt>
                <c:pt idx="65">
                  <c:v>42683.799305555556</c:v>
                </c:pt>
                <c:pt idx="66">
                  <c:v>42683.799421296295</c:v>
                </c:pt>
                <c:pt idx="67">
                  <c:v>42683.799537037034</c:v>
                </c:pt>
                <c:pt idx="68">
                  <c:v>42683.79965277778</c:v>
                </c:pt>
                <c:pt idx="69">
                  <c:v>42683.799768518518</c:v>
                </c:pt>
                <c:pt idx="70">
                  <c:v>42683.799884259257</c:v>
                </c:pt>
                <c:pt idx="71">
                  <c:v>42683.8</c:v>
                </c:pt>
                <c:pt idx="72">
                  <c:v>42683.800115740742</c:v>
                </c:pt>
                <c:pt idx="73">
                  <c:v>42683.80023148148</c:v>
                </c:pt>
                <c:pt idx="74">
                  <c:v>42683.800347222219</c:v>
                </c:pt>
                <c:pt idx="75">
                  <c:v>42683.800462962965</c:v>
                </c:pt>
                <c:pt idx="76">
                  <c:v>42683.800578703704</c:v>
                </c:pt>
                <c:pt idx="77">
                  <c:v>42683.800694444442</c:v>
                </c:pt>
                <c:pt idx="78">
                  <c:v>42683.800810185188</c:v>
                </c:pt>
                <c:pt idx="79">
                  <c:v>42683.800925925927</c:v>
                </c:pt>
                <c:pt idx="80">
                  <c:v>42683.801041666666</c:v>
                </c:pt>
                <c:pt idx="81">
                  <c:v>42683.801157407404</c:v>
                </c:pt>
                <c:pt idx="82">
                  <c:v>42683.80127314815</c:v>
                </c:pt>
                <c:pt idx="83">
                  <c:v>42683.801388888889</c:v>
                </c:pt>
                <c:pt idx="84">
                  <c:v>42683.801504629628</c:v>
                </c:pt>
                <c:pt idx="85">
                  <c:v>42683.801620370374</c:v>
                </c:pt>
                <c:pt idx="86">
                  <c:v>42683.801736111112</c:v>
                </c:pt>
                <c:pt idx="87">
                  <c:v>42683.801851851851</c:v>
                </c:pt>
                <c:pt idx="88">
                  <c:v>42683.80196759259</c:v>
                </c:pt>
                <c:pt idx="89">
                  <c:v>42683.802083333336</c:v>
                </c:pt>
                <c:pt idx="90">
                  <c:v>42683.802199074074</c:v>
                </c:pt>
                <c:pt idx="91">
                  <c:v>42683.802314814813</c:v>
                </c:pt>
                <c:pt idx="92">
                  <c:v>42683.802430555559</c:v>
                </c:pt>
                <c:pt idx="93">
                  <c:v>42683.802546296298</c:v>
                </c:pt>
                <c:pt idx="94">
                  <c:v>42683.802662037036</c:v>
                </c:pt>
                <c:pt idx="95">
                  <c:v>42683.802777777775</c:v>
                </c:pt>
                <c:pt idx="96">
                  <c:v>42683.802893518521</c:v>
                </c:pt>
                <c:pt idx="97">
                  <c:v>42683.80300925926</c:v>
                </c:pt>
                <c:pt idx="98">
                  <c:v>42683.803124999999</c:v>
                </c:pt>
                <c:pt idx="99">
                  <c:v>42683.803240740737</c:v>
                </c:pt>
                <c:pt idx="100">
                  <c:v>42683.803356481483</c:v>
                </c:pt>
                <c:pt idx="101">
                  <c:v>42683.803472222222</c:v>
                </c:pt>
                <c:pt idx="102">
                  <c:v>42683.803587962961</c:v>
                </c:pt>
                <c:pt idx="103">
                  <c:v>42683.803703703707</c:v>
                </c:pt>
                <c:pt idx="104">
                  <c:v>42683.803819444445</c:v>
                </c:pt>
                <c:pt idx="105">
                  <c:v>42683.803935185184</c:v>
                </c:pt>
                <c:pt idx="106">
                  <c:v>42683.804050925923</c:v>
                </c:pt>
                <c:pt idx="107">
                  <c:v>42683.804166666669</c:v>
                </c:pt>
                <c:pt idx="108">
                  <c:v>42683.804282407407</c:v>
                </c:pt>
                <c:pt idx="109">
                  <c:v>42683.804398148146</c:v>
                </c:pt>
                <c:pt idx="110">
                  <c:v>42683.804513888892</c:v>
                </c:pt>
                <c:pt idx="111">
                  <c:v>42683.804629629631</c:v>
                </c:pt>
                <c:pt idx="112">
                  <c:v>42683.804745370369</c:v>
                </c:pt>
                <c:pt idx="113">
                  <c:v>42683.804861111108</c:v>
                </c:pt>
                <c:pt idx="114">
                  <c:v>42683.804976851854</c:v>
                </c:pt>
                <c:pt idx="115">
                  <c:v>42683.805092592593</c:v>
                </c:pt>
                <c:pt idx="116">
                  <c:v>42683.805208333331</c:v>
                </c:pt>
                <c:pt idx="117">
                  <c:v>42683.805324074077</c:v>
                </c:pt>
                <c:pt idx="118">
                  <c:v>42683.805439814816</c:v>
                </c:pt>
                <c:pt idx="119">
                  <c:v>42683.805555555555</c:v>
                </c:pt>
                <c:pt idx="120">
                  <c:v>42683.805671296293</c:v>
                </c:pt>
                <c:pt idx="121">
                  <c:v>42683.805787037039</c:v>
                </c:pt>
                <c:pt idx="122">
                  <c:v>42683.805902777778</c:v>
                </c:pt>
                <c:pt idx="123">
                  <c:v>42683.806018518517</c:v>
                </c:pt>
                <c:pt idx="124">
                  <c:v>42683.806134259263</c:v>
                </c:pt>
                <c:pt idx="125">
                  <c:v>42683.806250000001</c:v>
                </c:pt>
                <c:pt idx="126">
                  <c:v>42683.80636574074</c:v>
                </c:pt>
                <c:pt idx="127">
                  <c:v>42683.806481481479</c:v>
                </c:pt>
                <c:pt idx="128">
                  <c:v>42683.806597222225</c:v>
                </c:pt>
                <c:pt idx="129">
                  <c:v>42683.806712962964</c:v>
                </c:pt>
                <c:pt idx="130">
                  <c:v>42683.806828703702</c:v>
                </c:pt>
                <c:pt idx="131">
                  <c:v>42683.806944444441</c:v>
                </c:pt>
                <c:pt idx="132">
                  <c:v>42683.807060185187</c:v>
                </c:pt>
                <c:pt idx="133">
                  <c:v>42683.807175925926</c:v>
                </c:pt>
                <c:pt idx="134">
                  <c:v>42683.807291666664</c:v>
                </c:pt>
                <c:pt idx="135">
                  <c:v>42683.80740740741</c:v>
                </c:pt>
                <c:pt idx="136">
                  <c:v>42683.807523148149</c:v>
                </c:pt>
                <c:pt idx="137">
                  <c:v>42683.807638888888</c:v>
                </c:pt>
                <c:pt idx="138">
                  <c:v>42683.807754629626</c:v>
                </c:pt>
                <c:pt idx="139">
                  <c:v>42683.807870370372</c:v>
                </c:pt>
                <c:pt idx="140">
                  <c:v>42683.807986111111</c:v>
                </c:pt>
                <c:pt idx="141">
                  <c:v>42683.80810185185</c:v>
                </c:pt>
                <c:pt idx="142">
                  <c:v>42683.808217592596</c:v>
                </c:pt>
                <c:pt idx="143">
                  <c:v>42683.808333333334</c:v>
                </c:pt>
                <c:pt idx="144">
                  <c:v>42683.808449074073</c:v>
                </c:pt>
                <c:pt idx="145">
                  <c:v>42683.808564814812</c:v>
                </c:pt>
                <c:pt idx="146">
                  <c:v>42683.808680555558</c:v>
                </c:pt>
                <c:pt idx="147">
                  <c:v>42683.808796296296</c:v>
                </c:pt>
                <c:pt idx="148">
                  <c:v>42683.808912037035</c:v>
                </c:pt>
                <c:pt idx="149">
                  <c:v>42683.809027777781</c:v>
                </c:pt>
                <c:pt idx="150">
                  <c:v>42683.80914351852</c:v>
                </c:pt>
                <c:pt idx="151">
                  <c:v>42683.809259259258</c:v>
                </c:pt>
                <c:pt idx="152">
                  <c:v>42683.809374999997</c:v>
                </c:pt>
                <c:pt idx="153">
                  <c:v>42683.809490740743</c:v>
                </c:pt>
                <c:pt idx="154">
                  <c:v>42683.809606481482</c:v>
                </c:pt>
                <c:pt idx="155">
                  <c:v>42683.80972222222</c:v>
                </c:pt>
                <c:pt idx="156">
                  <c:v>42683.809837962966</c:v>
                </c:pt>
                <c:pt idx="157">
                  <c:v>42683.809953703705</c:v>
                </c:pt>
                <c:pt idx="158">
                  <c:v>42683.810069444444</c:v>
                </c:pt>
                <c:pt idx="159">
                  <c:v>42683.810185185182</c:v>
                </c:pt>
                <c:pt idx="160">
                  <c:v>42683.810300925928</c:v>
                </c:pt>
                <c:pt idx="161">
                  <c:v>42683.810416666667</c:v>
                </c:pt>
                <c:pt idx="162">
                  <c:v>42683.810532407406</c:v>
                </c:pt>
                <c:pt idx="163">
                  <c:v>42683.810648148145</c:v>
                </c:pt>
                <c:pt idx="164">
                  <c:v>42683.810763888891</c:v>
                </c:pt>
                <c:pt idx="165">
                  <c:v>42683.810879629629</c:v>
                </c:pt>
                <c:pt idx="166">
                  <c:v>42683.810995370368</c:v>
                </c:pt>
                <c:pt idx="167">
                  <c:v>42683.811111111114</c:v>
                </c:pt>
                <c:pt idx="168">
                  <c:v>42683.811226851853</c:v>
                </c:pt>
                <c:pt idx="169">
                  <c:v>42683.811342592591</c:v>
                </c:pt>
                <c:pt idx="170">
                  <c:v>42683.81145833333</c:v>
                </c:pt>
                <c:pt idx="171">
                  <c:v>42683.811574074076</c:v>
                </c:pt>
                <c:pt idx="172">
                  <c:v>42683.811689814815</c:v>
                </c:pt>
                <c:pt idx="173">
                  <c:v>42683.811805555553</c:v>
                </c:pt>
                <c:pt idx="174">
                  <c:v>42683.811921296299</c:v>
                </c:pt>
                <c:pt idx="175">
                  <c:v>42683.812037037038</c:v>
                </c:pt>
                <c:pt idx="176">
                  <c:v>42683.812152777777</c:v>
                </c:pt>
                <c:pt idx="177">
                  <c:v>42683.812268518515</c:v>
                </c:pt>
                <c:pt idx="178">
                  <c:v>42683.812384259261</c:v>
                </c:pt>
                <c:pt idx="179">
                  <c:v>42683.8125</c:v>
                </c:pt>
                <c:pt idx="180">
                  <c:v>42683.812615740739</c:v>
                </c:pt>
                <c:pt idx="181">
                  <c:v>42683.812731481485</c:v>
                </c:pt>
                <c:pt idx="182">
                  <c:v>42683.812847222223</c:v>
                </c:pt>
                <c:pt idx="183">
                  <c:v>42683.812962962962</c:v>
                </c:pt>
                <c:pt idx="184">
                  <c:v>42683.813078703701</c:v>
                </c:pt>
                <c:pt idx="185">
                  <c:v>42683.813194444447</c:v>
                </c:pt>
                <c:pt idx="186">
                  <c:v>42683.813310185185</c:v>
                </c:pt>
                <c:pt idx="187">
                  <c:v>42683.813425925924</c:v>
                </c:pt>
                <c:pt idx="188">
                  <c:v>42683.81354166667</c:v>
                </c:pt>
                <c:pt idx="189">
                  <c:v>42683.813657407409</c:v>
                </c:pt>
                <c:pt idx="190">
                  <c:v>42683.813773148147</c:v>
                </c:pt>
                <c:pt idx="191">
                  <c:v>42683.813888888886</c:v>
                </c:pt>
                <c:pt idx="192">
                  <c:v>42683.814004629632</c:v>
                </c:pt>
                <c:pt idx="193">
                  <c:v>42683.814120370371</c:v>
                </c:pt>
                <c:pt idx="194">
                  <c:v>42683.814236111109</c:v>
                </c:pt>
                <c:pt idx="195">
                  <c:v>42683.814351851855</c:v>
                </c:pt>
                <c:pt idx="196">
                  <c:v>42683.814467592594</c:v>
                </c:pt>
                <c:pt idx="197">
                  <c:v>42683.814583333333</c:v>
                </c:pt>
                <c:pt idx="198">
                  <c:v>42683.814699074072</c:v>
                </c:pt>
                <c:pt idx="199">
                  <c:v>42683.814814814818</c:v>
                </c:pt>
                <c:pt idx="200">
                  <c:v>42683.814930555556</c:v>
                </c:pt>
                <c:pt idx="201">
                  <c:v>42683.815046296295</c:v>
                </c:pt>
                <c:pt idx="202">
                  <c:v>42683.815162037034</c:v>
                </c:pt>
                <c:pt idx="203">
                  <c:v>42683.81527777778</c:v>
                </c:pt>
                <c:pt idx="204">
                  <c:v>42683.815393518518</c:v>
                </c:pt>
                <c:pt idx="205">
                  <c:v>42683.815509259257</c:v>
                </c:pt>
                <c:pt idx="206">
                  <c:v>42683.815625000003</c:v>
                </c:pt>
                <c:pt idx="207">
                  <c:v>42683.815740740742</c:v>
                </c:pt>
                <c:pt idx="208">
                  <c:v>42683.81585648148</c:v>
                </c:pt>
                <c:pt idx="209">
                  <c:v>42683.815972222219</c:v>
                </c:pt>
                <c:pt idx="210">
                  <c:v>42683.816087962965</c:v>
                </c:pt>
                <c:pt idx="211">
                  <c:v>42683.816203703704</c:v>
                </c:pt>
                <c:pt idx="212">
                  <c:v>42683.816319444442</c:v>
                </c:pt>
                <c:pt idx="213">
                  <c:v>42683.816435185188</c:v>
                </c:pt>
                <c:pt idx="214">
                  <c:v>42683.816550925927</c:v>
                </c:pt>
                <c:pt idx="215">
                  <c:v>42683.816666666666</c:v>
                </c:pt>
                <c:pt idx="216">
                  <c:v>42683.816782407404</c:v>
                </c:pt>
                <c:pt idx="217">
                  <c:v>42683.81689814815</c:v>
                </c:pt>
                <c:pt idx="218">
                  <c:v>42683.817013888889</c:v>
                </c:pt>
                <c:pt idx="219">
                  <c:v>42683.817129629628</c:v>
                </c:pt>
                <c:pt idx="220">
                  <c:v>42683.817245370374</c:v>
                </c:pt>
                <c:pt idx="221">
                  <c:v>42683.817361111112</c:v>
                </c:pt>
                <c:pt idx="222">
                  <c:v>42683.817476851851</c:v>
                </c:pt>
                <c:pt idx="223">
                  <c:v>42683.81759259259</c:v>
                </c:pt>
                <c:pt idx="224">
                  <c:v>42683.817708333336</c:v>
                </c:pt>
                <c:pt idx="225">
                  <c:v>42683.817824074074</c:v>
                </c:pt>
                <c:pt idx="226">
                  <c:v>42683.817939814813</c:v>
                </c:pt>
                <c:pt idx="227">
                  <c:v>42683.818055555559</c:v>
                </c:pt>
                <c:pt idx="228">
                  <c:v>42683.818171296298</c:v>
                </c:pt>
                <c:pt idx="229">
                  <c:v>42683.818287037036</c:v>
                </c:pt>
                <c:pt idx="230">
                  <c:v>42683.818402777775</c:v>
                </c:pt>
                <c:pt idx="231">
                  <c:v>42683.818518518521</c:v>
                </c:pt>
                <c:pt idx="232">
                  <c:v>42683.81863425926</c:v>
                </c:pt>
                <c:pt idx="233">
                  <c:v>42683.818749999999</c:v>
                </c:pt>
                <c:pt idx="234">
                  <c:v>42683.818865740737</c:v>
                </c:pt>
                <c:pt idx="235">
                  <c:v>42683.818981481483</c:v>
                </c:pt>
                <c:pt idx="236">
                  <c:v>42683.819097222222</c:v>
                </c:pt>
                <c:pt idx="237">
                  <c:v>42683.819212962961</c:v>
                </c:pt>
                <c:pt idx="238">
                  <c:v>42683.819328703707</c:v>
                </c:pt>
                <c:pt idx="239">
                  <c:v>42683.819444444445</c:v>
                </c:pt>
                <c:pt idx="240">
                  <c:v>42683.819560185184</c:v>
                </c:pt>
                <c:pt idx="241">
                  <c:v>42683.819675925923</c:v>
                </c:pt>
                <c:pt idx="242">
                  <c:v>42683.819791666669</c:v>
                </c:pt>
                <c:pt idx="243">
                  <c:v>42683.819907407407</c:v>
                </c:pt>
                <c:pt idx="244">
                  <c:v>42683.820023148146</c:v>
                </c:pt>
                <c:pt idx="245">
                  <c:v>42683.820138888892</c:v>
                </c:pt>
                <c:pt idx="246">
                  <c:v>42683.820254629631</c:v>
                </c:pt>
                <c:pt idx="247">
                  <c:v>42683.820370370369</c:v>
                </c:pt>
                <c:pt idx="248">
                  <c:v>42683.820486111108</c:v>
                </c:pt>
                <c:pt idx="249">
                  <c:v>42683.820601851854</c:v>
                </c:pt>
                <c:pt idx="250">
                  <c:v>42683.820717592593</c:v>
                </c:pt>
                <c:pt idx="251">
                  <c:v>42683.820833333331</c:v>
                </c:pt>
                <c:pt idx="252">
                  <c:v>42683.820949074077</c:v>
                </c:pt>
                <c:pt idx="253">
                  <c:v>42683.821064814816</c:v>
                </c:pt>
                <c:pt idx="254">
                  <c:v>42683.821180555555</c:v>
                </c:pt>
                <c:pt idx="255">
                  <c:v>42683.821296296293</c:v>
                </c:pt>
                <c:pt idx="256">
                  <c:v>42683.821412037039</c:v>
                </c:pt>
                <c:pt idx="257">
                  <c:v>42683.821527777778</c:v>
                </c:pt>
                <c:pt idx="258">
                  <c:v>42683.821643518517</c:v>
                </c:pt>
                <c:pt idx="259">
                  <c:v>42683.821759259263</c:v>
                </c:pt>
                <c:pt idx="260">
                  <c:v>42683.821875000001</c:v>
                </c:pt>
                <c:pt idx="261">
                  <c:v>42683.82199074074</c:v>
                </c:pt>
                <c:pt idx="262">
                  <c:v>42683.822106481479</c:v>
                </c:pt>
                <c:pt idx="263">
                  <c:v>42683.822222222225</c:v>
                </c:pt>
                <c:pt idx="264">
                  <c:v>42683.822337962964</c:v>
                </c:pt>
                <c:pt idx="265">
                  <c:v>42683.822453703702</c:v>
                </c:pt>
                <c:pt idx="266">
                  <c:v>42683.822569444441</c:v>
                </c:pt>
                <c:pt idx="267">
                  <c:v>42683.822685185187</c:v>
                </c:pt>
                <c:pt idx="268">
                  <c:v>42683.822800925926</c:v>
                </c:pt>
                <c:pt idx="269">
                  <c:v>42683.822916666664</c:v>
                </c:pt>
                <c:pt idx="270">
                  <c:v>42683.82303240741</c:v>
                </c:pt>
                <c:pt idx="271">
                  <c:v>42683.823148148149</c:v>
                </c:pt>
                <c:pt idx="272">
                  <c:v>42683.823263888888</c:v>
                </c:pt>
                <c:pt idx="273">
                  <c:v>42683.823379629626</c:v>
                </c:pt>
                <c:pt idx="274">
                  <c:v>42683.823495370372</c:v>
                </c:pt>
                <c:pt idx="275">
                  <c:v>42683.823611111111</c:v>
                </c:pt>
                <c:pt idx="276">
                  <c:v>42683.82372685185</c:v>
                </c:pt>
                <c:pt idx="277">
                  <c:v>42683.823842592596</c:v>
                </c:pt>
                <c:pt idx="278">
                  <c:v>42683.823958333334</c:v>
                </c:pt>
                <c:pt idx="279">
                  <c:v>42683.824074074073</c:v>
                </c:pt>
                <c:pt idx="280">
                  <c:v>42683.824189814812</c:v>
                </c:pt>
                <c:pt idx="281">
                  <c:v>42683.824305555558</c:v>
                </c:pt>
                <c:pt idx="282">
                  <c:v>42683.824421296296</c:v>
                </c:pt>
                <c:pt idx="283">
                  <c:v>42683.824537037035</c:v>
                </c:pt>
                <c:pt idx="284">
                  <c:v>42683.824652777781</c:v>
                </c:pt>
                <c:pt idx="285">
                  <c:v>42683.82476851852</c:v>
                </c:pt>
                <c:pt idx="286">
                  <c:v>42683.824884259258</c:v>
                </c:pt>
                <c:pt idx="287">
                  <c:v>42683.824999999997</c:v>
                </c:pt>
                <c:pt idx="288">
                  <c:v>42683.825115740743</c:v>
                </c:pt>
                <c:pt idx="289">
                  <c:v>42683.825231481482</c:v>
                </c:pt>
                <c:pt idx="290">
                  <c:v>42683.82534722222</c:v>
                </c:pt>
                <c:pt idx="291">
                  <c:v>42683.825462962966</c:v>
                </c:pt>
                <c:pt idx="292">
                  <c:v>42683.825578703705</c:v>
                </c:pt>
                <c:pt idx="293">
                  <c:v>42683.825694444444</c:v>
                </c:pt>
                <c:pt idx="294">
                  <c:v>42683.825810185182</c:v>
                </c:pt>
                <c:pt idx="295">
                  <c:v>42683.825925925928</c:v>
                </c:pt>
                <c:pt idx="296">
                  <c:v>42683.826041666667</c:v>
                </c:pt>
                <c:pt idx="297">
                  <c:v>42683.826157407406</c:v>
                </c:pt>
                <c:pt idx="298">
                  <c:v>42683.826273148145</c:v>
                </c:pt>
                <c:pt idx="299">
                  <c:v>42683.826388888891</c:v>
                </c:pt>
                <c:pt idx="300">
                  <c:v>42683.826504629629</c:v>
                </c:pt>
                <c:pt idx="301">
                  <c:v>42683.826620370368</c:v>
                </c:pt>
                <c:pt idx="302">
                  <c:v>42683.826736111114</c:v>
                </c:pt>
                <c:pt idx="303">
                  <c:v>42683.826851851853</c:v>
                </c:pt>
                <c:pt idx="304">
                  <c:v>42683.826967592591</c:v>
                </c:pt>
                <c:pt idx="305">
                  <c:v>42683.82708333333</c:v>
                </c:pt>
                <c:pt idx="306">
                  <c:v>42683.827199074076</c:v>
                </c:pt>
                <c:pt idx="307">
                  <c:v>42683.827314814815</c:v>
                </c:pt>
                <c:pt idx="308">
                  <c:v>42683.827430555553</c:v>
                </c:pt>
                <c:pt idx="309">
                  <c:v>42683.827546296299</c:v>
                </c:pt>
                <c:pt idx="310">
                  <c:v>42683.827662037038</c:v>
                </c:pt>
                <c:pt idx="311">
                  <c:v>42683.827777777777</c:v>
                </c:pt>
                <c:pt idx="312">
                  <c:v>42683.827893518515</c:v>
                </c:pt>
                <c:pt idx="313">
                  <c:v>42683.828009259261</c:v>
                </c:pt>
                <c:pt idx="314">
                  <c:v>42683.828125</c:v>
                </c:pt>
                <c:pt idx="315">
                  <c:v>42683.828240740739</c:v>
                </c:pt>
                <c:pt idx="316">
                  <c:v>42683.828356481485</c:v>
                </c:pt>
                <c:pt idx="317">
                  <c:v>42683.828472222223</c:v>
                </c:pt>
                <c:pt idx="318">
                  <c:v>42683.828587962962</c:v>
                </c:pt>
                <c:pt idx="319">
                  <c:v>42683.828703703701</c:v>
                </c:pt>
                <c:pt idx="320">
                  <c:v>42683.828819444447</c:v>
                </c:pt>
                <c:pt idx="321">
                  <c:v>42683.828935185185</c:v>
                </c:pt>
                <c:pt idx="322">
                  <c:v>42683.829050925924</c:v>
                </c:pt>
                <c:pt idx="323">
                  <c:v>42683.82916666667</c:v>
                </c:pt>
                <c:pt idx="324">
                  <c:v>42683.829282407409</c:v>
                </c:pt>
                <c:pt idx="325">
                  <c:v>42683.829398148147</c:v>
                </c:pt>
                <c:pt idx="326">
                  <c:v>42683.829513888886</c:v>
                </c:pt>
                <c:pt idx="327">
                  <c:v>42683.829629629632</c:v>
                </c:pt>
                <c:pt idx="328">
                  <c:v>42683.829745370371</c:v>
                </c:pt>
                <c:pt idx="329">
                  <c:v>42683.829861111109</c:v>
                </c:pt>
                <c:pt idx="330">
                  <c:v>42683.829976851855</c:v>
                </c:pt>
                <c:pt idx="331">
                  <c:v>42683.830092592594</c:v>
                </c:pt>
                <c:pt idx="332">
                  <c:v>42683.830208333333</c:v>
                </c:pt>
                <c:pt idx="333">
                  <c:v>42683.830324074072</c:v>
                </c:pt>
                <c:pt idx="334">
                  <c:v>42683.830439814818</c:v>
                </c:pt>
                <c:pt idx="335">
                  <c:v>42683.830555555556</c:v>
                </c:pt>
                <c:pt idx="336">
                  <c:v>42683.830671296295</c:v>
                </c:pt>
                <c:pt idx="337">
                  <c:v>42683.830787037034</c:v>
                </c:pt>
                <c:pt idx="338">
                  <c:v>42683.83090277778</c:v>
                </c:pt>
                <c:pt idx="339">
                  <c:v>42683.831018518518</c:v>
                </c:pt>
                <c:pt idx="340">
                  <c:v>42683.831134259257</c:v>
                </c:pt>
                <c:pt idx="341">
                  <c:v>42683.831250000003</c:v>
                </c:pt>
                <c:pt idx="342">
                  <c:v>42683.831365740742</c:v>
                </c:pt>
                <c:pt idx="343">
                  <c:v>42683.83148148148</c:v>
                </c:pt>
                <c:pt idx="344">
                  <c:v>42683.831597222219</c:v>
                </c:pt>
                <c:pt idx="345">
                  <c:v>42683.831712962965</c:v>
                </c:pt>
                <c:pt idx="346">
                  <c:v>42683.831828703704</c:v>
                </c:pt>
                <c:pt idx="347">
                  <c:v>42683.831944444442</c:v>
                </c:pt>
                <c:pt idx="348">
                  <c:v>42683.832060185188</c:v>
                </c:pt>
                <c:pt idx="349">
                  <c:v>42683.832175925927</c:v>
                </c:pt>
                <c:pt idx="350">
                  <c:v>42683.832291666666</c:v>
                </c:pt>
                <c:pt idx="351">
                  <c:v>42683.832407407404</c:v>
                </c:pt>
                <c:pt idx="352">
                  <c:v>42683.83252314815</c:v>
                </c:pt>
                <c:pt idx="353">
                  <c:v>42683.832638888889</c:v>
                </c:pt>
                <c:pt idx="354">
                  <c:v>42683.832754629628</c:v>
                </c:pt>
                <c:pt idx="355">
                  <c:v>42683.832870370374</c:v>
                </c:pt>
                <c:pt idx="356">
                  <c:v>42683.832986111112</c:v>
                </c:pt>
                <c:pt idx="357">
                  <c:v>42683.833101851851</c:v>
                </c:pt>
                <c:pt idx="358">
                  <c:v>42683.83321759259</c:v>
                </c:pt>
                <c:pt idx="359">
                  <c:v>42683.833333333336</c:v>
                </c:pt>
                <c:pt idx="360">
                  <c:v>42683.833449074074</c:v>
                </c:pt>
                <c:pt idx="361">
                  <c:v>42683.833564814813</c:v>
                </c:pt>
                <c:pt idx="362">
                  <c:v>42683.833680555559</c:v>
                </c:pt>
                <c:pt idx="363">
                  <c:v>42683.833796296298</c:v>
                </c:pt>
                <c:pt idx="364">
                  <c:v>42683.833912037036</c:v>
                </c:pt>
                <c:pt idx="365">
                  <c:v>42683.834027777775</c:v>
                </c:pt>
                <c:pt idx="366">
                  <c:v>42683.834143518521</c:v>
                </c:pt>
                <c:pt idx="367">
                  <c:v>42683.83425925926</c:v>
                </c:pt>
                <c:pt idx="368">
                  <c:v>42683.834374999999</c:v>
                </c:pt>
                <c:pt idx="369">
                  <c:v>42683.834490740737</c:v>
                </c:pt>
                <c:pt idx="370">
                  <c:v>42683.834606481483</c:v>
                </c:pt>
                <c:pt idx="371">
                  <c:v>42683.834722222222</c:v>
                </c:pt>
                <c:pt idx="372">
                  <c:v>42683.834837962961</c:v>
                </c:pt>
                <c:pt idx="373">
                  <c:v>42683.834953703707</c:v>
                </c:pt>
                <c:pt idx="374">
                  <c:v>42683.835069444445</c:v>
                </c:pt>
                <c:pt idx="375">
                  <c:v>42683.835185185184</c:v>
                </c:pt>
                <c:pt idx="376">
                  <c:v>42683.835300925923</c:v>
                </c:pt>
                <c:pt idx="377">
                  <c:v>42683.835416666669</c:v>
                </c:pt>
                <c:pt idx="378">
                  <c:v>42683.835532407407</c:v>
                </c:pt>
                <c:pt idx="379">
                  <c:v>42683.835648148146</c:v>
                </c:pt>
                <c:pt idx="380">
                  <c:v>42683.835763888892</c:v>
                </c:pt>
                <c:pt idx="381">
                  <c:v>42683.835879629631</c:v>
                </c:pt>
                <c:pt idx="382">
                  <c:v>42683.835995370369</c:v>
                </c:pt>
                <c:pt idx="383">
                  <c:v>42683.836111111108</c:v>
                </c:pt>
                <c:pt idx="384">
                  <c:v>42683.836226851854</c:v>
                </c:pt>
                <c:pt idx="385">
                  <c:v>42683.836342592593</c:v>
                </c:pt>
                <c:pt idx="386">
                  <c:v>42683.836458333331</c:v>
                </c:pt>
                <c:pt idx="387">
                  <c:v>42683.836574074077</c:v>
                </c:pt>
                <c:pt idx="388">
                  <c:v>42683.836689814816</c:v>
                </c:pt>
                <c:pt idx="389">
                  <c:v>42683.836805555555</c:v>
                </c:pt>
                <c:pt idx="390">
                  <c:v>42683.836921296293</c:v>
                </c:pt>
                <c:pt idx="391">
                  <c:v>42683.837037037039</c:v>
                </c:pt>
                <c:pt idx="392">
                  <c:v>42683.837152777778</c:v>
                </c:pt>
                <c:pt idx="393">
                  <c:v>42683.837268518517</c:v>
                </c:pt>
                <c:pt idx="394">
                  <c:v>42683.837384259263</c:v>
                </c:pt>
                <c:pt idx="395">
                  <c:v>42683.837500000001</c:v>
                </c:pt>
                <c:pt idx="396">
                  <c:v>42683.83761574074</c:v>
                </c:pt>
                <c:pt idx="397">
                  <c:v>42683.837731481479</c:v>
                </c:pt>
                <c:pt idx="398">
                  <c:v>42683.837847222225</c:v>
                </c:pt>
                <c:pt idx="399">
                  <c:v>42683.837962962964</c:v>
                </c:pt>
                <c:pt idx="400">
                  <c:v>42683.838078703702</c:v>
                </c:pt>
                <c:pt idx="401">
                  <c:v>42683.838194444441</c:v>
                </c:pt>
                <c:pt idx="402">
                  <c:v>42683.838310185187</c:v>
                </c:pt>
                <c:pt idx="403">
                  <c:v>42683.838425925926</c:v>
                </c:pt>
                <c:pt idx="404">
                  <c:v>42683.838541666664</c:v>
                </c:pt>
                <c:pt idx="405">
                  <c:v>42683.83865740741</c:v>
                </c:pt>
                <c:pt idx="406">
                  <c:v>42683.838773148149</c:v>
                </c:pt>
                <c:pt idx="407">
                  <c:v>42683.838888888888</c:v>
                </c:pt>
                <c:pt idx="408">
                  <c:v>42683.839004629626</c:v>
                </c:pt>
                <c:pt idx="409">
                  <c:v>42683.839120370372</c:v>
                </c:pt>
                <c:pt idx="410">
                  <c:v>42683.839236111111</c:v>
                </c:pt>
                <c:pt idx="411">
                  <c:v>42683.83935185185</c:v>
                </c:pt>
                <c:pt idx="412">
                  <c:v>42683.839467592596</c:v>
                </c:pt>
                <c:pt idx="413">
                  <c:v>42683.839583333334</c:v>
                </c:pt>
                <c:pt idx="414">
                  <c:v>42683.839699074073</c:v>
                </c:pt>
                <c:pt idx="415">
                  <c:v>42683.839814814812</c:v>
                </c:pt>
                <c:pt idx="416">
                  <c:v>42683.839930555558</c:v>
                </c:pt>
                <c:pt idx="417">
                  <c:v>42683.840046296296</c:v>
                </c:pt>
                <c:pt idx="418">
                  <c:v>42683.840162037035</c:v>
                </c:pt>
                <c:pt idx="419">
                  <c:v>42683.840277777781</c:v>
                </c:pt>
                <c:pt idx="420">
                  <c:v>42683.84039351852</c:v>
                </c:pt>
                <c:pt idx="421">
                  <c:v>42683.840509259258</c:v>
                </c:pt>
                <c:pt idx="422">
                  <c:v>42683.840624999997</c:v>
                </c:pt>
                <c:pt idx="423">
                  <c:v>42683.840740740743</c:v>
                </c:pt>
                <c:pt idx="424">
                  <c:v>42683.840856481482</c:v>
                </c:pt>
                <c:pt idx="425">
                  <c:v>42683.84097222222</c:v>
                </c:pt>
                <c:pt idx="426">
                  <c:v>42683.841087962966</c:v>
                </c:pt>
                <c:pt idx="427">
                  <c:v>42683.841203703705</c:v>
                </c:pt>
                <c:pt idx="428">
                  <c:v>42683.841319444444</c:v>
                </c:pt>
                <c:pt idx="429">
                  <c:v>42683.841435185182</c:v>
                </c:pt>
                <c:pt idx="430">
                  <c:v>42683.841550925928</c:v>
                </c:pt>
                <c:pt idx="431">
                  <c:v>42683.841666666667</c:v>
                </c:pt>
                <c:pt idx="432">
                  <c:v>42683.841782407406</c:v>
                </c:pt>
                <c:pt idx="433">
                  <c:v>42683.841898148145</c:v>
                </c:pt>
                <c:pt idx="434">
                  <c:v>42683.842013888891</c:v>
                </c:pt>
                <c:pt idx="435">
                  <c:v>42683.842129629629</c:v>
                </c:pt>
                <c:pt idx="436">
                  <c:v>42683.842245370368</c:v>
                </c:pt>
                <c:pt idx="437">
                  <c:v>42683.842361111114</c:v>
                </c:pt>
                <c:pt idx="438">
                  <c:v>42683.842476851853</c:v>
                </c:pt>
                <c:pt idx="439">
                  <c:v>42683.842592592591</c:v>
                </c:pt>
                <c:pt idx="440">
                  <c:v>42683.84270833333</c:v>
                </c:pt>
                <c:pt idx="441">
                  <c:v>42683.842824074076</c:v>
                </c:pt>
                <c:pt idx="442">
                  <c:v>42683.842939814815</c:v>
                </c:pt>
                <c:pt idx="443">
                  <c:v>42683.843055555553</c:v>
                </c:pt>
                <c:pt idx="444">
                  <c:v>42683.843171296299</c:v>
                </c:pt>
                <c:pt idx="445">
                  <c:v>42683.843287037038</c:v>
                </c:pt>
                <c:pt idx="446">
                  <c:v>42683.843402777777</c:v>
                </c:pt>
                <c:pt idx="447">
                  <c:v>42683.843518518515</c:v>
                </c:pt>
                <c:pt idx="448">
                  <c:v>42683.843634259261</c:v>
                </c:pt>
                <c:pt idx="449">
                  <c:v>42683.84375</c:v>
                </c:pt>
                <c:pt idx="450">
                  <c:v>42683.843865740739</c:v>
                </c:pt>
                <c:pt idx="451">
                  <c:v>42683.843981481485</c:v>
                </c:pt>
                <c:pt idx="452">
                  <c:v>42683.844097222223</c:v>
                </c:pt>
                <c:pt idx="453">
                  <c:v>42683.844212962962</c:v>
                </c:pt>
                <c:pt idx="454">
                  <c:v>42683.844328703701</c:v>
                </c:pt>
                <c:pt idx="455">
                  <c:v>42683.844444444447</c:v>
                </c:pt>
                <c:pt idx="456">
                  <c:v>42683.844560185185</c:v>
                </c:pt>
                <c:pt idx="457">
                  <c:v>42683.844675925924</c:v>
                </c:pt>
                <c:pt idx="458">
                  <c:v>42683.84479166667</c:v>
                </c:pt>
                <c:pt idx="459">
                  <c:v>42683.844907407409</c:v>
                </c:pt>
                <c:pt idx="460">
                  <c:v>42683.845023148147</c:v>
                </c:pt>
                <c:pt idx="461">
                  <c:v>42683.845138888886</c:v>
                </c:pt>
                <c:pt idx="462">
                  <c:v>42683.845254629632</c:v>
                </c:pt>
                <c:pt idx="463">
                  <c:v>42683.845370370371</c:v>
                </c:pt>
                <c:pt idx="464">
                  <c:v>42683.845486111109</c:v>
                </c:pt>
                <c:pt idx="465">
                  <c:v>42683.845601851855</c:v>
                </c:pt>
                <c:pt idx="466">
                  <c:v>42683.845717592594</c:v>
                </c:pt>
                <c:pt idx="467">
                  <c:v>42683.845833333333</c:v>
                </c:pt>
                <c:pt idx="468">
                  <c:v>42683.845949074072</c:v>
                </c:pt>
                <c:pt idx="469">
                  <c:v>42683.846064814818</c:v>
                </c:pt>
                <c:pt idx="470">
                  <c:v>42683.846180555556</c:v>
                </c:pt>
                <c:pt idx="471">
                  <c:v>42683.846296296295</c:v>
                </c:pt>
                <c:pt idx="472">
                  <c:v>42683.846412037034</c:v>
                </c:pt>
                <c:pt idx="473">
                  <c:v>42683.84652777778</c:v>
                </c:pt>
                <c:pt idx="474">
                  <c:v>42683.846643518518</c:v>
                </c:pt>
                <c:pt idx="475">
                  <c:v>42683.846759259257</c:v>
                </c:pt>
                <c:pt idx="476">
                  <c:v>42683.846875000003</c:v>
                </c:pt>
                <c:pt idx="477">
                  <c:v>42683.846990740742</c:v>
                </c:pt>
                <c:pt idx="478">
                  <c:v>42683.84710648148</c:v>
                </c:pt>
                <c:pt idx="479">
                  <c:v>42683.847222222219</c:v>
                </c:pt>
                <c:pt idx="480">
                  <c:v>42683.847337962965</c:v>
                </c:pt>
                <c:pt idx="481">
                  <c:v>42683.847453703704</c:v>
                </c:pt>
                <c:pt idx="482">
                  <c:v>42683.847569444442</c:v>
                </c:pt>
                <c:pt idx="483">
                  <c:v>42683.847685185188</c:v>
                </c:pt>
                <c:pt idx="484">
                  <c:v>42683.847800925927</c:v>
                </c:pt>
                <c:pt idx="485">
                  <c:v>42683.847916666666</c:v>
                </c:pt>
                <c:pt idx="486">
                  <c:v>42683.848032407404</c:v>
                </c:pt>
                <c:pt idx="487">
                  <c:v>42683.84814814815</c:v>
                </c:pt>
                <c:pt idx="488">
                  <c:v>42683.848263888889</c:v>
                </c:pt>
                <c:pt idx="489">
                  <c:v>42683.848379629628</c:v>
                </c:pt>
                <c:pt idx="490">
                  <c:v>42683.848495370374</c:v>
                </c:pt>
                <c:pt idx="491">
                  <c:v>42683.848611111112</c:v>
                </c:pt>
                <c:pt idx="492">
                  <c:v>42683.848726851851</c:v>
                </c:pt>
                <c:pt idx="493">
                  <c:v>42683.84884259259</c:v>
                </c:pt>
                <c:pt idx="494">
                  <c:v>42683.848958333336</c:v>
                </c:pt>
                <c:pt idx="495">
                  <c:v>42683.849074074074</c:v>
                </c:pt>
                <c:pt idx="496">
                  <c:v>42683.849189814813</c:v>
                </c:pt>
                <c:pt idx="497">
                  <c:v>42683.849305555559</c:v>
                </c:pt>
                <c:pt idx="498">
                  <c:v>42683.849421296298</c:v>
                </c:pt>
                <c:pt idx="499">
                  <c:v>42683.849537037036</c:v>
                </c:pt>
                <c:pt idx="500">
                  <c:v>42683.849652777775</c:v>
                </c:pt>
                <c:pt idx="501">
                  <c:v>42683.849768518521</c:v>
                </c:pt>
                <c:pt idx="502">
                  <c:v>42683.84988425926</c:v>
                </c:pt>
                <c:pt idx="503">
                  <c:v>42683.85</c:v>
                </c:pt>
                <c:pt idx="504">
                  <c:v>42683.850115740737</c:v>
                </c:pt>
                <c:pt idx="505">
                  <c:v>42683.850231481483</c:v>
                </c:pt>
                <c:pt idx="506">
                  <c:v>42683.850347222222</c:v>
                </c:pt>
                <c:pt idx="507">
                  <c:v>42683.850462962961</c:v>
                </c:pt>
                <c:pt idx="508">
                  <c:v>42683.850578703707</c:v>
                </c:pt>
                <c:pt idx="509">
                  <c:v>42683.850694444445</c:v>
                </c:pt>
                <c:pt idx="510">
                  <c:v>42683.850810185184</c:v>
                </c:pt>
                <c:pt idx="511">
                  <c:v>42683.850925925923</c:v>
                </c:pt>
                <c:pt idx="512">
                  <c:v>42683.851041666669</c:v>
                </c:pt>
                <c:pt idx="513">
                  <c:v>42683.851157407407</c:v>
                </c:pt>
                <c:pt idx="514">
                  <c:v>42683.851273148146</c:v>
                </c:pt>
                <c:pt idx="515">
                  <c:v>42683.851388888892</c:v>
                </c:pt>
                <c:pt idx="516">
                  <c:v>42683.851504629631</c:v>
                </c:pt>
                <c:pt idx="517">
                  <c:v>42683.851620370369</c:v>
                </c:pt>
                <c:pt idx="518">
                  <c:v>42683.851736111108</c:v>
                </c:pt>
                <c:pt idx="519">
                  <c:v>42683.851851851854</c:v>
                </c:pt>
                <c:pt idx="520">
                  <c:v>42683.851967592593</c:v>
                </c:pt>
                <c:pt idx="521">
                  <c:v>42683.852083333331</c:v>
                </c:pt>
                <c:pt idx="522">
                  <c:v>42683.852199074077</c:v>
                </c:pt>
                <c:pt idx="523">
                  <c:v>42683.852314814816</c:v>
                </c:pt>
                <c:pt idx="524">
                  <c:v>42683.852430555555</c:v>
                </c:pt>
                <c:pt idx="525">
                  <c:v>42683.852546296293</c:v>
                </c:pt>
                <c:pt idx="526">
                  <c:v>42683.852662037039</c:v>
                </c:pt>
                <c:pt idx="527">
                  <c:v>42683.852777777778</c:v>
                </c:pt>
                <c:pt idx="528">
                  <c:v>42683.852893518517</c:v>
                </c:pt>
                <c:pt idx="529">
                  <c:v>42683.853009259263</c:v>
                </c:pt>
                <c:pt idx="530">
                  <c:v>42683.853125000001</c:v>
                </c:pt>
                <c:pt idx="531">
                  <c:v>42683.85324074074</c:v>
                </c:pt>
                <c:pt idx="532">
                  <c:v>42683.853356481479</c:v>
                </c:pt>
                <c:pt idx="533">
                  <c:v>42683.853472222225</c:v>
                </c:pt>
                <c:pt idx="534">
                  <c:v>42683.853587962964</c:v>
                </c:pt>
                <c:pt idx="535">
                  <c:v>42683.853703703702</c:v>
                </c:pt>
                <c:pt idx="536">
                  <c:v>42683.853819444441</c:v>
                </c:pt>
                <c:pt idx="537">
                  <c:v>42683.853935185187</c:v>
                </c:pt>
                <c:pt idx="538">
                  <c:v>42683.854050925926</c:v>
                </c:pt>
                <c:pt idx="539">
                  <c:v>42683.854166666664</c:v>
                </c:pt>
                <c:pt idx="540">
                  <c:v>42683.85428240741</c:v>
                </c:pt>
                <c:pt idx="541">
                  <c:v>42683.854398148149</c:v>
                </c:pt>
                <c:pt idx="542">
                  <c:v>42683.854513888888</c:v>
                </c:pt>
                <c:pt idx="543">
                  <c:v>42683.854629629626</c:v>
                </c:pt>
                <c:pt idx="544">
                  <c:v>42683.854745370372</c:v>
                </c:pt>
                <c:pt idx="545">
                  <c:v>42683.854861111111</c:v>
                </c:pt>
                <c:pt idx="546">
                  <c:v>42683.85497685185</c:v>
                </c:pt>
                <c:pt idx="547">
                  <c:v>42683.855092592596</c:v>
                </c:pt>
                <c:pt idx="548">
                  <c:v>42683.855208333334</c:v>
                </c:pt>
                <c:pt idx="549">
                  <c:v>42683.855324074073</c:v>
                </c:pt>
                <c:pt idx="550">
                  <c:v>42683.855439814812</c:v>
                </c:pt>
                <c:pt idx="551">
                  <c:v>42683.855555555558</c:v>
                </c:pt>
                <c:pt idx="552">
                  <c:v>42683.855671296296</c:v>
                </c:pt>
                <c:pt idx="553">
                  <c:v>42683.855787037035</c:v>
                </c:pt>
                <c:pt idx="554">
                  <c:v>42683.855902777781</c:v>
                </c:pt>
                <c:pt idx="555">
                  <c:v>42683.85601851852</c:v>
                </c:pt>
                <c:pt idx="556">
                  <c:v>42683.856134259258</c:v>
                </c:pt>
                <c:pt idx="557">
                  <c:v>42683.856249999997</c:v>
                </c:pt>
                <c:pt idx="558">
                  <c:v>42683.856365740743</c:v>
                </c:pt>
                <c:pt idx="559">
                  <c:v>42683.856481481482</c:v>
                </c:pt>
                <c:pt idx="560">
                  <c:v>42683.85659722222</c:v>
                </c:pt>
                <c:pt idx="561">
                  <c:v>42683.856712962966</c:v>
                </c:pt>
                <c:pt idx="562">
                  <c:v>42683.856828703705</c:v>
                </c:pt>
                <c:pt idx="563">
                  <c:v>42683.856944444444</c:v>
                </c:pt>
                <c:pt idx="564">
                  <c:v>42683.857060185182</c:v>
                </c:pt>
                <c:pt idx="565">
                  <c:v>42683.857175925928</c:v>
                </c:pt>
                <c:pt idx="566">
                  <c:v>42683.857291666667</c:v>
                </c:pt>
                <c:pt idx="567">
                  <c:v>42683.857407407406</c:v>
                </c:pt>
                <c:pt idx="568">
                  <c:v>42683.857523148145</c:v>
                </c:pt>
                <c:pt idx="569">
                  <c:v>42683.857638888891</c:v>
                </c:pt>
                <c:pt idx="570">
                  <c:v>42683.857754629629</c:v>
                </c:pt>
                <c:pt idx="571">
                  <c:v>42683.857870370368</c:v>
                </c:pt>
                <c:pt idx="572">
                  <c:v>42683.857986111114</c:v>
                </c:pt>
                <c:pt idx="573">
                  <c:v>42683.858101851853</c:v>
                </c:pt>
                <c:pt idx="574">
                  <c:v>42683.858217592591</c:v>
                </c:pt>
                <c:pt idx="575">
                  <c:v>42683.85833333333</c:v>
                </c:pt>
                <c:pt idx="576">
                  <c:v>42683.858449074076</c:v>
                </c:pt>
                <c:pt idx="577">
                  <c:v>42683.858564814815</c:v>
                </c:pt>
                <c:pt idx="578">
                  <c:v>42683.858680555553</c:v>
                </c:pt>
                <c:pt idx="579">
                  <c:v>42683.858796296299</c:v>
                </c:pt>
                <c:pt idx="580">
                  <c:v>42683.858912037038</c:v>
                </c:pt>
                <c:pt idx="581">
                  <c:v>42683.859027777777</c:v>
                </c:pt>
                <c:pt idx="582">
                  <c:v>42683.859143518515</c:v>
                </c:pt>
                <c:pt idx="583">
                  <c:v>42683.859259259261</c:v>
                </c:pt>
                <c:pt idx="584">
                  <c:v>42683.859375</c:v>
                </c:pt>
                <c:pt idx="585">
                  <c:v>42683.859490740739</c:v>
                </c:pt>
                <c:pt idx="586">
                  <c:v>42683.859606481485</c:v>
                </c:pt>
                <c:pt idx="587">
                  <c:v>42683.859722222223</c:v>
                </c:pt>
                <c:pt idx="588">
                  <c:v>42683.859837962962</c:v>
                </c:pt>
                <c:pt idx="589">
                  <c:v>42683.859953703701</c:v>
                </c:pt>
                <c:pt idx="590">
                  <c:v>42683.860069444447</c:v>
                </c:pt>
                <c:pt idx="591">
                  <c:v>42683.860185185185</c:v>
                </c:pt>
                <c:pt idx="592">
                  <c:v>42683.860300925924</c:v>
                </c:pt>
                <c:pt idx="593">
                  <c:v>42683.86041666667</c:v>
                </c:pt>
                <c:pt idx="594">
                  <c:v>42683.860532407409</c:v>
                </c:pt>
                <c:pt idx="595">
                  <c:v>42683.860648148147</c:v>
                </c:pt>
                <c:pt idx="596">
                  <c:v>42683.860763888886</c:v>
                </c:pt>
                <c:pt idx="597">
                  <c:v>42683.860879629632</c:v>
                </c:pt>
                <c:pt idx="598">
                  <c:v>42683.860995370371</c:v>
                </c:pt>
                <c:pt idx="599">
                  <c:v>42683.861111111109</c:v>
                </c:pt>
                <c:pt idx="600">
                  <c:v>42683.861226851855</c:v>
                </c:pt>
                <c:pt idx="601">
                  <c:v>42683.861342592594</c:v>
                </c:pt>
                <c:pt idx="602">
                  <c:v>42683.861458333333</c:v>
                </c:pt>
                <c:pt idx="603">
                  <c:v>42683.861574074072</c:v>
                </c:pt>
                <c:pt idx="604">
                  <c:v>42683.861689814818</c:v>
                </c:pt>
                <c:pt idx="605">
                  <c:v>42683.861805555556</c:v>
                </c:pt>
                <c:pt idx="606">
                  <c:v>42683.861921296295</c:v>
                </c:pt>
                <c:pt idx="607">
                  <c:v>42683.862037037034</c:v>
                </c:pt>
                <c:pt idx="608">
                  <c:v>42683.86215277778</c:v>
                </c:pt>
                <c:pt idx="609">
                  <c:v>42683.862268518518</c:v>
                </c:pt>
                <c:pt idx="610">
                  <c:v>42683.862384259257</c:v>
                </c:pt>
                <c:pt idx="611">
                  <c:v>42683.862500000003</c:v>
                </c:pt>
                <c:pt idx="612">
                  <c:v>42683.862615740742</c:v>
                </c:pt>
                <c:pt idx="613">
                  <c:v>42683.86273148148</c:v>
                </c:pt>
                <c:pt idx="614">
                  <c:v>42683.862847222219</c:v>
                </c:pt>
                <c:pt idx="615">
                  <c:v>42683.862962962965</c:v>
                </c:pt>
                <c:pt idx="616">
                  <c:v>42683.863078703704</c:v>
                </c:pt>
                <c:pt idx="617">
                  <c:v>42683.863194444442</c:v>
                </c:pt>
                <c:pt idx="618">
                  <c:v>42683.863310185188</c:v>
                </c:pt>
                <c:pt idx="619">
                  <c:v>42683.863425925927</c:v>
                </c:pt>
                <c:pt idx="620">
                  <c:v>42683.863541666666</c:v>
                </c:pt>
                <c:pt idx="621">
                  <c:v>42683.863657407404</c:v>
                </c:pt>
                <c:pt idx="622">
                  <c:v>42683.86377314815</c:v>
                </c:pt>
                <c:pt idx="623">
                  <c:v>42683.863888888889</c:v>
                </c:pt>
                <c:pt idx="624">
                  <c:v>42683.864004629628</c:v>
                </c:pt>
                <c:pt idx="625">
                  <c:v>42683.864120370374</c:v>
                </c:pt>
                <c:pt idx="626">
                  <c:v>42683.864236111112</c:v>
                </c:pt>
                <c:pt idx="627">
                  <c:v>42683.864351851851</c:v>
                </c:pt>
                <c:pt idx="628">
                  <c:v>42683.86446759259</c:v>
                </c:pt>
                <c:pt idx="629">
                  <c:v>42683.864583333336</c:v>
                </c:pt>
                <c:pt idx="630">
                  <c:v>42683.864699074074</c:v>
                </c:pt>
                <c:pt idx="631">
                  <c:v>42683.864814814813</c:v>
                </c:pt>
                <c:pt idx="632">
                  <c:v>42683.864930555559</c:v>
                </c:pt>
                <c:pt idx="633">
                  <c:v>42683.865046296298</c:v>
                </c:pt>
                <c:pt idx="634">
                  <c:v>42683.865162037036</c:v>
                </c:pt>
                <c:pt idx="635">
                  <c:v>42683.865277777775</c:v>
                </c:pt>
                <c:pt idx="636">
                  <c:v>42683.865393518521</c:v>
                </c:pt>
                <c:pt idx="637">
                  <c:v>42683.86550925926</c:v>
                </c:pt>
                <c:pt idx="638">
                  <c:v>42683.865624999999</c:v>
                </c:pt>
                <c:pt idx="639">
                  <c:v>42683.865740740737</c:v>
                </c:pt>
                <c:pt idx="640">
                  <c:v>42683.865856481483</c:v>
                </c:pt>
                <c:pt idx="641">
                  <c:v>42683.865972222222</c:v>
                </c:pt>
                <c:pt idx="642">
                  <c:v>42683.866087962961</c:v>
                </c:pt>
                <c:pt idx="643">
                  <c:v>42683.866203703707</c:v>
                </c:pt>
                <c:pt idx="644">
                  <c:v>42683.866319444445</c:v>
                </c:pt>
                <c:pt idx="645">
                  <c:v>42683.866435185184</c:v>
                </c:pt>
                <c:pt idx="646">
                  <c:v>42683.866550925923</c:v>
                </c:pt>
                <c:pt idx="647">
                  <c:v>42683.866666666669</c:v>
                </c:pt>
                <c:pt idx="648">
                  <c:v>42683.866782407407</c:v>
                </c:pt>
                <c:pt idx="649">
                  <c:v>42683.866898148146</c:v>
                </c:pt>
                <c:pt idx="650">
                  <c:v>42683.867013888892</c:v>
                </c:pt>
                <c:pt idx="651">
                  <c:v>42683.867129629631</c:v>
                </c:pt>
                <c:pt idx="652">
                  <c:v>42683.867245370369</c:v>
                </c:pt>
                <c:pt idx="653">
                  <c:v>42683.867361111108</c:v>
                </c:pt>
                <c:pt idx="654">
                  <c:v>42683.867476851854</c:v>
                </c:pt>
                <c:pt idx="655">
                  <c:v>42683.867592592593</c:v>
                </c:pt>
                <c:pt idx="656">
                  <c:v>42683.867708333331</c:v>
                </c:pt>
                <c:pt idx="657">
                  <c:v>42683.867824074077</c:v>
                </c:pt>
                <c:pt idx="658">
                  <c:v>42683.867939814816</c:v>
                </c:pt>
                <c:pt idx="659">
                  <c:v>42683.868055555555</c:v>
                </c:pt>
                <c:pt idx="660">
                  <c:v>42683.868171296293</c:v>
                </c:pt>
                <c:pt idx="661">
                  <c:v>42683.868287037039</c:v>
                </c:pt>
                <c:pt idx="662">
                  <c:v>42683.868402777778</c:v>
                </c:pt>
                <c:pt idx="663">
                  <c:v>42683.868518518517</c:v>
                </c:pt>
                <c:pt idx="664">
                  <c:v>42683.868634259263</c:v>
                </c:pt>
                <c:pt idx="665">
                  <c:v>42683.868750000001</c:v>
                </c:pt>
                <c:pt idx="666">
                  <c:v>42683.86886574074</c:v>
                </c:pt>
                <c:pt idx="667">
                  <c:v>42683.868981481479</c:v>
                </c:pt>
                <c:pt idx="668">
                  <c:v>42683.869097222225</c:v>
                </c:pt>
                <c:pt idx="669">
                  <c:v>42683.869212962964</c:v>
                </c:pt>
                <c:pt idx="670">
                  <c:v>42683.869328703702</c:v>
                </c:pt>
                <c:pt idx="671">
                  <c:v>42683.869444444441</c:v>
                </c:pt>
                <c:pt idx="672">
                  <c:v>42683.869560185187</c:v>
                </c:pt>
                <c:pt idx="673">
                  <c:v>42683.869675925926</c:v>
                </c:pt>
                <c:pt idx="674">
                  <c:v>42683.869791666664</c:v>
                </c:pt>
                <c:pt idx="675">
                  <c:v>42683.86990740741</c:v>
                </c:pt>
                <c:pt idx="676">
                  <c:v>42683.870023148149</c:v>
                </c:pt>
                <c:pt idx="677">
                  <c:v>42683.870138888888</c:v>
                </c:pt>
                <c:pt idx="678">
                  <c:v>42683.870254629626</c:v>
                </c:pt>
                <c:pt idx="679">
                  <c:v>42683.870370370372</c:v>
                </c:pt>
                <c:pt idx="680">
                  <c:v>42683.870486111111</c:v>
                </c:pt>
                <c:pt idx="681">
                  <c:v>42683.87060185185</c:v>
                </c:pt>
                <c:pt idx="682">
                  <c:v>42683.870717592596</c:v>
                </c:pt>
                <c:pt idx="683">
                  <c:v>42683.870833333334</c:v>
                </c:pt>
                <c:pt idx="684">
                  <c:v>42683.870949074073</c:v>
                </c:pt>
                <c:pt idx="685">
                  <c:v>42683.871064814812</c:v>
                </c:pt>
                <c:pt idx="686">
                  <c:v>42683.871180555558</c:v>
                </c:pt>
                <c:pt idx="687">
                  <c:v>42683.871296296296</c:v>
                </c:pt>
                <c:pt idx="688">
                  <c:v>42683.871412037035</c:v>
                </c:pt>
                <c:pt idx="689">
                  <c:v>42683.871527777781</c:v>
                </c:pt>
                <c:pt idx="690">
                  <c:v>42683.87164351852</c:v>
                </c:pt>
                <c:pt idx="691">
                  <c:v>42683.871759259258</c:v>
                </c:pt>
                <c:pt idx="692">
                  <c:v>42683.871874999997</c:v>
                </c:pt>
                <c:pt idx="693">
                  <c:v>42683.871990740743</c:v>
                </c:pt>
                <c:pt idx="694">
                  <c:v>42683.872106481482</c:v>
                </c:pt>
                <c:pt idx="695">
                  <c:v>42683.87222222222</c:v>
                </c:pt>
                <c:pt idx="696">
                  <c:v>42683.872337962966</c:v>
                </c:pt>
                <c:pt idx="697">
                  <c:v>42683.872453703705</c:v>
                </c:pt>
                <c:pt idx="698">
                  <c:v>42683.872569444444</c:v>
                </c:pt>
                <c:pt idx="699">
                  <c:v>42683.872685185182</c:v>
                </c:pt>
                <c:pt idx="700">
                  <c:v>42683.872800925928</c:v>
                </c:pt>
                <c:pt idx="701">
                  <c:v>42683.872916666667</c:v>
                </c:pt>
                <c:pt idx="702">
                  <c:v>42683.873032407406</c:v>
                </c:pt>
                <c:pt idx="703">
                  <c:v>42683.873148148145</c:v>
                </c:pt>
                <c:pt idx="704">
                  <c:v>42683.873263888891</c:v>
                </c:pt>
                <c:pt idx="705">
                  <c:v>42683.873379629629</c:v>
                </c:pt>
                <c:pt idx="706">
                  <c:v>42683.873495370368</c:v>
                </c:pt>
                <c:pt idx="707">
                  <c:v>42683.873611111114</c:v>
                </c:pt>
                <c:pt idx="708">
                  <c:v>42683.873726851853</c:v>
                </c:pt>
                <c:pt idx="709">
                  <c:v>42683.873842592591</c:v>
                </c:pt>
                <c:pt idx="710">
                  <c:v>42683.87395833333</c:v>
                </c:pt>
                <c:pt idx="711">
                  <c:v>42683.874074074076</c:v>
                </c:pt>
                <c:pt idx="712">
                  <c:v>42683.874189814815</c:v>
                </c:pt>
                <c:pt idx="713">
                  <c:v>42683.874305555553</c:v>
                </c:pt>
                <c:pt idx="714">
                  <c:v>42683.874421296299</c:v>
                </c:pt>
                <c:pt idx="715">
                  <c:v>42683.874537037038</c:v>
                </c:pt>
                <c:pt idx="716">
                  <c:v>42683.874652777777</c:v>
                </c:pt>
                <c:pt idx="717">
                  <c:v>42683.874768518515</c:v>
                </c:pt>
                <c:pt idx="718">
                  <c:v>42683.874884259261</c:v>
                </c:pt>
                <c:pt idx="719">
                  <c:v>42683.875</c:v>
                </c:pt>
                <c:pt idx="720">
                  <c:v>42683.875115740739</c:v>
                </c:pt>
                <c:pt idx="721">
                  <c:v>42683.875231481485</c:v>
                </c:pt>
                <c:pt idx="722">
                  <c:v>42683.875347222223</c:v>
                </c:pt>
                <c:pt idx="723">
                  <c:v>42683.875462962962</c:v>
                </c:pt>
                <c:pt idx="724">
                  <c:v>42683.875578703701</c:v>
                </c:pt>
                <c:pt idx="725">
                  <c:v>42683.875694444447</c:v>
                </c:pt>
                <c:pt idx="726">
                  <c:v>42683.875810185185</c:v>
                </c:pt>
                <c:pt idx="727">
                  <c:v>42683.875925925924</c:v>
                </c:pt>
                <c:pt idx="728">
                  <c:v>42683.87604166667</c:v>
                </c:pt>
                <c:pt idx="729">
                  <c:v>42683.876157407409</c:v>
                </c:pt>
                <c:pt idx="730">
                  <c:v>42683.876273148147</c:v>
                </c:pt>
                <c:pt idx="731">
                  <c:v>42683.876388888886</c:v>
                </c:pt>
                <c:pt idx="732">
                  <c:v>42683.876504629632</c:v>
                </c:pt>
                <c:pt idx="733">
                  <c:v>42683.876620370371</c:v>
                </c:pt>
                <c:pt idx="734">
                  <c:v>42683.876736111109</c:v>
                </c:pt>
                <c:pt idx="735">
                  <c:v>42683.876851851855</c:v>
                </c:pt>
                <c:pt idx="736">
                  <c:v>42683.876967592594</c:v>
                </c:pt>
                <c:pt idx="737">
                  <c:v>42683.877083333333</c:v>
                </c:pt>
                <c:pt idx="738">
                  <c:v>42683.877199074072</c:v>
                </c:pt>
                <c:pt idx="739">
                  <c:v>42683.877314814818</c:v>
                </c:pt>
                <c:pt idx="740">
                  <c:v>42683.877430555556</c:v>
                </c:pt>
                <c:pt idx="741">
                  <c:v>42683.877546296295</c:v>
                </c:pt>
                <c:pt idx="742">
                  <c:v>42683.877662037034</c:v>
                </c:pt>
                <c:pt idx="743">
                  <c:v>42683.87777777778</c:v>
                </c:pt>
                <c:pt idx="744">
                  <c:v>42683.877893518518</c:v>
                </c:pt>
                <c:pt idx="745">
                  <c:v>42683.878009259257</c:v>
                </c:pt>
                <c:pt idx="746">
                  <c:v>42683.878125000003</c:v>
                </c:pt>
                <c:pt idx="747">
                  <c:v>42683.878240740742</c:v>
                </c:pt>
                <c:pt idx="748">
                  <c:v>42683.87835648148</c:v>
                </c:pt>
                <c:pt idx="749">
                  <c:v>42683.878472222219</c:v>
                </c:pt>
                <c:pt idx="750">
                  <c:v>42683.878587962965</c:v>
                </c:pt>
                <c:pt idx="751">
                  <c:v>42683.878703703704</c:v>
                </c:pt>
                <c:pt idx="752">
                  <c:v>42683.878819444442</c:v>
                </c:pt>
                <c:pt idx="753">
                  <c:v>42683.878935185188</c:v>
                </c:pt>
                <c:pt idx="754">
                  <c:v>42683.879050925927</c:v>
                </c:pt>
                <c:pt idx="755">
                  <c:v>42683.879166666666</c:v>
                </c:pt>
                <c:pt idx="756">
                  <c:v>42683.879282407404</c:v>
                </c:pt>
                <c:pt idx="757">
                  <c:v>42683.87939814815</c:v>
                </c:pt>
                <c:pt idx="758">
                  <c:v>42683.879513888889</c:v>
                </c:pt>
                <c:pt idx="759">
                  <c:v>42683.879629629628</c:v>
                </c:pt>
                <c:pt idx="760">
                  <c:v>42683.879745370374</c:v>
                </c:pt>
                <c:pt idx="761">
                  <c:v>42683.879861111112</c:v>
                </c:pt>
                <c:pt idx="762">
                  <c:v>42683.879976851851</c:v>
                </c:pt>
                <c:pt idx="763">
                  <c:v>42683.88009259259</c:v>
                </c:pt>
                <c:pt idx="764">
                  <c:v>42683.880208333336</c:v>
                </c:pt>
                <c:pt idx="765">
                  <c:v>42683.880324074074</c:v>
                </c:pt>
                <c:pt idx="766">
                  <c:v>42683.880439814813</c:v>
                </c:pt>
                <c:pt idx="767">
                  <c:v>42683.880555555559</c:v>
                </c:pt>
                <c:pt idx="768">
                  <c:v>42683.880671296298</c:v>
                </c:pt>
                <c:pt idx="769">
                  <c:v>42683.880787037036</c:v>
                </c:pt>
                <c:pt idx="770">
                  <c:v>42683.880902777775</c:v>
                </c:pt>
                <c:pt idx="771">
                  <c:v>42683.881018518521</c:v>
                </c:pt>
                <c:pt idx="772">
                  <c:v>42683.88113425926</c:v>
                </c:pt>
                <c:pt idx="773">
                  <c:v>42683.881249999999</c:v>
                </c:pt>
                <c:pt idx="774">
                  <c:v>42683.881365740737</c:v>
                </c:pt>
                <c:pt idx="775">
                  <c:v>42683.881481481483</c:v>
                </c:pt>
                <c:pt idx="776">
                  <c:v>42683.881597222222</c:v>
                </c:pt>
                <c:pt idx="777">
                  <c:v>42683.881712962961</c:v>
                </c:pt>
                <c:pt idx="778">
                  <c:v>42683.881828703707</c:v>
                </c:pt>
                <c:pt idx="779">
                  <c:v>42683.881944444445</c:v>
                </c:pt>
                <c:pt idx="780">
                  <c:v>42683.882060185184</c:v>
                </c:pt>
                <c:pt idx="781">
                  <c:v>42683.882175925923</c:v>
                </c:pt>
                <c:pt idx="782">
                  <c:v>42683.882291666669</c:v>
                </c:pt>
                <c:pt idx="783">
                  <c:v>42683.882407407407</c:v>
                </c:pt>
                <c:pt idx="784">
                  <c:v>42683.882523148146</c:v>
                </c:pt>
                <c:pt idx="785">
                  <c:v>42683.882638888892</c:v>
                </c:pt>
                <c:pt idx="786">
                  <c:v>42683.882754629631</c:v>
                </c:pt>
                <c:pt idx="787">
                  <c:v>42683.882870370369</c:v>
                </c:pt>
                <c:pt idx="788">
                  <c:v>42683.882986111108</c:v>
                </c:pt>
                <c:pt idx="789">
                  <c:v>42683.883101851854</c:v>
                </c:pt>
                <c:pt idx="790">
                  <c:v>42683.883217592593</c:v>
                </c:pt>
                <c:pt idx="791">
                  <c:v>42683.883333333331</c:v>
                </c:pt>
                <c:pt idx="792">
                  <c:v>42683.883449074077</c:v>
                </c:pt>
                <c:pt idx="793">
                  <c:v>42683.883564814816</c:v>
                </c:pt>
                <c:pt idx="794">
                  <c:v>42683.883680555555</c:v>
                </c:pt>
                <c:pt idx="795">
                  <c:v>42683.883796296293</c:v>
                </c:pt>
                <c:pt idx="796">
                  <c:v>42683.883912037039</c:v>
                </c:pt>
                <c:pt idx="797">
                  <c:v>42683.884027777778</c:v>
                </c:pt>
                <c:pt idx="798">
                  <c:v>42683.884143518517</c:v>
                </c:pt>
                <c:pt idx="799">
                  <c:v>42683.884259259263</c:v>
                </c:pt>
                <c:pt idx="800">
                  <c:v>42683.884375000001</c:v>
                </c:pt>
                <c:pt idx="801">
                  <c:v>42683.88449074074</c:v>
                </c:pt>
                <c:pt idx="802">
                  <c:v>42683.884606481479</c:v>
                </c:pt>
                <c:pt idx="803">
                  <c:v>42683.884722222225</c:v>
                </c:pt>
                <c:pt idx="804">
                  <c:v>42683.884837962964</c:v>
                </c:pt>
                <c:pt idx="805">
                  <c:v>42683.884953703702</c:v>
                </c:pt>
                <c:pt idx="806">
                  <c:v>42683.885069444441</c:v>
                </c:pt>
                <c:pt idx="807">
                  <c:v>42683.885185185187</c:v>
                </c:pt>
                <c:pt idx="808">
                  <c:v>42683.885300925926</c:v>
                </c:pt>
                <c:pt idx="809">
                  <c:v>42683.885416666664</c:v>
                </c:pt>
                <c:pt idx="810">
                  <c:v>42683.88553240741</c:v>
                </c:pt>
                <c:pt idx="811">
                  <c:v>42683.885648148149</c:v>
                </c:pt>
                <c:pt idx="812">
                  <c:v>42683.885763888888</c:v>
                </c:pt>
                <c:pt idx="813">
                  <c:v>42683.885879629626</c:v>
                </c:pt>
                <c:pt idx="814">
                  <c:v>42683.885995370372</c:v>
                </c:pt>
                <c:pt idx="815">
                  <c:v>42683.886111111111</c:v>
                </c:pt>
                <c:pt idx="816">
                  <c:v>42683.88622685185</c:v>
                </c:pt>
                <c:pt idx="817">
                  <c:v>42683.886342592596</c:v>
                </c:pt>
                <c:pt idx="818">
                  <c:v>42683.886458333334</c:v>
                </c:pt>
                <c:pt idx="819">
                  <c:v>42683.886574074073</c:v>
                </c:pt>
                <c:pt idx="820">
                  <c:v>42683.886689814812</c:v>
                </c:pt>
                <c:pt idx="821">
                  <c:v>42683.886805555558</c:v>
                </c:pt>
                <c:pt idx="822">
                  <c:v>42683.886921296296</c:v>
                </c:pt>
                <c:pt idx="823">
                  <c:v>42683.887037037035</c:v>
                </c:pt>
                <c:pt idx="824">
                  <c:v>42683.887152777781</c:v>
                </c:pt>
                <c:pt idx="825">
                  <c:v>42683.88726851852</c:v>
                </c:pt>
                <c:pt idx="826">
                  <c:v>42683.887384259258</c:v>
                </c:pt>
                <c:pt idx="827">
                  <c:v>42683.887499999997</c:v>
                </c:pt>
                <c:pt idx="828">
                  <c:v>42683.887615740743</c:v>
                </c:pt>
                <c:pt idx="829">
                  <c:v>42683.887731481482</c:v>
                </c:pt>
                <c:pt idx="830">
                  <c:v>42683.88784722222</c:v>
                </c:pt>
                <c:pt idx="831">
                  <c:v>42683.887962962966</c:v>
                </c:pt>
                <c:pt idx="832">
                  <c:v>42683.888078703705</c:v>
                </c:pt>
                <c:pt idx="833">
                  <c:v>42683.888194444444</c:v>
                </c:pt>
                <c:pt idx="834">
                  <c:v>42683.888310185182</c:v>
                </c:pt>
                <c:pt idx="835">
                  <c:v>42683.888425925928</c:v>
                </c:pt>
                <c:pt idx="836">
                  <c:v>42683.888541666667</c:v>
                </c:pt>
                <c:pt idx="837">
                  <c:v>42683.888657407406</c:v>
                </c:pt>
                <c:pt idx="838">
                  <c:v>42683.888773148145</c:v>
                </c:pt>
                <c:pt idx="839">
                  <c:v>42683.888888888891</c:v>
                </c:pt>
                <c:pt idx="840">
                  <c:v>42683.889004629629</c:v>
                </c:pt>
                <c:pt idx="841">
                  <c:v>42683.889120370368</c:v>
                </c:pt>
                <c:pt idx="842">
                  <c:v>42683.889236111114</c:v>
                </c:pt>
                <c:pt idx="843">
                  <c:v>42683.889351851853</c:v>
                </c:pt>
                <c:pt idx="844">
                  <c:v>42683.889467592591</c:v>
                </c:pt>
                <c:pt idx="845">
                  <c:v>42683.88958333333</c:v>
                </c:pt>
                <c:pt idx="846">
                  <c:v>42683.889699074076</c:v>
                </c:pt>
                <c:pt idx="847">
                  <c:v>42683.889814814815</c:v>
                </c:pt>
                <c:pt idx="848">
                  <c:v>42683.889930555553</c:v>
                </c:pt>
                <c:pt idx="849">
                  <c:v>42683.890046296299</c:v>
                </c:pt>
                <c:pt idx="850">
                  <c:v>42683.890162037038</c:v>
                </c:pt>
                <c:pt idx="851">
                  <c:v>42683.890277777777</c:v>
                </c:pt>
                <c:pt idx="852">
                  <c:v>42683.890393518515</c:v>
                </c:pt>
                <c:pt idx="853">
                  <c:v>42683.890509259261</c:v>
                </c:pt>
                <c:pt idx="854">
                  <c:v>42683.890625</c:v>
                </c:pt>
                <c:pt idx="855">
                  <c:v>42683.890740740739</c:v>
                </c:pt>
                <c:pt idx="856">
                  <c:v>42683.890856481485</c:v>
                </c:pt>
                <c:pt idx="857">
                  <c:v>42683.890972222223</c:v>
                </c:pt>
                <c:pt idx="858">
                  <c:v>42683.891087962962</c:v>
                </c:pt>
                <c:pt idx="859">
                  <c:v>42683.891203703701</c:v>
                </c:pt>
                <c:pt idx="860">
                  <c:v>42683.891319444447</c:v>
                </c:pt>
                <c:pt idx="861">
                  <c:v>42683.891435185185</c:v>
                </c:pt>
                <c:pt idx="862">
                  <c:v>42683.891550925924</c:v>
                </c:pt>
                <c:pt idx="863">
                  <c:v>42683.89166666667</c:v>
                </c:pt>
                <c:pt idx="864">
                  <c:v>42683.891782407409</c:v>
                </c:pt>
                <c:pt idx="865">
                  <c:v>42683.891898148147</c:v>
                </c:pt>
                <c:pt idx="866">
                  <c:v>42683.892013888886</c:v>
                </c:pt>
                <c:pt idx="867">
                  <c:v>42683.892129629632</c:v>
                </c:pt>
                <c:pt idx="868">
                  <c:v>42683.892245370371</c:v>
                </c:pt>
                <c:pt idx="869">
                  <c:v>42683.892361111109</c:v>
                </c:pt>
                <c:pt idx="870">
                  <c:v>42683.892476851855</c:v>
                </c:pt>
                <c:pt idx="871">
                  <c:v>42683.892592592594</c:v>
                </c:pt>
                <c:pt idx="872">
                  <c:v>42683.892708333333</c:v>
                </c:pt>
                <c:pt idx="873">
                  <c:v>42683.892824074072</c:v>
                </c:pt>
                <c:pt idx="874">
                  <c:v>42683.892939814818</c:v>
                </c:pt>
                <c:pt idx="875">
                  <c:v>42683.893055555556</c:v>
                </c:pt>
                <c:pt idx="876">
                  <c:v>42683.893171296295</c:v>
                </c:pt>
                <c:pt idx="877">
                  <c:v>42683.893287037034</c:v>
                </c:pt>
                <c:pt idx="878">
                  <c:v>42683.89340277778</c:v>
                </c:pt>
                <c:pt idx="879">
                  <c:v>42683.893518518518</c:v>
                </c:pt>
                <c:pt idx="880">
                  <c:v>42683.893634259257</c:v>
                </c:pt>
                <c:pt idx="881">
                  <c:v>42683.893750000003</c:v>
                </c:pt>
                <c:pt idx="882">
                  <c:v>42683.893865740742</c:v>
                </c:pt>
                <c:pt idx="883">
                  <c:v>42683.89398148148</c:v>
                </c:pt>
                <c:pt idx="884">
                  <c:v>42683.894097222219</c:v>
                </c:pt>
                <c:pt idx="885">
                  <c:v>42683.894212962965</c:v>
                </c:pt>
                <c:pt idx="886">
                  <c:v>42683.894328703704</c:v>
                </c:pt>
                <c:pt idx="887">
                  <c:v>42683.894444444442</c:v>
                </c:pt>
                <c:pt idx="888">
                  <c:v>42683.894560185188</c:v>
                </c:pt>
                <c:pt idx="889">
                  <c:v>42683.894675925927</c:v>
                </c:pt>
                <c:pt idx="890">
                  <c:v>42683.894791666666</c:v>
                </c:pt>
                <c:pt idx="891">
                  <c:v>42683.894907407404</c:v>
                </c:pt>
                <c:pt idx="892">
                  <c:v>42683.89502314815</c:v>
                </c:pt>
                <c:pt idx="893">
                  <c:v>42683.895138888889</c:v>
                </c:pt>
                <c:pt idx="894">
                  <c:v>42683.895254629628</c:v>
                </c:pt>
                <c:pt idx="895">
                  <c:v>42683.895370370374</c:v>
                </c:pt>
                <c:pt idx="896">
                  <c:v>42683.895486111112</c:v>
                </c:pt>
                <c:pt idx="897">
                  <c:v>42683.895601851851</c:v>
                </c:pt>
                <c:pt idx="898">
                  <c:v>42683.89571759259</c:v>
                </c:pt>
                <c:pt idx="899">
                  <c:v>42683.895833333336</c:v>
                </c:pt>
                <c:pt idx="900">
                  <c:v>42683.895949074074</c:v>
                </c:pt>
                <c:pt idx="901">
                  <c:v>42683.896064814813</c:v>
                </c:pt>
                <c:pt idx="902">
                  <c:v>42683.896180555559</c:v>
                </c:pt>
                <c:pt idx="903">
                  <c:v>42683.896296296298</c:v>
                </c:pt>
                <c:pt idx="904">
                  <c:v>42683.896412037036</c:v>
                </c:pt>
                <c:pt idx="905">
                  <c:v>42683.896527777775</c:v>
                </c:pt>
                <c:pt idx="906">
                  <c:v>42683.896643518521</c:v>
                </c:pt>
                <c:pt idx="907">
                  <c:v>42683.89675925926</c:v>
                </c:pt>
                <c:pt idx="908">
                  <c:v>42683.896874999999</c:v>
                </c:pt>
                <c:pt idx="909">
                  <c:v>42683.896990740737</c:v>
                </c:pt>
                <c:pt idx="910">
                  <c:v>42683.897106481483</c:v>
                </c:pt>
                <c:pt idx="911">
                  <c:v>42683.897222222222</c:v>
                </c:pt>
                <c:pt idx="912">
                  <c:v>42683.897337962961</c:v>
                </c:pt>
                <c:pt idx="913">
                  <c:v>42683.897453703707</c:v>
                </c:pt>
                <c:pt idx="914">
                  <c:v>42683.897569444445</c:v>
                </c:pt>
                <c:pt idx="915">
                  <c:v>42683.897685185184</c:v>
                </c:pt>
                <c:pt idx="916">
                  <c:v>42683.897800925923</c:v>
                </c:pt>
                <c:pt idx="917">
                  <c:v>42683.897916666669</c:v>
                </c:pt>
                <c:pt idx="918">
                  <c:v>42683.898032407407</c:v>
                </c:pt>
                <c:pt idx="919">
                  <c:v>42683.898148148146</c:v>
                </c:pt>
                <c:pt idx="920">
                  <c:v>42683.898263888892</c:v>
                </c:pt>
                <c:pt idx="921">
                  <c:v>42683.898379629631</c:v>
                </c:pt>
                <c:pt idx="922">
                  <c:v>42683.898495370369</c:v>
                </c:pt>
                <c:pt idx="923">
                  <c:v>42683.898611111108</c:v>
                </c:pt>
                <c:pt idx="924">
                  <c:v>42683.898726851854</c:v>
                </c:pt>
                <c:pt idx="925">
                  <c:v>42683.898842592593</c:v>
                </c:pt>
                <c:pt idx="926">
                  <c:v>42683.898958333331</c:v>
                </c:pt>
                <c:pt idx="927">
                  <c:v>42683.899074074077</c:v>
                </c:pt>
                <c:pt idx="928">
                  <c:v>42683.899189814816</c:v>
                </c:pt>
                <c:pt idx="929">
                  <c:v>42683.899305555555</c:v>
                </c:pt>
                <c:pt idx="930">
                  <c:v>42683.899421296293</c:v>
                </c:pt>
                <c:pt idx="931">
                  <c:v>42683.899537037039</c:v>
                </c:pt>
                <c:pt idx="932">
                  <c:v>42683.899652777778</c:v>
                </c:pt>
                <c:pt idx="933">
                  <c:v>42683.899768518517</c:v>
                </c:pt>
                <c:pt idx="934">
                  <c:v>42683.899884259263</c:v>
                </c:pt>
                <c:pt idx="935">
                  <c:v>42683.9</c:v>
                </c:pt>
                <c:pt idx="936">
                  <c:v>42683.90011574074</c:v>
                </c:pt>
                <c:pt idx="937">
                  <c:v>42683.900231481479</c:v>
                </c:pt>
                <c:pt idx="938">
                  <c:v>42683.900347222225</c:v>
                </c:pt>
                <c:pt idx="939">
                  <c:v>42683.900462962964</c:v>
                </c:pt>
                <c:pt idx="940">
                  <c:v>42683.900578703702</c:v>
                </c:pt>
                <c:pt idx="941">
                  <c:v>42683.900694444441</c:v>
                </c:pt>
                <c:pt idx="942">
                  <c:v>42683.900810185187</c:v>
                </c:pt>
                <c:pt idx="943">
                  <c:v>42683.900925925926</c:v>
                </c:pt>
                <c:pt idx="944">
                  <c:v>42683.901041666664</c:v>
                </c:pt>
                <c:pt idx="945">
                  <c:v>42683.90115740741</c:v>
                </c:pt>
                <c:pt idx="946">
                  <c:v>42683.901273148149</c:v>
                </c:pt>
                <c:pt idx="947">
                  <c:v>42683.901388888888</c:v>
                </c:pt>
                <c:pt idx="948">
                  <c:v>42683.901504629626</c:v>
                </c:pt>
                <c:pt idx="949">
                  <c:v>42683.901620370372</c:v>
                </c:pt>
                <c:pt idx="950">
                  <c:v>42683.901736111111</c:v>
                </c:pt>
                <c:pt idx="951">
                  <c:v>42683.90185185185</c:v>
                </c:pt>
                <c:pt idx="952">
                  <c:v>42683.901967592596</c:v>
                </c:pt>
                <c:pt idx="953">
                  <c:v>42683.902083333334</c:v>
                </c:pt>
                <c:pt idx="954">
                  <c:v>42683.902199074073</c:v>
                </c:pt>
                <c:pt idx="955">
                  <c:v>42683.902314814812</c:v>
                </c:pt>
                <c:pt idx="956">
                  <c:v>42683.902430555558</c:v>
                </c:pt>
                <c:pt idx="957">
                  <c:v>42683.902546296296</c:v>
                </c:pt>
                <c:pt idx="958">
                  <c:v>42683.902662037035</c:v>
                </c:pt>
                <c:pt idx="959">
                  <c:v>42683.902777777781</c:v>
                </c:pt>
                <c:pt idx="960">
                  <c:v>42683.90289351852</c:v>
                </c:pt>
                <c:pt idx="961">
                  <c:v>42683.903009259258</c:v>
                </c:pt>
                <c:pt idx="962">
                  <c:v>42683.903124999997</c:v>
                </c:pt>
                <c:pt idx="963">
                  <c:v>42683.903240740743</c:v>
                </c:pt>
                <c:pt idx="964">
                  <c:v>42683.903356481482</c:v>
                </c:pt>
                <c:pt idx="965">
                  <c:v>42683.90347222222</c:v>
                </c:pt>
                <c:pt idx="966">
                  <c:v>42683.903587962966</c:v>
                </c:pt>
                <c:pt idx="967">
                  <c:v>42683.903703703705</c:v>
                </c:pt>
                <c:pt idx="968">
                  <c:v>42683.903819444444</c:v>
                </c:pt>
                <c:pt idx="969">
                  <c:v>42683.903935185182</c:v>
                </c:pt>
                <c:pt idx="970">
                  <c:v>42683.904050925928</c:v>
                </c:pt>
                <c:pt idx="971">
                  <c:v>42683.904166666667</c:v>
                </c:pt>
                <c:pt idx="972">
                  <c:v>42683.904282407406</c:v>
                </c:pt>
                <c:pt idx="973">
                  <c:v>42683.904398148145</c:v>
                </c:pt>
                <c:pt idx="974">
                  <c:v>42683.904513888891</c:v>
                </c:pt>
                <c:pt idx="975">
                  <c:v>42683.904629629629</c:v>
                </c:pt>
                <c:pt idx="976">
                  <c:v>42683.904745370368</c:v>
                </c:pt>
                <c:pt idx="977">
                  <c:v>42683.904861111114</c:v>
                </c:pt>
                <c:pt idx="978">
                  <c:v>42683.904976851853</c:v>
                </c:pt>
                <c:pt idx="979">
                  <c:v>42683.905092592591</c:v>
                </c:pt>
                <c:pt idx="980">
                  <c:v>42683.90520833333</c:v>
                </c:pt>
                <c:pt idx="981">
                  <c:v>42683.905324074076</c:v>
                </c:pt>
                <c:pt idx="982">
                  <c:v>42683.905439814815</c:v>
                </c:pt>
                <c:pt idx="983">
                  <c:v>42683.905555555553</c:v>
                </c:pt>
                <c:pt idx="984">
                  <c:v>42683.905671296299</c:v>
                </c:pt>
                <c:pt idx="985">
                  <c:v>42683.905787037038</c:v>
                </c:pt>
                <c:pt idx="986">
                  <c:v>42683.905902777777</c:v>
                </c:pt>
                <c:pt idx="987">
                  <c:v>42683.906018518515</c:v>
                </c:pt>
                <c:pt idx="988">
                  <c:v>42683.906134259261</c:v>
                </c:pt>
                <c:pt idx="989">
                  <c:v>42683.90625</c:v>
                </c:pt>
                <c:pt idx="990">
                  <c:v>42683.906365740739</c:v>
                </c:pt>
                <c:pt idx="991">
                  <c:v>42683.906481481485</c:v>
                </c:pt>
                <c:pt idx="992">
                  <c:v>42683.906597222223</c:v>
                </c:pt>
                <c:pt idx="993">
                  <c:v>42683.906712962962</c:v>
                </c:pt>
                <c:pt idx="994">
                  <c:v>42683.906828703701</c:v>
                </c:pt>
                <c:pt idx="995">
                  <c:v>42683.906944444447</c:v>
                </c:pt>
                <c:pt idx="996">
                  <c:v>42683.907060185185</c:v>
                </c:pt>
                <c:pt idx="997">
                  <c:v>42683.907175925924</c:v>
                </c:pt>
                <c:pt idx="998">
                  <c:v>42683.90729166667</c:v>
                </c:pt>
                <c:pt idx="999">
                  <c:v>42683.907407407409</c:v>
                </c:pt>
                <c:pt idx="1000">
                  <c:v>42683.907523148147</c:v>
                </c:pt>
                <c:pt idx="1001">
                  <c:v>42683.907638888886</c:v>
                </c:pt>
                <c:pt idx="1002">
                  <c:v>42683.907754629632</c:v>
                </c:pt>
                <c:pt idx="1003">
                  <c:v>42683.907870370371</c:v>
                </c:pt>
                <c:pt idx="1004">
                  <c:v>42683.907986111109</c:v>
                </c:pt>
                <c:pt idx="1005">
                  <c:v>42683.908101851855</c:v>
                </c:pt>
                <c:pt idx="1006">
                  <c:v>42683.908217592594</c:v>
                </c:pt>
                <c:pt idx="1007">
                  <c:v>42683.908333333333</c:v>
                </c:pt>
                <c:pt idx="1008">
                  <c:v>42683.908449074072</c:v>
                </c:pt>
                <c:pt idx="1009">
                  <c:v>42683.908564814818</c:v>
                </c:pt>
                <c:pt idx="1010">
                  <c:v>42683.908680555556</c:v>
                </c:pt>
                <c:pt idx="1011">
                  <c:v>42683.908796296295</c:v>
                </c:pt>
                <c:pt idx="1012">
                  <c:v>42683.908912037034</c:v>
                </c:pt>
                <c:pt idx="1013">
                  <c:v>42683.90902777778</c:v>
                </c:pt>
                <c:pt idx="1014">
                  <c:v>42683.909143518518</c:v>
                </c:pt>
                <c:pt idx="1015">
                  <c:v>42683.909259259257</c:v>
                </c:pt>
                <c:pt idx="1016">
                  <c:v>42683.909375000003</c:v>
                </c:pt>
                <c:pt idx="1017">
                  <c:v>42683.909490740742</c:v>
                </c:pt>
                <c:pt idx="1018">
                  <c:v>42683.90960648148</c:v>
                </c:pt>
                <c:pt idx="1019">
                  <c:v>42683.909722222219</c:v>
                </c:pt>
                <c:pt idx="1020">
                  <c:v>42683.909837962965</c:v>
                </c:pt>
                <c:pt idx="1021">
                  <c:v>42683.909953703704</c:v>
                </c:pt>
                <c:pt idx="1022">
                  <c:v>42683.910069444442</c:v>
                </c:pt>
                <c:pt idx="1023">
                  <c:v>42683.910185185188</c:v>
                </c:pt>
                <c:pt idx="1024">
                  <c:v>42683.910300925927</c:v>
                </c:pt>
                <c:pt idx="1025">
                  <c:v>42683.910416666666</c:v>
                </c:pt>
                <c:pt idx="1026">
                  <c:v>42683.910532407404</c:v>
                </c:pt>
                <c:pt idx="1027">
                  <c:v>42683.91064814815</c:v>
                </c:pt>
                <c:pt idx="1028">
                  <c:v>42683.910763888889</c:v>
                </c:pt>
                <c:pt idx="1029">
                  <c:v>42683.910879629628</c:v>
                </c:pt>
                <c:pt idx="1030">
                  <c:v>42683.910995370374</c:v>
                </c:pt>
                <c:pt idx="1031">
                  <c:v>42683.911111111112</c:v>
                </c:pt>
                <c:pt idx="1032">
                  <c:v>42683.911226851851</c:v>
                </c:pt>
                <c:pt idx="1033">
                  <c:v>42683.91134259259</c:v>
                </c:pt>
                <c:pt idx="1034">
                  <c:v>42683.911458333336</c:v>
                </c:pt>
                <c:pt idx="1035">
                  <c:v>42683.911574074074</c:v>
                </c:pt>
                <c:pt idx="1036">
                  <c:v>42683.911689814813</c:v>
                </c:pt>
                <c:pt idx="1037">
                  <c:v>42683.911805555559</c:v>
                </c:pt>
                <c:pt idx="1038">
                  <c:v>42683.911921296298</c:v>
                </c:pt>
                <c:pt idx="1039">
                  <c:v>42683.912037037036</c:v>
                </c:pt>
                <c:pt idx="1040">
                  <c:v>42683.912152777775</c:v>
                </c:pt>
                <c:pt idx="1041">
                  <c:v>42683.912268518521</c:v>
                </c:pt>
                <c:pt idx="1042">
                  <c:v>42683.91238425926</c:v>
                </c:pt>
                <c:pt idx="1043">
                  <c:v>42683.912499999999</c:v>
                </c:pt>
                <c:pt idx="1044">
                  <c:v>42683.912615740737</c:v>
                </c:pt>
                <c:pt idx="1045">
                  <c:v>42683.912731481483</c:v>
                </c:pt>
                <c:pt idx="1046">
                  <c:v>42683.912847222222</c:v>
                </c:pt>
                <c:pt idx="1047">
                  <c:v>42683.912962962961</c:v>
                </c:pt>
                <c:pt idx="1048">
                  <c:v>42683.913078703707</c:v>
                </c:pt>
                <c:pt idx="1049">
                  <c:v>42683.913194444445</c:v>
                </c:pt>
                <c:pt idx="1050">
                  <c:v>42683.913310185184</c:v>
                </c:pt>
                <c:pt idx="1051">
                  <c:v>42683.913425925923</c:v>
                </c:pt>
                <c:pt idx="1052">
                  <c:v>42683.913541666669</c:v>
                </c:pt>
                <c:pt idx="1053">
                  <c:v>42683.913657407407</c:v>
                </c:pt>
                <c:pt idx="1054">
                  <c:v>42683.913773148146</c:v>
                </c:pt>
                <c:pt idx="1055">
                  <c:v>42683.913888888892</c:v>
                </c:pt>
                <c:pt idx="1056">
                  <c:v>42683.914004629631</c:v>
                </c:pt>
                <c:pt idx="1057">
                  <c:v>42683.914120370369</c:v>
                </c:pt>
                <c:pt idx="1058">
                  <c:v>42683.914236111108</c:v>
                </c:pt>
                <c:pt idx="1059">
                  <c:v>42683.914351851854</c:v>
                </c:pt>
                <c:pt idx="1060">
                  <c:v>42683.914467592593</c:v>
                </c:pt>
                <c:pt idx="1061">
                  <c:v>42683.914583333331</c:v>
                </c:pt>
                <c:pt idx="1062">
                  <c:v>42683.914699074077</c:v>
                </c:pt>
                <c:pt idx="1063">
                  <c:v>42683.914814814816</c:v>
                </c:pt>
                <c:pt idx="1064">
                  <c:v>42683.914930555555</c:v>
                </c:pt>
                <c:pt idx="1065">
                  <c:v>42683.915046296293</c:v>
                </c:pt>
                <c:pt idx="1066">
                  <c:v>42683.915162037039</c:v>
                </c:pt>
                <c:pt idx="1067">
                  <c:v>42683.915277777778</c:v>
                </c:pt>
                <c:pt idx="1068">
                  <c:v>42683.915393518517</c:v>
                </c:pt>
                <c:pt idx="1069">
                  <c:v>42683.915509259263</c:v>
                </c:pt>
                <c:pt idx="1070">
                  <c:v>42683.915625000001</c:v>
                </c:pt>
                <c:pt idx="1071">
                  <c:v>42683.91574074074</c:v>
                </c:pt>
                <c:pt idx="1072">
                  <c:v>42683.915856481479</c:v>
                </c:pt>
                <c:pt idx="1073">
                  <c:v>42683.915972222225</c:v>
                </c:pt>
                <c:pt idx="1074">
                  <c:v>42683.916087962964</c:v>
                </c:pt>
                <c:pt idx="1075">
                  <c:v>42683.916203703702</c:v>
                </c:pt>
                <c:pt idx="1076">
                  <c:v>42683.916319444441</c:v>
                </c:pt>
                <c:pt idx="1077">
                  <c:v>42683.916435185187</c:v>
                </c:pt>
                <c:pt idx="1078">
                  <c:v>42683.916550925926</c:v>
                </c:pt>
                <c:pt idx="1079">
                  <c:v>42683.916666666664</c:v>
                </c:pt>
                <c:pt idx="1080">
                  <c:v>42683.91678240741</c:v>
                </c:pt>
                <c:pt idx="1081">
                  <c:v>42683.916898148149</c:v>
                </c:pt>
                <c:pt idx="1082">
                  <c:v>42683.917013888888</c:v>
                </c:pt>
                <c:pt idx="1083">
                  <c:v>42683.917129629626</c:v>
                </c:pt>
                <c:pt idx="1084">
                  <c:v>42683.917245370372</c:v>
                </c:pt>
                <c:pt idx="1085">
                  <c:v>42683.917361111111</c:v>
                </c:pt>
                <c:pt idx="1086">
                  <c:v>42683.91747685185</c:v>
                </c:pt>
                <c:pt idx="1087">
                  <c:v>42683.917592592596</c:v>
                </c:pt>
                <c:pt idx="1088">
                  <c:v>42683.917708333334</c:v>
                </c:pt>
                <c:pt idx="1089">
                  <c:v>42683.917824074073</c:v>
                </c:pt>
                <c:pt idx="1090">
                  <c:v>42683.917939814812</c:v>
                </c:pt>
                <c:pt idx="1091">
                  <c:v>42683.918055555558</c:v>
                </c:pt>
                <c:pt idx="1092">
                  <c:v>42683.918171296296</c:v>
                </c:pt>
                <c:pt idx="1093">
                  <c:v>42683.918287037035</c:v>
                </c:pt>
                <c:pt idx="1094">
                  <c:v>42683.918402777781</c:v>
                </c:pt>
                <c:pt idx="1095">
                  <c:v>42683.91851851852</c:v>
                </c:pt>
                <c:pt idx="1096">
                  <c:v>42683.918634259258</c:v>
                </c:pt>
                <c:pt idx="1097">
                  <c:v>42683.918749999997</c:v>
                </c:pt>
                <c:pt idx="1098">
                  <c:v>42683.918865740743</c:v>
                </c:pt>
                <c:pt idx="1099">
                  <c:v>42683.918981481482</c:v>
                </c:pt>
                <c:pt idx="1100">
                  <c:v>42683.91909722222</c:v>
                </c:pt>
                <c:pt idx="1101">
                  <c:v>42683.919212962966</c:v>
                </c:pt>
                <c:pt idx="1102">
                  <c:v>42683.919328703705</c:v>
                </c:pt>
                <c:pt idx="1103">
                  <c:v>42683.919444444444</c:v>
                </c:pt>
                <c:pt idx="1104">
                  <c:v>42683.919560185182</c:v>
                </c:pt>
                <c:pt idx="1105">
                  <c:v>42683.919675925928</c:v>
                </c:pt>
                <c:pt idx="1106">
                  <c:v>42683.919791666667</c:v>
                </c:pt>
                <c:pt idx="1107">
                  <c:v>42683.919907407406</c:v>
                </c:pt>
                <c:pt idx="1108">
                  <c:v>42683.920023148145</c:v>
                </c:pt>
                <c:pt idx="1109">
                  <c:v>42683.920138888891</c:v>
                </c:pt>
                <c:pt idx="1110">
                  <c:v>42683.920254629629</c:v>
                </c:pt>
                <c:pt idx="1111">
                  <c:v>42683.920370370368</c:v>
                </c:pt>
                <c:pt idx="1112">
                  <c:v>42683.920486111114</c:v>
                </c:pt>
                <c:pt idx="1113">
                  <c:v>42683.920601851853</c:v>
                </c:pt>
                <c:pt idx="1114">
                  <c:v>42683.920717592591</c:v>
                </c:pt>
                <c:pt idx="1115">
                  <c:v>42683.92083333333</c:v>
                </c:pt>
                <c:pt idx="1116">
                  <c:v>42683.920949074076</c:v>
                </c:pt>
                <c:pt idx="1117">
                  <c:v>42683.921064814815</c:v>
                </c:pt>
                <c:pt idx="1118">
                  <c:v>42683.921180555553</c:v>
                </c:pt>
                <c:pt idx="1119">
                  <c:v>42683.921296296299</c:v>
                </c:pt>
                <c:pt idx="1120">
                  <c:v>42683.921412037038</c:v>
                </c:pt>
                <c:pt idx="1121">
                  <c:v>42683.921527777777</c:v>
                </c:pt>
                <c:pt idx="1122">
                  <c:v>42683.921643518515</c:v>
                </c:pt>
                <c:pt idx="1123">
                  <c:v>42683.921759259261</c:v>
                </c:pt>
                <c:pt idx="1124">
                  <c:v>42683.921875</c:v>
                </c:pt>
                <c:pt idx="1125">
                  <c:v>42683.921990740739</c:v>
                </c:pt>
                <c:pt idx="1126">
                  <c:v>42683.922106481485</c:v>
                </c:pt>
                <c:pt idx="1127">
                  <c:v>42683.922222222223</c:v>
                </c:pt>
                <c:pt idx="1128">
                  <c:v>42683.922337962962</c:v>
                </c:pt>
                <c:pt idx="1129">
                  <c:v>42683.922453703701</c:v>
                </c:pt>
                <c:pt idx="1130">
                  <c:v>42683.922569444447</c:v>
                </c:pt>
                <c:pt idx="1131">
                  <c:v>42683.922685185185</c:v>
                </c:pt>
                <c:pt idx="1132">
                  <c:v>42683.922800925924</c:v>
                </c:pt>
                <c:pt idx="1133">
                  <c:v>42683.92291666667</c:v>
                </c:pt>
                <c:pt idx="1134">
                  <c:v>42683.923032407409</c:v>
                </c:pt>
                <c:pt idx="1135">
                  <c:v>42683.923148148147</c:v>
                </c:pt>
                <c:pt idx="1136">
                  <c:v>42683.923263888886</c:v>
                </c:pt>
                <c:pt idx="1137">
                  <c:v>42683.923379629632</c:v>
                </c:pt>
                <c:pt idx="1138">
                  <c:v>42683.923495370371</c:v>
                </c:pt>
                <c:pt idx="1139">
                  <c:v>42683.923611111109</c:v>
                </c:pt>
                <c:pt idx="1140">
                  <c:v>42683.923726851855</c:v>
                </c:pt>
                <c:pt idx="1141">
                  <c:v>42683.923842592594</c:v>
                </c:pt>
                <c:pt idx="1142">
                  <c:v>42683.923958333333</c:v>
                </c:pt>
                <c:pt idx="1143">
                  <c:v>42683.924074074072</c:v>
                </c:pt>
                <c:pt idx="1144">
                  <c:v>42683.924189814818</c:v>
                </c:pt>
                <c:pt idx="1145">
                  <c:v>42683.924305555556</c:v>
                </c:pt>
                <c:pt idx="1146">
                  <c:v>42683.924421296295</c:v>
                </c:pt>
                <c:pt idx="1147">
                  <c:v>42683.924537037034</c:v>
                </c:pt>
                <c:pt idx="1148">
                  <c:v>42683.92465277778</c:v>
                </c:pt>
                <c:pt idx="1149">
                  <c:v>42683.924768518518</c:v>
                </c:pt>
                <c:pt idx="1150">
                  <c:v>42683.924884259257</c:v>
                </c:pt>
                <c:pt idx="1151">
                  <c:v>42683.925000000003</c:v>
                </c:pt>
                <c:pt idx="1152">
                  <c:v>42683.925115740742</c:v>
                </c:pt>
                <c:pt idx="1153">
                  <c:v>42683.92523148148</c:v>
                </c:pt>
                <c:pt idx="1154">
                  <c:v>42683.925347222219</c:v>
                </c:pt>
                <c:pt idx="1155">
                  <c:v>42683.925462962965</c:v>
                </c:pt>
                <c:pt idx="1156">
                  <c:v>42683.925578703704</c:v>
                </c:pt>
                <c:pt idx="1157">
                  <c:v>42683.925694444442</c:v>
                </c:pt>
                <c:pt idx="1158">
                  <c:v>42683.925810185188</c:v>
                </c:pt>
                <c:pt idx="1159">
                  <c:v>42683.925925925927</c:v>
                </c:pt>
                <c:pt idx="1160">
                  <c:v>42683.926041666666</c:v>
                </c:pt>
                <c:pt idx="1161">
                  <c:v>42683.926157407404</c:v>
                </c:pt>
                <c:pt idx="1162">
                  <c:v>42683.92627314815</c:v>
                </c:pt>
                <c:pt idx="1163">
                  <c:v>42683.926388888889</c:v>
                </c:pt>
                <c:pt idx="1164">
                  <c:v>42683.926504629628</c:v>
                </c:pt>
                <c:pt idx="1165">
                  <c:v>42683.926620370374</c:v>
                </c:pt>
                <c:pt idx="1166">
                  <c:v>42683.926736111112</c:v>
                </c:pt>
                <c:pt idx="1167">
                  <c:v>42683.926851851851</c:v>
                </c:pt>
                <c:pt idx="1168">
                  <c:v>42683.92696759259</c:v>
                </c:pt>
                <c:pt idx="1169">
                  <c:v>42683.927083333336</c:v>
                </c:pt>
                <c:pt idx="1170">
                  <c:v>42683.927199074074</c:v>
                </c:pt>
                <c:pt idx="1171">
                  <c:v>42683.927314814813</c:v>
                </c:pt>
                <c:pt idx="1172">
                  <c:v>42683.927430555559</c:v>
                </c:pt>
                <c:pt idx="1173">
                  <c:v>42683.927546296298</c:v>
                </c:pt>
                <c:pt idx="1174">
                  <c:v>42683.927662037036</c:v>
                </c:pt>
                <c:pt idx="1175">
                  <c:v>42683.927777777775</c:v>
                </c:pt>
                <c:pt idx="1176">
                  <c:v>42683.927893518521</c:v>
                </c:pt>
                <c:pt idx="1177">
                  <c:v>42683.92800925926</c:v>
                </c:pt>
                <c:pt idx="1178">
                  <c:v>42683.928124999999</c:v>
                </c:pt>
                <c:pt idx="1179">
                  <c:v>42683.928240740737</c:v>
                </c:pt>
                <c:pt idx="1180">
                  <c:v>42683.928356481483</c:v>
                </c:pt>
                <c:pt idx="1181">
                  <c:v>42683.928472222222</c:v>
                </c:pt>
                <c:pt idx="1182">
                  <c:v>42683.928587962961</c:v>
                </c:pt>
                <c:pt idx="1183">
                  <c:v>42683.928703703707</c:v>
                </c:pt>
                <c:pt idx="1184">
                  <c:v>42683.928819444445</c:v>
                </c:pt>
                <c:pt idx="1185">
                  <c:v>42683.928935185184</c:v>
                </c:pt>
                <c:pt idx="1186">
                  <c:v>42683.929050925923</c:v>
                </c:pt>
                <c:pt idx="1187">
                  <c:v>42683.929166666669</c:v>
                </c:pt>
                <c:pt idx="1188">
                  <c:v>42683.929282407407</c:v>
                </c:pt>
                <c:pt idx="1189">
                  <c:v>42683.929398148146</c:v>
                </c:pt>
                <c:pt idx="1190">
                  <c:v>42683.929513888892</c:v>
                </c:pt>
                <c:pt idx="1191">
                  <c:v>42683.929629629631</c:v>
                </c:pt>
                <c:pt idx="1192">
                  <c:v>42683.929745370369</c:v>
                </c:pt>
                <c:pt idx="1193">
                  <c:v>42683.929861111108</c:v>
                </c:pt>
                <c:pt idx="1194">
                  <c:v>42683.929976851854</c:v>
                </c:pt>
                <c:pt idx="1195">
                  <c:v>42683.930092592593</c:v>
                </c:pt>
                <c:pt idx="1196">
                  <c:v>42683.930208333331</c:v>
                </c:pt>
                <c:pt idx="1197">
                  <c:v>42683.930324074077</c:v>
                </c:pt>
                <c:pt idx="1198">
                  <c:v>42683.930439814816</c:v>
                </c:pt>
                <c:pt idx="1199">
                  <c:v>42683.930555555555</c:v>
                </c:pt>
                <c:pt idx="1200">
                  <c:v>42683.930671296293</c:v>
                </c:pt>
                <c:pt idx="1201">
                  <c:v>42683.930787037039</c:v>
                </c:pt>
                <c:pt idx="1202">
                  <c:v>42683.930902777778</c:v>
                </c:pt>
                <c:pt idx="1203">
                  <c:v>42683.931018518517</c:v>
                </c:pt>
                <c:pt idx="1204">
                  <c:v>42683.931134259263</c:v>
                </c:pt>
                <c:pt idx="1205">
                  <c:v>42683.931250000001</c:v>
                </c:pt>
                <c:pt idx="1206">
                  <c:v>42683.93136574074</c:v>
                </c:pt>
                <c:pt idx="1207">
                  <c:v>42683.931481481479</c:v>
                </c:pt>
                <c:pt idx="1208">
                  <c:v>42683.931597222225</c:v>
                </c:pt>
                <c:pt idx="1209">
                  <c:v>42683.931712962964</c:v>
                </c:pt>
                <c:pt idx="1210">
                  <c:v>42683.931828703702</c:v>
                </c:pt>
                <c:pt idx="1211">
                  <c:v>42683.931944444441</c:v>
                </c:pt>
                <c:pt idx="1212">
                  <c:v>42683.932060185187</c:v>
                </c:pt>
                <c:pt idx="1213">
                  <c:v>42683.932175925926</c:v>
                </c:pt>
                <c:pt idx="1214">
                  <c:v>42683.932291666664</c:v>
                </c:pt>
                <c:pt idx="1215">
                  <c:v>42683.93240740741</c:v>
                </c:pt>
                <c:pt idx="1216">
                  <c:v>42683.932523148149</c:v>
                </c:pt>
                <c:pt idx="1217">
                  <c:v>42683.932638888888</c:v>
                </c:pt>
                <c:pt idx="1218">
                  <c:v>42683.932754629626</c:v>
                </c:pt>
                <c:pt idx="1219">
                  <c:v>42683.932870370372</c:v>
                </c:pt>
                <c:pt idx="1220">
                  <c:v>42683.932986111111</c:v>
                </c:pt>
                <c:pt idx="1221">
                  <c:v>42683.93310185185</c:v>
                </c:pt>
                <c:pt idx="1222">
                  <c:v>42683.933217592596</c:v>
                </c:pt>
                <c:pt idx="1223">
                  <c:v>42683.933333333334</c:v>
                </c:pt>
                <c:pt idx="1224">
                  <c:v>42683.933449074073</c:v>
                </c:pt>
                <c:pt idx="1225">
                  <c:v>42683.933564814812</c:v>
                </c:pt>
                <c:pt idx="1226">
                  <c:v>42683.933680555558</c:v>
                </c:pt>
                <c:pt idx="1227">
                  <c:v>42683.933796296296</c:v>
                </c:pt>
                <c:pt idx="1228">
                  <c:v>42683.933912037035</c:v>
                </c:pt>
                <c:pt idx="1229">
                  <c:v>42683.934027777781</c:v>
                </c:pt>
                <c:pt idx="1230">
                  <c:v>42683.93414351852</c:v>
                </c:pt>
                <c:pt idx="1231">
                  <c:v>42683.934259259258</c:v>
                </c:pt>
                <c:pt idx="1232">
                  <c:v>42683.934374999997</c:v>
                </c:pt>
                <c:pt idx="1233">
                  <c:v>42683.934490740743</c:v>
                </c:pt>
                <c:pt idx="1234">
                  <c:v>42683.934606481482</c:v>
                </c:pt>
                <c:pt idx="1235">
                  <c:v>42683.93472222222</c:v>
                </c:pt>
                <c:pt idx="1236">
                  <c:v>42683.934837962966</c:v>
                </c:pt>
                <c:pt idx="1237">
                  <c:v>42683.934953703705</c:v>
                </c:pt>
                <c:pt idx="1238">
                  <c:v>42683.935069444444</c:v>
                </c:pt>
                <c:pt idx="1239">
                  <c:v>42683.935185185182</c:v>
                </c:pt>
                <c:pt idx="1240">
                  <c:v>42683.935300925928</c:v>
                </c:pt>
                <c:pt idx="1241">
                  <c:v>42683.935416666667</c:v>
                </c:pt>
                <c:pt idx="1242">
                  <c:v>42683.935532407406</c:v>
                </c:pt>
                <c:pt idx="1243">
                  <c:v>42683.935648148145</c:v>
                </c:pt>
                <c:pt idx="1244">
                  <c:v>42683.935763888891</c:v>
                </c:pt>
                <c:pt idx="1245">
                  <c:v>42683.935879629629</c:v>
                </c:pt>
                <c:pt idx="1246">
                  <c:v>42683.935995370368</c:v>
                </c:pt>
                <c:pt idx="1247">
                  <c:v>42683.936111111114</c:v>
                </c:pt>
                <c:pt idx="1248">
                  <c:v>42683.936226851853</c:v>
                </c:pt>
                <c:pt idx="1249">
                  <c:v>42683.936342592591</c:v>
                </c:pt>
                <c:pt idx="1250">
                  <c:v>42683.93645833333</c:v>
                </c:pt>
                <c:pt idx="1251">
                  <c:v>42683.936574074076</c:v>
                </c:pt>
                <c:pt idx="1252">
                  <c:v>42683.936689814815</c:v>
                </c:pt>
                <c:pt idx="1253">
                  <c:v>42683.936805555553</c:v>
                </c:pt>
                <c:pt idx="1254">
                  <c:v>42683.936921296299</c:v>
                </c:pt>
                <c:pt idx="1255">
                  <c:v>42683.937037037038</c:v>
                </c:pt>
                <c:pt idx="1256">
                  <c:v>42683.937152777777</c:v>
                </c:pt>
                <c:pt idx="1257">
                  <c:v>42683.937268518515</c:v>
                </c:pt>
                <c:pt idx="1258">
                  <c:v>42683.937384259261</c:v>
                </c:pt>
                <c:pt idx="1259">
                  <c:v>42683.9375</c:v>
                </c:pt>
                <c:pt idx="1260">
                  <c:v>42683.937615740739</c:v>
                </c:pt>
                <c:pt idx="1261">
                  <c:v>42683.937731481485</c:v>
                </c:pt>
                <c:pt idx="1262">
                  <c:v>42683.937847222223</c:v>
                </c:pt>
                <c:pt idx="1263">
                  <c:v>42683.937962962962</c:v>
                </c:pt>
                <c:pt idx="1264">
                  <c:v>42683.938078703701</c:v>
                </c:pt>
                <c:pt idx="1265">
                  <c:v>42683.938194444447</c:v>
                </c:pt>
                <c:pt idx="1266">
                  <c:v>42683.938310185185</c:v>
                </c:pt>
                <c:pt idx="1267">
                  <c:v>42683.938425925924</c:v>
                </c:pt>
                <c:pt idx="1268">
                  <c:v>42683.93854166667</c:v>
                </c:pt>
                <c:pt idx="1269">
                  <c:v>42683.938657407409</c:v>
                </c:pt>
                <c:pt idx="1270">
                  <c:v>42683.938773148147</c:v>
                </c:pt>
                <c:pt idx="1271">
                  <c:v>42683.938888888886</c:v>
                </c:pt>
                <c:pt idx="1272">
                  <c:v>42683.939004629632</c:v>
                </c:pt>
                <c:pt idx="1273">
                  <c:v>42683.939120370371</c:v>
                </c:pt>
                <c:pt idx="1274">
                  <c:v>42683.939236111109</c:v>
                </c:pt>
                <c:pt idx="1275">
                  <c:v>42683.939351851855</c:v>
                </c:pt>
                <c:pt idx="1276">
                  <c:v>42683.939467592594</c:v>
                </c:pt>
                <c:pt idx="1277">
                  <c:v>42683.939583333333</c:v>
                </c:pt>
                <c:pt idx="1278">
                  <c:v>42683.939699074072</c:v>
                </c:pt>
                <c:pt idx="1279">
                  <c:v>42683.939814814818</c:v>
                </c:pt>
                <c:pt idx="1280">
                  <c:v>42683.939930555556</c:v>
                </c:pt>
                <c:pt idx="1281">
                  <c:v>42683.940046296295</c:v>
                </c:pt>
                <c:pt idx="1282">
                  <c:v>42683.940162037034</c:v>
                </c:pt>
                <c:pt idx="1283">
                  <c:v>42683.94027777778</c:v>
                </c:pt>
                <c:pt idx="1284">
                  <c:v>42683.940393518518</c:v>
                </c:pt>
                <c:pt idx="1285">
                  <c:v>42683.940509259257</c:v>
                </c:pt>
                <c:pt idx="1286">
                  <c:v>42683.940625000003</c:v>
                </c:pt>
                <c:pt idx="1287">
                  <c:v>42683.940740740742</c:v>
                </c:pt>
                <c:pt idx="1288">
                  <c:v>42683.94085648148</c:v>
                </c:pt>
                <c:pt idx="1289">
                  <c:v>42683.940972222219</c:v>
                </c:pt>
                <c:pt idx="1290">
                  <c:v>42683.941087962965</c:v>
                </c:pt>
                <c:pt idx="1291">
                  <c:v>42683.941203703704</c:v>
                </c:pt>
                <c:pt idx="1292">
                  <c:v>42683.941319444442</c:v>
                </c:pt>
                <c:pt idx="1293">
                  <c:v>42683.941435185188</c:v>
                </c:pt>
                <c:pt idx="1294">
                  <c:v>42683.941550925927</c:v>
                </c:pt>
                <c:pt idx="1295">
                  <c:v>42683.941666666666</c:v>
                </c:pt>
                <c:pt idx="1296">
                  <c:v>42683.941782407404</c:v>
                </c:pt>
                <c:pt idx="1297">
                  <c:v>42683.94189814815</c:v>
                </c:pt>
                <c:pt idx="1298">
                  <c:v>42683.942013888889</c:v>
                </c:pt>
                <c:pt idx="1299">
                  <c:v>42683.942129629628</c:v>
                </c:pt>
                <c:pt idx="1300">
                  <c:v>42683.942245370374</c:v>
                </c:pt>
                <c:pt idx="1301">
                  <c:v>42683.942361111112</c:v>
                </c:pt>
                <c:pt idx="1302">
                  <c:v>42683.942476851851</c:v>
                </c:pt>
                <c:pt idx="1303">
                  <c:v>42683.94259259259</c:v>
                </c:pt>
                <c:pt idx="1304">
                  <c:v>42683.942708333336</c:v>
                </c:pt>
                <c:pt idx="1305">
                  <c:v>42683.942824074074</c:v>
                </c:pt>
                <c:pt idx="1306">
                  <c:v>42683.942939814813</c:v>
                </c:pt>
                <c:pt idx="1307">
                  <c:v>42683.943055555559</c:v>
                </c:pt>
                <c:pt idx="1308">
                  <c:v>42683.943171296298</c:v>
                </c:pt>
                <c:pt idx="1309">
                  <c:v>42683.943287037036</c:v>
                </c:pt>
                <c:pt idx="1310">
                  <c:v>42683.943402777775</c:v>
                </c:pt>
                <c:pt idx="1311">
                  <c:v>42683.943518518521</c:v>
                </c:pt>
                <c:pt idx="1312">
                  <c:v>42683.94363425926</c:v>
                </c:pt>
                <c:pt idx="1313">
                  <c:v>42683.943749999999</c:v>
                </c:pt>
                <c:pt idx="1314">
                  <c:v>42683.943865740737</c:v>
                </c:pt>
                <c:pt idx="1315">
                  <c:v>42683.943981481483</c:v>
                </c:pt>
                <c:pt idx="1316">
                  <c:v>42683.944097222222</c:v>
                </c:pt>
                <c:pt idx="1317">
                  <c:v>42683.944212962961</c:v>
                </c:pt>
                <c:pt idx="1318">
                  <c:v>42683.944328703707</c:v>
                </c:pt>
                <c:pt idx="1319">
                  <c:v>42683.944444444445</c:v>
                </c:pt>
                <c:pt idx="1320">
                  <c:v>42683.944560185184</c:v>
                </c:pt>
                <c:pt idx="1321">
                  <c:v>42683.944675925923</c:v>
                </c:pt>
                <c:pt idx="1322">
                  <c:v>42683.944791666669</c:v>
                </c:pt>
                <c:pt idx="1323">
                  <c:v>42683.944907407407</c:v>
                </c:pt>
                <c:pt idx="1324">
                  <c:v>42683.945023148146</c:v>
                </c:pt>
                <c:pt idx="1325">
                  <c:v>42683.945138888892</c:v>
                </c:pt>
                <c:pt idx="1326">
                  <c:v>42683.945254629631</c:v>
                </c:pt>
                <c:pt idx="1327">
                  <c:v>42683.945370370369</c:v>
                </c:pt>
                <c:pt idx="1328">
                  <c:v>42683.945486111108</c:v>
                </c:pt>
                <c:pt idx="1329">
                  <c:v>42683.945601851854</c:v>
                </c:pt>
                <c:pt idx="1330">
                  <c:v>42683.945717592593</c:v>
                </c:pt>
                <c:pt idx="1331">
                  <c:v>42683.945833333331</c:v>
                </c:pt>
                <c:pt idx="1332">
                  <c:v>42683.945949074077</c:v>
                </c:pt>
                <c:pt idx="1333">
                  <c:v>42683.946064814816</c:v>
                </c:pt>
                <c:pt idx="1334">
                  <c:v>42683.946180555555</c:v>
                </c:pt>
                <c:pt idx="1335">
                  <c:v>42683.946296296293</c:v>
                </c:pt>
                <c:pt idx="1336">
                  <c:v>42683.946412037039</c:v>
                </c:pt>
                <c:pt idx="1337">
                  <c:v>42683.946527777778</c:v>
                </c:pt>
                <c:pt idx="1338">
                  <c:v>42683.946643518517</c:v>
                </c:pt>
                <c:pt idx="1339">
                  <c:v>42683.946759259263</c:v>
                </c:pt>
                <c:pt idx="1340">
                  <c:v>42683.946875000001</c:v>
                </c:pt>
                <c:pt idx="1341">
                  <c:v>42683.94699074074</c:v>
                </c:pt>
                <c:pt idx="1342">
                  <c:v>42683.947106481479</c:v>
                </c:pt>
                <c:pt idx="1343">
                  <c:v>42683.947222222225</c:v>
                </c:pt>
                <c:pt idx="1344">
                  <c:v>42683.947337962964</c:v>
                </c:pt>
                <c:pt idx="1345">
                  <c:v>42683.947453703702</c:v>
                </c:pt>
                <c:pt idx="1346">
                  <c:v>42683.947569444441</c:v>
                </c:pt>
                <c:pt idx="1347">
                  <c:v>42683.947685185187</c:v>
                </c:pt>
                <c:pt idx="1348">
                  <c:v>42683.947800925926</c:v>
                </c:pt>
                <c:pt idx="1349">
                  <c:v>42683.947916666664</c:v>
                </c:pt>
                <c:pt idx="1350">
                  <c:v>42683.94803240741</c:v>
                </c:pt>
                <c:pt idx="1351">
                  <c:v>42683.948148148149</c:v>
                </c:pt>
                <c:pt idx="1352">
                  <c:v>42683.948263888888</c:v>
                </c:pt>
                <c:pt idx="1353">
                  <c:v>42683.948379629626</c:v>
                </c:pt>
                <c:pt idx="1354">
                  <c:v>42683.948495370372</c:v>
                </c:pt>
                <c:pt idx="1355">
                  <c:v>42683.948611111111</c:v>
                </c:pt>
                <c:pt idx="1356">
                  <c:v>42683.94872685185</c:v>
                </c:pt>
                <c:pt idx="1357">
                  <c:v>42683.948842592596</c:v>
                </c:pt>
                <c:pt idx="1358">
                  <c:v>42683.948958333334</c:v>
                </c:pt>
                <c:pt idx="1359">
                  <c:v>42683.949074074073</c:v>
                </c:pt>
                <c:pt idx="1360">
                  <c:v>42683.949189814812</c:v>
                </c:pt>
                <c:pt idx="1361">
                  <c:v>42683.949305555558</c:v>
                </c:pt>
                <c:pt idx="1362">
                  <c:v>42683.949421296296</c:v>
                </c:pt>
                <c:pt idx="1363">
                  <c:v>42683.949537037035</c:v>
                </c:pt>
                <c:pt idx="1364">
                  <c:v>42683.949652777781</c:v>
                </c:pt>
                <c:pt idx="1365">
                  <c:v>42683.94976851852</c:v>
                </c:pt>
                <c:pt idx="1366">
                  <c:v>42683.949884259258</c:v>
                </c:pt>
                <c:pt idx="1367">
                  <c:v>42683.95</c:v>
                </c:pt>
                <c:pt idx="1368">
                  <c:v>42683.950115740743</c:v>
                </c:pt>
                <c:pt idx="1369">
                  <c:v>42683.950231481482</c:v>
                </c:pt>
                <c:pt idx="1370">
                  <c:v>42683.95034722222</c:v>
                </c:pt>
                <c:pt idx="1371">
                  <c:v>42683.950462962966</c:v>
                </c:pt>
                <c:pt idx="1372">
                  <c:v>42683.950578703705</c:v>
                </c:pt>
                <c:pt idx="1373">
                  <c:v>42683.950694444444</c:v>
                </c:pt>
                <c:pt idx="1374">
                  <c:v>42683.950810185182</c:v>
                </c:pt>
                <c:pt idx="1375">
                  <c:v>42683.950925925928</c:v>
                </c:pt>
                <c:pt idx="1376">
                  <c:v>42683.951041666667</c:v>
                </c:pt>
                <c:pt idx="1377">
                  <c:v>42683.951157407406</c:v>
                </c:pt>
                <c:pt idx="1378">
                  <c:v>42683.951273148145</c:v>
                </c:pt>
                <c:pt idx="1379">
                  <c:v>42683.951388888891</c:v>
                </c:pt>
                <c:pt idx="1380">
                  <c:v>42683.951504629629</c:v>
                </c:pt>
                <c:pt idx="1381">
                  <c:v>42683.951620370368</c:v>
                </c:pt>
                <c:pt idx="1382">
                  <c:v>42683.951736111114</c:v>
                </c:pt>
                <c:pt idx="1383">
                  <c:v>42683.951851851853</c:v>
                </c:pt>
                <c:pt idx="1384">
                  <c:v>42683.951967592591</c:v>
                </c:pt>
                <c:pt idx="1385">
                  <c:v>42683.95208333333</c:v>
                </c:pt>
                <c:pt idx="1386">
                  <c:v>42683.952199074076</c:v>
                </c:pt>
                <c:pt idx="1387">
                  <c:v>42683.952314814815</c:v>
                </c:pt>
                <c:pt idx="1388">
                  <c:v>42683.952430555553</c:v>
                </c:pt>
                <c:pt idx="1389">
                  <c:v>42683.952546296299</c:v>
                </c:pt>
                <c:pt idx="1390">
                  <c:v>42683.952662037038</c:v>
                </c:pt>
                <c:pt idx="1391">
                  <c:v>42683.952777777777</c:v>
                </c:pt>
                <c:pt idx="1392">
                  <c:v>42683.952893518515</c:v>
                </c:pt>
                <c:pt idx="1393">
                  <c:v>42683.953009259261</c:v>
                </c:pt>
                <c:pt idx="1394">
                  <c:v>42683.953125</c:v>
                </c:pt>
                <c:pt idx="1395">
                  <c:v>42683.953240740739</c:v>
                </c:pt>
                <c:pt idx="1396">
                  <c:v>42683.953356481485</c:v>
                </c:pt>
                <c:pt idx="1397">
                  <c:v>42683.953472222223</c:v>
                </c:pt>
                <c:pt idx="1398">
                  <c:v>42683.953587962962</c:v>
                </c:pt>
                <c:pt idx="1399">
                  <c:v>42683.953703703701</c:v>
                </c:pt>
                <c:pt idx="1400">
                  <c:v>42683.953819444447</c:v>
                </c:pt>
                <c:pt idx="1401">
                  <c:v>42683.953935185185</c:v>
                </c:pt>
                <c:pt idx="1402">
                  <c:v>42683.954050925924</c:v>
                </c:pt>
                <c:pt idx="1403">
                  <c:v>42683.95416666667</c:v>
                </c:pt>
                <c:pt idx="1404">
                  <c:v>42683.954282407409</c:v>
                </c:pt>
                <c:pt idx="1405">
                  <c:v>42683.954398148147</c:v>
                </c:pt>
                <c:pt idx="1406">
                  <c:v>42683.954513888886</c:v>
                </c:pt>
                <c:pt idx="1407">
                  <c:v>42683.954629629632</c:v>
                </c:pt>
                <c:pt idx="1408">
                  <c:v>42683.954745370371</c:v>
                </c:pt>
                <c:pt idx="1409">
                  <c:v>42683.954861111109</c:v>
                </c:pt>
                <c:pt idx="1410">
                  <c:v>42683.954976851855</c:v>
                </c:pt>
                <c:pt idx="1411">
                  <c:v>42683.955092592594</c:v>
                </c:pt>
                <c:pt idx="1412">
                  <c:v>42683.955208333333</c:v>
                </c:pt>
                <c:pt idx="1413">
                  <c:v>42683.955324074072</c:v>
                </c:pt>
                <c:pt idx="1414">
                  <c:v>42683.955439814818</c:v>
                </c:pt>
                <c:pt idx="1415">
                  <c:v>42683.955555555556</c:v>
                </c:pt>
                <c:pt idx="1416">
                  <c:v>42683.955671296295</c:v>
                </c:pt>
                <c:pt idx="1417">
                  <c:v>42683.955787037034</c:v>
                </c:pt>
                <c:pt idx="1418">
                  <c:v>42683.95590277778</c:v>
                </c:pt>
                <c:pt idx="1419">
                  <c:v>42683.956018518518</c:v>
                </c:pt>
                <c:pt idx="1420">
                  <c:v>42683.956134259257</c:v>
                </c:pt>
                <c:pt idx="1421">
                  <c:v>42683.956250000003</c:v>
                </c:pt>
                <c:pt idx="1422">
                  <c:v>42683.956365740742</c:v>
                </c:pt>
                <c:pt idx="1423">
                  <c:v>42683.95648148148</c:v>
                </c:pt>
                <c:pt idx="1424">
                  <c:v>42683.956597222219</c:v>
                </c:pt>
                <c:pt idx="1425">
                  <c:v>42683.956712962965</c:v>
                </c:pt>
                <c:pt idx="1426">
                  <c:v>42683.956828703704</c:v>
                </c:pt>
                <c:pt idx="1427">
                  <c:v>42683.956944444442</c:v>
                </c:pt>
                <c:pt idx="1428">
                  <c:v>42683.957060185188</c:v>
                </c:pt>
                <c:pt idx="1429">
                  <c:v>42683.957175925927</c:v>
                </c:pt>
                <c:pt idx="1430">
                  <c:v>42683.957291666666</c:v>
                </c:pt>
                <c:pt idx="1431">
                  <c:v>42683.957407407404</c:v>
                </c:pt>
                <c:pt idx="1432">
                  <c:v>42683.95752314815</c:v>
                </c:pt>
                <c:pt idx="1433">
                  <c:v>42683.957638888889</c:v>
                </c:pt>
                <c:pt idx="1434">
                  <c:v>42683.957754629628</c:v>
                </c:pt>
                <c:pt idx="1435">
                  <c:v>42683.957870370374</c:v>
                </c:pt>
                <c:pt idx="1436">
                  <c:v>42683.957986111112</c:v>
                </c:pt>
                <c:pt idx="1437">
                  <c:v>42683.958101851851</c:v>
                </c:pt>
                <c:pt idx="1438">
                  <c:v>42683.95821759259</c:v>
                </c:pt>
                <c:pt idx="1439">
                  <c:v>42683.958333333336</c:v>
                </c:pt>
                <c:pt idx="1440">
                  <c:v>42683.958449074074</c:v>
                </c:pt>
                <c:pt idx="1441">
                  <c:v>42683.958564814813</c:v>
                </c:pt>
                <c:pt idx="1442">
                  <c:v>42683.958680555559</c:v>
                </c:pt>
                <c:pt idx="1443">
                  <c:v>42683.958796296298</c:v>
                </c:pt>
                <c:pt idx="1444">
                  <c:v>42683.958912037036</c:v>
                </c:pt>
                <c:pt idx="1445">
                  <c:v>42683.959027777775</c:v>
                </c:pt>
                <c:pt idx="1446">
                  <c:v>42683.959143518521</c:v>
                </c:pt>
                <c:pt idx="1447">
                  <c:v>42683.95925925926</c:v>
                </c:pt>
                <c:pt idx="1448">
                  <c:v>42683.959374999999</c:v>
                </c:pt>
                <c:pt idx="1449">
                  <c:v>42683.959490740737</c:v>
                </c:pt>
                <c:pt idx="1450">
                  <c:v>42683.959606481483</c:v>
                </c:pt>
                <c:pt idx="1451">
                  <c:v>42683.959722222222</c:v>
                </c:pt>
                <c:pt idx="1452">
                  <c:v>42683.959837962961</c:v>
                </c:pt>
                <c:pt idx="1453">
                  <c:v>42683.959953703707</c:v>
                </c:pt>
                <c:pt idx="1454">
                  <c:v>42683.960069444445</c:v>
                </c:pt>
                <c:pt idx="1455">
                  <c:v>42683.960185185184</c:v>
                </c:pt>
                <c:pt idx="1456">
                  <c:v>42683.960300925923</c:v>
                </c:pt>
                <c:pt idx="1457">
                  <c:v>42683.960416666669</c:v>
                </c:pt>
                <c:pt idx="1458">
                  <c:v>42683.960532407407</c:v>
                </c:pt>
                <c:pt idx="1459">
                  <c:v>42683.960648148146</c:v>
                </c:pt>
                <c:pt idx="1460">
                  <c:v>42683.960763888892</c:v>
                </c:pt>
                <c:pt idx="1461">
                  <c:v>42683.960879629631</c:v>
                </c:pt>
                <c:pt idx="1462">
                  <c:v>42683.960995370369</c:v>
                </c:pt>
                <c:pt idx="1463">
                  <c:v>42683.961111111108</c:v>
                </c:pt>
                <c:pt idx="1464">
                  <c:v>42683.961226851854</c:v>
                </c:pt>
                <c:pt idx="1465">
                  <c:v>42683.961342592593</c:v>
                </c:pt>
                <c:pt idx="1466">
                  <c:v>42683.961458333331</c:v>
                </c:pt>
                <c:pt idx="1467">
                  <c:v>42683.961574074077</c:v>
                </c:pt>
                <c:pt idx="1468">
                  <c:v>42683.961689814816</c:v>
                </c:pt>
                <c:pt idx="1469">
                  <c:v>42683.961805555555</c:v>
                </c:pt>
                <c:pt idx="1470">
                  <c:v>42683.961921296293</c:v>
                </c:pt>
                <c:pt idx="1471">
                  <c:v>42683.962037037039</c:v>
                </c:pt>
                <c:pt idx="1472">
                  <c:v>42683.962152777778</c:v>
                </c:pt>
                <c:pt idx="1473">
                  <c:v>42683.962268518517</c:v>
                </c:pt>
                <c:pt idx="1474">
                  <c:v>42683.962384259263</c:v>
                </c:pt>
                <c:pt idx="1475">
                  <c:v>42683.962500000001</c:v>
                </c:pt>
                <c:pt idx="1476">
                  <c:v>42683.96261574074</c:v>
                </c:pt>
                <c:pt idx="1477">
                  <c:v>42683.962731481479</c:v>
                </c:pt>
                <c:pt idx="1478">
                  <c:v>42683.962847222225</c:v>
                </c:pt>
                <c:pt idx="1479">
                  <c:v>42683.962962962964</c:v>
                </c:pt>
                <c:pt idx="1480">
                  <c:v>42683.963078703702</c:v>
                </c:pt>
                <c:pt idx="1481">
                  <c:v>42683.963194444441</c:v>
                </c:pt>
                <c:pt idx="1482">
                  <c:v>42683.963310185187</c:v>
                </c:pt>
                <c:pt idx="1483">
                  <c:v>42683.963425925926</c:v>
                </c:pt>
                <c:pt idx="1484">
                  <c:v>42683.963541666664</c:v>
                </c:pt>
                <c:pt idx="1485">
                  <c:v>42683.96365740741</c:v>
                </c:pt>
                <c:pt idx="1486">
                  <c:v>42683.963773148149</c:v>
                </c:pt>
                <c:pt idx="1487">
                  <c:v>42683.963888888888</c:v>
                </c:pt>
                <c:pt idx="1488">
                  <c:v>42683.964004629626</c:v>
                </c:pt>
                <c:pt idx="1489">
                  <c:v>42683.964120370372</c:v>
                </c:pt>
                <c:pt idx="1490">
                  <c:v>42683.964236111111</c:v>
                </c:pt>
                <c:pt idx="1491">
                  <c:v>42683.96435185185</c:v>
                </c:pt>
                <c:pt idx="1492">
                  <c:v>42683.964467592596</c:v>
                </c:pt>
                <c:pt idx="1493">
                  <c:v>42683.964583333334</c:v>
                </c:pt>
                <c:pt idx="1494">
                  <c:v>42683.964699074073</c:v>
                </c:pt>
                <c:pt idx="1495">
                  <c:v>42683.964814814812</c:v>
                </c:pt>
                <c:pt idx="1496">
                  <c:v>42683.964930555558</c:v>
                </c:pt>
                <c:pt idx="1497">
                  <c:v>42683.965046296296</c:v>
                </c:pt>
                <c:pt idx="1498">
                  <c:v>42683.965162037035</c:v>
                </c:pt>
                <c:pt idx="1499">
                  <c:v>42683.965277777781</c:v>
                </c:pt>
                <c:pt idx="1500">
                  <c:v>42683.96539351852</c:v>
                </c:pt>
                <c:pt idx="1501">
                  <c:v>42683.965509259258</c:v>
                </c:pt>
                <c:pt idx="1502">
                  <c:v>42683.965624999997</c:v>
                </c:pt>
                <c:pt idx="1503">
                  <c:v>42683.965740740743</c:v>
                </c:pt>
                <c:pt idx="1504">
                  <c:v>42683.965856481482</c:v>
                </c:pt>
                <c:pt idx="1505">
                  <c:v>42683.96597222222</c:v>
                </c:pt>
                <c:pt idx="1506">
                  <c:v>42683.966087962966</c:v>
                </c:pt>
                <c:pt idx="1507">
                  <c:v>42683.966203703705</c:v>
                </c:pt>
                <c:pt idx="1508">
                  <c:v>42683.966319444444</c:v>
                </c:pt>
                <c:pt idx="1509">
                  <c:v>42683.966435185182</c:v>
                </c:pt>
                <c:pt idx="1510">
                  <c:v>42683.966550925928</c:v>
                </c:pt>
                <c:pt idx="1511">
                  <c:v>42683.966666666667</c:v>
                </c:pt>
                <c:pt idx="1512">
                  <c:v>42683.966782407406</c:v>
                </c:pt>
                <c:pt idx="1513">
                  <c:v>42683.966898148145</c:v>
                </c:pt>
                <c:pt idx="1514">
                  <c:v>42683.967013888891</c:v>
                </c:pt>
                <c:pt idx="1515">
                  <c:v>42683.967129629629</c:v>
                </c:pt>
                <c:pt idx="1516">
                  <c:v>42683.967245370368</c:v>
                </c:pt>
                <c:pt idx="1517">
                  <c:v>42683.967361111114</c:v>
                </c:pt>
                <c:pt idx="1518">
                  <c:v>42683.967476851853</c:v>
                </c:pt>
                <c:pt idx="1519">
                  <c:v>42683.967592592591</c:v>
                </c:pt>
                <c:pt idx="1520">
                  <c:v>42683.96770833333</c:v>
                </c:pt>
                <c:pt idx="1521">
                  <c:v>42683.967824074076</c:v>
                </c:pt>
                <c:pt idx="1522">
                  <c:v>42683.967939814815</c:v>
                </c:pt>
                <c:pt idx="1523">
                  <c:v>42683.968055555553</c:v>
                </c:pt>
                <c:pt idx="1524">
                  <c:v>42683.968171296299</c:v>
                </c:pt>
                <c:pt idx="1525">
                  <c:v>42683.968287037038</c:v>
                </c:pt>
                <c:pt idx="1526">
                  <c:v>42683.968402777777</c:v>
                </c:pt>
                <c:pt idx="1527">
                  <c:v>42683.968518518515</c:v>
                </c:pt>
                <c:pt idx="1528">
                  <c:v>42683.968634259261</c:v>
                </c:pt>
                <c:pt idx="1529">
                  <c:v>42683.96875</c:v>
                </c:pt>
                <c:pt idx="1530">
                  <c:v>42683.968865740739</c:v>
                </c:pt>
                <c:pt idx="1531">
                  <c:v>42683.968981481485</c:v>
                </c:pt>
                <c:pt idx="1532">
                  <c:v>42683.969097222223</c:v>
                </c:pt>
                <c:pt idx="1533">
                  <c:v>42683.969212962962</c:v>
                </c:pt>
                <c:pt idx="1534">
                  <c:v>42683.969328703701</c:v>
                </c:pt>
                <c:pt idx="1535">
                  <c:v>42683.969444444447</c:v>
                </c:pt>
                <c:pt idx="1536">
                  <c:v>42683.969560185185</c:v>
                </c:pt>
                <c:pt idx="1537">
                  <c:v>42683.969675925924</c:v>
                </c:pt>
                <c:pt idx="1538">
                  <c:v>42683.96979166667</c:v>
                </c:pt>
                <c:pt idx="1539">
                  <c:v>42683.969907407409</c:v>
                </c:pt>
                <c:pt idx="1540">
                  <c:v>42683.970023148147</c:v>
                </c:pt>
                <c:pt idx="1541">
                  <c:v>42683.970138888886</c:v>
                </c:pt>
                <c:pt idx="1542">
                  <c:v>42683.970254629632</c:v>
                </c:pt>
                <c:pt idx="1543">
                  <c:v>42683.970370370371</c:v>
                </c:pt>
                <c:pt idx="1544">
                  <c:v>42683.970486111109</c:v>
                </c:pt>
                <c:pt idx="1545">
                  <c:v>42683.970601851855</c:v>
                </c:pt>
                <c:pt idx="1546">
                  <c:v>42683.970717592594</c:v>
                </c:pt>
                <c:pt idx="1547">
                  <c:v>42683.970833333333</c:v>
                </c:pt>
                <c:pt idx="1548">
                  <c:v>42683.970949074072</c:v>
                </c:pt>
                <c:pt idx="1549">
                  <c:v>42683.971064814818</c:v>
                </c:pt>
                <c:pt idx="1550">
                  <c:v>42683.971180555556</c:v>
                </c:pt>
                <c:pt idx="1551">
                  <c:v>42683.971296296295</c:v>
                </c:pt>
                <c:pt idx="1552">
                  <c:v>42683.971412037034</c:v>
                </c:pt>
                <c:pt idx="1553">
                  <c:v>42683.97152777778</c:v>
                </c:pt>
                <c:pt idx="1554">
                  <c:v>42683.971643518518</c:v>
                </c:pt>
                <c:pt idx="1555">
                  <c:v>42683.971759259257</c:v>
                </c:pt>
                <c:pt idx="1556">
                  <c:v>42683.971875000003</c:v>
                </c:pt>
                <c:pt idx="1557">
                  <c:v>42683.971990740742</c:v>
                </c:pt>
                <c:pt idx="1558">
                  <c:v>42683.97210648148</c:v>
                </c:pt>
                <c:pt idx="1559">
                  <c:v>42683.972222222219</c:v>
                </c:pt>
                <c:pt idx="1560">
                  <c:v>42683.972337962965</c:v>
                </c:pt>
                <c:pt idx="1561">
                  <c:v>42683.972453703704</c:v>
                </c:pt>
                <c:pt idx="1562">
                  <c:v>42683.972569444442</c:v>
                </c:pt>
                <c:pt idx="1563">
                  <c:v>42683.972685185188</c:v>
                </c:pt>
                <c:pt idx="1564">
                  <c:v>42683.972800925927</c:v>
                </c:pt>
                <c:pt idx="1565">
                  <c:v>42683.972916666666</c:v>
                </c:pt>
                <c:pt idx="1566">
                  <c:v>42683.973032407404</c:v>
                </c:pt>
                <c:pt idx="1567">
                  <c:v>42683.97314814815</c:v>
                </c:pt>
                <c:pt idx="1568">
                  <c:v>42683.973263888889</c:v>
                </c:pt>
                <c:pt idx="1569">
                  <c:v>42683.973379629628</c:v>
                </c:pt>
                <c:pt idx="1570">
                  <c:v>42683.973495370374</c:v>
                </c:pt>
                <c:pt idx="1571">
                  <c:v>42683.973611111112</c:v>
                </c:pt>
                <c:pt idx="1572">
                  <c:v>42683.973726851851</c:v>
                </c:pt>
                <c:pt idx="1573">
                  <c:v>42683.97384259259</c:v>
                </c:pt>
                <c:pt idx="1574">
                  <c:v>42683.973958333336</c:v>
                </c:pt>
                <c:pt idx="1575">
                  <c:v>42683.974074074074</c:v>
                </c:pt>
                <c:pt idx="1576">
                  <c:v>42683.974189814813</c:v>
                </c:pt>
                <c:pt idx="1577">
                  <c:v>42683.974305555559</c:v>
                </c:pt>
                <c:pt idx="1578">
                  <c:v>42683.974421296298</c:v>
                </c:pt>
                <c:pt idx="1579">
                  <c:v>42683.974537037036</c:v>
                </c:pt>
                <c:pt idx="1580">
                  <c:v>42683.974652777775</c:v>
                </c:pt>
                <c:pt idx="1581">
                  <c:v>42683.974768518521</c:v>
                </c:pt>
                <c:pt idx="1582">
                  <c:v>42683.97488425926</c:v>
                </c:pt>
                <c:pt idx="1583">
                  <c:v>42683.974999999999</c:v>
                </c:pt>
                <c:pt idx="1584">
                  <c:v>42683.975115740737</c:v>
                </c:pt>
                <c:pt idx="1585">
                  <c:v>42683.975231481483</c:v>
                </c:pt>
                <c:pt idx="1586">
                  <c:v>42683.975347222222</c:v>
                </c:pt>
                <c:pt idx="1587">
                  <c:v>42683.975462962961</c:v>
                </c:pt>
                <c:pt idx="1588">
                  <c:v>42683.975578703707</c:v>
                </c:pt>
                <c:pt idx="1589">
                  <c:v>42683.975694444445</c:v>
                </c:pt>
                <c:pt idx="1590">
                  <c:v>42683.975810185184</c:v>
                </c:pt>
                <c:pt idx="1591">
                  <c:v>42683.975925925923</c:v>
                </c:pt>
                <c:pt idx="1592">
                  <c:v>42683.976041666669</c:v>
                </c:pt>
                <c:pt idx="1593">
                  <c:v>42683.976157407407</c:v>
                </c:pt>
                <c:pt idx="1594">
                  <c:v>42683.976273148146</c:v>
                </c:pt>
                <c:pt idx="1595">
                  <c:v>42683.976388888892</c:v>
                </c:pt>
                <c:pt idx="1596">
                  <c:v>42683.976504629631</c:v>
                </c:pt>
                <c:pt idx="1597">
                  <c:v>42683.976620370369</c:v>
                </c:pt>
                <c:pt idx="1598">
                  <c:v>42683.976736111108</c:v>
                </c:pt>
                <c:pt idx="1599">
                  <c:v>42683.976851851854</c:v>
                </c:pt>
                <c:pt idx="1600">
                  <c:v>42683.976967592593</c:v>
                </c:pt>
                <c:pt idx="1601">
                  <c:v>42683.977083333331</c:v>
                </c:pt>
                <c:pt idx="1602">
                  <c:v>42683.977199074077</c:v>
                </c:pt>
                <c:pt idx="1603">
                  <c:v>42683.977314814816</c:v>
                </c:pt>
                <c:pt idx="1604">
                  <c:v>42683.977430555555</c:v>
                </c:pt>
                <c:pt idx="1605">
                  <c:v>42683.977546296293</c:v>
                </c:pt>
                <c:pt idx="1606">
                  <c:v>42683.977662037039</c:v>
                </c:pt>
                <c:pt idx="1607">
                  <c:v>42683.977777777778</c:v>
                </c:pt>
                <c:pt idx="1608">
                  <c:v>42683.977893518517</c:v>
                </c:pt>
                <c:pt idx="1609">
                  <c:v>42683.978009259263</c:v>
                </c:pt>
                <c:pt idx="1610">
                  <c:v>42683.978125000001</c:v>
                </c:pt>
                <c:pt idx="1611">
                  <c:v>42683.97824074074</c:v>
                </c:pt>
                <c:pt idx="1612">
                  <c:v>42683.978356481479</c:v>
                </c:pt>
                <c:pt idx="1613">
                  <c:v>42683.978472222225</c:v>
                </c:pt>
                <c:pt idx="1614">
                  <c:v>42683.978587962964</c:v>
                </c:pt>
                <c:pt idx="1615">
                  <c:v>42683.978703703702</c:v>
                </c:pt>
                <c:pt idx="1616">
                  <c:v>42683.978819444441</c:v>
                </c:pt>
                <c:pt idx="1617">
                  <c:v>42683.978935185187</c:v>
                </c:pt>
                <c:pt idx="1618">
                  <c:v>42683.979050925926</c:v>
                </c:pt>
                <c:pt idx="1619">
                  <c:v>42683.979166666664</c:v>
                </c:pt>
                <c:pt idx="1620">
                  <c:v>42683.97928240741</c:v>
                </c:pt>
                <c:pt idx="1621">
                  <c:v>42683.979398148149</c:v>
                </c:pt>
                <c:pt idx="1622">
                  <c:v>42683.979513888888</c:v>
                </c:pt>
                <c:pt idx="1623">
                  <c:v>42683.979629629626</c:v>
                </c:pt>
                <c:pt idx="1624">
                  <c:v>42683.979745370372</c:v>
                </c:pt>
                <c:pt idx="1625">
                  <c:v>42683.979861111111</c:v>
                </c:pt>
                <c:pt idx="1626">
                  <c:v>42683.97997685185</c:v>
                </c:pt>
                <c:pt idx="1627">
                  <c:v>42683.980092592596</c:v>
                </c:pt>
                <c:pt idx="1628">
                  <c:v>42683.980208333334</c:v>
                </c:pt>
                <c:pt idx="1629">
                  <c:v>42683.980324074073</c:v>
                </c:pt>
                <c:pt idx="1630">
                  <c:v>42683.980439814812</c:v>
                </c:pt>
                <c:pt idx="1631">
                  <c:v>42683.980555555558</c:v>
                </c:pt>
                <c:pt idx="1632">
                  <c:v>42683.980671296296</c:v>
                </c:pt>
                <c:pt idx="1633">
                  <c:v>42683.980787037035</c:v>
                </c:pt>
                <c:pt idx="1634">
                  <c:v>42683.980902777781</c:v>
                </c:pt>
                <c:pt idx="1635">
                  <c:v>42683.98101851852</c:v>
                </c:pt>
                <c:pt idx="1636">
                  <c:v>42683.981134259258</c:v>
                </c:pt>
                <c:pt idx="1637">
                  <c:v>42683.981249999997</c:v>
                </c:pt>
                <c:pt idx="1638">
                  <c:v>42683.981365740743</c:v>
                </c:pt>
                <c:pt idx="1639">
                  <c:v>42683.981481481482</c:v>
                </c:pt>
                <c:pt idx="1640">
                  <c:v>42683.98159722222</c:v>
                </c:pt>
                <c:pt idx="1641">
                  <c:v>42683.981712962966</c:v>
                </c:pt>
                <c:pt idx="1642">
                  <c:v>42683.981828703705</c:v>
                </c:pt>
                <c:pt idx="1643">
                  <c:v>42683.981944444444</c:v>
                </c:pt>
                <c:pt idx="1644">
                  <c:v>42683.982060185182</c:v>
                </c:pt>
                <c:pt idx="1645">
                  <c:v>42683.982175925928</c:v>
                </c:pt>
                <c:pt idx="1646">
                  <c:v>42683.982291666667</c:v>
                </c:pt>
                <c:pt idx="1647">
                  <c:v>42683.982407407406</c:v>
                </c:pt>
                <c:pt idx="1648">
                  <c:v>42683.982523148145</c:v>
                </c:pt>
                <c:pt idx="1649">
                  <c:v>42683.982638888891</c:v>
                </c:pt>
                <c:pt idx="1650">
                  <c:v>42683.982754629629</c:v>
                </c:pt>
                <c:pt idx="1651">
                  <c:v>42683.982870370368</c:v>
                </c:pt>
                <c:pt idx="1652">
                  <c:v>42683.982986111114</c:v>
                </c:pt>
                <c:pt idx="1653">
                  <c:v>42683.983101851853</c:v>
                </c:pt>
                <c:pt idx="1654">
                  <c:v>42683.983217592591</c:v>
                </c:pt>
                <c:pt idx="1655">
                  <c:v>42683.98333333333</c:v>
                </c:pt>
                <c:pt idx="1656">
                  <c:v>42683.983449074076</c:v>
                </c:pt>
                <c:pt idx="1657">
                  <c:v>42683.983564814815</c:v>
                </c:pt>
                <c:pt idx="1658">
                  <c:v>42683.983680555553</c:v>
                </c:pt>
                <c:pt idx="1659">
                  <c:v>42683.983796296299</c:v>
                </c:pt>
                <c:pt idx="1660">
                  <c:v>42683.983912037038</c:v>
                </c:pt>
                <c:pt idx="1661">
                  <c:v>42683.984027777777</c:v>
                </c:pt>
                <c:pt idx="1662">
                  <c:v>42683.984143518515</c:v>
                </c:pt>
                <c:pt idx="1663">
                  <c:v>42683.984259259261</c:v>
                </c:pt>
                <c:pt idx="1664">
                  <c:v>42683.984375</c:v>
                </c:pt>
                <c:pt idx="1665">
                  <c:v>42683.984490740739</c:v>
                </c:pt>
                <c:pt idx="1666">
                  <c:v>42683.984606481485</c:v>
                </c:pt>
                <c:pt idx="1667">
                  <c:v>42683.984722222223</c:v>
                </c:pt>
                <c:pt idx="1668">
                  <c:v>42683.984837962962</c:v>
                </c:pt>
                <c:pt idx="1669">
                  <c:v>42683.984953703701</c:v>
                </c:pt>
                <c:pt idx="1670">
                  <c:v>42683.985069444447</c:v>
                </c:pt>
                <c:pt idx="1671">
                  <c:v>42683.985185185185</c:v>
                </c:pt>
                <c:pt idx="1672">
                  <c:v>42683.985300925924</c:v>
                </c:pt>
                <c:pt idx="1673">
                  <c:v>42683.98541666667</c:v>
                </c:pt>
                <c:pt idx="1674">
                  <c:v>42683.985532407409</c:v>
                </c:pt>
                <c:pt idx="1675">
                  <c:v>42683.985648148147</c:v>
                </c:pt>
                <c:pt idx="1676">
                  <c:v>42683.985763888886</c:v>
                </c:pt>
                <c:pt idx="1677">
                  <c:v>42683.985879629632</c:v>
                </c:pt>
                <c:pt idx="1678">
                  <c:v>42683.985995370371</c:v>
                </c:pt>
                <c:pt idx="1679">
                  <c:v>42683.986111111109</c:v>
                </c:pt>
                <c:pt idx="1680">
                  <c:v>42683.986226851855</c:v>
                </c:pt>
                <c:pt idx="1681">
                  <c:v>42683.986342592594</c:v>
                </c:pt>
                <c:pt idx="1682">
                  <c:v>42683.986458333333</c:v>
                </c:pt>
                <c:pt idx="1683">
                  <c:v>42683.986574074072</c:v>
                </c:pt>
                <c:pt idx="1684">
                  <c:v>42683.986689814818</c:v>
                </c:pt>
                <c:pt idx="1685">
                  <c:v>42683.986805555556</c:v>
                </c:pt>
                <c:pt idx="1686">
                  <c:v>42683.986921296295</c:v>
                </c:pt>
                <c:pt idx="1687">
                  <c:v>42683.987037037034</c:v>
                </c:pt>
                <c:pt idx="1688">
                  <c:v>42683.98715277778</c:v>
                </c:pt>
                <c:pt idx="1689">
                  <c:v>42683.987268518518</c:v>
                </c:pt>
                <c:pt idx="1690">
                  <c:v>42683.987384259257</c:v>
                </c:pt>
                <c:pt idx="1691">
                  <c:v>42683.987500000003</c:v>
                </c:pt>
                <c:pt idx="1692">
                  <c:v>42683.987615740742</c:v>
                </c:pt>
                <c:pt idx="1693">
                  <c:v>42683.98773148148</c:v>
                </c:pt>
                <c:pt idx="1694">
                  <c:v>42683.987847222219</c:v>
                </c:pt>
                <c:pt idx="1695">
                  <c:v>42683.987962962965</c:v>
                </c:pt>
                <c:pt idx="1696">
                  <c:v>42683.988078703704</c:v>
                </c:pt>
                <c:pt idx="1697">
                  <c:v>42683.988194444442</c:v>
                </c:pt>
                <c:pt idx="1698">
                  <c:v>42683.988310185188</c:v>
                </c:pt>
                <c:pt idx="1699">
                  <c:v>42683.988425925927</c:v>
                </c:pt>
                <c:pt idx="1700">
                  <c:v>42683.988541666666</c:v>
                </c:pt>
                <c:pt idx="1701">
                  <c:v>42683.988657407404</c:v>
                </c:pt>
                <c:pt idx="1702">
                  <c:v>42683.98877314815</c:v>
                </c:pt>
                <c:pt idx="1703">
                  <c:v>42683.988888888889</c:v>
                </c:pt>
                <c:pt idx="1704">
                  <c:v>42683.989004629628</c:v>
                </c:pt>
                <c:pt idx="1705">
                  <c:v>42683.989120370374</c:v>
                </c:pt>
                <c:pt idx="1706">
                  <c:v>42683.989236111112</c:v>
                </c:pt>
                <c:pt idx="1707">
                  <c:v>42683.989351851851</c:v>
                </c:pt>
                <c:pt idx="1708">
                  <c:v>42683.98946759259</c:v>
                </c:pt>
                <c:pt idx="1709">
                  <c:v>42683.989583333336</c:v>
                </c:pt>
                <c:pt idx="1710">
                  <c:v>42683.989699074074</c:v>
                </c:pt>
                <c:pt idx="1711">
                  <c:v>42683.989814814813</c:v>
                </c:pt>
                <c:pt idx="1712">
                  <c:v>42683.989930555559</c:v>
                </c:pt>
                <c:pt idx="1713">
                  <c:v>42683.990046296298</c:v>
                </c:pt>
                <c:pt idx="1714">
                  <c:v>42683.990162037036</c:v>
                </c:pt>
                <c:pt idx="1715">
                  <c:v>42683.990277777775</c:v>
                </c:pt>
                <c:pt idx="1716">
                  <c:v>42683.990393518521</c:v>
                </c:pt>
                <c:pt idx="1717">
                  <c:v>42683.99050925926</c:v>
                </c:pt>
                <c:pt idx="1718">
                  <c:v>42683.990624999999</c:v>
                </c:pt>
                <c:pt idx="1719">
                  <c:v>42683.990740740737</c:v>
                </c:pt>
                <c:pt idx="1720">
                  <c:v>42683.990856481483</c:v>
                </c:pt>
                <c:pt idx="1721">
                  <c:v>42683.990972222222</c:v>
                </c:pt>
                <c:pt idx="1722">
                  <c:v>42683.991087962961</c:v>
                </c:pt>
                <c:pt idx="1723">
                  <c:v>42683.991203703707</c:v>
                </c:pt>
                <c:pt idx="1724">
                  <c:v>42683.991319444445</c:v>
                </c:pt>
                <c:pt idx="1725">
                  <c:v>42683.991435185184</c:v>
                </c:pt>
                <c:pt idx="1726">
                  <c:v>42683.991550925923</c:v>
                </c:pt>
                <c:pt idx="1727">
                  <c:v>42683.991666666669</c:v>
                </c:pt>
                <c:pt idx="1728">
                  <c:v>42683.991782407407</c:v>
                </c:pt>
                <c:pt idx="1729">
                  <c:v>42683.991898148146</c:v>
                </c:pt>
                <c:pt idx="1730">
                  <c:v>42683.992013888892</c:v>
                </c:pt>
                <c:pt idx="1731">
                  <c:v>42683.992129629631</c:v>
                </c:pt>
                <c:pt idx="1732">
                  <c:v>42683.992245370369</c:v>
                </c:pt>
                <c:pt idx="1733">
                  <c:v>42683.992361111108</c:v>
                </c:pt>
                <c:pt idx="1734">
                  <c:v>42683.992476851854</c:v>
                </c:pt>
                <c:pt idx="1735">
                  <c:v>42683.992592592593</c:v>
                </c:pt>
                <c:pt idx="1736">
                  <c:v>42683.992708333331</c:v>
                </c:pt>
                <c:pt idx="1737">
                  <c:v>42683.992824074077</c:v>
                </c:pt>
                <c:pt idx="1738">
                  <c:v>42683.992939814816</c:v>
                </c:pt>
                <c:pt idx="1739">
                  <c:v>42683.993055555555</c:v>
                </c:pt>
                <c:pt idx="1740">
                  <c:v>42683.993171296293</c:v>
                </c:pt>
                <c:pt idx="1741">
                  <c:v>42683.993287037039</c:v>
                </c:pt>
                <c:pt idx="1742">
                  <c:v>42683.993402777778</c:v>
                </c:pt>
                <c:pt idx="1743">
                  <c:v>42683.993518518517</c:v>
                </c:pt>
                <c:pt idx="1744">
                  <c:v>42683.993634259263</c:v>
                </c:pt>
                <c:pt idx="1745">
                  <c:v>42683.993750000001</c:v>
                </c:pt>
                <c:pt idx="1746">
                  <c:v>42683.99386574074</c:v>
                </c:pt>
                <c:pt idx="1747">
                  <c:v>42683.993981481479</c:v>
                </c:pt>
                <c:pt idx="1748">
                  <c:v>42683.994097222225</c:v>
                </c:pt>
                <c:pt idx="1749">
                  <c:v>42683.994212962964</c:v>
                </c:pt>
                <c:pt idx="1750">
                  <c:v>42683.994328703702</c:v>
                </c:pt>
                <c:pt idx="1751">
                  <c:v>42683.994444444441</c:v>
                </c:pt>
                <c:pt idx="1752">
                  <c:v>42683.994560185187</c:v>
                </c:pt>
                <c:pt idx="1753">
                  <c:v>42683.994675925926</c:v>
                </c:pt>
                <c:pt idx="1754">
                  <c:v>42683.994791666664</c:v>
                </c:pt>
                <c:pt idx="1755">
                  <c:v>42683.99490740741</c:v>
                </c:pt>
                <c:pt idx="1756">
                  <c:v>42683.995023148149</c:v>
                </c:pt>
                <c:pt idx="1757">
                  <c:v>42683.995138888888</c:v>
                </c:pt>
                <c:pt idx="1758">
                  <c:v>42683.995254629626</c:v>
                </c:pt>
                <c:pt idx="1759">
                  <c:v>42683.995370370372</c:v>
                </c:pt>
                <c:pt idx="1760">
                  <c:v>42683.995486111111</c:v>
                </c:pt>
                <c:pt idx="1761">
                  <c:v>42683.99560185185</c:v>
                </c:pt>
                <c:pt idx="1762">
                  <c:v>42683.995717592596</c:v>
                </c:pt>
                <c:pt idx="1763">
                  <c:v>42683.995833333334</c:v>
                </c:pt>
                <c:pt idx="1764">
                  <c:v>42683.995949074073</c:v>
                </c:pt>
                <c:pt idx="1765">
                  <c:v>42683.996064814812</c:v>
                </c:pt>
                <c:pt idx="1766">
                  <c:v>42683.996180555558</c:v>
                </c:pt>
                <c:pt idx="1767">
                  <c:v>42683.996296296296</c:v>
                </c:pt>
                <c:pt idx="1768">
                  <c:v>42683.996412037035</c:v>
                </c:pt>
                <c:pt idx="1769">
                  <c:v>42683.996527777781</c:v>
                </c:pt>
                <c:pt idx="1770">
                  <c:v>42683.99664351852</c:v>
                </c:pt>
                <c:pt idx="1771">
                  <c:v>42683.996759259258</c:v>
                </c:pt>
                <c:pt idx="1772">
                  <c:v>42683.996874999997</c:v>
                </c:pt>
                <c:pt idx="1773">
                  <c:v>42683.996990740743</c:v>
                </c:pt>
                <c:pt idx="1774">
                  <c:v>42683.997106481482</c:v>
                </c:pt>
                <c:pt idx="1775">
                  <c:v>42683.99722222222</c:v>
                </c:pt>
                <c:pt idx="1776">
                  <c:v>42683.997337962966</c:v>
                </c:pt>
                <c:pt idx="1777">
                  <c:v>42683.997453703705</c:v>
                </c:pt>
                <c:pt idx="1778">
                  <c:v>42683.997569444444</c:v>
                </c:pt>
                <c:pt idx="1779">
                  <c:v>42683.997685185182</c:v>
                </c:pt>
                <c:pt idx="1780">
                  <c:v>42683.997800925928</c:v>
                </c:pt>
                <c:pt idx="1781">
                  <c:v>42683.997916666667</c:v>
                </c:pt>
                <c:pt idx="1782">
                  <c:v>42683.998032407406</c:v>
                </c:pt>
                <c:pt idx="1783">
                  <c:v>42683.998148148145</c:v>
                </c:pt>
                <c:pt idx="1784">
                  <c:v>42683.998263888891</c:v>
                </c:pt>
                <c:pt idx="1785">
                  <c:v>42683.998379629629</c:v>
                </c:pt>
                <c:pt idx="1786">
                  <c:v>42683.998495370368</c:v>
                </c:pt>
                <c:pt idx="1787">
                  <c:v>42683.998611111114</c:v>
                </c:pt>
                <c:pt idx="1788">
                  <c:v>42683.998726851853</c:v>
                </c:pt>
                <c:pt idx="1789">
                  <c:v>42683.998842592591</c:v>
                </c:pt>
                <c:pt idx="1790">
                  <c:v>42683.99895833333</c:v>
                </c:pt>
                <c:pt idx="1791">
                  <c:v>42683.999074074076</c:v>
                </c:pt>
                <c:pt idx="1792">
                  <c:v>42683.999189814815</c:v>
                </c:pt>
                <c:pt idx="1793">
                  <c:v>42683.999305555553</c:v>
                </c:pt>
                <c:pt idx="1794">
                  <c:v>42683.999421296299</c:v>
                </c:pt>
                <c:pt idx="1795">
                  <c:v>42683.999537037038</c:v>
                </c:pt>
                <c:pt idx="1796">
                  <c:v>42683.999652777777</c:v>
                </c:pt>
                <c:pt idx="1797">
                  <c:v>42683.999768518515</c:v>
                </c:pt>
                <c:pt idx="1798">
                  <c:v>42683.999884259261</c:v>
                </c:pt>
              </c:numCache>
            </c:numRef>
          </c:xVal>
          <c:yVal>
            <c:numRef>
              <c:f>lvtemporary_177930!$C$2:$C$1800</c:f>
              <c:numCache>
                <c:formatCode>0.00E+00</c:formatCode>
                <c:ptCount val="1799"/>
                <c:pt idx="0">
                  <c:v>3.1899999999999998E-2</c:v>
                </c:pt>
                <c:pt idx="1">
                  <c:v>3.3399999999999999E-2</c:v>
                </c:pt>
                <c:pt idx="2">
                  <c:v>3.1600000000000003E-2</c:v>
                </c:pt>
                <c:pt idx="3">
                  <c:v>3.3000000000000002E-2</c:v>
                </c:pt>
                <c:pt idx="4">
                  <c:v>3.4500000000000003E-2</c:v>
                </c:pt>
                <c:pt idx="5">
                  <c:v>3.2599999999999997E-2</c:v>
                </c:pt>
                <c:pt idx="6">
                  <c:v>3.0599999999999999E-2</c:v>
                </c:pt>
                <c:pt idx="7">
                  <c:v>3.1899999999999998E-2</c:v>
                </c:pt>
                <c:pt idx="8">
                  <c:v>3.3500000000000002E-2</c:v>
                </c:pt>
                <c:pt idx="9">
                  <c:v>3.8199999999999998E-2</c:v>
                </c:pt>
                <c:pt idx="10">
                  <c:v>3.9399999999999998E-2</c:v>
                </c:pt>
                <c:pt idx="11">
                  <c:v>4.0399999999999998E-2</c:v>
                </c:pt>
                <c:pt idx="12">
                  <c:v>3.8199999999999998E-2</c:v>
                </c:pt>
                <c:pt idx="13">
                  <c:v>3.9199999999999999E-2</c:v>
                </c:pt>
                <c:pt idx="14">
                  <c:v>4.0300000000000002E-2</c:v>
                </c:pt>
                <c:pt idx="15">
                  <c:v>3.8100000000000002E-2</c:v>
                </c:pt>
                <c:pt idx="16">
                  <c:v>3.5400000000000001E-2</c:v>
                </c:pt>
                <c:pt idx="17">
                  <c:v>3.6400000000000002E-2</c:v>
                </c:pt>
                <c:pt idx="18">
                  <c:v>4.1099999999999998E-2</c:v>
                </c:pt>
                <c:pt idx="19">
                  <c:v>3.8800000000000001E-2</c:v>
                </c:pt>
                <c:pt idx="20">
                  <c:v>3.6499999999999998E-2</c:v>
                </c:pt>
                <c:pt idx="21">
                  <c:v>3.7699999999999997E-2</c:v>
                </c:pt>
                <c:pt idx="22">
                  <c:v>3.5400000000000001E-2</c:v>
                </c:pt>
                <c:pt idx="23">
                  <c:v>3.9699999999999999E-2</c:v>
                </c:pt>
                <c:pt idx="24">
                  <c:v>3.7600000000000001E-2</c:v>
                </c:pt>
                <c:pt idx="25">
                  <c:v>3.8800000000000001E-2</c:v>
                </c:pt>
                <c:pt idx="26">
                  <c:v>3.9899999999999998E-2</c:v>
                </c:pt>
                <c:pt idx="27">
                  <c:v>4.0899999999999999E-2</c:v>
                </c:pt>
                <c:pt idx="28">
                  <c:v>3.85E-2</c:v>
                </c:pt>
                <c:pt idx="29">
                  <c:v>3.5700000000000003E-2</c:v>
                </c:pt>
                <c:pt idx="30">
                  <c:v>3.6299999999999999E-2</c:v>
                </c:pt>
                <c:pt idx="31">
                  <c:v>3.4299999999999997E-2</c:v>
                </c:pt>
                <c:pt idx="32">
                  <c:v>3.9E-2</c:v>
                </c:pt>
                <c:pt idx="33">
                  <c:v>3.6900000000000002E-2</c:v>
                </c:pt>
                <c:pt idx="34">
                  <c:v>3.4599999999999999E-2</c:v>
                </c:pt>
                <c:pt idx="35">
                  <c:v>3.5700000000000003E-2</c:v>
                </c:pt>
                <c:pt idx="36">
                  <c:v>4.0399999999999998E-2</c:v>
                </c:pt>
                <c:pt idx="37">
                  <c:v>4.4699999999999997E-2</c:v>
                </c:pt>
                <c:pt idx="38">
                  <c:v>4.2299999999999997E-2</c:v>
                </c:pt>
                <c:pt idx="39">
                  <c:v>4.3200000000000002E-2</c:v>
                </c:pt>
                <c:pt idx="40">
                  <c:v>4.0800000000000003E-2</c:v>
                </c:pt>
                <c:pt idx="41">
                  <c:v>4.1700000000000001E-2</c:v>
                </c:pt>
                <c:pt idx="42">
                  <c:v>3.9199999999999999E-2</c:v>
                </c:pt>
                <c:pt idx="43">
                  <c:v>0.04</c:v>
                </c:pt>
                <c:pt idx="44">
                  <c:v>3.7600000000000001E-2</c:v>
                </c:pt>
                <c:pt idx="45">
                  <c:v>3.49E-2</c:v>
                </c:pt>
                <c:pt idx="46">
                  <c:v>3.2099999999999997E-2</c:v>
                </c:pt>
                <c:pt idx="47">
                  <c:v>3.3500000000000002E-2</c:v>
                </c:pt>
                <c:pt idx="48">
                  <c:v>3.49E-2</c:v>
                </c:pt>
                <c:pt idx="49">
                  <c:v>3.6200000000000003E-2</c:v>
                </c:pt>
                <c:pt idx="50">
                  <c:v>4.0800000000000003E-2</c:v>
                </c:pt>
                <c:pt idx="51">
                  <c:v>4.1799999999999997E-2</c:v>
                </c:pt>
                <c:pt idx="52">
                  <c:v>4.2799999999999998E-2</c:v>
                </c:pt>
                <c:pt idx="53">
                  <c:v>5.0500000000000003E-2</c:v>
                </c:pt>
                <c:pt idx="54">
                  <c:v>4.7699999999999999E-2</c:v>
                </c:pt>
                <c:pt idx="55">
                  <c:v>4.8399999999999999E-2</c:v>
                </c:pt>
                <c:pt idx="56">
                  <c:v>4.9200000000000001E-2</c:v>
                </c:pt>
                <c:pt idx="57">
                  <c:v>4.6399999999999997E-2</c:v>
                </c:pt>
                <c:pt idx="58">
                  <c:v>4.3099999999999999E-2</c:v>
                </c:pt>
                <c:pt idx="59">
                  <c:v>4.3799999999999999E-2</c:v>
                </c:pt>
                <c:pt idx="60">
                  <c:v>4.0800000000000003E-2</c:v>
                </c:pt>
                <c:pt idx="61">
                  <c:v>3.7499999999999999E-2</c:v>
                </c:pt>
                <c:pt idx="62">
                  <c:v>3.44E-2</c:v>
                </c:pt>
                <c:pt idx="63">
                  <c:v>3.56E-2</c:v>
                </c:pt>
                <c:pt idx="64">
                  <c:v>3.6799999999999999E-2</c:v>
                </c:pt>
                <c:pt idx="65">
                  <c:v>3.4799999999999998E-2</c:v>
                </c:pt>
                <c:pt idx="66">
                  <c:v>3.2599999999999997E-2</c:v>
                </c:pt>
                <c:pt idx="67">
                  <c:v>3.0200000000000001E-2</c:v>
                </c:pt>
                <c:pt idx="68">
                  <c:v>2.7900000000000001E-2</c:v>
                </c:pt>
                <c:pt idx="69">
                  <c:v>2.5899999999999999E-2</c:v>
                </c:pt>
                <c:pt idx="70">
                  <c:v>3.1E-2</c:v>
                </c:pt>
                <c:pt idx="71">
                  <c:v>3.5799999999999998E-2</c:v>
                </c:pt>
                <c:pt idx="72">
                  <c:v>3.3799999999999997E-2</c:v>
                </c:pt>
                <c:pt idx="73">
                  <c:v>3.5299999999999998E-2</c:v>
                </c:pt>
                <c:pt idx="74">
                  <c:v>0.04</c:v>
                </c:pt>
                <c:pt idx="75">
                  <c:v>3.78E-2</c:v>
                </c:pt>
                <c:pt idx="76">
                  <c:v>3.9100000000000003E-2</c:v>
                </c:pt>
                <c:pt idx="77">
                  <c:v>3.6999999999999998E-2</c:v>
                </c:pt>
                <c:pt idx="78">
                  <c:v>3.4500000000000003E-2</c:v>
                </c:pt>
                <c:pt idx="79">
                  <c:v>3.2000000000000001E-2</c:v>
                </c:pt>
                <c:pt idx="80">
                  <c:v>3.6600000000000001E-2</c:v>
                </c:pt>
                <c:pt idx="81">
                  <c:v>3.7999999999999999E-2</c:v>
                </c:pt>
                <c:pt idx="82">
                  <c:v>3.9199999999999999E-2</c:v>
                </c:pt>
                <c:pt idx="83">
                  <c:v>4.02E-2</c:v>
                </c:pt>
                <c:pt idx="84">
                  <c:v>3.7999999999999999E-2</c:v>
                </c:pt>
                <c:pt idx="85">
                  <c:v>3.5299999999999998E-2</c:v>
                </c:pt>
                <c:pt idx="86">
                  <c:v>3.2599999999999997E-2</c:v>
                </c:pt>
                <c:pt idx="87">
                  <c:v>3.3700000000000001E-2</c:v>
                </c:pt>
                <c:pt idx="88">
                  <c:v>3.1800000000000002E-2</c:v>
                </c:pt>
                <c:pt idx="89">
                  <c:v>3.3099999999999997E-2</c:v>
                </c:pt>
                <c:pt idx="90">
                  <c:v>4.1300000000000003E-2</c:v>
                </c:pt>
                <c:pt idx="91">
                  <c:v>3.9E-2</c:v>
                </c:pt>
                <c:pt idx="92">
                  <c:v>3.6900000000000002E-2</c:v>
                </c:pt>
                <c:pt idx="93">
                  <c:v>3.44E-2</c:v>
                </c:pt>
                <c:pt idx="94">
                  <c:v>3.5299999999999998E-2</c:v>
                </c:pt>
                <c:pt idx="95">
                  <c:v>3.3399999999999999E-2</c:v>
                </c:pt>
                <c:pt idx="96">
                  <c:v>3.1199999999999999E-2</c:v>
                </c:pt>
                <c:pt idx="97">
                  <c:v>3.61E-2</c:v>
                </c:pt>
                <c:pt idx="98">
                  <c:v>4.0800000000000003E-2</c:v>
                </c:pt>
                <c:pt idx="99">
                  <c:v>4.53E-2</c:v>
                </c:pt>
                <c:pt idx="100">
                  <c:v>4.9299999999999997E-2</c:v>
                </c:pt>
                <c:pt idx="101">
                  <c:v>4.99E-2</c:v>
                </c:pt>
                <c:pt idx="102">
                  <c:v>5.3699999999999998E-2</c:v>
                </c:pt>
                <c:pt idx="103">
                  <c:v>5.4100000000000002E-2</c:v>
                </c:pt>
                <c:pt idx="104">
                  <c:v>5.7700000000000001E-2</c:v>
                </c:pt>
                <c:pt idx="105">
                  <c:v>6.4399999999999999E-2</c:v>
                </c:pt>
                <c:pt idx="106">
                  <c:v>6.0900000000000003E-2</c:v>
                </c:pt>
                <c:pt idx="107">
                  <c:v>5.67E-2</c:v>
                </c:pt>
                <c:pt idx="108">
                  <c:v>5.1499999999999997E-2</c:v>
                </c:pt>
                <c:pt idx="109">
                  <c:v>4.6399999999999997E-2</c:v>
                </c:pt>
                <c:pt idx="110">
                  <c:v>4.6600000000000003E-2</c:v>
                </c:pt>
                <c:pt idx="111">
                  <c:v>4.3099999999999999E-2</c:v>
                </c:pt>
                <c:pt idx="112">
                  <c:v>4.6899999999999997E-2</c:v>
                </c:pt>
                <c:pt idx="113">
                  <c:v>4.4299999999999999E-2</c:v>
                </c:pt>
                <c:pt idx="114">
                  <c:v>4.1300000000000003E-2</c:v>
                </c:pt>
                <c:pt idx="115">
                  <c:v>3.7999999999999999E-2</c:v>
                </c:pt>
                <c:pt idx="116">
                  <c:v>3.8800000000000001E-2</c:v>
                </c:pt>
                <c:pt idx="117">
                  <c:v>3.6400000000000002E-2</c:v>
                </c:pt>
                <c:pt idx="118">
                  <c:v>3.7600000000000001E-2</c:v>
                </c:pt>
                <c:pt idx="119">
                  <c:v>3.8800000000000001E-2</c:v>
                </c:pt>
                <c:pt idx="120">
                  <c:v>3.6600000000000001E-2</c:v>
                </c:pt>
                <c:pt idx="121">
                  <c:v>3.7600000000000001E-2</c:v>
                </c:pt>
                <c:pt idx="122">
                  <c:v>3.5499999999999997E-2</c:v>
                </c:pt>
                <c:pt idx="123">
                  <c:v>3.3000000000000002E-2</c:v>
                </c:pt>
                <c:pt idx="124">
                  <c:v>3.4099999999999998E-2</c:v>
                </c:pt>
                <c:pt idx="125">
                  <c:v>3.5499999999999997E-2</c:v>
                </c:pt>
                <c:pt idx="126">
                  <c:v>4.0099999999999997E-2</c:v>
                </c:pt>
                <c:pt idx="127">
                  <c:v>4.4600000000000001E-2</c:v>
                </c:pt>
                <c:pt idx="128">
                  <c:v>4.8899999999999999E-2</c:v>
                </c:pt>
                <c:pt idx="129">
                  <c:v>4.9599999999999998E-2</c:v>
                </c:pt>
                <c:pt idx="130">
                  <c:v>5.0099999999999999E-2</c:v>
                </c:pt>
                <c:pt idx="131">
                  <c:v>4.7199999999999999E-2</c:v>
                </c:pt>
                <c:pt idx="132">
                  <c:v>4.36E-2</c:v>
                </c:pt>
                <c:pt idx="133">
                  <c:v>3.9800000000000002E-2</c:v>
                </c:pt>
                <c:pt idx="134">
                  <c:v>4.02E-2</c:v>
                </c:pt>
                <c:pt idx="135">
                  <c:v>3.78E-2</c:v>
                </c:pt>
                <c:pt idx="136">
                  <c:v>3.8600000000000002E-2</c:v>
                </c:pt>
                <c:pt idx="137">
                  <c:v>3.9800000000000002E-2</c:v>
                </c:pt>
                <c:pt idx="138">
                  <c:v>4.0800000000000003E-2</c:v>
                </c:pt>
                <c:pt idx="139">
                  <c:v>3.85E-2</c:v>
                </c:pt>
                <c:pt idx="140">
                  <c:v>3.9600000000000003E-2</c:v>
                </c:pt>
                <c:pt idx="141">
                  <c:v>3.7199999999999997E-2</c:v>
                </c:pt>
                <c:pt idx="142">
                  <c:v>3.44E-2</c:v>
                </c:pt>
                <c:pt idx="143">
                  <c:v>3.5400000000000001E-2</c:v>
                </c:pt>
                <c:pt idx="144">
                  <c:v>3.3399999999999999E-2</c:v>
                </c:pt>
                <c:pt idx="145">
                  <c:v>3.4700000000000002E-2</c:v>
                </c:pt>
                <c:pt idx="146">
                  <c:v>3.9399999999999998E-2</c:v>
                </c:pt>
                <c:pt idx="147">
                  <c:v>4.0599999999999997E-2</c:v>
                </c:pt>
                <c:pt idx="148">
                  <c:v>4.1700000000000001E-2</c:v>
                </c:pt>
                <c:pt idx="149">
                  <c:v>4.2799999999999998E-2</c:v>
                </c:pt>
                <c:pt idx="150">
                  <c:v>4.3700000000000003E-2</c:v>
                </c:pt>
                <c:pt idx="151">
                  <c:v>4.1099999999999998E-2</c:v>
                </c:pt>
                <c:pt idx="152">
                  <c:v>3.8100000000000002E-2</c:v>
                </c:pt>
                <c:pt idx="153">
                  <c:v>3.5099999999999999E-2</c:v>
                </c:pt>
                <c:pt idx="154">
                  <c:v>3.6299999999999999E-2</c:v>
                </c:pt>
                <c:pt idx="155">
                  <c:v>3.7499999999999999E-2</c:v>
                </c:pt>
                <c:pt idx="156">
                  <c:v>3.5299999999999998E-2</c:v>
                </c:pt>
                <c:pt idx="157">
                  <c:v>3.2800000000000003E-2</c:v>
                </c:pt>
                <c:pt idx="158">
                  <c:v>3.4299999999999997E-2</c:v>
                </c:pt>
                <c:pt idx="159">
                  <c:v>3.56E-2</c:v>
                </c:pt>
                <c:pt idx="160">
                  <c:v>3.3599999999999998E-2</c:v>
                </c:pt>
                <c:pt idx="161">
                  <c:v>3.15E-2</c:v>
                </c:pt>
                <c:pt idx="162">
                  <c:v>2.93E-2</c:v>
                </c:pt>
                <c:pt idx="163">
                  <c:v>3.4000000000000002E-2</c:v>
                </c:pt>
                <c:pt idx="164">
                  <c:v>3.5499999999999997E-2</c:v>
                </c:pt>
                <c:pt idx="165">
                  <c:v>3.3500000000000002E-2</c:v>
                </c:pt>
                <c:pt idx="166">
                  <c:v>3.49E-2</c:v>
                </c:pt>
                <c:pt idx="167">
                  <c:v>3.2899999999999999E-2</c:v>
                </c:pt>
                <c:pt idx="168">
                  <c:v>4.0899999999999999E-2</c:v>
                </c:pt>
                <c:pt idx="169">
                  <c:v>3.8699999999999998E-2</c:v>
                </c:pt>
                <c:pt idx="170">
                  <c:v>3.6499999999999998E-2</c:v>
                </c:pt>
                <c:pt idx="171">
                  <c:v>3.4099999999999998E-2</c:v>
                </c:pt>
                <c:pt idx="172">
                  <c:v>3.15E-2</c:v>
                </c:pt>
                <c:pt idx="173">
                  <c:v>3.2800000000000003E-2</c:v>
                </c:pt>
                <c:pt idx="174">
                  <c:v>3.09E-2</c:v>
                </c:pt>
                <c:pt idx="175">
                  <c:v>2.8899999999999999E-2</c:v>
                </c:pt>
                <c:pt idx="176">
                  <c:v>3.0300000000000001E-2</c:v>
                </c:pt>
                <c:pt idx="177">
                  <c:v>3.2000000000000001E-2</c:v>
                </c:pt>
                <c:pt idx="178">
                  <c:v>3.3500000000000002E-2</c:v>
                </c:pt>
                <c:pt idx="179">
                  <c:v>3.1699999999999999E-2</c:v>
                </c:pt>
                <c:pt idx="180">
                  <c:v>2.9700000000000001E-2</c:v>
                </c:pt>
                <c:pt idx="181">
                  <c:v>2.76E-2</c:v>
                </c:pt>
                <c:pt idx="182">
                  <c:v>2.5600000000000001E-2</c:v>
                </c:pt>
                <c:pt idx="183">
                  <c:v>3.0700000000000002E-2</c:v>
                </c:pt>
                <c:pt idx="184">
                  <c:v>3.5700000000000003E-2</c:v>
                </c:pt>
                <c:pt idx="185">
                  <c:v>3.6900000000000002E-2</c:v>
                </c:pt>
                <c:pt idx="186">
                  <c:v>3.49E-2</c:v>
                </c:pt>
                <c:pt idx="187">
                  <c:v>3.6200000000000003E-2</c:v>
                </c:pt>
                <c:pt idx="188">
                  <c:v>4.41E-2</c:v>
                </c:pt>
                <c:pt idx="189">
                  <c:v>4.1700000000000001E-2</c:v>
                </c:pt>
                <c:pt idx="190">
                  <c:v>4.2700000000000002E-2</c:v>
                </c:pt>
                <c:pt idx="191">
                  <c:v>4.36E-2</c:v>
                </c:pt>
                <c:pt idx="192">
                  <c:v>4.4499999999999998E-2</c:v>
                </c:pt>
                <c:pt idx="193">
                  <c:v>4.53E-2</c:v>
                </c:pt>
                <c:pt idx="194">
                  <c:v>4.24E-2</c:v>
                </c:pt>
                <c:pt idx="195">
                  <c:v>4.3099999999999999E-2</c:v>
                </c:pt>
                <c:pt idx="196">
                  <c:v>4.3799999999999999E-2</c:v>
                </c:pt>
                <c:pt idx="197">
                  <c:v>4.4699999999999997E-2</c:v>
                </c:pt>
                <c:pt idx="198">
                  <c:v>4.5600000000000002E-2</c:v>
                </c:pt>
                <c:pt idx="199">
                  <c:v>4.3099999999999999E-2</c:v>
                </c:pt>
                <c:pt idx="200">
                  <c:v>4.3799999999999999E-2</c:v>
                </c:pt>
                <c:pt idx="201">
                  <c:v>4.1200000000000001E-2</c:v>
                </c:pt>
                <c:pt idx="202">
                  <c:v>4.19E-2</c:v>
                </c:pt>
                <c:pt idx="203">
                  <c:v>3.9399999999999998E-2</c:v>
                </c:pt>
                <c:pt idx="204">
                  <c:v>3.6499999999999998E-2</c:v>
                </c:pt>
                <c:pt idx="205">
                  <c:v>4.07E-2</c:v>
                </c:pt>
                <c:pt idx="206">
                  <c:v>4.5100000000000001E-2</c:v>
                </c:pt>
                <c:pt idx="207">
                  <c:v>4.5900000000000003E-2</c:v>
                </c:pt>
                <c:pt idx="208">
                  <c:v>4.3400000000000001E-2</c:v>
                </c:pt>
                <c:pt idx="209">
                  <c:v>4.3999999999999997E-2</c:v>
                </c:pt>
                <c:pt idx="210">
                  <c:v>4.4999999999999998E-2</c:v>
                </c:pt>
                <c:pt idx="211">
                  <c:v>4.24E-2</c:v>
                </c:pt>
                <c:pt idx="212">
                  <c:v>3.9399999999999998E-2</c:v>
                </c:pt>
                <c:pt idx="213">
                  <c:v>3.6200000000000003E-2</c:v>
                </c:pt>
                <c:pt idx="214">
                  <c:v>3.32E-2</c:v>
                </c:pt>
                <c:pt idx="215">
                  <c:v>3.44E-2</c:v>
                </c:pt>
                <c:pt idx="216">
                  <c:v>3.2399999999999998E-2</c:v>
                </c:pt>
                <c:pt idx="217">
                  <c:v>3.0099999999999998E-2</c:v>
                </c:pt>
                <c:pt idx="218">
                  <c:v>3.5000000000000003E-2</c:v>
                </c:pt>
                <c:pt idx="219">
                  <c:v>3.6400000000000002E-2</c:v>
                </c:pt>
                <c:pt idx="220">
                  <c:v>3.44E-2</c:v>
                </c:pt>
                <c:pt idx="221">
                  <c:v>3.9100000000000003E-2</c:v>
                </c:pt>
                <c:pt idx="222">
                  <c:v>4.02E-2</c:v>
                </c:pt>
                <c:pt idx="223">
                  <c:v>3.7999999999999999E-2</c:v>
                </c:pt>
                <c:pt idx="224">
                  <c:v>3.5499999999999997E-2</c:v>
                </c:pt>
                <c:pt idx="225">
                  <c:v>3.27E-2</c:v>
                </c:pt>
                <c:pt idx="226">
                  <c:v>3.4200000000000001E-2</c:v>
                </c:pt>
                <c:pt idx="227">
                  <c:v>3.2000000000000001E-2</c:v>
                </c:pt>
                <c:pt idx="228">
                  <c:v>3.3300000000000003E-2</c:v>
                </c:pt>
                <c:pt idx="229">
                  <c:v>3.4799999999999998E-2</c:v>
                </c:pt>
                <c:pt idx="230">
                  <c:v>3.9600000000000003E-2</c:v>
                </c:pt>
                <c:pt idx="231">
                  <c:v>4.07E-2</c:v>
                </c:pt>
                <c:pt idx="232">
                  <c:v>3.85E-2</c:v>
                </c:pt>
                <c:pt idx="233">
                  <c:v>3.61E-2</c:v>
                </c:pt>
                <c:pt idx="234">
                  <c:v>3.3399999999999999E-2</c:v>
                </c:pt>
                <c:pt idx="235">
                  <c:v>3.44E-2</c:v>
                </c:pt>
                <c:pt idx="236">
                  <c:v>3.2500000000000001E-2</c:v>
                </c:pt>
                <c:pt idx="237">
                  <c:v>3.04E-2</c:v>
                </c:pt>
                <c:pt idx="238">
                  <c:v>2.8199999999999999E-2</c:v>
                </c:pt>
                <c:pt idx="239">
                  <c:v>2.6100000000000002E-2</c:v>
                </c:pt>
                <c:pt idx="240">
                  <c:v>3.4500000000000003E-2</c:v>
                </c:pt>
                <c:pt idx="241">
                  <c:v>3.2599999999999997E-2</c:v>
                </c:pt>
                <c:pt idx="242">
                  <c:v>3.7499999999999999E-2</c:v>
                </c:pt>
                <c:pt idx="243">
                  <c:v>3.8699999999999998E-2</c:v>
                </c:pt>
                <c:pt idx="244">
                  <c:v>0.04</c:v>
                </c:pt>
                <c:pt idx="245">
                  <c:v>4.1000000000000002E-2</c:v>
                </c:pt>
                <c:pt idx="246">
                  <c:v>4.2099999999999999E-2</c:v>
                </c:pt>
                <c:pt idx="247">
                  <c:v>4.3200000000000002E-2</c:v>
                </c:pt>
                <c:pt idx="248">
                  <c:v>4.0899999999999999E-2</c:v>
                </c:pt>
                <c:pt idx="249">
                  <c:v>3.8300000000000001E-2</c:v>
                </c:pt>
                <c:pt idx="250">
                  <c:v>3.5299999999999998E-2</c:v>
                </c:pt>
                <c:pt idx="251">
                  <c:v>3.6400000000000002E-2</c:v>
                </c:pt>
                <c:pt idx="252">
                  <c:v>3.7600000000000001E-2</c:v>
                </c:pt>
                <c:pt idx="253">
                  <c:v>3.5499999999999997E-2</c:v>
                </c:pt>
                <c:pt idx="254">
                  <c:v>3.6700000000000003E-2</c:v>
                </c:pt>
                <c:pt idx="255">
                  <c:v>3.4599999999999999E-2</c:v>
                </c:pt>
                <c:pt idx="256">
                  <c:v>3.2199999999999999E-2</c:v>
                </c:pt>
                <c:pt idx="257">
                  <c:v>2.98E-2</c:v>
                </c:pt>
                <c:pt idx="258">
                  <c:v>2.76E-2</c:v>
                </c:pt>
                <c:pt idx="259">
                  <c:v>2.5600000000000001E-2</c:v>
                </c:pt>
                <c:pt idx="260">
                  <c:v>2.7300000000000001E-2</c:v>
                </c:pt>
                <c:pt idx="261">
                  <c:v>2.9100000000000001E-2</c:v>
                </c:pt>
                <c:pt idx="262">
                  <c:v>3.0800000000000001E-2</c:v>
                </c:pt>
                <c:pt idx="263">
                  <c:v>3.2399999999999998E-2</c:v>
                </c:pt>
                <c:pt idx="264">
                  <c:v>3.0700000000000002E-2</c:v>
                </c:pt>
                <c:pt idx="265">
                  <c:v>3.2199999999999999E-2</c:v>
                </c:pt>
                <c:pt idx="266">
                  <c:v>3.04E-2</c:v>
                </c:pt>
                <c:pt idx="267">
                  <c:v>2.8400000000000002E-2</c:v>
                </c:pt>
                <c:pt idx="268">
                  <c:v>2.64E-2</c:v>
                </c:pt>
                <c:pt idx="269">
                  <c:v>2.7900000000000001E-2</c:v>
                </c:pt>
                <c:pt idx="270">
                  <c:v>2.9700000000000001E-2</c:v>
                </c:pt>
                <c:pt idx="271">
                  <c:v>3.1399999999999997E-2</c:v>
                </c:pt>
                <c:pt idx="272">
                  <c:v>3.6299999999999999E-2</c:v>
                </c:pt>
                <c:pt idx="273">
                  <c:v>3.7600000000000001E-2</c:v>
                </c:pt>
                <c:pt idx="274">
                  <c:v>3.56E-2</c:v>
                </c:pt>
                <c:pt idx="275">
                  <c:v>3.6900000000000002E-2</c:v>
                </c:pt>
                <c:pt idx="276">
                  <c:v>4.1599999999999998E-2</c:v>
                </c:pt>
                <c:pt idx="277">
                  <c:v>3.9300000000000002E-2</c:v>
                </c:pt>
                <c:pt idx="278">
                  <c:v>3.7100000000000001E-2</c:v>
                </c:pt>
                <c:pt idx="279">
                  <c:v>3.4500000000000003E-2</c:v>
                </c:pt>
                <c:pt idx="280">
                  <c:v>3.1800000000000002E-2</c:v>
                </c:pt>
                <c:pt idx="281">
                  <c:v>2.9399999999999999E-2</c:v>
                </c:pt>
                <c:pt idx="282">
                  <c:v>2.7199999999999998E-2</c:v>
                </c:pt>
                <c:pt idx="283">
                  <c:v>2.52E-2</c:v>
                </c:pt>
                <c:pt idx="284">
                  <c:v>2.3400000000000001E-2</c:v>
                </c:pt>
                <c:pt idx="285">
                  <c:v>2.53E-2</c:v>
                </c:pt>
                <c:pt idx="286">
                  <c:v>2.7199999999999998E-2</c:v>
                </c:pt>
                <c:pt idx="287">
                  <c:v>3.2199999999999999E-2</c:v>
                </c:pt>
                <c:pt idx="288">
                  <c:v>3.0499999999999999E-2</c:v>
                </c:pt>
                <c:pt idx="289">
                  <c:v>2.8799999999999999E-2</c:v>
                </c:pt>
                <c:pt idx="290">
                  <c:v>3.0300000000000001E-2</c:v>
                </c:pt>
                <c:pt idx="291">
                  <c:v>2.87E-2</c:v>
                </c:pt>
                <c:pt idx="292">
                  <c:v>3.04E-2</c:v>
                </c:pt>
                <c:pt idx="293">
                  <c:v>2.87E-2</c:v>
                </c:pt>
                <c:pt idx="294">
                  <c:v>3.04E-2</c:v>
                </c:pt>
                <c:pt idx="295">
                  <c:v>2.8799999999999999E-2</c:v>
                </c:pt>
                <c:pt idx="296">
                  <c:v>3.04E-2</c:v>
                </c:pt>
                <c:pt idx="297">
                  <c:v>2.8799999999999999E-2</c:v>
                </c:pt>
                <c:pt idx="298">
                  <c:v>2.7099999999999999E-2</c:v>
                </c:pt>
                <c:pt idx="299">
                  <c:v>3.2099999999999997E-2</c:v>
                </c:pt>
                <c:pt idx="300">
                  <c:v>3.3599999999999998E-2</c:v>
                </c:pt>
                <c:pt idx="301">
                  <c:v>3.5000000000000003E-2</c:v>
                </c:pt>
                <c:pt idx="302">
                  <c:v>3.3000000000000002E-2</c:v>
                </c:pt>
                <c:pt idx="303">
                  <c:v>3.4299999999999997E-2</c:v>
                </c:pt>
                <c:pt idx="304">
                  <c:v>3.2500000000000001E-2</c:v>
                </c:pt>
                <c:pt idx="305">
                  <c:v>3.39E-2</c:v>
                </c:pt>
                <c:pt idx="306">
                  <c:v>3.2000000000000001E-2</c:v>
                </c:pt>
                <c:pt idx="307">
                  <c:v>3.3500000000000002E-2</c:v>
                </c:pt>
                <c:pt idx="308">
                  <c:v>3.5000000000000003E-2</c:v>
                </c:pt>
                <c:pt idx="309">
                  <c:v>3.3099999999999997E-2</c:v>
                </c:pt>
                <c:pt idx="310">
                  <c:v>3.7699999999999997E-2</c:v>
                </c:pt>
                <c:pt idx="311">
                  <c:v>4.2299999999999997E-2</c:v>
                </c:pt>
                <c:pt idx="312">
                  <c:v>4.3299999999999998E-2</c:v>
                </c:pt>
                <c:pt idx="313">
                  <c:v>4.4299999999999999E-2</c:v>
                </c:pt>
                <c:pt idx="314">
                  <c:v>4.19E-2</c:v>
                </c:pt>
                <c:pt idx="315">
                  <c:v>4.2599999999999999E-2</c:v>
                </c:pt>
                <c:pt idx="316">
                  <c:v>4.0300000000000002E-2</c:v>
                </c:pt>
                <c:pt idx="317">
                  <c:v>4.1000000000000002E-2</c:v>
                </c:pt>
                <c:pt idx="318">
                  <c:v>4.53E-2</c:v>
                </c:pt>
                <c:pt idx="319">
                  <c:v>4.2799999999999998E-2</c:v>
                </c:pt>
                <c:pt idx="320">
                  <c:v>4.36E-2</c:v>
                </c:pt>
                <c:pt idx="321">
                  <c:v>4.1200000000000001E-2</c:v>
                </c:pt>
                <c:pt idx="322">
                  <c:v>3.8300000000000001E-2</c:v>
                </c:pt>
                <c:pt idx="323">
                  <c:v>3.9100000000000003E-2</c:v>
                </c:pt>
                <c:pt idx="324">
                  <c:v>3.6799999999999999E-2</c:v>
                </c:pt>
                <c:pt idx="325">
                  <c:v>3.78E-2</c:v>
                </c:pt>
                <c:pt idx="326">
                  <c:v>3.9100000000000003E-2</c:v>
                </c:pt>
                <c:pt idx="327">
                  <c:v>3.6900000000000002E-2</c:v>
                </c:pt>
                <c:pt idx="328">
                  <c:v>3.4500000000000003E-2</c:v>
                </c:pt>
                <c:pt idx="329">
                  <c:v>3.2000000000000001E-2</c:v>
                </c:pt>
                <c:pt idx="330">
                  <c:v>2.9499999999999998E-2</c:v>
                </c:pt>
                <c:pt idx="331">
                  <c:v>2.7300000000000001E-2</c:v>
                </c:pt>
                <c:pt idx="332">
                  <c:v>2.8899999999999999E-2</c:v>
                </c:pt>
                <c:pt idx="333">
                  <c:v>2.7300000000000001E-2</c:v>
                </c:pt>
                <c:pt idx="334">
                  <c:v>2.5600000000000001E-2</c:v>
                </c:pt>
                <c:pt idx="335">
                  <c:v>2.3800000000000002E-2</c:v>
                </c:pt>
                <c:pt idx="336">
                  <c:v>2.2200000000000001E-2</c:v>
                </c:pt>
                <c:pt idx="337">
                  <c:v>2.07E-2</c:v>
                </c:pt>
                <c:pt idx="338">
                  <c:v>2.2800000000000001E-2</c:v>
                </c:pt>
                <c:pt idx="339">
                  <c:v>2.81E-2</c:v>
                </c:pt>
                <c:pt idx="340">
                  <c:v>2.6599999999999999E-2</c:v>
                </c:pt>
                <c:pt idx="341">
                  <c:v>2.8299999999999999E-2</c:v>
                </c:pt>
                <c:pt idx="342">
                  <c:v>2.6800000000000001E-2</c:v>
                </c:pt>
                <c:pt idx="343">
                  <c:v>2.5100000000000001E-2</c:v>
                </c:pt>
                <c:pt idx="344">
                  <c:v>2.3400000000000001E-2</c:v>
                </c:pt>
                <c:pt idx="345">
                  <c:v>3.2000000000000001E-2</c:v>
                </c:pt>
                <c:pt idx="346">
                  <c:v>3.0200000000000001E-2</c:v>
                </c:pt>
                <c:pt idx="347">
                  <c:v>2.86E-2</c:v>
                </c:pt>
                <c:pt idx="348">
                  <c:v>3.0300000000000001E-2</c:v>
                </c:pt>
                <c:pt idx="349">
                  <c:v>3.5200000000000002E-2</c:v>
                </c:pt>
                <c:pt idx="350">
                  <c:v>0.224</c:v>
                </c:pt>
                <c:pt idx="351">
                  <c:v>0.435</c:v>
                </c:pt>
                <c:pt idx="352">
                  <c:v>0.40899999999999997</c:v>
                </c:pt>
                <c:pt idx="353">
                  <c:v>8.17</c:v>
                </c:pt>
                <c:pt idx="354">
                  <c:v>0.40600000000000003</c:v>
                </c:pt>
                <c:pt idx="355">
                  <c:v>0.187</c:v>
                </c:pt>
                <c:pt idx="356">
                  <c:v>0.13200000000000001</c:v>
                </c:pt>
                <c:pt idx="357">
                  <c:v>0.104</c:v>
                </c:pt>
                <c:pt idx="358">
                  <c:v>9.5699999999999993E-2</c:v>
                </c:pt>
                <c:pt idx="359">
                  <c:v>8.7300000000000003E-2</c:v>
                </c:pt>
                <c:pt idx="360">
                  <c:v>8.4500000000000006E-2</c:v>
                </c:pt>
                <c:pt idx="361">
                  <c:v>7.51E-2</c:v>
                </c:pt>
                <c:pt idx="362">
                  <c:v>7.2400000000000006E-2</c:v>
                </c:pt>
                <c:pt idx="363">
                  <c:v>6.83E-2</c:v>
                </c:pt>
                <c:pt idx="364">
                  <c:v>6.3E-2</c:v>
                </c:pt>
                <c:pt idx="365">
                  <c:v>5.6599999999999998E-2</c:v>
                </c:pt>
                <c:pt idx="366">
                  <c:v>0.26500000000000001</c:v>
                </c:pt>
                <c:pt idx="367">
                  <c:v>0.27800000000000002</c:v>
                </c:pt>
                <c:pt idx="368">
                  <c:v>0.16400000000000001</c:v>
                </c:pt>
                <c:pt idx="369">
                  <c:v>0.13600000000000001</c:v>
                </c:pt>
                <c:pt idx="370">
                  <c:v>22.8</c:v>
                </c:pt>
                <c:pt idx="371">
                  <c:v>6.92</c:v>
                </c:pt>
                <c:pt idx="372">
                  <c:v>6.62</c:v>
                </c:pt>
                <c:pt idx="373">
                  <c:v>23.2</c:v>
                </c:pt>
                <c:pt idx="374">
                  <c:v>19.899999999999999</c:v>
                </c:pt>
                <c:pt idx="375">
                  <c:v>13.2</c:v>
                </c:pt>
                <c:pt idx="376">
                  <c:v>50.4</c:v>
                </c:pt>
                <c:pt idx="377">
                  <c:v>54.9</c:v>
                </c:pt>
                <c:pt idx="378">
                  <c:v>41.5</c:v>
                </c:pt>
                <c:pt idx="379">
                  <c:v>26.6</c:v>
                </c:pt>
                <c:pt idx="380">
                  <c:v>27.8</c:v>
                </c:pt>
                <c:pt idx="381">
                  <c:v>22.4</c:v>
                </c:pt>
                <c:pt idx="382">
                  <c:v>42.8</c:v>
                </c:pt>
                <c:pt idx="383">
                  <c:v>30.3</c:v>
                </c:pt>
                <c:pt idx="384">
                  <c:v>55.7</c:v>
                </c:pt>
                <c:pt idx="385">
                  <c:v>31.7</c:v>
                </c:pt>
                <c:pt idx="386">
                  <c:v>0.371</c:v>
                </c:pt>
                <c:pt idx="387">
                  <c:v>0.20300000000000001</c:v>
                </c:pt>
                <c:pt idx="388">
                  <c:v>1.47</c:v>
                </c:pt>
                <c:pt idx="389">
                  <c:v>0.35799999999999998</c:v>
                </c:pt>
                <c:pt idx="390">
                  <c:v>0.26700000000000002</c:v>
                </c:pt>
                <c:pt idx="391">
                  <c:v>0.191</c:v>
                </c:pt>
                <c:pt idx="392">
                  <c:v>1.49</c:v>
                </c:pt>
                <c:pt idx="393">
                  <c:v>1.1100000000000001</c:v>
                </c:pt>
                <c:pt idx="394">
                  <c:v>40.299999999999997</c:v>
                </c:pt>
                <c:pt idx="395">
                  <c:v>0.28100000000000003</c:v>
                </c:pt>
                <c:pt idx="396">
                  <c:v>39.299999999999997</c:v>
                </c:pt>
                <c:pt idx="397">
                  <c:v>0.33500000000000002</c:v>
                </c:pt>
                <c:pt idx="398">
                  <c:v>37.200000000000003</c:v>
                </c:pt>
                <c:pt idx="399">
                  <c:v>0.35499999999999998</c:v>
                </c:pt>
                <c:pt idx="400">
                  <c:v>37.700000000000003</c:v>
                </c:pt>
                <c:pt idx="401">
                  <c:v>0.443</c:v>
                </c:pt>
                <c:pt idx="402">
                  <c:v>22.5</c:v>
                </c:pt>
                <c:pt idx="403">
                  <c:v>0.443</c:v>
                </c:pt>
                <c:pt idx="404">
                  <c:v>41.9</c:v>
                </c:pt>
                <c:pt idx="405">
                  <c:v>0.38300000000000001</c:v>
                </c:pt>
                <c:pt idx="406">
                  <c:v>33</c:v>
                </c:pt>
                <c:pt idx="407">
                  <c:v>0.38400000000000001</c:v>
                </c:pt>
                <c:pt idx="408">
                  <c:v>31.1</c:v>
                </c:pt>
                <c:pt idx="409">
                  <c:v>0.34200000000000003</c:v>
                </c:pt>
                <c:pt idx="410">
                  <c:v>4.18</c:v>
                </c:pt>
                <c:pt idx="411">
                  <c:v>31.4</c:v>
                </c:pt>
                <c:pt idx="412">
                  <c:v>7.13</c:v>
                </c:pt>
                <c:pt idx="413">
                  <c:v>0.24299999999999999</c:v>
                </c:pt>
                <c:pt idx="414">
                  <c:v>0.153</c:v>
                </c:pt>
                <c:pt idx="415">
                  <c:v>21</c:v>
                </c:pt>
                <c:pt idx="416">
                  <c:v>0.26800000000000002</c:v>
                </c:pt>
                <c:pt idx="417">
                  <c:v>18.2</c:v>
                </c:pt>
                <c:pt idx="418">
                  <c:v>0.24399999999999999</c:v>
                </c:pt>
                <c:pt idx="419">
                  <c:v>34.700000000000003</c:v>
                </c:pt>
                <c:pt idx="420">
                  <c:v>0.23400000000000001</c:v>
                </c:pt>
                <c:pt idx="421">
                  <c:v>29.8</c:v>
                </c:pt>
                <c:pt idx="422">
                  <c:v>0.28699999999999998</c:v>
                </c:pt>
                <c:pt idx="423">
                  <c:v>29.7</c:v>
                </c:pt>
                <c:pt idx="424">
                  <c:v>0.26600000000000001</c:v>
                </c:pt>
                <c:pt idx="425">
                  <c:v>26.1</c:v>
                </c:pt>
                <c:pt idx="426">
                  <c:v>0.23</c:v>
                </c:pt>
                <c:pt idx="427">
                  <c:v>22.4</c:v>
                </c:pt>
                <c:pt idx="428">
                  <c:v>0.249</c:v>
                </c:pt>
                <c:pt idx="429">
                  <c:v>16.7</c:v>
                </c:pt>
                <c:pt idx="430">
                  <c:v>0.27400000000000002</c:v>
                </c:pt>
                <c:pt idx="431">
                  <c:v>18.100000000000001</c:v>
                </c:pt>
                <c:pt idx="432">
                  <c:v>0.30399999999999999</c:v>
                </c:pt>
                <c:pt idx="433">
                  <c:v>11.7</c:v>
                </c:pt>
                <c:pt idx="434">
                  <c:v>0.29699999999999999</c:v>
                </c:pt>
                <c:pt idx="435">
                  <c:v>4.93</c:v>
                </c:pt>
                <c:pt idx="436">
                  <c:v>0.28000000000000003</c:v>
                </c:pt>
                <c:pt idx="437">
                  <c:v>3.43</c:v>
                </c:pt>
                <c:pt idx="438">
                  <c:v>0.307</c:v>
                </c:pt>
                <c:pt idx="439">
                  <c:v>4.54</c:v>
                </c:pt>
                <c:pt idx="440">
                  <c:v>0.27800000000000002</c:v>
                </c:pt>
                <c:pt idx="441">
                  <c:v>4.58</c:v>
                </c:pt>
                <c:pt idx="442">
                  <c:v>0.32400000000000001</c:v>
                </c:pt>
                <c:pt idx="443">
                  <c:v>0.89700000000000002</c:v>
                </c:pt>
                <c:pt idx="444">
                  <c:v>0.33</c:v>
                </c:pt>
                <c:pt idx="445">
                  <c:v>6.82</c:v>
                </c:pt>
                <c:pt idx="446">
                  <c:v>0.23599999999999999</c:v>
                </c:pt>
                <c:pt idx="447">
                  <c:v>1.1000000000000001</c:v>
                </c:pt>
                <c:pt idx="448">
                  <c:v>0.27800000000000002</c:v>
                </c:pt>
                <c:pt idx="449">
                  <c:v>0.67400000000000004</c:v>
                </c:pt>
                <c:pt idx="450">
                  <c:v>0.32600000000000001</c:v>
                </c:pt>
                <c:pt idx="451">
                  <c:v>2.58</c:v>
                </c:pt>
                <c:pt idx="452">
                  <c:v>0.3</c:v>
                </c:pt>
                <c:pt idx="453">
                  <c:v>4.7</c:v>
                </c:pt>
                <c:pt idx="454">
                  <c:v>0.29599999999999999</c:v>
                </c:pt>
                <c:pt idx="455">
                  <c:v>3.32</c:v>
                </c:pt>
                <c:pt idx="456">
                  <c:v>0.308</c:v>
                </c:pt>
                <c:pt idx="457">
                  <c:v>6.49</c:v>
                </c:pt>
                <c:pt idx="458">
                  <c:v>0.32400000000000001</c:v>
                </c:pt>
                <c:pt idx="459">
                  <c:v>8.5500000000000007</c:v>
                </c:pt>
                <c:pt idx="460">
                  <c:v>0.33300000000000002</c:v>
                </c:pt>
                <c:pt idx="461">
                  <c:v>22.1</c:v>
                </c:pt>
                <c:pt idx="462">
                  <c:v>0.307</c:v>
                </c:pt>
                <c:pt idx="463">
                  <c:v>40.9</c:v>
                </c:pt>
                <c:pt idx="464">
                  <c:v>0.252</c:v>
                </c:pt>
                <c:pt idx="465">
                  <c:v>40.799999999999997</c:v>
                </c:pt>
                <c:pt idx="466">
                  <c:v>0.307</c:v>
                </c:pt>
                <c:pt idx="467">
                  <c:v>51</c:v>
                </c:pt>
                <c:pt idx="468">
                  <c:v>0.29299999999999998</c:v>
                </c:pt>
                <c:pt idx="469">
                  <c:v>59.4</c:v>
                </c:pt>
                <c:pt idx="470">
                  <c:v>0.307</c:v>
                </c:pt>
                <c:pt idx="471">
                  <c:v>62.9</c:v>
                </c:pt>
                <c:pt idx="472">
                  <c:v>0.30099999999999999</c:v>
                </c:pt>
                <c:pt idx="473">
                  <c:v>103</c:v>
                </c:pt>
                <c:pt idx="474">
                  <c:v>0.35099999999999998</c:v>
                </c:pt>
                <c:pt idx="475">
                  <c:v>92.1</c:v>
                </c:pt>
                <c:pt idx="476">
                  <c:v>0.28999999999999998</c:v>
                </c:pt>
                <c:pt idx="477">
                  <c:v>109</c:v>
                </c:pt>
                <c:pt idx="478">
                  <c:v>0.33900000000000002</c:v>
                </c:pt>
                <c:pt idx="479">
                  <c:v>101</c:v>
                </c:pt>
                <c:pt idx="480">
                  <c:v>0.30499999999999999</c:v>
                </c:pt>
                <c:pt idx="481">
                  <c:v>95.2</c:v>
                </c:pt>
                <c:pt idx="482">
                  <c:v>0.36399999999999999</c:v>
                </c:pt>
                <c:pt idx="483">
                  <c:v>132</c:v>
                </c:pt>
                <c:pt idx="484">
                  <c:v>0.307</c:v>
                </c:pt>
                <c:pt idx="485">
                  <c:v>155</c:v>
                </c:pt>
                <c:pt idx="486">
                  <c:v>0.437</c:v>
                </c:pt>
                <c:pt idx="487">
                  <c:v>148</c:v>
                </c:pt>
                <c:pt idx="488">
                  <c:v>0.36399999999999999</c:v>
                </c:pt>
                <c:pt idx="489">
                  <c:v>135</c:v>
                </c:pt>
                <c:pt idx="490">
                  <c:v>0.34200000000000003</c:v>
                </c:pt>
                <c:pt idx="491">
                  <c:v>149</c:v>
                </c:pt>
                <c:pt idx="492">
                  <c:v>0.30599999999999999</c:v>
                </c:pt>
                <c:pt idx="493">
                  <c:v>154</c:v>
                </c:pt>
                <c:pt idx="494">
                  <c:v>0.29399999999999998</c:v>
                </c:pt>
                <c:pt idx="495">
                  <c:v>148</c:v>
                </c:pt>
                <c:pt idx="496">
                  <c:v>0.36699999999999999</c:v>
                </c:pt>
                <c:pt idx="497">
                  <c:v>120</c:v>
                </c:pt>
                <c:pt idx="498">
                  <c:v>0.32800000000000001</c:v>
                </c:pt>
                <c:pt idx="499">
                  <c:v>13.2</c:v>
                </c:pt>
                <c:pt idx="500">
                  <c:v>87</c:v>
                </c:pt>
                <c:pt idx="501">
                  <c:v>0.24099999999999999</c:v>
                </c:pt>
                <c:pt idx="502">
                  <c:v>0.17100000000000001</c:v>
                </c:pt>
                <c:pt idx="503">
                  <c:v>18.2</c:v>
                </c:pt>
                <c:pt idx="504">
                  <c:v>92.3</c:v>
                </c:pt>
                <c:pt idx="505">
                  <c:v>0.24</c:v>
                </c:pt>
                <c:pt idx="506">
                  <c:v>0.153</c:v>
                </c:pt>
                <c:pt idx="507">
                  <c:v>17.7</c:v>
                </c:pt>
                <c:pt idx="508">
                  <c:v>81.8</c:v>
                </c:pt>
                <c:pt idx="509">
                  <c:v>83.6</c:v>
                </c:pt>
                <c:pt idx="510">
                  <c:v>0.24199999999999999</c:v>
                </c:pt>
                <c:pt idx="511">
                  <c:v>0.153</c:v>
                </c:pt>
                <c:pt idx="512">
                  <c:v>0.11600000000000001</c:v>
                </c:pt>
                <c:pt idx="513">
                  <c:v>0.10299999999999999</c:v>
                </c:pt>
                <c:pt idx="514">
                  <c:v>8.7999999999999995E-2</c:v>
                </c:pt>
                <c:pt idx="515">
                  <c:v>7.4800000000000005E-2</c:v>
                </c:pt>
                <c:pt idx="516">
                  <c:v>6.4899999999999999E-2</c:v>
                </c:pt>
                <c:pt idx="517">
                  <c:v>5.7099999999999998E-2</c:v>
                </c:pt>
                <c:pt idx="518">
                  <c:v>184</c:v>
                </c:pt>
                <c:pt idx="519">
                  <c:v>91.3</c:v>
                </c:pt>
                <c:pt idx="520">
                  <c:v>0.253</c:v>
                </c:pt>
                <c:pt idx="521">
                  <c:v>0.157</c:v>
                </c:pt>
                <c:pt idx="522">
                  <c:v>0.11700000000000001</c:v>
                </c:pt>
                <c:pt idx="523">
                  <c:v>9.4700000000000006E-2</c:v>
                </c:pt>
                <c:pt idx="524">
                  <c:v>7.9500000000000001E-2</c:v>
                </c:pt>
                <c:pt idx="525">
                  <c:v>225</c:v>
                </c:pt>
                <c:pt idx="526">
                  <c:v>181</c:v>
                </c:pt>
                <c:pt idx="527">
                  <c:v>1.29</c:v>
                </c:pt>
                <c:pt idx="528">
                  <c:v>0.215</c:v>
                </c:pt>
                <c:pt idx="529">
                  <c:v>0.14299999999999999</c:v>
                </c:pt>
                <c:pt idx="530">
                  <c:v>0.123</c:v>
                </c:pt>
                <c:pt idx="531">
                  <c:v>0.1</c:v>
                </c:pt>
                <c:pt idx="532">
                  <c:v>16.2</c:v>
                </c:pt>
                <c:pt idx="533">
                  <c:v>55</c:v>
                </c:pt>
                <c:pt idx="534">
                  <c:v>0.56599999999999995</c:v>
                </c:pt>
                <c:pt idx="535">
                  <c:v>0.25900000000000001</c:v>
                </c:pt>
                <c:pt idx="536">
                  <c:v>0.159</c:v>
                </c:pt>
                <c:pt idx="537">
                  <c:v>10.1</c:v>
                </c:pt>
                <c:pt idx="538">
                  <c:v>0.22700000000000001</c:v>
                </c:pt>
                <c:pt idx="539">
                  <c:v>0.18099999999999999</c:v>
                </c:pt>
                <c:pt idx="540">
                  <c:v>207</c:v>
                </c:pt>
                <c:pt idx="541">
                  <c:v>90.3</c:v>
                </c:pt>
                <c:pt idx="542">
                  <c:v>0.24099999999999999</c:v>
                </c:pt>
                <c:pt idx="543">
                  <c:v>0.16900000000000001</c:v>
                </c:pt>
                <c:pt idx="544">
                  <c:v>0.129</c:v>
                </c:pt>
                <c:pt idx="545">
                  <c:v>205</c:v>
                </c:pt>
                <c:pt idx="546">
                  <c:v>0.61799999999999999</c:v>
                </c:pt>
                <c:pt idx="547">
                  <c:v>0.23</c:v>
                </c:pt>
                <c:pt idx="548">
                  <c:v>35.5</c:v>
                </c:pt>
                <c:pt idx="549">
                  <c:v>0.31</c:v>
                </c:pt>
                <c:pt idx="550">
                  <c:v>0.17199999999999999</c:v>
                </c:pt>
                <c:pt idx="551">
                  <c:v>15.7</c:v>
                </c:pt>
                <c:pt idx="552">
                  <c:v>0.308</c:v>
                </c:pt>
                <c:pt idx="553">
                  <c:v>53.4</c:v>
                </c:pt>
                <c:pt idx="554">
                  <c:v>0.66200000000000003</c:v>
                </c:pt>
                <c:pt idx="555">
                  <c:v>64.8</c:v>
                </c:pt>
                <c:pt idx="556">
                  <c:v>0.66500000000000004</c:v>
                </c:pt>
                <c:pt idx="557">
                  <c:v>60.5</c:v>
                </c:pt>
                <c:pt idx="558">
                  <c:v>1.1100000000000001</c:v>
                </c:pt>
                <c:pt idx="559">
                  <c:v>0.245</c:v>
                </c:pt>
                <c:pt idx="560">
                  <c:v>28.8</c:v>
                </c:pt>
                <c:pt idx="561">
                  <c:v>0.33700000000000002</c:v>
                </c:pt>
                <c:pt idx="562">
                  <c:v>13.7</c:v>
                </c:pt>
                <c:pt idx="563">
                  <c:v>38.799999999999997</c:v>
                </c:pt>
                <c:pt idx="564">
                  <c:v>20.100000000000001</c:v>
                </c:pt>
                <c:pt idx="565">
                  <c:v>30.5</c:v>
                </c:pt>
                <c:pt idx="566">
                  <c:v>69.099999999999994</c:v>
                </c:pt>
                <c:pt idx="567">
                  <c:v>22.5</c:v>
                </c:pt>
                <c:pt idx="568">
                  <c:v>0.32100000000000001</c:v>
                </c:pt>
                <c:pt idx="569">
                  <c:v>0.17399999999999999</c:v>
                </c:pt>
                <c:pt idx="570">
                  <c:v>0.14099999999999999</c:v>
                </c:pt>
                <c:pt idx="571">
                  <c:v>0.122</c:v>
                </c:pt>
                <c:pt idx="572">
                  <c:v>23.6</c:v>
                </c:pt>
                <c:pt idx="573">
                  <c:v>0.40300000000000002</c:v>
                </c:pt>
                <c:pt idx="574">
                  <c:v>0.254</c:v>
                </c:pt>
                <c:pt idx="575">
                  <c:v>0.16800000000000001</c:v>
                </c:pt>
                <c:pt idx="576">
                  <c:v>0.123</c:v>
                </c:pt>
                <c:pt idx="577">
                  <c:v>16.600000000000001</c:v>
                </c:pt>
                <c:pt idx="578">
                  <c:v>0.30499999999999999</c:v>
                </c:pt>
                <c:pt idx="579">
                  <c:v>0.20699999999999999</c:v>
                </c:pt>
                <c:pt idx="580">
                  <c:v>0.182</c:v>
                </c:pt>
                <c:pt idx="581">
                  <c:v>0.16400000000000001</c:v>
                </c:pt>
                <c:pt idx="582">
                  <c:v>26</c:v>
                </c:pt>
                <c:pt idx="583">
                  <c:v>0.309</c:v>
                </c:pt>
                <c:pt idx="584">
                  <c:v>0.17100000000000001</c:v>
                </c:pt>
                <c:pt idx="585">
                  <c:v>0.14000000000000001</c:v>
                </c:pt>
                <c:pt idx="586">
                  <c:v>0.11</c:v>
                </c:pt>
                <c:pt idx="587">
                  <c:v>25.6</c:v>
                </c:pt>
                <c:pt idx="588">
                  <c:v>0.35299999999999998</c:v>
                </c:pt>
                <c:pt idx="589">
                  <c:v>0.18</c:v>
                </c:pt>
                <c:pt idx="590">
                  <c:v>0.129</c:v>
                </c:pt>
                <c:pt idx="591">
                  <c:v>0.10199999999999999</c:v>
                </c:pt>
                <c:pt idx="592">
                  <c:v>19.2</c:v>
                </c:pt>
                <c:pt idx="593">
                  <c:v>0.32600000000000001</c:v>
                </c:pt>
                <c:pt idx="594">
                  <c:v>0.17499999999999999</c:v>
                </c:pt>
                <c:pt idx="595">
                  <c:v>0.127</c:v>
                </c:pt>
                <c:pt idx="596">
                  <c:v>0.109</c:v>
                </c:pt>
                <c:pt idx="597">
                  <c:v>25.5</c:v>
                </c:pt>
                <c:pt idx="598">
                  <c:v>0.313</c:v>
                </c:pt>
                <c:pt idx="599">
                  <c:v>0.19400000000000001</c:v>
                </c:pt>
                <c:pt idx="600">
                  <c:v>0.16500000000000001</c:v>
                </c:pt>
                <c:pt idx="601">
                  <c:v>0.161</c:v>
                </c:pt>
                <c:pt idx="602">
                  <c:v>31</c:v>
                </c:pt>
                <c:pt idx="603">
                  <c:v>0.39200000000000002</c:v>
                </c:pt>
                <c:pt idx="604">
                  <c:v>0.20799999999999999</c:v>
                </c:pt>
                <c:pt idx="605">
                  <c:v>0.158</c:v>
                </c:pt>
                <c:pt idx="606">
                  <c:v>0.11799999999999999</c:v>
                </c:pt>
                <c:pt idx="607">
                  <c:v>15.1</c:v>
                </c:pt>
                <c:pt idx="608">
                  <c:v>0.28299999999999997</c:v>
                </c:pt>
                <c:pt idx="609">
                  <c:v>0.20100000000000001</c:v>
                </c:pt>
                <c:pt idx="610">
                  <c:v>0.16500000000000001</c:v>
                </c:pt>
                <c:pt idx="611">
                  <c:v>0.155</c:v>
                </c:pt>
                <c:pt idx="612">
                  <c:v>27.4</c:v>
                </c:pt>
                <c:pt idx="613">
                  <c:v>0.48099999999999998</c:v>
                </c:pt>
                <c:pt idx="614">
                  <c:v>0.28100000000000003</c:v>
                </c:pt>
                <c:pt idx="615">
                  <c:v>0.17100000000000001</c:v>
                </c:pt>
                <c:pt idx="616">
                  <c:v>0.124</c:v>
                </c:pt>
                <c:pt idx="617">
                  <c:v>26</c:v>
                </c:pt>
                <c:pt idx="618">
                  <c:v>0.35</c:v>
                </c:pt>
                <c:pt idx="619">
                  <c:v>0.2</c:v>
                </c:pt>
                <c:pt idx="620">
                  <c:v>0.17599999999999999</c:v>
                </c:pt>
                <c:pt idx="621">
                  <c:v>0.153</c:v>
                </c:pt>
                <c:pt idx="622">
                  <c:v>19.8</c:v>
                </c:pt>
                <c:pt idx="623">
                  <c:v>0.35899999999999999</c:v>
                </c:pt>
                <c:pt idx="624">
                  <c:v>0.19900000000000001</c:v>
                </c:pt>
                <c:pt idx="625">
                  <c:v>0.155</c:v>
                </c:pt>
                <c:pt idx="626">
                  <c:v>0.11700000000000001</c:v>
                </c:pt>
                <c:pt idx="627">
                  <c:v>17.7</c:v>
                </c:pt>
                <c:pt idx="628">
                  <c:v>0.34599999999999997</c:v>
                </c:pt>
                <c:pt idx="629">
                  <c:v>0.17799999999999999</c:v>
                </c:pt>
                <c:pt idx="630">
                  <c:v>0.14399999999999999</c:v>
                </c:pt>
                <c:pt idx="631">
                  <c:v>0.13400000000000001</c:v>
                </c:pt>
                <c:pt idx="632">
                  <c:v>22.3</c:v>
                </c:pt>
                <c:pt idx="633">
                  <c:v>0.46899999999999997</c:v>
                </c:pt>
                <c:pt idx="634">
                  <c:v>0.217</c:v>
                </c:pt>
                <c:pt idx="635">
                  <c:v>0.16</c:v>
                </c:pt>
                <c:pt idx="636">
                  <c:v>0.161</c:v>
                </c:pt>
                <c:pt idx="637">
                  <c:v>17.2</c:v>
                </c:pt>
                <c:pt idx="638">
                  <c:v>0.36099999999999999</c:v>
                </c:pt>
                <c:pt idx="639">
                  <c:v>0.20300000000000001</c:v>
                </c:pt>
                <c:pt idx="640">
                  <c:v>0.13900000000000001</c:v>
                </c:pt>
                <c:pt idx="641">
                  <c:v>0.11700000000000001</c:v>
                </c:pt>
                <c:pt idx="642">
                  <c:v>20.3</c:v>
                </c:pt>
                <c:pt idx="643">
                  <c:v>0.36799999999999999</c:v>
                </c:pt>
                <c:pt idx="644">
                  <c:v>0.20699999999999999</c:v>
                </c:pt>
                <c:pt idx="645">
                  <c:v>0.14000000000000001</c:v>
                </c:pt>
                <c:pt idx="646">
                  <c:v>0.108</c:v>
                </c:pt>
                <c:pt idx="647">
                  <c:v>18.2</c:v>
                </c:pt>
                <c:pt idx="648">
                  <c:v>0.46600000000000003</c:v>
                </c:pt>
                <c:pt idx="649">
                  <c:v>0.245</c:v>
                </c:pt>
                <c:pt idx="650">
                  <c:v>0.154</c:v>
                </c:pt>
                <c:pt idx="651">
                  <c:v>0.13100000000000001</c:v>
                </c:pt>
                <c:pt idx="652">
                  <c:v>26.1</c:v>
                </c:pt>
                <c:pt idx="653">
                  <c:v>0.27300000000000002</c:v>
                </c:pt>
                <c:pt idx="654">
                  <c:v>0.184</c:v>
                </c:pt>
                <c:pt idx="655">
                  <c:v>0.14299999999999999</c:v>
                </c:pt>
                <c:pt idx="656">
                  <c:v>0.11600000000000001</c:v>
                </c:pt>
                <c:pt idx="657">
                  <c:v>25.2</c:v>
                </c:pt>
                <c:pt idx="658">
                  <c:v>0.375</c:v>
                </c:pt>
                <c:pt idx="659">
                  <c:v>0.183</c:v>
                </c:pt>
                <c:pt idx="660">
                  <c:v>0.13</c:v>
                </c:pt>
                <c:pt idx="661">
                  <c:v>0.10299999999999999</c:v>
                </c:pt>
                <c:pt idx="662">
                  <c:v>20.3</c:v>
                </c:pt>
                <c:pt idx="663">
                  <c:v>0.374</c:v>
                </c:pt>
                <c:pt idx="664">
                  <c:v>0.183</c:v>
                </c:pt>
                <c:pt idx="665">
                  <c:v>0.17499999999999999</c:v>
                </c:pt>
                <c:pt idx="666">
                  <c:v>0.154</c:v>
                </c:pt>
                <c:pt idx="667">
                  <c:v>25.4</c:v>
                </c:pt>
                <c:pt idx="668">
                  <c:v>0.378</c:v>
                </c:pt>
                <c:pt idx="669">
                  <c:v>0.23100000000000001</c:v>
                </c:pt>
                <c:pt idx="670">
                  <c:v>0.17499999999999999</c:v>
                </c:pt>
                <c:pt idx="671">
                  <c:v>0.14399999999999999</c:v>
                </c:pt>
                <c:pt idx="672">
                  <c:v>22</c:v>
                </c:pt>
                <c:pt idx="673">
                  <c:v>0.44600000000000001</c:v>
                </c:pt>
                <c:pt idx="674">
                  <c:v>0.219</c:v>
                </c:pt>
                <c:pt idx="675">
                  <c:v>0.19500000000000001</c:v>
                </c:pt>
                <c:pt idx="676">
                  <c:v>0.16400000000000001</c:v>
                </c:pt>
                <c:pt idx="677">
                  <c:v>27.7</c:v>
                </c:pt>
                <c:pt idx="678">
                  <c:v>0.35099999999999998</c:v>
                </c:pt>
                <c:pt idx="679">
                  <c:v>0.20399999999999999</c:v>
                </c:pt>
                <c:pt idx="680">
                  <c:v>0.14099999999999999</c:v>
                </c:pt>
                <c:pt idx="681">
                  <c:v>0.122</c:v>
                </c:pt>
                <c:pt idx="682">
                  <c:v>25.8</c:v>
                </c:pt>
                <c:pt idx="683">
                  <c:v>0.318</c:v>
                </c:pt>
                <c:pt idx="684">
                  <c:v>0.193</c:v>
                </c:pt>
                <c:pt idx="685">
                  <c:v>0.17499999999999999</c:v>
                </c:pt>
                <c:pt idx="686">
                  <c:v>0.14699999999999999</c:v>
                </c:pt>
                <c:pt idx="687">
                  <c:v>0.128</c:v>
                </c:pt>
                <c:pt idx="688">
                  <c:v>0.107</c:v>
                </c:pt>
                <c:pt idx="689">
                  <c:v>8.7999999999999995E-2</c:v>
                </c:pt>
                <c:pt idx="690">
                  <c:v>7.4700000000000003E-2</c:v>
                </c:pt>
                <c:pt idx="691">
                  <c:v>6.4799999999999996E-2</c:v>
                </c:pt>
                <c:pt idx="692">
                  <c:v>5.7099999999999998E-2</c:v>
                </c:pt>
                <c:pt idx="693">
                  <c:v>5.6099999999999997E-2</c:v>
                </c:pt>
                <c:pt idx="694">
                  <c:v>5.11E-2</c:v>
                </c:pt>
                <c:pt idx="695">
                  <c:v>4.6100000000000002E-2</c:v>
                </c:pt>
                <c:pt idx="696">
                  <c:v>4.65E-2</c:v>
                </c:pt>
                <c:pt idx="697">
                  <c:v>4.2799999999999998E-2</c:v>
                </c:pt>
                <c:pt idx="698">
                  <c:v>0.38</c:v>
                </c:pt>
                <c:pt idx="699">
                  <c:v>0.223</c:v>
                </c:pt>
                <c:pt idx="700">
                  <c:v>0.14599999999999999</c:v>
                </c:pt>
                <c:pt idx="701">
                  <c:v>0.123</c:v>
                </c:pt>
                <c:pt idx="702">
                  <c:v>21.8</c:v>
                </c:pt>
                <c:pt idx="703">
                  <c:v>0.307</c:v>
                </c:pt>
                <c:pt idx="704">
                  <c:v>0.19400000000000001</c:v>
                </c:pt>
                <c:pt idx="705">
                  <c:v>0.13500000000000001</c:v>
                </c:pt>
                <c:pt idx="706">
                  <c:v>0.11899999999999999</c:v>
                </c:pt>
                <c:pt idx="707">
                  <c:v>19.3</c:v>
                </c:pt>
                <c:pt idx="708">
                  <c:v>0.36899999999999999</c:v>
                </c:pt>
                <c:pt idx="709">
                  <c:v>0.23400000000000001</c:v>
                </c:pt>
                <c:pt idx="710">
                  <c:v>0.151</c:v>
                </c:pt>
                <c:pt idx="711">
                  <c:v>0.14199999999999999</c:v>
                </c:pt>
                <c:pt idx="712">
                  <c:v>18.399999999999999</c:v>
                </c:pt>
                <c:pt idx="713">
                  <c:v>0.311</c:v>
                </c:pt>
                <c:pt idx="714">
                  <c:v>0.19500000000000001</c:v>
                </c:pt>
                <c:pt idx="715">
                  <c:v>0.13600000000000001</c:v>
                </c:pt>
                <c:pt idx="716">
                  <c:v>0.11600000000000001</c:v>
                </c:pt>
                <c:pt idx="717">
                  <c:v>21.8</c:v>
                </c:pt>
                <c:pt idx="718">
                  <c:v>0.35799999999999998</c:v>
                </c:pt>
                <c:pt idx="719">
                  <c:v>0.18</c:v>
                </c:pt>
                <c:pt idx="720">
                  <c:v>0.16</c:v>
                </c:pt>
                <c:pt idx="721">
                  <c:v>0.126</c:v>
                </c:pt>
                <c:pt idx="722">
                  <c:v>19.2</c:v>
                </c:pt>
                <c:pt idx="723">
                  <c:v>0.40799999999999997</c:v>
                </c:pt>
                <c:pt idx="724">
                  <c:v>0.21099999999999999</c:v>
                </c:pt>
                <c:pt idx="725">
                  <c:v>0.14199999999999999</c:v>
                </c:pt>
                <c:pt idx="726">
                  <c:v>0.123</c:v>
                </c:pt>
                <c:pt idx="727">
                  <c:v>32.9</c:v>
                </c:pt>
                <c:pt idx="728">
                  <c:v>0.314</c:v>
                </c:pt>
                <c:pt idx="729">
                  <c:v>0.19600000000000001</c:v>
                </c:pt>
                <c:pt idx="730">
                  <c:v>0.154</c:v>
                </c:pt>
                <c:pt idx="731">
                  <c:v>0.127</c:v>
                </c:pt>
                <c:pt idx="732">
                  <c:v>19.8</c:v>
                </c:pt>
                <c:pt idx="733">
                  <c:v>0.45800000000000002</c:v>
                </c:pt>
                <c:pt idx="734">
                  <c:v>0.193</c:v>
                </c:pt>
                <c:pt idx="735">
                  <c:v>0.13500000000000001</c:v>
                </c:pt>
                <c:pt idx="736">
                  <c:v>0.105</c:v>
                </c:pt>
                <c:pt idx="737">
                  <c:v>19.2</c:v>
                </c:pt>
                <c:pt idx="738">
                  <c:v>0.29099999999999998</c:v>
                </c:pt>
                <c:pt idx="739">
                  <c:v>0.183</c:v>
                </c:pt>
                <c:pt idx="740">
                  <c:v>0.13</c:v>
                </c:pt>
                <c:pt idx="741">
                  <c:v>0.10299999999999999</c:v>
                </c:pt>
                <c:pt idx="742">
                  <c:v>21.7</c:v>
                </c:pt>
                <c:pt idx="743">
                  <c:v>0.34399999999999997</c:v>
                </c:pt>
                <c:pt idx="744">
                  <c:v>0.17799999999999999</c:v>
                </c:pt>
                <c:pt idx="745">
                  <c:v>0.128</c:v>
                </c:pt>
                <c:pt idx="746">
                  <c:v>0.10100000000000001</c:v>
                </c:pt>
                <c:pt idx="747">
                  <c:v>27</c:v>
                </c:pt>
                <c:pt idx="748">
                  <c:v>0.32</c:v>
                </c:pt>
                <c:pt idx="749">
                  <c:v>0.17299999999999999</c:v>
                </c:pt>
                <c:pt idx="750">
                  <c:v>0.13700000000000001</c:v>
                </c:pt>
                <c:pt idx="751">
                  <c:v>0.112</c:v>
                </c:pt>
                <c:pt idx="752">
                  <c:v>27.5</c:v>
                </c:pt>
                <c:pt idx="753">
                  <c:v>0.379</c:v>
                </c:pt>
                <c:pt idx="754">
                  <c:v>0.21</c:v>
                </c:pt>
                <c:pt idx="755">
                  <c:v>0.14199999999999999</c:v>
                </c:pt>
                <c:pt idx="756">
                  <c:v>0.109</c:v>
                </c:pt>
                <c:pt idx="757">
                  <c:v>15.6</c:v>
                </c:pt>
                <c:pt idx="758">
                  <c:v>0.32800000000000001</c:v>
                </c:pt>
                <c:pt idx="759">
                  <c:v>0.17499999999999999</c:v>
                </c:pt>
                <c:pt idx="760">
                  <c:v>0.13800000000000001</c:v>
                </c:pt>
                <c:pt idx="761">
                  <c:v>0.113</c:v>
                </c:pt>
                <c:pt idx="762">
                  <c:v>32.799999999999997</c:v>
                </c:pt>
                <c:pt idx="763">
                  <c:v>0.30099999999999999</c:v>
                </c:pt>
                <c:pt idx="764">
                  <c:v>0.17</c:v>
                </c:pt>
                <c:pt idx="765">
                  <c:v>0.15</c:v>
                </c:pt>
                <c:pt idx="766">
                  <c:v>0.123</c:v>
                </c:pt>
                <c:pt idx="767">
                  <c:v>26.8</c:v>
                </c:pt>
                <c:pt idx="768">
                  <c:v>0.28499999999999998</c:v>
                </c:pt>
                <c:pt idx="769">
                  <c:v>0.16600000000000001</c:v>
                </c:pt>
                <c:pt idx="770">
                  <c:v>0.14799999999999999</c:v>
                </c:pt>
                <c:pt idx="771">
                  <c:v>0.11700000000000001</c:v>
                </c:pt>
                <c:pt idx="772">
                  <c:v>28.5</c:v>
                </c:pt>
                <c:pt idx="773">
                  <c:v>0.32400000000000001</c:v>
                </c:pt>
                <c:pt idx="774">
                  <c:v>0.19400000000000001</c:v>
                </c:pt>
                <c:pt idx="775">
                  <c:v>0.158</c:v>
                </c:pt>
                <c:pt idx="776">
                  <c:v>0.121</c:v>
                </c:pt>
                <c:pt idx="777">
                  <c:v>20.8</c:v>
                </c:pt>
                <c:pt idx="778">
                  <c:v>0.34499999999999997</c:v>
                </c:pt>
                <c:pt idx="779">
                  <c:v>0.19600000000000001</c:v>
                </c:pt>
                <c:pt idx="780">
                  <c:v>0.13600000000000001</c:v>
                </c:pt>
                <c:pt idx="781">
                  <c:v>0.13100000000000001</c:v>
                </c:pt>
                <c:pt idx="782">
                  <c:v>21.1</c:v>
                </c:pt>
                <c:pt idx="783">
                  <c:v>0.374</c:v>
                </c:pt>
                <c:pt idx="784">
                  <c:v>0.245</c:v>
                </c:pt>
                <c:pt idx="785">
                  <c:v>0.192</c:v>
                </c:pt>
                <c:pt idx="786">
                  <c:v>0.13500000000000001</c:v>
                </c:pt>
                <c:pt idx="787">
                  <c:v>15.1</c:v>
                </c:pt>
                <c:pt idx="788">
                  <c:v>0.314</c:v>
                </c:pt>
                <c:pt idx="789">
                  <c:v>0.17199999999999999</c:v>
                </c:pt>
                <c:pt idx="790">
                  <c:v>0.125</c:v>
                </c:pt>
                <c:pt idx="791">
                  <c:v>0.124</c:v>
                </c:pt>
                <c:pt idx="792">
                  <c:v>0.114</c:v>
                </c:pt>
                <c:pt idx="793">
                  <c:v>0.107</c:v>
                </c:pt>
                <c:pt idx="794">
                  <c:v>9.4600000000000004E-2</c:v>
                </c:pt>
                <c:pt idx="795">
                  <c:v>8.0799999999999997E-2</c:v>
                </c:pt>
                <c:pt idx="796">
                  <c:v>6.9400000000000003E-2</c:v>
                </c:pt>
                <c:pt idx="797">
                  <c:v>6.0699999999999997E-2</c:v>
                </c:pt>
                <c:pt idx="798">
                  <c:v>5.8299999999999998E-2</c:v>
                </c:pt>
                <c:pt idx="799">
                  <c:v>5.79E-2</c:v>
                </c:pt>
                <c:pt idx="800">
                  <c:v>5.79E-2</c:v>
                </c:pt>
                <c:pt idx="801">
                  <c:v>5.79E-2</c:v>
                </c:pt>
                <c:pt idx="802">
                  <c:v>5.3600000000000002E-2</c:v>
                </c:pt>
                <c:pt idx="803">
                  <c:v>4.8599999999999997E-2</c:v>
                </c:pt>
                <c:pt idx="804">
                  <c:v>4.8599999999999997E-2</c:v>
                </c:pt>
                <c:pt idx="805">
                  <c:v>4.4900000000000002E-2</c:v>
                </c:pt>
                <c:pt idx="806">
                  <c:v>4.1000000000000002E-2</c:v>
                </c:pt>
                <c:pt idx="807">
                  <c:v>4.8599999999999997E-2</c:v>
                </c:pt>
                <c:pt idx="808">
                  <c:v>4.9299999999999997E-2</c:v>
                </c:pt>
                <c:pt idx="809">
                  <c:v>4.9799999999999997E-2</c:v>
                </c:pt>
                <c:pt idx="810">
                  <c:v>4.6899999999999997E-2</c:v>
                </c:pt>
                <c:pt idx="811">
                  <c:v>4.7E-2</c:v>
                </c:pt>
                <c:pt idx="812">
                  <c:v>4.4200000000000003E-2</c:v>
                </c:pt>
                <c:pt idx="813">
                  <c:v>4.0800000000000003E-2</c:v>
                </c:pt>
                <c:pt idx="814">
                  <c:v>3.73E-2</c:v>
                </c:pt>
                <c:pt idx="815">
                  <c:v>3.4200000000000001E-2</c:v>
                </c:pt>
                <c:pt idx="816">
                  <c:v>3.49E-2</c:v>
                </c:pt>
                <c:pt idx="817">
                  <c:v>3.9699999999999999E-2</c:v>
                </c:pt>
                <c:pt idx="818">
                  <c:v>4.4200000000000003E-2</c:v>
                </c:pt>
                <c:pt idx="819">
                  <c:v>4.5100000000000001E-2</c:v>
                </c:pt>
                <c:pt idx="820">
                  <c:v>5.2499999999999998E-2</c:v>
                </c:pt>
                <c:pt idx="821">
                  <c:v>5.6300000000000003E-2</c:v>
                </c:pt>
                <c:pt idx="822">
                  <c:v>5.3199999999999997E-2</c:v>
                </c:pt>
                <c:pt idx="823">
                  <c:v>5.6800000000000003E-2</c:v>
                </c:pt>
                <c:pt idx="824">
                  <c:v>5.7000000000000002E-2</c:v>
                </c:pt>
                <c:pt idx="825">
                  <c:v>6.0499999999999998E-2</c:v>
                </c:pt>
                <c:pt idx="826">
                  <c:v>6.0499999999999998E-2</c:v>
                </c:pt>
                <c:pt idx="827">
                  <c:v>6.0400000000000002E-2</c:v>
                </c:pt>
                <c:pt idx="828">
                  <c:v>73.7</c:v>
                </c:pt>
                <c:pt idx="829">
                  <c:v>127</c:v>
                </c:pt>
                <c:pt idx="830">
                  <c:v>136</c:v>
                </c:pt>
                <c:pt idx="831">
                  <c:v>140</c:v>
                </c:pt>
                <c:pt idx="832">
                  <c:v>146</c:v>
                </c:pt>
                <c:pt idx="833">
                  <c:v>0.34499999999999997</c:v>
                </c:pt>
                <c:pt idx="834">
                  <c:v>0.25</c:v>
                </c:pt>
                <c:pt idx="835">
                  <c:v>0.191</c:v>
                </c:pt>
                <c:pt idx="836">
                  <c:v>0.17</c:v>
                </c:pt>
                <c:pt idx="837">
                  <c:v>0.17599999999999999</c:v>
                </c:pt>
                <c:pt idx="838">
                  <c:v>0.157</c:v>
                </c:pt>
                <c:pt idx="839">
                  <c:v>0.13800000000000001</c:v>
                </c:pt>
                <c:pt idx="840">
                  <c:v>0.124</c:v>
                </c:pt>
                <c:pt idx="841">
                  <c:v>180</c:v>
                </c:pt>
                <c:pt idx="842">
                  <c:v>0.436</c:v>
                </c:pt>
                <c:pt idx="843">
                  <c:v>0.214</c:v>
                </c:pt>
                <c:pt idx="844">
                  <c:v>0.185</c:v>
                </c:pt>
                <c:pt idx="845">
                  <c:v>0.16500000000000001</c:v>
                </c:pt>
                <c:pt idx="846">
                  <c:v>0.14299999999999999</c:v>
                </c:pt>
                <c:pt idx="847">
                  <c:v>0.124</c:v>
                </c:pt>
                <c:pt idx="848">
                  <c:v>0.114</c:v>
                </c:pt>
                <c:pt idx="849">
                  <c:v>0.106</c:v>
                </c:pt>
                <c:pt idx="850">
                  <c:v>9.69E-2</c:v>
                </c:pt>
                <c:pt idx="851">
                  <c:v>9.74E-2</c:v>
                </c:pt>
                <c:pt idx="852">
                  <c:v>9.2799999999999994E-2</c:v>
                </c:pt>
                <c:pt idx="853">
                  <c:v>9.7500000000000003E-2</c:v>
                </c:pt>
                <c:pt idx="854">
                  <c:v>9.5100000000000004E-2</c:v>
                </c:pt>
                <c:pt idx="855">
                  <c:v>9.6500000000000002E-2</c:v>
                </c:pt>
                <c:pt idx="856">
                  <c:v>0.104</c:v>
                </c:pt>
                <c:pt idx="857">
                  <c:v>0.105</c:v>
                </c:pt>
                <c:pt idx="858">
                  <c:v>9.8000000000000004E-2</c:v>
                </c:pt>
                <c:pt idx="859">
                  <c:v>9.35E-2</c:v>
                </c:pt>
                <c:pt idx="860">
                  <c:v>8.8200000000000001E-2</c:v>
                </c:pt>
                <c:pt idx="861">
                  <c:v>8.4099999999999994E-2</c:v>
                </c:pt>
                <c:pt idx="862">
                  <c:v>8.1699999999999995E-2</c:v>
                </c:pt>
                <c:pt idx="863">
                  <c:v>0.09</c:v>
                </c:pt>
                <c:pt idx="864">
                  <c:v>8.4599999999999995E-2</c:v>
                </c:pt>
                <c:pt idx="865">
                  <c:v>9.9699999999999997E-2</c:v>
                </c:pt>
                <c:pt idx="866">
                  <c:v>9.7600000000000006E-2</c:v>
                </c:pt>
                <c:pt idx="867">
                  <c:v>9.8900000000000002E-2</c:v>
                </c:pt>
                <c:pt idx="868">
                  <c:v>9.6799999999999997E-2</c:v>
                </c:pt>
                <c:pt idx="869">
                  <c:v>8.8700000000000001E-2</c:v>
                </c:pt>
                <c:pt idx="870">
                  <c:v>7.7700000000000005E-2</c:v>
                </c:pt>
                <c:pt idx="871">
                  <c:v>7.9899999999999999E-2</c:v>
                </c:pt>
                <c:pt idx="872">
                  <c:v>7.7799999999999994E-2</c:v>
                </c:pt>
                <c:pt idx="873">
                  <c:v>7.0699999999999999E-2</c:v>
                </c:pt>
                <c:pt idx="874">
                  <c:v>6.7299999999999999E-2</c:v>
                </c:pt>
                <c:pt idx="875">
                  <c:v>6.1600000000000002E-2</c:v>
                </c:pt>
                <c:pt idx="876">
                  <c:v>6.3100000000000003E-2</c:v>
                </c:pt>
                <c:pt idx="877">
                  <c:v>5.9400000000000001E-2</c:v>
                </c:pt>
                <c:pt idx="878">
                  <c:v>7.2599999999999998E-2</c:v>
                </c:pt>
                <c:pt idx="879">
                  <c:v>7.1999999999999995E-2</c:v>
                </c:pt>
                <c:pt idx="880">
                  <c:v>7.46E-2</c:v>
                </c:pt>
                <c:pt idx="881">
                  <c:v>7.0400000000000004E-2</c:v>
                </c:pt>
                <c:pt idx="882">
                  <c:v>6.4399999999999999E-2</c:v>
                </c:pt>
                <c:pt idx="883">
                  <c:v>6.2600000000000003E-2</c:v>
                </c:pt>
                <c:pt idx="884">
                  <c:v>6.1499999999999999E-2</c:v>
                </c:pt>
                <c:pt idx="885">
                  <c:v>6.13E-2</c:v>
                </c:pt>
                <c:pt idx="886">
                  <c:v>5.6899999999999999E-2</c:v>
                </c:pt>
                <c:pt idx="887">
                  <c:v>5.57E-2</c:v>
                </c:pt>
                <c:pt idx="888">
                  <c:v>5.9200000000000003E-2</c:v>
                </c:pt>
                <c:pt idx="889">
                  <c:v>5.9299999999999999E-2</c:v>
                </c:pt>
                <c:pt idx="890">
                  <c:v>5.5899999999999998E-2</c:v>
                </c:pt>
                <c:pt idx="891">
                  <c:v>5.9200000000000003E-2</c:v>
                </c:pt>
                <c:pt idx="892">
                  <c:v>5.5899999999999998E-2</c:v>
                </c:pt>
                <c:pt idx="893">
                  <c:v>5.5800000000000002E-2</c:v>
                </c:pt>
                <c:pt idx="894">
                  <c:v>5.1999999999999998E-2</c:v>
                </c:pt>
                <c:pt idx="895">
                  <c:v>4.7399999999999998E-2</c:v>
                </c:pt>
                <c:pt idx="896">
                  <c:v>5.0299999999999997E-2</c:v>
                </c:pt>
                <c:pt idx="897">
                  <c:v>5.4199999999999998E-2</c:v>
                </c:pt>
                <c:pt idx="898">
                  <c:v>5.7799999999999997E-2</c:v>
                </c:pt>
                <c:pt idx="899">
                  <c:v>6.1400000000000003E-2</c:v>
                </c:pt>
                <c:pt idx="900">
                  <c:v>6.7799999999999999E-2</c:v>
                </c:pt>
                <c:pt idx="901">
                  <c:v>6.4100000000000004E-2</c:v>
                </c:pt>
                <c:pt idx="902">
                  <c:v>6.7000000000000004E-2</c:v>
                </c:pt>
                <c:pt idx="903">
                  <c:v>6.3200000000000006E-2</c:v>
                </c:pt>
                <c:pt idx="904">
                  <c:v>6.2399999999999997E-2</c:v>
                </c:pt>
                <c:pt idx="905">
                  <c:v>5.7700000000000001E-2</c:v>
                </c:pt>
                <c:pt idx="906">
                  <c:v>5.7000000000000002E-2</c:v>
                </c:pt>
                <c:pt idx="907">
                  <c:v>5.6899999999999999E-2</c:v>
                </c:pt>
                <c:pt idx="908">
                  <c:v>5.2699999999999997E-2</c:v>
                </c:pt>
                <c:pt idx="909">
                  <c:v>4.7800000000000002E-2</c:v>
                </c:pt>
                <c:pt idx="910">
                  <c:v>4.7199999999999999E-2</c:v>
                </c:pt>
                <c:pt idx="911">
                  <c:v>4.7800000000000002E-2</c:v>
                </c:pt>
                <c:pt idx="912">
                  <c:v>5.8500000000000003E-2</c:v>
                </c:pt>
                <c:pt idx="913">
                  <c:v>8.9600000000000009</c:v>
                </c:pt>
                <c:pt idx="914">
                  <c:v>7.58</c:v>
                </c:pt>
                <c:pt idx="915">
                  <c:v>13</c:v>
                </c:pt>
                <c:pt idx="916">
                  <c:v>0.33</c:v>
                </c:pt>
                <c:pt idx="917">
                  <c:v>0.19900000000000001</c:v>
                </c:pt>
                <c:pt idx="918">
                  <c:v>0.17399999999999999</c:v>
                </c:pt>
                <c:pt idx="919">
                  <c:v>0.157</c:v>
                </c:pt>
                <c:pt idx="920">
                  <c:v>0.14499999999999999</c:v>
                </c:pt>
                <c:pt idx="921">
                  <c:v>45.7</c:v>
                </c:pt>
                <c:pt idx="922">
                  <c:v>3.71</c:v>
                </c:pt>
                <c:pt idx="923">
                  <c:v>0.25800000000000001</c:v>
                </c:pt>
                <c:pt idx="924">
                  <c:v>0.20399999999999999</c:v>
                </c:pt>
                <c:pt idx="925">
                  <c:v>86.5</c:v>
                </c:pt>
                <c:pt idx="926">
                  <c:v>95.9</c:v>
                </c:pt>
                <c:pt idx="927">
                  <c:v>0.76800000000000002</c:v>
                </c:pt>
                <c:pt idx="928">
                  <c:v>0.247</c:v>
                </c:pt>
                <c:pt idx="929">
                  <c:v>0.23400000000000001</c:v>
                </c:pt>
                <c:pt idx="930">
                  <c:v>135</c:v>
                </c:pt>
                <c:pt idx="931">
                  <c:v>148</c:v>
                </c:pt>
                <c:pt idx="932">
                  <c:v>0.33300000000000002</c:v>
                </c:pt>
                <c:pt idx="933">
                  <c:v>20.9</c:v>
                </c:pt>
                <c:pt idx="934">
                  <c:v>168</c:v>
                </c:pt>
                <c:pt idx="935">
                  <c:v>0.33600000000000002</c:v>
                </c:pt>
                <c:pt idx="936">
                  <c:v>16.399999999999999</c:v>
                </c:pt>
                <c:pt idx="937">
                  <c:v>177</c:v>
                </c:pt>
                <c:pt idx="938">
                  <c:v>0.29199999999999998</c:v>
                </c:pt>
                <c:pt idx="939">
                  <c:v>0.20899999999999999</c:v>
                </c:pt>
                <c:pt idx="940">
                  <c:v>19.100000000000001</c:v>
                </c:pt>
                <c:pt idx="941">
                  <c:v>0.28199999999999997</c:v>
                </c:pt>
                <c:pt idx="942">
                  <c:v>0.19700000000000001</c:v>
                </c:pt>
                <c:pt idx="943">
                  <c:v>132</c:v>
                </c:pt>
                <c:pt idx="944">
                  <c:v>148</c:v>
                </c:pt>
                <c:pt idx="945">
                  <c:v>84.7</c:v>
                </c:pt>
                <c:pt idx="946">
                  <c:v>78.7</c:v>
                </c:pt>
                <c:pt idx="947">
                  <c:v>47.2</c:v>
                </c:pt>
                <c:pt idx="948">
                  <c:v>0.42799999999999999</c:v>
                </c:pt>
                <c:pt idx="949">
                  <c:v>0.23200000000000001</c:v>
                </c:pt>
                <c:pt idx="950">
                  <c:v>0.15</c:v>
                </c:pt>
                <c:pt idx="951">
                  <c:v>0.128</c:v>
                </c:pt>
                <c:pt idx="952">
                  <c:v>0.13100000000000001</c:v>
                </c:pt>
                <c:pt idx="953">
                  <c:v>0.113</c:v>
                </c:pt>
                <c:pt idx="954">
                  <c:v>0.11</c:v>
                </c:pt>
                <c:pt idx="955">
                  <c:v>0.113</c:v>
                </c:pt>
                <c:pt idx="956">
                  <c:v>0.104</c:v>
                </c:pt>
                <c:pt idx="957">
                  <c:v>9.6600000000000005E-2</c:v>
                </c:pt>
                <c:pt idx="958">
                  <c:v>9.2200000000000004E-2</c:v>
                </c:pt>
                <c:pt idx="959">
                  <c:v>8.7499999999999994E-2</c:v>
                </c:pt>
                <c:pt idx="960">
                  <c:v>9.1300000000000006E-2</c:v>
                </c:pt>
                <c:pt idx="961">
                  <c:v>8.9599999999999999E-2</c:v>
                </c:pt>
                <c:pt idx="962">
                  <c:v>15.7</c:v>
                </c:pt>
                <c:pt idx="963">
                  <c:v>13.4</c:v>
                </c:pt>
                <c:pt idx="964">
                  <c:v>15.6</c:v>
                </c:pt>
                <c:pt idx="965">
                  <c:v>2.41</c:v>
                </c:pt>
                <c:pt idx="966">
                  <c:v>0.443</c:v>
                </c:pt>
                <c:pt idx="967">
                  <c:v>0.35199999999999998</c:v>
                </c:pt>
                <c:pt idx="968">
                  <c:v>0.247</c:v>
                </c:pt>
                <c:pt idx="969">
                  <c:v>0.19</c:v>
                </c:pt>
                <c:pt idx="970">
                  <c:v>0.153</c:v>
                </c:pt>
                <c:pt idx="971">
                  <c:v>6.17</c:v>
                </c:pt>
                <c:pt idx="972">
                  <c:v>6.6</c:v>
                </c:pt>
                <c:pt idx="973">
                  <c:v>6.59</c:v>
                </c:pt>
                <c:pt idx="974">
                  <c:v>9.8000000000000007</c:v>
                </c:pt>
                <c:pt idx="975">
                  <c:v>5.97</c:v>
                </c:pt>
                <c:pt idx="976">
                  <c:v>9.19</c:v>
                </c:pt>
                <c:pt idx="977">
                  <c:v>6.28</c:v>
                </c:pt>
                <c:pt idx="978">
                  <c:v>0.30399999999999999</c:v>
                </c:pt>
                <c:pt idx="979">
                  <c:v>0.221</c:v>
                </c:pt>
                <c:pt idx="980">
                  <c:v>0.19500000000000001</c:v>
                </c:pt>
                <c:pt idx="981">
                  <c:v>0.17699999999999999</c:v>
                </c:pt>
                <c:pt idx="982">
                  <c:v>0.151</c:v>
                </c:pt>
                <c:pt idx="983">
                  <c:v>0.11700000000000001</c:v>
                </c:pt>
                <c:pt idx="984">
                  <c:v>0.109</c:v>
                </c:pt>
                <c:pt idx="985">
                  <c:v>0.109</c:v>
                </c:pt>
                <c:pt idx="986">
                  <c:v>0.113</c:v>
                </c:pt>
                <c:pt idx="987">
                  <c:v>0.109</c:v>
                </c:pt>
                <c:pt idx="988">
                  <c:v>0.109</c:v>
                </c:pt>
                <c:pt idx="989">
                  <c:v>0.109</c:v>
                </c:pt>
                <c:pt idx="990">
                  <c:v>9.64E-2</c:v>
                </c:pt>
                <c:pt idx="991">
                  <c:v>0.104</c:v>
                </c:pt>
                <c:pt idx="992">
                  <c:v>9.7699999999999995E-2</c:v>
                </c:pt>
                <c:pt idx="993">
                  <c:v>9.4E-2</c:v>
                </c:pt>
                <c:pt idx="994">
                  <c:v>0.10199999999999999</c:v>
                </c:pt>
                <c:pt idx="995">
                  <c:v>9.5500000000000002E-2</c:v>
                </c:pt>
                <c:pt idx="996">
                  <c:v>8.5099999999999995E-2</c:v>
                </c:pt>
                <c:pt idx="997">
                  <c:v>7.8700000000000006E-2</c:v>
                </c:pt>
                <c:pt idx="998">
                  <c:v>8.4099999999999994E-2</c:v>
                </c:pt>
                <c:pt idx="999">
                  <c:v>8.6099999999999996E-2</c:v>
                </c:pt>
                <c:pt idx="1000">
                  <c:v>8.4599999999999995E-2</c:v>
                </c:pt>
                <c:pt idx="1001">
                  <c:v>7.7700000000000005E-2</c:v>
                </c:pt>
                <c:pt idx="1002">
                  <c:v>6.88E-2</c:v>
                </c:pt>
                <c:pt idx="1003">
                  <c:v>6.8400000000000002E-2</c:v>
                </c:pt>
                <c:pt idx="1004">
                  <c:v>7.4499999999999997E-2</c:v>
                </c:pt>
                <c:pt idx="1005">
                  <c:v>8.0399999999999999E-2</c:v>
                </c:pt>
                <c:pt idx="1006">
                  <c:v>8.2600000000000007E-2</c:v>
                </c:pt>
                <c:pt idx="1007">
                  <c:v>8.1299999999999997E-2</c:v>
                </c:pt>
                <c:pt idx="1008">
                  <c:v>8.6800000000000002E-2</c:v>
                </c:pt>
                <c:pt idx="1009">
                  <c:v>8.5300000000000001E-2</c:v>
                </c:pt>
                <c:pt idx="1010">
                  <c:v>8.2900000000000001E-2</c:v>
                </c:pt>
                <c:pt idx="1011">
                  <c:v>8.48E-2</c:v>
                </c:pt>
                <c:pt idx="1012">
                  <c:v>8.3400000000000002E-2</c:v>
                </c:pt>
                <c:pt idx="1013">
                  <c:v>9.5399999999999999E-2</c:v>
                </c:pt>
                <c:pt idx="1014">
                  <c:v>9.6699999999999994E-2</c:v>
                </c:pt>
                <c:pt idx="1015">
                  <c:v>9.4700000000000006E-2</c:v>
                </c:pt>
                <c:pt idx="1016">
                  <c:v>9.9099999999999994E-2</c:v>
                </c:pt>
                <c:pt idx="1017">
                  <c:v>9.7000000000000003E-2</c:v>
                </c:pt>
                <c:pt idx="1018">
                  <c:v>9.7500000000000003E-2</c:v>
                </c:pt>
                <c:pt idx="1019">
                  <c:v>0.10199999999999999</c:v>
                </c:pt>
                <c:pt idx="1020">
                  <c:v>9.6199999999999994E-2</c:v>
                </c:pt>
                <c:pt idx="1021">
                  <c:v>9.7100000000000006E-2</c:v>
                </c:pt>
                <c:pt idx="1022">
                  <c:v>0.108</c:v>
                </c:pt>
                <c:pt idx="1023">
                  <c:v>0.112</c:v>
                </c:pt>
                <c:pt idx="1024">
                  <c:v>0.11600000000000001</c:v>
                </c:pt>
                <c:pt idx="1025">
                  <c:v>0.11600000000000001</c:v>
                </c:pt>
                <c:pt idx="1026">
                  <c:v>0.11600000000000001</c:v>
                </c:pt>
                <c:pt idx="1027">
                  <c:v>0.107</c:v>
                </c:pt>
                <c:pt idx="1028">
                  <c:v>0.1</c:v>
                </c:pt>
                <c:pt idx="1029">
                  <c:v>7.93</c:v>
                </c:pt>
                <c:pt idx="1030">
                  <c:v>7.54</c:v>
                </c:pt>
                <c:pt idx="1031">
                  <c:v>6.51</c:v>
                </c:pt>
                <c:pt idx="1032">
                  <c:v>7.09</c:v>
                </c:pt>
                <c:pt idx="1033">
                  <c:v>6.43</c:v>
                </c:pt>
                <c:pt idx="1034">
                  <c:v>6.56</c:v>
                </c:pt>
                <c:pt idx="1035">
                  <c:v>7.58</c:v>
                </c:pt>
                <c:pt idx="1036">
                  <c:v>7.86</c:v>
                </c:pt>
                <c:pt idx="1037">
                  <c:v>9.76</c:v>
                </c:pt>
                <c:pt idx="1038">
                  <c:v>10.8</c:v>
                </c:pt>
                <c:pt idx="1039">
                  <c:v>10.1</c:v>
                </c:pt>
                <c:pt idx="1040">
                  <c:v>5.92</c:v>
                </c:pt>
                <c:pt idx="1041">
                  <c:v>6.59</c:v>
                </c:pt>
                <c:pt idx="1042">
                  <c:v>2.1800000000000002</c:v>
                </c:pt>
                <c:pt idx="1043">
                  <c:v>1.95</c:v>
                </c:pt>
                <c:pt idx="1044">
                  <c:v>0.33700000000000002</c:v>
                </c:pt>
                <c:pt idx="1045">
                  <c:v>0.251</c:v>
                </c:pt>
                <c:pt idx="1046">
                  <c:v>0.24199999999999999</c:v>
                </c:pt>
                <c:pt idx="1047">
                  <c:v>0.251</c:v>
                </c:pt>
                <c:pt idx="1048">
                  <c:v>0.25</c:v>
                </c:pt>
                <c:pt idx="1049">
                  <c:v>0.26400000000000001</c:v>
                </c:pt>
                <c:pt idx="1050">
                  <c:v>0.32700000000000001</c:v>
                </c:pt>
                <c:pt idx="1051">
                  <c:v>0.73199999999999998</c:v>
                </c:pt>
                <c:pt idx="1052">
                  <c:v>1.31</c:v>
                </c:pt>
                <c:pt idx="1053">
                  <c:v>1.8</c:v>
                </c:pt>
                <c:pt idx="1054">
                  <c:v>201</c:v>
                </c:pt>
                <c:pt idx="1055">
                  <c:v>185</c:v>
                </c:pt>
                <c:pt idx="1056">
                  <c:v>182</c:v>
                </c:pt>
                <c:pt idx="1057">
                  <c:v>175</c:v>
                </c:pt>
                <c:pt idx="1058">
                  <c:v>173</c:v>
                </c:pt>
                <c:pt idx="1059">
                  <c:v>173</c:v>
                </c:pt>
                <c:pt idx="1060">
                  <c:v>184</c:v>
                </c:pt>
                <c:pt idx="1061">
                  <c:v>182</c:v>
                </c:pt>
                <c:pt idx="1062">
                  <c:v>186</c:v>
                </c:pt>
                <c:pt idx="1063">
                  <c:v>183</c:v>
                </c:pt>
                <c:pt idx="1064">
                  <c:v>79.5</c:v>
                </c:pt>
                <c:pt idx="1065">
                  <c:v>201</c:v>
                </c:pt>
                <c:pt idx="1066">
                  <c:v>194</c:v>
                </c:pt>
                <c:pt idx="1067">
                  <c:v>199</c:v>
                </c:pt>
                <c:pt idx="1068">
                  <c:v>197</c:v>
                </c:pt>
                <c:pt idx="1069">
                  <c:v>190</c:v>
                </c:pt>
                <c:pt idx="1070">
                  <c:v>25.3</c:v>
                </c:pt>
                <c:pt idx="1071">
                  <c:v>190</c:v>
                </c:pt>
                <c:pt idx="1072">
                  <c:v>203</c:v>
                </c:pt>
                <c:pt idx="1073">
                  <c:v>171</c:v>
                </c:pt>
                <c:pt idx="1074">
                  <c:v>0.45700000000000002</c:v>
                </c:pt>
                <c:pt idx="1075">
                  <c:v>0.193</c:v>
                </c:pt>
                <c:pt idx="1076">
                  <c:v>0.15</c:v>
                </c:pt>
                <c:pt idx="1077">
                  <c:v>0.14099999999999999</c:v>
                </c:pt>
                <c:pt idx="1078">
                  <c:v>0.13600000000000001</c:v>
                </c:pt>
                <c:pt idx="1079">
                  <c:v>0.124</c:v>
                </c:pt>
                <c:pt idx="1080">
                  <c:v>0.121</c:v>
                </c:pt>
                <c:pt idx="1081">
                  <c:v>0.112</c:v>
                </c:pt>
                <c:pt idx="1082">
                  <c:v>0.115</c:v>
                </c:pt>
                <c:pt idx="1083">
                  <c:v>0.125</c:v>
                </c:pt>
                <c:pt idx="1084">
                  <c:v>0.122</c:v>
                </c:pt>
                <c:pt idx="1085">
                  <c:v>0.122</c:v>
                </c:pt>
                <c:pt idx="1086">
                  <c:v>0.11</c:v>
                </c:pt>
                <c:pt idx="1087">
                  <c:v>0.10299999999999999</c:v>
                </c:pt>
                <c:pt idx="1088">
                  <c:v>8.8200000000000001E-2</c:v>
                </c:pt>
                <c:pt idx="1089">
                  <c:v>8.09E-2</c:v>
                </c:pt>
                <c:pt idx="1090">
                  <c:v>7.2599999999999998E-2</c:v>
                </c:pt>
                <c:pt idx="1091">
                  <c:v>6.8000000000000005E-2</c:v>
                </c:pt>
                <c:pt idx="1092">
                  <c:v>6.25E-2</c:v>
                </c:pt>
                <c:pt idx="1093">
                  <c:v>6.0600000000000001E-2</c:v>
                </c:pt>
                <c:pt idx="1094">
                  <c:v>5.5899999999999998E-2</c:v>
                </c:pt>
                <c:pt idx="1095">
                  <c:v>5.0500000000000003E-2</c:v>
                </c:pt>
                <c:pt idx="1096">
                  <c:v>4.5499999999999999E-2</c:v>
                </c:pt>
                <c:pt idx="1097">
                  <c:v>4.5400000000000003E-2</c:v>
                </c:pt>
                <c:pt idx="1098">
                  <c:v>4.6100000000000002E-2</c:v>
                </c:pt>
                <c:pt idx="1099">
                  <c:v>4.6899999999999997E-2</c:v>
                </c:pt>
                <c:pt idx="1100">
                  <c:v>5.0799999999999998E-2</c:v>
                </c:pt>
                <c:pt idx="1101">
                  <c:v>4.8000000000000001E-2</c:v>
                </c:pt>
                <c:pt idx="1102">
                  <c:v>4.8099999999999997E-2</c:v>
                </c:pt>
                <c:pt idx="1103">
                  <c:v>4.8800000000000003E-2</c:v>
                </c:pt>
                <c:pt idx="1104">
                  <c:v>4.9399999999999999E-2</c:v>
                </c:pt>
                <c:pt idx="1105">
                  <c:v>5.33E-2</c:v>
                </c:pt>
                <c:pt idx="1106">
                  <c:v>5.3699999999999998E-2</c:v>
                </c:pt>
                <c:pt idx="1107">
                  <c:v>5.3999999999999999E-2</c:v>
                </c:pt>
                <c:pt idx="1108">
                  <c:v>5.4199999999999998E-2</c:v>
                </c:pt>
                <c:pt idx="1109">
                  <c:v>5.4600000000000003E-2</c:v>
                </c:pt>
                <c:pt idx="1110">
                  <c:v>5.8099999999999999E-2</c:v>
                </c:pt>
                <c:pt idx="1111">
                  <c:v>6.1499999999999999E-2</c:v>
                </c:pt>
                <c:pt idx="1112">
                  <c:v>6.8099999999999994E-2</c:v>
                </c:pt>
                <c:pt idx="1113">
                  <c:v>7.1099999999999997E-2</c:v>
                </c:pt>
                <c:pt idx="1114">
                  <c:v>6.7199999999999996E-2</c:v>
                </c:pt>
                <c:pt idx="1115">
                  <c:v>7.0199999999999999E-2</c:v>
                </c:pt>
                <c:pt idx="1116">
                  <c:v>6.9599999999999995E-2</c:v>
                </c:pt>
                <c:pt idx="1117">
                  <c:v>6.9099999999999995E-2</c:v>
                </c:pt>
                <c:pt idx="1118">
                  <c:v>6.3899999999999998E-2</c:v>
                </c:pt>
                <c:pt idx="1119">
                  <c:v>6.25E-2</c:v>
                </c:pt>
                <c:pt idx="1120">
                  <c:v>6.4899999999999999E-2</c:v>
                </c:pt>
                <c:pt idx="1121">
                  <c:v>6.4600000000000005E-2</c:v>
                </c:pt>
                <c:pt idx="1122">
                  <c:v>6.7799999999999999E-2</c:v>
                </c:pt>
                <c:pt idx="1123">
                  <c:v>6.4000000000000001E-2</c:v>
                </c:pt>
                <c:pt idx="1124">
                  <c:v>6.6900000000000001E-2</c:v>
                </c:pt>
                <c:pt idx="1125">
                  <c:v>6.2799999999999995E-2</c:v>
                </c:pt>
                <c:pt idx="1126">
                  <c:v>6.2199999999999998E-2</c:v>
                </c:pt>
                <c:pt idx="1127">
                  <c:v>6.1400000000000003E-2</c:v>
                </c:pt>
                <c:pt idx="1128">
                  <c:v>5.67E-2</c:v>
                </c:pt>
                <c:pt idx="1129">
                  <c:v>5.1200000000000002E-2</c:v>
                </c:pt>
                <c:pt idx="1130">
                  <c:v>5.0299999999999997E-2</c:v>
                </c:pt>
                <c:pt idx="1131">
                  <c:v>5.0700000000000002E-2</c:v>
                </c:pt>
                <c:pt idx="1132">
                  <c:v>4.7399999999999998E-2</c:v>
                </c:pt>
                <c:pt idx="1133">
                  <c:v>4.3400000000000001E-2</c:v>
                </c:pt>
                <c:pt idx="1134">
                  <c:v>4.7199999999999999E-2</c:v>
                </c:pt>
                <c:pt idx="1135">
                  <c:v>4.4600000000000001E-2</c:v>
                </c:pt>
                <c:pt idx="1136">
                  <c:v>4.8599999999999997E-2</c:v>
                </c:pt>
                <c:pt idx="1137">
                  <c:v>4.5999999999999999E-2</c:v>
                </c:pt>
                <c:pt idx="1138">
                  <c:v>4.2900000000000001E-2</c:v>
                </c:pt>
                <c:pt idx="1139">
                  <c:v>4.3099999999999999E-2</c:v>
                </c:pt>
                <c:pt idx="1140">
                  <c:v>4.3999999999999997E-2</c:v>
                </c:pt>
                <c:pt idx="1141">
                  <c:v>4.1599999999999998E-2</c:v>
                </c:pt>
                <c:pt idx="1142">
                  <c:v>5.2600000000000001E-2</c:v>
                </c:pt>
                <c:pt idx="1143">
                  <c:v>5.3100000000000001E-2</c:v>
                </c:pt>
                <c:pt idx="1144">
                  <c:v>5.0200000000000002E-2</c:v>
                </c:pt>
                <c:pt idx="1145">
                  <c:v>4.7E-2</c:v>
                </c:pt>
                <c:pt idx="1146">
                  <c:v>4.3099999999999999E-2</c:v>
                </c:pt>
                <c:pt idx="1147">
                  <c:v>4.3200000000000002E-2</c:v>
                </c:pt>
                <c:pt idx="1148">
                  <c:v>4.41E-2</c:v>
                </c:pt>
                <c:pt idx="1149">
                  <c:v>4.1599999999999998E-2</c:v>
                </c:pt>
                <c:pt idx="1150">
                  <c:v>3.8600000000000002E-2</c:v>
                </c:pt>
                <c:pt idx="1151">
                  <c:v>3.9399999999999998E-2</c:v>
                </c:pt>
                <c:pt idx="1152">
                  <c:v>4.0500000000000001E-2</c:v>
                </c:pt>
                <c:pt idx="1153">
                  <c:v>4.1500000000000002E-2</c:v>
                </c:pt>
                <c:pt idx="1154">
                  <c:v>4.58E-2</c:v>
                </c:pt>
                <c:pt idx="1155">
                  <c:v>4.3299999999999998E-2</c:v>
                </c:pt>
                <c:pt idx="1156">
                  <c:v>4.0500000000000001E-2</c:v>
                </c:pt>
                <c:pt idx="1157">
                  <c:v>4.1000000000000002E-2</c:v>
                </c:pt>
                <c:pt idx="1158">
                  <c:v>4.2000000000000003E-2</c:v>
                </c:pt>
                <c:pt idx="1159">
                  <c:v>4.6300000000000001E-2</c:v>
                </c:pt>
                <c:pt idx="1160">
                  <c:v>4.3799999999999999E-2</c:v>
                </c:pt>
                <c:pt idx="1161">
                  <c:v>4.4600000000000001E-2</c:v>
                </c:pt>
                <c:pt idx="1162">
                  <c:v>4.5499999999999999E-2</c:v>
                </c:pt>
                <c:pt idx="1163">
                  <c:v>4.9700000000000001E-2</c:v>
                </c:pt>
                <c:pt idx="1164">
                  <c:v>4.6899999999999997E-2</c:v>
                </c:pt>
                <c:pt idx="1165">
                  <c:v>4.3900000000000002E-2</c:v>
                </c:pt>
                <c:pt idx="1166">
                  <c:v>4.7600000000000003E-2</c:v>
                </c:pt>
                <c:pt idx="1167">
                  <c:v>5.16E-2</c:v>
                </c:pt>
                <c:pt idx="1168">
                  <c:v>4.8800000000000003E-2</c:v>
                </c:pt>
                <c:pt idx="1169">
                  <c:v>4.58E-2</c:v>
                </c:pt>
                <c:pt idx="1170">
                  <c:v>4.9799999999999997E-2</c:v>
                </c:pt>
                <c:pt idx="1171">
                  <c:v>4.7100000000000003E-2</c:v>
                </c:pt>
                <c:pt idx="1172">
                  <c:v>5.0799999999999998E-2</c:v>
                </c:pt>
                <c:pt idx="1173">
                  <c:v>4.8000000000000001E-2</c:v>
                </c:pt>
                <c:pt idx="1174">
                  <c:v>4.48E-2</c:v>
                </c:pt>
                <c:pt idx="1175">
                  <c:v>4.1099999999999998E-2</c:v>
                </c:pt>
                <c:pt idx="1176">
                  <c:v>4.5400000000000003E-2</c:v>
                </c:pt>
                <c:pt idx="1177">
                  <c:v>4.6199999999999998E-2</c:v>
                </c:pt>
                <c:pt idx="1178">
                  <c:v>5.0299999999999997E-2</c:v>
                </c:pt>
                <c:pt idx="1179">
                  <c:v>5.0799999999999998E-2</c:v>
                </c:pt>
                <c:pt idx="1180">
                  <c:v>5.4600000000000003E-2</c:v>
                </c:pt>
                <c:pt idx="1181">
                  <c:v>5.16E-2</c:v>
                </c:pt>
                <c:pt idx="1182">
                  <c:v>4.7899999999999998E-2</c:v>
                </c:pt>
                <c:pt idx="1183">
                  <c:v>5.1499999999999997E-2</c:v>
                </c:pt>
                <c:pt idx="1184">
                  <c:v>4.8500000000000001E-2</c:v>
                </c:pt>
                <c:pt idx="1185">
                  <c:v>4.48E-2</c:v>
                </c:pt>
                <c:pt idx="1186">
                  <c:v>4.0899999999999999E-2</c:v>
                </c:pt>
                <c:pt idx="1187">
                  <c:v>3.73E-2</c:v>
                </c:pt>
                <c:pt idx="1188">
                  <c:v>3.4099999999999998E-2</c:v>
                </c:pt>
                <c:pt idx="1189">
                  <c:v>3.1399999999999997E-2</c:v>
                </c:pt>
                <c:pt idx="1190">
                  <c:v>2.9000000000000001E-2</c:v>
                </c:pt>
                <c:pt idx="1191">
                  <c:v>2.6800000000000001E-2</c:v>
                </c:pt>
                <c:pt idx="1192">
                  <c:v>2.8500000000000001E-2</c:v>
                </c:pt>
                <c:pt idx="1193">
                  <c:v>2.69E-2</c:v>
                </c:pt>
                <c:pt idx="1194">
                  <c:v>2.52E-2</c:v>
                </c:pt>
                <c:pt idx="1195">
                  <c:v>2.35E-2</c:v>
                </c:pt>
                <c:pt idx="1196">
                  <c:v>2.5399999999999999E-2</c:v>
                </c:pt>
                <c:pt idx="1197">
                  <c:v>2.4E-2</c:v>
                </c:pt>
                <c:pt idx="1198">
                  <c:v>3.2599999999999997E-2</c:v>
                </c:pt>
                <c:pt idx="1199">
                  <c:v>3.7400000000000003E-2</c:v>
                </c:pt>
                <c:pt idx="1200">
                  <c:v>3.5299999999999998E-2</c:v>
                </c:pt>
                <c:pt idx="1201">
                  <c:v>3.3399999999999999E-2</c:v>
                </c:pt>
                <c:pt idx="1202">
                  <c:v>3.4799999999999998E-2</c:v>
                </c:pt>
                <c:pt idx="1203">
                  <c:v>3.61E-2</c:v>
                </c:pt>
                <c:pt idx="1204">
                  <c:v>3.4000000000000002E-2</c:v>
                </c:pt>
                <c:pt idx="1205">
                  <c:v>3.5299999999999998E-2</c:v>
                </c:pt>
                <c:pt idx="1206">
                  <c:v>3.6700000000000003E-2</c:v>
                </c:pt>
                <c:pt idx="1207">
                  <c:v>3.4599999999999999E-2</c:v>
                </c:pt>
                <c:pt idx="1208">
                  <c:v>3.2199999999999999E-2</c:v>
                </c:pt>
                <c:pt idx="1209">
                  <c:v>2.98E-2</c:v>
                </c:pt>
                <c:pt idx="1210">
                  <c:v>3.1300000000000001E-2</c:v>
                </c:pt>
                <c:pt idx="1211">
                  <c:v>3.6299999999999999E-2</c:v>
                </c:pt>
                <c:pt idx="1212">
                  <c:v>4.0899999999999999E-2</c:v>
                </c:pt>
                <c:pt idx="1213">
                  <c:v>3.8699999999999998E-2</c:v>
                </c:pt>
                <c:pt idx="1214">
                  <c:v>3.9800000000000002E-2</c:v>
                </c:pt>
                <c:pt idx="1215">
                  <c:v>4.1000000000000002E-2</c:v>
                </c:pt>
                <c:pt idx="1216">
                  <c:v>4.5400000000000003E-2</c:v>
                </c:pt>
                <c:pt idx="1217">
                  <c:v>4.6100000000000002E-2</c:v>
                </c:pt>
                <c:pt idx="1218">
                  <c:v>4.36E-2</c:v>
                </c:pt>
                <c:pt idx="1219">
                  <c:v>4.4400000000000002E-2</c:v>
                </c:pt>
                <c:pt idx="1220">
                  <c:v>4.1599999999999998E-2</c:v>
                </c:pt>
                <c:pt idx="1221">
                  <c:v>4.2200000000000001E-2</c:v>
                </c:pt>
                <c:pt idx="1222">
                  <c:v>3.9600000000000003E-2</c:v>
                </c:pt>
                <c:pt idx="1223">
                  <c:v>4.0399999999999998E-2</c:v>
                </c:pt>
                <c:pt idx="1224">
                  <c:v>4.1500000000000002E-2</c:v>
                </c:pt>
                <c:pt idx="1225">
                  <c:v>3.9100000000000003E-2</c:v>
                </c:pt>
                <c:pt idx="1226">
                  <c:v>3.9899999999999998E-2</c:v>
                </c:pt>
                <c:pt idx="1227">
                  <c:v>3.7600000000000001E-2</c:v>
                </c:pt>
                <c:pt idx="1228">
                  <c:v>3.8800000000000001E-2</c:v>
                </c:pt>
                <c:pt idx="1229">
                  <c:v>4.65E-2</c:v>
                </c:pt>
                <c:pt idx="1230">
                  <c:v>4.3999999999999997E-2</c:v>
                </c:pt>
                <c:pt idx="1231">
                  <c:v>4.4900000000000002E-2</c:v>
                </c:pt>
                <c:pt idx="1232">
                  <c:v>4.2299999999999997E-2</c:v>
                </c:pt>
                <c:pt idx="1233">
                  <c:v>3.9199999999999999E-2</c:v>
                </c:pt>
                <c:pt idx="1234">
                  <c:v>3.5999999999999997E-2</c:v>
                </c:pt>
                <c:pt idx="1235">
                  <c:v>4.6800000000000001E-2</c:v>
                </c:pt>
                <c:pt idx="1236">
                  <c:v>4.4299999999999999E-2</c:v>
                </c:pt>
                <c:pt idx="1237">
                  <c:v>4.5100000000000001E-2</c:v>
                </c:pt>
                <c:pt idx="1238">
                  <c:v>4.5900000000000003E-2</c:v>
                </c:pt>
                <c:pt idx="1239">
                  <c:v>4.6699999999999998E-2</c:v>
                </c:pt>
                <c:pt idx="1240">
                  <c:v>4.3999999999999997E-2</c:v>
                </c:pt>
                <c:pt idx="1241">
                  <c:v>4.7600000000000003E-2</c:v>
                </c:pt>
                <c:pt idx="1242">
                  <c:v>4.82E-2</c:v>
                </c:pt>
                <c:pt idx="1243">
                  <c:v>4.5499999999999999E-2</c:v>
                </c:pt>
                <c:pt idx="1244">
                  <c:v>4.6199999999999998E-2</c:v>
                </c:pt>
                <c:pt idx="1245">
                  <c:v>5.0200000000000002E-2</c:v>
                </c:pt>
                <c:pt idx="1246">
                  <c:v>4.7500000000000001E-2</c:v>
                </c:pt>
                <c:pt idx="1247">
                  <c:v>4.4400000000000002E-2</c:v>
                </c:pt>
                <c:pt idx="1248">
                  <c:v>4.8300000000000003E-2</c:v>
                </c:pt>
                <c:pt idx="1249">
                  <c:v>4.5699999999999998E-2</c:v>
                </c:pt>
                <c:pt idx="1250">
                  <c:v>4.6399999999999997E-2</c:v>
                </c:pt>
                <c:pt idx="1251">
                  <c:v>4.7100000000000003E-2</c:v>
                </c:pt>
                <c:pt idx="1252">
                  <c:v>4.41E-2</c:v>
                </c:pt>
                <c:pt idx="1253">
                  <c:v>4.4499999999999998E-2</c:v>
                </c:pt>
                <c:pt idx="1254">
                  <c:v>4.53E-2</c:v>
                </c:pt>
                <c:pt idx="1255">
                  <c:v>4.6199999999999998E-2</c:v>
                </c:pt>
                <c:pt idx="1256">
                  <c:v>5.0299999999999997E-2</c:v>
                </c:pt>
                <c:pt idx="1257">
                  <c:v>4.7600000000000003E-2</c:v>
                </c:pt>
                <c:pt idx="1258">
                  <c:v>5.1499999999999997E-2</c:v>
                </c:pt>
                <c:pt idx="1259">
                  <c:v>4.87E-2</c:v>
                </c:pt>
                <c:pt idx="1260">
                  <c:v>4.5100000000000001E-2</c:v>
                </c:pt>
                <c:pt idx="1261">
                  <c:v>4.1300000000000003E-2</c:v>
                </c:pt>
                <c:pt idx="1262">
                  <c:v>4.1300000000000003E-2</c:v>
                </c:pt>
                <c:pt idx="1263">
                  <c:v>3.8899999999999997E-2</c:v>
                </c:pt>
                <c:pt idx="1264">
                  <c:v>3.9699999999999999E-2</c:v>
                </c:pt>
                <c:pt idx="1265">
                  <c:v>3.7400000000000003E-2</c:v>
                </c:pt>
                <c:pt idx="1266">
                  <c:v>3.85E-2</c:v>
                </c:pt>
                <c:pt idx="1267">
                  <c:v>3.6200000000000003E-2</c:v>
                </c:pt>
                <c:pt idx="1268">
                  <c:v>3.3700000000000001E-2</c:v>
                </c:pt>
                <c:pt idx="1269">
                  <c:v>3.8399999999999997E-2</c:v>
                </c:pt>
                <c:pt idx="1270">
                  <c:v>3.6299999999999999E-2</c:v>
                </c:pt>
                <c:pt idx="1271">
                  <c:v>3.7600000000000001E-2</c:v>
                </c:pt>
                <c:pt idx="1272">
                  <c:v>3.5499999999999997E-2</c:v>
                </c:pt>
                <c:pt idx="1273">
                  <c:v>3.3099999999999997E-2</c:v>
                </c:pt>
                <c:pt idx="1274">
                  <c:v>3.7900000000000003E-2</c:v>
                </c:pt>
                <c:pt idx="1275">
                  <c:v>3.5799999999999998E-2</c:v>
                </c:pt>
                <c:pt idx="1276">
                  <c:v>3.7100000000000001E-2</c:v>
                </c:pt>
                <c:pt idx="1277">
                  <c:v>3.5000000000000003E-2</c:v>
                </c:pt>
                <c:pt idx="1278">
                  <c:v>3.6299999999999999E-2</c:v>
                </c:pt>
                <c:pt idx="1279">
                  <c:v>4.0899999999999999E-2</c:v>
                </c:pt>
                <c:pt idx="1280">
                  <c:v>4.8599999999999997E-2</c:v>
                </c:pt>
                <c:pt idx="1281">
                  <c:v>5.2499999999999998E-2</c:v>
                </c:pt>
                <c:pt idx="1282">
                  <c:v>4.9599999999999998E-2</c:v>
                </c:pt>
                <c:pt idx="1283">
                  <c:v>5.0099999999999999E-2</c:v>
                </c:pt>
                <c:pt idx="1284">
                  <c:v>4.7199999999999999E-2</c:v>
                </c:pt>
                <c:pt idx="1285">
                  <c:v>5.0799999999999998E-2</c:v>
                </c:pt>
                <c:pt idx="1286">
                  <c:v>4.8099999999999997E-2</c:v>
                </c:pt>
                <c:pt idx="1287">
                  <c:v>4.4699999999999997E-2</c:v>
                </c:pt>
                <c:pt idx="1288">
                  <c:v>4.4600000000000001E-2</c:v>
                </c:pt>
                <c:pt idx="1289">
                  <c:v>4.2000000000000003E-2</c:v>
                </c:pt>
                <c:pt idx="1290">
                  <c:v>4.2900000000000001E-2</c:v>
                </c:pt>
                <c:pt idx="1291">
                  <c:v>0.04</c:v>
                </c:pt>
                <c:pt idx="1292">
                  <c:v>4.0399999999999998E-2</c:v>
                </c:pt>
                <c:pt idx="1293">
                  <c:v>4.1599999999999998E-2</c:v>
                </c:pt>
                <c:pt idx="1294">
                  <c:v>4.2500000000000003E-2</c:v>
                </c:pt>
                <c:pt idx="1295">
                  <c:v>4.0099999999999997E-2</c:v>
                </c:pt>
                <c:pt idx="1296">
                  <c:v>4.4200000000000003E-2</c:v>
                </c:pt>
                <c:pt idx="1297">
                  <c:v>4.1799999999999997E-2</c:v>
                </c:pt>
                <c:pt idx="1298">
                  <c:v>3.9300000000000002E-2</c:v>
                </c:pt>
                <c:pt idx="1299">
                  <c:v>3.9800000000000002E-2</c:v>
                </c:pt>
                <c:pt idx="1300">
                  <c:v>3.7600000000000001E-2</c:v>
                </c:pt>
                <c:pt idx="1301">
                  <c:v>3.85E-2</c:v>
                </c:pt>
                <c:pt idx="1302">
                  <c:v>3.6400000000000002E-2</c:v>
                </c:pt>
                <c:pt idx="1303">
                  <c:v>3.7499999999999999E-2</c:v>
                </c:pt>
                <c:pt idx="1304">
                  <c:v>3.8699999999999998E-2</c:v>
                </c:pt>
                <c:pt idx="1305">
                  <c:v>4.6600000000000003E-2</c:v>
                </c:pt>
                <c:pt idx="1306">
                  <c:v>4.7199999999999999E-2</c:v>
                </c:pt>
                <c:pt idx="1307">
                  <c:v>4.4699999999999997E-2</c:v>
                </c:pt>
                <c:pt idx="1308">
                  <c:v>4.5400000000000003E-2</c:v>
                </c:pt>
                <c:pt idx="1309">
                  <c:v>4.9399999999999999E-2</c:v>
                </c:pt>
                <c:pt idx="1310">
                  <c:v>4.6600000000000003E-2</c:v>
                </c:pt>
                <c:pt idx="1311">
                  <c:v>4.3299999999999998E-2</c:v>
                </c:pt>
                <c:pt idx="1312">
                  <c:v>4.6699999999999998E-2</c:v>
                </c:pt>
                <c:pt idx="1313">
                  <c:v>4.41E-2</c:v>
                </c:pt>
                <c:pt idx="1314">
                  <c:v>4.1399999999999999E-2</c:v>
                </c:pt>
                <c:pt idx="1315">
                  <c:v>4.2200000000000001E-2</c:v>
                </c:pt>
                <c:pt idx="1316">
                  <c:v>3.95E-2</c:v>
                </c:pt>
                <c:pt idx="1317">
                  <c:v>3.6400000000000002E-2</c:v>
                </c:pt>
                <c:pt idx="1318">
                  <c:v>3.6900000000000002E-2</c:v>
                </c:pt>
                <c:pt idx="1319">
                  <c:v>3.49E-2</c:v>
                </c:pt>
                <c:pt idx="1320">
                  <c:v>3.2599999999999997E-2</c:v>
                </c:pt>
                <c:pt idx="1321">
                  <c:v>3.3599999999999998E-2</c:v>
                </c:pt>
                <c:pt idx="1322">
                  <c:v>3.1800000000000002E-2</c:v>
                </c:pt>
                <c:pt idx="1323">
                  <c:v>3.3300000000000003E-2</c:v>
                </c:pt>
                <c:pt idx="1324">
                  <c:v>4.1300000000000003E-2</c:v>
                </c:pt>
                <c:pt idx="1325">
                  <c:v>3.9100000000000003E-2</c:v>
                </c:pt>
                <c:pt idx="1326">
                  <c:v>4.3499999999999997E-2</c:v>
                </c:pt>
                <c:pt idx="1327">
                  <c:v>4.4299999999999999E-2</c:v>
                </c:pt>
                <c:pt idx="1328">
                  <c:v>4.8599999999999997E-2</c:v>
                </c:pt>
                <c:pt idx="1329">
                  <c:v>4.9200000000000001E-2</c:v>
                </c:pt>
                <c:pt idx="1330">
                  <c:v>4.9700000000000001E-2</c:v>
                </c:pt>
                <c:pt idx="1331">
                  <c:v>4.6699999999999998E-2</c:v>
                </c:pt>
                <c:pt idx="1332">
                  <c:v>4.7399999999999998E-2</c:v>
                </c:pt>
                <c:pt idx="1333">
                  <c:v>4.3999999999999997E-2</c:v>
                </c:pt>
                <c:pt idx="1334">
                  <c:v>4.02E-2</c:v>
                </c:pt>
                <c:pt idx="1335">
                  <c:v>3.6700000000000003E-2</c:v>
                </c:pt>
                <c:pt idx="1336">
                  <c:v>4.1000000000000002E-2</c:v>
                </c:pt>
                <c:pt idx="1337">
                  <c:v>5.1900000000000002E-2</c:v>
                </c:pt>
                <c:pt idx="1338">
                  <c:v>5.2499999999999998E-2</c:v>
                </c:pt>
                <c:pt idx="1339">
                  <c:v>5.28E-2</c:v>
                </c:pt>
                <c:pt idx="1340">
                  <c:v>4.9799999999999997E-2</c:v>
                </c:pt>
                <c:pt idx="1341">
                  <c:v>5.3600000000000002E-2</c:v>
                </c:pt>
                <c:pt idx="1342">
                  <c:v>5.3900000000000003E-2</c:v>
                </c:pt>
                <c:pt idx="1343">
                  <c:v>5.3999999999999999E-2</c:v>
                </c:pt>
                <c:pt idx="1344">
                  <c:v>6.4399999999999999E-2</c:v>
                </c:pt>
                <c:pt idx="1345">
                  <c:v>6.0900000000000003E-2</c:v>
                </c:pt>
                <c:pt idx="1346">
                  <c:v>6.4100000000000004E-2</c:v>
                </c:pt>
                <c:pt idx="1347">
                  <c:v>6.0499999999999998E-2</c:v>
                </c:pt>
                <c:pt idx="1348">
                  <c:v>6.3500000000000001E-2</c:v>
                </c:pt>
                <c:pt idx="1349">
                  <c:v>5.9700000000000003E-2</c:v>
                </c:pt>
                <c:pt idx="1350">
                  <c:v>6.2600000000000003E-2</c:v>
                </c:pt>
                <c:pt idx="1351">
                  <c:v>6.25E-2</c:v>
                </c:pt>
                <c:pt idx="1352">
                  <c:v>6.5699999999999995E-2</c:v>
                </c:pt>
                <c:pt idx="1353">
                  <c:v>7.1999999999999995E-2</c:v>
                </c:pt>
                <c:pt idx="1354">
                  <c:v>7.1400000000000005E-2</c:v>
                </c:pt>
                <c:pt idx="1355">
                  <c:v>7.0800000000000002E-2</c:v>
                </c:pt>
                <c:pt idx="1356">
                  <c:v>6.6500000000000004E-2</c:v>
                </c:pt>
                <c:pt idx="1357">
                  <c:v>6.9099999999999995E-2</c:v>
                </c:pt>
                <c:pt idx="1358">
                  <c:v>6.4500000000000002E-2</c:v>
                </c:pt>
                <c:pt idx="1359">
                  <c:v>7.0800000000000002E-2</c:v>
                </c:pt>
                <c:pt idx="1360">
                  <c:v>7.0300000000000001E-2</c:v>
                </c:pt>
                <c:pt idx="1361">
                  <c:v>6.6100000000000006E-2</c:v>
                </c:pt>
                <c:pt idx="1362">
                  <c:v>6.54E-2</c:v>
                </c:pt>
                <c:pt idx="1363">
                  <c:v>5.96E-2</c:v>
                </c:pt>
                <c:pt idx="1364">
                  <c:v>5.3400000000000003E-2</c:v>
                </c:pt>
                <c:pt idx="1365">
                  <c:v>4.7800000000000002E-2</c:v>
                </c:pt>
                <c:pt idx="1366">
                  <c:v>4.7100000000000003E-2</c:v>
                </c:pt>
                <c:pt idx="1367">
                  <c:v>4.7800000000000002E-2</c:v>
                </c:pt>
                <c:pt idx="1368">
                  <c:v>4.4900000000000002E-2</c:v>
                </c:pt>
                <c:pt idx="1369">
                  <c:v>4.8500000000000001E-2</c:v>
                </c:pt>
                <c:pt idx="1370">
                  <c:v>5.5800000000000002E-2</c:v>
                </c:pt>
                <c:pt idx="1371">
                  <c:v>5.2699999999999997E-2</c:v>
                </c:pt>
                <c:pt idx="1372">
                  <c:v>5.3100000000000001E-2</c:v>
                </c:pt>
                <c:pt idx="1373">
                  <c:v>5.6800000000000003E-2</c:v>
                </c:pt>
                <c:pt idx="1374">
                  <c:v>5.3699999999999998E-2</c:v>
                </c:pt>
                <c:pt idx="1375">
                  <c:v>5.7200000000000001E-2</c:v>
                </c:pt>
                <c:pt idx="1376">
                  <c:v>5.7299999999999997E-2</c:v>
                </c:pt>
                <c:pt idx="1377">
                  <c:v>5.3499999999999999E-2</c:v>
                </c:pt>
                <c:pt idx="1378">
                  <c:v>5.6899999999999999E-2</c:v>
                </c:pt>
                <c:pt idx="1379">
                  <c:v>5.3400000000000003E-2</c:v>
                </c:pt>
                <c:pt idx="1380">
                  <c:v>5.28E-2</c:v>
                </c:pt>
                <c:pt idx="1381">
                  <c:v>5.6399999999999999E-2</c:v>
                </c:pt>
                <c:pt idx="1382">
                  <c:v>6.0100000000000001E-2</c:v>
                </c:pt>
                <c:pt idx="1383">
                  <c:v>5.6800000000000003E-2</c:v>
                </c:pt>
                <c:pt idx="1384">
                  <c:v>6.0400000000000002E-2</c:v>
                </c:pt>
                <c:pt idx="1385">
                  <c:v>5.7000000000000002E-2</c:v>
                </c:pt>
                <c:pt idx="1386">
                  <c:v>5.2699999999999997E-2</c:v>
                </c:pt>
                <c:pt idx="1387">
                  <c:v>5.5800000000000002E-2</c:v>
                </c:pt>
                <c:pt idx="1388">
                  <c:v>5.6099999999999997E-2</c:v>
                </c:pt>
                <c:pt idx="1389">
                  <c:v>5.62E-2</c:v>
                </c:pt>
                <c:pt idx="1390">
                  <c:v>5.6399999999999999E-2</c:v>
                </c:pt>
                <c:pt idx="1391">
                  <c:v>5.28E-2</c:v>
                </c:pt>
                <c:pt idx="1392">
                  <c:v>4.8300000000000003E-2</c:v>
                </c:pt>
                <c:pt idx="1393">
                  <c:v>4.8599999999999997E-2</c:v>
                </c:pt>
                <c:pt idx="1394">
                  <c:v>4.48E-2</c:v>
                </c:pt>
                <c:pt idx="1395">
                  <c:v>4.0800000000000003E-2</c:v>
                </c:pt>
                <c:pt idx="1396">
                  <c:v>3.7199999999999997E-2</c:v>
                </c:pt>
                <c:pt idx="1397">
                  <c:v>3.4099999999999998E-2</c:v>
                </c:pt>
                <c:pt idx="1398">
                  <c:v>3.1399999999999997E-2</c:v>
                </c:pt>
                <c:pt idx="1399">
                  <c:v>3.2599999999999997E-2</c:v>
                </c:pt>
                <c:pt idx="1400">
                  <c:v>3.0800000000000001E-2</c:v>
                </c:pt>
                <c:pt idx="1401">
                  <c:v>3.2199999999999999E-2</c:v>
                </c:pt>
                <c:pt idx="1402">
                  <c:v>3.04E-2</c:v>
                </c:pt>
                <c:pt idx="1403">
                  <c:v>2.8500000000000001E-2</c:v>
                </c:pt>
                <c:pt idx="1404">
                  <c:v>2.6499999999999999E-2</c:v>
                </c:pt>
                <c:pt idx="1405">
                  <c:v>2.46E-2</c:v>
                </c:pt>
                <c:pt idx="1406">
                  <c:v>2.98E-2</c:v>
                </c:pt>
                <c:pt idx="1407">
                  <c:v>3.8199999999999998E-2</c:v>
                </c:pt>
                <c:pt idx="1408">
                  <c:v>3.61E-2</c:v>
                </c:pt>
                <c:pt idx="1409">
                  <c:v>3.73E-2</c:v>
                </c:pt>
                <c:pt idx="1410">
                  <c:v>3.5299999999999998E-2</c:v>
                </c:pt>
                <c:pt idx="1411">
                  <c:v>3.2899999999999999E-2</c:v>
                </c:pt>
                <c:pt idx="1412">
                  <c:v>3.7600000000000001E-2</c:v>
                </c:pt>
                <c:pt idx="1413">
                  <c:v>4.9000000000000002E-2</c:v>
                </c:pt>
                <c:pt idx="1414">
                  <c:v>5.3199999999999997E-2</c:v>
                </c:pt>
                <c:pt idx="1415">
                  <c:v>5.0299999999999997E-2</c:v>
                </c:pt>
                <c:pt idx="1416">
                  <c:v>4.7399999999999998E-2</c:v>
                </c:pt>
                <c:pt idx="1417">
                  <c:v>4.36E-2</c:v>
                </c:pt>
                <c:pt idx="1418">
                  <c:v>3.9800000000000002E-2</c:v>
                </c:pt>
                <c:pt idx="1419">
                  <c:v>4.0599999999999997E-2</c:v>
                </c:pt>
                <c:pt idx="1420">
                  <c:v>3.78E-2</c:v>
                </c:pt>
                <c:pt idx="1421">
                  <c:v>3.8699999999999998E-2</c:v>
                </c:pt>
                <c:pt idx="1422">
                  <c:v>3.9899999999999998E-2</c:v>
                </c:pt>
                <c:pt idx="1423">
                  <c:v>3.7699999999999997E-2</c:v>
                </c:pt>
                <c:pt idx="1424">
                  <c:v>3.5099999999999999E-2</c:v>
                </c:pt>
                <c:pt idx="1425">
                  <c:v>3.2399999999999998E-2</c:v>
                </c:pt>
                <c:pt idx="1426">
                  <c:v>2.9899999999999999E-2</c:v>
                </c:pt>
                <c:pt idx="1427">
                  <c:v>3.1399999999999997E-2</c:v>
                </c:pt>
                <c:pt idx="1428">
                  <c:v>3.3000000000000002E-2</c:v>
                </c:pt>
                <c:pt idx="1429">
                  <c:v>3.1199999999999999E-2</c:v>
                </c:pt>
                <c:pt idx="1430">
                  <c:v>3.27E-2</c:v>
                </c:pt>
                <c:pt idx="1431">
                  <c:v>3.09E-2</c:v>
                </c:pt>
                <c:pt idx="1432">
                  <c:v>3.2199999999999999E-2</c:v>
                </c:pt>
                <c:pt idx="1433">
                  <c:v>3.0499999999999999E-2</c:v>
                </c:pt>
                <c:pt idx="1434">
                  <c:v>3.2099999999999997E-2</c:v>
                </c:pt>
                <c:pt idx="1435">
                  <c:v>3.0300000000000001E-2</c:v>
                </c:pt>
                <c:pt idx="1436">
                  <c:v>3.1899999999999998E-2</c:v>
                </c:pt>
                <c:pt idx="1437">
                  <c:v>3.0099999999999998E-2</c:v>
                </c:pt>
                <c:pt idx="1438">
                  <c:v>2.8199999999999999E-2</c:v>
                </c:pt>
                <c:pt idx="1439">
                  <c:v>2.98E-2</c:v>
                </c:pt>
                <c:pt idx="1440">
                  <c:v>2.81E-2</c:v>
                </c:pt>
                <c:pt idx="1441">
                  <c:v>3.32E-2</c:v>
                </c:pt>
                <c:pt idx="1442">
                  <c:v>3.1399999999999997E-2</c:v>
                </c:pt>
                <c:pt idx="1443">
                  <c:v>2.9600000000000001E-2</c:v>
                </c:pt>
                <c:pt idx="1444">
                  <c:v>2.7699999999999999E-2</c:v>
                </c:pt>
                <c:pt idx="1445">
                  <c:v>2.5700000000000001E-2</c:v>
                </c:pt>
                <c:pt idx="1446">
                  <c:v>2.75E-2</c:v>
                </c:pt>
                <c:pt idx="1447">
                  <c:v>2.93E-2</c:v>
                </c:pt>
                <c:pt idx="1448">
                  <c:v>2.7699999999999999E-2</c:v>
                </c:pt>
                <c:pt idx="1449">
                  <c:v>3.27E-2</c:v>
                </c:pt>
                <c:pt idx="1450">
                  <c:v>3.09E-2</c:v>
                </c:pt>
                <c:pt idx="1451">
                  <c:v>3.2599999999999997E-2</c:v>
                </c:pt>
                <c:pt idx="1452">
                  <c:v>3.0800000000000001E-2</c:v>
                </c:pt>
                <c:pt idx="1453">
                  <c:v>2.8899999999999999E-2</c:v>
                </c:pt>
                <c:pt idx="1454">
                  <c:v>2.69E-2</c:v>
                </c:pt>
                <c:pt idx="1455">
                  <c:v>2.5000000000000001E-2</c:v>
                </c:pt>
                <c:pt idx="1456">
                  <c:v>2.69E-2</c:v>
                </c:pt>
                <c:pt idx="1457">
                  <c:v>2.86E-2</c:v>
                </c:pt>
                <c:pt idx="1458">
                  <c:v>2.7099999999999999E-2</c:v>
                </c:pt>
                <c:pt idx="1459">
                  <c:v>2.5399999999999999E-2</c:v>
                </c:pt>
                <c:pt idx="1460">
                  <c:v>2.7199999999999998E-2</c:v>
                </c:pt>
                <c:pt idx="1461">
                  <c:v>2.9100000000000001E-2</c:v>
                </c:pt>
                <c:pt idx="1462">
                  <c:v>3.0800000000000001E-2</c:v>
                </c:pt>
                <c:pt idx="1463">
                  <c:v>2.9100000000000001E-2</c:v>
                </c:pt>
                <c:pt idx="1464">
                  <c:v>2.75E-2</c:v>
                </c:pt>
                <c:pt idx="1465">
                  <c:v>2.92E-2</c:v>
                </c:pt>
                <c:pt idx="1466">
                  <c:v>3.0800000000000001E-2</c:v>
                </c:pt>
                <c:pt idx="1467">
                  <c:v>2.9100000000000001E-2</c:v>
                </c:pt>
                <c:pt idx="1468">
                  <c:v>2.7300000000000001E-2</c:v>
                </c:pt>
                <c:pt idx="1469">
                  <c:v>2.8899999999999999E-2</c:v>
                </c:pt>
                <c:pt idx="1470">
                  <c:v>3.3799999999999997E-2</c:v>
                </c:pt>
                <c:pt idx="1471">
                  <c:v>3.5200000000000002E-2</c:v>
                </c:pt>
                <c:pt idx="1472">
                  <c:v>3.3300000000000003E-2</c:v>
                </c:pt>
                <c:pt idx="1473">
                  <c:v>3.1300000000000001E-2</c:v>
                </c:pt>
                <c:pt idx="1474">
                  <c:v>3.27E-2</c:v>
                </c:pt>
                <c:pt idx="1475">
                  <c:v>3.4099999999999998E-2</c:v>
                </c:pt>
                <c:pt idx="1476">
                  <c:v>3.56E-2</c:v>
                </c:pt>
                <c:pt idx="1477">
                  <c:v>3.6999999999999998E-2</c:v>
                </c:pt>
                <c:pt idx="1478">
                  <c:v>4.4900000000000002E-2</c:v>
                </c:pt>
                <c:pt idx="1479">
                  <c:v>4.2500000000000003E-2</c:v>
                </c:pt>
                <c:pt idx="1480">
                  <c:v>4.6699999999999998E-2</c:v>
                </c:pt>
                <c:pt idx="1481">
                  <c:v>5.0799999999999998E-2</c:v>
                </c:pt>
                <c:pt idx="1482">
                  <c:v>4.8000000000000001E-2</c:v>
                </c:pt>
                <c:pt idx="1483">
                  <c:v>4.4999999999999998E-2</c:v>
                </c:pt>
                <c:pt idx="1484">
                  <c:v>4.5100000000000001E-2</c:v>
                </c:pt>
                <c:pt idx="1485">
                  <c:v>4.24E-2</c:v>
                </c:pt>
                <c:pt idx="1486">
                  <c:v>4.3200000000000002E-2</c:v>
                </c:pt>
                <c:pt idx="1487">
                  <c:v>4.3999999999999997E-2</c:v>
                </c:pt>
                <c:pt idx="1488">
                  <c:v>4.4900000000000002E-2</c:v>
                </c:pt>
                <c:pt idx="1489">
                  <c:v>4.2000000000000003E-2</c:v>
                </c:pt>
                <c:pt idx="1490">
                  <c:v>4.2599999999999999E-2</c:v>
                </c:pt>
                <c:pt idx="1491">
                  <c:v>0.04</c:v>
                </c:pt>
                <c:pt idx="1492">
                  <c:v>4.1000000000000002E-2</c:v>
                </c:pt>
                <c:pt idx="1493">
                  <c:v>3.8399999999999997E-2</c:v>
                </c:pt>
                <c:pt idx="1494">
                  <c:v>3.9E-2</c:v>
                </c:pt>
                <c:pt idx="1495">
                  <c:v>4.6800000000000001E-2</c:v>
                </c:pt>
                <c:pt idx="1496">
                  <c:v>4.7399999999999998E-2</c:v>
                </c:pt>
                <c:pt idx="1497">
                  <c:v>4.4900000000000002E-2</c:v>
                </c:pt>
                <c:pt idx="1498">
                  <c:v>4.1799999999999997E-2</c:v>
                </c:pt>
                <c:pt idx="1499">
                  <c:v>3.8399999999999997E-2</c:v>
                </c:pt>
                <c:pt idx="1500">
                  <c:v>3.9399999999999998E-2</c:v>
                </c:pt>
                <c:pt idx="1501">
                  <c:v>4.0300000000000002E-2</c:v>
                </c:pt>
                <c:pt idx="1502">
                  <c:v>4.1399999999999999E-2</c:v>
                </c:pt>
                <c:pt idx="1503">
                  <c:v>3.9199999999999999E-2</c:v>
                </c:pt>
                <c:pt idx="1504">
                  <c:v>3.6499999999999998E-2</c:v>
                </c:pt>
                <c:pt idx="1505">
                  <c:v>3.3700000000000001E-2</c:v>
                </c:pt>
                <c:pt idx="1506">
                  <c:v>4.1599999999999998E-2</c:v>
                </c:pt>
                <c:pt idx="1507">
                  <c:v>4.9399999999999999E-2</c:v>
                </c:pt>
                <c:pt idx="1508">
                  <c:v>5.3400000000000003E-2</c:v>
                </c:pt>
                <c:pt idx="1509">
                  <c:v>5.0500000000000003E-2</c:v>
                </c:pt>
                <c:pt idx="1510">
                  <c:v>5.0999999999999997E-2</c:v>
                </c:pt>
                <c:pt idx="1511">
                  <c:v>5.79E-2</c:v>
                </c:pt>
                <c:pt idx="1512">
                  <c:v>6.1499999999999999E-2</c:v>
                </c:pt>
                <c:pt idx="1513">
                  <c:v>6.1400000000000003E-2</c:v>
                </c:pt>
                <c:pt idx="1514">
                  <c:v>5.8000000000000003E-2</c:v>
                </c:pt>
                <c:pt idx="1515">
                  <c:v>6.1199999999999997E-2</c:v>
                </c:pt>
                <c:pt idx="1516">
                  <c:v>6.1199999999999997E-2</c:v>
                </c:pt>
                <c:pt idx="1517">
                  <c:v>5.74E-2</c:v>
                </c:pt>
                <c:pt idx="1518">
                  <c:v>6.08E-2</c:v>
                </c:pt>
                <c:pt idx="1519">
                  <c:v>6.0699999999999997E-2</c:v>
                </c:pt>
                <c:pt idx="1520">
                  <c:v>5.6599999999999998E-2</c:v>
                </c:pt>
                <c:pt idx="1521">
                  <c:v>5.9299999999999999E-2</c:v>
                </c:pt>
                <c:pt idx="1522">
                  <c:v>5.6000000000000001E-2</c:v>
                </c:pt>
                <c:pt idx="1523">
                  <c:v>5.5800000000000002E-2</c:v>
                </c:pt>
                <c:pt idx="1524">
                  <c:v>5.6000000000000001E-2</c:v>
                </c:pt>
                <c:pt idx="1525">
                  <c:v>5.21E-2</c:v>
                </c:pt>
                <c:pt idx="1526">
                  <c:v>5.2200000000000003E-2</c:v>
                </c:pt>
                <c:pt idx="1527">
                  <c:v>5.5899999999999998E-2</c:v>
                </c:pt>
                <c:pt idx="1528">
                  <c:v>5.9400000000000001E-2</c:v>
                </c:pt>
                <c:pt idx="1529">
                  <c:v>5.6099999999999997E-2</c:v>
                </c:pt>
                <c:pt idx="1530">
                  <c:v>5.1999999999999998E-2</c:v>
                </c:pt>
                <c:pt idx="1531">
                  <c:v>5.0999999999999997E-2</c:v>
                </c:pt>
                <c:pt idx="1532">
                  <c:v>5.1499999999999997E-2</c:v>
                </c:pt>
                <c:pt idx="1533">
                  <c:v>5.1900000000000002E-2</c:v>
                </c:pt>
                <c:pt idx="1534">
                  <c:v>5.5599999999999997E-2</c:v>
                </c:pt>
                <c:pt idx="1535">
                  <c:v>5.2499999999999998E-2</c:v>
                </c:pt>
                <c:pt idx="1536">
                  <c:v>5.2299999999999999E-2</c:v>
                </c:pt>
                <c:pt idx="1537">
                  <c:v>4.9099999999999998E-2</c:v>
                </c:pt>
                <c:pt idx="1538">
                  <c:v>4.9099999999999998E-2</c:v>
                </c:pt>
                <c:pt idx="1539">
                  <c:v>4.9599999999999998E-2</c:v>
                </c:pt>
                <c:pt idx="1540">
                  <c:v>4.6300000000000001E-2</c:v>
                </c:pt>
                <c:pt idx="1541">
                  <c:v>4.24E-2</c:v>
                </c:pt>
                <c:pt idx="1542">
                  <c:v>4.3200000000000002E-2</c:v>
                </c:pt>
                <c:pt idx="1543">
                  <c:v>4.3999999999999997E-2</c:v>
                </c:pt>
                <c:pt idx="1544">
                  <c:v>4.48E-2</c:v>
                </c:pt>
                <c:pt idx="1545">
                  <c:v>4.8800000000000003E-2</c:v>
                </c:pt>
                <c:pt idx="1546">
                  <c:v>4.9500000000000002E-2</c:v>
                </c:pt>
                <c:pt idx="1547">
                  <c:v>4.6699999999999998E-2</c:v>
                </c:pt>
                <c:pt idx="1548">
                  <c:v>4.7E-2</c:v>
                </c:pt>
                <c:pt idx="1549">
                  <c:v>4.41E-2</c:v>
                </c:pt>
                <c:pt idx="1550">
                  <c:v>4.07E-2</c:v>
                </c:pt>
                <c:pt idx="1551">
                  <c:v>4.4699999999999997E-2</c:v>
                </c:pt>
                <c:pt idx="1552">
                  <c:v>4.2200000000000001E-2</c:v>
                </c:pt>
                <c:pt idx="1553">
                  <c:v>3.95E-2</c:v>
                </c:pt>
                <c:pt idx="1554">
                  <c:v>3.6400000000000002E-2</c:v>
                </c:pt>
                <c:pt idx="1555">
                  <c:v>3.3399999999999999E-2</c:v>
                </c:pt>
                <c:pt idx="1556">
                  <c:v>3.4799999999999998E-2</c:v>
                </c:pt>
                <c:pt idx="1557">
                  <c:v>3.5999999999999997E-2</c:v>
                </c:pt>
                <c:pt idx="1558">
                  <c:v>3.4099999999999998E-2</c:v>
                </c:pt>
                <c:pt idx="1559">
                  <c:v>3.5400000000000001E-2</c:v>
                </c:pt>
                <c:pt idx="1560">
                  <c:v>3.3399999999999999E-2</c:v>
                </c:pt>
                <c:pt idx="1561">
                  <c:v>3.8100000000000002E-2</c:v>
                </c:pt>
                <c:pt idx="1562">
                  <c:v>3.5999999999999997E-2</c:v>
                </c:pt>
                <c:pt idx="1563">
                  <c:v>3.73E-2</c:v>
                </c:pt>
                <c:pt idx="1564">
                  <c:v>3.5299999999999998E-2</c:v>
                </c:pt>
                <c:pt idx="1565">
                  <c:v>3.3099999999999997E-2</c:v>
                </c:pt>
                <c:pt idx="1566">
                  <c:v>3.44E-2</c:v>
                </c:pt>
                <c:pt idx="1567">
                  <c:v>3.5799999999999998E-2</c:v>
                </c:pt>
                <c:pt idx="1568">
                  <c:v>3.39E-2</c:v>
                </c:pt>
                <c:pt idx="1569">
                  <c:v>3.5200000000000002E-2</c:v>
                </c:pt>
                <c:pt idx="1570">
                  <c:v>3.32E-2</c:v>
                </c:pt>
                <c:pt idx="1571">
                  <c:v>3.44E-2</c:v>
                </c:pt>
                <c:pt idx="1572">
                  <c:v>3.9199999999999999E-2</c:v>
                </c:pt>
                <c:pt idx="1573">
                  <c:v>4.0399999999999998E-2</c:v>
                </c:pt>
                <c:pt idx="1574">
                  <c:v>3.8199999999999998E-2</c:v>
                </c:pt>
                <c:pt idx="1575">
                  <c:v>3.5900000000000001E-2</c:v>
                </c:pt>
                <c:pt idx="1576">
                  <c:v>3.3300000000000003E-2</c:v>
                </c:pt>
                <c:pt idx="1577">
                  <c:v>3.0700000000000002E-2</c:v>
                </c:pt>
                <c:pt idx="1578">
                  <c:v>3.2099999999999997E-2</c:v>
                </c:pt>
                <c:pt idx="1579">
                  <c:v>3.0300000000000001E-2</c:v>
                </c:pt>
                <c:pt idx="1580">
                  <c:v>2.8199999999999999E-2</c:v>
                </c:pt>
                <c:pt idx="1581">
                  <c:v>2.6200000000000001E-2</c:v>
                </c:pt>
                <c:pt idx="1582">
                  <c:v>2.4299999999999999E-2</c:v>
                </c:pt>
                <c:pt idx="1583">
                  <c:v>2.9499999999999998E-2</c:v>
                </c:pt>
                <c:pt idx="1584">
                  <c:v>3.1199999999999999E-2</c:v>
                </c:pt>
                <c:pt idx="1585">
                  <c:v>3.2800000000000003E-2</c:v>
                </c:pt>
                <c:pt idx="1586">
                  <c:v>3.1E-2</c:v>
                </c:pt>
                <c:pt idx="1587">
                  <c:v>3.2599999999999997E-2</c:v>
                </c:pt>
                <c:pt idx="1588">
                  <c:v>3.7400000000000003E-2</c:v>
                </c:pt>
                <c:pt idx="1589">
                  <c:v>3.8699999999999998E-2</c:v>
                </c:pt>
                <c:pt idx="1590">
                  <c:v>4.3200000000000002E-2</c:v>
                </c:pt>
                <c:pt idx="1591">
                  <c:v>4.4200000000000003E-2</c:v>
                </c:pt>
                <c:pt idx="1592">
                  <c:v>5.1700000000000003E-2</c:v>
                </c:pt>
                <c:pt idx="1593">
                  <c:v>4.8800000000000003E-2</c:v>
                </c:pt>
                <c:pt idx="1594">
                  <c:v>5.28E-2</c:v>
                </c:pt>
                <c:pt idx="1595">
                  <c:v>4.99E-2</c:v>
                </c:pt>
                <c:pt idx="1596">
                  <c:v>4.6399999999999997E-2</c:v>
                </c:pt>
                <c:pt idx="1597">
                  <c:v>4.6199999999999998E-2</c:v>
                </c:pt>
                <c:pt idx="1598">
                  <c:v>4.6899999999999997E-2</c:v>
                </c:pt>
                <c:pt idx="1599">
                  <c:v>4.7600000000000003E-2</c:v>
                </c:pt>
                <c:pt idx="1600">
                  <c:v>5.1700000000000003E-2</c:v>
                </c:pt>
                <c:pt idx="1601">
                  <c:v>5.5399999999999998E-2</c:v>
                </c:pt>
                <c:pt idx="1602">
                  <c:v>5.2400000000000002E-2</c:v>
                </c:pt>
                <c:pt idx="1603">
                  <c:v>5.2600000000000001E-2</c:v>
                </c:pt>
                <c:pt idx="1604">
                  <c:v>4.9399999999999999E-2</c:v>
                </c:pt>
                <c:pt idx="1605">
                  <c:v>4.5499999999999999E-2</c:v>
                </c:pt>
                <c:pt idx="1606">
                  <c:v>4.5499999999999999E-2</c:v>
                </c:pt>
                <c:pt idx="1607">
                  <c:v>4.2500000000000003E-2</c:v>
                </c:pt>
                <c:pt idx="1608">
                  <c:v>3.9100000000000003E-2</c:v>
                </c:pt>
                <c:pt idx="1609">
                  <c:v>3.5799999999999998E-2</c:v>
                </c:pt>
                <c:pt idx="1610">
                  <c:v>3.2800000000000003E-2</c:v>
                </c:pt>
                <c:pt idx="1611">
                  <c:v>3.7199999999999997E-2</c:v>
                </c:pt>
                <c:pt idx="1612">
                  <c:v>4.1799999999999997E-2</c:v>
                </c:pt>
                <c:pt idx="1613">
                  <c:v>3.95E-2</c:v>
                </c:pt>
                <c:pt idx="1614">
                  <c:v>4.07E-2</c:v>
                </c:pt>
                <c:pt idx="1615">
                  <c:v>4.1799999999999997E-2</c:v>
                </c:pt>
                <c:pt idx="1616">
                  <c:v>4.2799999999999998E-2</c:v>
                </c:pt>
                <c:pt idx="1617">
                  <c:v>4.0300000000000002E-2</c:v>
                </c:pt>
                <c:pt idx="1618">
                  <c:v>4.1300000000000003E-2</c:v>
                </c:pt>
                <c:pt idx="1619">
                  <c:v>3.8800000000000001E-2</c:v>
                </c:pt>
                <c:pt idx="1620">
                  <c:v>3.9800000000000002E-2</c:v>
                </c:pt>
                <c:pt idx="1621">
                  <c:v>3.73E-2</c:v>
                </c:pt>
                <c:pt idx="1622">
                  <c:v>3.4500000000000003E-2</c:v>
                </c:pt>
                <c:pt idx="1623">
                  <c:v>3.8699999999999998E-2</c:v>
                </c:pt>
                <c:pt idx="1624">
                  <c:v>3.6600000000000001E-2</c:v>
                </c:pt>
                <c:pt idx="1625">
                  <c:v>3.7900000000000003E-2</c:v>
                </c:pt>
                <c:pt idx="1626">
                  <c:v>3.5799999999999998E-2</c:v>
                </c:pt>
                <c:pt idx="1627">
                  <c:v>3.3500000000000002E-2</c:v>
                </c:pt>
                <c:pt idx="1628">
                  <c:v>3.4700000000000002E-2</c:v>
                </c:pt>
                <c:pt idx="1629">
                  <c:v>3.27E-2</c:v>
                </c:pt>
                <c:pt idx="1630">
                  <c:v>3.0599999999999999E-2</c:v>
                </c:pt>
                <c:pt idx="1631">
                  <c:v>3.1899999999999998E-2</c:v>
                </c:pt>
                <c:pt idx="1632">
                  <c:v>0.04</c:v>
                </c:pt>
                <c:pt idx="1633">
                  <c:v>4.1200000000000001E-2</c:v>
                </c:pt>
                <c:pt idx="1634">
                  <c:v>3.8899999999999997E-2</c:v>
                </c:pt>
                <c:pt idx="1635">
                  <c:v>3.6600000000000001E-2</c:v>
                </c:pt>
                <c:pt idx="1636">
                  <c:v>3.7900000000000003E-2</c:v>
                </c:pt>
                <c:pt idx="1637">
                  <c:v>3.8899999999999997E-2</c:v>
                </c:pt>
                <c:pt idx="1638">
                  <c:v>4.3499999999999997E-2</c:v>
                </c:pt>
                <c:pt idx="1639">
                  <c:v>4.1099999999999998E-2</c:v>
                </c:pt>
                <c:pt idx="1640">
                  <c:v>3.8600000000000002E-2</c:v>
                </c:pt>
                <c:pt idx="1641">
                  <c:v>4.2999999999999997E-2</c:v>
                </c:pt>
                <c:pt idx="1642">
                  <c:v>4.7199999999999999E-2</c:v>
                </c:pt>
                <c:pt idx="1643">
                  <c:v>5.1200000000000002E-2</c:v>
                </c:pt>
                <c:pt idx="1644">
                  <c:v>5.1700000000000003E-2</c:v>
                </c:pt>
                <c:pt idx="1645">
                  <c:v>5.5599999999999997E-2</c:v>
                </c:pt>
                <c:pt idx="1646">
                  <c:v>5.5899999999999998E-2</c:v>
                </c:pt>
                <c:pt idx="1647">
                  <c:v>5.9400000000000001E-2</c:v>
                </c:pt>
                <c:pt idx="1648">
                  <c:v>5.9499999999999997E-2</c:v>
                </c:pt>
                <c:pt idx="1649">
                  <c:v>5.9499999999999997E-2</c:v>
                </c:pt>
                <c:pt idx="1650">
                  <c:v>5.9499999999999997E-2</c:v>
                </c:pt>
                <c:pt idx="1651">
                  <c:v>5.9400000000000001E-2</c:v>
                </c:pt>
                <c:pt idx="1652">
                  <c:v>6.59E-2</c:v>
                </c:pt>
                <c:pt idx="1653">
                  <c:v>6.2199999999999998E-2</c:v>
                </c:pt>
                <c:pt idx="1654">
                  <c:v>6.1800000000000001E-2</c:v>
                </c:pt>
                <c:pt idx="1655">
                  <c:v>6.1499999999999999E-2</c:v>
                </c:pt>
                <c:pt idx="1656">
                  <c:v>6.08E-2</c:v>
                </c:pt>
                <c:pt idx="1657">
                  <c:v>5.6599999999999998E-2</c:v>
                </c:pt>
                <c:pt idx="1658">
                  <c:v>5.6399999999999999E-2</c:v>
                </c:pt>
                <c:pt idx="1659">
                  <c:v>5.5399999999999998E-2</c:v>
                </c:pt>
                <c:pt idx="1660">
                  <c:v>5.8999999999999997E-2</c:v>
                </c:pt>
                <c:pt idx="1661">
                  <c:v>5.8999999999999997E-2</c:v>
                </c:pt>
                <c:pt idx="1662">
                  <c:v>5.57E-2</c:v>
                </c:pt>
                <c:pt idx="1663">
                  <c:v>5.5199999999999999E-2</c:v>
                </c:pt>
                <c:pt idx="1664">
                  <c:v>5.8799999999999998E-2</c:v>
                </c:pt>
                <c:pt idx="1665">
                  <c:v>5.8900000000000001E-2</c:v>
                </c:pt>
                <c:pt idx="1666">
                  <c:v>6.2300000000000001E-2</c:v>
                </c:pt>
                <c:pt idx="1667">
                  <c:v>5.8900000000000001E-2</c:v>
                </c:pt>
                <c:pt idx="1668">
                  <c:v>5.8700000000000002E-2</c:v>
                </c:pt>
                <c:pt idx="1669">
                  <c:v>5.8299999999999998E-2</c:v>
                </c:pt>
                <c:pt idx="1670">
                  <c:v>5.45E-2</c:v>
                </c:pt>
                <c:pt idx="1671">
                  <c:v>4.9799999999999997E-2</c:v>
                </c:pt>
                <c:pt idx="1672">
                  <c:v>0.05</c:v>
                </c:pt>
                <c:pt idx="1673">
                  <c:v>5.3800000000000001E-2</c:v>
                </c:pt>
                <c:pt idx="1674">
                  <c:v>5.7599999999999998E-2</c:v>
                </c:pt>
                <c:pt idx="1675">
                  <c:v>5.7799999999999997E-2</c:v>
                </c:pt>
                <c:pt idx="1676">
                  <c:v>5.45E-2</c:v>
                </c:pt>
                <c:pt idx="1677">
                  <c:v>5.04E-2</c:v>
                </c:pt>
                <c:pt idx="1678">
                  <c:v>4.58E-2</c:v>
                </c:pt>
                <c:pt idx="1679">
                  <c:v>4.1500000000000002E-2</c:v>
                </c:pt>
                <c:pt idx="1680">
                  <c:v>4.5699999999999998E-2</c:v>
                </c:pt>
                <c:pt idx="1681">
                  <c:v>4.3099999999999999E-2</c:v>
                </c:pt>
                <c:pt idx="1682">
                  <c:v>4.3400000000000001E-2</c:v>
                </c:pt>
                <c:pt idx="1683">
                  <c:v>4.1000000000000002E-2</c:v>
                </c:pt>
                <c:pt idx="1684">
                  <c:v>4.2000000000000003E-2</c:v>
                </c:pt>
                <c:pt idx="1685">
                  <c:v>4.9599999999999998E-2</c:v>
                </c:pt>
                <c:pt idx="1686">
                  <c:v>4.6899999999999997E-2</c:v>
                </c:pt>
                <c:pt idx="1687">
                  <c:v>4.4200000000000003E-2</c:v>
                </c:pt>
                <c:pt idx="1688">
                  <c:v>4.0800000000000003E-2</c:v>
                </c:pt>
                <c:pt idx="1689">
                  <c:v>3.7400000000000003E-2</c:v>
                </c:pt>
                <c:pt idx="1690">
                  <c:v>3.78E-2</c:v>
                </c:pt>
                <c:pt idx="1691">
                  <c:v>4.2299999999999997E-2</c:v>
                </c:pt>
                <c:pt idx="1692">
                  <c:v>4.3299999999999998E-2</c:v>
                </c:pt>
                <c:pt idx="1693">
                  <c:v>4.7399999999999998E-2</c:v>
                </c:pt>
                <c:pt idx="1694">
                  <c:v>4.82E-2</c:v>
                </c:pt>
                <c:pt idx="1695">
                  <c:v>4.8800000000000003E-2</c:v>
                </c:pt>
                <c:pt idx="1696">
                  <c:v>5.9299999999999999E-2</c:v>
                </c:pt>
                <c:pt idx="1697">
                  <c:v>5.9400000000000001E-2</c:v>
                </c:pt>
                <c:pt idx="1698">
                  <c:v>5.6099999999999997E-2</c:v>
                </c:pt>
                <c:pt idx="1699">
                  <c:v>6.2700000000000006E-2</c:v>
                </c:pt>
                <c:pt idx="1700">
                  <c:v>5.9299999999999999E-2</c:v>
                </c:pt>
                <c:pt idx="1701">
                  <c:v>5.9299999999999999E-2</c:v>
                </c:pt>
                <c:pt idx="1702">
                  <c:v>5.9299999999999999E-2</c:v>
                </c:pt>
                <c:pt idx="1703">
                  <c:v>5.5100000000000003E-2</c:v>
                </c:pt>
                <c:pt idx="1704">
                  <c:v>0.05</c:v>
                </c:pt>
                <c:pt idx="1705">
                  <c:v>4.5100000000000001E-2</c:v>
                </c:pt>
                <c:pt idx="1706">
                  <c:v>4.5199999999999997E-2</c:v>
                </c:pt>
                <c:pt idx="1707">
                  <c:v>4.9200000000000001E-2</c:v>
                </c:pt>
                <c:pt idx="1708">
                  <c:v>4.65E-2</c:v>
                </c:pt>
                <c:pt idx="1709">
                  <c:v>4.7100000000000003E-2</c:v>
                </c:pt>
                <c:pt idx="1710">
                  <c:v>4.41E-2</c:v>
                </c:pt>
                <c:pt idx="1711">
                  <c:v>4.4299999999999999E-2</c:v>
                </c:pt>
                <c:pt idx="1712">
                  <c:v>4.1700000000000001E-2</c:v>
                </c:pt>
                <c:pt idx="1713">
                  <c:v>3.85E-2</c:v>
                </c:pt>
                <c:pt idx="1714">
                  <c:v>3.9300000000000002E-2</c:v>
                </c:pt>
                <c:pt idx="1715">
                  <c:v>4.0399999999999998E-2</c:v>
                </c:pt>
                <c:pt idx="1716">
                  <c:v>3.8199999999999998E-2</c:v>
                </c:pt>
                <c:pt idx="1717">
                  <c:v>3.9199999999999999E-2</c:v>
                </c:pt>
                <c:pt idx="1718">
                  <c:v>3.6999999999999998E-2</c:v>
                </c:pt>
                <c:pt idx="1719">
                  <c:v>3.8199999999999998E-2</c:v>
                </c:pt>
                <c:pt idx="1720">
                  <c:v>4.2599999999999999E-2</c:v>
                </c:pt>
                <c:pt idx="1721">
                  <c:v>5.0200000000000002E-2</c:v>
                </c:pt>
                <c:pt idx="1722">
                  <c:v>5.4100000000000002E-2</c:v>
                </c:pt>
                <c:pt idx="1723">
                  <c:v>5.4399999999999997E-2</c:v>
                </c:pt>
                <c:pt idx="1724">
                  <c:v>5.1400000000000001E-2</c:v>
                </c:pt>
                <c:pt idx="1725">
                  <c:v>5.11E-2</c:v>
                </c:pt>
                <c:pt idx="1726">
                  <c:v>5.16E-2</c:v>
                </c:pt>
                <c:pt idx="1727">
                  <c:v>4.8599999999999997E-2</c:v>
                </c:pt>
                <c:pt idx="1728">
                  <c:v>5.2400000000000002E-2</c:v>
                </c:pt>
                <c:pt idx="1729">
                  <c:v>4.9399999999999999E-2</c:v>
                </c:pt>
                <c:pt idx="1730">
                  <c:v>4.5499999999999999E-2</c:v>
                </c:pt>
                <c:pt idx="1731">
                  <c:v>4.1500000000000002E-2</c:v>
                </c:pt>
                <c:pt idx="1732">
                  <c:v>4.2299999999999997E-2</c:v>
                </c:pt>
                <c:pt idx="1733">
                  <c:v>4.3099999999999999E-2</c:v>
                </c:pt>
                <c:pt idx="1734">
                  <c:v>4.3999999999999997E-2</c:v>
                </c:pt>
                <c:pt idx="1735">
                  <c:v>4.48E-2</c:v>
                </c:pt>
                <c:pt idx="1736">
                  <c:v>4.5699999999999998E-2</c:v>
                </c:pt>
                <c:pt idx="1737">
                  <c:v>4.3200000000000002E-2</c:v>
                </c:pt>
                <c:pt idx="1738">
                  <c:v>4.7300000000000002E-2</c:v>
                </c:pt>
                <c:pt idx="1739">
                  <c:v>4.4699999999999997E-2</c:v>
                </c:pt>
                <c:pt idx="1740">
                  <c:v>4.1799999999999997E-2</c:v>
                </c:pt>
                <c:pt idx="1741">
                  <c:v>4.2700000000000002E-2</c:v>
                </c:pt>
                <c:pt idx="1742">
                  <c:v>4.3499999999999997E-2</c:v>
                </c:pt>
                <c:pt idx="1743">
                  <c:v>4.4400000000000002E-2</c:v>
                </c:pt>
                <c:pt idx="1744">
                  <c:v>4.8500000000000001E-2</c:v>
                </c:pt>
                <c:pt idx="1745">
                  <c:v>4.9200000000000001E-2</c:v>
                </c:pt>
                <c:pt idx="1746">
                  <c:v>4.65E-2</c:v>
                </c:pt>
                <c:pt idx="1747">
                  <c:v>5.3699999999999998E-2</c:v>
                </c:pt>
                <c:pt idx="1748">
                  <c:v>5.4100000000000002E-2</c:v>
                </c:pt>
                <c:pt idx="1749">
                  <c:v>6.0900000000000003E-2</c:v>
                </c:pt>
                <c:pt idx="1750">
                  <c:v>5.7599999999999998E-2</c:v>
                </c:pt>
                <c:pt idx="1751">
                  <c:v>5.3499999999999999E-2</c:v>
                </c:pt>
                <c:pt idx="1752">
                  <c:v>4.8599999999999997E-2</c:v>
                </c:pt>
                <c:pt idx="1753">
                  <c:v>4.3999999999999997E-2</c:v>
                </c:pt>
                <c:pt idx="1754">
                  <c:v>5.11E-2</c:v>
                </c:pt>
                <c:pt idx="1755">
                  <c:v>4.8300000000000003E-2</c:v>
                </c:pt>
                <c:pt idx="1756">
                  <c:v>4.5400000000000003E-2</c:v>
                </c:pt>
                <c:pt idx="1757">
                  <c:v>4.1799999999999997E-2</c:v>
                </c:pt>
                <c:pt idx="1758">
                  <c:v>4.2500000000000003E-2</c:v>
                </c:pt>
                <c:pt idx="1759">
                  <c:v>3.9600000000000003E-2</c:v>
                </c:pt>
                <c:pt idx="1760">
                  <c:v>4.07E-2</c:v>
                </c:pt>
                <c:pt idx="1761">
                  <c:v>4.5100000000000001E-2</c:v>
                </c:pt>
                <c:pt idx="1762">
                  <c:v>4.2599999999999999E-2</c:v>
                </c:pt>
                <c:pt idx="1763">
                  <c:v>3.9899999999999998E-2</c:v>
                </c:pt>
                <c:pt idx="1764">
                  <c:v>4.0300000000000002E-2</c:v>
                </c:pt>
                <c:pt idx="1765">
                  <c:v>3.7999999999999999E-2</c:v>
                </c:pt>
                <c:pt idx="1766">
                  <c:v>3.5400000000000001E-2</c:v>
                </c:pt>
                <c:pt idx="1767">
                  <c:v>0.04</c:v>
                </c:pt>
                <c:pt idx="1768">
                  <c:v>4.1200000000000001E-2</c:v>
                </c:pt>
                <c:pt idx="1769">
                  <c:v>4.2299999999999997E-2</c:v>
                </c:pt>
                <c:pt idx="1770">
                  <c:v>4.3200000000000002E-2</c:v>
                </c:pt>
                <c:pt idx="1771">
                  <c:v>4.41E-2</c:v>
                </c:pt>
                <c:pt idx="1772">
                  <c:v>4.4999999999999998E-2</c:v>
                </c:pt>
                <c:pt idx="1773">
                  <c:v>5.2400000000000002E-2</c:v>
                </c:pt>
                <c:pt idx="1774">
                  <c:v>4.9500000000000002E-2</c:v>
                </c:pt>
                <c:pt idx="1775">
                  <c:v>5.0099999999999999E-2</c:v>
                </c:pt>
                <c:pt idx="1776">
                  <c:v>4.7E-2</c:v>
                </c:pt>
                <c:pt idx="1777">
                  <c:v>4.7100000000000003E-2</c:v>
                </c:pt>
                <c:pt idx="1778">
                  <c:v>4.4200000000000003E-2</c:v>
                </c:pt>
                <c:pt idx="1779">
                  <c:v>4.4900000000000002E-2</c:v>
                </c:pt>
                <c:pt idx="1780">
                  <c:v>5.2200000000000003E-2</c:v>
                </c:pt>
                <c:pt idx="1781">
                  <c:v>5.2699999999999997E-2</c:v>
                </c:pt>
                <c:pt idx="1782">
                  <c:v>4.9799999999999997E-2</c:v>
                </c:pt>
                <c:pt idx="1783">
                  <c:v>4.6100000000000002E-2</c:v>
                </c:pt>
                <c:pt idx="1784">
                  <c:v>4.2099999999999999E-2</c:v>
                </c:pt>
                <c:pt idx="1785">
                  <c:v>3.8399999999999997E-2</c:v>
                </c:pt>
                <c:pt idx="1786">
                  <c:v>3.95E-2</c:v>
                </c:pt>
                <c:pt idx="1787">
                  <c:v>3.6700000000000003E-2</c:v>
                </c:pt>
                <c:pt idx="1788">
                  <c:v>4.1099999999999998E-2</c:v>
                </c:pt>
                <c:pt idx="1789">
                  <c:v>4.2299999999999997E-2</c:v>
                </c:pt>
                <c:pt idx="1790">
                  <c:v>4.6600000000000003E-2</c:v>
                </c:pt>
                <c:pt idx="1791">
                  <c:v>5.4100000000000002E-2</c:v>
                </c:pt>
                <c:pt idx="1792">
                  <c:v>5.4399999999999997E-2</c:v>
                </c:pt>
                <c:pt idx="1793">
                  <c:v>6.1199999999999997E-2</c:v>
                </c:pt>
                <c:pt idx="1794">
                  <c:v>6.1100000000000002E-2</c:v>
                </c:pt>
                <c:pt idx="1795">
                  <c:v>5.7599999999999998E-2</c:v>
                </c:pt>
                <c:pt idx="1796">
                  <c:v>5.6599999999999998E-2</c:v>
                </c:pt>
                <c:pt idx="1797">
                  <c:v>6.0100000000000001E-2</c:v>
                </c:pt>
                <c:pt idx="1798">
                  <c:v>6.0100000000000001E-2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6A0-471F-8820-FBD07DD87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62816"/>
        <c:axId val="45763392"/>
      </c:scatterChart>
      <c:valAx>
        <c:axId val="45762816"/>
        <c:scaling>
          <c:orientation val="minMax"/>
          <c:max val="42683.950000000004"/>
          <c:min val="42683.8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:ss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5763392"/>
        <c:crosses val="autoZero"/>
        <c:crossBetween val="midCat"/>
      </c:valAx>
      <c:valAx>
        <c:axId val="4576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b="1" dirty="0" err="1"/>
                  <a:t>uSv</a:t>
                </a:r>
                <a:r>
                  <a:rPr lang="it-IT" sz="1800" b="1" dirty="0"/>
                  <a:t>/h</a:t>
                </a:r>
              </a:p>
            </c:rich>
          </c:tx>
          <c:layout>
            <c:manualLayout>
              <c:xMode val="edge"/>
              <c:yMode val="edge"/>
              <c:x val="1.8769101877599177E-3"/>
              <c:y val="0.4016769204916516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576281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0.13213</cdr:x>
      <cdr:y>0.54676</cdr:y>
    </cdr:from>
    <cdr:to>
      <cdr:x>0.25584</cdr:x>
      <cdr:y>0.82014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976656" y="182879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>
              <a:sym typeface="Symbol" panose="05050102010706020507" pitchFamily="18" charset="2"/>
            </a:rPr>
            <a:t></a:t>
          </a:r>
          <a:r>
            <a:rPr lang="en-US" sz="1800" b="1" dirty="0"/>
            <a:t>10 MV/m</a:t>
          </a:r>
        </a:p>
      </cdr:txBody>
    </cdr:sp>
  </cdr:relSizeAnchor>
  <cdr:relSizeAnchor xmlns:cdr="http://schemas.openxmlformats.org/drawingml/2006/chartDrawing">
    <cdr:from>
      <cdr:x>0.60764</cdr:x>
      <cdr:y>0.27269</cdr:y>
    </cdr:from>
    <cdr:to>
      <cdr:x>0.63043</cdr:x>
      <cdr:y>0.35321</cdr:y>
    </cdr:to>
    <cdr:cxnSp macro="">
      <cdr:nvCxnSpPr>
        <cdr:cNvPr id="4" name="Connettore 2 3"/>
        <cdr:cNvCxnSpPr/>
      </cdr:nvCxnSpPr>
      <cdr:spPr>
        <a:xfrm xmlns:a="http://schemas.openxmlformats.org/drawingml/2006/main">
          <a:off x="4491380" y="912096"/>
          <a:ext cx="168442" cy="269301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5F74D-2376-42B8-9BF2-A24E9E1B41AF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238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359AC-1907-47E3-A97E-3C928C655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45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1FFF1-3BD9-46D2-B945-7C4FCF736510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1231900"/>
            <a:ext cx="4435475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513" y="4743450"/>
            <a:ext cx="5375275" cy="3879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238" y="9361488"/>
            <a:ext cx="2911475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2D03-1224-478E-AEB9-A2B29B81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0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7460" y="1156953"/>
            <a:ext cx="699788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2806" y="4093828"/>
            <a:ext cx="5568193" cy="116397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6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5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902" y="320674"/>
            <a:ext cx="6345748" cy="1325563"/>
          </a:xfrm>
        </p:spPr>
        <p:txBody>
          <a:bodyPr/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1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7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0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525" y="6356350"/>
            <a:ext cx="1545148" cy="365125"/>
          </a:xfrm>
          <a:prstGeom prst="rect">
            <a:avLst/>
          </a:prstGeom>
        </p:spPr>
        <p:txBody>
          <a:bodyPr/>
          <a:lstStyle/>
          <a:p>
            <a:fld id="{78269EE1-C331-41F6-A8DC-C62A1019990C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7073" y="6538913"/>
            <a:ext cx="1717456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6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525" y="116651"/>
            <a:ext cx="63457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525" y="1649700"/>
            <a:ext cx="7374448" cy="4499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7360" y="6356351"/>
            <a:ext cx="16279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3B8D-225D-4D91-9296-D158085D9D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614149" cy="6858000"/>
          </a:xfrm>
          <a:prstGeom prst="rect">
            <a:avLst/>
          </a:prstGeom>
          <a:solidFill>
            <a:srgbClr val="2128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73" y="44104"/>
            <a:ext cx="828037" cy="526933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 rot="16200000">
            <a:off x="-2599901" y="3337878"/>
            <a:ext cx="581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SLHiPP-7 Orsay 08/09 June</a:t>
            </a:r>
            <a:r>
              <a:rPr lang="it-IT" sz="2000" baseline="0" dirty="0">
                <a:solidFill>
                  <a:schemeClr val="bg1"/>
                </a:solidFill>
              </a:rPr>
              <a:t> </a:t>
            </a:r>
            <a:r>
              <a:rPr lang="it-IT" sz="2000" dirty="0">
                <a:solidFill>
                  <a:schemeClr val="bg1"/>
                </a:solidFill>
              </a:rPr>
              <a:t>2017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614149" y="6590671"/>
            <a:ext cx="10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Andrea Bignami</a:t>
            </a:r>
          </a:p>
        </p:txBody>
      </p:sp>
      <p:pic>
        <p:nvPicPr>
          <p:cNvPr id="11" name="Picture 2" descr="BB230982-2997-4719-87E3-B5067AFAB43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72" y="630959"/>
            <a:ext cx="892027" cy="51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2801" y="303066"/>
            <a:ext cx="7113138" cy="1832237"/>
          </a:xfrm>
        </p:spPr>
        <p:txBody>
          <a:bodyPr>
            <a:normAutofit/>
          </a:bodyPr>
          <a:lstStyle/>
          <a:p>
            <a:r>
              <a:rPr lang="en-US" b="1" dirty="0" smtClean="0"/>
              <a:t>Ongoing activities at LASA </a:t>
            </a:r>
            <a:r>
              <a:rPr lang="en-US" b="1" dirty="0"/>
              <a:t>for ESS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50285" y="2289242"/>
            <a:ext cx="5568193" cy="1789134"/>
          </a:xfrm>
        </p:spPr>
        <p:txBody>
          <a:bodyPr>
            <a:normAutofit/>
          </a:bodyPr>
          <a:lstStyle/>
          <a:p>
            <a:r>
              <a:rPr lang="en-US" dirty="0"/>
              <a:t>From the design to the Vertical Test of the cavity prototype integrated in the tank</a:t>
            </a:r>
          </a:p>
          <a:p>
            <a:r>
              <a:rPr lang="en-US" dirty="0"/>
              <a:t>Andrea </a:t>
            </a:r>
            <a:r>
              <a:rPr lang="en-US" dirty="0" err="1"/>
              <a:t>Bignami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behalf of the </a:t>
            </a:r>
            <a:r>
              <a:rPr lang="en-US" dirty="0" smtClean="0"/>
              <a:t>LASA </a:t>
            </a:r>
            <a:r>
              <a:rPr lang="en-US" dirty="0"/>
              <a:t>group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05" y="4078376"/>
            <a:ext cx="4845315" cy="255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424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37287"/>
            <a:ext cx="6345748" cy="1325563"/>
          </a:xfrm>
        </p:spPr>
        <p:txBody>
          <a:bodyPr/>
          <a:lstStyle/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properties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0902" y="1677798"/>
            <a:ext cx="7374448" cy="4960394"/>
          </a:xfrm>
        </p:spPr>
        <p:txBody>
          <a:bodyPr>
            <a:normAutofit/>
          </a:bodyPr>
          <a:lstStyle/>
          <a:p>
            <a:r>
              <a:rPr lang="it-IT" sz="3600" dirty="0" err="1"/>
              <a:t>Frequency</a:t>
            </a:r>
            <a:r>
              <a:rPr lang="it-IT" sz="3600" dirty="0"/>
              <a:t> </a:t>
            </a:r>
            <a:r>
              <a:rPr lang="it-IT" sz="3600" dirty="0" err="1" smtClean="0"/>
              <a:t>at</a:t>
            </a:r>
            <a:r>
              <a:rPr lang="it-IT" sz="3600" dirty="0" smtClean="0"/>
              <a:t> </a:t>
            </a:r>
            <a:r>
              <a:rPr lang="it-IT" sz="3600" dirty="0"/>
              <a:t>2K</a:t>
            </a:r>
          </a:p>
          <a:p>
            <a:pPr marL="457200" lvl="1" indent="0">
              <a:buNone/>
            </a:pPr>
            <a:endParaRPr lang="it-IT" sz="3200" dirty="0"/>
          </a:p>
          <a:p>
            <a:pPr marL="457200" lvl="1" indent="0">
              <a:buNone/>
            </a:pPr>
            <a:endParaRPr lang="it-IT" sz="3200" dirty="0"/>
          </a:p>
          <a:p>
            <a:pPr lvl="1"/>
            <a:endParaRPr lang="it-IT" sz="3200" dirty="0"/>
          </a:p>
          <a:p>
            <a:pPr lvl="1"/>
            <a:endParaRPr lang="it-IT" sz="3200" dirty="0"/>
          </a:p>
          <a:p>
            <a:pPr lvl="1"/>
            <a:endParaRPr lang="it-IT" sz="3200" dirty="0"/>
          </a:p>
          <a:p>
            <a:pPr lvl="1"/>
            <a:endParaRPr lang="it-IT" sz="3200" dirty="0"/>
          </a:p>
          <a:p>
            <a:r>
              <a:rPr lang="it-IT" sz="3600" dirty="0" err="1" smtClean="0"/>
              <a:t>Final</a:t>
            </a:r>
            <a:r>
              <a:rPr lang="it-IT" sz="3600" dirty="0" smtClean="0"/>
              <a:t> </a:t>
            </a:r>
            <a:r>
              <a:rPr lang="it-IT" sz="3600" dirty="0" err="1" smtClean="0"/>
              <a:t>length</a:t>
            </a:r>
            <a:r>
              <a:rPr lang="it-IT" sz="3600" dirty="0" smtClean="0"/>
              <a:t> </a:t>
            </a:r>
            <a:r>
              <a:rPr lang="it-IT" sz="3600" dirty="0" err="1" smtClean="0"/>
              <a:t>at</a:t>
            </a:r>
            <a:r>
              <a:rPr lang="it-IT" sz="3600" dirty="0" smtClean="0"/>
              <a:t> </a:t>
            </a:r>
            <a:r>
              <a:rPr lang="it-IT" sz="3600" dirty="0"/>
              <a:t>room </a:t>
            </a:r>
            <a:r>
              <a:rPr lang="it-IT" sz="3600" dirty="0" smtClean="0"/>
              <a:t>temperature</a:t>
            </a:r>
            <a:endParaRPr lang="it-IT" sz="3600" dirty="0"/>
          </a:p>
          <a:p>
            <a:pPr lvl="1"/>
            <a:r>
              <a:rPr lang="it-IT" sz="3200" dirty="0"/>
              <a:t>1257.6 mm</a:t>
            </a:r>
            <a:endParaRPr lang="en-US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52" y="2156092"/>
            <a:ext cx="5363501" cy="326195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76346" y="4255477"/>
            <a:ext cx="273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704.213 MHz (as expected)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5591908" y="2778369"/>
            <a:ext cx="1538654" cy="145073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32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4965" y="20637"/>
            <a:ext cx="6345748" cy="1325563"/>
          </a:xfrm>
        </p:spPr>
        <p:txBody>
          <a:bodyPr/>
          <a:lstStyle/>
          <a:p>
            <a:r>
              <a:rPr lang="it-IT" dirty="0"/>
              <a:t>Power Rise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/>
              <a:t>2K (1 of 2)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1451591"/>
            <a:ext cx="8054109" cy="4139543"/>
          </a:xfrm>
          <a:prstGeom prst="rect">
            <a:avLst/>
          </a:prstGeom>
        </p:spPr>
      </p:pic>
      <p:sp>
        <p:nvSpPr>
          <p:cNvPr id="8" name="CasellaDiTesto 2"/>
          <p:cNvSpPr txBox="1"/>
          <p:nvPr/>
        </p:nvSpPr>
        <p:spPr>
          <a:xfrm>
            <a:off x="5459738" y="3521363"/>
            <a:ext cx="1806555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100 W CW </a:t>
            </a:r>
            <a:r>
              <a:rPr lang="en-US" sz="1100" dirty="0" err="1"/>
              <a:t>cryo</a:t>
            </a:r>
            <a:r>
              <a:rPr lang="en-US" sz="1100" dirty="0"/>
              <a:t> power, </a:t>
            </a:r>
            <a:br>
              <a:rPr lang="en-US" sz="1100" dirty="0"/>
            </a:br>
            <a:r>
              <a:rPr lang="en-US" sz="1100" dirty="0"/>
              <a:t>i.e. 16,7 MV/m @ Q</a:t>
            </a:r>
            <a:r>
              <a:rPr lang="en-US" sz="1100" baseline="-25000" dirty="0"/>
              <a:t>0</a:t>
            </a:r>
            <a:r>
              <a:rPr lang="en-US" sz="1100" dirty="0"/>
              <a:t> 5e9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481646" y="5856578"/>
            <a:ext cx="3085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Test of cavity without He Tank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25194"/>
            <a:ext cx="6345748" cy="1325563"/>
          </a:xfrm>
        </p:spPr>
        <p:txBody>
          <a:bodyPr/>
          <a:lstStyle/>
          <a:p>
            <a:r>
              <a:rPr lang="it-IT" dirty="0"/>
              <a:t>MP and SEY</a:t>
            </a:r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748816" y="1170364"/>
            <a:ext cx="7774498" cy="4499165"/>
          </a:xfrm>
        </p:spPr>
        <p:txBody>
          <a:bodyPr>
            <a:normAutofit/>
          </a:bodyPr>
          <a:lstStyle/>
          <a:p>
            <a:r>
              <a:rPr lang="en-US" sz="2000" dirty="0"/>
              <a:t>MP simulations with “</a:t>
            </a:r>
            <a:r>
              <a:rPr lang="en-US" sz="2000" dirty="0" err="1"/>
              <a:t>FishPact</a:t>
            </a:r>
            <a:r>
              <a:rPr lang="en-US" sz="2000" dirty="0"/>
              <a:t>” and “</a:t>
            </a:r>
            <a:r>
              <a:rPr lang="en-US" sz="2000" dirty="0" err="1"/>
              <a:t>MultiPac</a:t>
            </a:r>
            <a:r>
              <a:rPr lang="en-US" sz="2000" dirty="0"/>
              <a:t>” codes consistently show that stable trajectories of 1</a:t>
            </a:r>
            <a:r>
              <a:rPr lang="en-US" sz="2000" baseline="30000" dirty="0"/>
              <a:t>st</a:t>
            </a:r>
            <a:r>
              <a:rPr lang="en-US" sz="2000" dirty="0"/>
              <a:t> order two-point MP appear in a very small region near equator center, with </a:t>
            </a:r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r>
              <a:rPr lang="en-US" sz="2000" dirty="0"/>
              <a:t> in range from 7 to 14 MV/m and a maximum impact energy (</a:t>
            </a:r>
            <a:r>
              <a:rPr lang="en-US" sz="2000" dirty="0" err="1"/>
              <a:t>Ef</a:t>
            </a:r>
            <a:r>
              <a:rPr lang="en-US" sz="2000" dirty="0"/>
              <a:t>) around 30 eV at </a:t>
            </a:r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r>
              <a:rPr lang="en-US" sz="2000" dirty="0"/>
              <a:t> = 11 MV/m. </a:t>
            </a:r>
            <a:endParaRPr lang="it-IT" sz="2000" dirty="0"/>
          </a:p>
          <a:p>
            <a:r>
              <a:rPr lang="en-GB" sz="2000" dirty="0"/>
              <a:t>We do expect soft barriers if the initial SEY is higher. </a:t>
            </a:r>
            <a:endParaRPr lang="it-IT" sz="2000" dirty="0"/>
          </a:p>
        </p:txBody>
      </p:sp>
      <p:pic>
        <p:nvPicPr>
          <p:cNvPr id="5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804" y="2762944"/>
            <a:ext cx="3482428" cy="2171608"/>
          </a:xfrm>
          <a:prstGeom prst="rect">
            <a:avLst/>
          </a:prstGeom>
        </p:spPr>
      </p:pic>
      <p:graphicFrame>
        <p:nvGraphicFramePr>
          <p:cNvPr id="6" name="Chart 4"/>
          <p:cNvGraphicFramePr/>
          <p:nvPr>
            <p:extLst>
              <p:ext uri="{D42A27DB-BD31-4B8C-83A1-F6EECF244321}">
                <p14:modId xmlns:p14="http://schemas.microsoft.com/office/powerpoint/2010/main" val="2940322284"/>
              </p:ext>
            </p:extLst>
          </p:nvPr>
        </p:nvGraphicFramePr>
        <p:xfrm>
          <a:off x="1352000" y="2806253"/>
          <a:ext cx="3834705" cy="2366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6210" y="5268023"/>
            <a:ext cx="2648839" cy="1361377"/>
          </a:xfrm>
          <a:prstGeom prst="rect">
            <a:avLst/>
          </a:prstGeom>
        </p:spPr>
      </p:pic>
      <p:pic>
        <p:nvPicPr>
          <p:cNvPr id="8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91" y="5268023"/>
            <a:ext cx="3605022" cy="963106"/>
          </a:xfrm>
          <a:prstGeom prst="rect">
            <a:avLst/>
          </a:prstGeom>
        </p:spPr>
      </p:pic>
      <p:pic>
        <p:nvPicPr>
          <p:cNvPr id="9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84" y="6018402"/>
            <a:ext cx="2156460" cy="7480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823485" y="5458968"/>
            <a:ext cx="641564" cy="573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"/>
          <p:cNvCxnSpPr/>
          <p:nvPr/>
        </p:nvCxnSpPr>
        <p:spPr>
          <a:xfrm flipV="1">
            <a:off x="5551586" y="5458968"/>
            <a:ext cx="318862" cy="573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356122" y="2903132"/>
            <a:ext cx="115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SEY for Nb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147009" y="6207751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End Cell</a:t>
            </a:r>
            <a:endParaRPr lang="en-US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740705" y="6231566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Inner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3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0"/>
            <a:ext cx="6345748" cy="1325563"/>
          </a:xfrm>
        </p:spPr>
        <p:txBody>
          <a:bodyPr/>
          <a:lstStyle/>
          <a:p>
            <a:r>
              <a:rPr lang="it-IT" dirty="0" err="1"/>
              <a:t>Radiation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5" name="TextBox 2"/>
          <p:cNvSpPr txBox="1"/>
          <p:nvPr/>
        </p:nvSpPr>
        <p:spPr>
          <a:xfrm>
            <a:off x="1140902" y="1190394"/>
            <a:ext cx="780897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Radiation due to </a:t>
            </a:r>
            <a:r>
              <a:rPr lang="en-US" sz="2000" dirty="0" err="1"/>
              <a:t>multipacting</a:t>
            </a:r>
            <a:r>
              <a:rPr lang="en-US" sz="2000" dirty="0"/>
              <a:t> is seen in the first cold test, but it was easily conditioned. The data are consistent with the simulation.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63517"/>
              </p:ext>
            </p:extLst>
          </p:nvPr>
        </p:nvGraphicFramePr>
        <p:xfrm>
          <a:off x="1317913" y="1914986"/>
          <a:ext cx="7539760" cy="4689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8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0"/>
            <a:ext cx="6345748" cy="1003384"/>
          </a:xfrm>
        </p:spPr>
        <p:txBody>
          <a:bodyPr/>
          <a:lstStyle/>
          <a:p>
            <a:r>
              <a:rPr lang="en-US" dirty="0"/>
              <a:t>Radiation</a:t>
            </a:r>
          </a:p>
        </p:txBody>
      </p:sp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588013"/>
              </p:ext>
            </p:extLst>
          </p:nvPr>
        </p:nvGraphicFramePr>
        <p:xfrm>
          <a:off x="1140902" y="938308"/>
          <a:ext cx="7391484" cy="3080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291732"/>
              </p:ext>
            </p:extLst>
          </p:nvPr>
        </p:nvGraphicFramePr>
        <p:xfrm>
          <a:off x="1140902" y="3272592"/>
          <a:ext cx="7391484" cy="334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1"/>
          <p:cNvSpPr txBox="1"/>
          <p:nvPr/>
        </p:nvSpPr>
        <p:spPr>
          <a:xfrm>
            <a:off x="3856576" y="4793175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 err="1"/>
              <a:t>Conditioning</a:t>
            </a:r>
            <a:endParaRPr lang="it-IT" sz="1800" b="1" dirty="0"/>
          </a:p>
          <a:p>
            <a:r>
              <a:rPr lang="it-IT" sz="1800" b="1" dirty="0"/>
              <a:t> </a:t>
            </a:r>
            <a:r>
              <a:rPr lang="it-IT" sz="1800" b="1" dirty="0" err="1"/>
              <a:t>attempt</a:t>
            </a:r>
            <a:endParaRPr lang="it-IT" sz="1800" b="1" dirty="0"/>
          </a:p>
        </p:txBody>
      </p:sp>
      <p:sp>
        <p:nvSpPr>
          <p:cNvPr id="9" name="CasellaDiTesto 1"/>
          <p:cNvSpPr txBox="1"/>
          <p:nvPr/>
        </p:nvSpPr>
        <p:spPr>
          <a:xfrm>
            <a:off x="4836644" y="3862139"/>
            <a:ext cx="2650005" cy="3248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/>
              <a:t>20-22 MV/m (</a:t>
            </a:r>
            <a:r>
              <a:rPr lang="it-IT" sz="1800" b="1" dirty="0" err="1"/>
              <a:t>quench</a:t>
            </a:r>
            <a:r>
              <a:rPr lang="it-IT" sz="1800" b="1" dirty="0"/>
              <a:t> </a:t>
            </a:r>
            <a:r>
              <a:rPr lang="it-IT" sz="1800" b="1" dirty="0" err="1"/>
              <a:t>field</a:t>
            </a:r>
            <a:r>
              <a:rPr lang="it-IT" sz="1800" b="1" dirty="0"/>
              <a:t>)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6077425" y="4184688"/>
            <a:ext cx="263217" cy="13465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5204372" y="4180676"/>
            <a:ext cx="29365" cy="30710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61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22" y="1378945"/>
            <a:ext cx="2567769" cy="1604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69" y="3105719"/>
            <a:ext cx="6357178" cy="364255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092970" y="2743456"/>
            <a:ext cx="2847076" cy="18161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825696" y="2134049"/>
            <a:ext cx="267274" cy="609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296" y="180892"/>
            <a:ext cx="7374448" cy="46189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The monopole mode close to 5</a:t>
            </a:r>
            <a:r>
              <a:rPr lang="it-IT" baseline="30000" dirty="0"/>
              <a:t>th</a:t>
            </a:r>
            <a:r>
              <a:rPr lang="it-IT" dirty="0"/>
              <a:t> machine line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10491" y="742531"/>
            <a:ext cx="5504256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All higher order modes (HOMs) must be at </a:t>
            </a:r>
            <a:r>
              <a:rPr lang="en-US" dirty="0" smtClean="0"/>
              <a:t>least </a:t>
            </a:r>
            <a:br>
              <a:rPr lang="en-US" dirty="0" smtClean="0"/>
            </a:br>
            <a:r>
              <a:rPr lang="en-US" dirty="0" smtClean="0"/>
              <a:t>5 MHz </a:t>
            </a:r>
            <a:r>
              <a:rPr lang="en-US" dirty="0"/>
              <a:t>away from integer multiples of the beam bunching frequency (352.21 MHz). The monopole mode closer to 5</a:t>
            </a:r>
            <a:r>
              <a:rPr lang="en-US" baseline="30000" dirty="0"/>
              <a:t>th</a:t>
            </a:r>
            <a:r>
              <a:rPr lang="en-US" dirty="0"/>
              <a:t> harmonic of the bunch frequency (1761.05 MHz), has frequency = 1741.02 MHz and so, lower more than 20 MHz from the 5</a:t>
            </a:r>
            <a:r>
              <a:rPr lang="en-US" baseline="30000" dirty="0"/>
              <a:t>th</a:t>
            </a:r>
            <a:r>
              <a:rPr lang="en-US" dirty="0"/>
              <a:t> harmonic.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Close to expected value, &lt;1 MHz to simulation at 1742.4 MHz.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73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1" y="0"/>
            <a:ext cx="6345748" cy="1325563"/>
          </a:xfrm>
        </p:spPr>
        <p:txBody>
          <a:bodyPr/>
          <a:lstStyle/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	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60799" y="1261723"/>
            <a:ext cx="4942808" cy="4997358"/>
          </a:xfrm>
        </p:spPr>
        <p:txBody>
          <a:bodyPr>
            <a:normAutofit/>
          </a:bodyPr>
          <a:lstStyle/>
          <a:p>
            <a:r>
              <a:rPr lang="en-US" dirty="0"/>
              <a:t>After successful cold test the cavity was integrated in the He tank</a:t>
            </a:r>
          </a:p>
          <a:p>
            <a:r>
              <a:rPr lang="en-US" b="1" dirty="0"/>
              <a:t>Frequency change: 35 kHz</a:t>
            </a:r>
          </a:p>
          <a:p>
            <a:r>
              <a:rPr lang="en-US" dirty="0"/>
              <a:t>Pressure test: done</a:t>
            </a:r>
          </a:p>
          <a:p>
            <a:r>
              <a:rPr lang="en-US" b="1" dirty="0"/>
              <a:t>New Final BCP: 15 min, 20 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 </a:t>
            </a:r>
          </a:p>
          <a:p>
            <a:r>
              <a:rPr lang="en-US" dirty="0"/>
              <a:t>Successful cold test </a:t>
            </a:r>
            <a:r>
              <a:rPr lang="en-US" dirty="0" smtClean="0"/>
              <a:t>after integration done</a:t>
            </a:r>
            <a:endParaRPr lang="en-US" dirty="0"/>
          </a:p>
          <a:p>
            <a:r>
              <a:rPr lang="en-US" dirty="0" smtClean="0"/>
              <a:t>Installation </a:t>
            </a:r>
            <a:r>
              <a:rPr lang="en-US" dirty="0"/>
              <a:t>in the medium beta </a:t>
            </a:r>
            <a:r>
              <a:rPr lang="en-US" dirty="0" err="1"/>
              <a:t>cryomodule</a:t>
            </a:r>
            <a:r>
              <a:rPr lang="en-US" dirty="0"/>
              <a:t> </a:t>
            </a:r>
            <a:r>
              <a:rPr lang="en-US" dirty="0" smtClean="0"/>
              <a:t>demonstrator </a:t>
            </a:r>
            <a:r>
              <a:rPr lang="en-US" dirty="0"/>
              <a:t>at </a:t>
            </a:r>
            <a:r>
              <a:rPr lang="en-US" dirty="0" smtClean="0"/>
              <a:t>CEA ongoing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656" y="3844623"/>
            <a:ext cx="2137985" cy="28810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0579" y="1175850"/>
            <a:ext cx="3362196" cy="25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45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Cavity</a:t>
            </a:r>
            <a:r>
              <a:rPr lang="it-IT" dirty="0"/>
              <a:t> with tank </a:t>
            </a:r>
            <a:r>
              <a:rPr lang="it-IT" dirty="0" err="1"/>
              <a:t>cold</a:t>
            </a:r>
            <a:r>
              <a:rPr lang="it-IT" dirty="0"/>
              <a:t> test </a:t>
            </a:r>
            <a:r>
              <a:rPr lang="it-IT" dirty="0" err="1"/>
              <a:t>preparation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08" y="1574716"/>
            <a:ext cx="2739461" cy="487015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>
          <a:xfrm>
            <a:off x="6172200" y="947835"/>
            <a:ext cx="2851795" cy="578728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06" y="2281541"/>
            <a:ext cx="2070139" cy="36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4965" y="20637"/>
            <a:ext cx="6345748" cy="1325563"/>
          </a:xfrm>
        </p:spPr>
        <p:txBody>
          <a:bodyPr/>
          <a:lstStyle/>
          <a:p>
            <a:r>
              <a:rPr lang="it-IT" dirty="0"/>
              <a:t>Power Rise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/>
              <a:t>2K (2 of 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215893" y="5829172"/>
            <a:ext cx="506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Test of cavity integrated in He </a:t>
            </a:r>
            <a:r>
              <a:rPr lang="it-IT" dirty="0" smtClean="0"/>
              <a:t>Tank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9" y="1423882"/>
            <a:ext cx="8388823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3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248" y="172892"/>
            <a:ext cx="6345748" cy="1325563"/>
          </a:xfrm>
        </p:spPr>
        <p:txBody>
          <a:bodyPr>
            <a:normAutofit/>
          </a:bodyPr>
          <a:lstStyle/>
          <a:p>
            <a:r>
              <a:rPr lang="it-IT" sz="3200" b="1" dirty="0"/>
              <a:t>Summary of RF performances for MB001 in He Tank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524" y="1649701"/>
            <a:ext cx="7758475" cy="2617500"/>
          </a:xfrm>
        </p:spPr>
        <p:txBody>
          <a:bodyPr>
            <a:normAutofit/>
          </a:bodyPr>
          <a:lstStyle/>
          <a:p>
            <a:r>
              <a:rPr lang="en-US" sz="2400" dirty="0"/>
              <a:t>Maximum achieved gradient </a:t>
            </a:r>
            <a:r>
              <a:rPr lang="en-US" sz="2400" dirty="0" err="1"/>
              <a:t>E</a:t>
            </a:r>
            <a:r>
              <a:rPr lang="en-US" sz="2400" baseline="-25000" dirty="0" err="1"/>
              <a:t>acc</a:t>
            </a:r>
            <a:r>
              <a:rPr lang="en-US" sz="2400" dirty="0"/>
              <a:t> = 21.6 MV/m with limitation due to quench.</a:t>
            </a:r>
          </a:p>
          <a:p>
            <a:r>
              <a:rPr lang="en-US" sz="2400" dirty="0"/>
              <a:t>For gradient </a:t>
            </a:r>
            <a:r>
              <a:rPr lang="en-US" sz="2400" dirty="0" err="1"/>
              <a:t>E</a:t>
            </a:r>
            <a:r>
              <a:rPr lang="en-US" sz="2400" baseline="-25000" dirty="0" err="1"/>
              <a:t>acc</a:t>
            </a:r>
            <a:r>
              <a:rPr lang="en-US" sz="2400" dirty="0"/>
              <a:t> = 21.6 MV/m: quality factor Q</a:t>
            </a:r>
            <a:r>
              <a:rPr lang="en-US" sz="2400" baseline="-25000" dirty="0"/>
              <a:t>0</a:t>
            </a:r>
            <a:r>
              <a:rPr lang="en-US" sz="2400" dirty="0"/>
              <a:t> = </a:t>
            </a:r>
            <a:r>
              <a:rPr lang="en-US" sz="2400" dirty="0" smtClean="0"/>
              <a:t>6x10</a:t>
            </a:r>
            <a:r>
              <a:rPr lang="en-US" sz="2400" baseline="30000" dirty="0" smtClean="0"/>
              <a:t>9</a:t>
            </a:r>
            <a:endParaRPr lang="en-US" sz="2400" dirty="0"/>
          </a:p>
          <a:p>
            <a:r>
              <a:rPr lang="en-US" sz="2400" dirty="0"/>
              <a:t>For gradient </a:t>
            </a:r>
            <a:r>
              <a:rPr lang="en-US" sz="2400" dirty="0" err="1"/>
              <a:t>E</a:t>
            </a:r>
            <a:r>
              <a:rPr lang="en-US" sz="2400" baseline="-25000" dirty="0" err="1"/>
              <a:t>acc</a:t>
            </a:r>
            <a:r>
              <a:rPr lang="en-US" sz="2400" dirty="0"/>
              <a:t> = 16.7 MV/m: quality factor Q</a:t>
            </a:r>
            <a:r>
              <a:rPr lang="en-US" sz="2400" baseline="-25000" dirty="0"/>
              <a:t>0</a:t>
            </a:r>
            <a:r>
              <a:rPr lang="en-US" sz="2400" dirty="0"/>
              <a:t> = </a:t>
            </a:r>
            <a:r>
              <a:rPr lang="en-US" sz="2400" dirty="0" smtClean="0"/>
              <a:t>1.3x10</a:t>
            </a:r>
            <a:r>
              <a:rPr lang="en-US" sz="2400" baseline="30000" dirty="0" smtClean="0"/>
              <a:t>10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39628"/>
              </p:ext>
            </p:extLst>
          </p:nvPr>
        </p:nvGraphicFramePr>
        <p:xfrm>
          <a:off x="2740353" y="3568085"/>
          <a:ext cx="3653594" cy="1985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263">
                  <a:extLst>
                    <a:ext uri="{9D8B030D-6E8A-4147-A177-3AD203B41FA5}">
                      <a16:colId xmlns:a16="http://schemas.microsoft.com/office/drawing/2014/main" xmlns="" val="1829115637"/>
                    </a:ext>
                  </a:extLst>
                </a:gridCol>
                <a:gridCol w="1269019">
                  <a:extLst>
                    <a:ext uri="{9D8B030D-6E8A-4147-A177-3AD203B41FA5}">
                      <a16:colId xmlns:a16="http://schemas.microsoft.com/office/drawing/2014/main" xmlns="" val="4028078877"/>
                    </a:ext>
                  </a:extLst>
                </a:gridCol>
                <a:gridCol w="1251312">
                  <a:extLst>
                    <a:ext uri="{9D8B030D-6E8A-4147-A177-3AD203B41FA5}">
                      <a16:colId xmlns:a16="http://schemas.microsoft.com/office/drawing/2014/main" xmlns="" val="2256372476"/>
                    </a:ext>
                  </a:extLst>
                </a:gridCol>
              </a:tblGrid>
              <a:tr h="291931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 [MHz]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400" b="1" dirty="0" err="1">
                          <a:effectLst/>
                        </a:rPr>
                        <a:t>f</a:t>
                      </a:r>
                      <a:r>
                        <a:rPr lang="en-US" sz="1400" b="1" dirty="0">
                          <a:effectLst/>
                        </a:rPr>
                        <a:t> [MHz]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61640148"/>
                  </a:ext>
                </a:extLst>
              </a:tr>
              <a:tr h="280254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endParaRPr lang="en-US" sz="1400" b="1" dirty="0">
                        <a:effectLst/>
                        <a:latin typeface="Symbol" panose="05050102010706020507" pitchFamily="18" charset="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704.232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619601935"/>
                  </a:ext>
                </a:extLst>
              </a:tr>
              <a:tr h="280254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</a:t>
                      </a: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dirty="0">
                          <a:effectLst/>
                        </a:rPr>
                        <a:t>/6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703.449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0.78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535995790"/>
                  </a:ext>
                </a:extLst>
              </a:tr>
              <a:tr h="280254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</a:t>
                      </a: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dirty="0">
                          <a:effectLst/>
                        </a:rPr>
                        <a:t>/6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701.303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2.93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063447015"/>
                  </a:ext>
                </a:extLst>
              </a:tr>
              <a:tr h="280254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dirty="0">
                          <a:effectLst/>
                        </a:rPr>
                        <a:t>/6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698.391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5.84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98860765"/>
                  </a:ext>
                </a:extLst>
              </a:tr>
              <a:tr h="280254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dirty="0">
                          <a:effectLst/>
                        </a:rPr>
                        <a:t>/6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695.392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8.84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030455734"/>
                  </a:ext>
                </a:extLst>
              </a:tr>
              <a:tr h="291931"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dirty="0">
                          <a:effectLst/>
                        </a:rPr>
                        <a:t>/6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693.142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1397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11.09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12065078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69818" y="5805453"/>
            <a:ext cx="7804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Frequencies of the TM</a:t>
            </a:r>
            <a:r>
              <a:rPr lang="en-US" baseline="-25000" dirty="0">
                <a:latin typeface="Arial" panose="020B0604020202020204" pitchFamily="34" charset="0"/>
                <a:ea typeface="Arial" panose="020B0604020202020204" pitchFamily="34" charset="0"/>
              </a:rPr>
              <a:t>010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mode and </a:t>
            </a:r>
            <a:r>
              <a:rPr lang="en-US" b="1" dirty="0" err="1">
                <a:latin typeface="Symbol" panose="05050102010706020507" pitchFamily="18" charset="2"/>
              </a:rPr>
              <a:t>D</a:t>
            </a:r>
            <a:r>
              <a:rPr lang="en-US" b="1" dirty="0" err="1"/>
              <a:t>f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. The 5</a:t>
            </a:r>
            <a:r>
              <a:rPr lang="en-US" dirty="0"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/6 frequency is 0.78 MHz lower than the </a:t>
            </a:r>
            <a:r>
              <a:rPr lang="en-US" dirty="0"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mode frequency. ESS specs require </a:t>
            </a:r>
            <a:r>
              <a:rPr lang="en-US" dirty="0" smtClean="0">
                <a:latin typeface="Arial" panose="020B0604020202020204" pitchFamily="34" charset="0"/>
                <a:ea typeface="Arial" panose="020B0604020202020204" pitchFamily="34" charset="0"/>
              </a:rPr>
              <a:t>&gt; 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0.45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MHz.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1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6996" y="39476"/>
            <a:ext cx="6345748" cy="1325563"/>
          </a:xfrm>
        </p:spPr>
        <p:txBody>
          <a:bodyPr/>
          <a:lstStyle/>
          <a:p>
            <a:r>
              <a:rPr lang="en-US" dirty="0"/>
              <a:t>Cavity RF Parameters</a:t>
            </a:r>
            <a:br>
              <a:rPr lang="en-US" dirty="0"/>
            </a:br>
            <a:r>
              <a:rPr lang="en-US" dirty="0"/>
              <a:t>INFN Design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1610" y="1646230"/>
            <a:ext cx="3431098" cy="449916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philosophy: 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Boundaries fully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compatible to ESS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large cell-to-cell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coupling factor, k&gt;1.5%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Allowing for a slight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modest sacrifice 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peak fields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R/Q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713646"/>
              </p:ext>
            </p:extLst>
          </p:nvPr>
        </p:nvGraphicFramePr>
        <p:xfrm>
          <a:off x="4122708" y="1365039"/>
          <a:ext cx="5021291" cy="5492961"/>
        </p:xfrm>
        <a:graphic>
          <a:graphicData uri="http://schemas.openxmlformats.org/drawingml/2006/table">
            <a:tbl>
              <a:tblPr/>
              <a:tblGrid>
                <a:gridCol w="2116171">
                  <a:extLst>
                    <a:ext uri="{9D8B030D-6E8A-4147-A177-3AD203B41FA5}">
                      <a16:colId xmlns:a16="http://schemas.microsoft.com/office/drawing/2014/main" xmlns="" val="429947808"/>
                    </a:ext>
                  </a:extLst>
                </a:gridCol>
                <a:gridCol w="1791488">
                  <a:extLst>
                    <a:ext uri="{9D8B030D-6E8A-4147-A177-3AD203B41FA5}">
                      <a16:colId xmlns:a16="http://schemas.microsoft.com/office/drawing/2014/main" xmlns="" val="884243426"/>
                    </a:ext>
                  </a:extLst>
                </a:gridCol>
                <a:gridCol w="1113632">
                  <a:extLst>
                    <a:ext uri="{9D8B030D-6E8A-4147-A177-3AD203B41FA5}">
                      <a16:colId xmlns:a16="http://schemas.microsoft.com/office/drawing/2014/main" xmlns="" val="1986516031"/>
                    </a:ext>
                  </a:extLst>
                </a:gridCol>
              </a:tblGrid>
              <a:tr h="32177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Parameters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INFN design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ESS spec.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356890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GB" sz="1600" kern="800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iris</a:t>
                      </a: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≥47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7257624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Geometrical beta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28227156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Frequency (MHz)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704.42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704.42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4988980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Acc. length (m)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0.855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0.855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9743225"/>
                  </a:ext>
                </a:extLst>
              </a:tr>
              <a:tr h="504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Cell to cell coupling k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254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1.55%</a:t>
                      </a:r>
                      <a:r>
                        <a:rPr lang="en-US" sz="1600" kern="80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Times New Roman" panose="02020603050405020304" pitchFamily="18" charset="0"/>
                          <a:cs typeface="宋体" panose="02010600030101010101" pitchFamily="2" charset="-122"/>
                        </a:rPr>
                        <a:t>↗</a:t>
                      </a:r>
                      <a:r>
                        <a:rPr lang="en-GB" sz="1600" kern="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(+26%)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540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9417089"/>
                  </a:ext>
                </a:extLst>
              </a:tr>
              <a:tr h="504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π-5π/6 mode </a:t>
                      </a:r>
                      <a:r>
                        <a:rPr lang="en-GB" sz="1600" kern="8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sep</a:t>
                      </a:r>
                      <a:r>
                        <a:rPr lang="en-GB" sz="1600" kern="8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GB" sz="1600" kern="8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MHz)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</a:t>
                      </a:r>
                      <a:r>
                        <a:rPr lang="en-US" sz="1600" kern="800" dirty="0">
                          <a:solidFill>
                            <a:srgbClr val="00B050"/>
                          </a:solidFill>
                          <a:effectLst/>
                          <a:latin typeface="宋体" panose="02010600030101010101" pitchFamily="2" charset="-12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600" kern="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(+30%)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&gt;0.45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1247250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 (Ω)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198.8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5417390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Optimum beta, β</a:t>
                      </a:r>
                      <a:r>
                        <a:rPr lang="en-GB" sz="1600" kern="8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0.705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8732793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 R/Q at β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 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(Ω)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374 </a:t>
                      </a:r>
                      <a:r>
                        <a:rPr lang="en-US" sz="1600" kern="800" dirty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↘</a:t>
                      </a:r>
                      <a:r>
                        <a:rPr lang="en-US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(-6%)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8770647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at β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opt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(MV/m)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5669840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600" kern="800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600" kern="8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600" kern="800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2.55 </a:t>
                      </a:r>
                      <a:r>
                        <a:rPr lang="en-US" sz="1600" kern="8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(+7%)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0815903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(MV/m) 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42.6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 45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2475442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/E</a:t>
                      </a:r>
                      <a:r>
                        <a:rPr lang="en-GB" sz="1600" kern="800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(mT/MV/m)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4.95 </a:t>
                      </a:r>
                      <a:r>
                        <a:rPr lang="en-US" sz="1600" kern="8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↗</a:t>
                      </a:r>
                      <a:r>
                        <a:rPr lang="en-GB" sz="1600" kern="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(+3%)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1386873"/>
                  </a:ext>
                </a:extLst>
              </a:tr>
              <a:tr h="3047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GB" sz="1600" kern="8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at nominal gradient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&gt;5×10</a:t>
                      </a:r>
                      <a:r>
                        <a:rPr lang="en-GB" sz="1600" kern="800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&gt;5×10</a:t>
                      </a:r>
                      <a:r>
                        <a:rPr lang="en-GB" sz="1600" kern="8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2825908"/>
                  </a:ext>
                </a:extLst>
              </a:tr>
              <a:tr h="50476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GB" sz="1600" kern="800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7.8×10</a:t>
                      </a:r>
                      <a:r>
                        <a:rPr lang="en-GB" sz="1600" kern="8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8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5.9~8×10</a:t>
                      </a:r>
                      <a:r>
                        <a:rPr lang="en-GB" sz="1600" kern="8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654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424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5427" y="138522"/>
            <a:ext cx="6345748" cy="1325563"/>
          </a:xfrm>
        </p:spPr>
        <p:txBody>
          <a:bodyPr/>
          <a:lstStyle/>
          <a:p>
            <a:r>
              <a:rPr lang="en-US" dirty="0"/>
              <a:t>Structural Analysis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52024"/>
              </p:ext>
            </p:extLst>
          </p:nvPr>
        </p:nvGraphicFramePr>
        <p:xfrm>
          <a:off x="684727" y="1264982"/>
          <a:ext cx="8309499" cy="245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3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6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34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34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68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324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38162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Insert, VT,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Tank</a:t>
                      </a:r>
                      <a:br>
                        <a:rPr lang="en-US" sz="1600" dirty="0"/>
                      </a:br>
                      <a:r>
                        <a:rPr lang="en-US" sz="900" dirty="0" err="1"/>
                        <a:t>kext</a:t>
                      </a:r>
                      <a:r>
                        <a:rPr lang="en-US" sz="900" dirty="0"/>
                        <a:t> ˜2</a:t>
                      </a:r>
                      <a:r>
                        <a:rPr lang="en-US" sz="900" baseline="0" dirty="0"/>
                        <a:t> </a:t>
                      </a:r>
                      <a:r>
                        <a:rPr lang="en-US" sz="900" baseline="0" dirty="0" err="1"/>
                        <a:t>kN</a:t>
                      </a:r>
                      <a:r>
                        <a:rPr lang="en-US" sz="900" baseline="0" dirty="0"/>
                        <a:t>/mm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Simulations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Insert,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VT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Insert,</a:t>
                      </a:r>
                      <a:r>
                        <a:rPr lang="en-US" sz="1600" baseline="0" dirty="0"/>
                        <a:t> 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RT</a:t>
                      </a:r>
                    </a:p>
                    <a:p>
                      <a:pPr algn="ctr"/>
                      <a:r>
                        <a:rPr lang="en-US" sz="900" baseline="0" dirty="0"/>
                        <a:t>Diff., gauges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Simulations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Projections</a:t>
                      </a:r>
                      <a:r>
                        <a:rPr lang="en-US" sz="1600" baseline="0" dirty="0"/>
                        <a:t> 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in CM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1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k</a:t>
                      </a:r>
                      <a:r>
                        <a:rPr lang="en-US" sz="1600" b="1" baseline="-25000" dirty="0" err="1"/>
                        <a:t>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="0" i="1" baseline="0" dirty="0"/>
                        <a:t>[Hz/MV/m</a:t>
                      </a:r>
                      <a:r>
                        <a:rPr lang="en-US" sz="1600" b="0" i="1" baseline="30000" dirty="0"/>
                        <a:t>2</a:t>
                      </a:r>
                      <a:r>
                        <a:rPr lang="en-US" sz="1600" b="0" i="1" baseline="0" dirty="0"/>
                        <a:t>]</a:t>
                      </a:r>
                      <a:endParaRPr lang="en-US" sz="16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-7,9</a:t>
                      </a:r>
                    </a:p>
                    <a:p>
                      <a:pPr algn="ctr"/>
                      <a:r>
                        <a:rPr lang="en-US" sz="900" dirty="0"/>
                        <a:t>Q vs. </a:t>
                      </a:r>
                      <a:r>
                        <a:rPr lang="en-US" sz="900" dirty="0" err="1"/>
                        <a:t>Eacc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-7,7</a:t>
                      </a:r>
                    </a:p>
                    <a:p>
                      <a:pPr algn="ctr"/>
                      <a:r>
                        <a:rPr lang="en-US" sz="900" dirty="0"/>
                        <a:t>Q vs. </a:t>
                      </a:r>
                      <a:r>
                        <a:rPr lang="en-US" sz="900" dirty="0" err="1"/>
                        <a:t>Eacc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-12</a:t>
                      </a:r>
                    </a:p>
                    <a:p>
                      <a:pPr algn="ctr"/>
                      <a:r>
                        <a:rPr lang="en-US" sz="900" dirty="0"/>
                        <a:t>Q vs. </a:t>
                      </a:r>
                      <a:r>
                        <a:rPr lang="en-US" sz="900" dirty="0" err="1"/>
                        <a:t>Eacc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-1,61 (-4%)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1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Df</a:t>
                      </a:r>
                      <a:r>
                        <a:rPr lang="en-US" sz="1600" b="1" dirty="0"/>
                        <a:t>/Dl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[KHz/mm]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170/210</a:t>
                      </a:r>
                    </a:p>
                    <a:p>
                      <a:pPr algn="ctr"/>
                      <a:r>
                        <a:rPr lang="en-US" sz="1000" dirty="0"/>
                        <a:t>Slater/SF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1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Df</a:t>
                      </a:r>
                      <a:r>
                        <a:rPr lang="en-US" sz="1600" b="1" dirty="0"/>
                        <a:t>/</a:t>
                      </a:r>
                      <a:r>
                        <a:rPr lang="en-US" sz="1600" b="1" dirty="0" err="1"/>
                        <a:t>Dp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[Hz/mbar]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-185</a:t>
                      </a:r>
                    </a:p>
                    <a:p>
                      <a:pPr algn="ctr"/>
                      <a:r>
                        <a:rPr lang="en-US" sz="900" dirty="0"/>
                        <a:t>Sub-cooling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-230</a:t>
                      </a:r>
                    </a:p>
                    <a:p>
                      <a:pPr algn="ctr"/>
                      <a:r>
                        <a:rPr lang="en-US" sz="900" dirty="0"/>
                        <a:t>Sub-cooling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-550</a:t>
                      </a:r>
                    </a:p>
                    <a:p>
                      <a:pPr algn="ctr"/>
                      <a:r>
                        <a:rPr lang="en-US" sz="900" dirty="0"/>
                        <a:t>Sub-cooling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-590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-480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27,7 (-8%)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65" y="3790336"/>
            <a:ext cx="4206635" cy="3052916"/>
          </a:xfrm>
          <a:prstGeom prst="rect">
            <a:avLst/>
          </a:prstGeom>
        </p:spPr>
      </p:pic>
      <p:pic>
        <p:nvPicPr>
          <p:cNvPr id="9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37" y="3797710"/>
            <a:ext cx="4206635" cy="3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99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229" y="127413"/>
            <a:ext cx="6345748" cy="1325563"/>
          </a:xfrm>
        </p:spPr>
        <p:txBody>
          <a:bodyPr/>
          <a:lstStyle/>
          <a:p>
            <a:r>
              <a:rPr lang="en-US" dirty="0"/>
              <a:t>ESS cavity box and transportation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271" y="1510353"/>
            <a:ext cx="4879652" cy="49409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Two prototype boxes built</a:t>
            </a:r>
          </a:p>
          <a:p>
            <a:r>
              <a:rPr lang="en-US" sz="2400" dirty="0"/>
              <a:t>Four soft rubber </a:t>
            </a:r>
            <a:r>
              <a:rPr lang="en-US" sz="2400" dirty="0" smtClean="0"/>
              <a:t>dampers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in place of foam </a:t>
            </a:r>
            <a:r>
              <a:rPr lang="en-US" sz="2400" dirty="0" smtClean="0"/>
              <a:t>supports</a:t>
            </a:r>
            <a:endParaRPr lang="en-US" sz="2400" dirty="0"/>
          </a:p>
          <a:p>
            <a:r>
              <a:rPr lang="en-US" sz="2400" dirty="0"/>
              <a:t>5 </a:t>
            </a:r>
            <a:r>
              <a:rPr lang="en-US" sz="2400" dirty="0" smtClean="0"/>
              <a:t>shipments </a:t>
            </a:r>
            <a:r>
              <a:rPr lang="en-US" sz="2400" dirty="0"/>
              <a:t>made so far </a:t>
            </a:r>
            <a:br>
              <a:rPr lang="en-US" sz="2400" dirty="0"/>
            </a:br>
            <a:r>
              <a:rPr lang="en-US" sz="2400" dirty="0"/>
              <a:t>and OK</a:t>
            </a:r>
          </a:p>
          <a:p>
            <a:pPr lvl="1"/>
            <a:r>
              <a:rPr lang="en-US" sz="2000" dirty="0"/>
              <a:t>4 EZ to LASA</a:t>
            </a:r>
          </a:p>
          <a:p>
            <a:pPr lvl="1"/>
            <a:r>
              <a:rPr lang="en-US" sz="2000" dirty="0"/>
              <a:t>1 LASA to CEA</a:t>
            </a:r>
          </a:p>
          <a:p>
            <a:pPr lvl="1"/>
            <a:endParaRPr lang="en-US" sz="2000" dirty="0"/>
          </a:p>
          <a:p>
            <a:r>
              <a:rPr lang="en-US" sz="2400" dirty="0"/>
              <a:t>Data analyses on prototypes:</a:t>
            </a:r>
          </a:p>
          <a:p>
            <a:pPr marL="344488" lvl="1" indent="-117475"/>
            <a:r>
              <a:rPr lang="en-US" sz="2000" dirty="0"/>
              <a:t>g-shock reducing factor &gt; 8</a:t>
            </a:r>
          </a:p>
          <a:p>
            <a:pPr marL="344488" lvl="1" indent="-117475"/>
            <a:r>
              <a:rPr lang="en-US" sz="2000" dirty="0"/>
              <a:t>Residual oscillations &lt; 7 Hz</a:t>
            </a:r>
          </a:p>
          <a:p>
            <a:pPr marL="344488" lvl="1" indent="-117475"/>
            <a:r>
              <a:rPr lang="en-US" sz="2000" dirty="0" smtClean="0"/>
              <a:t>Damping </a:t>
            </a:r>
            <a:r>
              <a:rPr lang="en-US" sz="2000" dirty="0">
                <a:latin typeface="Symbol" panose="05050102010706020507" pitchFamily="18" charset="2"/>
              </a:rPr>
              <a:t>t</a:t>
            </a:r>
            <a:r>
              <a:rPr lang="en-US" sz="2000" baseline="-25000" dirty="0"/>
              <a:t>0</a:t>
            </a:r>
            <a:r>
              <a:rPr lang="en-US" sz="2000" dirty="0"/>
              <a:t> about 0.25 s</a:t>
            </a:r>
          </a:p>
          <a:p>
            <a:r>
              <a:rPr lang="en-US" sz="2400" dirty="0"/>
              <a:t>Series box design under </a:t>
            </a:r>
            <a:br>
              <a:rPr lang="en-US" sz="2400" dirty="0"/>
            </a:br>
            <a:r>
              <a:rPr lang="en-US" sz="2400" dirty="0"/>
              <a:t>finalization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864"/>
          <a:stretch/>
        </p:blipFill>
        <p:spPr>
          <a:xfrm>
            <a:off x="5376093" y="543204"/>
            <a:ext cx="3166918" cy="17377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58" y="4218800"/>
            <a:ext cx="4085111" cy="25047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b="15580"/>
          <a:stretch/>
        </p:blipFill>
        <p:spPr>
          <a:xfrm>
            <a:off x="4584543" y="2361579"/>
            <a:ext cx="4274326" cy="18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1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ESS series cavity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7767" y="1646237"/>
            <a:ext cx="7374448" cy="44991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RF design: unchanged</a:t>
            </a:r>
          </a:p>
          <a:p>
            <a:r>
              <a:rPr lang="en-US" dirty="0" smtClean="0"/>
              <a:t>Reduced </a:t>
            </a:r>
            <a:r>
              <a:rPr lang="en-US" dirty="0" err="1"/>
              <a:t>Nb</a:t>
            </a:r>
            <a:r>
              <a:rPr lang="en-US" dirty="0"/>
              <a:t> thickness</a:t>
            </a:r>
          </a:p>
          <a:p>
            <a:pPr lvl="1"/>
            <a:r>
              <a:rPr lang="en-US" dirty="0"/>
              <a:t>4.3 mm sheets before deep-drawing and </a:t>
            </a:r>
            <a:r>
              <a:rPr lang="en-US" dirty="0" smtClean="0"/>
              <a:t>BCP</a:t>
            </a:r>
            <a:endParaRPr lang="en-US" dirty="0"/>
          </a:p>
          <a:p>
            <a:pPr lvl="1"/>
            <a:r>
              <a:rPr lang="en-US" dirty="0" smtClean="0"/>
              <a:t>Expected mechanical performances OK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Cavity treatments unchanged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165806"/>
              </p:ext>
            </p:extLst>
          </p:nvPr>
        </p:nvGraphicFramePr>
        <p:xfrm>
          <a:off x="2577138" y="3375506"/>
          <a:ext cx="3950027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4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9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9815">
                  <a:extLst>
                    <a:ext uri="{9D8B030D-6E8A-4147-A177-3AD203B41FA5}">
                      <a16:colId xmlns:a16="http://schemas.microsoft.com/office/drawing/2014/main" xmlns="" val="1663134085"/>
                    </a:ext>
                  </a:extLst>
                </a:gridCol>
              </a:tblGrid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Mechanical parameter</a:t>
                      </a:r>
                      <a:endParaRPr lang="it-I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INFN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Prototype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INFN</a:t>
                      </a:r>
                      <a:b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Series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Cavity wall thickness (mm)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4.5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4.1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Stiffness (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1.5</a:t>
                      </a:r>
                      <a:endParaRPr lang="it-IT" sz="140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Vacuum sensitivity K</a:t>
                      </a:r>
                      <a:r>
                        <a:rPr lang="en-US" sz="1400" baseline="-25000" dirty="0">
                          <a:effectLst/>
                        </a:rPr>
                        <a:t>V</a:t>
                      </a:r>
                      <a:r>
                        <a:rPr lang="en-US" sz="1400" dirty="0">
                          <a:effectLst/>
                        </a:rPr>
                        <a:t> for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K</a:t>
                      </a:r>
                      <a:r>
                        <a:rPr lang="en-US" sz="1400" baseline="-25000" dirty="0" err="1">
                          <a:effectLst/>
                        </a:rPr>
                        <a:t>ext</a:t>
                      </a:r>
                      <a:r>
                        <a:rPr lang="en-US" sz="1400" dirty="0">
                          <a:effectLst/>
                        </a:rPr>
                        <a:t> ~ 21 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 (Hz/mbar)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smtClean="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39</a:t>
                      </a:r>
                      <a:endParaRPr lang="it-IT" sz="1400" dirty="0">
                        <a:effectLst/>
                        <a:highlight>
                          <a:srgbClr val="FFFF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LFD coefficient K</a:t>
                      </a:r>
                      <a:r>
                        <a:rPr lang="en-US" sz="1400" baseline="-25000" dirty="0">
                          <a:effectLst/>
                        </a:rPr>
                        <a:t>L</a:t>
                      </a:r>
                      <a:r>
                        <a:rPr lang="en-US" sz="1400" dirty="0">
                          <a:effectLst/>
                        </a:rPr>
                        <a:t> for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K</a:t>
                      </a:r>
                      <a:r>
                        <a:rPr lang="en-US" sz="1400" baseline="-25000" dirty="0" err="1">
                          <a:effectLst/>
                        </a:rPr>
                        <a:t>ext</a:t>
                      </a:r>
                      <a:r>
                        <a:rPr lang="en-US" sz="1400" dirty="0">
                          <a:effectLst/>
                        </a:rPr>
                        <a:t> ~ 21 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 (Hz/(MV/m)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Times New Roman"/>
                        </a:rPr>
                        <a:t>-2.0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312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2614" y="228600"/>
            <a:ext cx="6345748" cy="492961"/>
          </a:xfrm>
        </p:spPr>
        <p:txBody>
          <a:bodyPr>
            <a:no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ESS series cavity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0771" y="1255914"/>
            <a:ext cx="8149377" cy="5138299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dirty="0" smtClean="0"/>
              <a:t>Niobium  </a:t>
            </a:r>
            <a:r>
              <a:rPr lang="en-US" dirty="0"/>
              <a:t>call for tender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Middle of June the call for tender will be closed and the winner will be announced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One month to sign the contract</a:t>
            </a:r>
            <a:endParaRPr lang="en-US" sz="1800" dirty="0"/>
          </a:p>
          <a:p>
            <a:pPr>
              <a:spcBef>
                <a:spcPts val="200"/>
              </a:spcBef>
            </a:pPr>
            <a:r>
              <a:rPr lang="en-US" dirty="0"/>
              <a:t>Cavity call for tender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June last day for receiving offers.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Possibly (challenging!) </a:t>
            </a:r>
            <a:r>
              <a:rPr lang="en-US" dirty="0"/>
              <a:t>finalized at the end of July, otherwise middle of September 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QA/QC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Protocol almost defined (</a:t>
            </a:r>
            <a:r>
              <a:rPr lang="en-US" dirty="0"/>
              <a:t>cavity producer, DESY, CEA, ESS</a:t>
            </a:r>
            <a:r>
              <a:rPr lang="en-US" dirty="0" smtClean="0"/>
              <a:t>)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 err="1"/>
              <a:t>Nb</a:t>
            </a:r>
            <a:r>
              <a:rPr lang="en-US" dirty="0"/>
              <a:t> scanning: DESY (through ESS</a:t>
            </a:r>
            <a:r>
              <a:rPr lang="en-US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One INFN sheet sent to DESY for testing</a:t>
            </a:r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Vertical Test: </a:t>
            </a:r>
            <a:r>
              <a:rPr lang="en-US" dirty="0" smtClean="0"/>
              <a:t>DESY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Contract under finalization</a:t>
            </a:r>
            <a:endParaRPr lang="en-US" dirty="0"/>
          </a:p>
          <a:p>
            <a:pPr>
              <a:spcBef>
                <a:spcPts val="200"/>
              </a:spcBef>
            </a:pPr>
            <a:endParaRPr lang="en-US" dirty="0"/>
          </a:p>
          <a:p>
            <a:pPr>
              <a:spcBef>
                <a:spcPts val="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99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72459" y="4978908"/>
            <a:ext cx="4408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89103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26009"/>
            <a:ext cx="6345748" cy="1325563"/>
          </a:xfrm>
        </p:spPr>
        <p:txBody>
          <a:bodyPr>
            <a:normAutofit fontScale="90000"/>
          </a:bodyPr>
          <a:lstStyle/>
          <a:p>
            <a:r>
              <a:rPr lang="en-HK" dirty="0" smtClean="0"/>
              <a:t>Cavity Prototype Mechanical Parameters INFN Design</a:t>
            </a:r>
            <a:endParaRPr lang="en-HK" dirty="0"/>
          </a:p>
        </p:txBody>
      </p:sp>
      <p:graphicFrame>
        <p:nvGraphicFramePr>
          <p:cNvPr id="4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31553"/>
              </p:ext>
            </p:extLst>
          </p:nvPr>
        </p:nvGraphicFramePr>
        <p:xfrm>
          <a:off x="1140902" y="1646237"/>
          <a:ext cx="3510229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0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Mechanical parameter</a:t>
                      </a:r>
                      <a:endParaRPr lang="it-I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INFN</a:t>
                      </a:r>
                      <a:endParaRPr lang="it-IT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Design 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Cavity wall thickness (mm)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4.5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Stiffening ring radius (mm)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volume (l)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internal surface (m</a:t>
                      </a:r>
                      <a:r>
                        <a:rPr lang="en-US" sz="14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1.8</a:t>
                      </a: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Stiffness (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Tuning sensitivity K</a:t>
                      </a:r>
                      <a:r>
                        <a:rPr lang="en-US" sz="1400" baseline="-25000" dirty="0">
                          <a:effectLst/>
                        </a:rPr>
                        <a:t>T</a:t>
                      </a:r>
                      <a:r>
                        <a:rPr lang="en-US" sz="1400" dirty="0">
                          <a:effectLst/>
                        </a:rPr>
                        <a:t> (kHz/mm)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210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Vacuum sensitivity K</a:t>
                      </a:r>
                      <a:r>
                        <a:rPr lang="en-US" sz="1400" baseline="-25000" dirty="0" smtClean="0">
                          <a:effectLst/>
                        </a:rPr>
                        <a:t>V</a:t>
                      </a:r>
                      <a:r>
                        <a:rPr lang="en-US" sz="1400" dirty="0" smtClean="0">
                          <a:effectLst/>
                        </a:rPr>
                        <a:t> for </a:t>
                      </a:r>
                      <a:br>
                        <a:rPr lang="en-US" sz="1400" dirty="0" smtClean="0">
                          <a:effectLst/>
                        </a:rPr>
                      </a:br>
                      <a:r>
                        <a:rPr lang="en-US" sz="1400" dirty="0" err="1" smtClean="0">
                          <a:effectLst/>
                        </a:rPr>
                        <a:t>K</a:t>
                      </a:r>
                      <a:r>
                        <a:rPr lang="en-US" sz="1400" baseline="-25000" dirty="0" err="1" smtClean="0">
                          <a:effectLst/>
                        </a:rPr>
                        <a:t>ext</a:t>
                      </a:r>
                      <a:r>
                        <a:rPr lang="en-US" sz="1400" dirty="0" smtClean="0">
                          <a:effectLst/>
                        </a:rPr>
                        <a:t> ~ 21 </a:t>
                      </a:r>
                      <a:r>
                        <a:rPr lang="en-US" sz="1400" dirty="0" err="1" smtClean="0">
                          <a:effectLst/>
                        </a:rPr>
                        <a:t>kN</a:t>
                      </a:r>
                      <a:r>
                        <a:rPr lang="en-US" sz="1400" dirty="0" smtClean="0">
                          <a:effectLst/>
                        </a:rPr>
                        <a:t>/mm (Hz/mbar)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5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LFD coefficient K</a:t>
                      </a:r>
                      <a:r>
                        <a:rPr lang="en-US" sz="1400" baseline="-25000" dirty="0">
                          <a:effectLst/>
                        </a:rPr>
                        <a:t>L</a:t>
                      </a:r>
                      <a:r>
                        <a:rPr lang="en-US" sz="1400" dirty="0">
                          <a:effectLst/>
                        </a:rPr>
                        <a:t> for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 err="1">
                          <a:effectLst/>
                        </a:rPr>
                        <a:t>K</a:t>
                      </a:r>
                      <a:r>
                        <a:rPr lang="en-US" sz="1400" baseline="-25000" dirty="0" err="1">
                          <a:effectLst/>
                        </a:rPr>
                        <a:t>ext</a:t>
                      </a:r>
                      <a:r>
                        <a:rPr lang="en-US" sz="1400" dirty="0">
                          <a:effectLst/>
                        </a:rPr>
                        <a:t> ~ 21 </a:t>
                      </a:r>
                      <a:r>
                        <a:rPr lang="en-US" sz="1400" dirty="0" err="1">
                          <a:effectLst/>
                        </a:rPr>
                        <a:t>kN</a:t>
                      </a:r>
                      <a:r>
                        <a:rPr lang="en-US" sz="1400" dirty="0">
                          <a:effectLst/>
                        </a:rPr>
                        <a:t>/mm (Hz/(MV/m)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-1.7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651131" y="1762535"/>
            <a:ext cx="4584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 smtClean="0"/>
              <a:t>Pressure test scenario:</a:t>
            </a:r>
          </a:p>
          <a:p>
            <a:pPr marL="285750" indent="-285750">
              <a:buFontTx/>
              <a:buChar char="-"/>
            </a:pPr>
            <a:r>
              <a:rPr lang="en-HK" dirty="0" smtClean="0"/>
              <a:t>Cavity fully constrained</a:t>
            </a:r>
          </a:p>
          <a:p>
            <a:pPr marL="285750" indent="-285750">
              <a:buFontTx/>
              <a:buChar char="-"/>
            </a:pPr>
            <a:r>
              <a:rPr lang="en-HK" dirty="0" smtClean="0"/>
              <a:t>Pressure in the tank</a:t>
            </a:r>
          </a:p>
          <a:p>
            <a:r>
              <a:rPr lang="en-HK" dirty="0" smtClean="0"/>
              <a:t>The maximum pressure difference allowable is  </a:t>
            </a:r>
          </a:p>
          <a:p>
            <a:pPr marL="342900" indent="-342900">
              <a:buFontTx/>
              <a:buChar char="-"/>
            </a:pPr>
            <a:r>
              <a:rPr lang="en-HK" b="1" dirty="0" smtClean="0"/>
              <a:t>2.60 bar </a:t>
            </a:r>
            <a:r>
              <a:rPr lang="en-HK" dirty="0" smtClean="0"/>
              <a:t>for 50 MPa VM (worst scenario)</a:t>
            </a:r>
          </a:p>
          <a:p>
            <a:pPr marL="342900" indent="-342900">
              <a:buFontTx/>
              <a:buChar char="-"/>
            </a:pPr>
            <a:r>
              <a:rPr lang="en-HK" b="1" dirty="0" smtClean="0"/>
              <a:t>3.64 bar </a:t>
            </a:r>
            <a:r>
              <a:rPr lang="en-HK" dirty="0" smtClean="0"/>
              <a:t>for 70 MPa VM (best scenario)</a:t>
            </a:r>
            <a:endParaRPr lang="en-HK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49" y="3516861"/>
            <a:ext cx="3297644" cy="10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833433" y="4742098"/>
            <a:ext cx="44024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Scenario: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Cavity</a:t>
            </a:r>
            <a:r>
              <a:rPr lang="it-IT" dirty="0"/>
              <a:t> with </a:t>
            </a:r>
            <a:r>
              <a:rPr lang="it-IT" dirty="0" err="1"/>
              <a:t>one</a:t>
            </a:r>
            <a:r>
              <a:rPr lang="it-IT" dirty="0"/>
              <a:t> free end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displacement</a:t>
            </a:r>
            <a:r>
              <a:rPr lang="it-IT" dirty="0"/>
              <a:t> on free end</a:t>
            </a:r>
          </a:p>
          <a:p>
            <a:r>
              <a:rPr lang="it-IT" dirty="0"/>
              <a:t>The maximum </a:t>
            </a:r>
            <a:r>
              <a:rPr lang="it-IT" dirty="0" err="1"/>
              <a:t>displacement</a:t>
            </a:r>
            <a:r>
              <a:rPr lang="it-IT" dirty="0"/>
              <a:t> </a:t>
            </a:r>
            <a:r>
              <a:rPr lang="it-IT" dirty="0" err="1"/>
              <a:t>allowable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 </a:t>
            </a:r>
          </a:p>
          <a:p>
            <a:pPr marL="342900" indent="-342900">
              <a:buFontTx/>
              <a:buChar char="-"/>
            </a:pPr>
            <a:r>
              <a:rPr lang="it-IT" b="1" dirty="0"/>
              <a:t>2.59 mm </a:t>
            </a:r>
            <a:r>
              <a:rPr lang="it-IT" dirty="0"/>
              <a:t>for 50 </a:t>
            </a:r>
            <a:r>
              <a:rPr lang="it-IT" dirty="0" err="1"/>
              <a:t>MPa</a:t>
            </a:r>
            <a:r>
              <a:rPr lang="it-IT" dirty="0"/>
              <a:t> VM (</a:t>
            </a:r>
            <a:r>
              <a:rPr lang="it-IT" dirty="0" err="1"/>
              <a:t>worst</a:t>
            </a:r>
            <a:r>
              <a:rPr lang="it-IT" dirty="0"/>
              <a:t> scenario)</a:t>
            </a:r>
          </a:p>
          <a:p>
            <a:pPr marL="342900" indent="-342900">
              <a:buFontTx/>
              <a:buChar char="-"/>
            </a:pPr>
            <a:r>
              <a:rPr lang="it-IT" b="1" dirty="0"/>
              <a:t>3.60 mm </a:t>
            </a:r>
            <a:r>
              <a:rPr lang="it-IT" dirty="0"/>
              <a:t>for 70 </a:t>
            </a:r>
            <a:r>
              <a:rPr lang="it-IT" dirty="0" err="1"/>
              <a:t>MPa</a:t>
            </a:r>
            <a:r>
              <a:rPr lang="it-IT" dirty="0"/>
              <a:t> VM (best scenario)</a:t>
            </a:r>
            <a:endParaRPr lang="it-IT" b="1" dirty="0"/>
          </a:p>
          <a:p>
            <a:endParaRPr lang="it-IT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9" y="5355474"/>
            <a:ext cx="3829434" cy="106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11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6997" y="0"/>
            <a:ext cx="6345748" cy="1325563"/>
          </a:xfrm>
        </p:spPr>
        <p:txBody>
          <a:bodyPr/>
          <a:lstStyle/>
          <a:p>
            <a:r>
              <a:rPr lang="en-AU" dirty="0" smtClean="0"/>
              <a:t>Estimated Frequency evolution</a:t>
            </a:r>
            <a:endParaRPr lang="en-AU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7524" y="1649700"/>
            <a:ext cx="7875643" cy="4499165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 smtClean="0"/>
              <a:t>A key point in the cavity fabrication is the estimation of the cavity frequency just after production and before any treatment, because at this frequency we need to produce the DB.</a:t>
            </a:r>
            <a:endParaRPr lang="en-AU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49139"/>
              </p:ext>
            </p:extLst>
          </p:nvPr>
        </p:nvGraphicFramePr>
        <p:xfrm>
          <a:off x="1494692" y="3429000"/>
          <a:ext cx="6840415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3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9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Effect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dirty="0" err="1"/>
                        <a:t>f</a:t>
                      </a:r>
                      <a:r>
                        <a:rPr lang="it-IT" dirty="0"/>
                        <a:t> </a:t>
                      </a:r>
                      <a:br>
                        <a:rPr lang="it-IT" dirty="0"/>
                      </a:br>
                      <a:r>
                        <a:rPr lang="it-IT" dirty="0"/>
                        <a:t>[MHz]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Cavity</a:t>
                      </a:r>
                      <a:r>
                        <a:rPr lang="it-IT" baseline="0" dirty="0"/>
                        <a:t> </a:t>
                      </a:r>
                      <a:r>
                        <a:rPr lang="it-IT" baseline="0" dirty="0" err="1"/>
                        <a:t>Frequency</a:t>
                      </a:r>
                      <a:endParaRPr lang="it-IT" baseline="0" dirty="0"/>
                    </a:p>
                    <a:p>
                      <a:pPr algn="ctr"/>
                      <a:r>
                        <a:rPr lang="it-IT" baseline="0" dirty="0"/>
                        <a:t>[MHz]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Cavity</a:t>
                      </a:r>
                      <a:r>
                        <a:rPr lang="it-IT" dirty="0"/>
                        <a:t> @</a:t>
                      </a:r>
                      <a:r>
                        <a:rPr lang="it-IT" baseline="0" dirty="0"/>
                        <a:t> 2K in </a:t>
                      </a:r>
                      <a:r>
                        <a:rPr lang="it-IT" baseline="0" dirty="0" err="1"/>
                        <a:t>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704.42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Tuner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pre-load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704.22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Cavity</a:t>
                      </a:r>
                      <a:r>
                        <a:rPr lang="it-IT" dirty="0"/>
                        <a:t> @ 300K</a:t>
                      </a:r>
                      <a:r>
                        <a:rPr lang="it-IT" baseline="0" dirty="0"/>
                        <a:t> in </a:t>
                      </a:r>
                      <a:r>
                        <a:rPr lang="it-IT" baseline="0" dirty="0" err="1"/>
                        <a:t>vacuum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-1.03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703.19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Cavity</a:t>
                      </a:r>
                      <a:r>
                        <a:rPr lang="it-IT" baseline="0" dirty="0"/>
                        <a:t> @ 300K in air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-0.23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702.96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Cavity</a:t>
                      </a:r>
                      <a:r>
                        <a:rPr lang="it-IT" dirty="0"/>
                        <a:t> @</a:t>
                      </a:r>
                      <a:r>
                        <a:rPr lang="it-IT" baseline="0" dirty="0"/>
                        <a:t> 300K in air </a:t>
                      </a:r>
                      <a:r>
                        <a:rPr lang="it-IT" baseline="0" dirty="0" err="1"/>
                        <a:t>before</a:t>
                      </a:r>
                      <a:r>
                        <a:rPr lang="it-IT" baseline="0" dirty="0"/>
                        <a:t> BCP (180 </a:t>
                      </a:r>
                      <a:r>
                        <a:rPr lang="it-IT" baseline="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baseline="0" dirty="0"/>
                        <a:t>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+0.58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703.53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69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0"/>
            <a:ext cx="6345748" cy="1325563"/>
          </a:xfrm>
        </p:spPr>
        <p:txBody>
          <a:bodyPr/>
          <a:lstStyle/>
          <a:p>
            <a:r>
              <a:rPr lang="en-PH" dirty="0" smtClean="0"/>
              <a:t>DB fabrication</a:t>
            </a:r>
            <a:endParaRPr lang="en-P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9423" y="1241622"/>
            <a:ext cx="7374448" cy="4499165"/>
          </a:xfrm>
        </p:spPr>
        <p:txBody>
          <a:bodyPr/>
          <a:lstStyle/>
          <a:p>
            <a:pPr marL="0" indent="0" algn="ctr">
              <a:buNone/>
            </a:pPr>
            <a:r>
              <a:rPr lang="en-PH" dirty="0" smtClean="0"/>
              <a:t>The DBs have been trimmed to proper length (i.e. frequency) taking into account the shrinkage and the step-and-recess needed for cavity assembly.</a:t>
            </a:r>
            <a:endParaRPr lang="en-PH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80" y="2894984"/>
            <a:ext cx="5182547" cy="3025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" r="19130"/>
          <a:stretch/>
        </p:blipFill>
        <p:spPr>
          <a:xfrm rot="16200000">
            <a:off x="1004823" y="3029886"/>
            <a:ext cx="2861046" cy="259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 descr="W_S01_ID_IC001IC006 - AT.pdf - Adobe Acrobat Pr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802" y="5060626"/>
            <a:ext cx="2299948" cy="1720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882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6997" y="0"/>
            <a:ext cx="6345748" cy="1325563"/>
          </a:xfrm>
        </p:spPr>
        <p:txBody>
          <a:bodyPr/>
          <a:lstStyle/>
          <a:p>
            <a:r>
              <a:rPr lang="en-AU" dirty="0" smtClean="0"/>
              <a:t>Cavity after welding</a:t>
            </a:r>
            <a:endParaRPr lang="en-AU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 </a:t>
            </a:r>
            <a:endParaRPr lang="en-US" dirty="0" smtClean="0"/>
          </a:p>
          <a:p>
            <a:pPr lvl="1"/>
            <a:r>
              <a:rPr lang="en-US" dirty="0" smtClean="0"/>
              <a:t>The foreseen </a:t>
            </a:r>
            <a:r>
              <a:rPr lang="en-US" dirty="0"/>
              <a:t>cavity length </a:t>
            </a:r>
            <a:r>
              <a:rPr lang="en-US" dirty="0" smtClean="0"/>
              <a:t>is </a:t>
            </a:r>
            <a:r>
              <a:rPr lang="en-US" b="1" dirty="0"/>
              <a:t>1259.4 ± 3 mm.</a:t>
            </a:r>
          </a:p>
          <a:p>
            <a:pPr lvl="1"/>
            <a:r>
              <a:rPr lang="it-IT" dirty="0"/>
              <a:t>The MB001 </a:t>
            </a:r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b="1" dirty="0" smtClean="0"/>
              <a:t>1256.9 </a:t>
            </a:r>
            <a:r>
              <a:rPr lang="it-IT" b="1" dirty="0"/>
              <a:t>mm</a:t>
            </a:r>
            <a:endParaRPr lang="en-US" b="1" dirty="0"/>
          </a:p>
          <a:p>
            <a:r>
              <a:rPr lang="it-IT" dirty="0" err="1"/>
              <a:t>Frequency</a:t>
            </a:r>
            <a:endParaRPr lang="it-IT" dirty="0"/>
          </a:p>
          <a:p>
            <a:pPr lvl="1"/>
            <a:r>
              <a:rPr lang="it-IT" dirty="0"/>
              <a:t>The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reported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,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b="1" dirty="0"/>
              <a:t>703.53 MHz.</a:t>
            </a:r>
          </a:p>
          <a:p>
            <a:pPr lvl="1"/>
            <a:r>
              <a:rPr lang="it-IT" dirty="0"/>
              <a:t>The MB001 </a:t>
            </a:r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frequency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b="1" dirty="0" smtClean="0"/>
              <a:t>703.52 </a:t>
            </a:r>
            <a:r>
              <a:rPr lang="it-IT" b="1" dirty="0"/>
              <a:t>MHz</a:t>
            </a:r>
          </a:p>
          <a:p>
            <a:r>
              <a:rPr lang="it-IT" dirty="0"/>
              <a:t>Field </a:t>
            </a:r>
            <a:r>
              <a:rPr lang="it-IT" dirty="0" err="1"/>
              <a:t>Flatness</a:t>
            </a:r>
            <a:endParaRPr lang="it-IT" dirty="0"/>
          </a:p>
          <a:p>
            <a:pPr lvl="1"/>
            <a:r>
              <a:rPr lang="en-US" dirty="0"/>
              <a:t>After </a:t>
            </a:r>
            <a:r>
              <a:rPr lang="en-US" dirty="0" smtClean="0"/>
              <a:t>welding,</a:t>
            </a:r>
            <a:r>
              <a:rPr lang="en-US" b="1" dirty="0" smtClean="0"/>
              <a:t> </a:t>
            </a:r>
            <a:r>
              <a:rPr lang="en-US" b="1" dirty="0"/>
              <a:t>FF ≈ 70 %</a:t>
            </a:r>
          </a:p>
        </p:txBody>
      </p:sp>
    </p:spTree>
    <p:extLst>
      <p:ext uri="{BB962C8B-B14F-4D97-AF65-F5344CB8AC3E}">
        <p14:creationId xmlns:p14="http://schemas.microsoft.com/office/powerpoint/2010/main" val="52883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33258"/>
            <a:ext cx="6345748" cy="1325563"/>
          </a:xfrm>
        </p:spPr>
        <p:txBody>
          <a:bodyPr>
            <a:normAutofit/>
          </a:bodyPr>
          <a:lstStyle/>
          <a:p>
            <a:r>
              <a:rPr lang="en-US" dirty="0"/>
              <a:t>Surface treatments fully done at the industry (EZ)</a:t>
            </a:r>
          </a:p>
        </p:txBody>
      </p:sp>
      <p:sp>
        <p:nvSpPr>
          <p:cNvPr id="4" name="Segnaposto contenuto 4"/>
          <p:cNvSpPr>
            <a:spLocks noGrp="1"/>
          </p:cNvSpPr>
          <p:nvPr>
            <p:ph idx="1"/>
          </p:nvPr>
        </p:nvSpPr>
        <p:spPr>
          <a:xfrm>
            <a:off x="796413" y="1292455"/>
            <a:ext cx="6599903" cy="4993853"/>
          </a:xfrm>
        </p:spPr>
        <p:txBody>
          <a:bodyPr>
            <a:noAutofit/>
          </a:bodyPr>
          <a:lstStyle/>
          <a:p>
            <a:r>
              <a:rPr lang="en-US" sz="2000" dirty="0"/>
              <a:t>Bulk &amp; final BCP: 1:1:2</a:t>
            </a:r>
          </a:p>
          <a:p>
            <a:r>
              <a:rPr lang="en-US" sz="2000" dirty="0"/>
              <a:t>BCP1:  60 min, subdivided in 2 steps (20 min + 40 min).</a:t>
            </a:r>
          </a:p>
          <a:p>
            <a:r>
              <a:rPr lang="en-US" sz="2000" dirty="0"/>
              <a:t>BCP2: 90 min, cavity is turned upside down. </a:t>
            </a:r>
            <a:endParaRPr lang="en-US" sz="100" dirty="0"/>
          </a:p>
          <a:p>
            <a:r>
              <a:rPr lang="en-US" sz="2000" dirty="0"/>
              <a:t>Heat treatment at 600 °C, 12 </a:t>
            </a:r>
            <a:r>
              <a:rPr lang="en-US" sz="2000" dirty="0" smtClean="0"/>
              <a:t>h</a:t>
            </a:r>
            <a:endParaRPr lang="en-US" sz="100" dirty="0"/>
          </a:p>
          <a:p>
            <a:r>
              <a:rPr lang="en-US" sz="2000" dirty="0"/>
              <a:t>Final BCP (15 min) </a:t>
            </a:r>
            <a:endParaRPr lang="en-US" sz="2000" dirty="0" smtClean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Cavity weight monitoring for each treatment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For </a:t>
            </a:r>
            <a:r>
              <a:rPr lang="en-US" sz="1600" dirty="0"/>
              <a:t>each BCP treatment, barrel and output acid temperature are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acquired</a:t>
            </a:r>
            <a:r>
              <a:rPr lang="en-US" sz="1600" dirty="0"/>
              <a:t>, together with acid throughput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6 thermocouple sensors  </a:t>
            </a:r>
            <a:r>
              <a:rPr lang="en-US" sz="1600" dirty="0" smtClean="0"/>
              <a:t>are </a:t>
            </a:r>
            <a:r>
              <a:rPr lang="en-US" sz="1600" dirty="0"/>
              <a:t>placed on cavity surface, continuously acquiring temperature during chemical etching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IR camera with standard emissivity dots monitoring </a:t>
            </a:r>
            <a:r>
              <a:rPr lang="en-US" sz="1600" dirty="0" smtClean="0"/>
              <a:t>T during </a:t>
            </a:r>
            <a:r>
              <a:rPr lang="en-US" sz="1600" dirty="0"/>
              <a:t>BCP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A Nb sample is placed inside cavity (through MC) for monitor etching rate and </a:t>
            </a:r>
            <a:r>
              <a:rPr lang="en-US" sz="1600" dirty="0" smtClean="0"/>
              <a:t>RRR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/>
              <a:t>Cavity thickness measurement with ultrasound gauge before and after etching</a:t>
            </a:r>
          </a:p>
        </p:txBody>
      </p:sp>
      <p:pic>
        <p:nvPicPr>
          <p:cNvPr id="30" name="Segnaposto contenut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214" y="1569171"/>
            <a:ext cx="1865670" cy="3607514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5309418"/>
            <a:ext cx="1409205" cy="14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7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0902" y="42039"/>
            <a:ext cx="6345748" cy="1325563"/>
          </a:xfrm>
        </p:spPr>
        <p:txBody>
          <a:bodyPr/>
          <a:lstStyle/>
          <a:p>
            <a:r>
              <a:rPr lang="it-IT" dirty="0"/>
              <a:t>RF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tuning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7" y="1399975"/>
            <a:ext cx="3478916" cy="24567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9648" y="1362106"/>
            <a:ext cx="7374448" cy="4499165"/>
          </a:xfrm>
        </p:spPr>
        <p:txBody>
          <a:bodyPr/>
          <a:lstStyle/>
          <a:p>
            <a:r>
              <a:rPr lang="it-IT" dirty="0"/>
              <a:t>Frequency </a:t>
            </a:r>
            <a:r>
              <a:rPr lang="it-IT" dirty="0" err="1"/>
              <a:t>at</a:t>
            </a:r>
            <a:r>
              <a:rPr lang="it-IT" dirty="0"/>
              <a:t> 300 K: 702.9 MHz</a:t>
            </a:r>
          </a:p>
          <a:p>
            <a:r>
              <a:rPr lang="it-IT" dirty="0"/>
              <a:t>Field </a:t>
            </a:r>
            <a:r>
              <a:rPr lang="it-IT" dirty="0" err="1"/>
              <a:t>Flatness</a:t>
            </a:r>
            <a:r>
              <a:rPr lang="it-IT" dirty="0"/>
              <a:t>: &gt; 97 %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HOM </a:t>
            </a:r>
            <a:r>
              <a:rPr lang="it-IT" dirty="0" err="1" smtClean="0"/>
              <a:t>measurement</a:t>
            </a:r>
            <a:r>
              <a:rPr lang="it-IT" dirty="0" smtClean="0"/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nearest</a:t>
            </a:r>
            <a:r>
              <a:rPr lang="it-IT" sz="2000" dirty="0" smtClean="0"/>
              <a:t> </a:t>
            </a:r>
            <a:r>
              <a:rPr lang="it-IT" sz="2000" dirty="0" err="1" smtClean="0"/>
              <a:t>monopole</a:t>
            </a:r>
            <a:r>
              <a:rPr lang="it-IT" sz="2000" dirty="0" smtClean="0"/>
              <a:t> mode to ML5)</a:t>
            </a:r>
            <a:endParaRPr lang="it-IT" sz="20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581" y="4417649"/>
            <a:ext cx="3642359" cy="218541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01375" y="4418118"/>
            <a:ext cx="3463075" cy="2057400"/>
            <a:chOff x="331998" y="4182964"/>
            <a:chExt cx="3710491" cy="234017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98" y="4182964"/>
              <a:ext cx="3710491" cy="23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8"/>
            <p:cNvSpPr txBox="1"/>
            <p:nvPr/>
          </p:nvSpPr>
          <p:spPr>
            <a:xfrm>
              <a:off x="628650" y="4381935"/>
              <a:ext cx="1863347" cy="45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Fsim = 1740 MHz</a:t>
              </a:r>
              <a:endParaRPr lang="en-US" dirty="0"/>
            </a:p>
          </p:txBody>
        </p:sp>
      </p:grpSp>
      <p:sp>
        <p:nvSpPr>
          <p:cNvPr id="9" name="TextBox 10"/>
          <p:cNvSpPr txBox="1"/>
          <p:nvPr/>
        </p:nvSpPr>
        <p:spPr>
          <a:xfrm>
            <a:off x="3426596" y="486555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Simulation</a:t>
            </a:r>
            <a:endParaRPr lang="en-US" dirty="0"/>
          </a:p>
        </p:txBody>
      </p:sp>
      <p:sp>
        <p:nvSpPr>
          <p:cNvPr id="10" name="TextBox 11"/>
          <p:cNvSpPr txBox="1"/>
          <p:nvPr/>
        </p:nvSpPr>
        <p:spPr>
          <a:xfrm>
            <a:off x="7267527" y="4917370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Measurement</a:t>
            </a:r>
            <a:endParaRPr lang="en-US" dirty="0"/>
          </a:p>
        </p:txBody>
      </p:sp>
      <p:sp>
        <p:nvSpPr>
          <p:cNvPr id="11" name="TextBox 3"/>
          <p:cNvSpPr txBox="1"/>
          <p:nvPr/>
        </p:nvSpPr>
        <p:spPr>
          <a:xfrm>
            <a:off x="2834395" y="6488668"/>
            <a:ext cx="402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About 2.5 MHz lower than the one at 2K.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1351" y="2304621"/>
            <a:ext cx="3144305" cy="1638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00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7764" y="0"/>
            <a:ext cx="6345748" cy="1325563"/>
          </a:xfrm>
        </p:spPr>
        <p:txBody>
          <a:bodyPr/>
          <a:lstStyle/>
          <a:p>
            <a:r>
              <a:rPr lang="it-IT" dirty="0"/>
              <a:t>LASA Installation of the </a:t>
            </a:r>
            <a:r>
              <a:rPr lang="it-IT" dirty="0" err="1"/>
              <a:t>naked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 for </a:t>
            </a:r>
            <a:r>
              <a:rPr lang="it-IT" dirty="0" err="1"/>
              <a:t>cold</a:t>
            </a:r>
            <a:r>
              <a:rPr lang="it-IT" dirty="0"/>
              <a:t>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06" b="8274"/>
          <a:stretch/>
        </p:blipFill>
        <p:spPr>
          <a:xfrm rot="16200000">
            <a:off x="43578" y="2992959"/>
            <a:ext cx="5037919" cy="22374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1571278"/>
            <a:ext cx="1837921" cy="2756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29" y="1809833"/>
            <a:ext cx="3069166" cy="4603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626" y="4480560"/>
            <a:ext cx="2010964" cy="21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614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1887</TotalTime>
  <Words>1201</Words>
  <Application>Microsoft Office PowerPoint</Application>
  <PresentationFormat>On-screen Show (4:3)</PresentationFormat>
  <Paragraphs>306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di Office</vt:lpstr>
      <vt:lpstr>Ongoing activities at LASA for ESS </vt:lpstr>
      <vt:lpstr>Cavity RF Parameters INFN Design</vt:lpstr>
      <vt:lpstr>Cavity Prototype Mechanical Parameters INFN Design</vt:lpstr>
      <vt:lpstr>Estimated Frequency evolution</vt:lpstr>
      <vt:lpstr>DB fabrication</vt:lpstr>
      <vt:lpstr>Cavity after welding</vt:lpstr>
      <vt:lpstr>Surface treatments fully done at the industry (EZ)</vt:lpstr>
      <vt:lpstr>RF Parameters after final tuning</vt:lpstr>
      <vt:lpstr>LASA Installation of the naked cavity for cold test</vt:lpstr>
      <vt:lpstr>Cavity properties</vt:lpstr>
      <vt:lpstr>Power Rise at 2K (1 of 2)</vt:lpstr>
      <vt:lpstr>MP and SEY</vt:lpstr>
      <vt:lpstr>Radiation </vt:lpstr>
      <vt:lpstr>Radiation</vt:lpstr>
      <vt:lpstr>PowerPoint Presentation</vt:lpstr>
      <vt:lpstr>Cavity integration  </vt:lpstr>
      <vt:lpstr>Cavity with tank cold test preparation at LASA</vt:lpstr>
      <vt:lpstr>Power Rise at 2K (2 of 2)</vt:lpstr>
      <vt:lpstr>Summary of RF performances for MB001 in He Tank</vt:lpstr>
      <vt:lpstr>Structural Analysis</vt:lpstr>
      <vt:lpstr>ESS cavity box and transportation</vt:lpstr>
      <vt:lpstr>The ESS series cavity</vt:lpstr>
      <vt:lpstr>The ESS series cavity</vt:lpstr>
      <vt:lpstr>PowerPoint Presentation</vt:lpstr>
    </vt:vector>
  </TitlesOfParts>
  <Company>INFN Milano - LASA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INFN Medium Beta Cavity</dc:title>
  <dc:creator>Daniele Sertore</dc:creator>
  <cp:lastModifiedBy>Caroline Prabert</cp:lastModifiedBy>
  <cp:revision>169</cp:revision>
  <cp:lastPrinted>2017-02-08T15:11:03Z</cp:lastPrinted>
  <dcterms:created xsi:type="dcterms:W3CDTF">2016-11-11T07:20:32Z</dcterms:created>
  <dcterms:modified xsi:type="dcterms:W3CDTF">2017-06-08T09:01:07Z</dcterms:modified>
</cp:coreProperties>
</file>