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404" r:id="rId3"/>
    <p:sldId id="402" r:id="rId4"/>
    <p:sldId id="407" r:id="rId5"/>
    <p:sldId id="408" r:id="rId6"/>
    <p:sldId id="412" r:id="rId7"/>
    <p:sldId id="410" r:id="rId8"/>
    <p:sldId id="419" r:id="rId9"/>
    <p:sldId id="405" r:id="rId10"/>
    <p:sldId id="415" r:id="rId11"/>
    <p:sldId id="416" r:id="rId12"/>
    <p:sldId id="409" r:id="rId13"/>
    <p:sldId id="417" r:id="rId14"/>
    <p:sldId id="418" r:id="rId15"/>
    <p:sldId id="413" r:id="rId16"/>
    <p:sldId id="406" r:id="rId17"/>
    <p:sldId id="273" r:id="rId18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95"/>
    <a:srgbClr val="C3004A"/>
    <a:srgbClr val="339933"/>
    <a:srgbClr val="FFFF00"/>
    <a:srgbClr val="00CC00"/>
    <a:srgbClr val="006600"/>
    <a:srgbClr val="993366"/>
    <a:srgbClr val="3D6AA5"/>
    <a:srgbClr val="0000FF"/>
    <a:srgbClr val="56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96176" autoAdjust="0"/>
  </p:normalViewPr>
  <p:slideViewPr>
    <p:cSldViewPr>
      <p:cViewPr>
        <p:scale>
          <a:sx n="100" d="100"/>
          <a:sy n="100" d="100"/>
        </p:scale>
        <p:origin x="-874" y="264"/>
      </p:cViewPr>
      <p:guideLst>
        <p:guide orient="horz" pos="2069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13D6D-4C9C-4D58-8DB7-9A1050586884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B5C961-701A-4141-896D-C1B87F777BE4}">
      <dgm:prSet phldrT="[Texte]"/>
      <dgm:spPr/>
      <dgm:t>
        <a:bodyPr/>
        <a:lstStyle/>
        <a:p>
          <a:r>
            <a:rPr lang="fr-FR" dirty="0" smtClean="0"/>
            <a:t>Transfer to </a:t>
          </a:r>
          <a:r>
            <a:rPr lang="fr-FR" dirty="0"/>
            <a:t>ESS</a:t>
          </a:r>
        </a:p>
      </dgm:t>
    </dgm:pt>
    <dgm:pt modelId="{FF26B716-7FAA-4611-9E40-ABB857450EA6}" type="parTrans" cxnId="{11348268-1D47-4DFE-81B7-1E464F9CDA8B}">
      <dgm:prSet/>
      <dgm:spPr/>
      <dgm:t>
        <a:bodyPr/>
        <a:lstStyle/>
        <a:p>
          <a:endParaRPr lang="fr-FR"/>
        </a:p>
      </dgm:t>
    </dgm:pt>
    <dgm:pt modelId="{20742849-7DCE-4E4B-889B-F7FC661045B6}" type="sibTrans" cxnId="{11348268-1D47-4DFE-81B7-1E464F9CDA8B}">
      <dgm:prSet/>
      <dgm:spPr>
        <a:ln>
          <a:noFill/>
        </a:ln>
      </dgm:spPr>
      <dgm:t>
        <a:bodyPr lIns="0"/>
        <a:lstStyle/>
        <a:p>
          <a:endParaRPr lang="fr-FR" baseline="0">
            <a:latin typeface="Arial Black" pitchFamily="34" charset="0"/>
          </a:endParaRPr>
        </a:p>
      </dgm:t>
    </dgm:pt>
    <dgm:pt modelId="{B1321E92-D3DA-4974-A4E4-0D2FAB524B00}">
      <dgm:prSet phldrT="[Texte]"/>
      <dgm:spPr/>
      <dgm:t>
        <a:bodyPr/>
        <a:lstStyle/>
        <a:p>
          <a:r>
            <a:rPr lang="fr-FR" dirty="0" smtClean="0"/>
            <a:t>EDMS </a:t>
          </a:r>
          <a:r>
            <a:rPr lang="fr-FR" dirty="0" err="1" smtClean="0"/>
            <a:t>partners</a:t>
          </a:r>
          <a:r>
            <a:rPr lang="fr-FR" dirty="0" smtClean="0"/>
            <a:t> documentation ATRIUM</a:t>
          </a:r>
          <a:endParaRPr lang="fr-FR" dirty="0"/>
        </a:p>
      </dgm:t>
    </dgm:pt>
    <dgm:pt modelId="{8F403646-B3BC-4E37-A70F-A61872C2FD81}" type="parTrans" cxnId="{491202C4-CEB0-4B21-8F55-EEAA63773446}">
      <dgm:prSet/>
      <dgm:spPr/>
      <dgm:t>
        <a:bodyPr/>
        <a:lstStyle/>
        <a:p>
          <a:endParaRPr lang="fr-FR"/>
        </a:p>
      </dgm:t>
    </dgm:pt>
    <dgm:pt modelId="{6C4CBF97-51D8-47AF-891F-998DB8D41B55}" type="sibTrans" cxnId="{491202C4-CEB0-4B21-8F55-EEAA63773446}">
      <dgm:prSet/>
      <dgm:spPr/>
      <dgm:t>
        <a:bodyPr/>
        <a:lstStyle/>
        <a:p>
          <a:endParaRPr lang="fr-FR"/>
        </a:p>
      </dgm:t>
    </dgm:pt>
    <dgm:pt modelId="{D42C725C-BB6D-495C-AFDE-F02A421CD1A6}">
      <dgm:prSet phldrT="[Texte]"/>
      <dgm:spPr/>
      <dgm:t>
        <a:bodyPr/>
        <a:lstStyle/>
        <a:p>
          <a:r>
            <a:rPr lang="fr-FR" dirty="0" smtClean="0"/>
            <a:t>Transfer to </a:t>
          </a:r>
          <a:r>
            <a:rPr lang="fr-FR" dirty="0" err="1" smtClean="0"/>
            <a:t>workstation</a:t>
          </a:r>
          <a:r>
            <a:rPr lang="fr-FR" dirty="0" smtClean="0"/>
            <a:t> areas</a:t>
          </a:r>
          <a:endParaRPr lang="fr-FR" dirty="0"/>
        </a:p>
      </dgm:t>
    </dgm:pt>
    <dgm:pt modelId="{A5A962BF-826F-4A5D-88BD-EB7685B49ECF}" type="parTrans" cxnId="{59C9EC2F-39C0-4E55-89AE-CE2BCF90EA1A}">
      <dgm:prSet/>
      <dgm:spPr/>
      <dgm:t>
        <a:bodyPr/>
        <a:lstStyle/>
        <a:p>
          <a:endParaRPr lang="fr-FR"/>
        </a:p>
      </dgm:t>
    </dgm:pt>
    <dgm:pt modelId="{A8946233-9768-4D89-B292-A4F78E8033BC}" type="sibTrans" cxnId="{59C9EC2F-39C0-4E55-89AE-CE2BCF90EA1A}">
      <dgm:prSet/>
      <dgm:spPr/>
      <dgm:t>
        <a:bodyPr/>
        <a:lstStyle/>
        <a:p>
          <a:endParaRPr lang="fr-FR"/>
        </a:p>
      </dgm:t>
    </dgm:pt>
    <dgm:pt modelId="{7EF4AC92-571F-4AAD-882A-67EEE1B4FA7C}">
      <dgm:prSet phldrT="[Texte]"/>
      <dgm:spPr/>
      <dgm:t>
        <a:bodyPr/>
        <a:lstStyle/>
        <a:p>
          <a:r>
            <a:rPr lang="fr-FR" dirty="0"/>
            <a:t>ESS </a:t>
          </a:r>
          <a:r>
            <a:rPr lang="fr-FR" dirty="0" smtClean="0"/>
            <a:t>– Partner areas </a:t>
          </a:r>
          <a:endParaRPr lang="fr-FR" dirty="0"/>
        </a:p>
      </dgm:t>
    </dgm:pt>
    <dgm:pt modelId="{D6B29A14-C0C5-4912-ACC6-DBA1FB6416A0}" type="parTrans" cxnId="{00F70BFF-3842-4F28-AB9B-3826D51081BF}">
      <dgm:prSet/>
      <dgm:spPr/>
      <dgm:t>
        <a:bodyPr/>
        <a:lstStyle/>
        <a:p>
          <a:endParaRPr lang="fr-FR"/>
        </a:p>
      </dgm:t>
    </dgm:pt>
    <dgm:pt modelId="{713D68F7-0C48-426E-9AD8-F7E9A9A9F59B}" type="sibTrans" cxnId="{00F70BFF-3842-4F28-AB9B-3826D51081BF}">
      <dgm:prSet/>
      <dgm:spPr/>
      <dgm:t>
        <a:bodyPr/>
        <a:lstStyle/>
        <a:p>
          <a:endParaRPr lang="fr-FR"/>
        </a:p>
      </dgm:t>
    </dgm:pt>
    <dgm:pt modelId="{F56CD1CD-E2AB-48CF-9B2B-DF65ED7FE1F5}">
      <dgm:prSet phldrT="[Texte]"/>
      <dgm:spPr/>
      <dgm:t>
        <a:bodyPr/>
        <a:lstStyle/>
        <a:p>
          <a:r>
            <a:rPr lang="fr-FR" dirty="0" smtClean="0"/>
            <a:t>Documents and datas for </a:t>
          </a:r>
          <a:r>
            <a:rPr lang="fr-FR" dirty="0" smtClean="0"/>
            <a:t>use</a:t>
          </a:r>
          <a:endParaRPr lang="fr-FR" dirty="0"/>
        </a:p>
      </dgm:t>
    </dgm:pt>
    <dgm:pt modelId="{85933196-1E42-4EFA-8489-FDD12AC5E310}" type="parTrans" cxnId="{0CF13C44-5900-4570-8DF6-CD4213096CE0}">
      <dgm:prSet/>
      <dgm:spPr/>
      <dgm:t>
        <a:bodyPr/>
        <a:lstStyle/>
        <a:p>
          <a:endParaRPr lang="fr-FR"/>
        </a:p>
      </dgm:t>
    </dgm:pt>
    <dgm:pt modelId="{3A72DAC4-7A11-40C4-B472-7E1C1494FE14}" type="sibTrans" cxnId="{0CF13C44-5900-4570-8DF6-CD4213096CE0}">
      <dgm:prSet/>
      <dgm:spPr/>
      <dgm:t>
        <a:bodyPr/>
        <a:lstStyle/>
        <a:p>
          <a:endParaRPr lang="fr-FR"/>
        </a:p>
      </dgm:t>
    </dgm:pt>
    <dgm:pt modelId="{7EFAF9BD-73C7-4BBD-B7CF-C7D24FFA4F85}">
      <dgm:prSet phldrT="[Texte]"/>
      <dgm:spPr/>
      <dgm:t>
        <a:bodyPr/>
        <a:lstStyle/>
        <a:p>
          <a:r>
            <a:rPr lang="fr-FR" dirty="0"/>
            <a:t>ESS </a:t>
          </a:r>
          <a:r>
            <a:rPr lang="fr-FR" dirty="0" smtClean="0"/>
            <a:t>– Workstation areas</a:t>
          </a:r>
          <a:endParaRPr lang="fr-FR" dirty="0"/>
        </a:p>
      </dgm:t>
    </dgm:pt>
    <dgm:pt modelId="{212CDEB1-E740-409F-A60C-8E677F3B24B5}" type="parTrans" cxnId="{FE51D0A0-4AF4-4D9B-983A-37FFD5E46D14}">
      <dgm:prSet/>
      <dgm:spPr/>
      <dgm:t>
        <a:bodyPr/>
        <a:lstStyle/>
        <a:p>
          <a:endParaRPr lang="fr-FR"/>
        </a:p>
      </dgm:t>
    </dgm:pt>
    <dgm:pt modelId="{47E8E389-3F1B-413B-B21B-28BFE78E8ABA}" type="sibTrans" cxnId="{FE51D0A0-4AF4-4D9B-983A-37FFD5E46D14}">
      <dgm:prSet/>
      <dgm:spPr/>
      <dgm:t>
        <a:bodyPr/>
        <a:lstStyle/>
        <a:p>
          <a:endParaRPr lang="fr-FR"/>
        </a:p>
      </dgm:t>
    </dgm:pt>
    <dgm:pt modelId="{AD9A5D9B-9178-4E64-856B-BE02684F1076}">
      <dgm:prSet phldrT="[Texte]"/>
      <dgm:spPr/>
      <dgm:t>
        <a:bodyPr/>
        <a:lstStyle/>
        <a:p>
          <a:r>
            <a:rPr lang="fr-FR" dirty="0" smtClean="0"/>
            <a:t>Transfer to </a:t>
          </a:r>
          <a:r>
            <a:rPr lang="fr-FR" dirty="0" err="1" smtClean="0"/>
            <a:t>partner</a:t>
          </a:r>
          <a:r>
            <a:rPr lang="fr-FR" dirty="0" smtClean="0"/>
            <a:t> areas</a:t>
          </a:r>
          <a:endParaRPr lang="fr-FR" dirty="0"/>
        </a:p>
      </dgm:t>
    </dgm:pt>
    <dgm:pt modelId="{A0BF7F4D-BC70-41B7-B9B7-FE3731C5461A}" type="parTrans" cxnId="{DBE3718B-91FB-435C-8370-92D4C9D97613}">
      <dgm:prSet/>
      <dgm:spPr/>
      <dgm:t>
        <a:bodyPr/>
        <a:lstStyle/>
        <a:p>
          <a:endParaRPr lang="fr-FR"/>
        </a:p>
      </dgm:t>
    </dgm:pt>
    <dgm:pt modelId="{A863178D-BE4C-4B81-B83B-45BB62E22961}" type="sibTrans" cxnId="{DBE3718B-91FB-435C-8370-92D4C9D97613}">
      <dgm:prSet/>
      <dgm:spPr/>
      <dgm:t>
        <a:bodyPr/>
        <a:lstStyle/>
        <a:p>
          <a:endParaRPr lang="fr-FR"/>
        </a:p>
      </dgm:t>
    </dgm:pt>
    <dgm:pt modelId="{55D951FC-74D1-4F9D-9FBD-4159FD68080F}">
      <dgm:prSet phldrT="[Texte]"/>
      <dgm:spPr/>
      <dgm:t>
        <a:bodyPr/>
        <a:lstStyle/>
        <a:p>
          <a:r>
            <a:rPr lang="fr-FR" dirty="0"/>
            <a:t>ESS - DROPBOX CHESS</a:t>
          </a:r>
        </a:p>
      </dgm:t>
    </dgm:pt>
    <dgm:pt modelId="{E1B54654-028F-4CF6-8A06-D48342AFBC7B}" type="sibTrans" cxnId="{8CE7B1BE-EF1D-4238-9BB2-49A9601F0933}">
      <dgm:prSet/>
      <dgm:spPr/>
      <dgm:t>
        <a:bodyPr/>
        <a:lstStyle/>
        <a:p>
          <a:endParaRPr lang="fr-FR"/>
        </a:p>
      </dgm:t>
    </dgm:pt>
    <dgm:pt modelId="{A61470AF-107E-46D3-AC13-F2059DAE9E3E}" type="parTrans" cxnId="{8CE7B1BE-EF1D-4238-9BB2-49A9601F0933}">
      <dgm:prSet/>
      <dgm:spPr/>
      <dgm:t>
        <a:bodyPr/>
        <a:lstStyle/>
        <a:p>
          <a:endParaRPr lang="fr-FR"/>
        </a:p>
      </dgm:t>
    </dgm:pt>
    <dgm:pt modelId="{F150F6A8-C1B0-4473-BD7C-AD0DD68AE4B4}">
      <dgm:prSet phldrT="[Texte]"/>
      <dgm:spPr/>
      <dgm:t>
        <a:bodyPr/>
        <a:lstStyle/>
        <a:p>
          <a:r>
            <a:rPr lang="fr-FR" dirty="0" smtClean="0"/>
            <a:t>PBS structure</a:t>
          </a:r>
          <a:endParaRPr lang="fr-FR" dirty="0"/>
        </a:p>
      </dgm:t>
    </dgm:pt>
    <dgm:pt modelId="{A3367AB2-7E14-4FF6-A1BD-8285386B31A3}" type="parTrans" cxnId="{CBA403E8-9FB5-420B-BC8B-AD5C8B205912}">
      <dgm:prSet/>
      <dgm:spPr/>
      <dgm:t>
        <a:bodyPr/>
        <a:lstStyle/>
        <a:p>
          <a:endParaRPr lang="fr-FR"/>
        </a:p>
      </dgm:t>
    </dgm:pt>
    <dgm:pt modelId="{F6919F6A-B8F2-44F7-B34D-8B7507A5DB3D}" type="sibTrans" cxnId="{CBA403E8-9FB5-420B-BC8B-AD5C8B205912}">
      <dgm:prSet/>
      <dgm:spPr/>
      <dgm:t>
        <a:bodyPr/>
        <a:lstStyle/>
        <a:p>
          <a:endParaRPr lang="fr-FR"/>
        </a:p>
      </dgm:t>
    </dgm:pt>
    <dgm:pt modelId="{6D21D5FB-1679-49BB-9F8A-A8A60139CDFF}" type="pres">
      <dgm:prSet presAssocID="{91113D6D-4C9C-4D58-8DB7-9A10505868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F4AC47A-311C-484C-AD95-3547E06BDECB}" type="pres">
      <dgm:prSet presAssocID="{91113D6D-4C9C-4D58-8DB7-9A1050586884}" presName="tSp" presStyleCnt="0"/>
      <dgm:spPr/>
    </dgm:pt>
    <dgm:pt modelId="{5F54D447-B83C-40FF-A217-99FE941E8AD8}" type="pres">
      <dgm:prSet presAssocID="{91113D6D-4C9C-4D58-8DB7-9A1050586884}" presName="bSp" presStyleCnt="0"/>
      <dgm:spPr/>
    </dgm:pt>
    <dgm:pt modelId="{5CDFEAD9-D35A-4CAA-9811-C4CAB611D267}" type="pres">
      <dgm:prSet presAssocID="{91113D6D-4C9C-4D58-8DB7-9A1050586884}" presName="process" presStyleCnt="0"/>
      <dgm:spPr/>
    </dgm:pt>
    <dgm:pt modelId="{88235D08-8E45-49E6-BFDA-42DFF14F7C08}" type="pres">
      <dgm:prSet presAssocID="{04B5C961-701A-4141-896D-C1B87F777BE4}" presName="composite1" presStyleCnt="0"/>
      <dgm:spPr/>
    </dgm:pt>
    <dgm:pt modelId="{EBC4A98A-AB37-4AE7-BAE1-F7F2941655E3}" type="pres">
      <dgm:prSet presAssocID="{04B5C961-701A-4141-896D-C1B87F777BE4}" presName="dummyNode1" presStyleLbl="node1" presStyleIdx="0" presStyleCnt="4"/>
      <dgm:spPr/>
    </dgm:pt>
    <dgm:pt modelId="{936ED1C3-AB9D-4E43-BB22-54E805E7D4EB}" type="pres">
      <dgm:prSet presAssocID="{04B5C961-701A-4141-896D-C1B87F777BE4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1A14AD-DCD9-48D6-B89C-A1FC2962E58F}" type="pres">
      <dgm:prSet presAssocID="{04B5C961-701A-4141-896D-C1B87F777BE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8DB22B-785F-4B6C-AF40-C248622BBDA3}" type="pres">
      <dgm:prSet presAssocID="{04B5C961-701A-4141-896D-C1B87F777BE4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CB65C6-4787-4170-9373-AB1458569538}" type="pres">
      <dgm:prSet presAssocID="{04B5C961-701A-4141-896D-C1B87F777BE4}" presName="connSite1" presStyleCnt="0"/>
      <dgm:spPr/>
    </dgm:pt>
    <dgm:pt modelId="{920DE597-4228-4263-9616-3249698D9BFD}" type="pres">
      <dgm:prSet presAssocID="{20742849-7DCE-4E4B-889B-F7FC661045B6}" presName="Name9" presStyleLbl="sibTrans2D1" presStyleIdx="0" presStyleCnt="3"/>
      <dgm:spPr/>
      <dgm:t>
        <a:bodyPr/>
        <a:lstStyle/>
        <a:p>
          <a:endParaRPr lang="fr-FR"/>
        </a:p>
      </dgm:t>
    </dgm:pt>
    <dgm:pt modelId="{0B24CCF8-974D-482D-90A4-09A2532D11C0}" type="pres">
      <dgm:prSet presAssocID="{AD9A5D9B-9178-4E64-856B-BE02684F1076}" presName="composite2" presStyleCnt="0"/>
      <dgm:spPr/>
    </dgm:pt>
    <dgm:pt modelId="{932744DA-7020-48B2-AF3E-4D661C46DD52}" type="pres">
      <dgm:prSet presAssocID="{AD9A5D9B-9178-4E64-856B-BE02684F1076}" presName="dummyNode2" presStyleLbl="node1" presStyleIdx="0" presStyleCnt="4"/>
      <dgm:spPr/>
    </dgm:pt>
    <dgm:pt modelId="{53559CD8-F099-4A38-AD64-224F3579A6B3}" type="pres">
      <dgm:prSet presAssocID="{AD9A5D9B-9178-4E64-856B-BE02684F1076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BA7EC0-AE02-4924-848D-16525B2B5B1A}" type="pres">
      <dgm:prSet presAssocID="{AD9A5D9B-9178-4E64-856B-BE02684F1076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644680-EFF4-4C15-B637-46E5F352C460}" type="pres">
      <dgm:prSet presAssocID="{AD9A5D9B-9178-4E64-856B-BE02684F107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33D65B-20A8-4292-A427-D0B73884095B}" type="pres">
      <dgm:prSet presAssocID="{AD9A5D9B-9178-4E64-856B-BE02684F1076}" presName="connSite2" presStyleCnt="0"/>
      <dgm:spPr/>
    </dgm:pt>
    <dgm:pt modelId="{4FDE7157-CBB9-4A6F-8558-AC2312466426}" type="pres">
      <dgm:prSet presAssocID="{A863178D-BE4C-4B81-B83B-45BB62E22961}" presName="Name18" presStyleLbl="sibTrans2D1" presStyleIdx="1" presStyleCnt="3"/>
      <dgm:spPr/>
      <dgm:t>
        <a:bodyPr/>
        <a:lstStyle/>
        <a:p>
          <a:endParaRPr lang="fr-FR"/>
        </a:p>
      </dgm:t>
    </dgm:pt>
    <dgm:pt modelId="{E2B938F0-C691-44EA-9D43-3D788C01C067}" type="pres">
      <dgm:prSet presAssocID="{D42C725C-BB6D-495C-AFDE-F02A421CD1A6}" presName="composite1" presStyleCnt="0"/>
      <dgm:spPr/>
    </dgm:pt>
    <dgm:pt modelId="{13DD1703-0DB4-4E0B-8313-2ADAD0F296CB}" type="pres">
      <dgm:prSet presAssocID="{D42C725C-BB6D-495C-AFDE-F02A421CD1A6}" presName="dummyNode1" presStyleLbl="node1" presStyleIdx="1" presStyleCnt="4"/>
      <dgm:spPr/>
    </dgm:pt>
    <dgm:pt modelId="{B25F28F5-FB05-4DD6-AB28-D70209C3311A}" type="pres">
      <dgm:prSet presAssocID="{D42C725C-BB6D-495C-AFDE-F02A421CD1A6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D11EA2-9709-4474-A021-3A5E575D9B01}" type="pres">
      <dgm:prSet presAssocID="{D42C725C-BB6D-495C-AFDE-F02A421CD1A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188FFC-8091-4D60-9DF9-5E287033ED7E}" type="pres">
      <dgm:prSet presAssocID="{D42C725C-BB6D-495C-AFDE-F02A421CD1A6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5E313C-D337-47D2-8AA7-382243DA82EF}" type="pres">
      <dgm:prSet presAssocID="{D42C725C-BB6D-495C-AFDE-F02A421CD1A6}" presName="connSite1" presStyleCnt="0"/>
      <dgm:spPr/>
    </dgm:pt>
    <dgm:pt modelId="{30492E69-3271-462D-A0C4-0CF418ABC462}" type="pres">
      <dgm:prSet presAssocID="{A8946233-9768-4D89-B292-A4F78E8033BC}" presName="Name9" presStyleLbl="sibTrans2D1" presStyleIdx="2" presStyleCnt="3"/>
      <dgm:spPr/>
      <dgm:t>
        <a:bodyPr/>
        <a:lstStyle/>
        <a:p>
          <a:endParaRPr lang="fr-FR"/>
        </a:p>
      </dgm:t>
    </dgm:pt>
    <dgm:pt modelId="{730746DC-3421-4A8B-8DB4-FBE1E2F192EC}" type="pres">
      <dgm:prSet presAssocID="{F56CD1CD-E2AB-48CF-9B2B-DF65ED7FE1F5}" presName="composite2" presStyleCnt="0"/>
      <dgm:spPr/>
    </dgm:pt>
    <dgm:pt modelId="{F34A6321-FD1B-40EA-B55B-162F9D273969}" type="pres">
      <dgm:prSet presAssocID="{F56CD1CD-E2AB-48CF-9B2B-DF65ED7FE1F5}" presName="dummyNode2" presStyleLbl="node1" presStyleIdx="2" presStyleCnt="4"/>
      <dgm:spPr/>
    </dgm:pt>
    <dgm:pt modelId="{59981E41-9A30-4D34-B38B-5CCE557CFB81}" type="pres">
      <dgm:prSet presAssocID="{F56CD1CD-E2AB-48CF-9B2B-DF65ED7FE1F5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2F1623-FEAC-46F3-A44D-B68100B32FC4}" type="pres">
      <dgm:prSet presAssocID="{F56CD1CD-E2AB-48CF-9B2B-DF65ED7FE1F5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3BE544-7799-4446-B231-B86A46C43124}" type="pres">
      <dgm:prSet presAssocID="{F56CD1CD-E2AB-48CF-9B2B-DF65ED7FE1F5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814E08-B6BB-4D03-B1C8-11A31A69434C}" type="pres">
      <dgm:prSet presAssocID="{F56CD1CD-E2AB-48CF-9B2B-DF65ED7FE1F5}" presName="connSite2" presStyleCnt="0"/>
      <dgm:spPr/>
    </dgm:pt>
  </dgm:ptLst>
  <dgm:cxnLst>
    <dgm:cxn modelId="{8CE7B1BE-EF1D-4238-9BB2-49A9601F0933}" srcId="{AD9A5D9B-9178-4E64-856B-BE02684F1076}" destId="{55D951FC-74D1-4F9D-9FBD-4159FD68080F}" srcOrd="0" destOrd="0" parTransId="{A61470AF-107E-46D3-AC13-F2059DAE9E3E}" sibTransId="{E1B54654-028F-4CF6-8A06-D48342AFBC7B}"/>
    <dgm:cxn modelId="{FE51D0A0-4AF4-4D9B-983A-37FFD5E46D14}" srcId="{F56CD1CD-E2AB-48CF-9B2B-DF65ED7FE1F5}" destId="{7EFAF9BD-73C7-4BBD-B7CF-C7D24FFA4F85}" srcOrd="0" destOrd="0" parTransId="{212CDEB1-E740-409F-A60C-8E677F3B24B5}" sibTransId="{47E8E389-3F1B-413B-B21B-28BFE78E8ABA}"/>
    <dgm:cxn modelId="{E9B4961A-1CC2-4E2A-A7C2-10066310EB1E}" type="presOf" srcId="{A863178D-BE4C-4B81-B83B-45BB62E22961}" destId="{4FDE7157-CBB9-4A6F-8558-AC2312466426}" srcOrd="0" destOrd="0" presId="urn:microsoft.com/office/officeart/2005/8/layout/hProcess4"/>
    <dgm:cxn modelId="{F7936D0E-D753-4131-85D7-A805343513DC}" type="presOf" srcId="{F150F6A8-C1B0-4473-BD7C-AD0DD68AE4B4}" destId="{B25F28F5-FB05-4DD6-AB28-D70209C3311A}" srcOrd="0" destOrd="1" presId="urn:microsoft.com/office/officeart/2005/8/layout/hProcess4"/>
    <dgm:cxn modelId="{B7E9971F-E007-4209-9C58-48C7F6B874E5}" type="presOf" srcId="{55D951FC-74D1-4F9D-9FBD-4159FD68080F}" destId="{53559CD8-F099-4A38-AD64-224F3579A6B3}" srcOrd="0" destOrd="0" presId="urn:microsoft.com/office/officeart/2005/8/layout/hProcess4"/>
    <dgm:cxn modelId="{7EE05372-3BC0-4E04-953D-D67AF5D1B8B1}" type="presOf" srcId="{7EF4AC92-571F-4AAD-882A-67EEE1B4FA7C}" destId="{B25F28F5-FB05-4DD6-AB28-D70209C3311A}" srcOrd="0" destOrd="0" presId="urn:microsoft.com/office/officeart/2005/8/layout/hProcess4"/>
    <dgm:cxn modelId="{76F20A71-1EFF-48E6-919A-2B463666B0B2}" type="presOf" srcId="{B1321E92-D3DA-4974-A4E4-0D2FAB524B00}" destId="{936ED1C3-AB9D-4E43-BB22-54E805E7D4EB}" srcOrd="0" destOrd="0" presId="urn:microsoft.com/office/officeart/2005/8/layout/hProcess4"/>
    <dgm:cxn modelId="{11348268-1D47-4DFE-81B7-1E464F9CDA8B}" srcId="{91113D6D-4C9C-4D58-8DB7-9A1050586884}" destId="{04B5C961-701A-4141-896D-C1B87F777BE4}" srcOrd="0" destOrd="0" parTransId="{FF26B716-7FAA-4611-9E40-ABB857450EA6}" sibTransId="{20742849-7DCE-4E4B-889B-F7FC661045B6}"/>
    <dgm:cxn modelId="{0CF13C44-5900-4570-8DF6-CD4213096CE0}" srcId="{91113D6D-4C9C-4D58-8DB7-9A1050586884}" destId="{F56CD1CD-E2AB-48CF-9B2B-DF65ED7FE1F5}" srcOrd="3" destOrd="0" parTransId="{85933196-1E42-4EFA-8489-FDD12AC5E310}" sibTransId="{3A72DAC4-7A11-40C4-B472-7E1C1494FE14}"/>
    <dgm:cxn modelId="{65283280-62A0-41A3-9B8A-F446E55731E3}" type="presOf" srcId="{55D951FC-74D1-4F9D-9FBD-4159FD68080F}" destId="{A5BA7EC0-AE02-4924-848D-16525B2B5B1A}" srcOrd="1" destOrd="0" presId="urn:microsoft.com/office/officeart/2005/8/layout/hProcess4"/>
    <dgm:cxn modelId="{491202C4-CEB0-4B21-8F55-EEAA63773446}" srcId="{04B5C961-701A-4141-896D-C1B87F777BE4}" destId="{B1321E92-D3DA-4974-A4E4-0D2FAB524B00}" srcOrd="0" destOrd="0" parTransId="{8F403646-B3BC-4E37-A70F-A61872C2FD81}" sibTransId="{6C4CBF97-51D8-47AF-891F-998DB8D41B55}"/>
    <dgm:cxn modelId="{6B6FF7BF-2217-45C6-9E99-AB7A5359742C}" type="presOf" srcId="{7EFAF9BD-73C7-4BBD-B7CF-C7D24FFA4F85}" destId="{A62F1623-FEAC-46F3-A44D-B68100B32FC4}" srcOrd="1" destOrd="0" presId="urn:microsoft.com/office/officeart/2005/8/layout/hProcess4"/>
    <dgm:cxn modelId="{AB929FE8-3217-49BD-AAEB-B9A8983119BC}" type="presOf" srcId="{F56CD1CD-E2AB-48CF-9B2B-DF65ED7FE1F5}" destId="{AD3BE544-7799-4446-B231-B86A46C43124}" srcOrd="0" destOrd="0" presId="urn:microsoft.com/office/officeart/2005/8/layout/hProcess4"/>
    <dgm:cxn modelId="{DF09D4F8-6EA5-4301-8B68-BBEF477D11F8}" type="presOf" srcId="{F150F6A8-C1B0-4473-BD7C-AD0DD68AE4B4}" destId="{97D11EA2-9709-4474-A021-3A5E575D9B01}" srcOrd="1" destOrd="1" presId="urn:microsoft.com/office/officeart/2005/8/layout/hProcess4"/>
    <dgm:cxn modelId="{AB810708-CFB2-4BEA-9DAB-DBBB61D4CF24}" type="presOf" srcId="{A8946233-9768-4D89-B292-A4F78E8033BC}" destId="{30492E69-3271-462D-A0C4-0CF418ABC462}" srcOrd="0" destOrd="0" presId="urn:microsoft.com/office/officeart/2005/8/layout/hProcess4"/>
    <dgm:cxn modelId="{86B1A191-E877-4E4D-BBB1-6BC4F10A5CE4}" type="presOf" srcId="{AD9A5D9B-9178-4E64-856B-BE02684F1076}" destId="{75644680-EFF4-4C15-B637-46E5F352C460}" srcOrd="0" destOrd="0" presId="urn:microsoft.com/office/officeart/2005/8/layout/hProcess4"/>
    <dgm:cxn modelId="{CA116F2B-068B-453B-8AA0-6E1742182F2F}" type="presOf" srcId="{91113D6D-4C9C-4D58-8DB7-9A1050586884}" destId="{6D21D5FB-1679-49BB-9F8A-A8A60139CDFF}" srcOrd="0" destOrd="0" presId="urn:microsoft.com/office/officeart/2005/8/layout/hProcess4"/>
    <dgm:cxn modelId="{2A4B392C-F2E4-457A-B529-1E90CAC6A378}" type="presOf" srcId="{7EF4AC92-571F-4AAD-882A-67EEE1B4FA7C}" destId="{97D11EA2-9709-4474-A021-3A5E575D9B01}" srcOrd="1" destOrd="0" presId="urn:microsoft.com/office/officeart/2005/8/layout/hProcess4"/>
    <dgm:cxn modelId="{2AE1CA23-1C33-47FE-96DC-344E74466851}" type="presOf" srcId="{D42C725C-BB6D-495C-AFDE-F02A421CD1A6}" destId="{77188FFC-8091-4D60-9DF9-5E287033ED7E}" srcOrd="0" destOrd="0" presId="urn:microsoft.com/office/officeart/2005/8/layout/hProcess4"/>
    <dgm:cxn modelId="{D1395477-420F-4999-B275-672860AE2CD3}" type="presOf" srcId="{04B5C961-701A-4141-896D-C1B87F777BE4}" destId="{C28DB22B-785F-4B6C-AF40-C248622BBDA3}" srcOrd="0" destOrd="0" presId="urn:microsoft.com/office/officeart/2005/8/layout/hProcess4"/>
    <dgm:cxn modelId="{00F70BFF-3842-4F28-AB9B-3826D51081BF}" srcId="{D42C725C-BB6D-495C-AFDE-F02A421CD1A6}" destId="{7EF4AC92-571F-4AAD-882A-67EEE1B4FA7C}" srcOrd="0" destOrd="0" parTransId="{D6B29A14-C0C5-4912-ACC6-DBA1FB6416A0}" sibTransId="{713D68F7-0C48-426E-9AD8-F7E9A9A9F59B}"/>
    <dgm:cxn modelId="{2A67D4BE-3D83-456B-86F1-7870AB225D41}" type="presOf" srcId="{B1321E92-D3DA-4974-A4E4-0D2FAB524B00}" destId="{491A14AD-DCD9-48D6-B89C-A1FC2962E58F}" srcOrd="1" destOrd="0" presId="urn:microsoft.com/office/officeart/2005/8/layout/hProcess4"/>
    <dgm:cxn modelId="{59C9EC2F-39C0-4E55-89AE-CE2BCF90EA1A}" srcId="{91113D6D-4C9C-4D58-8DB7-9A1050586884}" destId="{D42C725C-BB6D-495C-AFDE-F02A421CD1A6}" srcOrd="2" destOrd="0" parTransId="{A5A962BF-826F-4A5D-88BD-EB7685B49ECF}" sibTransId="{A8946233-9768-4D89-B292-A4F78E8033BC}"/>
    <dgm:cxn modelId="{D9DC4A1E-F40F-47BB-B9F8-20107EE48CA6}" type="presOf" srcId="{7EFAF9BD-73C7-4BBD-B7CF-C7D24FFA4F85}" destId="{59981E41-9A30-4D34-B38B-5CCE557CFB81}" srcOrd="0" destOrd="0" presId="urn:microsoft.com/office/officeart/2005/8/layout/hProcess4"/>
    <dgm:cxn modelId="{CBA403E8-9FB5-420B-BC8B-AD5C8B205912}" srcId="{D42C725C-BB6D-495C-AFDE-F02A421CD1A6}" destId="{F150F6A8-C1B0-4473-BD7C-AD0DD68AE4B4}" srcOrd="1" destOrd="0" parTransId="{A3367AB2-7E14-4FF6-A1BD-8285386B31A3}" sibTransId="{F6919F6A-B8F2-44F7-B34D-8B7507A5DB3D}"/>
    <dgm:cxn modelId="{DBE3718B-91FB-435C-8370-92D4C9D97613}" srcId="{91113D6D-4C9C-4D58-8DB7-9A1050586884}" destId="{AD9A5D9B-9178-4E64-856B-BE02684F1076}" srcOrd="1" destOrd="0" parTransId="{A0BF7F4D-BC70-41B7-B9B7-FE3731C5461A}" sibTransId="{A863178D-BE4C-4B81-B83B-45BB62E22961}"/>
    <dgm:cxn modelId="{F09DCD93-0E4C-43BD-B230-850CFE9A5884}" type="presOf" srcId="{20742849-7DCE-4E4B-889B-F7FC661045B6}" destId="{920DE597-4228-4263-9616-3249698D9BFD}" srcOrd="0" destOrd="0" presId="urn:microsoft.com/office/officeart/2005/8/layout/hProcess4"/>
    <dgm:cxn modelId="{550B0114-750F-4D8B-91CD-9AA5D6204D71}" type="presParOf" srcId="{6D21D5FB-1679-49BB-9F8A-A8A60139CDFF}" destId="{9F4AC47A-311C-484C-AD95-3547E06BDECB}" srcOrd="0" destOrd="0" presId="urn:microsoft.com/office/officeart/2005/8/layout/hProcess4"/>
    <dgm:cxn modelId="{DD151E06-E676-40AC-9C3F-C9AB6817AF88}" type="presParOf" srcId="{6D21D5FB-1679-49BB-9F8A-A8A60139CDFF}" destId="{5F54D447-B83C-40FF-A217-99FE941E8AD8}" srcOrd="1" destOrd="0" presId="urn:microsoft.com/office/officeart/2005/8/layout/hProcess4"/>
    <dgm:cxn modelId="{3D662341-9AD5-490F-8D02-6CDDC78C5A48}" type="presParOf" srcId="{6D21D5FB-1679-49BB-9F8A-A8A60139CDFF}" destId="{5CDFEAD9-D35A-4CAA-9811-C4CAB611D267}" srcOrd="2" destOrd="0" presId="urn:microsoft.com/office/officeart/2005/8/layout/hProcess4"/>
    <dgm:cxn modelId="{459BBE79-8F09-4ADC-A74D-D936342879DF}" type="presParOf" srcId="{5CDFEAD9-D35A-4CAA-9811-C4CAB611D267}" destId="{88235D08-8E45-49E6-BFDA-42DFF14F7C08}" srcOrd="0" destOrd="0" presId="urn:microsoft.com/office/officeart/2005/8/layout/hProcess4"/>
    <dgm:cxn modelId="{FBED8041-9146-4024-AEED-F89B51C8546E}" type="presParOf" srcId="{88235D08-8E45-49E6-BFDA-42DFF14F7C08}" destId="{EBC4A98A-AB37-4AE7-BAE1-F7F2941655E3}" srcOrd="0" destOrd="0" presId="urn:microsoft.com/office/officeart/2005/8/layout/hProcess4"/>
    <dgm:cxn modelId="{357A576F-E4AD-4754-8FF9-FAF75CDA95B1}" type="presParOf" srcId="{88235D08-8E45-49E6-BFDA-42DFF14F7C08}" destId="{936ED1C3-AB9D-4E43-BB22-54E805E7D4EB}" srcOrd="1" destOrd="0" presId="urn:microsoft.com/office/officeart/2005/8/layout/hProcess4"/>
    <dgm:cxn modelId="{58E3FDF9-42DA-4AB1-A725-D0FB6485D808}" type="presParOf" srcId="{88235D08-8E45-49E6-BFDA-42DFF14F7C08}" destId="{491A14AD-DCD9-48D6-B89C-A1FC2962E58F}" srcOrd="2" destOrd="0" presId="urn:microsoft.com/office/officeart/2005/8/layout/hProcess4"/>
    <dgm:cxn modelId="{98E47E45-E17B-4E87-9AEC-7BB4E905CEE7}" type="presParOf" srcId="{88235D08-8E45-49E6-BFDA-42DFF14F7C08}" destId="{C28DB22B-785F-4B6C-AF40-C248622BBDA3}" srcOrd="3" destOrd="0" presId="urn:microsoft.com/office/officeart/2005/8/layout/hProcess4"/>
    <dgm:cxn modelId="{4F3BEDAE-F3C1-4178-B5C7-95A221258AB6}" type="presParOf" srcId="{88235D08-8E45-49E6-BFDA-42DFF14F7C08}" destId="{87CB65C6-4787-4170-9373-AB1458569538}" srcOrd="4" destOrd="0" presId="urn:microsoft.com/office/officeart/2005/8/layout/hProcess4"/>
    <dgm:cxn modelId="{9F49092C-E73D-4469-9EA0-2A9128BAAF89}" type="presParOf" srcId="{5CDFEAD9-D35A-4CAA-9811-C4CAB611D267}" destId="{920DE597-4228-4263-9616-3249698D9BFD}" srcOrd="1" destOrd="0" presId="urn:microsoft.com/office/officeart/2005/8/layout/hProcess4"/>
    <dgm:cxn modelId="{B0A2864E-70D9-4DF8-89AC-97E6D4F28A97}" type="presParOf" srcId="{5CDFEAD9-D35A-4CAA-9811-C4CAB611D267}" destId="{0B24CCF8-974D-482D-90A4-09A2532D11C0}" srcOrd="2" destOrd="0" presId="urn:microsoft.com/office/officeart/2005/8/layout/hProcess4"/>
    <dgm:cxn modelId="{87DC351F-2A48-4544-B608-1E5ECC0D6E09}" type="presParOf" srcId="{0B24CCF8-974D-482D-90A4-09A2532D11C0}" destId="{932744DA-7020-48B2-AF3E-4D661C46DD52}" srcOrd="0" destOrd="0" presId="urn:microsoft.com/office/officeart/2005/8/layout/hProcess4"/>
    <dgm:cxn modelId="{4A050290-2017-454F-8B52-250404C8D582}" type="presParOf" srcId="{0B24CCF8-974D-482D-90A4-09A2532D11C0}" destId="{53559CD8-F099-4A38-AD64-224F3579A6B3}" srcOrd="1" destOrd="0" presId="urn:microsoft.com/office/officeart/2005/8/layout/hProcess4"/>
    <dgm:cxn modelId="{B65EA7FA-B62A-4224-8DFD-227F17B9A511}" type="presParOf" srcId="{0B24CCF8-974D-482D-90A4-09A2532D11C0}" destId="{A5BA7EC0-AE02-4924-848D-16525B2B5B1A}" srcOrd="2" destOrd="0" presId="urn:microsoft.com/office/officeart/2005/8/layout/hProcess4"/>
    <dgm:cxn modelId="{B63147B8-25F7-476A-AFAA-DFDB0626F469}" type="presParOf" srcId="{0B24CCF8-974D-482D-90A4-09A2532D11C0}" destId="{75644680-EFF4-4C15-B637-46E5F352C460}" srcOrd="3" destOrd="0" presId="urn:microsoft.com/office/officeart/2005/8/layout/hProcess4"/>
    <dgm:cxn modelId="{17F2A594-3ED5-4E87-B33B-B196902008DA}" type="presParOf" srcId="{0B24CCF8-974D-482D-90A4-09A2532D11C0}" destId="{3A33D65B-20A8-4292-A427-D0B73884095B}" srcOrd="4" destOrd="0" presId="urn:microsoft.com/office/officeart/2005/8/layout/hProcess4"/>
    <dgm:cxn modelId="{8749A067-96EC-43AC-8728-C0AFE3EC7E4D}" type="presParOf" srcId="{5CDFEAD9-D35A-4CAA-9811-C4CAB611D267}" destId="{4FDE7157-CBB9-4A6F-8558-AC2312466426}" srcOrd="3" destOrd="0" presId="urn:microsoft.com/office/officeart/2005/8/layout/hProcess4"/>
    <dgm:cxn modelId="{3113B9B9-A636-4E5B-857B-CE5BB0B19B6D}" type="presParOf" srcId="{5CDFEAD9-D35A-4CAA-9811-C4CAB611D267}" destId="{E2B938F0-C691-44EA-9D43-3D788C01C067}" srcOrd="4" destOrd="0" presId="urn:microsoft.com/office/officeart/2005/8/layout/hProcess4"/>
    <dgm:cxn modelId="{1A24BB3B-F30E-4CA6-95C7-6B3F134E961D}" type="presParOf" srcId="{E2B938F0-C691-44EA-9D43-3D788C01C067}" destId="{13DD1703-0DB4-4E0B-8313-2ADAD0F296CB}" srcOrd="0" destOrd="0" presId="urn:microsoft.com/office/officeart/2005/8/layout/hProcess4"/>
    <dgm:cxn modelId="{74EF5B8D-4B11-49FB-A375-42491D5C98F7}" type="presParOf" srcId="{E2B938F0-C691-44EA-9D43-3D788C01C067}" destId="{B25F28F5-FB05-4DD6-AB28-D70209C3311A}" srcOrd="1" destOrd="0" presId="urn:microsoft.com/office/officeart/2005/8/layout/hProcess4"/>
    <dgm:cxn modelId="{F28EE0C2-38E1-47FC-94B7-C8B91E8759C0}" type="presParOf" srcId="{E2B938F0-C691-44EA-9D43-3D788C01C067}" destId="{97D11EA2-9709-4474-A021-3A5E575D9B01}" srcOrd="2" destOrd="0" presId="urn:microsoft.com/office/officeart/2005/8/layout/hProcess4"/>
    <dgm:cxn modelId="{B8F93297-58C2-43F8-BC43-504E5FD3AEFB}" type="presParOf" srcId="{E2B938F0-C691-44EA-9D43-3D788C01C067}" destId="{77188FFC-8091-4D60-9DF9-5E287033ED7E}" srcOrd="3" destOrd="0" presId="urn:microsoft.com/office/officeart/2005/8/layout/hProcess4"/>
    <dgm:cxn modelId="{C7BF9FE0-4AAD-4D0C-939A-8471EF153069}" type="presParOf" srcId="{E2B938F0-C691-44EA-9D43-3D788C01C067}" destId="{855E313C-D337-47D2-8AA7-382243DA82EF}" srcOrd="4" destOrd="0" presId="urn:microsoft.com/office/officeart/2005/8/layout/hProcess4"/>
    <dgm:cxn modelId="{2F27B5F1-A21D-4F5B-85E6-F44BEDB063DC}" type="presParOf" srcId="{5CDFEAD9-D35A-4CAA-9811-C4CAB611D267}" destId="{30492E69-3271-462D-A0C4-0CF418ABC462}" srcOrd="5" destOrd="0" presId="urn:microsoft.com/office/officeart/2005/8/layout/hProcess4"/>
    <dgm:cxn modelId="{F702008A-3EDC-49E7-9FCF-E845E9DA6292}" type="presParOf" srcId="{5CDFEAD9-D35A-4CAA-9811-C4CAB611D267}" destId="{730746DC-3421-4A8B-8DB4-FBE1E2F192EC}" srcOrd="6" destOrd="0" presId="urn:microsoft.com/office/officeart/2005/8/layout/hProcess4"/>
    <dgm:cxn modelId="{D64E361E-F478-4CAD-A66D-60051E4C6CF8}" type="presParOf" srcId="{730746DC-3421-4A8B-8DB4-FBE1E2F192EC}" destId="{F34A6321-FD1B-40EA-B55B-162F9D273969}" srcOrd="0" destOrd="0" presId="urn:microsoft.com/office/officeart/2005/8/layout/hProcess4"/>
    <dgm:cxn modelId="{96EB1AC2-574E-4C84-8317-31C498C252AC}" type="presParOf" srcId="{730746DC-3421-4A8B-8DB4-FBE1E2F192EC}" destId="{59981E41-9A30-4D34-B38B-5CCE557CFB81}" srcOrd="1" destOrd="0" presId="urn:microsoft.com/office/officeart/2005/8/layout/hProcess4"/>
    <dgm:cxn modelId="{7E1B7D88-0B2C-4625-82AF-6E88F2A79334}" type="presParOf" srcId="{730746DC-3421-4A8B-8DB4-FBE1E2F192EC}" destId="{A62F1623-FEAC-46F3-A44D-B68100B32FC4}" srcOrd="2" destOrd="0" presId="urn:microsoft.com/office/officeart/2005/8/layout/hProcess4"/>
    <dgm:cxn modelId="{54825EBC-A1EB-451C-AF39-8951B8F1925A}" type="presParOf" srcId="{730746DC-3421-4A8B-8DB4-FBE1E2F192EC}" destId="{AD3BE544-7799-4446-B231-B86A46C43124}" srcOrd="3" destOrd="0" presId="urn:microsoft.com/office/officeart/2005/8/layout/hProcess4"/>
    <dgm:cxn modelId="{516B1C60-2446-4341-B875-DD45BE2A73A4}" type="presParOf" srcId="{730746DC-3421-4A8B-8DB4-FBE1E2F192EC}" destId="{A7814E08-B6BB-4D03-B1C8-11A31A69434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ED1C3-AB9D-4E43-BB22-54E805E7D4EB}">
      <dsp:nvSpPr>
        <dsp:cNvPr id="0" name=""/>
        <dsp:cNvSpPr/>
      </dsp:nvSpPr>
      <dsp:spPr>
        <a:xfrm>
          <a:off x="2248" y="1144115"/>
          <a:ext cx="1355738" cy="111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EDMS </a:t>
          </a:r>
          <a:r>
            <a:rPr lang="fr-FR" sz="1400" kern="1200" dirty="0" err="1" smtClean="0"/>
            <a:t>partners</a:t>
          </a:r>
          <a:r>
            <a:rPr lang="fr-FR" sz="1400" kern="1200" dirty="0" smtClean="0"/>
            <a:t> documentation ATRIUM</a:t>
          </a:r>
          <a:endParaRPr lang="fr-FR" sz="1400" kern="1200" dirty="0"/>
        </a:p>
      </dsp:txBody>
      <dsp:txXfrm>
        <a:off x="27981" y="1169848"/>
        <a:ext cx="1304272" cy="827120"/>
      </dsp:txXfrm>
    </dsp:sp>
    <dsp:sp modelId="{920DE597-4228-4263-9616-3249698D9BFD}">
      <dsp:nvSpPr>
        <dsp:cNvPr id="0" name=""/>
        <dsp:cNvSpPr/>
      </dsp:nvSpPr>
      <dsp:spPr>
        <a:xfrm>
          <a:off x="764148" y="1410472"/>
          <a:ext cx="1495073" cy="1495073"/>
        </a:xfrm>
        <a:prstGeom prst="leftCircularArrow">
          <a:avLst>
            <a:gd name="adj1" fmla="val 3154"/>
            <a:gd name="adj2" fmla="val 388138"/>
            <a:gd name="adj3" fmla="val 2163648"/>
            <a:gd name="adj4" fmla="val 9024489"/>
            <a:gd name="adj5" fmla="val 368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8DB22B-785F-4B6C-AF40-C248622BBDA3}">
      <dsp:nvSpPr>
        <dsp:cNvPr id="0" name=""/>
        <dsp:cNvSpPr/>
      </dsp:nvSpPr>
      <dsp:spPr>
        <a:xfrm>
          <a:off x="303523" y="2022701"/>
          <a:ext cx="1205101" cy="479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Transfer to </a:t>
          </a:r>
          <a:r>
            <a:rPr lang="fr-FR" sz="1200" kern="1200" dirty="0"/>
            <a:t>ESS</a:t>
          </a:r>
        </a:p>
      </dsp:txBody>
      <dsp:txXfrm>
        <a:off x="317559" y="2036737"/>
        <a:ext cx="1177029" cy="451156"/>
      </dsp:txXfrm>
    </dsp:sp>
    <dsp:sp modelId="{53559CD8-F099-4A38-AD64-224F3579A6B3}">
      <dsp:nvSpPr>
        <dsp:cNvPr id="0" name=""/>
        <dsp:cNvSpPr/>
      </dsp:nvSpPr>
      <dsp:spPr>
        <a:xfrm>
          <a:off x="1733170" y="1144115"/>
          <a:ext cx="1355738" cy="111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ESS - DROPBOX CHESS</a:t>
          </a:r>
        </a:p>
      </dsp:txBody>
      <dsp:txXfrm>
        <a:off x="1758903" y="1409462"/>
        <a:ext cx="1304272" cy="827120"/>
      </dsp:txXfrm>
    </dsp:sp>
    <dsp:sp modelId="{4FDE7157-CBB9-4A6F-8558-AC2312466426}">
      <dsp:nvSpPr>
        <dsp:cNvPr id="0" name=""/>
        <dsp:cNvSpPr/>
      </dsp:nvSpPr>
      <dsp:spPr>
        <a:xfrm>
          <a:off x="2483772" y="457040"/>
          <a:ext cx="1668307" cy="1668307"/>
        </a:xfrm>
        <a:prstGeom prst="circularArrow">
          <a:avLst>
            <a:gd name="adj1" fmla="val 2826"/>
            <a:gd name="adj2" fmla="val 345167"/>
            <a:gd name="adj3" fmla="val 19479323"/>
            <a:gd name="adj4" fmla="val 12575511"/>
            <a:gd name="adj5" fmla="val 32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644680-EFF4-4C15-B637-46E5F352C460}">
      <dsp:nvSpPr>
        <dsp:cNvPr id="0" name=""/>
        <dsp:cNvSpPr/>
      </dsp:nvSpPr>
      <dsp:spPr>
        <a:xfrm>
          <a:off x="2034446" y="904500"/>
          <a:ext cx="1205101" cy="479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Transfer to </a:t>
          </a:r>
          <a:r>
            <a:rPr lang="fr-FR" sz="1200" kern="1200" dirty="0" err="1" smtClean="0"/>
            <a:t>partner</a:t>
          </a:r>
          <a:r>
            <a:rPr lang="fr-FR" sz="1200" kern="1200" dirty="0" smtClean="0"/>
            <a:t> areas</a:t>
          </a:r>
          <a:endParaRPr lang="fr-FR" sz="1200" kern="1200" dirty="0"/>
        </a:p>
      </dsp:txBody>
      <dsp:txXfrm>
        <a:off x="2048482" y="918536"/>
        <a:ext cx="1177029" cy="451156"/>
      </dsp:txXfrm>
    </dsp:sp>
    <dsp:sp modelId="{B25F28F5-FB05-4DD6-AB28-D70209C3311A}">
      <dsp:nvSpPr>
        <dsp:cNvPr id="0" name=""/>
        <dsp:cNvSpPr/>
      </dsp:nvSpPr>
      <dsp:spPr>
        <a:xfrm>
          <a:off x="3464092" y="1144115"/>
          <a:ext cx="1355738" cy="111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ESS </a:t>
          </a:r>
          <a:r>
            <a:rPr lang="fr-FR" sz="1400" kern="1200" dirty="0" smtClean="0"/>
            <a:t>– Partner areas 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PBS structure</a:t>
          </a:r>
          <a:endParaRPr lang="fr-FR" sz="1400" kern="1200" dirty="0"/>
        </a:p>
      </dsp:txBody>
      <dsp:txXfrm>
        <a:off x="3489825" y="1169848"/>
        <a:ext cx="1304272" cy="827120"/>
      </dsp:txXfrm>
    </dsp:sp>
    <dsp:sp modelId="{30492E69-3271-462D-A0C4-0CF418ABC462}">
      <dsp:nvSpPr>
        <dsp:cNvPr id="0" name=""/>
        <dsp:cNvSpPr/>
      </dsp:nvSpPr>
      <dsp:spPr>
        <a:xfrm>
          <a:off x="4225992" y="1410472"/>
          <a:ext cx="1495073" cy="1495073"/>
        </a:xfrm>
        <a:prstGeom prst="leftCircularArrow">
          <a:avLst>
            <a:gd name="adj1" fmla="val 3154"/>
            <a:gd name="adj2" fmla="val 388138"/>
            <a:gd name="adj3" fmla="val 2163648"/>
            <a:gd name="adj4" fmla="val 9024489"/>
            <a:gd name="adj5" fmla="val 368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188FFC-8091-4D60-9DF9-5E287033ED7E}">
      <dsp:nvSpPr>
        <dsp:cNvPr id="0" name=""/>
        <dsp:cNvSpPr/>
      </dsp:nvSpPr>
      <dsp:spPr>
        <a:xfrm>
          <a:off x="3765368" y="2022701"/>
          <a:ext cx="1205101" cy="479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Transfer to </a:t>
          </a:r>
          <a:r>
            <a:rPr lang="fr-FR" sz="1200" kern="1200" dirty="0" err="1" smtClean="0"/>
            <a:t>workstation</a:t>
          </a:r>
          <a:r>
            <a:rPr lang="fr-FR" sz="1200" kern="1200" dirty="0" smtClean="0"/>
            <a:t> areas</a:t>
          </a:r>
          <a:endParaRPr lang="fr-FR" sz="1200" kern="1200" dirty="0"/>
        </a:p>
      </dsp:txBody>
      <dsp:txXfrm>
        <a:off x="3779404" y="2036737"/>
        <a:ext cx="1177029" cy="451156"/>
      </dsp:txXfrm>
    </dsp:sp>
    <dsp:sp modelId="{59981E41-9A30-4D34-B38B-5CCE557CFB81}">
      <dsp:nvSpPr>
        <dsp:cNvPr id="0" name=""/>
        <dsp:cNvSpPr/>
      </dsp:nvSpPr>
      <dsp:spPr>
        <a:xfrm>
          <a:off x="5195014" y="1144115"/>
          <a:ext cx="1355738" cy="111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ESS </a:t>
          </a:r>
          <a:r>
            <a:rPr lang="fr-FR" sz="1400" kern="1200" dirty="0" smtClean="0"/>
            <a:t>– Workstation areas</a:t>
          </a:r>
          <a:endParaRPr lang="fr-FR" sz="1400" kern="1200" dirty="0"/>
        </a:p>
      </dsp:txBody>
      <dsp:txXfrm>
        <a:off x="5220747" y="1409462"/>
        <a:ext cx="1304272" cy="827120"/>
      </dsp:txXfrm>
    </dsp:sp>
    <dsp:sp modelId="{AD3BE544-7799-4446-B231-B86A46C43124}">
      <dsp:nvSpPr>
        <dsp:cNvPr id="0" name=""/>
        <dsp:cNvSpPr/>
      </dsp:nvSpPr>
      <dsp:spPr>
        <a:xfrm>
          <a:off x="5496290" y="904500"/>
          <a:ext cx="1205101" cy="479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Documents and datas for </a:t>
          </a:r>
          <a:r>
            <a:rPr lang="fr-FR" sz="1200" kern="1200" dirty="0" smtClean="0"/>
            <a:t>use</a:t>
          </a:r>
          <a:endParaRPr lang="fr-FR" sz="1200" kern="1200" dirty="0"/>
        </a:p>
      </dsp:txBody>
      <dsp:txXfrm>
        <a:off x="5510326" y="918536"/>
        <a:ext cx="1177029" cy="451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12 Mai 2016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63" y="6021368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6064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3200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19872" y="6650245"/>
            <a:ext cx="5104184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23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WP11</a:t>
            </a:r>
            <a:r>
              <a:rPr lang="fr-FR" baseline="0" dirty="0" smtClean="0"/>
              <a:t>  –</a:t>
            </a:r>
            <a:r>
              <a:rPr lang="fr-FR" dirty="0" smtClean="0"/>
              <a:t> CDS-SL CDR</a:t>
            </a:r>
            <a:r>
              <a:rPr lang="fr-FR" baseline="0" dirty="0" smtClean="0"/>
              <a:t> –</a:t>
            </a:r>
            <a:r>
              <a:rPr lang="fr-FR" dirty="0" smtClean="0"/>
              <a:t> 2017/04/20</a:t>
            </a:r>
            <a:endParaRPr lang="fr-FR" baseline="3000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1705"/>
            <a:ext cx="919788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84" y="71705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31808" y="112953"/>
            <a:ext cx="1239991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 userDrawn="1"/>
        </p:nvSpPr>
        <p:spPr>
          <a:xfrm>
            <a:off x="6557097" y="6379396"/>
            <a:ext cx="196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5395"/>
                </a:solidFill>
              </a:rPr>
              <a:t>ATRIUM - 183666 </a:t>
            </a:r>
            <a:endParaRPr lang="fr-FR" sz="1600" b="1" dirty="0">
              <a:solidFill>
                <a:srgbClr val="FF53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9552" y="1484785"/>
            <a:ext cx="7848872" cy="1656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</a:t>
            </a:r>
            <a:r>
              <a:rPr lang="en-US" dirty="0"/>
              <a:t>Unit 11.11.5.3 - AIK 11.2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CDR of the CDS-SL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Quality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April 19</a:t>
            </a:r>
            <a:r>
              <a:rPr lang="en-GB" baseline="30000" dirty="0" smtClean="0"/>
              <a:t>th</a:t>
            </a:r>
            <a:r>
              <a:rPr lang="en-GB" dirty="0" smtClean="0">
                <a:solidFill>
                  <a:schemeClr val="bg1"/>
                </a:solidFill>
              </a:rPr>
              <a:t> 2017</a:t>
            </a:r>
            <a:endParaRPr lang="en-GB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13" descr="C:\Users\reynet\Desktop\Ligne Spoke 4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835696" y="3559711"/>
            <a:ext cx="6843278" cy="1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10" y="4149080"/>
            <a:ext cx="1653086" cy="16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233107" y="6381328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ATRIUM - 183666 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794786"/>
            <a:ext cx="9144000" cy="4434414"/>
          </a:xfrm>
        </p:spPr>
        <p:txBody>
          <a:bodyPr/>
          <a:lstStyle/>
          <a:p>
            <a:r>
              <a:rPr lang="en-US" dirty="0" smtClean="0"/>
              <a:t>Similar to Documents naming</a:t>
            </a:r>
          </a:p>
          <a:p>
            <a:pPr lvl="1"/>
            <a:r>
              <a:rPr lang="en-US" b="1" dirty="0" smtClean="0"/>
              <a:t>Improvements in discussion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	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take into account the experience </a:t>
            </a:r>
            <a:r>
              <a:rPr lang="en-US" dirty="0" smtClean="0">
                <a:solidFill>
                  <a:srgbClr val="FF0000"/>
                </a:solidFill>
              </a:rPr>
              <a:t>feedback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based </a:t>
            </a:r>
            <a:r>
              <a:rPr lang="en-US" dirty="0">
                <a:solidFill>
                  <a:srgbClr val="FF0000"/>
                </a:solidFill>
              </a:rPr>
              <a:t>on the Product Breakdown Structure 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PBS - Components </a:t>
            </a:r>
            <a:r>
              <a:rPr lang="fr-FR" dirty="0" err="1" smtClean="0"/>
              <a:t>naming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043608" y="2924944"/>
            <a:ext cx="6298647" cy="2038858"/>
            <a:chOff x="77082" y="1647326"/>
            <a:chExt cx="6915825" cy="2346335"/>
          </a:xfrm>
        </p:grpSpPr>
        <p:sp>
          <p:nvSpPr>
            <p:cNvPr id="6" name="Zone de texte 3"/>
            <p:cNvSpPr txBox="1"/>
            <p:nvPr/>
          </p:nvSpPr>
          <p:spPr>
            <a:xfrm>
              <a:off x="670825" y="3254388"/>
              <a:ext cx="4757452" cy="6198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33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(ESS-)</a:t>
              </a:r>
              <a:r>
                <a:rPr lang="fr-FR" sz="33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SPK-</a:t>
              </a:r>
              <a:r>
                <a:rPr lang="fr-FR" sz="3300" b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CAVxx</a:t>
              </a:r>
              <a:r>
                <a:rPr lang="fr-FR" sz="33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Zone de texte 1"/>
            <p:cNvSpPr txBox="1"/>
            <p:nvPr/>
          </p:nvSpPr>
          <p:spPr>
            <a:xfrm>
              <a:off x="77082" y="1701769"/>
              <a:ext cx="2395773" cy="1041281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schemeClr val="accent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Domain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ESS-SPK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or </a:t>
              </a: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ESS-WP4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 WP4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Series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Spoke cryomodule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ESS-CDS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or </a:t>
              </a: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ESS-WP11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 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WP 11 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CDS-SL 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….</a:t>
              </a:r>
              <a:endParaRPr lang="fr-FR" sz="10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792586" y="3190807"/>
              <a:ext cx="2663605" cy="787774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9" name="Connecteur droit avec flèche 8"/>
            <p:cNvCxnSpPr>
              <a:stCxn id="7" idx="2"/>
              <a:endCxn id="8" idx="0"/>
            </p:cNvCxnSpPr>
            <p:nvPr/>
          </p:nvCxnSpPr>
          <p:spPr>
            <a:xfrm>
              <a:off x="1274969" y="2743050"/>
              <a:ext cx="849420" cy="44775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 de texte 2"/>
            <p:cNvSpPr txBox="1"/>
            <p:nvPr/>
          </p:nvSpPr>
          <p:spPr>
            <a:xfrm>
              <a:off x="2569530" y="1647326"/>
              <a:ext cx="2147755" cy="1287789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000" b="1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Element</a:t>
              </a: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*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CAV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: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Cavity</a:t>
              </a:r>
              <a:endParaRPr lang="fr-FR" sz="10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CRM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or CM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1000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Cryomodule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Power coupler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CTS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Cold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Tunning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System (SAF)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456192" y="3205887"/>
              <a:ext cx="890334" cy="787774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26" name="Connecteur droit avec flèche 25"/>
            <p:cNvCxnSpPr>
              <a:stCxn id="23" idx="2"/>
              <a:endCxn id="24" idx="0"/>
            </p:cNvCxnSpPr>
            <p:nvPr/>
          </p:nvCxnSpPr>
          <p:spPr>
            <a:xfrm>
              <a:off x="3643409" y="2935115"/>
              <a:ext cx="404447" cy="27077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4346525" y="3350161"/>
              <a:ext cx="803634" cy="628421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Zone de texte 14"/>
            <p:cNvSpPr txBox="1"/>
            <p:nvPr/>
          </p:nvSpPr>
          <p:spPr>
            <a:xfrm>
              <a:off x="4890570" y="2095707"/>
              <a:ext cx="2102337" cy="794785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54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Cavity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or coupleur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number</a:t>
              </a:r>
              <a:endParaRPr lang="fr-FR" sz="1100" kern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1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00 : </a:t>
              </a:r>
              <a:r>
                <a:rPr lang="fr-FR" sz="1100" dirty="0" err="1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reference</a:t>
              </a:r>
              <a:r>
                <a:rPr lang="fr-FR" sz="11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100" dirty="0" err="1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number</a:t>
              </a:r>
              <a:endParaRPr lang="fr-FR" sz="11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100" kern="12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Or serial supplier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number</a:t>
              </a:r>
              <a:endParaRPr lang="fr-FR" sz="1100" kern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Connecteur droit avec flèche 28"/>
            <p:cNvCxnSpPr>
              <a:stCxn id="28" idx="2"/>
              <a:endCxn id="27" idx="0"/>
            </p:cNvCxnSpPr>
            <p:nvPr/>
          </p:nvCxnSpPr>
          <p:spPr>
            <a:xfrm flipH="1">
              <a:off x="4826407" y="2890492"/>
              <a:ext cx="661842" cy="45966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 rot="20317352">
            <a:off x="468961" y="3415412"/>
            <a:ext cx="6943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Under discussion</a:t>
            </a:r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5445224"/>
            <a:ext cx="5701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*</a:t>
            </a:r>
            <a:r>
              <a:rPr lang="fr-FR" sz="1400" dirty="0" err="1" smtClean="0"/>
              <a:t>Element</a:t>
            </a:r>
            <a:r>
              <a:rPr lang="fr-FR" sz="1400" dirty="0" smtClean="0"/>
              <a:t> in relation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smtClean="0"/>
              <a:t>ESS </a:t>
            </a:r>
            <a:r>
              <a:rPr lang="fr-FR" sz="1400" dirty="0" err="1" smtClean="0"/>
              <a:t>naming</a:t>
            </a:r>
            <a:r>
              <a:rPr lang="fr-FR" sz="1400" dirty="0" smtClean="0"/>
              <a:t> convention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635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794786"/>
            <a:ext cx="9144000" cy="1907973"/>
          </a:xfrm>
        </p:spPr>
        <p:txBody>
          <a:bodyPr/>
          <a:lstStyle/>
          <a:p>
            <a:r>
              <a:rPr lang="en-US" dirty="0" smtClean="0"/>
              <a:t>To identify all the product configuration information</a:t>
            </a:r>
            <a:endParaRPr lang="fr-FR" dirty="0"/>
          </a:p>
          <a:p>
            <a:pPr marL="3556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PBS – Configuration management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684697" cy="28803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07704" y="497252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Will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to the one </a:t>
            </a:r>
            <a:r>
              <a:rPr lang="fr-FR" dirty="0" err="1" smtClean="0"/>
              <a:t>used</a:t>
            </a:r>
            <a:r>
              <a:rPr lang="fr-FR" dirty="0" smtClean="0"/>
              <a:t> by G. Olivier for ESS-WP5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7504" y="6098350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PQP §XIII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3079012" cy="4210422"/>
          </a:xfrm>
          <a:prstGeom prst="rect">
            <a:avLst/>
          </a:prstGeom>
        </p:spPr>
      </p:pic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8640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Elaborated from all </a:t>
            </a:r>
            <a:r>
              <a:rPr lang="en-US" dirty="0" smtClean="0"/>
              <a:t>components </a:t>
            </a:r>
            <a:r>
              <a:rPr lang="en-US" dirty="0" smtClean="0"/>
              <a:t>life </a:t>
            </a:r>
            <a:r>
              <a:rPr lang="en-US" dirty="0" smtClean="0"/>
              <a:t>cycles</a:t>
            </a:r>
          </a:p>
          <a:p>
            <a:pPr lvl="1"/>
            <a:r>
              <a:rPr lang="en-US" dirty="0" smtClean="0"/>
              <a:t>For WP4: defined by all the team: </a:t>
            </a:r>
            <a:r>
              <a:rPr lang="en-US" dirty="0" smtClean="0"/>
              <a:t>managers and the assembling and testing 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Breakdown Structure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 rot="19680410">
            <a:off x="827060" y="3763042"/>
            <a:ext cx="36561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</a:t>
            </a:r>
            <a:r>
              <a:rPr lang="fr-FR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</a:t>
            </a:r>
            <a:r>
              <a:rPr lang="fr-F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release</a:t>
            </a:r>
            <a:endParaRPr lang="fr-FR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529" y="1556792"/>
            <a:ext cx="1215325" cy="429309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364088" y="58498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Example</a:t>
            </a:r>
            <a:r>
              <a:rPr lang="fr-FR" sz="1400" dirty="0" smtClean="0"/>
              <a:t> of a life cycle </a:t>
            </a:r>
          </a:p>
          <a:p>
            <a:pPr algn="ctr"/>
            <a:r>
              <a:rPr lang="fr-FR" sz="1400" dirty="0" smtClean="0"/>
              <a:t>for </a:t>
            </a:r>
            <a:r>
              <a:rPr lang="fr-FR" sz="1400" dirty="0" err="1" smtClean="0"/>
              <a:t>cavity</a:t>
            </a:r>
            <a:r>
              <a:rPr lang="fr-FR" sz="1400" dirty="0" smtClean="0"/>
              <a:t> prototype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07504" y="6098350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PQP §XII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995711"/>
          </a:xfrm>
        </p:spPr>
        <p:txBody>
          <a:bodyPr>
            <a:normAutofit/>
          </a:bodyPr>
          <a:lstStyle/>
          <a:p>
            <a:r>
              <a:rPr lang="en-US" dirty="0" smtClean="0"/>
              <a:t>Life cycles are the </a:t>
            </a:r>
            <a:r>
              <a:rPr lang="en-US" dirty="0" smtClean="0"/>
              <a:t>basis </a:t>
            </a:r>
            <a:r>
              <a:rPr lang="en-US" dirty="0" smtClean="0"/>
              <a:t>of the traceability </a:t>
            </a:r>
            <a:r>
              <a:rPr lang="en-US" dirty="0" smtClean="0"/>
              <a:t>documentation</a:t>
            </a:r>
            <a:endParaRPr lang="en-US" dirty="0" smtClean="0"/>
          </a:p>
          <a:p>
            <a:pPr lvl="1"/>
            <a:r>
              <a:rPr lang="en-US" dirty="0" smtClean="0"/>
              <a:t>Defines </a:t>
            </a:r>
            <a:r>
              <a:rPr lang="en-US" dirty="0" smtClean="0"/>
              <a:t>all the </a:t>
            </a:r>
            <a:r>
              <a:rPr lang="en-US" dirty="0"/>
              <a:t>needed </a:t>
            </a:r>
            <a:r>
              <a:rPr lang="en-US" dirty="0" smtClean="0"/>
              <a:t>input </a:t>
            </a:r>
            <a:r>
              <a:rPr lang="en-US" dirty="0" smtClean="0"/>
              <a:t>and </a:t>
            </a:r>
            <a:r>
              <a:rPr lang="en-US" dirty="0" smtClean="0"/>
              <a:t>output documents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Traceability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2132856"/>
            <a:ext cx="4536504" cy="305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2899818" y="2622628"/>
            <a:ext cx="1406603" cy="2568894"/>
          </a:xfrm>
          <a:prstGeom prst="ellipse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4" idx="2"/>
          </p:cNvCxnSpPr>
          <p:nvPr/>
        </p:nvCxnSpPr>
        <p:spPr>
          <a:xfrm>
            <a:off x="2296852" y="5191522"/>
            <a:ext cx="2041726" cy="6645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318580" y="5568168"/>
            <a:ext cx="169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Documents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61" y="2132856"/>
            <a:ext cx="4339389" cy="310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4693563" y="2483719"/>
            <a:ext cx="1390605" cy="2673473"/>
          </a:xfrm>
          <a:prstGeom prst="ellipse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45891" y="2505333"/>
            <a:ext cx="1390605" cy="2673473"/>
          </a:xfrm>
          <a:prstGeom prst="ellipse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endCxn id="7" idx="3"/>
          </p:cNvCxnSpPr>
          <p:nvPr/>
        </p:nvCxnSpPr>
        <p:spPr>
          <a:xfrm flipH="1">
            <a:off x="6016928" y="5191522"/>
            <a:ext cx="2324265" cy="60747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418837" y="5157192"/>
            <a:ext cx="17259" cy="4128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680410">
            <a:off x="468789" y="3338190"/>
            <a:ext cx="36561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</a:t>
            </a:r>
            <a:r>
              <a:rPr lang="fr-FR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</a:t>
            </a:r>
            <a:r>
              <a:rPr lang="fr-F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released</a:t>
            </a:r>
            <a:endParaRPr lang="fr-FR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4" y="6098350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PQP §XIII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995711"/>
          </a:xfrm>
        </p:spPr>
        <p:txBody>
          <a:bodyPr/>
          <a:lstStyle/>
          <a:p>
            <a:r>
              <a:rPr lang="en-US" dirty="0" smtClean="0"/>
              <a:t>Life cycles are the base of the traceability documents</a:t>
            </a:r>
          </a:p>
          <a:p>
            <a:pPr lvl="1"/>
            <a:r>
              <a:rPr lang="en-US" dirty="0"/>
              <a:t>Defines all the needed input and output </a:t>
            </a:r>
            <a:r>
              <a:rPr lang="en-US" dirty="0" smtClean="0"/>
              <a:t>documents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Traceability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0730"/>
            <a:ext cx="2437883" cy="3290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1" y="1844825"/>
            <a:ext cx="2322582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80" y="1514995"/>
            <a:ext cx="2608598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07504" y="5073655"/>
            <a:ext cx="277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Example</a:t>
            </a:r>
            <a:r>
              <a:rPr lang="fr-FR" sz="1400" dirty="0" smtClean="0"/>
              <a:t> of a </a:t>
            </a:r>
            <a:r>
              <a:rPr lang="fr-FR" sz="1400" dirty="0" err="1" smtClean="0"/>
              <a:t>procedure</a:t>
            </a:r>
            <a:r>
              <a:rPr lang="fr-FR" sz="1400" dirty="0" smtClean="0"/>
              <a:t> </a:t>
            </a:r>
          </a:p>
          <a:p>
            <a:pPr algn="ctr"/>
            <a:r>
              <a:rPr lang="fr-FR" sz="1400" dirty="0" smtClean="0"/>
              <a:t>for </a:t>
            </a:r>
            <a:r>
              <a:rPr lang="fr-FR" sz="1400" dirty="0" err="1" smtClean="0"/>
              <a:t>cavity</a:t>
            </a:r>
            <a:r>
              <a:rPr lang="fr-FR" sz="1400" dirty="0" smtClean="0"/>
              <a:t> prototype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976343" y="5242683"/>
            <a:ext cx="253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Example</a:t>
            </a:r>
            <a:r>
              <a:rPr lang="fr-FR" sz="1400" dirty="0" smtClean="0"/>
              <a:t> of a </a:t>
            </a:r>
            <a:r>
              <a:rPr lang="fr-FR" sz="1400" dirty="0" err="1" smtClean="0"/>
              <a:t>acceptance</a:t>
            </a:r>
            <a:r>
              <a:rPr lang="fr-FR" sz="1400" dirty="0" smtClean="0"/>
              <a:t> </a:t>
            </a:r>
            <a:r>
              <a:rPr lang="fr-FR" sz="1400" dirty="0" smtClean="0"/>
              <a:t>record </a:t>
            </a:r>
          </a:p>
          <a:p>
            <a:pPr algn="ctr"/>
            <a:r>
              <a:rPr lang="fr-FR" sz="1400" dirty="0" smtClean="0"/>
              <a:t>for </a:t>
            </a:r>
            <a:r>
              <a:rPr lang="fr-FR" sz="1400" dirty="0" err="1" smtClean="0"/>
              <a:t>cavity</a:t>
            </a:r>
            <a:r>
              <a:rPr lang="fr-FR" sz="1400" dirty="0" smtClean="0"/>
              <a:t> prototype</a:t>
            </a:r>
            <a:endParaRPr lang="fr-FR" sz="1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93" y="3377262"/>
            <a:ext cx="3672408" cy="230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6012160" y="5765903"/>
            <a:ext cx="292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Traveller </a:t>
            </a:r>
            <a:r>
              <a:rPr lang="fr-FR" sz="1400" dirty="0" err="1" smtClean="0"/>
              <a:t>booklet</a:t>
            </a:r>
            <a:r>
              <a:rPr lang="fr-FR" sz="1400" dirty="0" smtClean="0"/>
              <a:t> for the </a:t>
            </a:r>
            <a:r>
              <a:rPr lang="fr-FR" sz="1400" dirty="0" err="1" smtClean="0"/>
              <a:t>acceptance</a:t>
            </a:r>
            <a:endParaRPr lang="fr-FR" sz="1400" dirty="0" smtClean="0"/>
          </a:p>
          <a:p>
            <a:pPr algn="ctr"/>
            <a:r>
              <a:rPr lang="fr-FR" sz="1400" dirty="0" smtClean="0"/>
              <a:t>of a  </a:t>
            </a:r>
            <a:r>
              <a:rPr lang="fr-FR" sz="1400" dirty="0" err="1" smtClean="0"/>
              <a:t>cavity</a:t>
            </a:r>
            <a:r>
              <a:rPr lang="fr-FR" sz="1400" dirty="0" smtClean="0"/>
              <a:t> prototype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07504" y="6098350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PQP §XIII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Non conformance process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 </a:t>
            </a:r>
            <a:r>
              <a:rPr lang="fr-FR" dirty="0" err="1" smtClean="0"/>
              <a:t>conformance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6098350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PQP §XIV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88296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Non conformity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 MACHINE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3576"/>
            <a:ext cx="4104456" cy="218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312077" y="1372873"/>
            <a:ext cx="309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Monitoring table of all the NC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600368" y="2115876"/>
            <a:ext cx="449733" cy="956712"/>
          </a:xfrm>
          <a:prstGeom prst="ellipse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6" idx="6"/>
            <a:endCxn id="10" idx="1"/>
          </p:cNvCxnSpPr>
          <p:nvPr/>
        </p:nvCxnSpPr>
        <p:spPr>
          <a:xfrm>
            <a:off x="4050101" y="2594232"/>
            <a:ext cx="817916" cy="163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868017" y="2425942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Major NC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9" y="3908455"/>
            <a:ext cx="5113286" cy="15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52334" y="5570518"/>
            <a:ext cx="309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Monitoring table of Major NC</a:t>
            </a:r>
            <a:endParaRPr lang="fr-FR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06" y="2924944"/>
            <a:ext cx="2224777" cy="311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034880" y="6038875"/>
            <a:ext cx="309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Traveller of Major NC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10" idx="2"/>
            <a:endCxn id="14" idx="1"/>
          </p:cNvCxnSpPr>
          <p:nvPr/>
        </p:nvCxnSpPr>
        <p:spPr>
          <a:xfrm>
            <a:off x="5462083" y="2795274"/>
            <a:ext cx="696623" cy="16866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0" idx="2"/>
          </p:cNvCxnSpPr>
          <p:nvPr/>
        </p:nvCxnSpPr>
        <p:spPr>
          <a:xfrm flipH="1">
            <a:off x="4244294" y="2795274"/>
            <a:ext cx="1217789" cy="9823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4835683" y="2348880"/>
            <a:ext cx="1104469" cy="446394"/>
          </a:xfrm>
          <a:prstGeom prst="ellipse">
            <a:avLst/>
          </a:prstGeom>
          <a:noFill/>
          <a:ln w="3175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8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784976" cy="3528392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>
                <a:solidFill>
                  <a:schemeClr val="tx1"/>
                </a:solidFill>
              </a:rPr>
              <a:t>Special thanks to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?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QUALITY ASSURANCE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Documentation </a:t>
            </a:r>
            <a:r>
              <a:rPr lang="fr-FR" dirty="0" err="1" smtClean="0"/>
              <a:t>naming</a:t>
            </a:r>
            <a:r>
              <a:rPr lang="fr-FR" dirty="0" smtClean="0"/>
              <a:t> </a:t>
            </a:r>
            <a:r>
              <a:rPr lang="fr-FR" dirty="0"/>
              <a:t>: CAD and </a:t>
            </a:r>
            <a:r>
              <a:rPr lang="fr-FR" dirty="0" err="1"/>
              <a:t>project</a:t>
            </a:r>
            <a:r>
              <a:rPr lang="fr-FR" dirty="0"/>
              <a:t> documents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Documentation </a:t>
            </a:r>
            <a:r>
              <a:rPr lang="fr-FR" dirty="0" err="1"/>
              <a:t>storage</a:t>
            </a:r>
            <a:r>
              <a:rPr lang="fr-FR" dirty="0"/>
              <a:t> : CAD and </a:t>
            </a:r>
            <a:r>
              <a:rPr lang="fr-FR" dirty="0" err="1"/>
              <a:t>project</a:t>
            </a:r>
            <a:r>
              <a:rPr lang="fr-FR" dirty="0"/>
              <a:t> documents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Documentation </a:t>
            </a:r>
            <a:r>
              <a:rPr lang="fr-FR" dirty="0"/>
              <a:t>transfert to </a:t>
            </a:r>
            <a:r>
              <a:rPr lang="fr-FR" dirty="0" smtClean="0"/>
              <a:t>ESS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QUALITY CONTROL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PBS</a:t>
            </a:r>
          </a:p>
          <a:p>
            <a:pPr marL="806450">
              <a:buFont typeface="Wingdings" pitchFamily="2" charset="2"/>
              <a:buChar char="ü"/>
            </a:pPr>
            <a:r>
              <a:rPr lang="fr-FR" dirty="0" smtClean="0"/>
              <a:t>Components </a:t>
            </a:r>
            <a:r>
              <a:rPr lang="fr-FR" dirty="0"/>
              <a:t>identification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C3004A"/>
                </a:solidFill>
              </a:rPr>
              <a:t>Configuration management</a:t>
            </a:r>
            <a:endParaRPr lang="fr-FR" b="1" dirty="0">
              <a:solidFill>
                <a:srgbClr val="C3004A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WBS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b="1" dirty="0">
                <a:solidFill>
                  <a:srgbClr val="C3004A"/>
                </a:solidFill>
              </a:rPr>
              <a:t>Life cycles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b="1" dirty="0" err="1">
                <a:solidFill>
                  <a:srgbClr val="C3004A"/>
                </a:solidFill>
              </a:rPr>
              <a:t>Traceability</a:t>
            </a:r>
            <a:endParaRPr lang="fr-FR" b="1" dirty="0">
              <a:solidFill>
                <a:srgbClr val="C3004A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Non </a:t>
            </a:r>
            <a:r>
              <a:rPr lang="fr-FR" dirty="0" err="1" smtClean="0"/>
              <a:t>conformity</a:t>
            </a:r>
            <a:r>
              <a:rPr lang="fr-FR" dirty="0" smtClean="0"/>
              <a:t> management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5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CAD Documents</a:t>
            </a:r>
          </a:p>
          <a:p>
            <a:pPr lvl="1"/>
            <a:r>
              <a:rPr lang="en-US" dirty="0" smtClean="0"/>
              <a:t>3D and drawings identification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Documentation </a:t>
            </a:r>
            <a:r>
              <a:rPr lang="fr-FR" dirty="0" err="1" smtClean="0"/>
              <a:t>naming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909" y="914189"/>
            <a:ext cx="3352800" cy="47529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3" y="2996954"/>
            <a:ext cx="4313312" cy="58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colade ouvrante 7"/>
          <p:cNvSpPr/>
          <p:nvPr/>
        </p:nvSpPr>
        <p:spPr>
          <a:xfrm rot="5400000">
            <a:off x="1138358" y="1891026"/>
            <a:ext cx="432049" cy="144016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76053" y="1748750"/>
            <a:ext cx="215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IPNO Design Office project number</a:t>
            </a:r>
            <a:endParaRPr lang="fr-FR"/>
          </a:p>
        </p:txBody>
      </p:sp>
      <p:sp>
        <p:nvSpPr>
          <p:cNvPr id="12" name="Accolade ouvrante 11"/>
          <p:cNvSpPr/>
          <p:nvPr/>
        </p:nvSpPr>
        <p:spPr>
          <a:xfrm rot="16200000">
            <a:off x="2826221" y="3335774"/>
            <a:ext cx="432051" cy="1080121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316669" y="4023120"/>
            <a:ext cx="145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Component </a:t>
            </a:r>
          </a:p>
          <a:p>
            <a:pPr algn="ctr"/>
            <a:r>
              <a:rPr lang="fr-FR" dirty="0" err="1" smtClean="0"/>
              <a:t>number</a:t>
            </a:r>
            <a:endParaRPr lang="fr-FR" dirty="0"/>
          </a:p>
        </p:txBody>
      </p:sp>
      <p:sp>
        <p:nvSpPr>
          <p:cNvPr id="14" name="Accolade ouvrante 13"/>
          <p:cNvSpPr/>
          <p:nvPr/>
        </p:nvSpPr>
        <p:spPr>
          <a:xfrm rot="16200000">
            <a:off x="4277374" y="3340888"/>
            <a:ext cx="432051" cy="1080121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67822" y="4028234"/>
            <a:ext cx="145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Detail </a:t>
            </a:r>
          </a:p>
          <a:p>
            <a:pPr algn="ctr"/>
            <a:r>
              <a:rPr lang="fr-FR" smtClean="0"/>
              <a:t>number</a:t>
            </a: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218975" y="5679263"/>
            <a:ext cx="367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IPNO Design Office 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numbers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used</a:t>
            </a:r>
            <a:r>
              <a:rPr lang="fr-FR" dirty="0" smtClean="0"/>
              <a:t> for ESS IK collaboration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2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794786"/>
            <a:ext cx="9144000" cy="5774986"/>
          </a:xfrm>
        </p:spPr>
        <p:txBody>
          <a:bodyPr/>
          <a:lstStyle/>
          <a:p>
            <a:r>
              <a:rPr lang="en-US" smtClean="0"/>
              <a:t>Project </a:t>
            </a:r>
            <a:r>
              <a:rPr lang="en-US" dirty="0" smtClean="0"/>
              <a:t>Documents</a:t>
            </a:r>
          </a:p>
          <a:p>
            <a:pPr lvl="1"/>
            <a:r>
              <a:rPr lang="en-US" b="1" smtClean="0"/>
              <a:t>Used </a:t>
            </a:r>
            <a:r>
              <a:rPr lang="en-US" b="1"/>
              <a:t>at the beginning of the project, ESS WP4 prototyping based on CAD identification</a:t>
            </a:r>
            <a:endParaRPr lang="fr-FR"/>
          </a:p>
          <a:p>
            <a:pPr lvl="1"/>
            <a:endParaRPr lang="en-US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Documentation </a:t>
            </a:r>
            <a:r>
              <a:rPr lang="fr-FR" dirty="0" err="1" smtClean="0"/>
              <a:t>naming</a:t>
            </a:r>
            <a:endParaRPr lang="fr-F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84775" cy="426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6098350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PQP §V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794786"/>
            <a:ext cx="9144000" cy="5774986"/>
          </a:xfrm>
        </p:spPr>
        <p:txBody>
          <a:bodyPr/>
          <a:lstStyle/>
          <a:p>
            <a:r>
              <a:rPr lang="en-US" dirty="0" smtClean="0"/>
              <a:t>Project Documents</a:t>
            </a:r>
          </a:p>
          <a:p>
            <a:pPr lvl="1"/>
            <a:r>
              <a:rPr lang="en-US" b="1" dirty="0" smtClean="0"/>
              <a:t>Changes now being discussed to simplify naming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	 </a:t>
            </a:r>
            <a:r>
              <a:rPr lang="en-US" dirty="0" smtClean="0">
                <a:solidFill>
                  <a:srgbClr val="FF0000"/>
                </a:solidFill>
              </a:rPr>
              <a:t>taking </a:t>
            </a:r>
            <a:r>
              <a:rPr lang="en-US" dirty="0">
                <a:solidFill>
                  <a:srgbClr val="FF0000"/>
                </a:solidFill>
              </a:rPr>
              <a:t>into account the experience </a:t>
            </a:r>
            <a:r>
              <a:rPr lang="en-US" dirty="0" smtClean="0">
                <a:solidFill>
                  <a:srgbClr val="FF0000"/>
                </a:solidFill>
              </a:rPr>
              <a:t>feedback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 based </a:t>
            </a:r>
            <a:r>
              <a:rPr lang="en-US" dirty="0">
                <a:solidFill>
                  <a:srgbClr val="FF0000"/>
                </a:solidFill>
              </a:rPr>
              <a:t>on the Product Breakdown Structure 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Documentation </a:t>
            </a:r>
            <a:r>
              <a:rPr lang="fr-FR" dirty="0" err="1" smtClean="0"/>
              <a:t>naming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353700" y="2103274"/>
            <a:ext cx="8724522" cy="4269622"/>
            <a:chOff x="77082" y="1647326"/>
            <a:chExt cx="9614958" cy="4913516"/>
          </a:xfrm>
        </p:grpSpPr>
        <p:sp>
          <p:nvSpPr>
            <p:cNvPr id="6" name="Zone de texte 3"/>
            <p:cNvSpPr txBox="1"/>
            <p:nvPr/>
          </p:nvSpPr>
          <p:spPr>
            <a:xfrm>
              <a:off x="670825" y="3254388"/>
              <a:ext cx="7676005" cy="6198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33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(ESS-)</a:t>
              </a:r>
              <a:r>
                <a:rPr lang="fr-FR" sz="33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SPK-</a:t>
              </a:r>
              <a:r>
                <a:rPr lang="fr-FR" sz="3300" b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CAVxx</a:t>
              </a:r>
              <a:r>
                <a:rPr lang="fr-FR" sz="33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-PRO</a:t>
              </a:r>
              <a:r>
                <a:rPr lang="fr-FR" sz="33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(-</a:t>
              </a:r>
              <a:r>
                <a:rPr lang="fr-FR" sz="3300" b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PR10)</a:t>
              </a:r>
              <a:r>
                <a:rPr lang="fr-FR" sz="3300" b="1" smtClean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Zone de texte 1"/>
            <p:cNvSpPr txBox="1"/>
            <p:nvPr/>
          </p:nvSpPr>
          <p:spPr>
            <a:xfrm>
              <a:off x="77082" y="1701769"/>
              <a:ext cx="2395773" cy="1041281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schemeClr val="accent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Domain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ESS-SPK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or </a:t>
              </a: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ESS-WP4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 WP4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Serie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Spoke Cryomodule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ESS-CDS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or </a:t>
              </a: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ESS-WP11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 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WP 11 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CDS-SL 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….</a:t>
              </a:r>
              <a:endParaRPr lang="fr-FR" sz="10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792586" y="3190807"/>
              <a:ext cx="2663605" cy="787774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9" name="Connecteur droit avec flèche 8"/>
            <p:cNvCxnSpPr>
              <a:stCxn id="7" idx="2"/>
              <a:endCxn id="8" idx="0"/>
            </p:cNvCxnSpPr>
            <p:nvPr/>
          </p:nvCxnSpPr>
          <p:spPr>
            <a:xfrm>
              <a:off x="1274969" y="2743050"/>
              <a:ext cx="849420" cy="44775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 de texte 5"/>
            <p:cNvSpPr txBox="1"/>
            <p:nvPr/>
          </p:nvSpPr>
          <p:spPr>
            <a:xfrm>
              <a:off x="7927714" y="4201685"/>
              <a:ext cx="947031" cy="800559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3000"/>
                </a:lnSpc>
                <a:spcAft>
                  <a:spcPts val="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Etape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3000"/>
                </a:lnSpc>
                <a:spcAft>
                  <a:spcPts val="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10 : 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étape 10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3000"/>
                </a:lnSpc>
                <a:spcAft>
                  <a:spcPts val="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15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: étape 15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3000"/>
                </a:lnSpc>
                <a:spcAft>
                  <a:spcPts val="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: étape 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Zone de texte 4"/>
            <p:cNvSpPr txBox="1"/>
            <p:nvPr/>
          </p:nvSpPr>
          <p:spPr>
            <a:xfrm>
              <a:off x="4948994" y="4844488"/>
              <a:ext cx="1782035" cy="1716353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0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Phase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pprovisionnement / Fabrication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réparation / Assemblage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ests / Validation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fr-FR" sz="1000" b="1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fr-FR" sz="10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port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/ Livraison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Connecteur droit avec flèche 11"/>
            <p:cNvCxnSpPr>
              <a:stCxn id="22" idx="0"/>
              <a:endCxn id="15" idx="4"/>
            </p:cNvCxnSpPr>
            <p:nvPr/>
          </p:nvCxnSpPr>
          <p:spPr>
            <a:xfrm flipH="1" flipV="1">
              <a:off x="6931133" y="3897849"/>
              <a:ext cx="331323" cy="30694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10" idx="0"/>
              <a:endCxn id="14" idx="4"/>
            </p:cNvCxnSpPr>
            <p:nvPr/>
          </p:nvCxnSpPr>
          <p:spPr>
            <a:xfrm flipH="1" flipV="1">
              <a:off x="7409837" y="3892133"/>
              <a:ext cx="991392" cy="3095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7159941" y="3307416"/>
              <a:ext cx="499792" cy="584716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6772166" y="3307416"/>
              <a:ext cx="317934" cy="590433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6440656" y="3309957"/>
              <a:ext cx="290373" cy="590433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18" name="Connecteur droit avec flèche 17"/>
            <p:cNvCxnSpPr>
              <a:stCxn id="11" idx="0"/>
              <a:endCxn id="16" idx="4"/>
            </p:cNvCxnSpPr>
            <p:nvPr/>
          </p:nvCxnSpPr>
          <p:spPr>
            <a:xfrm flipV="1">
              <a:off x="5840012" y="3900390"/>
              <a:ext cx="745831" cy="9440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 de texte 6"/>
            <p:cNvSpPr txBox="1"/>
            <p:nvPr/>
          </p:nvSpPr>
          <p:spPr>
            <a:xfrm>
              <a:off x="1616406" y="4051323"/>
              <a:ext cx="2208863" cy="2509519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Type document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fr-FR" sz="1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</a:t>
              </a:r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Procedure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FR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REQ 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Requirement</a:t>
              </a:r>
              <a:endParaRPr lang="fr-FR" sz="10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TRP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Verification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test report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: Traveller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FAT</a:t>
              </a:r>
              <a:r>
                <a:rPr lang="fr-FR" sz="1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: </a:t>
              </a:r>
              <a:r>
                <a:rPr lang="fr-FR" sz="10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Factory</a:t>
              </a:r>
              <a:r>
                <a:rPr lang="fr-FR" sz="1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0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Acceptance</a:t>
              </a:r>
              <a:r>
                <a:rPr lang="fr-FR" sz="1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Test</a:t>
              </a:r>
            </a:p>
            <a:p>
              <a:pPr>
                <a:lnSpc>
                  <a:spcPct val="115000"/>
                </a:lnSpc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Review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report</a:t>
              </a:r>
            </a:p>
            <a:p>
              <a:pPr>
                <a:lnSpc>
                  <a:spcPct val="115000"/>
                </a:lnSpc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NCR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Non </a:t>
              </a:r>
              <a:r>
                <a:rPr lang="fr-FR" sz="1000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conformity</a:t>
              </a:r>
              <a:endParaRPr lang="fr-FR" sz="1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CFG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fr-FR" sz="1000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assembly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configuration</a:t>
              </a:r>
            </a:p>
            <a:p>
              <a:pPr>
                <a:lnSpc>
                  <a:spcPct val="115000"/>
                </a:lnSpc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BOM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engineering 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bill 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</a:t>
              </a:r>
              <a:r>
                <a:rPr lang="fr-FR" sz="1000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material</a:t>
              </a:r>
              <a:endParaRPr lang="fr-FR" sz="1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endParaRPr lang="fr-FR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fr-FR" sz="1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0" name="Connecteur droit avec flèche 19"/>
            <p:cNvCxnSpPr>
              <a:stCxn id="19" idx="3"/>
              <a:endCxn id="21" idx="4"/>
            </p:cNvCxnSpPr>
            <p:nvPr/>
          </p:nvCxnSpPr>
          <p:spPr>
            <a:xfrm flipV="1">
              <a:off x="3825269" y="3897849"/>
              <a:ext cx="1820714" cy="140823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5206038" y="3307993"/>
              <a:ext cx="879890" cy="589856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" name="Zone de texte 5"/>
            <p:cNvSpPr txBox="1"/>
            <p:nvPr/>
          </p:nvSpPr>
          <p:spPr>
            <a:xfrm>
              <a:off x="6728558" y="4204796"/>
              <a:ext cx="1067796" cy="800559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3000"/>
                </a:lnSpc>
                <a:spcAft>
                  <a:spcPts val="0"/>
                </a:spcAft>
              </a:pPr>
              <a:r>
                <a:rPr lang="fr-FR" sz="10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Evénement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3000"/>
                </a:lnSpc>
                <a:spcAft>
                  <a:spcPts val="0"/>
                </a:spcAft>
              </a:pPr>
              <a:r>
                <a:rPr lang="fr-FR" sz="10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</a:t>
              </a:r>
              <a:r>
                <a:rPr lang="fr-FR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: </a:t>
              </a:r>
              <a:r>
                <a:rPr lang="fr-FR" sz="10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</a:t>
              </a:r>
              <a:r>
                <a:rPr lang="fr-FR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éception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3000"/>
                </a:lnSpc>
                <a:spcAft>
                  <a:spcPts val="0"/>
                </a:spcAft>
              </a:pPr>
              <a:r>
                <a:rPr lang="fr-FR" sz="10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</a:t>
              </a:r>
              <a:r>
                <a:rPr lang="fr-FR" sz="10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: </a:t>
              </a:r>
              <a:r>
                <a:rPr lang="fr-FR" sz="1000" b="1" kern="12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</a:t>
              </a:r>
              <a:r>
                <a:rPr lang="fr-FR" sz="1000" kern="12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himie</a:t>
              </a:r>
              <a:r>
                <a:rPr lang="fr-FR" sz="120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120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..</a:t>
              </a:r>
              <a:endParaRPr lang="fr-F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Zone de texte 2"/>
            <p:cNvSpPr txBox="1"/>
            <p:nvPr/>
          </p:nvSpPr>
          <p:spPr>
            <a:xfrm>
              <a:off x="2569530" y="1647326"/>
              <a:ext cx="2147755" cy="1287789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Component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CAV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: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Cavity</a:t>
              </a:r>
              <a:endParaRPr lang="fr-FR" sz="10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CRM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fr-FR" sz="1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or CM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1000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Cryomodule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Power coupler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b="1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CTS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Cold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Tunning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System (SAF)</a:t>
              </a:r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611991" y="3205887"/>
              <a:ext cx="871728" cy="787774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26" name="Connecteur droit avec flèche 25"/>
            <p:cNvCxnSpPr>
              <a:stCxn id="23" idx="2"/>
              <a:endCxn id="24" idx="0"/>
            </p:cNvCxnSpPr>
            <p:nvPr/>
          </p:nvCxnSpPr>
          <p:spPr>
            <a:xfrm>
              <a:off x="3643409" y="2935115"/>
              <a:ext cx="404447" cy="27077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4502656" y="3350161"/>
              <a:ext cx="647503" cy="628421"/>
            </a:xfrm>
            <a:prstGeom prst="ellipse">
              <a:avLst/>
            </a:prstGeom>
            <a:solidFill>
              <a:srgbClr val="92D050">
                <a:alpha val="35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Zone de texte 14"/>
            <p:cNvSpPr txBox="1"/>
            <p:nvPr/>
          </p:nvSpPr>
          <p:spPr>
            <a:xfrm>
              <a:off x="4890569" y="2095707"/>
              <a:ext cx="1195358" cy="794785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54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Cavity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number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100" kern="12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Coupler </a:t>
              </a:r>
              <a:r>
                <a:rPr lang="fr-FR" sz="1100" kern="1200" dirty="0" err="1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number</a:t>
              </a:r>
              <a:endParaRPr lang="fr-FR" sz="1100" kern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1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00 : </a:t>
              </a:r>
              <a:r>
                <a:rPr lang="fr-FR" sz="1100" dirty="0" err="1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generic</a:t>
              </a:r>
              <a:endParaRPr lang="fr-FR" sz="1100" kern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Connecteur droit avec flèche 28"/>
            <p:cNvCxnSpPr>
              <a:stCxn id="28" idx="2"/>
              <a:endCxn id="27" idx="0"/>
            </p:cNvCxnSpPr>
            <p:nvPr/>
          </p:nvCxnSpPr>
          <p:spPr>
            <a:xfrm flipH="1">
              <a:off x="4826407" y="2890492"/>
              <a:ext cx="661842" cy="45966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 de texte 5"/>
            <p:cNvSpPr txBox="1"/>
            <p:nvPr/>
          </p:nvSpPr>
          <p:spPr>
            <a:xfrm>
              <a:off x="8012676" y="3564293"/>
              <a:ext cx="1679364" cy="198541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3000"/>
                </a:lnSpc>
                <a:spcAft>
                  <a:spcPts val="0"/>
                </a:spcAft>
              </a:pP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Chemical</a:t>
              </a:r>
              <a:r>
                <a:rPr lang="fr-FR" sz="1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000" kern="1200" dirty="0" err="1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procedure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Connecteur droit avec flèche 30"/>
            <p:cNvCxnSpPr>
              <a:stCxn id="33" idx="2"/>
            </p:cNvCxnSpPr>
            <p:nvPr/>
          </p:nvCxnSpPr>
          <p:spPr>
            <a:xfrm>
              <a:off x="8181207" y="3091282"/>
              <a:ext cx="165623" cy="34652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 de texte 14"/>
            <p:cNvSpPr txBox="1"/>
            <p:nvPr/>
          </p:nvSpPr>
          <p:spPr>
            <a:xfrm>
              <a:off x="7003205" y="2778947"/>
              <a:ext cx="2356003" cy="312335"/>
            </a:xfrm>
            <a:prstGeom prst="round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54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0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Title of the element / document</a:t>
              </a:r>
              <a:r>
                <a:rPr lang="fr-FR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 rot="20317352">
            <a:off x="583868" y="4043580"/>
            <a:ext cx="6943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Under discussion</a:t>
            </a:r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7504" y="6098350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PQP §V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CAD Documents</a:t>
            </a:r>
          </a:p>
          <a:p>
            <a:pPr lvl="1"/>
            <a:r>
              <a:rPr lang="en-US" b="1" dirty="0" smtClean="0"/>
              <a:t>3D and drawings</a:t>
            </a:r>
          </a:p>
          <a:p>
            <a:pPr marL="355600" lvl="1" indent="0">
              <a:buNone/>
            </a:pPr>
            <a:r>
              <a:rPr lang="en-US" b="1" dirty="0" smtClean="0"/>
              <a:t>SMARTEAM, </a:t>
            </a:r>
            <a:r>
              <a:rPr lang="en-US" b="1" dirty="0" smtClean="0"/>
              <a:t>based on CATIA V5 R collaborative </a:t>
            </a:r>
            <a:r>
              <a:rPr lang="en-US" b="1" dirty="0" smtClean="0"/>
              <a:t>tool, is </a:t>
            </a:r>
            <a:r>
              <a:rPr lang="en-US" b="1" dirty="0" smtClean="0"/>
              <a:t>proposed by </a:t>
            </a:r>
            <a:r>
              <a:rPr lang="en-US" b="1" dirty="0" smtClean="0"/>
              <a:t>the IN2P3</a:t>
            </a:r>
            <a:endParaRPr lang="en-US" b="1" dirty="0" smtClean="0"/>
          </a:p>
          <a:p>
            <a:pPr marL="355600" lvl="1" indent="0">
              <a:buNone/>
            </a:pPr>
            <a:r>
              <a:rPr lang="en-US" b="1" dirty="0" smtClean="0"/>
              <a:t>Used to share and storage the CAD documents</a:t>
            </a:r>
          </a:p>
          <a:p>
            <a:pPr marL="3556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Documents </a:t>
            </a:r>
            <a:r>
              <a:rPr lang="fr-FR" dirty="0" err="1" smtClean="0"/>
              <a:t>storage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6" y="2129431"/>
            <a:ext cx="3168352" cy="417546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796" y="2495842"/>
            <a:ext cx="5579715" cy="34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794786"/>
            <a:ext cx="9144000" cy="5774986"/>
          </a:xfrm>
        </p:spPr>
        <p:txBody>
          <a:bodyPr/>
          <a:lstStyle/>
          <a:p>
            <a:r>
              <a:rPr lang="en-US" dirty="0" smtClean="0"/>
              <a:t>Project Documents </a:t>
            </a:r>
          </a:p>
          <a:p>
            <a:pPr lvl="1"/>
            <a:r>
              <a:rPr lang="en-US" b="1" dirty="0" smtClean="0"/>
              <a:t>Electronic Data Management </a:t>
            </a:r>
            <a:r>
              <a:rPr lang="en-US" b="1" dirty="0" err="1" smtClean="0"/>
              <a:t>Systeme</a:t>
            </a:r>
            <a:r>
              <a:rPr lang="en-US" b="1" dirty="0" smtClean="0"/>
              <a:t> : ATRIUM, collaborative tool proposed by the IN2P3 </a:t>
            </a:r>
            <a:r>
              <a:rPr lang="en-US" b="1" dirty="0" smtClean="0">
                <a:sym typeface="Wingdings" panose="05000000000000000000" pitchFamily="2" charset="2"/>
              </a:rPr>
              <a:t> </a:t>
            </a:r>
            <a:r>
              <a:rPr lang="en-US" sz="1600" b="1" dirty="0" smtClean="0">
                <a:solidFill>
                  <a:srgbClr val="7030A0"/>
                </a:solidFill>
              </a:rPr>
              <a:t>Used to share and storage the documents of the project: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/>
              <a:t>management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endParaRPr lang="en-US" sz="1400" dirty="0">
              <a:solidFill>
                <a:srgbClr val="7030A0"/>
              </a:solidFill>
            </a:endParaRP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d</a:t>
            </a:r>
            <a:r>
              <a:rPr lang="en-US" sz="1600" dirty="0" smtClean="0">
                <a:solidFill>
                  <a:srgbClr val="7030A0"/>
                </a:solidFill>
              </a:rPr>
              <a:t>esign and manufacturing </a:t>
            </a:r>
            <a:r>
              <a:rPr lang="en-US" sz="1600" dirty="0">
                <a:solidFill>
                  <a:srgbClr val="7030A0"/>
                </a:solidFill>
              </a:rPr>
              <a:t>drawings 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project documents of the companies 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assembly and test documents</a:t>
            </a:r>
            <a:endParaRPr lang="fr-FR" sz="1600" dirty="0">
              <a:solidFill>
                <a:srgbClr val="7030A0"/>
              </a:solidFill>
            </a:endParaRPr>
          </a:p>
          <a:p>
            <a:pPr lvl="1"/>
            <a:endParaRPr lang="en-US" sz="1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Documents </a:t>
            </a:r>
            <a:r>
              <a:rPr lang="fr-FR" dirty="0" err="1" smtClean="0"/>
              <a:t>storage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376" y="2708920"/>
            <a:ext cx="5760640" cy="331024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2" y="3061411"/>
            <a:ext cx="2531458" cy="109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51" y="3067345"/>
            <a:ext cx="6381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7504" y="6098350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PQP §VI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794786"/>
            <a:ext cx="9144000" cy="5774986"/>
          </a:xfrm>
        </p:spPr>
        <p:txBody>
          <a:bodyPr/>
          <a:lstStyle/>
          <a:p>
            <a:r>
              <a:rPr lang="en-US" dirty="0" smtClean="0"/>
              <a:t>From ATRIUM to CHESS </a:t>
            </a:r>
          </a:p>
          <a:p>
            <a:pPr marL="355600" lvl="1" indent="0">
              <a:buNone/>
            </a:pPr>
            <a:endParaRPr lang="en-US" sz="16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Documents </a:t>
            </a:r>
            <a:r>
              <a:rPr lang="fr-FR" dirty="0" err="1" smtClean="0"/>
              <a:t>transfer</a:t>
            </a:r>
            <a:r>
              <a:rPr lang="fr-FR" dirty="0" smtClean="0"/>
              <a:t> to ESS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6098350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PQP §VI</a:t>
            </a:r>
            <a:endParaRPr lang="fr-FR" dirty="0">
              <a:solidFill>
                <a:srgbClr val="7030A0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587490862"/>
              </p:ext>
            </p:extLst>
          </p:nvPr>
        </p:nvGraphicFramePr>
        <p:xfrm>
          <a:off x="1828800" y="1246704"/>
          <a:ext cx="6703640" cy="340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95536" y="429309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Transfer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up-</a:t>
            </a:r>
            <a:r>
              <a:rPr lang="fr-FR" dirty="0" err="1" smtClean="0"/>
              <a:t>loaded</a:t>
            </a:r>
            <a:r>
              <a:rPr lang="fr-FR" dirty="0" smtClean="0"/>
              <a:t> in </a:t>
            </a:r>
            <a:r>
              <a:rPr lang="fr-FR" dirty="0" smtClean="0"/>
              <a:t>a semi-</a:t>
            </a:r>
            <a:r>
              <a:rPr lang="fr-FR" dirty="0" err="1" smtClean="0"/>
              <a:t>automatical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naming</a:t>
            </a:r>
            <a:r>
              <a:rPr lang="fr-FR" dirty="0"/>
              <a:t> </a:t>
            </a:r>
            <a:r>
              <a:rPr lang="fr-FR" dirty="0" smtClean="0"/>
              <a:t>convention (ESS/</a:t>
            </a:r>
            <a:r>
              <a:rPr lang="fr-FR" dirty="0" err="1" smtClean="0"/>
              <a:t>partners</a:t>
            </a:r>
            <a:r>
              <a:rPr lang="fr-FR" dirty="0" smtClean="0"/>
              <a:t>) </a:t>
            </a:r>
            <a:r>
              <a:rPr lang="fr-FR" dirty="0" err="1" smtClean="0"/>
              <a:t>based</a:t>
            </a:r>
            <a:r>
              <a:rPr lang="fr-FR" dirty="0" smtClean="0"/>
              <a:t> on PBS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More discussions and tests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9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988840"/>
            <a:ext cx="6019775" cy="4307604"/>
          </a:xfrm>
          <a:prstGeom prst="rect">
            <a:avLst/>
          </a:prstGeom>
        </p:spPr>
      </p:pic>
      <p:sp>
        <p:nvSpPr>
          <p:cNvPr id="25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2088232"/>
          </a:xfrm>
        </p:spPr>
        <p:txBody>
          <a:bodyPr/>
          <a:lstStyle/>
          <a:p>
            <a:r>
              <a:rPr lang="en-US" dirty="0" smtClean="0"/>
              <a:t>The Product Breakdown Structure</a:t>
            </a:r>
          </a:p>
          <a:p>
            <a:pPr marL="355600" lvl="1" indent="0">
              <a:buNone/>
            </a:pPr>
            <a:r>
              <a:rPr lang="en-US" dirty="0" smtClean="0"/>
              <a:t>=&gt; </a:t>
            </a:r>
            <a:r>
              <a:rPr lang="en-US" dirty="0" smtClean="0"/>
              <a:t>Deconstruction of </a:t>
            </a:r>
            <a:r>
              <a:rPr lang="en-US" dirty="0" smtClean="0"/>
              <a:t>the product </a:t>
            </a:r>
          </a:p>
          <a:p>
            <a:pPr lvl="1"/>
            <a:r>
              <a:rPr lang="en-US" dirty="0" smtClean="0"/>
              <a:t>To identify components according to the naming convention</a:t>
            </a:r>
          </a:p>
          <a:p>
            <a:pPr lvl="1"/>
            <a:r>
              <a:rPr lang="en-US" dirty="0" smtClean="0"/>
              <a:t>To identify the reference component drawing </a:t>
            </a:r>
          </a:p>
          <a:p>
            <a:pPr lvl="1"/>
            <a:r>
              <a:rPr lang="en-US" dirty="0" smtClean="0"/>
              <a:t>To identify the delivered components</a:t>
            </a:r>
          </a:p>
          <a:p>
            <a:pPr lvl="1"/>
            <a:r>
              <a:rPr lang="en-US" dirty="0" smtClean="0"/>
              <a:t>To classify the documents</a:t>
            </a:r>
          </a:p>
          <a:p>
            <a:pPr marL="3556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PBS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6098350"/>
            <a:ext cx="1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PQP §XXIII.2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marL="0" algn="ctr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9665</TotalTime>
  <Words>695</Words>
  <Application>Microsoft Office PowerPoint</Application>
  <PresentationFormat>Affichage à l'écran (4:3)</PresentationFormat>
  <Paragraphs>230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Work Unit 11.11.5.3 - AIK 11.2    CDR of the CDS-SL     Quality</vt:lpstr>
      <vt:lpstr>CONTENTS </vt:lpstr>
      <vt:lpstr>Documentation naming</vt:lpstr>
      <vt:lpstr>Documentation naming</vt:lpstr>
      <vt:lpstr>Documentation naming</vt:lpstr>
      <vt:lpstr>Documents storage</vt:lpstr>
      <vt:lpstr>Documents storage</vt:lpstr>
      <vt:lpstr>Documents transfer to ESS</vt:lpstr>
      <vt:lpstr>PBS</vt:lpstr>
      <vt:lpstr>PBS - Components naming</vt:lpstr>
      <vt:lpstr>PBS – Configuration management</vt:lpstr>
      <vt:lpstr>Work Breakdown Structure</vt:lpstr>
      <vt:lpstr>Traceability</vt:lpstr>
      <vt:lpstr>Traceability</vt:lpstr>
      <vt:lpstr>Non conformance management</vt:lpstr>
      <vt:lpstr>ESS MACHINE</vt:lpstr>
      <vt:lpstr>Thank you for your attention   Special thanks to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Patxi Duthil</cp:lastModifiedBy>
  <cp:revision>908</cp:revision>
  <cp:lastPrinted>2017-04-18T07:53:24Z</cp:lastPrinted>
  <dcterms:created xsi:type="dcterms:W3CDTF">2014-11-24T23:00:23Z</dcterms:created>
  <dcterms:modified xsi:type="dcterms:W3CDTF">2017-04-19T21:55:28Z</dcterms:modified>
</cp:coreProperties>
</file>