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95" r:id="rId3"/>
    <p:sldId id="396" r:id="rId4"/>
    <p:sldId id="397" r:id="rId5"/>
    <p:sldId id="398" r:id="rId6"/>
    <p:sldId id="27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00"/>
    <a:srgbClr val="00CC00"/>
    <a:srgbClr val="C3004A"/>
    <a:srgbClr val="006600"/>
    <a:srgbClr val="993366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0944" autoAdjust="0"/>
  </p:normalViewPr>
  <p:slideViewPr>
    <p:cSldViewPr>
      <p:cViewPr>
        <p:scale>
          <a:sx n="75" d="100"/>
          <a:sy n="75" d="100"/>
        </p:scale>
        <p:origin x="-1584" y="-216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2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0E0A3-2B6D-436A-8BCE-3D0EBCE33DC6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3100-01CB-4CBE-B007-56E4AB163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2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P. DUTHIL</a:t>
            </a:r>
            <a:r>
              <a:rPr lang="fr-FR" baseline="0" dirty="0" smtClean="0"/>
              <a:t> –</a:t>
            </a:r>
            <a:r>
              <a:rPr lang="fr-FR" dirty="0" smtClean="0"/>
              <a:t> 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2017/04/20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WP11: CDS-SL CDR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dirty="0"/>
              <a:t> </a:t>
            </a:r>
            <a:r>
              <a:rPr lang="en-GB" dirty="0" smtClean="0"/>
              <a:t>  Transport and </a:t>
            </a:r>
            <a:r>
              <a:rPr lang="en-GB" dirty="0" err="1" smtClean="0"/>
              <a:t>instllation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20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Transport operator</a:t>
            </a:r>
          </a:p>
          <a:p>
            <a:pPr lvl="1"/>
            <a:r>
              <a:rPr lang="en-US" dirty="0" smtClean="0"/>
              <a:t>CNRS </a:t>
            </a:r>
            <a:r>
              <a:rPr lang="en-US" dirty="0"/>
              <a:t>has a dedicated  service for transport: </a:t>
            </a:r>
            <a:r>
              <a:rPr lang="en-US" dirty="0" smtClean="0"/>
              <a:t>ULISSE</a:t>
            </a:r>
          </a:p>
          <a:p>
            <a:pPr marL="3556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http</a:t>
            </a:r>
            <a:r>
              <a:rPr lang="en-US" dirty="0">
                <a:solidFill>
                  <a:schemeClr val="tx1"/>
                </a:solidFill>
              </a:rPr>
              <a:t>://ulisse.cnrs.fr/</a:t>
            </a:r>
          </a:p>
          <a:p>
            <a:endParaRPr lang="en-US" dirty="0"/>
          </a:p>
          <a:p>
            <a:pPr lvl="2"/>
            <a:r>
              <a:rPr lang="en-US" dirty="0"/>
              <a:t>Standard or customized packaging</a:t>
            </a:r>
          </a:p>
          <a:p>
            <a:pPr lvl="2"/>
            <a:r>
              <a:rPr lang="en-US" dirty="0"/>
              <a:t>Design of mechanical supports with dampers…</a:t>
            </a:r>
          </a:p>
          <a:p>
            <a:pPr lvl="2"/>
            <a:r>
              <a:rPr lang="en-US" dirty="0"/>
              <a:t>National/International transports (air, road, boat…)</a:t>
            </a:r>
          </a:p>
          <a:p>
            <a:pPr lvl="2"/>
            <a:r>
              <a:rPr lang="en-US" dirty="0"/>
              <a:t>Insurance. 3 (or 4) weeks after delivery for claiming for damages</a:t>
            </a:r>
          </a:p>
          <a:p>
            <a:pPr lvl="2"/>
            <a:endParaRPr lang="en-US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898" y="1124744"/>
            <a:ext cx="2917102" cy="17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2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Transport operator</a:t>
            </a:r>
          </a:p>
          <a:p>
            <a:pPr lvl="1"/>
            <a:r>
              <a:rPr lang="en-US" dirty="0" smtClean="0"/>
              <a:t>Our (IPNO) experience with ULISSE: SIRAL 2 (GANIL – Caen)</a:t>
            </a:r>
          </a:p>
          <a:p>
            <a:pPr marL="803275" lvl="2" indent="0">
              <a:buNone/>
            </a:pPr>
            <a:r>
              <a:rPr lang="fr-FR" dirty="0" smtClean="0">
                <a:sym typeface="Symbol"/>
              </a:rPr>
              <a:t> </a:t>
            </a:r>
            <a:r>
              <a:rPr lang="fr-FR" dirty="0" smtClean="0"/>
              <a:t>Transport of 7 cryomodules </a:t>
            </a:r>
            <a:r>
              <a:rPr lang="fr-FR" dirty="0" err="1" smtClean="0"/>
              <a:t>from</a:t>
            </a:r>
            <a:r>
              <a:rPr lang="fr-FR" dirty="0" smtClean="0"/>
              <a:t> Orsay to Caen (250 km by road) </a:t>
            </a:r>
            <a:endParaRPr lang="en-US" dirty="0" smtClean="0"/>
          </a:p>
          <a:p>
            <a:pPr lvl="2"/>
            <a:endParaRPr lang="en-US" dirty="0"/>
          </a:p>
          <a:p>
            <a:endParaRPr lang="fr-FR" dirty="0"/>
          </a:p>
        </p:txBody>
      </p:sp>
      <p:pic>
        <p:nvPicPr>
          <p:cNvPr id="5" name="Espace réservé du contenu 5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205264"/>
            <a:ext cx="2399999" cy="3600000"/>
          </a:xfrm>
          <a:prstGeom prst="rect">
            <a:avLst/>
          </a:prstGeom>
        </p:spPr>
      </p:pic>
      <p:pic>
        <p:nvPicPr>
          <p:cNvPr id="6" name="Picture 2" descr="D:\0_PROJETS\0_SPIRAL2\0_CRYOMODULE B\4_TRANSPORT\0_TRANSPORTS IPN vers GANIL\CMB1\Photos Guillaume\IMG_03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05263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0_PROJETS\0_SPIRAL2\0_CRYOMODULE B\4_TRANSPORT\0_TRANSPORTS IPN vers GANIL\CMB1\Photos Guillaume\IMG_03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860" y="3140968"/>
            <a:ext cx="3441107" cy="25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Transport operator</a:t>
            </a:r>
          </a:p>
          <a:p>
            <a:pPr lvl="1"/>
            <a:r>
              <a:rPr lang="en-US" dirty="0" smtClean="0"/>
              <a:t>Our (IPNO) experience with ULISSE:</a:t>
            </a:r>
          </a:p>
          <a:p>
            <a:pPr lvl="2"/>
            <a:r>
              <a:rPr lang="en-US" dirty="0" smtClean="0"/>
              <a:t>SIRAL 2 (GANIL – Caen)</a:t>
            </a:r>
          </a:p>
          <a:p>
            <a:pPr lvl="2"/>
            <a:r>
              <a:rPr lang="fr-FR" dirty="0" err="1"/>
              <a:t>Shock</a:t>
            </a:r>
            <a:r>
              <a:rPr lang="fr-FR" dirty="0"/>
              <a:t> absorber </a:t>
            </a:r>
            <a:r>
              <a:rPr lang="fr-FR" dirty="0" err="1"/>
              <a:t>mechanical</a:t>
            </a:r>
            <a:r>
              <a:rPr lang="fr-FR" dirty="0"/>
              <a:t> frame</a:t>
            </a:r>
            <a:endParaRPr lang="en-US" dirty="0"/>
          </a:p>
          <a:p>
            <a:endParaRPr lang="fr-FR" dirty="0"/>
          </a:p>
        </p:txBody>
      </p:sp>
      <p:pic>
        <p:nvPicPr>
          <p:cNvPr id="7" name="Espace réservé du contenu 3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9" y="2460029"/>
            <a:ext cx="4153756" cy="27691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20" y="2420888"/>
            <a:ext cx="4247964" cy="2831976"/>
          </a:xfrm>
          <a:prstGeom prst="rect">
            <a:avLst/>
          </a:prstGeom>
        </p:spPr>
      </p:pic>
      <p:pic>
        <p:nvPicPr>
          <p:cNvPr id="9" name="Picture 2" descr="http://www.msr.ch/images/msr165/Datalogger-MSR165_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537" y="1916832"/>
            <a:ext cx="1047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7"/>
          <p:cNvSpPr txBox="1"/>
          <p:nvPr/>
        </p:nvSpPr>
        <p:spPr>
          <a:xfrm>
            <a:off x="2341308" y="209103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fr-FR" dirty="0" smtClean="0"/>
              <a:t>Data </a:t>
            </a:r>
            <a:r>
              <a:rPr lang="fr-FR" dirty="0" err="1" smtClean="0"/>
              <a:t>logger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smtClean="0"/>
              <a:t>MSR165) for </a:t>
            </a:r>
            <a:r>
              <a:rPr lang="fr-FR" dirty="0" err="1" smtClean="0"/>
              <a:t>shocks</a:t>
            </a:r>
            <a:r>
              <a:rPr lang="fr-FR" dirty="0" smtClean="0"/>
              <a:t> </a:t>
            </a:r>
            <a:r>
              <a:rPr lang="fr-FR" dirty="0" err="1" smtClean="0"/>
              <a:t>recording</a:t>
            </a:r>
            <a:r>
              <a:rPr lang="fr-FR" smtClean="0"/>
              <a:t>, P, T and H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412" y="4724723"/>
            <a:ext cx="755864" cy="58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L'indicateur de choc SHOCKWATCH et son étiquette de positionneme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174" y="4560161"/>
            <a:ext cx="1181452" cy="9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00" y="5518973"/>
            <a:ext cx="838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Symbol"/>
              </a:rPr>
              <a:t> </a:t>
            </a:r>
            <a:r>
              <a:rPr lang="fr-FR" dirty="0" err="1" smtClean="0"/>
              <a:t>frequencies</a:t>
            </a:r>
            <a:r>
              <a:rPr lang="fr-FR" dirty="0" smtClean="0"/>
              <a:t> </a:t>
            </a:r>
            <a:r>
              <a:rPr lang="fr-FR" dirty="0"/>
              <a:t>&gt; 20Hz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damped</a:t>
            </a:r>
            <a:r>
              <a:rPr lang="fr-FR" dirty="0" smtClean="0"/>
              <a:t> (coupler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weak</a:t>
            </a:r>
            <a:r>
              <a:rPr lang="fr-FR" dirty="0"/>
              <a:t> part) </a:t>
            </a:r>
          </a:p>
          <a:p>
            <a:r>
              <a:rPr lang="fr-FR" dirty="0">
                <a:sym typeface="Symbol"/>
              </a:rPr>
              <a:t> </a:t>
            </a:r>
            <a:r>
              <a:rPr lang="en-GB" dirty="0" smtClean="0"/>
              <a:t>accelerations </a:t>
            </a:r>
            <a:r>
              <a:rPr lang="en-GB" dirty="0"/>
              <a:t>in X and Y directions (Horizontal) &lt; 6g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7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Prototyping the transport</a:t>
            </a:r>
          </a:p>
          <a:p>
            <a:pPr lvl="1"/>
            <a:r>
              <a:rPr lang="en-US" dirty="0" smtClean="0"/>
              <a:t>WP4: </a:t>
            </a:r>
          </a:p>
          <a:p>
            <a:pPr lvl="2"/>
            <a:r>
              <a:rPr lang="en-US" dirty="0" smtClean="0"/>
              <a:t>Spoke cryomodule and test valve box have to be transported to Uppsala Univ.</a:t>
            </a:r>
          </a:p>
          <a:p>
            <a:pPr lvl="2"/>
            <a:r>
              <a:rPr lang="fr-FR" dirty="0" smtClean="0"/>
              <a:t>ULISSE </a:t>
            </a:r>
            <a:r>
              <a:rPr lang="fr-FR" dirty="0" err="1" smtClean="0"/>
              <a:t>is</a:t>
            </a:r>
            <a:r>
              <a:rPr lang="fr-FR" dirty="0" smtClean="0"/>
              <a:t> in charge of the transport </a:t>
            </a:r>
          </a:p>
          <a:p>
            <a:pPr lvl="2"/>
            <a:r>
              <a:rPr lang="fr-FR" dirty="0"/>
              <a:t>ULISSE </a:t>
            </a:r>
            <a:r>
              <a:rPr lang="fr-FR" dirty="0" smtClean="0"/>
              <a:t>(</a:t>
            </a:r>
            <a:r>
              <a:rPr lang="fr-FR" dirty="0" err="1" smtClean="0"/>
              <a:t>sub</a:t>
            </a:r>
            <a:r>
              <a:rPr lang="fr-FR" dirty="0" smtClean="0"/>
              <a:t> </a:t>
            </a:r>
            <a:r>
              <a:rPr lang="fr-FR" dirty="0" err="1" smtClean="0"/>
              <a:t>contractor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in charge of </a:t>
            </a:r>
            <a:r>
              <a:rPr lang="fr-FR" dirty="0" err="1" smtClean="0"/>
              <a:t>designing</a:t>
            </a:r>
            <a:r>
              <a:rPr lang="fr-FR" dirty="0" smtClean="0"/>
              <a:t> and </a:t>
            </a:r>
            <a:r>
              <a:rPr lang="fr-FR" dirty="0" err="1" smtClean="0"/>
              <a:t>providing</a:t>
            </a:r>
            <a:r>
              <a:rPr lang="fr-FR" dirty="0" smtClean="0"/>
              <a:t> the transport frame and box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This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test for the </a:t>
            </a:r>
            <a:r>
              <a:rPr lang="fr-FR" dirty="0" err="1" smtClean="0"/>
              <a:t>delivery</a:t>
            </a:r>
            <a:r>
              <a:rPr lang="fr-FR" dirty="0" smtClean="0"/>
              <a:t> of </a:t>
            </a:r>
            <a:r>
              <a:rPr lang="fr-FR" smtClean="0"/>
              <a:t>the Spoke series</a:t>
            </a:r>
            <a:r>
              <a:rPr lang="fr-FR" dirty="0" smtClean="0"/>
              <a:t> components (cryomodules and valve boxes)</a:t>
            </a:r>
          </a:p>
          <a:p>
            <a:pPr lvl="2"/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8889</TotalTime>
  <Words>187</Words>
  <Application>Microsoft Office PowerPoint</Application>
  <PresentationFormat>Affichage à l'écran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WP11: CDS-SL CDR       Transport and instllation</vt:lpstr>
      <vt:lpstr>Transport</vt:lpstr>
      <vt:lpstr>Transport</vt:lpstr>
      <vt:lpstr>Transport</vt:lpstr>
      <vt:lpstr>Transport</vt:lpstr>
      <vt:lpstr>Thank you for your 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868</cp:revision>
  <dcterms:created xsi:type="dcterms:W3CDTF">2014-11-24T23:00:23Z</dcterms:created>
  <dcterms:modified xsi:type="dcterms:W3CDTF">2017-04-20T07:58:17Z</dcterms:modified>
</cp:coreProperties>
</file>