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64" r:id="rId1"/>
  </p:sldMasterIdLst>
  <p:notesMasterIdLst>
    <p:notesMasterId r:id="rId8"/>
  </p:notesMasterIdLst>
  <p:handoutMasterIdLst>
    <p:handoutMasterId r:id="rId9"/>
  </p:handoutMasterIdLst>
  <p:sldIdLst>
    <p:sldId id="331" r:id="rId2"/>
    <p:sldId id="332" r:id="rId3"/>
    <p:sldId id="323" r:id="rId4"/>
    <p:sldId id="333" r:id="rId5"/>
    <p:sldId id="330" r:id="rId6"/>
    <p:sldId id="311" r:id="rId7"/>
  </p:sldIdLst>
  <p:sldSz cx="9144000" cy="6858000" type="screen4x3"/>
  <p:notesSz cx="6794500" cy="9931400"/>
  <p:defaultTextStyle>
    <a:defPPr>
      <a:defRPr lang="de-CH"/>
    </a:defPPr>
    <a:lvl1pPr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1pPr>
    <a:lvl2pPr marL="4572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2pPr>
    <a:lvl3pPr marL="9144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50000"/>
      </a:spcBef>
      <a:spcAft>
        <a:spcPct val="0"/>
      </a:spcAft>
      <a:defRPr sz="16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6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16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16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16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Standardabschnitt" id="{AE7857C0-2D20-4703-8FB6-39B300EF5577}">
          <p14:sldIdLst>
            <p14:sldId id="331"/>
            <p14:sldId id="332"/>
            <p14:sldId id="323"/>
            <p14:sldId id="333"/>
            <p14:sldId id="330"/>
            <p14:sldId id="311"/>
          </p14:sldIdLst>
        </p14:section>
      </p14:sectionLst>
    </p:ext>
    <p:ext uri="{EFAFB233-063F-42B5-8137-9DF3F51BA10A}">
      <p15:sldGuideLst xmlns:p15="http://schemas.microsoft.com/office/powerpoint/2012/main" xmlns="">
        <p15:guide id="1" orient="horz" pos="890">
          <p15:clr>
            <a:srgbClr val="A4A3A4"/>
          </p15:clr>
        </p15:guide>
        <p15:guide id="2" orient="horz" pos="845">
          <p15:clr>
            <a:srgbClr val="A4A3A4"/>
          </p15:clr>
        </p15:guide>
        <p15:guide id="3" orient="horz" pos="3793">
          <p15:clr>
            <a:srgbClr val="A4A3A4"/>
          </p15:clr>
        </p15:guide>
        <p15:guide id="4" orient="horz" pos="1117">
          <p15:clr>
            <a:srgbClr val="A4A3A4"/>
          </p15:clr>
        </p15:guide>
        <p15:guide id="5" orient="horz" pos="187">
          <p15:clr>
            <a:srgbClr val="A4A3A4"/>
          </p15:clr>
        </p15:guide>
        <p15:guide id="6" orient="horz" pos="504">
          <p15:clr>
            <a:srgbClr val="A4A3A4"/>
          </p15:clr>
        </p15:guide>
        <p15:guide id="7" orient="horz" pos="4156">
          <p15:clr>
            <a:srgbClr val="A4A3A4"/>
          </p15:clr>
        </p15:guide>
        <p15:guide id="8" orient="horz">
          <p15:clr>
            <a:srgbClr val="A4A3A4"/>
          </p15:clr>
        </p15:guide>
        <p15:guide id="9" pos="657">
          <p15:clr>
            <a:srgbClr val="A4A3A4"/>
          </p15:clr>
        </p15:guide>
        <p15:guide id="10" pos="5534">
          <p15:clr>
            <a:srgbClr val="A4A3A4"/>
          </p15:clr>
        </p15:guide>
        <p15:guide id="11" pos="521">
          <p15:clr>
            <a:srgbClr val="A4A3A4"/>
          </p15:clr>
        </p15:guide>
        <p15:guide id="12" pos="453">
          <p15:clr>
            <a:srgbClr val="A4A3A4"/>
          </p15:clr>
        </p15:guide>
        <p15:guide id="13" pos="1315">
          <p15:clr>
            <a:srgbClr val="A4A3A4"/>
          </p15:clr>
        </p15:guide>
        <p15:guide id="14" pos="3039">
          <p15:clr>
            <a:srgbClr val="A4A3A4"/>
          </p15:clr>
        </p15:guide>
        <p15:guide id="15" pos="3152">
          <p15:clr>
            <a:srgbClr val="A4A3A4"/>
          </p15:clr>
        </p15:guide>
        <p15:guide id="16" pos="5738">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00"/>
    <a:srgbClr val="FFFFFF"/>
    <a:srgbClr val="808080"/>
    <a:srgbClr val="000000"/>
    <a:srgbClr val="FDCA00"/>
    <a:srgbClr val="EF5B00"/>
    <a:srgbClr val="C50006"/>
    <a:srgbClr val="7C204E"/>
    <a:srgbClr val="003B6E"/>
    <a:srgbClr val="1974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9"/>
    <p:restoredTop sz="91933" autoAdjust="0"/>
  </p:normalViewPr>
  <p:slideViewPr>
    <p:cSldViewPr snapToObjects="1">
      <p:cViewPr>
        <p:scale>
          <a:sx n="130" d="100"/>
          <a:sy n="130" d="100"/>
        </p:scale>
        <p:origin x="-80" y="144"/>
      </p:cViewPr>
      <p:guideLst>
        <p:guide orient="horz" pos="890"/>
        <p:guide orient="horz" pos="845"/>
        <p:guide orient="horz" pos="3793"/>
        <p:guide orient="horz" pos="1117"/>
        <p:guide orient="horz" pos="187"/>
        <p:guide orient="horz" pos="504"/>
        <p:guide orient="horz" pos="4156"/>
        <p:guide orient="horz"/>
        <p:guide pos="657"/>
        <p:guide pos="5534"/>
        <p:guide pos="521"/>
        <p:guide pos="453"/>
        <p:guide pos="1315"/>
        <p:guide pos="3039"/>
        <p:guide pos="3152"/>
        <p:guide pos="573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115" d="100"/>
          <a:sy n="115" d="100"/>
        </p:scale>
        <p:origin x="-4932" y="-10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7" name="Rectangle 3"/>
          <p:cNvSpPr>
            <a:spLocks noGrp="1" noChangeArrowheads="1"/>
          </p:cNvSpPr>
          <p:nvPr>
            <p:ph type="dt" sz="quarter"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200" baseline="30000">
                <a:latin typeface="Times" charset="0"/>
                <a:ea typeface="ヒラギノ角ゴ Pro W3" charset="-128"/>
                <a:cs typeface="ヒラギノ角ゴ Pro W3" charset="-128"/>
              </a:defRPr>
            </a:lvl1pPr>
          </a:lstStyle>
          <a:p>
            <a:pPr>
              <a:defRPr/>
            </a:pPr>
            <a:endParaRPr lang="en-GB" dirty="0">
              <a:latin typeface="+mn-lt"/>
            </a:endParaRPr>
          </a:p>
        </p:txBody>
      </p:sp>
      <p:sp>
        <p:nvSpPr>
          <p:cNvPr id="118788" name="Rectangle 4"/>
          <p:cNvSpPr>
            <a:spLocks noGrp="1" noChangeArrowheads="1"/>
          </p:cNvSpPr>
          <p:nvPr>
            <p:ph type="ftr" sz="quarter" idx="2"/>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200" baseline="30000">
                <a:latin typeface="Times" charset="0"/>
                <a:ea typeface="ヒラギノ角ゴ Pro W3" charset="-128"/>
                <a:cs typeface="ヒラギノ角ゴ Pro W3" charset="-128"/>
              </a:defRPr>
            </a:lvl1pPr>
          </a:lstStyle>
          <a:p>
            <a:pPr>
              <a:defRPr/>
            </a:pPr>
            <a:endParaRPr lang="en-GB">
              <a:latin typeface="+mn-lt"/>
            </a:endParaRPr>
          </a:p>
        </p:txBody>
      </p:sp>
      <p:sp>
        <p:nvSpPr>
          <p:cNvPr id="118789" name="Rectangle 5"/>
          <p:cNvSpPr>
            <a:spLocks noGrp="1" noChangeArrowheads="1"/>
          </p:cNvSpPr>
          <p:nvPr>
            <p:ph type="sldNum" sz="quarter" idx="3"/>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200" baseline="30000">
                <a:latin typeface="Times" charset="0"/>
              </a:defRPr>
            </a:lvl1pPr>
          </a:lstStyle>
          <a:p>
            <a:pPr>
              <a:defRPr/>
            </a:pPr>
            <a:fld id="{630A188E-C926-984B-863C-48B251A81B15}" type="slidenum">
              <a:rPr lang="en-GB">
                <a:latin typeface="+mn-lt"/>
              </a:rPr>
              <a:pPr>
                <a:defRPr/>
              </a:pPr>
              <a:t>‹#›</a:t>
            </a:fld>
            <a:endParaRPr lang="en-GB" dirty="0">
              <a:latin typeface="+mn-lt"/>
            </a:endParaRPr>
          </a:p>
        </p:txBody>
      </p:sp>
    </p:spTree>
    <p:extLst>
      <p:ext uri="{BB962C8B-B14F-4D97-AF65-F5344CB8AC3E}">
        <p14:creationId xmlns:p14="http://schemas.microsoft.com/office/powerpoint/2010/main" val="2895994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3" name="Rectangle 3"/>
          <p:cNvSpPr>
            <a:spLocks noGrp="1" noChangeArrowheads="1"/>
          </p:cNvSpPr>
          <p:nvPr>
            <p:ph type="dt" idx="1"/>
          </p:nvPr>
        </p:nvSpPr>
        <p:spPr bwMode="auto">
          <a:xfrm>
            <a:off x="3849694" y="0"/>
            <a:ext cx="2944807" cy="497008"/>
          </a:xfrm>
          <a:prstGeom prst="rect">
            <a:avLst/>
          </a:prstGeom>
          <a:noFill/>
          <a:ln w="9525">
            <a:noFill/>
            <a:miter lim="800000"/>
            <a:headEnd/>
            <a:tailEnd/>
          </a:ln>
          <a:effectLst/>
        </p:spPr>
        <p:txBody>
          <a:bodyPr vert="horz" wrap="square" lIns="95561" tIns="47782" rIns="95561" bIns="47782" numCol="1" anchor="t" anchorCtr="0" compatLnSpc="1">
            <a:prstTxWarp prst="textNoShape">
              <a:avLst/>
            </a:prstTxWarp>
          </a:bodyPr>
          <a:lstStyle>
            <a:lvl1pPr algn="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5988"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885" name="Rectangle 5"/>
          <p:cNvSpPr>
            <a:spLocks noGrp="1" noChangeArrowheads="1"/>
          </p:cNvSpPr>
          <p:nvPr>
            <p:ph type="body" sz="quarter" idx="3"/>
          </p:nvPr>
        </p:nvSpPr>
        <p:spPr bwMode="auto">
          <a:xfrm>
            <a:off x="906631" y="4718072"/>
            <a:ext cx="4981238" cy="44678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a:t>
            </a:r>
            <a:r>
              <a:rPr lang="de-DE" noProof="0" dirty="0" smtClean="0"/>
              <a:t>Ebene</a:t>
            </a:r>
          </a:p>
          <a:p>
            <a:pPr lvl="5"/>
            <a:r>
              <a:rPr lang="de-DE" noProof="0" dirty="0" smtClean="0"/>
              <a:t>Sechste Ebene</a:t>
            </a:r>
          </a:p>
          <a:p>
            <a:pPr lvl="6"/>
            <a:r>
              <a:rPr lang="de-DE" noProof="0" dirty="0" smtClean="0"/>
              <a:t>Siebte Ebene</a:t>
            </a:r>
          </a:p>
          <a:p>
            <a:pPr lvl="7"/>
            <a:r>
              <a:rPr lang="de-DE" noProof="0" dirty="0" smtClean="0"/>
              <a:t>Achte Ebene</a:t>
            </a:r>
          </a:p>
          <a:p>
            <a:pPr lvl="8"/>
            <a:r>
              <a:rPr lang="de-DE" noProof="0" dirty="0" smtClean="0"/>
              <a:t>Neunte Ebene</a:t>
            </a:r>
          </a:p>
        </p:txBody>
      </p:sp>
      <p:sp>
        <p:nvSpPr>
          <p:cNvPr id="122886" name="Rectangle 6"/>
          <p:cNvSpPr>
            <a:spLocks noGrp="1" noChangeArrowheads="1"/>
          </p:cNvSpPr>
          <p:nvPr>
            <p:ph type="ftr" sz="quarter" idx="4"/>
          </p:nvPr>
        </p:nvSpPr>
        <p:spPr bwMode="auto">
          <a:xfrm>
            <a:off x="0"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defTabSz="955672">
              <a:spcBef>
                <a:spcPct val="0"/>
              </a:spcBef>
              <a:defRPr sz="1000" baseline="0">
                <a:latin typeface="+mn-lt"/>
                <a:ea typeface="ヒラギノ角ゴ Pro W3" charset="-128"/>
                <a:cs typeface="ヒラギノ角ゴ Pro W3" charset="-128"/>
              </a:defRPr>
            </a:lvl1pPr>
          </a:lstStyle>
          <a:p>
            <a:pPr>
              <a:defRPr/>
            </a:pPr>
            <a:endParaRPr lang="de-DE" dirty="0"/>
          </a:p>
        </p:txBody>
      </p:sp>
      <p:sp>
        <p:nvSpPr>
          <p:cNvPr id="122887" name="Rectangle 7"/>
          <p:cNvSpPr>
            <a:spLocks noGrp="1" noChangeArrowheads="1"/>
          </p:cNvSpPr>
          <p:nvPr>
            <p:ph type="sldNum" sz="quarter" idx="5"/>
          </p:nvPr>
        </p:nvSpPr>
        <p:spPr bwMode="auto">
          <a:xfrm>
            <a:off x="3849694" y="9434393"/>
            <a:ext cx="2944807" cy="497008"/>
          </a:xfrm>
          <a:prstGeom prst="rect">
            <a:avLst/>
          </a:prstGeom>
          <a:noFill/>
          <a:ln w="9525">
            <a:noFill/>
            <a:miter lim="800000"/>
            <a:headEnd/>
            <a:tailEnd/>
          </a:ln>
          <a:effectLst/>
        </p:spPr>
        <p:txBody>
          <a:bodyPr vert="horz" wrap="square" lIns="95561" tIns="47782" rIns="95561" bIns="47782" numCol="1" anchor="b" anchorCtr="0" compatLnSpc="1">
            <a:prstTxWarp prst="textNoShape">
              <a:avLst/>
            </a:prstTxWarp>
          </a:bodyPr>
          <a:lstStyle>
            <a:lvl1pPr algn="r" defTabSz="955672">
              <a:spcBef>
                <a:spcPct val="0"/>
              </a:spcBef>
              <a:defRPr sz="1000" baseline="0">
                <a:latin typeface="+mn-lt"/>
              </a:defRPr>
            </a:lvl1pPr>
          </a:lstStyle>
          <a:p>
            <a:pPr>
              <a:defRPr/>
            </a:pPr>
            <a:fld id="{EC696245-F065-0B47-B74E-D5003861FD61}" type="slidenum">
              <a:rPr lang="de-DE" smtClean="0"/>
              <a:pPr>
                <a:defRPr/>
              </a:pPr>
              <a:t>‹#›</a:t>
            </a:fld>
            <a:endParaRPr lang="de-DE" dirty="0"/>
          </a:p>
        </p:txBody>
      </p:sp>
    </p:spTree>
    <p:extLst>
      <p:ext uri="{BB962C8B-B14F-4D97-AF65-F5344CB8AC3E}">
        <p14:creationId xmlns:p14="http://schemas.microsoft.com/office/powerpoint/2010/main" val="761473846"/>
      </p:ext>
    </p:extLst>
  </p:cSld>
  <p:clrMap bg1="lt1" tx1="dk1" bg2="lt2" tx2="dk2" accent1="accent1" accent2="accent2" accent3="accent3" accent4="accent4" accent5="accent5" accent6="accent6" hlink="hlink" folHlink="folHlink"/>
  <p:hf hdr="0" ftr="0" dt="0"/>
  <p:notesStyle>
    <a:lvl1pPr marL="90488" indent="-90488" algn="l" rtl="0" eaLnBrk="0" fontAlgn="base" hangingPunct="0">
      <a:spcBef>
        <a:spcPts val="0"/>
      </a:spcBef>
      <a:spcAft>
        <a:spcPct val="0"/>
      </a:spcAft>
      <a:buFont typeface="Arial" panose="020B0604020202020204" pitchFamily="34" charset="0"/>
      <a:buChar char="•"/>
      <a:defRPr sz="1000" kern="1200" baseline="0">
        <a:solidFill>
          <a:schemeClr val="tx1"/>
        </a:solidFill>
        <a:latin typeface="+mn-lt"/>
        <a:ea typeface="ヒラギノ角ゴ Pro W3" pitchFamily="-108" charset="-128"/>
        <a:cs typeface="ヒラギノ角ゴ Pro W3" pitchFamily="-108" charset="-128"/>
      </a:defRPr>
    </a:lvl1pPr>
    <a:lvl2pPr marL="180975" indent="-9207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charset="-128"/>
        <a:cs typeface="ヒラギノ角ゴ Pro W3" charset="0"/>
      </a:defRPr>
    </a:lvl2pPr>
    <a:lvl3pPr marL="266700" indent="-85725"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3pPr>
    <a:lvl4pPr marL="357188"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ＭＳ Ｐゴシック" charset="-128"/>
        <a:cs typeface="ＭＳ Ｐゴシック" charset="-128"/>
      </a:defRPr>
    </a:lvl4pPr>
    <a:lvl5pPr marL="447675" indent="-90488" algn="l" rtl="0" eaLnBrk="0" fontAlgn="base" hangingPunct="0">
      <a:spcBef>
        <a:spcPts val="0"/>
      </a:spcBef>
      <a:spcAft>
        <a:spcPct val="0"/>
      </a:spcAft>
      <a:buFont typeface="Symbol" panose="05050102010706020507" pitchFamily="18" charset="2"/>
      <a:buChar char="-"/>
      <a:defRPr sz="1000" kern="1200" baseline="0">
        <a:solidFill>
          <a:schemeClr val="tx1"/>
        </a:solidFill>
        <a:latin typeface="+mn-lt"/>
        <a:ea typeface="ヒラギノ角ゴ Pro W3" pitchFamily="-112" charset="-128"/>
        <a:cs typeface="ＭＳ Ｐゴシック" charset="0"/>
      </a:defRPr>
    </a:lvl5pPr>
    <a:lvl6pPr marL="538163" indent="-90488" algn="l" defTabSz="457200" rtl="0" eaLnBrk="1" latinLnBrk="0" hangingPunct="1">
      <a:buFont typeface="Symbol" panose="05050102010706020507" pitchFamily="18" charset="2"/>
      <a:buChar char="-"/>
      <a:defRPr sz="1000" kern="1200" baseline="0">
        <a:solidFill>
          <a:schemeClr val="tx1"/>
        </a:solidFill>
        <a:latin typeface="+mn-lt"/>
        <a:ea typeface="+mn-ea"/>
        <a:cs typeface="Arial" panose="020B0604020202020204" pitchFamily="34" charset="0"/>
      </a:defRPr>
    </a:lvl6pPr>
    <a:lvl7pPr marL="628650"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7pPr>
    <a:lvl8pPr marL="719138" indent="-90488"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8pPr>
    <a:lvl9pPr marL="806450" indent="-88900" algn="l" defTabSz="457200" rtl="0" eaLnBrk="1" latinLnBrk="0" hangingPunct="1">
      <a:buFont typeface="Symbol" panose="05050102010706020507" pitchFamily="18" charset="2"/>
      <a:buChar char="-"/>
      <a:defRPr sz="1000" kern="1200">
        <a:solidFill>
          <a:schemeClr val="tx1"/>
        </a:solidFill>
        <a:latin typeface="+mn-lt"/>
        <a:ea typeface="+mn-ea"/>
        <a:cs typeface="Arial" panose="020B0604020202020204" pitchFamily="34"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AU" sz="1000" kern="1200" baseline="0" dirty="0" smtClean="0">
                <a:solidFill>
                  <a:schemeClr val="tx1"/>
                </a:solidFill>
                <a:effectLst/>
                <a:latin typeface="+mn-lt"/>
                <a:ea typeface="ヒラギノ角ゴ Pro W3" pitchFamily="-108" charset="-128"/>
                <a:cs typeface="ヒラギノ角ゴ Pro W3" pitchFamily="-108" charset="-128"/>
              </a:rPr>
              <a:t>Of course, there are several other test-facilities and laboratories related to the accelerator facilities. </a:t>
            </a:r>
            <a:endParaRPr lang="de-CH" sz="1000" kern="1200" baseline="0" dirty="0" smtClean="0">
              <a:solidFill>
                <a:schemeClr val="tx1"/>
              </a:solidFill>
              <a:effectLst/>
              <a:latin typeface="+mn-lt"/>
              <a:ea typeface="ヒラギノ角ゴ Pro W3" pitchFamily="-108" charset="-128"/>
              <a:cs typeface="ヒラギノ角ゴ Pro W3" pitchFamily="-108" charset="-128"/>
            </a:endParaRPr>
          </a:p>
          <a:p>
            <a:pPr marL="0" indent="0">
              <a:buNone/>
            </a:pPr>
            <a:r>
              <a:rPr lang="en-US" sz="1000" kern="1200" baseline="0" dirty="0" smtClean="0">
                <a:solidFill>
                  <a:schemeClr val="tx1"/>
                </a:solidFill>
                <a:effectLst/>
                <a:latin typeface="+mn-lt"/>
                <a:ea typeface="ヒラギノ角ゴ Pro W3" pitchFamily="-108" charset="-128"/>
                <a:cs typeface="ヒラギノ角ゴ Pro W3" pitchFamily="-108" charset="-128"/>
              </a:rPr>
              <a:t>This large array of different facilities and set-ups around the laboratory poses quite a challenge to be handled by one Controls group. Therefore a lot of emphasis has been put on standardization on the equipment that is supported and the tools that are being used within the Controls group. However, there are new experiments and test set-ups constantly coming up that need to be supported on the one hand on the other one has to watch a growing heap of legacy components and code that have to be maintained. E.g. HIPA is operational since over 40 years</a:t>
            </a:r>
            <a:r>
              <a:rPr lang="de-CH" dirty="0" smtClean="0">
                <a:effectLst/>
              </a:rPr>
              <a:t> </a:t>
            </a:r>
            <a:endParaRPr lang="en-US" dirty="0"/>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2</a:t>
            </a:fld>
            <a:endParaRPr lang="de-DE" dirty="0"/>
          </a:p>
        </p:txBody>
      </p:sp>
    </p:spTree>
    <p:extLst>
      <p:ext uri="{BB962C8B-B14F-4D97-AF65-F5344CB8AC3E}">
        <p14:creationId xmlns:p14="http://schemas.microsoft.com/office/powerpoint/2010/main" val="150432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3</a:t>
            </a:fld>
            <a:endParaRPr lang="de-DE" dirty="0"/>
          </a:p>
        </p:txBody>
      </p:sp>
    </p:spTree>
    <p:extLst>
      <p:ext uri="{BB962C8B-B14F-4D97-AF65-F5344CB8AC3E}">
        <p14:creationId xmlns:p14="http://schemas.microsoft.com/office/powerpoint/2010/main" val="123038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5</a:t>
            </a:fld>
            <a:endParaRPr lang="de-DE" dirty="0"/>
          </a:p>
        </p:txBody>
      </p:sp>
    </p:spTree>
    <p:extLst>
      <p:ext uri="{BB962C8B-B14F-4D97-AF65-F5344CB8AC3E}">
        <p14:creationId xmlns:p14="http://schemas.microsoft.com/office/powerpoint/2010/main" val="50498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EC696245-F065-0B47-B74E-D5003861FD61}" type="slidenum">
              <a:rPr lang="de-DE" smtClean="0"/>
              <a:pPr>
                <a:defRPr/>
              </a:pPr>
              <a:t>6</a:t>
            </a:fld>
            <a:endParaRPr lang="de-DE" dirty="0"/>
          </a:p>
        </p:txBody>
      </p:sp>
    </p:spTree>
    <p:extLst>
      <p:ext uri="{BB962C8B-B14F-4D97-AF65-F5344CB8AC3E}">
        <p14:creationId xmlns:p14="http://schemas.microsoft.com/office/powerpoint/2010/main" val="224390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 name="Picture 2" descr="U:\20160506_PSI_Luftbild_029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436" b="7666"/>
          <a:stretch/>
        </p:blipFill>
        <p:spPr bwMode="auto">
          <a:xfrm>
            <a:off x="2642401" y="282698"/>
            <a:ext cx="5674015" cy="3361902"/>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8"/>
          <p:cNvSpPr>
            <a:spLocks noGrp="1" noChangeArrowheads="1"/>
          </p:cNvSpPr>
          <p:nvPr>
            <p:ph type="title"/>
          </p:nvPr>
        </p:nvSpPr>
        <p:spPr>
          <a:xfrm>
            <a:off x="814387" y="4572000"/>
            <a:ext cx="7969249" cy="1388939"/>
          </a:xfrm>
        </p:spPr>
        <p:txBody>
          <a:bodyPr/>
          <a:lstStyle>
            <a:lvl1pPr>
              <a:defRPr sz="3000">
                <a:solidFill>
                  <a:srgbClr val="686868"/>
                </a:solidFill>
                <a:latin typeface="Georgia" charset="0"/>
                <a:ea typeface="ヒラギノ角ゴ Pro W3" charset="0"/>
              </a:defRPr>
            </a:lvl1pPr>
          </a:lstStyle>
          <a:p>
            <a:pPr lvl="0"/>
            <a:r>
              <a:rPr lang="en-US" noProof="0" smtClean="0"/>
              <a:t>Click to edit Master title style</a:t>
            </a:r>
            <a:endParaRPr lang="en-GB" noProof="0" dirty="0"/>
          </a:p>
        </p:txBody>
      </p:sp>
      <p:sp>
        <p:nvSpPr>
          <p:cNvPr id="69649" name="Rectangle 17"/>
          <p:cNvSpPr>
            <a:spLocks noGrp="1" noChangeArrowheads="1"/>
          </p:cNvSpPr>
          <p:nvPr>
            <p:ph type="subTitle" sz="quarter" idx="1"/>
          </p:nvPr>
        </p:nvSpPr>
        <p:spPr bwMode="auto">
          <a:xfrm>
            <a:off x="814388" y="4140000"/>
            <a:ext cx="7969249" cy="36452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0">
              <a:buNone/>
              <a:defRPr sz="1800" b="1">
                <a:solidFill>
                  <a:srgbClr val="969696"/>
                </a:solidFill>
                <a:ea typeface="ヒラギノ角ゴ Pro W3" charset="0"/>
              </a:defRPr>
            </a:lvl1pPr>
          </a:lstStyle>
          <a:p>
            <a:pPr lvl="0"/>
            <a:r>
              <a:rPr lang="en-US" noProof="0" smtClean="0"/>
              <a:t>Click to edit Master subtitle style</a:t>
            </a:r>
            <a:endParaRPr lang="en-GB" noProof="0" dirty="0"/>
          </a:p>
        </p:txBody>
      </p:sp>
      <p:sp>
        <p:nvSpPr>
          <p:cNvPr id="9" name="Rechteck 8"/>
          <p:cNvSpPr/>
          <p:nvPr userDrawn="1"/>
        </p:nvSpPr>
        <p:spPr bwMode="auto">
          <a:xfrm>
            <a:off x="-2" y="282698"/>
            <a:ext cx="2534400" cy="3362326"/>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pic>
        <p:nvPicPr>
          <p:cNvPr id="12" name="Bild 2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30263" y="548680"/>
            <a:ext cx="1219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
          <p:cNvSpPr>
            <a:spLocks noChangeArrowheads="1"/>
          </p:cNvSpPr>
          <p:nvPr userDrawn="1"/>
        </p:nvSpPr>
        <p:spPr bwMode="auto">
          <a:xfrm>
            <a:off x="5292080" y="3412620"/>
            <a:ext cx="3024336" cy="232404"/>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p>
            <a:pPr algn="ctr">
              <a:spcBef>
                <a:spcPct val="0"/>
              </a:spcBef>
            </a:pPr>
            <a:r>
              <a:rPr lang="de-CH" sz="1100" b="1" i="0" kern="0" spc="30" dirty="0" smtClean="0">
                <a:solidFill>
                  <a:srgbClr val="505150"/>
                </a:solidFill>
                <a:latin typeface="+mn-lt"/>
                <a:cs typeface="Arial" charset="0"/>
              </a:rPr>
              <a:t>WIR SCHAFFEN WISSEN – HEUTE FÜR MORGEN</a:t>
            </a:r>
            <a:endParaRPr lang="de-CH" sz="1100" b="1" i="0" kern="0" spc="30" dirty="0">
              <a:solidFill>
                <a:srgbClr val="505150"/>
              </a:solidFill>
              <a:latin typeface="+mn-lt"/>
              <a:cs typeface="Arial" charset="0"/>
            </a:endParaRPr>
          </a:p>
        </p:txBody>
      </p:sp>
      <p:sp>
        <p:nvSpPr>
          <p:cNvPr id="14" name="Rechteck 13"/>
          <p:cNvSpPr/>
          <p:nvPr userDrawn="1"/>
        </p:nvSpPr>
        <p:spPr bwMode="auto">
          <a:xfrm>
            <a:off x="8424000" y="282698"/>
            <a:ext cx="720000" cy="3362326"/>
          </a:xfrm>
          <a:prstGeom prst="rect">
            <a:avLst/>
          </a:prstGeom>
          <a:solidFill>
            <a:srgbClr val="E5E5E5"/>
          </a:solidFill>
          <a:ln w="9525" cap="flat" cmpd="sng" algn="ctr">
            <a:noFill/>
            <a:prstDash val="solid"/>
            <a:round/>
            <a:headEnd type="none" w="med" len="med"/>
            <a:tailEnd type="none" w="med" len="med"/>
          </a:ln>
          <a:effectLst/>
        </p:spPr>
        <p:txBody>
          <a:bodyPr/>
          <a:lstStyle/>
          <a:p>
            <a:pPr>
              <a:spcBef>
                <a:spcPct val="0"/>
              </a:spcBef>
              <a:defRPr/>
            </a:pPr>
            <a:endParaRPr lang="de-DE" sz="2400" dirty="0">
              <a:ln>
                <a:solidFill>
                  <a:srgbClr val="FFFFFF"/>
                </a:solidFill>
              </a:ln>
              <a:latin typeface="Times" charset="0"/>
            </a:endParaRPr>
          </a:p>
        </p:txBody>
      </p:sp>
      <p:sp>
        <p:nvSpPr>
          <p:cNvPr id="15" name="Rechteck 15"/>
          <p:cNvSpPr>
            <a:spLocks noChangeArrowheads="1"/>
          </p:cNvSpPr>
          <p:nvPr userDrawn="1"/>
        </p:nvSpPr>
        <p:spPr bwMode="auto">
          <a:xfrm>
            <a:off x="828000" y="6138863"/>
            <a:ext cx="720725" cy="719137"/>
          </a:xfrm>
          <a:prstGeom prst="rect">
            <a:avLst/>
          </a:prstGeom>
          <a:solidFill>
            <a:srgbClr val="B9B9B9"/>
          </a:solidFill>
          <a:ln>
            <a:noFill/>
          </a:ln>
          <a:extLst/>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3336680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8" name="Inhaltsplatzhalter 7"/>
          <p:cNvSpPr>
            <a:spLocks noGrp="1"/>
          </p:cNvSpPr>
          <p:nvPr>
            <p:ph sz="quarter" idx="13" hasCustomPrompt="1"/>
          </p:nvPr>
        </p:nvSpPr>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kumimoji="0" lang="en-GB"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
        <p:nvSpPr>
          <p:cNvPr id="10" name="Titel 9"/>
          <p:cNvSpPr>
            <a:spLocks noGrp="1"/>
          </p:cNvSpPr>
          <p:nvPr>
            <p:ph type="title"/>
          </p:nvPr>
        </p:nvSpPr>
        <p:spPr/>
        <p:txBody>
          <a:body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21316818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grau)">
    <p:spTree>
      <p:nvGrpSpPr>
        <p:cNvPr id="1" name=""/>
        <p:cNvGrpSpPr/>
        <p:nvPr/>
      </p:nvGrpSpPr>
      <p:grpSpPr>
        <a:xfrm>
          <a:off x="0" y="0"/>
          <a:ext cx="0" cy="0"/>
          <a:chOff x="0" y="0"/>
          <a:chExt cx="0" cy="0"/>
        </a:xfrm>
      </p:grpSpPr>
      <p:sp>
        <p:nvSpPr>
          <p:cNvPr id="2" name="Rechteck 1"/>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0" name="Titel 9"/>
          <p:cNvSpPr>
            <a:spLocks noGrp="1"/>
          </p:cNvSpPr>
          <p:nvPr>
            <p:ph type="title"/>
          </p:nvPr>
        </p:nvSpPr>
        <p:spPr/>
        <p:txBody>
          <a:bodyPr/>
          <a:lstStyle>
            <a:lvl1pPr>
              <a:defRPr spc="0" baseline="0"/>
            </a:lvl1pPr>
          </a:lstStyle>
          <a:p>
            <a:r>
              <a:rPr lang="en-US" noProof="0" smtClean="0"/>
              <a:t>Click to edit Master title style</a:t>
            </a:r>
            <a:endParaRPr lang="en-GB" noProof="0" dirty="0"/>
          </a:p>
        </p:txBody>
      </p:sp>
      <p:sp>
        <p:nvSpPr>
          <p:cNvPr id="14" name="Foliennummernplatzhalter 13"/>
          <p:cNvSpPr>
            <a:spLocks noGrp="1"/>
          </p:cNvSpPr>
          <p:nvPr>
            <p:ph type="sldNum" sz="quarter" idx="16"/>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9" name="Inhaltsplatzhalter 7"/>
          <p:cNvSpPr>
            <a:spLocks noGrp="1"/>
          </p:cNvSpPr>
          <p:nvPr>
            <p:ph sz="quarter" idx="13" hasCustomPrompt="1"/>
          </p:nvPr>
        </p:nvSpPr>
        <p:spPr>
          <a:xfrm>
            <a:off x="934839" y="1484782"/>
            <a:ext cx="7885633" cy="4608514"/>
          </a:xfrm>
        </p:spPr>
        <p:txBody>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a:latin typeface="+mn-lt"/>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a:latin typeface="+mn-lt"/>
              </a:defRPr>
            </a:lvl5pPr>
            <a:lvl6pPr marL="1074738" indent="-179388">
              <a:lnSpc>
                <a:spcPct val="110000"/>
              </a:lnSpc>
              <a:buClr>
                <a:schemeClr val="tx1"/>
              </a:buClr>
              <a:buFont typeface="Symbol" panose="05050102010706020507" pitchFamily="18" charset="2"/>
              <a:buChar char="-"/>
              <a:defRPr sz="1600"/>
            </a:lvl6pPr>
            <a:lvl7pPr marL="1257300" indent="-182563">
              <a:lnSpc>
                <a:spcPct val="110000"/>
              </a:lnSpc>
              <a:buFont typeface="Symbol" panose="05050102010706020507" pitchFamily="18" charset="2"/>
              <a:buChar char="-"/>
              <a:defRPr sz="1600"/>
            </a:lvl7pPr>
            <a:lvl8pPr marL="1436688" indent="-179388">
              <a:lnSpc>
                <a:spcPct val="110000"/>
              </a:lnSpc>
              <a:buFont typeface="Symbol" panose="05050102010706020507" pitchFamily="18" charset="2"/>
              <a:buChar char="-"/>
              <a:defRPr sz="1600"/>
            </a:lvl8pPr>
            <a:lvl9pPr marL="1614488" indent="-177800">
              <a:lnSpc>
                <a:spcPct val="110000"/>
              </a:lnSpc>
              <a:buFont typeface="Symbol" panose="05050102010706020507" pitchFamily="18" charset="2"/>
              <a:buChar char="-"/>
              <a:defRPr sz="1600"/>
            </a:lvl9pPr>
          </a:lstStyle>
          <a:p>
            <a:pPr lvl="0"/>
            <a:r>
              <a:rPr lang="de-CH" dirty="0" smtClean="0"/>
              <a:t>Mastertextformat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a:p>
            <a:pPr lvl="5"/>
            <a:r>
              <a:rPr lang="de-CH" dirty="0" smtClean="0"/>
              <a:t>Sechste Ebene</a:t>
            </a:r>
          </a:p>
          <a:p>
            <a:pPr lvl="6"/>
            <a:r>
              <a:rPr lang="de-CH" dirty="0" smtClean="0"/>
              <a:t>Siebte Ebene</a:t>
            </a:r>
          </a:p>
          <a:p>
            <a:pPr lvl="7"/>
            <a:r>
              <a:rPr lang="de-CH" dirty="0" smtClean="0"/>
              <a:t>Achte Ebene</a:t>
            </a:r>
          </a:p>
          <a:p>
            <a:pPr lvl="8"/>
            <a:r>
              <a:rPr lang="de-CH" dirty="0" smtClean="0"/>
              <a:t>Neunte Ebene</a:t>
            </a:r>
            <a:endParaRPr kumimoji="0" lang="de-CH" sz="1800" b="0" i="0" u="none" strike="noStrike" kern="1200" cap="none" spc="0" normalizeH="0" baseline="0" noProof="0" dirty="0">
              <a:ln>
                <a:noFill/>
              </a:ln>
              <a:solidFill>
                <a:prstClr val="black">
                  <a:lumMod val="65000"/>
                  <a:lumOff val="35000"/>
                </a:prstClr>
              </a:solidFill>
              <a:effectLst/>
              <a:uLnTx/>
              <a:uFillTx/>
              <a:latin typeface="Rockwell"/>
              <a:ea typeface="+mn-ea"/>
              <a:cs typeface="+mn-cs"/>
            </a:endParaRPr>
          </a:p>
        </p:txBody>
      </p:sp>
    </p:spTree>
    <p:extLst>
      <p:ext uri="{BB962C8B-B14F-4D97-AF65-F5344CB8AC3E}">
        <p14:creationId xmlns:p14="http://schemas.microsoft.com/office/powerpoint/2010/main" val="28783910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11" name="Inhaltsplatzhalter 10"/>
          <p:cNvSpPr>
            <a:spLocks noGrp="1"/>
          </p:cNvSpPr>
          <p:nvPr>
            <p:ph sz="quarter" idx="13" hasCustomPrompt="1"/>
          </p:nvPr>
        </p:nvSpPr>
        <p:spPr>
          <a:xfrm>
            <a:off x="1042988" y="1341438"/>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p:txBody>
          <a:bodyPr/>
          <a:lstStyle/>
          <a:p>
            <a:r>
              <a:rPr lang="en-US" noProof="0" smtClean="0"/>
              <a:t>Click to edit Master title style</a:t>
            </a:r>
            <a:endParaRPr lang="en-GB" noProof="0" dirty="0"/>
          </a:p>
        </p:txBody>
      </p:sp>
      <p:sp>
        <p:nvSpPr>
          <p:cNvPr id="8" name="Inhaltsplatzhalter 10"/>
          <p:cNvSpPr>
            <a:spLocks noGrp="1"/>
          </p:cNvSpPr>
          <p:nvPr>
            <p:ph sz="quarter" idx="18" hasCustomPrompt="1"/>
          </p:nvPr>
        </p:nvSpPr>
        <p:spPr>
          <a:xfrm>
            <a:off x="5003800" y="1337869"/>
            <a:ext cx="3781425" cy="4679950"/>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6531030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zwei Inhalte (grau)">
    <p:spTree>
      <p:nvGrpSpPr>
        <p:cNvPr id="1" name=""/>
        <p:cNvGrpSpPr/>
        <p:nvPr/>
      </p:nvGrpSpPr>
      <p:grpSpPr>
        <a:xfrm>
          <a:off x="0" y="0"/>
          <a:ext cx="0" cy="0"/>
          <a:chOff x="0" y="0"/>
          <a:chExt cx="0" cy="0"/>
        </a:xfrm>
      </p:grpSpPr>
      <p:sp>
        <p:nvSpPr>
          <p:cNvPr id="10" name="Rechteck 9"/>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
        <p:nvSpPr>
          <p:cNvPr id="15" name="Foliennummernplatzhalter 14"/>
          <p:cNvSpPr>
            <a:spLocks noGrp="1"/>
          </p:cNvSpPr>
          <p:nvPr>
            <p:ph type="sldNum" sz="quarter" idx="17"/>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6" name="Titel 15"/>
          <p:cNvSpPr>
            <a:spLocks noGrp="1"/>
          </p:cNvSpPr>
          <p:nvPr>
            <p:ph type="title"/>
          </p:nvPr>
        </p:nvSpPr>
        <p:spPr/>
        <p:txBody>
          <a:bodyPr/>
          <a:lstStyle/>
          <a:p>
            <a:r>
              <a:rPr lang="en-US" noProof="0" smtClean="0"/>
              <a:t>Click to edit Master title style</a:t>
            </a:r>
            <a:endParaRPr lang="en-GB" noProof="0" dirty="0"/>
          </a:p>
        </p:txBody>
      </p:sp>
      <p:sp>
        <p:nvSpPr>
          <p:cNvPr id="17" name="Inhaltsplatzhalter 10"/>
          <p:cNvSpPr>
            <a:spLocks noGrp="1"/>
          </p:cNvSpPr>
          <p:nvPr>
            <p:ph sz="quarter" idx="18" hasCustomPrompt="1"/>
          </p:nvPr>
        </p:nvSpPr>
        <p:spPr>
          <a:xfrm>
            <a:off x="938416" y="1449803"/>
            <a:ext cx="3781425" cy="4571585"/>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
        <p:nvSpPr>
          <p:cNvPr id="18" name="Inhaltsplatzhalter 10"/>
          <p:cNvSpPr>
            <a:spLocks noGrp="1"/>
          </p:cNvSpPr>
          <p:nvPr>
            <p:ph sz="quarter" idx="19" hasCustomPrompt="1"/>
          </p:nvPr>
        </p:nvSpPr>
        <p:spPr>
          <a:xfrm>
            <a:off x="4899228" y="1446234"/>
            <a:ext cx="3781425" cy="4575154"/>
          </a:xfrm>
        </p:spPr>
        <p:txBody>
          <a:bodyPr/>
          <a:lstStyle>
            <a:lvl1pPr marL="177800" indent="-177800">
              <a:buClr>
                <a:schemeClr val="tx1"/>
              </a:buClr>
              <a:buFont typeface="Arial" panose="020B0604020202020204" pitchFamily="34" charset="0"/>
              <a:buChar char="•"/>
              <a:defRPr/>
            </a:lvl1pPr>
            <a:lvl2pPr marL="355600" indent="-177800">
              <a:buSzPct val="100000"/>
              <a:buFont typeface="Symbol" panose="05050102010706020507" pitchFamily="18" charset="2"/>
              <a:buChar char="-"/>
              <a:defRPr/>
            </a:lvl2pPr>
            <a:lvl3pPr marL="539750" indent="-184150">
              <a:buFont typeface="Symbol" panose="05050102010706020507" pitchFamily="18" charset="2"/>
              <a:buChar char="-"/>
              <a:defRPr/>
            </a:lvl3pPr>
            <a:lvl4pPr marL="717550" indent="-177800">
              <a:buFont typeface="Symbol" panose="05050102010706020507" pitchFamily="18" charset="2"/>
              <a:buChar char="-"/>
              <a:defRPr/>
            </a:lvl4pPr>
            <a:lvl5pPr marL="895350" indent="-177800">
              <a:buFont typeface="Symbol" panose="05050102010706020507" pitchFamily="18" charset="2"/>
              <a:buChar char="-"/>
              <a:defRPr/>
            </a:lvl5pPr>
            <a:lvl6pPr marL="1074738" indent="-179388">
              <a:buFont typeface="Symbol" panose="05050102010706020507" pitchFamily="18" charset="2"/>
              <a:buChar char="-"/>
              <a:defRPr sz="1600"/>
            </a:lvl6pPr>
            <a:lvl7pPr marL="1257300" indent="-182563">
              <a:buFont typeface="Symbol" panose="05050102010706020507" pitchFamily="18" charset="2"/>
              <a:buChar char="-"/>
              <a:defRPr sz="1600"/>
            </a:lvl7pPr>
            <a:lvl8pPr marL="1436688" indent="-179388">
              <a:buFont typeface="Symbol" panose="05050102010706020507" pitchFamily="18" charset="2"/>
              <a:buChar char="-"/>
              <a:defRPr sz="1600"/>
            </a:lvl8pPr>
            <a:lvl9pPr marL="1614488" indent="-177800">
              <a:buFont typeface="Symbol" panose="05050102010706020507" pitchFamily="18" charset="2"/>
              <a:buChar char="-"/>
              <a:defRPr sz="1600"/>
            </a:lvl9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spTree>
    <p:extLst>
      <p:ext uri="{BB962C8B-B14F-4D97-AF65-F5344CB8AC3E}">
        <p14:creationId xmlns:p14="http://schemas.microsoft.com/office/powerpoint/2010/main" val="9635311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Tree>
    <p:extLst>
      <p:ext uri="{BB962C8B-B14F-4D97-AF65-F5344CB8AC3E}">
        <p14:creationId xmlns:p14="http://schemas.microsoft.com/office/powerpoint/2010/main" val="6815250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gra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GB" noProof="0" dirty="0"/>
          </a:p>
        </p:txBody>
      </p:sp>
      <p:sp>
        <p:nvSpPr>
          <p:cNvPr id="5" name="Foliennummernplatzhalter 4"/>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7" name="Rechteck 6"/>
          <p:cNvSpPr/>
          <p:nvPr userDrawn="1"/>
        </p:nvSpPr>
        <p:spPr bwMode="auto">
          <a:xfrm>
            <a:off x="827088" y="1412875"/>
            <a:ext cx="8066087" cy="5184775"/>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7674387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auf Bild (hoch)">
    <p:spTree>
      <p:nvGrpSpPr>
        <p:cNvPr id="1" name=""/>
        <p:cNvGrpSpPr/>
        <p:nvPr/>
      </p:nvGrpSpPr>
      <p:grpSpPr>
        <a:xfrm>
          <a:off x="0" y="0"/>
          <a:ext cx="0" cy="0"/>
          <a:chOff x="0" y="0"/>
          <a:chExt cx="0" cy="0"/>
        </a:xfrm>
      </p:grpSpPr>
      <p:pic>
        <p:nvPicPr>
          <p:cNvPr id="9" name="Picture 2" descr="U:\20160506_PSI_Luftbild_029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088" y="1019811"/>
            <a:ext cx="8370753" cy="5579107"/>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9"/>
          <p:cNvSpPr>
            <a:spLocks noGrp="1"/>
          </p:cNvSpPr>
          <p:nvPr>
            <p:ph type="sldNum" sz="quarter" idx="12"/>
          </p:nvPr>
        </p:nvSpPr>
        <p:spPr/>
        <p:txBody>
          <a:bodyPr/>
          <a:lstStyle/>
          <a:p>
            <a:pPr algn="r">
              <a:defRPr/>
            </a:pPr>
            <a:r>
              <a:rPr lang="de-DE" dirty="0" smtClean="0"/>
              <a:t>Page </a:t>
            </a:r>
            <a:fld id="{EBC07571-3134-BB4B-B83F-1A9FE18D34F3}" type="slidenum">
              <a:rPr lang="de-DE" smtClean="0"/>
              <a:pPr algn="r">
                <a:defRPr/>
              </a:pPr>
              <a:t>‹#›</a:t>
            </a:fld>
            <a:endParaRPr lang="de-DE" dirty="0"/>
          </a:p>
        </p:txBody>
      </p:sp>
      <p:sp>
        <p:nvSpPr>
          <p:cNvPr id="12" name="Titel 11"/>
          <p:cNvSpPr>
            <a:spLocks noGrp="1"/>
          </p:cNvSpPr>
          <p:nvPr>
            <p:ph type="title"/>
          </p:nvPr>
        </p:nvSpPr>
        <p:spPr/>
        <p:txBody>
          <a:bodyPr/>
          <a:lstStyle/>
          <a:p>
            <a:r>
              <a:rPr lang="en-US" noProof="0" smtClean="0"/>
              <a:t>Click to edit Master title style</a:t>
            </a:r>
            <a:endParaRPr lang="en-GB" noProof="0" dirty="0"/>
          </a:p>
        </p:txBody>
      </p:sp>
      <p:sp>
        <p:nvSpPr>
          <p:cNvPr id="14" name="Textplatzhalter 13"/>
          <p:cNvSpPr>
            <a:spLocks noGrp="1"/>
          </p:cNvSpPr>
          <p:nvPr>
            <p:ph type="body" sz="quarter" idx="13"/>
          </p:nvPr>
        </p:nvSpPr>
        <p:spPr>
          <a:xfrm>
            <a:off x="827088" y="1019810"/>
            <a:ext cx="2289712" cy="5577839"/>
          </a:xfrm>
          <a:solidFill>
            <a:schemeClr val="bg1">
              <a:alpha val="75000"/>
            </a:schemeClr>
          </a:solidFill>
        </p:spPr>
        <p:txBody>
          <a:bodyPr lIns="72000" tIns="360000" rIns="36000" bIns="36000" anchor="t" anchorCtr="0"/>
          <a:lstStyle>
            <a:lvl1pPr marL="177800" indent="-177800">
              <a:lnSpc>
                <a:spcPct val="110000"/>
              </a:lnSpc>
              <a:spcAft>
                <a:spcPts val="0"/>
              </a:spcAft>
              <a:buFont typeface="Arial" panose="020B0604020202020204" pitchFamily="34" charset="0"/>
              <a:buChar char="•"/>
              <a:defRPr sz="1800"/>
            </a:lvl1pPr>
            <a:lvl2pPr>
              <a:lnSpc>
                <a:spcPct val="110000"/>
              </a:lnSpc>
              <a:spcBef>
                <a:spcPts val="0"/>
              </a:spcBef>
              <a:spcAft>
                <a:spcPts val="0"/>
              </a:spcAft>
              <a:defRPr sz="1800"/>
            </a:lvl2pPr>
            <a:lvl3pPr>
              <a:lnSpc>
                <a:spcPct val="110000"/>
              </a:lnSpc>
              <a:spcBef>
                <a:spcPts val="0"/>
              </a:spcBef>
              <a:spcAft>
                <a:spcPts val="0"/>
              </a:spcAft>
              <a:defRPr sz="1800"/>
            </a:lvl3pPr>
            <a:lvl4pPr>
              <a:lnSpc>
                <a:spcPct val="110000"/>
              </a:lnSpc>
              <a:spcBef>
                <a:spcPts val="0"/>
              </a:spcBef>
              <a:spcAft>
                <a:spcPts val="0"/>
              </a:spcAft>
              <a:defRPr sz="1800"/>
            </a:lvl4pPr>
            <a:lvl5pPr>
              <a:lnSpc>
                <a:spcPct val="110000"/>
              </a:lnSpc>
              <a:spcBef>
                <a:spcPts val="0"/>
              </a:spcBef>
              <a:spcAft>
                <a:spcPts val="0"/>
              </a:spcAft>
              <a:defRPr sz="18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3" name="Bild 14" descr="PSI-Logo_narrow_30k.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a:spLocks noChangeArrowheads="1"/>
          </p:cNvSpPr>
          <p:nvPr userDrawn="1"/>
        </p:nvSpPr>
        <p:spPr bwMode="auto">
          <a:xfrm>
            <a:off x="0" y="1019811"/>
            <a:ext cx="720725" cy="727901"/>
          </a:xfrm>
          <a:prstGeom prst="rect">
            <a:avLst/>
          </a:prstGeom>
          <a:solidFill>
            <a:srgbClr val="B9B9B9"/>
          </a:solidFill>
          <a:ln>
            <a:noFill/>
          </a:ln>
          <a:extLst/>
        </p:spPr>
        <p:txBody>
          <a:bodyPr/>
          <a:lstStyle/>
          <a:p>
            <a:pPr>
              <a:spcBef>
                <a:spcPct val="0"/>
              </a:spcBef>
            </a:pPr>
            <a:endParaRPr lang="de-DE" sz="2400">
              <a:latin typeface="Times" charset="0"/>
            </a:endParaRPr>
          </a:p>
        </p:txBody>
      </p:sp>
    </p:spTree>
    <p:extLst>
      <p:ext uri="{BB962C8B-B14F-4D97-AF65-F5344CB8AC3E}">
        <p14:creationId xmlns:p14="http://schemas.microsoft.com/office/powerpoint/2010/main" val="36684688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2077200" y="291600"/>
            <a:ext cx="6708025" cy="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noProof="0" dirty="0" err="1" smtClean="0"/>
              <a:t>Folientitel</a:t>
            </a:r>
            <a:r>
              <a:rPr lang="en-GB" noProof="0" dirty="0" smtClean="0"/>
              <a:t> </a:t>
            </a:r>
            <a:r>
              <a:rPr lang="en-GB" noProof="0" dirty="0" err="1" smtClean="0"/>
              <a:t>eingeben</a:t>
            </a:r>
            <a:endParaRPr lang="en-GB" noProof="0" dirty="0"/>
          </a:p>
        </p:txBody>
      </p:sp>
      <p:sp>
        <p:nvSpPr>
          <p:cNvPr id="18" name="Foliennummernplatzhalter 5"/>
          <p:cNvSpPr>
            <a:spLocks noGrp="1"/>
          </p:cNvSpPr>
          <p:nvPr>
            <p:ph type="sldNum" sz="quarter" idx="4"/>
          </p:nvPr>
        </p:nvSpPr>
        <p:spPr>
          <a:xfrm>
            <a:off x="8206312" y="6661150"/>
            <a:ext cx="575742" cy="196850"/>
          </a:xfrm>
          <a:prstGeom prst="rect">
            <a:avLst/>
          </a:prstGeom>
        </p:spPr>
        <p:txBody>
          <a:bodyPr vert="horz" wrap="square" lIns="0" tIns="0" rIns="0" bIns="0" numCol="1" anchor="t" anchorCtr="0" compatLnSpc="1">
            <a:prstTxWarp prst="textNoShape">
              <a:avLst/>
            </a:prstTxWarp>
          </a:bodyPr>
          <a:lstStyle>
            <a:lvl1pPr>
              <a:spcBef>
                <a:spcPct val="0"/>
              </a:spcBef>
              <a:defRPr sz="900" smtClean="0">
                <a:latin typeface="+mn-lt"/>
              </a:defRPr>
            </a:lvl1pPr>
          </a:lstStyle>
          <a:p>
            <a:pPr algn="r">
              <a:defRPr/>
            </a:pPr>
            <a:r>
              <a:rPr lang="de-DE" dirty="0" smtClean="0"/>
              <a:t>Page </a:t>
            </a:r>
            <a:fld id="{EBC07571-3134-BB4B-B83F-1A9FE18D34F3}" type="slidenum">
              <a:rPr lang="de-DE" smtClean="0"/>
              <a:pPr algn="r">
                <a:defRPr/>
              </a:pPr>
              <a:t>‹#›</a:t>
            </a:fld>
            <a:endParaRPr lang="de-DE" dirty="0"/>
          </a:p>
        </p:txBody>
      </p:sp>
      <p:sp>
        <p:nvSpPr>
          <p:cNvPr id="6" name="Rechteck 12"/>
          <p:cNvSpPr>
            <a:spLocks noChangeArrowheads="1"/>
          </p:cNvSpPr>
          <p:nvPr/>
        </p:nvSpPr>
        <p:spPr bwMode="auto">
          <a:xfrm>
            <a:off x="0" y="1412875"/>
            <a:ext cx="720725" cy="727901"/>
          </a:xfrm>
          <a:prstGeom prst="rect">
            <a:avLst/>
          </a:prstGeom>
          <a:solidFill>
            <a:srgbClr val="B9B9B9"/>
          </a:solidFill>
          <a:ln>
            <a:noFill/>
          </a:ln>
          <a:extLst/>
        </p:spPr>
        <p:txBody>
          <a:bodyPr/>
          <a:lstStyle/>
          <a:p>
            <a:pPr>
              <a:spcBef>
                <a:spcPct val="0"/>
              </a:spcBef>
            </a:pPr>
            <a:endParaRPr lang="de-DE" sz="2400">
              <a:latin typeface="Times" charset="0"/>
            </a:endParaRPr>
          </a:p>
        </p:txBody>
      </p:sp>
      <p:sp>
        <p:nvSpPr>
          <p:cNvPr id="2" name="Textplatzhalter 1"/>
          <p:cNvSpPr>
            <a:spLocks noGrp="1"/>
          </p:cNvSpPr>
          <p:nvPr>
            <p:ph type="body" idx="1"/>
          </p:nvPr>
        </p:nvSpPr>
        <p:spPr>
          <a:xfrm>
            <a:off x="1042988" y="1341438"/>
            <a:ext cx="7742237" cy="4679951"/>
          </a:xfrm>
          <a:prstGeom prst="rect">
            <a:avLst/>
          </a:prstGeom>
        </p:spPr>
        <p:txBody>
          <a:bodyPr vert="horz" lIns="0" tIns="0" rIns="0" bIns="0" rtlCol="0">
            <a:noAutofit/>
          </a:body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smtClean="0"/>
          </a:p>
          <a:p>
            <a:pPr lvl="5"/>
            <a:r>
              <a:rPr lang="en-GB" noProof="0" dirty="0" err="1" smtClean="0"/>
              <a:t>Sechste</a:t>
            </a:r>
            <a:r>
              <a:rPr lang="en-GB" noProof="0" dirty="0" smtClean="0"/>
              <a:t> </a:t>
            </a:r>
            <a:r>
              <a:rPr lang="en-GB" noProof="0" dirty="0" err="1" smtClean="0"/>
              <a:t>Ebene</a:t>
            </a:r>
            <a:endParaRPr lang="en-GB" noProof="0" dirty="0" smtClean="0"/>
          </a:p>
          <a:p>
            <a:pPr lvl="6"/>
            <a:r>
              <a:rPr lang="en-GB" noProof="0" dirty="0" err="1" smtClean="0"/>
              <a:t>Siebte</a:t>
            </a:r>
            <a:r>
              <a:rPr lang="en-GB" noProof="0" dirty="0" smtClean="0"/>
              <a:t> </a:t>
            </a:r>
            <a:r>
              <a:rPr lang="en-GB" noProof="0" dirty="0" err="1" smtClean="0"/>
              <a:t>Ebene</a:t>
            </a:r>
            <a:endParaRPr lang="en-GB" noProof="0" dirty="0" smtClean="0"/>
          </a:p>
          <a:p>
            <a:pPr lvl="7"/>
            <a:r>
              <a:rPr lang="en-GB" noProof="0" dirty="0" err="1" smtClean="0"/>
              <a:t>Achte</a:t>
            </a:r>
            <a:r>
              <a:rPr lang="en-GB" noProof="0" dirty="0" smtClean="0"/>
              <a:t> </a:t>
            </a:r>
            <a:r>
              <a:rPr lang="en-GB" noProof="0" dirty="0" err="1" smtClean="0"/>
              <a:t>Ebene</a:t>
            </a:r>
            <a:endParaRPr lang="en-GB" noProof="0" dirty="0" smtClean="0"/>
          </a:p>
          <a:p>
            <a:pPr lvl="8"/>
            <a:r>
              <a:rPr lang="en-GB" noProof="0" dirty="0" err="1" smtClean="0"/>
              <a:t>Neunte</a:t>
            </a:r>
            <a:r>
              <a:rPr lang="en-GB" noProof="0" dirty="0" smtClean="0"/>
              <a:t> </a:t>
            </a:r>
            <a:r>
              <a:rPr lang="en-GB" noProof="0" dirty="0" err="1" smtClean="0"/>
              <a:t>Ebene</a:t>
            </a:r>
            <a:endParaRPr lang="en-GB" noProof="0" dirty="0" smtClean="0"/>
          </a:p>
        </p:txBody>
      </p:sp>
      <p:pic>
        <p:nvPicPr>
          <p:cNvPr id="8" name="Bild 14" descr="PSI-Logo_narrow_30k.ep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12800" y="285750"/>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74" r:id="rId2"/>
    <p:sldLayoutId id="2147483976" r:id="rId3"/>
    <p:sldLayoutId id="2147483973" r:id="rId4"/>
    <p:sldLayoutId id="2147483977" r:id="rId5"/>
    <p:sldLayoutId id="2147483979" r:id="rId6"/>
    <p:sldLayoutId id="2147483978" r:id="rId7"/>
    <p:sldLayoutId id="2147483980" r:id="rId8"/>
  </p:sldLayoutIdLst>
  <p:transition xmlns:p14="http://schemas.microsoft.com/office/powerpoint/2010/main" spd="med"/>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500" kern="1000" spc="0">
          <a:solidFill>
            <a:srgbClr val="686868"/>
          </a:solidFill>
          <a:latin typeface="+mj-lt"/>
          <a:ea typeface="+mj-ea"/>
          <a:cs typeface="+mj-cs"/>
        </a:defRPr>
      </a:lvl1pPr>
      <a:lvl2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500">
          <a:solidFill>
            <a:srgbClr val="505150"/>
          </a:solidFill>
          <a:latin typeface="Georgia"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p:titleStyle>
    <p:bodyStyle>
      <a:lvl1pPr marL="177800" indent="-177800" algn="l" rtl="0" eaLnBrk="1" fontAlgn="base" hangingPunct="1">
        <a:lnSpc>
          <a:spcPct val="110000"/>
        </a:lnSpc>
        <a:spcBef>
          <a:spcPct val="0"/>
        </a:spcBef>
        <a:spcAft>
          <a:spcPct val="0"/>
        </a:spcAft>
        <a:buClr>
          <a:schemeClr val="tx1"/>
        </a:buClr>
        <a:buFont typeface="Arial" panose="020B0604020202020204" pitchFamily="34" charset="0"/>
        <a:buChar char="•"/>
        <a:defRPr sz="1800" kern="1200" spc="0" baseline="0">
          <a:solidFill>
            <a:schemeClr val="tx1"/>
          </a:solidFill>
          <a:latin typeface="+mn-lt"/>
          <a:ea typeface="+mn-ea"/>
          <a:cs typeface="+mn-cs"/>
        </a:defRPr>
      </a:lvl1pPr>
      <a:lvl2pPr marL="355600" indent="-177800" algn="l" rtl="0" eaLnBrk="1" fontAlgn="base" hangingPunct="1">
        <a:lnSpc>
          <a:spcPct val="110000"/>
        </a:lnSpc>
        <a:spcBef>
          <a:spcPct val="0"/>
        </a:spcBef>
        <a:spcAft>
          <a:spcPct val="0"/>
        </a:spcAft>
        <a:buClr>
          <a:schemeClr val="tx1"/>
        </a:buClr>
        <a:buSzPct val="100000"/>
        <a:buFont typeface="Symbol" panose="05050102010706020507" pitchFamily="18" charset="2"/>
        <a:buChar char="-"/>
        <a:defRPr sz="1800" kern="1200" spc="0" baseline="0">
          <a:solidFill>
            <a:schemeClr val="tx1"/>
          </a:solidFill>
          <a:latin typeface="+mn-lt"/>
          <a:ea typeface="+mn-ea"/>
          <a:cs typeface="+mn-cs"/>
        </a:defRPr>
      </a:lvl2pPr>
      <a:lvl3pPr marL="355600" indent="184150" algn="l" rtl="0" eaLnBrk="1" fontAlgn="base" hangingPunct="1">
        <a:lnSpc>
          <a:spcPct val="110000"/>
        </a:lnSpc>
        <a:spcBef>
          <a:spcPct val="0"/>
        </a:spcBef>
        <a:spcAft>
          <a:spcPct val="0"/>
        </a:spcAft>
        <a:buFont typeface="Symbol" panose="05050102010706020507" pitchFamily="18" charset="2"/>
        <a:buChar char="-"/>
        <a:defRPr sz="1800" spc="0" baseline="0">
          <a:solidFill>
            <a:schemeClr val="tx1"/>
          </a:solidFill>
          <a:latin typeface="+mn-lt"/>
          <a:ea typeface="ＭＳ Ｐゴシック" charset="-128"/>
          <a:cs typeface="ＭＳ Ｐゴシック" charset="-128"/>
        </a:defRPr>
      </a:lvl3pPr>
      <a:lvl4pPr marL="7175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ＭＳ Ｐゴシック" charset="0"/>
          <a:cs typeface="ＭＳ Ｐゴシック" charset="0"/>
        </a:defRPr>
      </a:lvl4pPr>
      <a:lvl5pPr marL="895350" indent="-177800" algn="l" rtl="0" eaLnBrk="1" fontAlgn="base" hangingPunct="1">
        <a:lnSpc>
          <a:spcPct val="110000"/>
        </a:lnSpc>
        <a:spcBef>
          <a:spcPct val="0"/>
        </a:spcBef>
        <a:spcAft>
          <a:spcPct val="0"/>
        </a:spcAft>
        <a:buFont typeface="Symbol" panose="05050102010706020507" pitchFamily="18" charset="2"/>
        <a:buChar char="-"/>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8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14387" y="4572001"/>
            <a:ext cx="7969249" cy="1090800"/>
          </a:xfrm>
        </p:spPr>
        <p:txBody>
          <a:bodyPr/>
          <a:lstStyle/>
          <a:p>
            <a:r>
              <a:rPr lang="en-GB" dirty="0" smtClean="0"/>
              <a:t>EPICS at PSI</a:t>
            </a:r>
            <a:endParaRPr lang="de-DE" dirty="0"/>
          </a:p>
        </p:txBody>
      </p:sp>
      <p:sp>
        <p:nvSpPr>
          <p:cNvPr id="6" name="Untertitel 5"/>
          <p:cNvSpPr>
            <a:spLocks noGrp="1"/>
          </p:cNvSpPr>
          <p:nvPr>
            <p:ph type="subTitle" sz="quarter" idx="1"/>
          </p:nvPr>
        </p:nvSpPr>
        <p:spPr/>
        <p:txBody>
          <a:bodyPr/>
          <a:lstStyle/>
          <a:p>
            <a:r>
              <a:rPr lang="en-GB" dirty="0" smtClean="0"/>
              <a:t>Markus Janousch::  Controls  </a:t>
            </a:r>
            <a:r>
              <a:rPr lang="en-GB" dirty="0"/>
              <a:t>::  Paul </a:t>
            </a:r>
            <a:r>
              <a:rPr lang="en-GB" dirty="0" err="1"/>
              <a:t>Scherrer</a:t>
            </a:r>
            <a:r>
              <a:rPr lang="en-GB" dirty="0"/>
              <a:t> </a:t>
            </a:r>
            <a:r>
              <a:rPr lang="en-GB" dirty="0" err="1" smtClean="0"/>
              <a:t>Institut</a:t>
            </a:r>
            <a:endParaRPr lang="en-GB" dirty="0"/>
          </a:p>
        </p:txBody>
      </p:sp>
      <p:sp>
        <p:nvSpPr>
          <p:cNvPr id="7" name="Textfeld 6"/>
          <p:cNvSpPr txBox="1"/>
          <p:nvPr/>
        </p:nvSpPr>
        <p:spPr>
          <a:xfrm>
            <a:off x="814387" y="5662800"/>
            <a:ext cx="6853957" cy="504056"/>
          </a:xfrm>
          <a:prstGeom prst="rect">
            <a:avLst/>
          </a:prstGeom>
          <a:noFill/>
        </p:spPr>
        <p:txBody>
          <a:bodyPr wrap="square" lIns="0" tIns="0" rIns="0" bIns="0" rtlCol="0">
            <a:noAutofit/>
          </a:bodyPr>
          <a:lstStyle/>
          <a:p>
            <a:pPr>
              <a:lnSpc>
                <a:spcPct val="110000"/>
              </a:lnSpc>
              <a:spcBef>
                <a:spcPts val="0"/>
              </a:spcBef>
            </a:pPr>
            <a:r>
              <a:rPr lang="en-US" sz="1800" dirty="0" smtClean="0"/>
              <a:t>EPICS Collaboration Meeting at ICALEPCS 2017, Barcelona</a:t>
            </a:r>
            <a:endParaRPr lang="en-GB" sz="1800" b="1" kern="1000" spc="30" dirty="0" smtClean="0">
              <a:solidFill>
                <a:srgbClr val="969696"/>
              </a:solidFill>
              <a:latin typeface="+mn-lt"/>
              <a:cs typeface="Franklin Gothic Book"/>
            </a:endParaRPr>
          </a:p>
        </p:txBody>
      </p:sp>
    </p:spTree>
    <p:extLst>
      <p:ext uri="{BB962C8B-B14F-4D97-AF65-F5344CB8AC3E}">
        <p14:creationId xmlns:p14="http://schemas.microsoft.com/office/powerpoint/2010/main" val="27595199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PSI Accelerator Environment</a:t>
            </a:r>
            <a:endParaRPr lang="en-US" dirty="0"/>
          </a:p>
        </p:txBody>
      </p:sp>
      <p:sp>
        <p:nvSpPr>
          <p:cNvPr id="4" name="Foliennummernplatzhalter 3"/>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2</a:t>
            </a:fld>
            <a:endParaRPr lang="de-DE" dirty="0"/>
          </a:p>
        </p:txBody>
      </p:sp>
      <p:grpSp>
        <p:nvGrpSpPr>
          <p:cNvPr id="29" name="Group 28"/>
          <p:cNvGrpSpPr/>
          <p:nvPr/>
        </p:nvGrpSpPr>
        <p:grpSpPr>
          <a:xfrm>
            <a:off x="1061200" y="878058"/>
            <a:ext cx="4734936" cy="1110782"/>
            <a:chOff x="1061200" y="878058"/>
            <a:chExt cx="4734936" cy="1110782"/>
          </a:xfrm>
        </p:grpSpPr>
        <p:pic>
          <p:nvPicPr>
            <p:cNvPr id="5" name="Bild 4"/>
            <p:cNvPicPr>
              <a:picLocks noChangeAspect="1"/>
            </p:cNvPicPr>
            <p:nvPr/>
          </p:nvPicPr>
          <p:blipFill>
            <a:blip r:embed="rId3"/>
            <a:stretch>
              <a:fillRect/>
            </a:stretch>
          </p:blipFill>
          <p:spPr>
            <a:xfrm>
              <a:off x="1061200" y="878058"/>
              <a:ext cx="1070416" cy="1016000"/>
            </a:xfrm>
            <a:prstGeom prst="rect">
              <a:avLst/>
            </a:prstGeom>
          </p:spPr>
        </p:pic>
        <p:sp>
          <p:nvSpPr>
            <p:cNvPr id="7" name="Textfeld 6"/>
            <p:cNvSpPr txBox="1"/>
            <p:nvPr/>
          </p:nvSpPr>
          <p:spPr>
            <a:xfrm>
              <a:off x="2267743" y="908720"/>
              <a:ext cx="3528393" cy="1080120"/>
            </a:xfrm>
            <a:prstGeom prst="rect">
              <a:avLst/>
            </a:prstGeom>
            <a:noFill/>
          </p:spPr>
          <p:txBody>
            <a:bodyPr wrap="square" lIns="0" tIns="0" rIns="0" bIns="0" rtlCol="0">
              <a:noAutofit/>
            </a:bodyPr>
            <a:lstStyle/>
            <a:p>
              <a:pPr>
                <a:spcBef>
                  <a:spcPts val="0"/>
                </a:spcBef>
              </a:pPr>
              <a:r>
                <a:rPr lang="en-US" kern="1000" spc="30" dirty="0" smtClean="0">
                  <a:latin typeface="+mn-lt"/>
                  <a:cs typeface="Franklin Gothic Book"/>
                </a:rPr>
                <a:t>High Intensity Proton Accelerator (HIPA). A 40+ year old cyclotron. Feeds the </a:t>
              </a:r>
            </a:p>
            <a:p>
              <a:pPr>
                <a:spcBef>
                  <a:spcPts val="0"/>
                </a:spcBef>
              </a:pPr>
              <a:r>
                <a:rPr lang="en-US" kern="1000" spc="30" dirty="0" smtClean="0">
                  <a:latin typeface="+mn-lt"/>
                  <a:cs typeface="Franklin Gothic Book"/>
                </a:rPr>
                <a:t>Neutron source SINQ, muon facility, particle physics program and UCN.</a:t>
              </a:r>
              <a:endParaRPr lang="en-US" b="1" kern="1000" spc="30" dirty="0" smtClean="0">
                <a:latin typeface="+mn-lt"/>
                <a:cs typeface="Franklin Gothic Book"/>
              </a:endParaRPr>
            </a:p>
          </p:txBody>
        </p:sp>
      </p:grpSp>
      <p:grpSp>
        <p:nvGrpSpPr>
          <p:cNvPr id="25" name="Group 24"/>
          <p:cNvGrpSpPr/>
          <p:nvPr/>
        </p:nvGrpSpPr>
        <p:grpSpPr>
          <a:xfrm>
            <a:off x="1110931" y="3320988"/>
            <a:ext cx="4973237" cy="900100"/>
            <a:chOff x="1110931" y="3320988"/>
            <a:chExt cx="4973237" cy="900100"/>
          </a:xfrm>
        </p:grpSpPr>
        <p:pic>
          <p:nvPicPr>
            <p:cNvPr id="6" name="Bild 5"/>
            <p:cNvPicPr>
              <a:picLocks noChangeAspect="1"/>
            </p:cNvPicPr>
            <p:nvPr/>
          </p:nvPicPr>
          <p:blipFill>
            <a:blip r:embed="rId4"/>
            <a:stretch>
              <a:fillRect/>
            </a:stretch>
          </p:blipFill>
          <p:spPr>
            <a:xfrm>
              <a:off x="1110931" y="3354232"/>
              <a:ext cx="967989" cy="866856"/>
            </a:xfrm>
            <a:prstGeom prst="rect">
              <a:avLst/>
            </a:prstGeom>
          </p:spPr>
        </p:pic>
        <p:sp>
          <p:nvSpPr>
            <p:cNvPr id="8" name="Textfeld 7"/>
            <p:cNvSpPr txBox="1"/>
            <p:nvPr/>
          </p:nvSpPr>
          <p:spPr>
            <a:xfrm>
              <a:off x="2267744" y="3320988"/>
              <a:ext cx="3816424" cy="900100"/>
            </a:xfrm>
            <a:prstGeom prst="rect">
              <a:avLst/>
            </a:prstGeom>
            <a:noFill/>
          </p:spPr>
          <p:txBody>
            <a:bodyPr wrap="square" lIns="0" tIns="0" rIns="0" bIns="0" rtlCol="0">
              <a:noAutofit/>
            </a:bodyPr>
            <a:lstStyle/>
            <a:p>
              <a:pPr>
                <a:spcBef>
                  <a:spcPts val="0"/>
                </a:spcBef>
              </a:pPr>
              <a:r>
                <a:rPr lang="en-US" kern="1000" spc="30" dirty="0" smtClean="0">
                  <a:latin typeface="+mn-lt"/>
                  <a:cs typeface="Franklin Gothic Book"/>
                </a:rPr>
                <a:t>Comet, a superconducting cyclotron with four beamlines. Used for proton </a:t>
              </a:r>
            </a:p>
            <a:p>
              <a:pPr>
                <a:lnSpc>
                  <a:spcPct val="110000"/>
                </a:lnSpc>
                <a:spcBef>
                  <a:spcPts val="0"/>
                </a:spcBef>
              </a:pPr>
              <a:r>
                <a:rPr lang="en-US" kern="1000" spc="30" dirty="0">
                  <a:latin typeface="+mn-lt"/>
                  <a:cs typeface="Franklin Gothic Book"/>
                </a:rPr>
                <a:t>t</a:t>
              </a:r>
              <a:r>
                <a:rPr lang="en-US" kern="1000" spc="30" dirty="0" smtClean="0">
                  <a:latin typeface="+mn-lt"/>
                  <a:cs typeface="Franklin Gothic Book"/>
                </a:rPr>
                <a:t>herapy.</a:t>
              </a:r>
            </a:p>
          </p:txBody>
        </p:sp>
      </p:grpSp>
      <p:grpSp>
        <p:nvGrpSpPr>
          <p:cNvPr id="24" name="Group 23"/>
          <p:cNvGrpSpPr/>
          <p:nvPr/>
        </p:nvGrpSpPr>
        <p:grpSpPr>
          <a:xfrm>
            <a:off x="1110931" y="2066498"/>
            <a:ext cx="4685205" cy="1146478"/>
            <a:chOff x="1110931" y="2066498"/>
            <a:chExt cx="4685205" cy="1146478"/>
          </a:xfrm>
        </p:grpSpPr>
        <p:pic>
          <p:nvPicPr>
            <p:cNvPr id="11" name="Picture 16" descr="0001_aus_dig_Tagi-Inserat"/>
            <p:cNvPicPr>
              <a:picLocks noChangeArrowheads="1"/>
            </p:cNvPicPr>
            <p:nvPr/>
          </p:nvPicPr>
          <p:blipFill>
            <a:blip r:embed="rId5">
              <a:extLst>
                <a:ext uri="{28A0092B-C50C-407E-A947-70E740481C1C}">
                  <a14:useLocalDpi xmlns:a14="http://schemas.microsoft.com/office/drawing/2010/main" val="0"/>
                </a:ext>
              </a:extLst>
            </a:blip>
            <a:srcRect l="5719" t="11542" r="11011"/>
            <a:stretch>
              <a:fillRect/>
            </a:stretch>
          </p:blipFill>
          <p:spPr bwMode="auto">
            <a:xfrm>
              <a:off x="1110931" y="2072279"/>
              <a:ext cx="901992" cy="1083187"/>
            </a:xfrm>
            <a:prstGeom prst="rect">
              <a:avLst/>
            </a:prstGeom>
            <a:noFill/>
            <a:ln w="25400">
              <a:solidFill>
                <a:srgbClr val="1D5797"/>
              </a:solidFill>
              <a:miter lim="800000"/>
              <a:headEnd/>
              <a:tailEnd/>
            </a:ln>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267743" y="2066498"/>
              <a:ext cx="3528393" cy="1146478"/>
            </a:xfrm>
            <a:prstGeom prst="rect">
              <a:avLst/>
            </a:prstGeom>
            <a:noFill/>
          </p:spPr>
          <p:txBody>
            <a:bodyPr wrap="square" lIns="0" tIns="0" rIns="0" bIns="0" rtlCol="0">
              <a:noAutofit/>
            </a:bodyPr>
            <a:lstStyle/>
            <a:p>
              <a:pPr>
                <a:spcBef>
                  <a:spcPts val="0"/>
                </a:spcBef>
              </a:pPr>
              <a:r>
                <a:rPr lang="en-US" kern="1000" spc="30" dirty="0" smtClean="0">
                  <a:latin typeface="+mn-lt"/>
                  <a:cs typeface="Franklin Gothic Book"/>
                </a:rPr>
                <a:t>Swiss Light Source (SLS), a 3</a:t>
              </a:r>
              <a:r>
                <a:rPr lang="en-US" kern="1000" spc="30" baseline="30000" dirty="0" smtClean="0">
                  <a:latin typeface="+mn-lt"/>
                  <a:cs typeface="Franklin Gothic Book"/>
                </a:rPr>
                <a:t>rd</a:t>
              </a:r>
              <a:r>
                <a:rPr lang="en-US" kern="1000" spc="30" dirty="0" smtClean="0">
                  <a:latin typeface="+mn-lt"/>
                  <a:cs typeface="Franklin Gothic Book"/>
                </a:rPr>
                <a:t> generation synchrotron with 18 beamlines.</a:t>
              </a:r>
              <a:endParaRPr lang="en-US" b="1" kern="1000" spc="30" dirty="0" smtClean="0">
                <a:latin typeface="+mn-lt"/>
                <a:cs typeface="Franklin Gothic Book"/>
              </a:endParaRPr>
            </a:p>
          </p:txBody>
        </p:sp>
      </p:grpSp>
      <p:grpSp>
        <p:nvGrpSpPr>
          <p:cNvPr id="28" name="Group 27"/>
          <p:cNvGrpSpPr/>
          <p:nvPr/>
        </p:nvGrpSpPr>
        <p:grpSpPr>
          <a:xfrm>
            <a:off x="1478692" y="4398415"/>
            <a:ext cx="7482359" cy="2445688"/>
            <a:chOff x="1478692" y="4398415"/>
            <a:chExt cx="7482359" cy="2445688"/>
          </a:xfrm>
        </p:grpSpPr>
        <p:sp>
          <p:nvSpPr>
            <p:cNvPr id="9" name="Textfeld 8"/>
            <p:cNvSpPr txBox="1"/>
            <p:nvPr/>
          </p:nvSpPr>
          <p:spPr>
            <a:xfrm>
              <a:off x="1478692" y="5905279"/>
              <a:ext cx="6763440" cy="938824"/>
            </a:xfrm>
            <a:prstGeom prst="rect">
              <a:avLst/>
            </a:prstGeom>
            <a:noFill/>
          </p:spPr>
          <p:txBody>
            <a:bodyPr wrap="square" lIns="0" tIns="0" rIns="0" bIns="0" rtlCol="0">
              <a:noAutofit/>
            </a:bodyPr>
            <a:lstStyle/>
            <a:p>
              <a:pPr>
                <a:lnSpc>
                  <a:spcPct val="110000"/>
                </a:lnSpc>
                <a:spcBef>
                  <a:spcPts val="0"/>
                </a:spcBef>
              </a:pPr>
              <a:r>
                <a:rPr lang="en-US" kern="1000" spc="30" dirty="0" smtClean="0">
                  <a:latin typeface="+mn-lt"/>
                  <a:cs typeface="Franklin Gothic Book"/>
                </a:rPr>
                <a:t>The Controls group has to support a diverse and complex range of accelerator facilities and different test rigs with a rather </a:t>
              </a:r>
              <a:r>
                <a:rPr lang="en-US" i="1" kern="1000" spc="30" dirty="0" smtClean="0">
                  <a:latin typeface="+mn-lt"/>
                  <a:cs typeface="Franklin Gothic Book"/>
                </a:rPr>
                <a:t>interesting</a:t>
              </a:r>
              <a:r>
                <a:rPr lang="en-US" kern="1000" spc="30" dirty="0" smtClean="0">
                  <a:latin typeface="+mn-lt"/>
                  <a:cs typeface="Franklin Gothic Book"/>
                </a:rPr>
                <a:t> historical background.</a:t>
              </a:r>
            </a:p>
          </p:txBody>
        </p:sp>
        <p:grpSp>
          <p:nvGrpSpPr>
            <p:cNvPr id="27" name="Group 26"/>
            <p:cNvGrpSpPr/>
            <p:nvPr/>
          </p:nvGrpSpPr>
          <p:grpSpPr>
            <a:xfrm>
              <a:off x="5004048" y="4398415"/>
              <a:ext cx="3957003" cy="1384555"/>
              <a:chOff x="4873357" y="4200548"/>
              <a:chExt cx="3957003" cy="1384555"/>
            </a:xfrm>
          </p:grpSpPr>
          <p:sp>
            <p:nvSpPr>
              <p:cNvPr id="10" name="Textfeld 9"/>
              <p:cNvSpPr txBox="1"/>
              <p:nvPr/>
            </p:nvSpPr>
            <p:spPr>
              <a:xfrm>
                <a:off x="6150509" y="4200548"/>
                <a:ext cx="1290868" cy="349162"/>
              </a:xfrm>
              <a:prstGeom prst="rect">
                <a:avLst/>
              </a:prstGeom>
              <a:noFill/>
            </p:spPr>
            <p:txBody>
              <a:bodyPr wrap="none" lIns="0" tIns="0" rIns="0" bIns="0" rtlCol="0">
                <a:noAutofit/>
              </a:bodyPr>
              <a:lstStyle/>
              <a:p>
                <a:pPr>
                  <a:lnSpc>
                    <a:spcPct val="110000"/>
                  </a:lnSpc>
                  <a:spcBef>
                    <a:spcPts val="0"/>
                  </a:spcBef>
                </a:pPr>
                <a:r>
                  <a:rPr lang="en-US" sz="1200" b="1" kern="1000" spc="30" dirty="0" smtClean="0">
                    <a:latin typeface="+mn-lt"/>
                    <a:cs typeface="Franklin Gothic Book"/>
                  </a:rPr>
                  <a:t>Standardizations</a:t>
                </a:r>
              </a:p>
            </p:txBody>
          </p:sp>
          <p:sp>
            <p:nvSpPr>
              <p:cNvPr id="13" name="Rechteck 12"/>
              <p:cNvSpPr/>
              <p:nvPr/>
            </p:nvSpPr>
            <p:spPr>
              <a:xfrm>
                <a:off x="4873357" y="5279100"/>
                <a:ext cx="1069524" cy="279757"/>
              </a:xfrm>
              <a:prstGeom prst="rect">
                <a:avLst/>
              </a:prstGeom>
            </p:spPr>
            <p:txBody>
              <a:bodyPr wrap="none">
                <a:spAutoFit/>
              </a:bodyPr>
              <a:lstStyle/>
              <a:p>
                <a:pPr>
                  <a:lnSpc>
                    <a:spcPct val="110000"/>
                  </a:lnSpc>
                  <a:spcBef>
                    <a:spcPts val="0"/>
                  </a:spcBef>
                </a:pPr>
                <a:r>
                  <a:rPr lang="en-US" sz="1200" b="1" kern="1000" spc="30" dirty="0">
                    <a:cs typeface="Franklin Gothic Book"/>
                  </a:rPr>
                  <a:t>Boundaries</a:t>
                </a:r>
              </a:p>
            </p:txBody>
          </p:sp>
          <p:sp>
            <p:nvSpPr>
              <p:cNvPr id="14" name="Rechteck 13"/>
              <p:cNvSpPr/>
              <p:nvPr/>
            </p:nvSpPr>
            <p:spPr>
              <a:xfrm>
                <a:off x="7200747" y="5305346"/>
                <a:ext cx="1629613" cy="279757"/>
              </a:xfrm>
              <a:prstGeom prst="rect">
                <a:avLst/>
              </a:prstGeom>
            </p:spPr>
            <p:txBody>
              <a:bodyPr wrap="none">
                <a:spAutoFit/>
              </a:bodyPr>
              <a:lstStyle/>
              <a:p>
                <a:pPr>
                  <a:lnSpc>
                    <a:spcPct val="110000"/>
                  </a:lnSpc>
                  <a:spcBef>
                    <a:spcPts val="0"/>
                  </a:spcBef>
                </a:pPr>
                <a:r>
                  <a:rPr lang="en-US" sz="1200" b="1" kern="1000" spc="30" dirty="0" smtClean="0">
                    <a:cs typeface="Franklin Gothic Book"/>
                  </a:rPr>
                  <a:t>New Requirements</a:t>
                </a:r>
                <a:endParaRPr lang="en-US" sz="1200" b="1" kern="1000" spc="30" dirty="0">
                  <a:cs typeface="Franklin Gothic Book"/>
                </a:endParaRPr>
              </a:p>
            </p:txBody>
          </p:sp>
          <p:cxnSp>
            <p:nvCxnSpPr>
              <p:cNvPr id="16" name="Gerade Verbindung mit Pfeil 15"/>
              <p:cNvCxnSpPr>
                <a:stCxn id="13" idx="0"/>
              </p:cNvCxnSpPr>
              <p:nvPr/>
            </p:nvCxnSpPr>
            <p:spPr bwMode="auto">
              <a:xfrm flipV="1">
                <a:off x="5408119" y="4454269"/>
                <a:ext cx="981238" cy="824831"/>
              </a:xfrm>
              <a:prstGeom prst="straightConnector1">
                <a:avLst/>
              </a:prstGeom>
              <a:solidFill>
                <a:schemeClr val="accent1"/>
              </a:solidFill>
              <a:ln w="76200" cap="flat" cmpd="sng" algn="ctr">
                <a:solidFill>
                  <a:schemeClr val="accent5">
                    <a:lumMod val="40000"/>
                    <a:lumOff val="60000"/>
                  </a:schemeClr>
                </a:solidFill>
                <a:prstDash val="solid"/>
                <a:round/>
                <a:headEnd type="triangle" w="sm" len="sm"/>
                <a:tailEnd type="triangle" w="sm" len="sm"/>
              </a:ln>
              <a:effectLst/>
            </p:spPr>
          </p:cxnSp>
          <p:cxnSp>
            <p:nvCxnSpPr>
              <p:cNvPr id="19" name="Gerade Verbindung mit Pfeil 18"/>
              <p:cNvCxnSpPr>
                <a:stCxn id="14" idx="0"/>
              </p:cNvCxnSpPr>
              <p:nvPr/>
            </p:nvCxnSpPr>
            <p:spPr bwMode="auto">
              <a:xfrm flipH="1" flipV="1">
                <a:off x="6890940" y="4480516"/>
                <a:ext cx="1124614" cy="824830"/>
              </a:xfrm>
              <a:prstGeom prst="straightConnector1">
                <a:avLst/>
              </a:prstGeom>
              <a:solidFill>
                <a:schemeClr val="accent1"/>
              </a:solidFill>
              <a:ln w="76200" cap="flat" cmpd="sng" algn="ctr">
                <a:solidFill>
                  <a:schemeClr val="accent5">
                    <a:lumMod val="40000"/>
                    <a:lumOff val="60000"/>
                  </a:schemeClr>
                </a:solidFill>
                <a:prstDash val="solid"/>
                <a:round/>
                <a:headEnd type="triangle" w="sm" len="sm"/>
                <a:tailEnd type="triangle" w="sm" len="sm"/>
              </a:ln>
              <a:effectLst/>
            </p:spPr>
          </p:cxnSp>
          <p:cxnSp>
            <p:nvCxnSpPr>
              <p:cNvPr id="22" name="Gerade Verbindung mit Pfeil 21"/>
              <p:cNvCxnSpPr/>
              <p:nvPr/>
            </p:nvCxnSpPr>
            <p:spPr bwMode="auto">
              <a:xfrm>
                <a:off x="6084168" y="5445224"/>
                <a:ext cx="1116579" cy="0"/>
              </a:xfrm>
              <a:prstGeom prst="straightConnector1">
                <a:avLst/>
              </a:prstGeom>
              <a:solidFill>
                <a:schemeClr val="accent1"/>
              </a:solidFill>
              <a:ln w="76200" cap="flat" cmpd="sng" algn="ctr">
                <a:solidFill>
                  <a:schemeClr val="accent5">
                    <a:lumMod val="40000"/>
                    <a:lumOff val="60000"/>
                  </a:schemeClr>
                </a:solidFill>
                <a:prstDash val="solid"/>
                <a:round/>
                <a:headEnd type="triangle" w="sm" len="sm"/>
                <a:tailEnd type="triangle" w="sm" len="sm"/>
              </a:ln>
              <a:effectLst/>
            </p:spPr>
          </p:cxnSp>
        </p:grpSp>
      </p:grpSp>
      <p:grpSp>
        <p:nvGrpSpPr>
          <p:cNvPr id="26" name="Group 25"/>
          <p:cNvGrpSpPr/>
          <p:nvPr/>
        </p:nvGrpSpPr>
        <p:grpSpPr>
          <a:xfrm>
            <a:off x="1104958" y="4431227"/>
            <a:ext cx="4983377" cy="926650"/>
            <a:chOff x="1104958" y="4431227"/>
            <a:chExt cx="4983377" cy="926650"/>
          </a:xfrm>
        </p:grpSpPr>
        <p:pic>
          <p:nvPicPr>
            <p:cNvPr id="2" name="Picture 1"/>
            <p:cNvPicPr>
              <a:picLocks noChangeAspect="1"/>
            </p:cNvPicPr>
            <p:nvPr/>
          </p:nvPicPr>
          <p:blipFill>
            <a:blip r:embed="rId6"/>
            <a:stretch>
              <a:fillRect/>
            </a:stretch>
          </p:blipFill>
          <p:spPr>
            <a:xfrm>
              <a:off x="1104958" y="4433307"/>
              <a:ext cx="979934" cy="924570"/>
            </a:xfrm>
            <a:prstGeom prst="rect">
              <a:avLst/>
            </a:prstGeom>
          </p:spPr>
        </p:pic>
        <p:sp>
          <p:nvSpPr>
            <p:cNvPr id="20" name="Textfeld 7"/>
            <p:cNvSpPr txBox="1"/>
            <p:nvPr/>
          </p:nvSpPr>
          <p:spPr>
            <a:xfrm>
              <a:off x="2271911" y="4431227"/>
              <a:ext cx="3816424" cy="900100"/>
            </a:xfrm>
            <a:prstGeom prst="rect">
              <a:avLst/>
            </a:prstGeom>
            <a:noFill/>
          </p:spPr>
          <p:txBody>
            <a:bodyPr wrap="square" lIns="0" tIns="0" rIns="0" bIns="0" rtlCol="0">
              <a:noAutofit/>
            </a:bodyPr>
            <a:lstStyle/>
            <a:p>
              <a:pPr>
                <a:spcBef>
                  <a:spcPts val="0"/>
                </a:spcBef>
              </a:pPr>
              <a:r>
                <a:rPr lang="en-US" kern="1000" spc="30" dirty="0" err="1" smtClean="0">
                  <a:latin typeface="+mn-lt"/>
                  <a:cs typeface="Franklin Gothic Book"/>
                </a:rPr>
                <a:t>SwissFEL</a:t>
              </a:r>
              <a:r>
                <a:rPr lang="en-US" kern="1000" spc="30" dirty="0" smtClean="0">
                  <a:latin typeface="+mn-lt"/>
                  <a:cs typeface="Franklin Gothic Book"/>
                </a:rPr>
                <a:t> a 5.8 GeV hard X-ray FEL. One beamline, 2 experimental stations. Currently being commissioned.</a:t>
              </a:r>
            </a:p>
          </p:txBody>
        </p:sp>
      </p:grpSp>
    </p:spTree>
    <p:extLst>
      <p:ext uri="{BB962C8B-B14F-4D97-AF65-F5344CB8AC3E}">
        <p14:creationId xmlns:p14="http://schemas.microsoft.com/office/powerpoint/2010/main" val="12365504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Controls at PSI up to 2021</a:t>
            </a:r>
            <a:endParaRPr lang="en-US" dirty="0"/>
          </a:p>
        </p:txBody>
      </p:sp>
      <p:sp>
        <p:nvSpPr>
          <p:cNvPr id="3" name="Foliennummernplatzhalter 2"/>
          <p:cNvSpPr>
            <a:spLocks noGrp="1"/>
          </p:cNvSpPr>
          <p:nvPr>
            <p:ph type="sldNum" sz="quarter" idx="16"/>
          </p:nvPr>
        </p:nvSpPr>
        <p:spPr/>
        <p:txBody>
          <a:bodyPr/>
          <a:lstStyle/>
          <a:p>
            <a:pPr algn="r">
              <a:defRPr/>
            </a:pPr>
            <a:r>
              <a:rPr lang="de-DE" dirty="0"/>
              <a:t>Page </a:t>
            </a:r>
            <a:fld id="{EBC07571-3134-BB4B-B83F-1A9FE18D34F3}" type="slidenum">
              <a:rPr lang="de-DE" smtClean="0"/>
              <a:pPr algn="r">
                <a:defRPr/>
              </a:pPr>
              <a:t>3</a:t>
            </a:fld>
            <a:endParaRPr lang="de-DE" dirty="0"/>
          </a:p>
        </p:txBody>
      </p:sp>
      <p:sp>
        <p:nvSpPr>
          <p:cNvPr id="6" name="Inhaltsplatzhalter 1"/>
          <p:cNvSpPr>
            <a:spLocks noGrp="1"/>
          </p:cNvSpPr>
          <p:nvPr>
            <p:ph sz="quarter" idx="13"/>
          </p:nvPr>
        </p:nvSpPr>
        <p:spPr>
          <a:xfrm>
            <a:off x="1042988" y="1341439"/>
            <a:ext cx="7742237" cy="719410"/>
          </a:xfrm>
        </p:spPr>
        <p:txBody>
          <a:bodyPr/>
          <a:lstStyle/>
          <a:p>
            <a:pPr marL="0" indent="0">
              <a:buNone/>
            </a:pPr>
            <a:r>
              <a:rPr lang="en-US" dirty="0" smtClean="0"/>
              <a:t>From the experience of constructing and implementing the </a:t>
            </a:r>
            <a:r>
              <a:rPr lang="en-US" dirty="0" err="1" smtClean="0"/>
              <a:t>SwissFEL</a:t>
            </a:r>
            <a:r>
              <a:rPr lang="en-US" dirty="0" smtClean="0"/>
              <a:t> we came up with an internal project (Controls 2020). </a:t>
            </a:r>
          </a:p>
          <a:p>
            <a:pPr marL="0" indent="0">
              <a:buNone/>
            </a:pPr>
            <a:endParaRPr lang="en-US" sz="1600" dirty="0"/>
          </a:p>
        </p:txBody>
      </p:sp>
      <p:sp>
        <p:nvSpPr>
          <p:cNvPr id="4" name="Rectangle 3"/>
          <p:cNvSpPr/>
          <p:nvPr/>
        </p:nvSpPr>
        <p:spPr>
          <a:xfrm>
            <a:off x="1042988" y="2132856"/>
            <a:ext cx="7733273" cy="1477328"/>
          </a:xfrm>
          <a:prstGeom prst="rect">
            <a:avLst/>
          </a:prstGeom>
        </p:spPr>
        <p:txBody>
          <a:bodyPr wrap="square">
            <a:spAutoFit/>
          </a:bodyPr>
          <a:lstStyle/>
          <a:p>
            <a:pPr marL="342900" indent="-342900">
              <a:buFont typeface="+mj-lt"/>
              <a:buAutoNum type="arabicPeriod"/>
            </a:pPr>
            <a:r>
              <a:rPr lang="en-US" sz="1800" dirty="0">
                <a:latin typeface="Calibri" charset="0"/>
                <a:ea typeface="Calibri" charset="0"/>
                <a:cs typeface="Calibri" charset="0"/>
              </a:rPr>
              <a:t>Access the EPICS IOC real-time database through other communication protocols </a:t>
            </a:r>
          </a:p>
          <a:p>
            <a:pPr marL="742950" lvl="1" indent="-285750">
              <a:buFont typeface="Arial" charset="0"/>
              <a:buChar char="•"/>
            </a:pPr>
            <a:r>
              <a:rPr lang="en-US" sz="1800" dirty="0" smtClean="0">
                <a:latin typeface="Calibri" charset="0"/>
                <a:ea typeface="Calibri" charset="0"/>
                <a:cs typeface="Calibri" charset="0"/>
              </a:rPr>
              <a:t>We use </a:t>
            </a:r>
            <a:r>
              <a:rPr lang="en-US" sz="1800" dirty="0" err="1" smtClean="0">
                <a:latin typeface="Calibri" charset="0"/>
                <a:ea typeface="Calibri" charset="0"/>
                <a:cs typeface="Calibri" charset="0"/>
              </a:rPr>
              <a:t>ZeroMQ</a:t>
            </a:r>
            <a:r>
              <a:rPr lang="en-US" sz="1800" dirty="0" smtClean="0">
                <a:latin typeface="Calibri" charset="0"/>
                <a:ea typeface="Calibri" charset="0"/>
                <a:cs typeface="Calibri" charset="0"/>
              </a:rPr>
              <a:t> for beam synchronous DAQ at </a:t>
            </a:r>
            <a:r>
              <a:rPr lang="en-US" sz="1800" dirty="0" err="1" smtClean="0">
                <a:latin typeface="Calibri" charset="0"/>
                <a:ea typeface="Calibri" charset="0"/>
                <a:cs typeface="Calibri" charset="0"/>
              </a:rPr>
              <a:t>SwissFEL</a:t>
            </a:r>
            <a:endParaRPr lang="en-US" sz="1800" dirty="0" smtClean="0">
              <a:latin typeface="Calibri" charset="0"/>
              <a:ea typeface="Calibri" charset="0"/>
              <a:cs typeface="Calibri" charset="0"/>
            </a:endParaRPr>
          </a:p>
          <a:p>
            <a:pPr marL="742950" lvl="1" indent="-285750">
              <a:buFont typeface="Arial" charset="0"/>
              <a:buChar char="•"/>
            </a:pPr>
            <a:r>
              <a:rPr lang="en-US" sz="1800" dirty="0" smtClean="0">
                <a:latin typeface="Calibri" charset="0"/>
                <a:ea typeface="Calibri" charset="0"/>
                <a:cs typeface="Calibri" charset="0"/>
              </a:rPr>
              <a:t>( </a:t>
            </a:r>
            <a:r>
              <a:rPr lang="en-US" sz="1800" dirty="0">
                <a:latin typeface="Calibri" charset="0"/>
                <a:ea typeface="Calibri" charset="0"/>
                <a:cs typeface="Calibri" charset="0"/>
              </a:rPr>
              <a:t>EPICS 7, codecs/plugins in </a:t>
            </a:r>
            <a:r>
              <a:rPr lang="en-US" sz="1800" dirty="0" err="1">
                <a:latin typeface="Calibri" charset="0"/>
                <a:ea typeface="Calibri" charset="0"/>
                <a:cs typeface="Calibri" charset="0"/>
              </a:rPr>
              <a:t>pvAccess</a:t>
            </a:r>
            <a:r>
              <a:rPr lang="en-US" sz="1800" dirty="0" smtClean="0">
                <a:latin typeface="Calibri" charset="0"/>
                <a:ea typeface="Calibri" charset="0"/>
                <a:cs typeface="Calibri" charset="0"/>
              </a:rPr>
              <a:t>)</a:t>
            </a:r>
            <a:endParaRPr lang="en-US" sz="1800" dirty="0">
              <a:latin typeface="Calibri" charset="0"/>
              <a:ea typeface="Calibri" charset="0"/>
              <a:cs typeface="Calibri" charset="0"/>
            </a:endParaRPr>
          </a:p>
        </p:txBody>
      </p:sp>
      <p:sp>
        <p:nvSpPr>
          <p:cNvPr id="7" name="Rectangle 6"/>
          <p:cNvSpPr/>
          <p:nvPr/>
        </p:nvSpPr>
        <p:spPr>
          <a:xfrm>
            <a:off x="1030545" y="3682191"/>
            <a:ext cx="7733273" cy="1615827"/>
          </a:xfrm>
          <a:prstGeom prst="rect">
            <a:avLst/>
          </a:prstGeom>
        </p:spPr>
        <p:txBody>
          <a:bodyPr wrap="square">
            <a:spAutoFit/>
          </a:bodyPr>
          <a:lstStyle/>
          <a:p>
            <a:pPr marL="342900" indent="-342900">
              <a:buFont typeface="+mj-lt"/>
              <a:buAutoNum type="arabicPeriod" startAt="2"/>
            </a:pPr>
            <a:r>
              <a:rPr lang="en-US" sz="1800" dirty="0" smtClean="0">
                <a:latin typeface="Calibri" charset="0"/>
                <a:ea typeface="Calibri" charset="0"/>
                <a:cs typeface="Calibri" charset="0"/>
              </a:rPr>
              <a:t>Implementing </a:t>
            </a:r>
            <a:r>
              <a:rPr lang="en-US" sz="1800" dirty="0">
                <a:latin typeface="Calibri" charset="0"/>
                <a:ea typeface="Calibri" charset="0"/>
                <a:cs typeface="Calibri" charset="0"/>
              </a:rPr>
              <a:t>a device model (</a:t>
            </a:r>
            <a:r>
              <a:rPr lang="en-US" sz="1800" dirty="0" smtClean="0">
                <a:latin typeface="Calibri" charset="0"/>
                <a:ea typeface="Calibri" charset="0"/>
                <a:cs typeface="Calibri" charset="0"/>
              </a:rPr>
              <a:t>across different IOCs)</a:t>
            </a:r>
            <a:endParaRPr lang="en-US" sz="1800" dirty="0">
              <a:latin typeface="Calibri" charset="0"/>
              <a:ea typeface="Calibri" charset="0"/>
              <a:cs typeface="Calibri" charset="0"/>
            </a:endParaRPr>
          </a:p>
          <a:p>
            <a:pPr marL="742950" lvl="1" indent="-285750">
              <a:buFont typeface="Arial" charset="0"/>
              <a:buChar char="•"/>
            </a:pPr>
            <a:r>
              <a:rPr lang="en-US" sz="1800" dirty="0">
                <a:latin typeface="Calibri" charset="0"/>
                <a:ea typeface="Calibri" charset="0"/>
                <a:cs typeface="Calibri" charset="0"/>
              </a:rPr>
              <a:t>Abstraction</a:t>
            </a:r>
          </a:p>
          <a:p>
            <a:pPr marL="742950" lvl="1" indent="-285750">
              <a:buFont typeface="Arial" charset="0"/>
              <a:buChar char="•"/>
            </a:pPr>
            <a:r>
              <a:rPr lang="en-US" sz="1800" dirty="0">
                <a:latin typeface="Calibri" charset="0"/>
                <a:ea typeface="Calibri" charset="0"/>
                <a:cs typeface="Calibri" charset="0"/>
              </a:rPr>
              <a:t>Automatic generation of basic GUIs</a:t>
            </a:r>
          </a:p>
          <a:p>
            <a:pPr marL="742950" lvl="1" indent="-285750">
              <a:buFont typeface="Arial" charset="0"/>
              <a:buChar char="•"/>
            </a:pPr>
            <a:r>
              <a:rPr lang="en-US" sz="1800" dirty="0">
                <a:latin typeface="Calibri" charset="0"/>
                <a:ea typeface="Calibri" charset="0"/>
                <a:cs typeface="Calibri" charset="0"/>
              </a:rPr>
              <a:t>Automatization of EPICS Database </a:t>
            </a:r>
            <a:r>
              <a:rPr lang="en-US" sz="1800" dirty="0" smtClean="0">
                <a:latin typeface="Calibri" charset="0"/>
                <a:ea typeface="Calibri" charset="0"/>
                <a:cs typeface="Calibri" charset="0"/>
              </a:rPr>
              <a:t>generation</a:t>
            </a:r>
            <a:endParaRPr lang="en-US" sz="1800" dirty="0">
              <a:latin typeface="Calibri" charset="0"/>
              <a:ea typeface="Calibri" charset="0"/>
              <a:cs typeface="Calibri" charset="0"/>
            </a:endParaRPr>
          </a:p>
        </p:txBody>
      </p:sp>
      <p:sp>
        <p:nvSpPr>
          <p:cNvPr id="8" name="Rectangle 7"/>
          <p:cNvSpPr/>
          <p:nvPr/>
        </p:nvSpPr>
        <p:spPr>
          <a:xfrm>
            <a:off x="1028466" y="5299238"/>
            <a:ext cx="7733273" cy="369332"/>
          </a:xfrm>
          <a:prstGeom prst="rect">
            <a:avLst/>
          </a:prstGeom>
        </p:spPr>
        <p:txBody>
          <a:bodyPr wrap="square">
            <a:spAutoFit/>
          </a:bodyPr>
          <a:lstStyle/>
          <a:p>
            <a:pPr marL="342900" indent="-342900">
              <a:buFont typeface="+mj-lt"/>
              <a:buAutoNum type="arabicPeriod" startAt="3"/>
            </a:pPr>
            <a:r>
              <a:rPr lang="en-US" sz="1800" dirty="0" smtClean="0">
                <a:latin typeface="Calibri" charset="0"/>
                <a:ea typeface="Calibri" charset="0"/>
                <a:cs typeface="Calibri" charset="0"/>
              </a:rPr>
              <a:t>Name </a:t>
            </a:r>
            <a:r>
              <a:rPr lang="en-US" sz="1800" dirty="0">
                <a:latin typeface="Calibri" charset="0"/>
                <a:ea typeface="Calibri" charset="0"/>
                <a:cs typeface="Calibri" charset="0"/>
              </a:rPr>
              <a:t>server (also device name </a:t>
            </a:r>
            <a:r>
              <a:rPr lang="en-US" sz="1800" dirty="0" smtClean="0">
                <a:latin typeface="Calibri" charset="0"/>
                <a:ea typeface="Calibri" charset="0"/>
                <a:cs typeface="Calibri" charset="0"/>
              </a:rPr>
              <a:t>server)</a:t>
            </a:r>
            <a:endParaRPr lang="en-US" sz="1800" dirty="0">
              <a:latin typeface="Calibri" charset="0"/>
              <a:ea typeface="Calibri" charset="0"/>
              <a:cs typeface="Calibri" charset="0"/>
            </a:endParaRPr>
          </a:p>
        </p:txBody>
      </p:sp>
      <p:sp>
        <p:nvSpPr>
          <p:cNvPr id="9" name="Rectangle 8"/>
          <p:cNvSpPr/>
          <p:nvPr/>
        </p:nvSpPr>
        <p:spPr>
          <a:xfrm>
            <a:off x="1028465" y="5697746"/>
            <a:ext cx="7733273" cy="646331"/>
          </a:xfrm>
          <a:prstGeom prst="rect">
            <a:avLst/>
          </a:prstGeom>
        </p:spPr>
        <p:txBody>
          <a:bodyPr wrap="square">
            <a:spAutoFit/>
          </a:bodyPr>
          <a:lstStyle/>
          <a:p>
            <a:pPr marL="342900" indent="-342900">
              <a:buFont typeface="+mj-lt"/>
              <a:buAutoNum type="arabicPeriod" startAt="4"/>
            </a:pPr>
            <a:r>
              <a:rPr lang="en-US" sz="1800" dirty="0" smtClean="0">
                <a:latin typeface="Calibri" charset="0"/>
                <a:ea typeface="Calibri" charset="0"/>
                <a:cs typeface="Calibri" charset="0"/>
              </a:rPr>
              <a:t>Mechanism </a:t>
            </a:r>
            <a:r>
              <a:rPr lang="en-US" sz="1800" dirty="0">
                <a:latin typeface="Calibri" charset="0"/>
                <a:ea typeface="Calibri" charset="0"/>
                <a:cs typeface="Calibri" charset="0"/>
              </a:rPr>
              <a:t>that allows “IOC” to push/publish data to archiver instead of pulling by archiver (see Dirk’s previous talk).</a:t>
            </a:r>
          </a:p>
        </p:txBody>
      </p:sp>
    </p:spTree>
    <p:extLst>
      <p:ext uri="{BB962C8B-B14F-4D97-AF65-F5344CB8AC3E}">
        <p14:creationId xmlns:p14="http://schemas.microsoft.com/office/powerpoint/2010/main" val="37901174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042988" y="1341439"/>
            <a:ext cx="7742237" cy="1655514"/>
          </a:xfrm>
        </p:spPr>
        <p:txBody>
          <a:bodyPr/>
          <a:lstStyle/>
          <a:p>
            <a:pPr marL="0" indent="0">
              <a:buNone/>
            </a:pPr>
            <a:r>
              <a:rPr lang="en-US" dirty="0"/>
              <a:t>In a Strategy Document from July 2017 the Swiss States Secretary for Education, Research and Innovation emphasizes the importance of </a:t>
            </a:r>
            <a:r>
              <a:rPr lang="en-US" dirty="0" smtClean="0"/>
              <a:t>digitalization </a:t>
            </a:r>
            <a:r>
              <a:rPr lang="en-US" dirty="0"/>
              <a:t>which is penetrating all economic and scientific sectors and changing the working environment. A central role in development, application and utilization of this new technology has been assigned to the area of Education, Research and </a:t>
            </a:r>
            <a:r>
              <a:rPr lang="en-US" dirty="0" smtClean="0"/>
              <a:t>Innovation.</a:t>
            </a:r>
          </a:p>
          <a:p>
            <a:pPr marL="0" indent="0">
              <a:buNone/>
            </a:pPr>
            <a:endParaRPr lang="en-GB" dirty="0"/>
          </a:p>
        </p:txBody>
      </p:sp>
      <p:sp>
        <p:nvSpPr>
          <p:cNvPr id="3" name="Title 2"/>
          <p:cNvSpPr>
            <a:spLocks noGrp="1"/>
          </p:cNvSpPr>
          <p:nvPr>
            <p:ph type="title"/>
          </p:nvPr>
        </p:nvSpPr>
        <p:spPr/>
        <p:txBody>
          <a:bodyPr/>
          <a:lstStyle/>
          <a:p>
            <a:r>
              <a:rPr lang="en-US" dirty="0" smtClean="0"/>
              <a:t>Controls at PSI beyond 2021</a:t>
            </a:r>
            <a:endParaRPr lang="en-US" dirty="0"/>
          </a:p>
        </p:txBody>
      </p:sp>
      <p:sp>
        <p:nvSpPr>
          <p:cNvPr id="4" name="Slide Number Placeholder 3"/>
          <p:cNvSpPr>
            <a:spLocks noGrp="1"/>
          </p:cNvSpPr>
          <p:nvPr>
            <p:ph type="sldNum" sz="quarter" idx="16"/>
          </p:nvPr>
        </p:nvSpPr>
        <p:spPr/>
        <p:txBody>
          <a:bodyPr/>
          <a:lstStyle/>
          <a:p>
            <a:pPr algn="r">
              <a:defRPr/>
            </a:pPr>
            <a:r>
              <a:rPr lang="de-DE" smtClean="0"/>
              <a:t>Page </a:t>
            </a:r>
            <a:fld id="{EBC07571-3134-BB4B-B83F-1A9FE18D34F3}" type="slidenum">
              <a:rPr lang="de-DE" smtClean="0"/>
              <a:pPr algn="r">
                <a:defRPr/>
              </a:pPr>
              <a:t>4</a:t>
            </a:fld>
            <a:endParaRPr lang="de-DE" dirty="0"/>
          </a:p>
        </p:txBody>
      </p:sp>
      <p:sp>
        <p:nvSpPr>
          <p:cNvPr id="5" name="Content Placeholder 1"/>
          <p:cNvSpPr txBox="1">
            <a:spLocks/>
          </p:cNvSpPr>
          <p:nvPr/>
        </p:nvSpPr>
        <p:spPr>
          <a:xfrm>
            <a:off x="1039817" y="2996953"/>
            <a:ext cx="7742237" cy="4679951"/>
          </a:xfrm>
          <a:prstGeom prst="rect">
            <a:avLst/>
          </a:prstGeom>
        </p:spPr>
        <p:txBody>
          <a:bodyPr vert="horz" lIns="0" tIns="0" rIns="0" bIns="0" rtlCol="0">
            <a:noAutofit/>
          </a:bodyPr>
          <a:lstStyle>
            <a:lvl1pPr marL="177800" marR="0" indent="-177800" algn="l" defTabSz="914400" rtl="0" eaLnBrk="1" fontAlgn="auto" latinLnBrk="0" hangingPunct="1">
              <a:lnSpc>
                <a:spcPct val="110000"/>
              </a:lnSpc>
              <a:spcBef>
                <a:spcPts val="0"/>
              </a:spcBef>
              <a:spcAft>
                <a:spcPts val="0"/>
              </a:spcAft>
              <a:buClr>
                <a:schemeClr val="tx1"/>
              </a:buClr>
              <a:buSzPct val="100000"/>
              <a:buFont typeface="Arial" panose="020B0604020202020204" pitchFamily="34" charset="0"/>
              <a:buChar char="•"/>
              <a:tabLst/>
              <a:defRPr sz="1800" kern="1200" spc="0" baseline="0">
                <a:solidFill>
                  <a:schemeClr val="tx1"/>
                </a:solidFill>
                <a:latin typeface="+mn-lt"/>
                <a:ea typeface="+mn-ea"/>
                <a:cs typeface="+mn-cs"/>
              </a:defRPr>
            </a:lvl1pPr>
            <a:lvl2pPr marL="35560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800" kern="1200" spc="0" baseline="0">
                <a:solidFill>
                  <a:schemeClr val="tx1"/>
                </a:solidFill>
                <a:latin typeface="+mn-lt"/>
                <a:ea typeface="+mn-ea"/>
                <a:cs typeface="+mn-cs"/>
              </a:defRPr>
            </a:lvl2pPr>
            <a:lvl3pPr marL="539750" marR="0" indent="-18415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800" spc="0" baseline="0">
                <a:solidFill>
                  <a:schemeClr val="tx1"/>
                </a:solidFill>
                <a:latin typeface="+mn-lt"/>
                <a:ea typeface="ＭＳ Ｐゴシック" charset="-128"/>
                <a:cs typeface="ＭＳ Ｐゴシック" charset="-128"/>
              </a:defRPr>
            </a:lvl3pPr>
            <a:lvl4pPr marL="7175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800" kern="1200" spc="0" baseline="0">
                <a:solidFill>
                  <a:schemeClr val="tx1"/>
                </a:solidFill>
                <a:latin typeface="+mn-lt"/>
                <a:ea typeface="ＭＳ Ｐゴシック" charset="0"/>
                <a:cs typeface="ＭＳ Ｐゴシック" charset="0"/>
              </a:defRPr>
            </a:lvl4pPr>
            <a:lvl5pPr marL="895350" marR="0" indent="-177800" algn="l" defTabSz="914400" rtl="0" eaLnBrk="1" fontAlgn="auto" latinLnBrk="0" hangingPunct="1">
              <a:lnSpc>
                <a:spcPct val="110000"/>
              </a:lnSpc>
              <a:spcBef>
                <a:spcPts val="0"/>
              </a:spcBef>
              <a:spcAft>
                <a:spcPts val="0"/>
              </a:spcAft>
              <a:buClr>
                <a:schemeClr val="tx1"/>
              </a:buClr>
              <a:buSzPct val="100000"/>
              <a:buFont typeface="Symbol" panose="05050102010706020507" pitchFamily="18" charset="2"/>
              <a:buChar char="-"/>
              <a:tabLst/>
              <a:defRPr sz="1800" kern="1200" spc="0" baseline="0">
                <a:solidFill>
                  <a:schemeClr val="tx1"/>
                </a:solidFill>
                <a:latin typeface="+mn-lt"/>
                <a:ea typeface="+mn-ea"/>
                <a:cs typeface="ＭＳ Ｐゴシック" charset="0"/>
              </a:defRPr>
            </a:lvl5pPr>
            <a:lvl6pPr marL="1074738" indent="-179388" algn="l" rtl="0" eaLnBrk="1" fontAlgn="base" hangingPunct="1">
              <a:lnSpc>
                <a:spcPct val="110000"/>
              </a:lnSpc>
              <a:spcBef>
                <a:spcPct val="0"/>
              </a:spcBef>
              <a:spcAft>
                <a:spcPct val="0"/>
              </a:spcAft>
              <a:buClr>
                <a:schemeClr val="tx1"/>
              </a:buClr>
              <a:buFont typeface="Symbol" panose="05050102010706020507" pitchFamily="18" charset="2"/>
              <a:buChar char="-"/>
              <a:defRPr sz="1600">
                <a:solidFill>
                  <a:schemeClr val="tx1"/>
                </a:solidFill>
                <a:latin typeface="+mn-lt"/>
                <a:ea typeface="+mn-ea"/>
              </a:defRPr>
            </a:lvl6pPr>
            <a:lvl7pPr marL="1257300" indent="-182563" algn="l" rtl="0" eaLnBrk="1" fontAlgn="base" hangingPunct="1">
              <a:lnSpc>
                <a:spcPct val="110000"/>
              </a:lnSpc>
              <a:spcBef>
                <a:spcPct val="0"/>
              </a:spcBef>
              <a:spcAft>
                <a:spcPct val="0"/>
              </a:spcAft>
              <a:buFont typeface="Symbol" panose="05050102010706020507" pitchFamily="18" charset="2"/>
              <a:buChar char="-"/>
              <a:defRPr sz="1600">
                <a:solidFill>
                  <a:schemeClr val="tx1"/>
                </a:solidFill>
                <a:latin typeface="+mn-lt"/>
                <a:ea typeface="+mn-ea"/>
              </a:defRPr>
            </a:lvl7pPr>
            <a:lvl8pPr marL="1436688" indent="-179388" algn="l" rtl="0" eaLnBrk="1" fontAlgn="base" hangingPunct="1">
              <a:lnSpc>
                <a:spcPct val="110000"/>
              </a:lnSpc>
              <a:spcBef>
                <a:spcPct val="0"/>
              </a:spcBef>
              <a:spcAft>
                <a:spcPct val="0"/>
              </a:spcAft>
              <a:buFont typeface="Symbol" panose="05050102010706020507" pitchFamily="18" charset="2"/>
              <a:buChar char="-"/>
              <a:defRPr sz="1600">
                <a:solidFill>
                  <a:schemeClr val="tx1"/>
                </a:solidFill>
                <a:latin typeface="+mn-lt"/>
                <a:ea typeface="+mn-ea"/>
              </a:defRPr>
            </a:lvl8pPr>
            <a:lvl9pPr marL="1614488" indent="-177800" algn="l" rtl="0" eaLnBrk="1" fontAlgn="base" hangingPunct="1">
              <a:lnSpc>
                <a:spcPct val="110000"/>
              </a:lnSpc>
              <a:spcBef>
                <a:spcPct val="0"/>
              </a:spcBef>
              <a:spcAft>
                <a:spcPct val="0"/>
              </a:spcAft>
              <a:buFont typeface="Symbol" panose="05050102010706020507" pitchFamily="18" charset="2"/>
              <a:buChar char="-"/>
              <a:defRPr sz="1600">
                <a:solidFill>
                  <a:schemeClr val="tx1"/>
                </a:solidFill>
                <a:latin typeface="+mn-lt"/>
                <a:ea typeface="+mn-ea"/>
              </a:defRPr>
            </a:lvl9pPr>
          </a:lstStyle>
          <a:p>
            <a:pPr marL="0" indent="0">
              <a:buFont typeface="Arial" panose="020B0604020202020204" pitchFamily="34" charset="0"/>
              <a:buNone/>
            </a:pPr>
            <a:endParaRPr lang="en-US" dirty="0" smtClean="0"/>
          </a:p>
          <a:p>
            <a:r>
              <a:rPr lang="en-US" dirty="0" smtClean="0"/>
              <a:t>How do we address the challenges of “digitalization” (</a:t>
            </a:r>
            <a:r>
              <a:rPr lang="en-US" dirty="0" err="1" smtClean="0"/>
              <a:t>IoT</a:t>
            </a:r>
            <a:r>
              <a:rPr lang="en-US" dirty="0" smtClean="0"/>
              <a:t>, CPS, Industry 4, </a:t>
            </a:r>
            <a:r>
              <a:rPr lang="mr-IN" dirty="0" smtClean="0"/>
              <a:t>…</a:t>
            </a:r>
            <a:r>
              <a:rPr lang="en-US" dirty="0" smtClean="0"/>
              <a:t>)in EPICS in the future?</a:t>
            </a:r>
          </a:p>
          <a:p>
            <a:r>
              <a:rPr lang="en-US" dirty="0" smtClean="0"/>
              <a:t>RESTful web services?</a:t>
            </a:r>
          </a:p>
          <a:p>
            <a:r>
              <a:rPr lang="en-US" dirty="0" smtClean="0"/>
              <a:t>System engineering based approach. Controls involved at the very beginning of a design. Have an integral approach for data sources and sinks.</a:t>
            </a:r>
          </a:p>
          <a:p>
            <a:endParaRPr lang="en-US" dirty="0" smtClean="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650259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5</a:t>
            </a:fld>
            <a:endParaRPr lang="de-DE" dirty="0"/>
          </a:p>
        </p:txBody>
      </p:sp>
      <p:sp>
        <p:nvSpPr>
          <p:cNvPr id="5" name="Titel 4"/>
          <p:cNvSpPr>
            <a:spLocks noGrp="1"/>
          </p:cNvSpPr>
          <p:nvPr>
            <p:ph type="title"/>
          </p:nvPr>
        </p:nvSpPr>
        <p:spPr/>
        <p:txBody>
          <a:bodyPr/>
          <a:lstStyle/>
          <a:p>
            <a:r>
              <a:rPr lang="de-CH" dirty="0"/>
              <a:t>Wir schaffen Wissen – heute für morgen</a:t>
            </a:r>
          </a:p>
        </p:txBody>
      </p:sp>
      <p:sp>
        <p:nvSpPr>
          <p:cNvPr id="6" name="Textplatzhalter 5"/>
          <p:cNvSpPr>
            <a:spLocks noGrp="1"/>
          </p:cNvSpPr>
          <p:nvPr>
            <p:ph type="body" sz="quarter" idx="13"/>
          </p:nvPr>
        </p:nvSpPr>
        <p:spPr/>
        <p:txBody>
          <a:bodyPr/>
          <a:lstStyle/>
          <a:p>
            <a:pPr marL="0" indent="0">
              <a:buNone/>
            </a:pPr>
            <a:r>
              <a:rPr lang="en-GB" b="1" dirty="0" smtClean="0"/>
              <a:t>My thanks go to</a:t>
            </a:r>
          </a:p>
          <a:p>
            <a:pPr marL="0" indent="0">
              <a:buNone/>
            </a:pPr>
            <a:endParaRPr lang="en-GB" dirty="0" smtClean="0"/>
          </a:p>
          <a:p>
            <a:r>
              <a:rPr lang="en-GB" dirty="0" smtClean="0"/>
              <a:t> my colleagues for their work</a:t>
            </a:r>
          </a:p>
          <a:p>
            <a:r>
              <a:rPr lang="en-GB" dirty="0" smtClean="0"/>
              <a:t> for your attention</a:t>
            </a:r>
          </a:p>
        </p:txBody>
      </p:sp>
    </p:spTree>
    <p:extLst>
      <p:ext uri="{BB962C8B-B14F-4D97-AF65-F5344CB8AC3E}">
        <p14:creationId xmlns:p14="http://schemas.microsoft.com/office/powerpoint/2010/main" val="34970522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PSI Colour Scheme</a:t>
            </a:r>
            <a:endParaRPr lang="de-DE" dirty="0"/>
          </a:p>
        </p:txBody>
      </p:sp>
      <p:sp>
        <p:nvSpPr>
          <p:cNvPr id="8" name="Rechteck 7"/>
          <p:cNvSpPr/>
          <p:nvPr/>
        </p:nvSpPr>
        <p:spPr bwMode="auto">
          <a:xfrm>
            <a:off x="3275856" y="2113205"/>
            <a:ext cx="429948" cy="429948"/>
          </a:xfrm>
          <a:prstGeom prst="rect">
            <a:avLst/>
          </a:prstGeom>
          <a:solidFill>
            <a:srgbClr val="FDCA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9" name="Rechteck 8"/>
          <p:cNvSpPr/>
          <p:nvPr/>
        </p:nvSpPr>
        <p:spPr bwMode="auto">
          <a:xfrm>
            <a:off x="3798324" y="2113205"/>
            <a:ext cx="429948" cy="429948"/>
          </a:xfrm>
          <a:prstGeom prst="rect">
            <a:avLst/>
          </a:prstGeom>
          <a:solidFill>
            <a:srgbClr val="FED43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0" name="Rechteck 9"/>
          <p:cNvSpPr/>
          <p:nvPr/>
        </p:nvSpPr>
        <p:spPr bwMode="auto">
          <a:xfrm>
            <a:off x="4320793" y="2113205"/>
            <a:ext cx="429948" cy="429948"/>
          </a:xfrm>
          <a:prstGeom prst="rect">
            <a:avLst/>
          </a:prstGeom>
          <a:solidFill>
            <a:srgbClr val="FED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1" name="Rechteck 10"/>
          <p:cNvSpPr/>
          <p:nvPr/>
        </p:nvSpPr>
        <p:spPr bwMode="auto">
          <a:xfrm>
            <a:off x="4837818" y="2113205"/>
            <a:ext cx="429948" cy="429948"/>
          </a:xfrm>
          <a:prstGeom prst="rect">
            <a:avLst/>
          </a:prstGeom>
          <a:solidFill>
            <a:srgbClr val="FFEAA8"/>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2" name="Rechteck 11"/>
          <p:cNvSpPr/>
          <p:nvPr/>
        </p:nvSpPr>
        <p:spPr bwMode="auto">
          <a:xfrm>
            <a:off x="5354844" y="2113205"/>
            <a:ext cx="429948" cy="429948"/>
          </a:xfrm>
          <a:prstGeom prst="rect">
            <a:avLst/>
          </a:prstGeom>
          <a:solidFill>
            <a:srgbClr val="FFF5D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3" name="Rechteck 12"/>
          <p:cNvSpPr/>
          <p:nvPr/>
        </p:nvSpPr>
        <p:spPr bwMode="auto">
          <a:xfrm>
            <a:off x="3275856" y="2641149"/>
            <a:ext cx="429948" cy="429948"/>
          </a:xfrm>
          <a:prstGeom prst="rect">
            <a:avLst/>
          </a:prstGeom>
          <a:solidFill>
            <a:srgbClr val="EB5B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14" name="Rechteck 13"/>
          <p:cNvSpPr/>
          <p:nvPr/>
        </p:nvSpPr>
        <p:spPr bwMode="auto">
          <a:xfrm>
            <a:off x="3798324" y="2641149"/>
            <a:ext cx="429948" cy="429948"/>
          </a:xfrm>
          <a:prstGeom prst="rect">
            <a:avLst/>
          </a:prstGeom>
          <a:solidFill>
            <a:srgbClr val="EE7B3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5" name="Rechteck 14"/>
          <p:cNvSpPr/>
          <p:nvPr/>
        </p:nvSpPr>
        <p:spPr bwMode="auto">
          <a:xfrm>
            <a:off x="4320793" y="2641149"/>
            <a:ext cx="429948" cy="429948"/>
          </a:xfrm>
          <a:prstGeom prst="rect">
            <a:avLst/>
          </a:prstGeom>
          <a:solidFill>
            <a:srgbClr val="F29E6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6" name="Rechteck 15"/>
          <p:cNvSpPr/>
          <p:nvPr/>
        </p:nvSpPr>
        <p:spPr bwMode="auto">
          <a:xfrm>
            <a:off x="4837818" y="2641149"/>
            <a:ext cx="429948" cy="429948"/>
          </a:xfrm>
          <a:prstGeom prst="rect">
            <a:avLst/>
          </a:prstGeom>
          <a:solidFill>
            <a:srgbClr val="F6C09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7" name="Rechteck 16"/>
          <p:cNvSpPr/>
          <p:nvPr/>
        </p:nvSpPr>
        <p:spPr bwMode="auto">
          <a:xfrm>
            <a:off x="5354844" y="2641149"/>
            <a:ext cx="429948" cy="429948"/>
          </a:xfrm>
          <a:prstGeom prst="rect">
            <a:avLst/>
          </a:prstGeom>
          <a:solidFill>
            <a:srgbClr val="FBE1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18" name="Rechteck 17"/>
          <p:cNvSpPr/>
          <p:nvPr/>
        </p:nvSpPr>
        <p:spPr bwMode="auto">
          <a:xfrm>
            <a:off x="3275856" y="3163651"/>
            <a:ext cx="429948" cy="429948"/>
          </a:xfrm>
          <a:prstGeom prst="rect">
            <a:avLst/>
          </a:prstGeom>
          <a:solidFill>
            <a:srgbClr val="C5000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19" name="Rechteck 18"/>
          <p:cNvSpPr/>
          <p:nvPr/>
        </p:nvSpPr>
        <p:spPr bwMode="auto">
          <a:xfrm>
            <a:off x="3798324" y="3163651"/>
            <a:ext cx="429948" cy="429948"/>
          </a:xfrm>
          <a:prstGeom prst="rect">
            <a:avLst/>
          </a:prstGeom>
          <a:solidFill>
            <a:srgbClr val="D0472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0" name="Rechteck 19"/>
          <p:cNvSpPr/>
          <p:nvPr/>
        </p:nvSpPr>
        <p:spPr bwMode="auto">
          <a:xfrm>
            <a:off x="4320793" y="3163651"/>
            <a:ext cx="429948" cy="429948"/>
          </a:xfrm>
          <a:prstGeom prst="rect">
            <a:avLst/>
          </a:prstGeom>
          <a:solidFill>
            <a:srgbClr val="DA725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1" name="Rechteck 20"/>
          <p:cNvSpPr/>
          <p:nvPr/>
        </p:nvSpPr>
        <p:spPr bwMode="auto">
          <a:xfrm>
            <a:off x="4837818" y="3163651"/>
            <a:ext cx="429948" cy="429948"/>
          </a:xfrm>
          <a:prstGeom prst="rect">
            <a:avLst/>
          </a:prstGeom>
          <a:solidFill>
            <a:srgbClr val="E7A287"/>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2" name="Rechteck 21"/>
          <p:cNvSpPr/>
          <p:nvPr/>
        </p:nvSpPr>
        <p:spPr bwMode="auto">
          <a:xfrm>
            <a:off x="5354844" y="3163651"/>
            <a:ext cx="429948" cy="429948"/>
          </a:xfrm>
          <a:prstGeom prst="rect">
            <a:avLst/>
          </a:prstGeom>
          <a:solidFill>
            <a:srgbClr val="F3D2C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3" name="Rechteck 22"/>
          <p:cNvSpPr/>
          <p:nvPr/>
        </p:nvSpPr>
        <p:spPr bwMode="auto">
          <a:xfrm>
            <a:off x="3275856" y="3697038"/>
            <a:ext cx="429948" cy="429948"/>
          </a:xfrm>
          <a:prstGeom prst="rect">
            <a:avLst/>
          </a:prstGeom>
          <a:solidFill>
            <a:srgbClr val="85543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4" name="Rechteck 23"/>
          <p:cNvSpPr/>
          <p:nvPr/>
        </p:nvSpPr>
        <p:spPr bwMode="auto">
          <a:xfrm>
            <a:off x="3798324" y="3697038"/>
            <a:ext cx="429948" cy="429948"/>
          </a:xfrm>
          <a:prstGeom prst="rect">
            <a:avLst/>
          </a:prstGeom>
          <a:solidFill>
            <a:srgbClr val="9A705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5" name="Rechteck 24"/>
          <p:cNvSpPr/>
          <p:nvPr/>
        </p:nvSpPr>
        <p:spPr bwMode="auto">
          <a:xfrm>
            <a:off x="4320793" y="3697038"/>
            <a:ext cx="429948" cy="429948"/>
          </a:xfrm>
          <a:prstGeom prst="rect">
            <a:avLst/>
          </a:prstGeom>
          <a:solidFill>
            <a:srgbClr val="B2917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6" name="Rechteck 25"/>
          <p:cNvSpPr/>
          <p:nvPr/>
        </p:nvSpPr>
        <p:spPr bwMode="auto">
          <a:xfrm>
            <a:off x="4837818" y="3697038"/>
            <a:ext cx="429948" cy="429948"/>
          </a:xfrm>
          <a:prstGeom prst="rect">
            <a:avLst/>
          </a:prstGeom>
          <a:solidFill>
            <a:srgbClr val="CAB5A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7" name="Rechteck 26"/>
          <p:cNvSpPr/>
          <p:nvPr/>
        </p:nvSpPr>
        <p:spPr bwMode="auto">
          <a:xfrm>
            <a:off x="5354844" y="3697038"/>
            <a:ext cx="429948" cy="429948"/>
          </a:xfrm>
          <a:prstGeom prst="rect">
            <a:avLst/>
          </a:prstGeom>
          <a:solidFill>
            <a:srgbClr val="E4D9D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28" name="Rechteck 27"/>
          <p:cNvSpPr/>
          <p:nvPr/>
        </p:nvSpPr>
        <p:spPr bwMode="auto">
          <a:xfrm>
            <a:off x="3275856" y="4224982"/>
            <a:ext cx="429948" cy="429948"/>
          </a:xfrm>
          <a:prstGeom prst="rect">
            <a:avLst/>
          </a:prstGeom>
          <a:solidFill>
            <a:srgbClr val="8F711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29" name="Rechteck 28"/>
          <p:cNvSpPr/>
          <p:nvPr/>
        </p:nvSpPr>
        <p:spPr bwMode="auto">
          <a:xfrm>
            <a:off x="3798324" y="4224982"/>
            <a:ext cx="429948" cy="429948"/>
          </a:xfrm>
          <a:prstGeom prst="rect">
            <a:avLst/>
          </a:prstGeom>
          <a:solidFill>
            <a:srgbClr val="A4884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0" name="Rechteck 29"/>
          <p:cNvSpPr/>
          <p:nvPr/>
        </p:nvSpPr>
        <p:spPr bwMode="auto">
          <a:xfrm>
            <a:off x="4320793" y="4224982"/>
            <a:ext cx="429948" cy="429948"/>
          </a:xfrm>
          <a:prstGeom prst="rect">
            <a:avLst/>
          </a:prstGeom>
          <a:solidFill>
            <a:srgbClr val="BAA46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1" name="Rechteck 30"/>
          <p:cNvSpPr/>
          <p:nvPr/>
        </p:nvSpPr>
        <p:spPr bwMode="auto">
          <a:xfrm>
            <a:off x="4837818" y="4224982"/>
            <a:ext cx="429948" cy="429948"/>
          </a:xfrm>
          <a:prstGeom prst="rect">
            <a:avLst/>
          </a:prstGeom>
          <a:solidFill>
            <a:srgbClr val="D0C19B"/>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2" name="Rechteck 31"/>
          <p:cNvSpPr/>
          <p:nvPr/>
        </p:nvSpPr>
        <p:spPr bwMode="auto">
          <a:xfrm>
            <a:off x="5354844" y="4224982"/>
            <a:ext cx="429948" cy="429948"/>
          </a:xfrm>
          <a:prstGeom prst="rect">
            <a:avLst/>
          </a:prstGeom>
          <a:solidFill>
            <a:srgbClr val="E8E1C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3" name="Rechteck 32"/>
          <p:cNvSpPr/>
          <p:nvPr/>
        </p:nvSpPr>
        <p:spPr bwMode="auto">
          <a:xfrm>
            <a:off x="6276289" y="3697038"/>
            <a:ext cx="429948" cy="429948"/>
          </a:xfrm>
          <a:prstGeom prst="rect">
            <a:avLst/>
          </a:prstGeom>
          <a:solidFill>
            <a:srgbClr val="82911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34" name="Rechteck 33"/>
          <p:cNvSpPr/>
          <p:nvPr/>
        </p:nvSpPr>
        <p:spPr bwMode="auto">
          <a:xfrm>
            <a:off x="6798757" y="3697038"/>
            <a:ext cx="429948" cy="429948"/>
          </a:xfrm>
          <a:prstGeom prst="rect">
            <a:avLst/>
          </a:prstGeom>
          <a:solidFill>
            <a:srgbClr val="9BA34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5" name="Rechteck 34"/>
          <p:cNvSpPr/>
          <p:nvPr/>
        </p:nvSpPr>
        <p:spPr bwMode="auto">
          <a:xfrm>
            <a:off x="7321226" y="3697038"/>
            <a:ext cx="429948" cy="429948"/>
          </a:xfrm>
          <a:prstGeom prst="rect">
            <a:avLst/>
          </a:prstGeom>
          <a:solidFill>
            <a:srgbClr val="B5B8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6" name="Rechteck 35"/>
          <p:cNvSpPr/>
          <p:nvPr/>
        </p:nvSpPr>
        <p:spPr bwMode="auto">
          <a:xfrm>
            <a:off x="7838251" y="3697038"/>
            <a:ext cx="429948" cy="429948"/>
          </a:xfrm>
          <a:prstGeom prst="rect">
            <a:avLst/>
          </a:prstGeom>
          <a:solidFill>
            <a:srgbClr val="CED0A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7" name="Rechteck 36"/>
          <p:cNvSpPr/>
          <p:nvPr/>
        </p:nvSpPr>
        <p:spPr bwMode="auto">
          <a:xfrm>
            <a:off x="8355277" y="3697038"/>
            <a:ext cx="429948" cy="429948"/>
          </a:xfrm>
          <a:prstGeom prst="rect">
            <a:avLst/>
          </a:prstGeom>
          <a:solidFill>
            <a:srgbClr val="E7E8D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8" name="Rechteck 37"/>
          <p:cNvSpPr/>
          <p:nvPr/>
        </p:nvSpPr>
        <p:spPr bwMode="auto">
          <a:xfrm>
            <a:off x="6266377" y="2113205"/>
            <a:ext cx="429948" cy="429948"/>
          </a:xfrm>
          <a:prstGeom prst="rect">
            <a:avLst/>
          </a:prstGeom>
          <a:solidFill>
            <a:srgbClr val="197418"/>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39" name="Rechteck 38"/>
          <p:cNvSpPr/>
          <p:nvPr/>
        </p:nvSpPr>
        <p:spPr bwMode="auto">
          <a:xfrm>
            <a:off x="6788845" y="2113205"/>
            <a:ext cx="429948" cy="429948"/>
          </a:xfrm>
          <a:prstGeom prst="rect">
            <a:avLst/>
          </a:prstGeom>
          <a:solidFill>
            <a:srgbClr val="518A4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0" name="Rechteck 39"/>
          <p:cNvSpPr/>
          <p:nvPr/>
        </p:nvSpPr>
        <p:spPr bwMode="auto">
          <a:xfrm>
            <a:off x="7311314" y="2113205"/>
            <a:ext cx="429948" cy="429948"/>
          </a:xfrm>
          <a:prstGeom prst="rect">
            <a:avLst/>
          </a:prstGeom>
          <a:solidFill>
            <a:srgbClr val="7DA56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1" name="Rechteck 40"/>
          <p:cNvSpPr/>
          <p:nvPr/>
        </p:nvSpPr>
        <p:spPr bwMode="auto">
          <a:xfrm>
            <a:off x="7828340" y="2113205"/>
            <a:ext cx="429948" cy="429948"/>
          </a:xfrm>
          <a:prstGeom prst="rect">
            <a:avLst/>
          </a:prstGeom>
          <a:solidFill>
            <a:srgbClr val="A8C39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2" name="Rechteck 41"/>
          <p:cNvSpPr/>
          <p:nvPr/>
        </p:nvSpPr>
        <p:spPr bwMode="auto">
          <a:xfrm>
            <a:off x="8345365" y="2113205"/>
            <a:ext cx="429948" cy="429948"/>
          </a:xfrm>
          <a:prstGeom prst="rect">
            <a:avLst/>
          </a:prstGeom>
          <a:solidFill>
            <a:srgbClr val="D4E2C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3" name="Rechteck 42"/>
          <p:cNvSpPr/>
          <p:nvPr/>
        </p:nvSpPr>
        <p:spPr bwMode="auto">
          <a:xfrm>
            <a:off x="6266377" y="2641149"/>
            <a:ext cx="429948" cy="429948"/>
          </a:xfrm>
          <a:prstGeom prst="rect">
            <a:avLst/>
          </a:prstGeom>
          <a:solidFill>
            <a:srgbClr val="7C204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44" name="Rechteck 43"/>
          <p:cNvSpPr/>
          <p:nvPr/>
        </p:nvSpPr>
        <p:spPr bwMode="auto">
          <a:xfrm>
            <a:off x="6788845" y="2641149"/>
            <a:ext cx="429948" cy="429948"/>
          </a:xfrm>
          <a:prstGeom prst="rect">
            <a:avLst/>
          </a:prstGeom>
          <a:solidFill>
            <a:srgbClr val="914967"/>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5" name="Rechteck 44"/>
          <p:cNvSpPr/>
          <p:nvPr/>
        </p:nvSpPr>
        <p:spPr bwMode="auto">
          <a:xfrm>
            <a:off x="7311314" y="2641149"/>
            <a:ext cx="429948" cy="429948"/>
          </a:xfrm>
          <a:prstGeom prst="rect">
            <a:avLst/>
          </a:prstGeom>
          <a:solidFill>
            <a:srgbClr val="AA708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6" name="Rechteck 45"/>
          <p:cNvSpPr/>
          <p:nvPr/>
        </p:nvSpPr>
        <p:spPr bwMode="auto">
          <a:xfrm>
            <a:off x="7828340" y="2641149"/>
            <a:ext cx="429948" cy="429948"/>
          </a:xfrm>
          <a:prstGeom prst="rect">
            <a:avLst/>
          </a:prstGeom>
          <a:solidFill>
            <a:srgbClr val="C49FA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7" name="Rechteck 46"/>
          <p:cNvSpPr/>
          <p:nvPr/>
        </p:nvSpPr>
        <p:spPr bwMode="auto">
          <a:xfrm>
            <a:off x="8345365" y="2641149"/>
            <a:ext cx="429948" cy="429948"/>
          </a:xfrm>
          <a:prstGeom prst="rect">
            <a:avLst/>
          </a:prstGeom>
          <a:solidFill>
            <a:srgbClr val="E1D0D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48" name="Rechteck 47"/>
          <p:cNvSpPr/>
          <p:nvPr/>
        </p:nvSpPr>
        <p:spPr bwMode="auto">
          <a:xfrm>
            <a:off x="6266377" y="3163651"/>
            <a:ext cx="429948" cy="429948"/>
          </a:xfrm>
          <a:prstGeom prst="rect">
            <a:avLst/>
          </a:prstGeom>
          <a:solidFill>
            <a:srgbClr val="003B6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49" name="Rechteck 48"/>
          <p:cNvSpPr/>
          <p:nvPr/>
        </p:nvSpPr>
        <p:spPr bwMode="auto">
          <a:xfrm>
            <a:off x="6788845" y="3163651"/>
            <a:ext cx="429948" cy="429948"/>
          </a:xfrm>
          <a:prstGeom prst="rect">
            <a:avLst/>
          </a:prstGeom>
          <a:solidFill>
            <a:srgbClr val="40558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0" name="Rechteck 49"/>
          <p:cNvSpPr/>
          <p:nvPr/>
        </p:nvSpPr>
        <p:spPr bwMode="auto">
          <a:xfrm>
            <a:off x="7311314" y="3163651"/>
            <a:ext cx="429948" cy="429948"/>
          </a:xfrm>
          <a:prstGeom prst="rect">
            <a:avLst/>
          </a:prstGeom>
          <a:solidFill>
            <a:srgbClr val="69769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1" name="Rechteck 50"/>
          <p:cNvSpPr/>
          <p:nvPr/>
        </p:nvSpPr>
        <p:spPr bwMode="auto">
          <a:xfrm>
            <a:off x="7828340" y="3163651"/>
            <a:ext cx="429948" cy="429948"/>
          </a:xfrm>
          <a:prstGeom prst="rect">
            <a:avLst/>
          </a:prstGeom>
          <a:solidFill>
            <a:srgbClr val="989FB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2" name="Rechteck 51"/>
          <p:cNvSpPr/>
          <p:nvPr/>
        </p:nvSpPr>
        <p:spPr bwMode="auto">
          <a:xfrm>
            <a:off x="8345365" y="3163651"/>
            <a:ext cx="429948" cy="429948"/>
          </a:xfrm>
          <a:prstGeom prst="rect">
            <a:avLst/>
          </a:prstGeom>
          <a:solidFill>
            <a:srgbClr val="CBCFD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3" name="Rechteck 52"/>
          <p:cNvSpPr/>
          <p:nvPr/>
        </p:nvSpPr>
        <p:spPr bwMode="auto">
          <a:xfrm>
            <a:off x="3275856" y="4970943"/>
            <a:ext cx="429948" cy="429948"/>
          </a:xfrm>
          <a:prstGeom prst="rect">
            <a:avLst/>
          </a:prstGeom>
          <a:solidFill>
            <a:srgbClr val="009BA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4" name="Rechteck 53"/>
          <p:cNvSpPr/>
          <p:nvPr/>
        </p:nvSpPr>
        <p:spPr bwMode="auto">
          <a:xfrm>
            <a:off x="3798324" y="4970943"/>
            <a:ext cx="429948" cy="429948"/>
          </a:xfrm>
          <a:prstGeom prst="rect">
            <a:avLst/>
          </a:prstGeom>
          <a:solidFill>
            <a:srgbClr val="00ADB3"/>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5" name="Rechteck 54"/>
          <p:cNvSpPr/>
          <p:nvPr/>
        </p:nvSpPr>
        <p:spPr bwMode="auto">
          <a:xfrm>
            <a:off x="4320793" y="4970943"/>
            <a:ext cx="429948" cy="429948"/>
          </a:xfrm>
          <a:prstGeom prst="rect">
            <a:avLst/>
          </a:prstGeom>
          <a:solidFill>
            <a:srgbClr val="66BFC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6" name="Rechteck 55"/>
          <p:cNvSpPr/>
          <p:nvPr/>
        </p:nvSpPr>
        <p:spPr bwMode="auto">
          <a:xfrm>
            <a:off x="4837819" y="4970943"/>
            <a:ext cx="429948" cy="429948"/>
          </a:xfrm>
          <a:prstGeom prst="rect">
            <a:avLst/>
          </a:prstGeom>
          <a:solidFill>
            <a:srgbClr val="A1D5D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7" name="Rechteck 56"/>
          <p:cNvSpPr/>
          <p:nvPr/>
        </p:nvSpPr>
        <p:spPr bwMode="auto">
          <a:xfrm>
            <a:off x="5354844" y="4970943"/>
            <a:ext cx="429948" cy="429948"/>
          </a:xfrm>
          <a:prstGeom prst="rect">
            <a:avLst/>
          </a:prstGeom>
          <a:solidFill>
            <a:srgbClr val="D4EBE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58" name="Rechteck 57"/>
          <p:cNvSpPr/>
          <p:nvPr/>
        </p:nvSpPr>
        <p:spPr bwMode="auto">
          <a:xfrm>
            <a:off x="3275856" y="5498887"/>
            <a:ext cx="429948" cy="429948"/>
          </a:xfrm>
          <a:prstGeom prst="rect">
            <a:avLst/>
          </a:prstGeom>
          <a:solidFill>
            <a:srgbClr val="009EC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59" name="Rechteck 58"/>
          <p:cNvSpPr/>
          <p:nvPr/>
        </p:nvSpPr>
        <p:spPr bwMode="auto">
          <a:xfrm>
            <a:off x="3798324" y="5498887"/>
            <a:ext cx="429948" cy="429948"/>
          </a:xfrm>
          <a:prstGeom prst="rect">
            <a:avLst/>
          </a:prstGeom>
          <a:solidFill>
            <a:srgbClr val="00B0C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0" name="Rechteck 59"/>
          <p:cNvSpPr/>
          <p:nvPr/>
        </p:nvSpPr>
        <p:spPr bwMode="auto">
          <a:xfrm>
            <a:off x="4320793" y="5498887"/>
            <a:ext cx="429948" cy="429948"/>
          </a:xfrm>
          <a:prstGeom prst="rect">
            <a:avLst/>
          </a:prstGeom>
          <a:solidFill>
            <a:srgbClr val="62C1D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1" name="Rechteck 60"/>
          <p:cNvSpPr/>
          <p:nvPr/>
        </p:nvSpPr>
        <p:spPr bwMode="auto">
          <a:xfrm>
            <a:off x="4837819" y="5498887"/>
            <a:ext cx="429948" cy="429948"/>
          </a:xfrm>
          <a:prstGeom prst="rect">
            <a:avLst/>
          </a:prstGeom>
          <a:solidFill>
            <a:srgbClr val="9FD7E8"/>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2" name="Rechteck 61"/>
          <p:cNvSpPr/>
          <p:nvPr/>
        </p:nvSpPr>
        <p:spPr bwMode="auto">
          <a:xfrm>
            <a:off x="5354844" y="5498887"/>
            <a:ext cx="429948" cy="429948"/>
          </a:xfrm>
          <a:prstGeom prst="rect">
            <a:avLst/>
          </a:prstGeom>
          <a:solidFill>
            <a:srgbClr val="D3ECF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3" name="Rechteck 62"/>
          <p:cNvSpPr/>
          <p:nvPr/>
        </p:nvSpPr>
        <p:spPr bwMode="auto">
          <a:xfrm>
            <a:off x="3275856" y="6021388"/>
            <a:ext cx="429948" cy="429948"/>
          </a:xfrm>
          <a:prstGeom prst="rect">
            <a:avLst/>
          </a:prstGeom>
          <a:solidFill>
            <a:srgbClr val="0075A7"/>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EB5B00"/>
              </a:solidFill>
              <a:effectLst/>
              <a:latin typeface="Times" charset="0"/>
            </a:endParaRPr>
          </a:p>
        </p:txBody>
      </p:sp>
      <p:sp>
        <p:nvSpPr>
          <p:cNvPr id="64" name="Rechteck 63"/>
          <p:cNvSpPr/>
          <p:nvPr/>
        </p:nvSpPr>
        <p:spPr bwMode="auto">
          <a:xfrm>
            <a:off x="3798324" y="6021388"/>
            <a:ext cx="429948" cy="429948"/>
          </a:xfrm>
          <a:prstGeom prst="rect">
            <a:avLst/>
          </a:prstGeom>
          <a:solidFill>
            <a:srgbClr val="368BB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5" name="Rechteck 64"/>
          <p:cNvSpPr/>
          <p:nvPr/>
        </p:nvSpPr>
        <p:spPr bwMode="auto">
          <a:xfrm>
            <a:off x="4320793" y="6021388"/>
            <a:ext cx="429948" cy="429948"/>
          </a:xfrm>
          <a:prstGeom prst="rect">
            <a:avLst/>
          </a:prstGeom>
          <a:solidFill>
            <a:srgbClr val="71A3C7"/>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6" name="Rechteck 65"/>
          <p:cNvSpPr/>
          <p:nvPr/>
        </p:nvSpPr>
        <p:spPr bwMode="auto">
          <a:xfrm>
            <a:off x="4837819" y="6021388"/>
            <a:ext cx="429948" cy="429948"/>
          </a:xfrm>
          <a:prstGeom prst="rect">
            <a:avLst/>
          </a:prstGeom>
          <a:solidFill>
            <a:srgbClr val="A3C0D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7" name="Rechteck 66"/>
          <p:cNvSpPr/>
          <p:nvPr/>
        </p:nvSpPr>
        <p:spPr bwMode="auto">
          <a:xfrm>
            <a:off x="5354844" y="6021388"/>
            <a:ext cx="429948" cy="429948"/>
          </a:xfrm>
          <a:prstGeom prst="rect">
            <a:avLst/>
          </a:prstGeom>
          <a:solidFill>
            <a:srgbClr val="D3E1ED"/>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69" name="Textfeld 68"/>
          <p:cNvSpPr txBox="1"/>
          <p:nvPr/>
        </p:nvSpPr>
        <p:spPr>
          <a:xfrm>
            <a:off x="827088" y="2044425"/>
            <a:ext cx="2487166" cy="914096"/>
          </a:xfrm>
          <a:prstGeom prst="rect">
            <a:avLst/>
          </a:prstGeom>
          <a:noFill/>
        </p:spPr>
        <p:txBody>
          <a:bodyPr wrap="square" lIns="0" tIns="0" rIns="0" bIns="0" rtlCol="0">
            <a:spAutoFit/>
          </a:bodyPr>
          <a:lstStyle/>
          <a:p>
            <a:pPr>
              <a:lnSpc>
                <a:spcPct val="110000"/>
              </a:lnSpc>
            </a:pPr>
            <a:r>
              <a:rPr lang="de-DE" sz="1800" kern="1000" spc="30" smtClean="0">
                <a:latin typeface="+mn-lt"/>
                <a:cs typeface="Franklin Gothic Book"/>
              </a:rPr>
              <a:t>Colour options for graphs: </a:t>
            </a:r>
            <a:br>
              <a:rPr lang="de-DE" sz="1800" kern="1000" spc="30" smtClean="0">
                <a:latin typeface="+mn-lt"/>
                <a:cs typeface="Franklin Gothic Book"/>
              </a:rPr>
            </a:br>
            <a:r>
              <a:rPr lang="de-DE" sz="1800" kern="1000" spc="30" smtClean="0">
                <a:latin typeface="+mn-lt"/>
                <a:cs typeface="Franklin Gothic Book"/>
              </a:rPr>
              <a:t>1</a:t>
            </a:r>
            <a:r>
              <a:rPr lang="de-DE" sz="1800" kern="1000" spc="30" baseline="30000" smtClean="0">
                <a:latin typeface="+mn-lt"/>
                <a:cs typeface="Franklin Gothic Book"/>
              </a:rPr>
              <a:t>st</a:t>
            </a:r>
            <a:r>
              <a:rPr lang="de-DE" sz="1800" kern="1000" spc="30" smtClean="0">
                <a:latin typeface="+mn-lt"/>
                <a:cs typeface="Franklin Gothic Book"/>
              </a:rPr>
              <a:t> choice</a:t>
            </a:r>
            <a:endParaRPr lang="de-DE" sz="1800" kern="1000" spc="30" dirty="0" smtClean="0">
              <a:latin typeface="+mn-lt"/>
              <a:cs typeface="Franklin Gothic Book"/>
            </a:endParaRPr>
          </a:p>
        </p:txBody>
      </p:sp>
      <p:sp>
        <p:nvSpPr>
          <p:cNvPr id="70" name="Textfeld 69"/>
          <p:cNvSpPr txBox="1"/>
          <p:nvPr/>
        </p:nvSpPr>
        <p:spPr>
          <a:xfrm>
            <a:off x="827088" y="4907834"/>
            <a:ext cx="2487166" cy="914096"/>
          </a:xfrm>
          <a:prstGeom prst="rect">
            <a:avLst/>
          </a:prstGeom>
          <a:noFill/>
        </p:spPr>
        <p:txBody>
          <a:bodyPr wrap="square" lIns="0" tIns="0" rIns="0" bIns="0" rtlCol="0">
            <a:spAutoFit/>
          </a:bodyPr>
          <a:lstStyle/>
          <a:p>
            <a:pPr>
              <a:lnSpc>
                <a:spcPct val="110000"/>
              </a:lnSpc>
            </a:pPr>
            <a:r>
              <a:rPr lang="de-DE" sz="1800" kern="1000" spc="30" smtClean="0">
                <a:latin typeface="+mn-lt"/>
                <a:cs typeface="Franklin Gothic Book"/>
              </a:rPr>
              <a:t>Colour options for graphs</a:t>
            </a:r>
            <a:r>
              <a:rPr lang="de-DE" sz="1800" kern="1000" spc="30">
                <a:latin typeface="+mn-lt"/>
                <a:cs typeface="Franklin Gothic Book"/>
              </a:rPr>
              <a:t>: </a:t>
            </a:r>
            <a:r>
              <a:rPr lang="de-DE" sz="1800" kern="1000" spc="30" smtClean="0">
                <a:latin typeface="+mn-lt"/>
                <a:cs typeface="Franklin Gothic Book"/>
              </a:rPr>
              <a:t/>
            </a:r>
            <a:br>
              <a:rPr lang="de-DE" sz="1800" kern="1000" spc="30" smtClean="0">
                <a:latin typeface="+mn-lt"/>
                <a:cs typeface="Franklin Gothic Book"/>
              </a:rPr>
            </a:br>
            <a:r>
              <a:rPr lang="de-DE" sz="1800" kern="1000" spc="30" smtClean="0">
                <a:latin typeface="+mn-lt"/>
                <a:cs typeface="Franklin Gothic Book"/>
              </a:rPr>
              <a:t>2</a:t>
            </a:r>
            <a:r>
              <a:rPr lang="de-DE" sz="1800" kern="1000" spc="30" baseline="30000" smtClean="0">
                <a:latin typeface="+mn-lt"/>
                <a:cs typeface="Franklin Gothic Book"/>
              </a:rPr>
              <a:t>nd</a:t>
            </a:r>
            <a:r>
              <a:rPr lang="de-DE" sz="1800" kern="1000" spc="30" smtClean="0">
                <a:latin typeface="+mn-lt"/>
                <a:cs typeface="Franklin Gothic Book"/>
              </a:rPr>
              <a:t> choice</a:t>
            </a:r>
            <a:endParaRPr lang="de-DE" sz="1800" kern="1000" spc="30" dirty="0" smtClean="0">
              <a:latin typeface="+mn-lt"/>
              <a:cs typeface="Franklin Gothic Book"/>
            </a:endParaRPr>
          </a:p>
        </p:txBody>
      </p:sp>
      <p:sp>
        <p:nvSpPr>
          <p:cNvPr id="71" name="Rechteck 70"/>
          <p:cNvSpPr/>
          <p:nvPr/>
        </p:nvSpPr>
        <p:spPr bwMode="auto">
          <a:xfrm>
            <a:off x="3275856" y="1412875"/>
            <a:ext cx="429948" cy="429948"/>
          </a:xfrm>
          <a:prstGeom prst="rect">
            <a:avLst/>
          </a:prstGeom>
          <a:solidFill>
            <a:srgbClr val="50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72" name="Rechteck 71"/>
          <p:cNvSpPr/>
          <p:nvPr/>
        </p:nvSpPr>
        <p:spPr bwMode="auto">
          <a:xfrm>
            <a:off x="3798324" y="1412875"/>
            <a:ext cx="429948" cy="429948"/>
          </a:xfrm>
          <a:prstGeom prst="rect">
            <a:avLst/>
          </a:prstGeom>
          <a:solidFill>
            <a:srgbClr val="686868"/>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73" name="Rechteck 72"/>
          <p:cNvSpPr/>
          <p:nvPr/>
        </p:nvSpPr>
        <p:spPr bwMode="auto">
          <a:xfrm>
            <a:off x="4320793" y="1412875"/>
            <a:ext cx="429948" cy="429948"/>
          </a:xfrm>
          <a:prstGeom prst="rect">
            <a:avLst/>
          </a:prstGeom>
          <a:solidFill>
            <a:srgbClr val="969696"/>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74" name="Rechteck 73"/>
          <p:cNvSpPr/>
          <p:nvPr/>
        </p:nvSpPr>
        <p:spPr bwMode="auto">
          <a:xfrm>
            <a:off x="4837818" y="1412875"/>
            <a:ext cx="429948" cy="429948"/>
          </a:xfrm>
          <a:prstGeom prst="rect">
            <a:avLst/>
          </a:prstGeom>
          <a:solidFill>
            <a:srgbClr val="B9B9B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75" name="Rechteck 74"/>
          <p:cNvSpPr/>
          <p:nvPr/>
        </p:nvSpPr>
        <p:spPr bwMode="auto">
          <a:xfrm>
            <a:off x="5354844" y="1412875"/>
            <a:ext cx="429948" cy="429948"/>
          </a:xfrm>
          <a:prstGeom prst="rect">
            <a:avLst/>
          </a:prstGeom>
          <a:solidFill>
            <a:srgbClr val="E5E5E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charset="0"/>
            </a:endParaRPr>
          </a:p>
        </p:txBody>
      </p:sp>
      <p:sp>
        <p:nvSpPr>
          <p:cNvPr id="76" name="Textfeld 75"/>
          <p:cNvSpPr txBox="1"/>
          <p:nvPr/>
        </p:nvSpPr>
        <p:spPr>
          <a:xfrm>
            <a:off x="827088" y="1342221"/>
            <a:ext cx="2487166" cy="304699"/>
          </a:xfrm>
          <a:prstGeom prst="rect">
            <a:avLst/>
          </a:prstGeom>
          <a:noFill/>
        </p:spPr>
        <p:txBody>
          <a:bodyPr wrap="square" lIns="0" tIns="0" rIns="0" bIns="0" rtlCol="0">
            <a:spAutoFit/>
          </a:bodyPr>
          <a:lstStyle/>
          <a:p>
            <a:pPr>
              <a:lnSpc>
                <a:spcPct val="110000"/>
              </a:lnSpc>
            </a:pPr>
            <a:r>
              <a:rPr lang="de-DE" sz="1800" kern="1000" spc="30" smtClean="0">
                <a:latin typeface="+mn-lt"/>
                <a:cs typeface="Franklin Gothic Book"/>
              </a:rPr>
              <a:t>PSI‘s basic colours</a:t>
            </a:r>
            <a:endParaRPr lang="de-DE" sz="1800" kern="1000" spc="30" dirty="0" smtClean="0">
              <a:latin typeface="+mn-lt"/>
              <a:cs typeface="Franklin Gothic Book"/>
            </a:endParaRPr>
          </a:p>
        </p:txBody>
      </p:sp>
      <p:sp>
        <p:nvSpPr>
          <p:cNvPr id="81" name="Foliennummernplatzhalter 80"/>
          <p:cNvSpPr>
            <a:spLocks noGrp="1"/>
          </p:cNvSpPr>
          <p:nvPr>
            <p:ph type="sldNum" sz="quarter" idx="12"/>
          </p:nvPr>
        </p:nvSpPr>
        <p:spPr/>
        <p:txBody>
          <a:bodyPr/>
          <a:lstStyle/>
          <a:p>
            <a:pPr algn="r">
              <a:defRPr/>
            </a:pPr>
            <a:r>
              <a:rPr lang="de-DE" dirty="0"/>
              <a:t>Page </a:t>
            </a:r>
            <a:fld id="{EBC07571-3134-BB4B-B83F-1A9FE18D34F3}" type="slidenum">
              <a:rPr lang="de-DE" smtClean="0"/>
              <a:pPr algn="r">
                <a:defRPr/>
              </a:pPr>
              <a:t>6</a:t>
            </a:fld>
            <a:endParaRPr lang="de-DE" dirty="0"/>
          </a:p>
        </p:txBody>
      </p:sp>
      <p:cxnSp>
        <p:nvCxnSpPr>
          <p:cNvPr id="7" name="Gerade Verbindung 6"/>
          <p:cNvCxnSpPr/>
          <p:nvPr/>
        </p:nvCxnSpPr>
        <p:spPr bwMode="auto">
          <a:xfrm>
            <a:off x="827088" y="1967210"/>
            <a:ext cx="7958137"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77" name="Gerade Verbindung 76"/>
          <p:cNvCxnSpPr/>
          <p:nvPr/>
        </p:nvCxnSpPr>
        <p:spPr bwMode="auto">
          <a:xfrm>
            <a:off x="823917" y="4797152"/>
            <a:ext cx="7958137"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415505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PSI-Powerpoint-Master Calibri V2">
  <a:themeElements>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fontScheme name="Georgia/Calibri">
      <a:majorFont>
        <a:latin typeface="Georgia"/>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noAutofit/>
      </a:bodyPr>
      <a:lstStyle>
        <a:defPPr>
          <a:lnSpc>
            <a:spcPct val="110000"/>
          </a:lnSpc>
          <a:spcBef>
            <a:spcPts val="0"/>
          </a:spcBef>
          <a:defRPr sz="1800" kern="1000" spc="30" dirty="0" err="1" smtClean="0">
            <a:latin typeface="+mn-lt"/>
            <a:cs typeface="Franklin Gothic Book"/>
          </a:defRPr>
        </a:defPPr>
      </a:lstStyle>
    </a:txDef>
  </a:objectDefaults>
  <a:extraClrSchemeLst>
    <a:extraClrScheme>
      <a:clrScheme name="Farbwelt des PSI">
        <a:dk1>
          <a:srgbClr val="000000"/>
        </a:dk1>
        <a:lt1>
          <a:srgbClr val="FFFFFF"/>
        </a:lt1>
        <a:dk2>
          <a:srgbClr val="000000"/>
        </a:dk2>
        <a:lt2>
          <a:srgbClr val="686868"/>
        </a:lt2>
        <a:accent1>
          <a:srgbClr val="FDCA00"/>
        </a:accent1>
        <a:accent2>
          <a:srgbClr val="EB5B00"/>
        </a:accent2>
        <a:accent3>
          <a:srgbClr val="C50006"/>
        </a:accent3>
        <a:accent4>
          <a:srgbClr val="7C204E"/>
        </a:accent4>
        <a:accent5>
          <a:srgbClr val="003B6E"/>
        </a:accent5>
        <a:accent6>
          <a:srgbClr val="197418"/>
        </a:accent6>
        <a:hlink>
          <a:srgbClr val="000000"/>
        </a:hlink>
        <a:folHlink>
          <a:srgbClr val="686868"/>
        </a:folHlink>
      </a:clrScheme>
      <a:clrMap bg1="lt1" tx1="dk1" bg2="lt2" tx2="dk2" accent1="accent1" accent2="accent2" accent3="accent3" accent4="accent4" accent5="accent5" accent6="accent6" hlink="hlink" folHlink="folHlink"/>
    </a:extraClrScheme>
  </a:extraClrSchemeLst>
  <a:custClrLst>
    <a:custClr name="Grau 100%">
      <a:srgbClr val="505050"/>
    </a:custClr>
    <a:custClr name="Gelb 100%">
      <a:srgbClr val="FDCA00"/>
    </a:custClr>
    <a:custClr name="Orange 100%">
      <a:srgbClr val="EB5B00"/>
    </a:custClr>
    <a:custClr name="Rot 100%">
      <a:srgbClr val="C50006"/>
    </a:custClr>
    <a:custClr name="Braun 100%">
      <a:srgbClr val="85543A"/>
    </a:custClr>
    <a:custClr name="Olivgrün 100%">
      <a:srgbClr val="8F7111"/>
    </a:custClr>
    <a:custClr name="Hellgrün 100%">
      <a:srgbClr val="82911A"/>
    </a:custClr>
    <a:custClr name="Grün 100%">
      <a:srgbClr val="197418"/>
    </a:custClr>
    <a:custClr name="Violet 100%">
      <a:srgbClr val="7C204E"/>
    </a:custClr>
    <a:custClr name="Blau 100%">
      <a:srgbClr val="003B6E"/>
    </a:custClr>
    <a:custClr name="Grau 80%">
      <a:srgbClr val="686868"/>
    </a:custClr>
    <a:custClr name="Gelb 80%">
      <a:srgbClr val="FED43E"/>
    </a:custClr>
    <a:custClr name="Orange 80%">
      <a:srgbClr val="EE7B34"/>
    </a:custClr>
    <a:custClr name="Rot 80%">
      <a:srgbClr val="D04729"/>
    </a:custClr>
    <a:custClr name="Braun 80%">
      <a:srgbClr val="9A7059"/>
    </a:custClr>
    <a:custClr name="Olivgrün 80%">
      <a:srgbClr val="A48841"/>
    </a:custClr>
    <a:custClr name="Hellgrün 80%">
      <a:srgbClr val="9BA34C"/>
    </a:custClr>
    <a:custClr name="Grün 80%">
      <a:srgbClr val="518A42"/>
    </a:custClr>
    <a:custClr name="Violet 80%">
      <a:srgbClr val="914967"/>
    </a:custClr>
    <a:custClr name="Blau 80%">
      <a:srgbClr val="405583"/>
    </a:custClr>
    <a:custClr name="Grau 60%">
      <a:srgbClr val="969696"/>
    </a:custClr>
    <a:custClr name="Gelb 60%">
      <a:srgbClr val="FEDE74"/>
    </a:custClr>
    <a:custClr name="Orange 60%">
      <a:srgbClr val="F29E62"/>
    </a:custClr>
    <a:custClr name="Rot 60%">
      <a:srgbClr val="DA7252"/>
    </a:custClr>
    <a:custClr name="Braun 60%">
      <a:srgbClr val="B2917D"/>
    </a:custClr>
    <a:custClr name="Olivgrün 60%">
      <a:srgbClr val="BAA46A"/>
    </a:custClr>
    <a:custClr name="Hellgrün 60%">
      <a:srgbClr val="B5B874"/>
    </a:custClr>
    <a:custClr name="Grün 60%">
      <a:srgbClr val="7DA569"/>
    </a:custClr>
    <a:custClr name="Violet 60%">
      <a:srgbClr val="AA7084"/>
    </a:custClr>
    <a:custClr name="Blau 60%">
      <a:srgbClr val="69769E"/>
    </a:custClr>
    <a:custClr name="Grau 40%">
      <a:srgbClr val="B9B9B9"/>
    </a:custClr>
    <a:custClr name="Gelb 40%">
      <a:srgbClr val="FFEAA8"/>
    </a:custClr>
    <a:custClr name="Orange 40%">
      <a:srgbClr val="F6C096"/>
    </a:custClr>
    <a:custClr name="Rot 40%">
      <a:srgbClr val="E7A287"/>
    </a:custClr>
    <a:custClr name="Braun 40%">
      <a:srgbClr val="CAB5A6"/>
    </a:custClr>
    <a:custClr name="Olivgrün 40%">
      <a:srgbClr val="D0C19B"/>
    </a:custClr>
    <a:custClr name="Hellgrün 40%">
      <a:srgbClr val="CED0A4"/>
    </a:custClr>
    <a:custClr name="Grün 40%">
      <a:srgbClr val="A8C39A"/>
    </a:custClr>
    <a:custClr name="Violet 40%">
      <a:srgbClr val="C49FAA"/>
    </a:custClr>
    <a:custClr name="Blau 40%">
      <a:srgbClr val="989FBD"/>
    </a:custClr>
    <a:custClr name="Grau 20%">
      <a:srgbClr val="E5E5E5"/>
    </a:custClr>
    <a:custClr name="Gelb 20%">
      <a:srgbClr val="FFF5D6"/>
    </a:custClr>
    <a:custClr name="Orange 20%">
      <a:srgbClr val="FBE1CC"/>
    </a:custClr>
    <a:custClr name="Rot 20%">
      <a:srgbClr val="F3D2C2"/>
    </a:custClr>
    <a:custClr name="Braun 20%">
      <a:srgbClr val="E4D9D2"/>
    </a:custClr>
    <a:custClr name="Olivgrün 20%">
      <a:srgbClr val="E8E1CE"/>
    </a:custClr>
    <a:custClr name="Hellgrün 20%">
      <a:srgbClr val="E7E8D3"/>
    </a:custClr>
    <a:custClr name="Grün 20%">
      <a:srgbClr val="D4E2CE"/>
    </a:custClr>
    <a:custClr name="Violet 20%">
      <a:srgbClr val="E1D0D5"/>
    </a:custClr>
    <a:custClr name="Blau 20%">
      <a:srgbClr val="CBCFDF"/>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PSI PowerPoint Master english (1)</Template>
  <TotalTime>379</TotalTime>
  <Words>541</Words>
  <Application>Microsoft Macintosh PowerPoint</Application>
  <PresentationFormat>On-screen Show (4:3)</PresentationFormat>
  <Paragraphs>51</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PSI-Powerpoint-Master Calibri V2</vt:lpstr>
      <vt:lpstr>EPICS at PSI</vt:lpstr>
      <vt:lpstr>PSI Accelerator Environment</vt:lpstr>
      <vt:lpstr>Controls at PSI up to 2021</vt:lpstr>
      <vt:lpstr>Controls at PSI beyond 2021</vt:lpstr>
      <vt:lpstr>Wir schaffen Wissen – heute für morgen</vt:lpstr>
      <vt:lpstr>PSI Colour Scheme</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EPICS @ PSI</dc:title>
  <dc:creator>Markus Janousch</dc:creator>
  <cp:lastModifiedBy>Timo Korhonen</cp:lastModifiedBy>
  <cp:revision>24</cp:revision>
  <cp:lastPrinted>2015-07-23T13:50:07Z</cp:lastPrinted>
  <dcterms:created xsi:type="dcterms:W3CDTF">2017-10-07T08:15:31Z</dcterms:created>
  <dcterms:modified xsi:type="dcterms:W3CDTF">2017-10-07T14:38:25Z</dcterms:modified>
</cp:coreProperties>
</file>