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3">
          <p15:clr>
            <a:srgbClr val="A4A3A4"/>
          </p15:clr>
        </p15:guide>
        <p15:guide id="2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70" autoAdjust="0"/>
    <p:restoredTop sz="50000" autoAdjust="0"/>
  </p:normalViewPr>
  <p:slideViewPr>
    <p:cSldViewPr snapToGrid="0" showGuides="1">
      <p:cViewPr>
        <p:scale>
          <a:sx n="100" d="100"/>
          <a:sy n="100" d="100"/>
        </p:scale>
        <p:origin x="432" y="432"/>
      </p:cViewPr>
      <p:guideLst>
        <p:guide orient="horz" pos="4173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10/7/17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961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0" y="6309360"/>
            <a:ext cx="1329900" cy="32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43" r="6047" b="8563"/>
          <a:stretch/>
        </p:blipFill>
        <p:spPr>
          <a:xfrm>
            <a:off x="8356600" y="65"/>
            <a:ext cx="383222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1266091"/>
            <a:ext cx="2152274" cy="2152275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6" name="Picture 25" descr="DifScat_better vibe.jpg.jpe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620" y="1856187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88" y="3169875"/>
            <a:ext cx="1665404" cy="1665404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011" y="3294120"/>
            <a:ext cx="1425642" cy="13863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4" y="320040"/>
            <a:ext cx="1150190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26" r="6047" b="8563"/>
          <a:stretch/>
        </p:blipFill>
        <p:spPr>
          <a:xfrm>
            <a:off x="8318500" y="65"/>
            <a:ext cx="3870325" cy="6270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6" y="320040"/>
            <a:ext cx="3803952" cy="877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4" y="320040"/>
            <a:ext cx="1150190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275" y="-807261"/>
            <a:ext cx="10220258" cy="7665194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121" y="320040"/>
            <a:ext cx="1137513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587" y="6513051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39" r:id="rId3"/>
    <p:sldLayoutId id="2147483940" r:id="rId4"/>
    <p:sldLayoutId id="214748394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oebus-doc.readthedocs.io/en/latest/" TargetMode="External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hroffk/phoeb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05" y="320040"/>
            <a:ext cx="5545451" cy="510909"/>
          </a:xfrm>
        </p:spPr>
        <p:txBody>
          <a:bodyPr/>
          <a:lstStyle/>
          <a:p>
            <a:r>
              <a:rPr lang="en-US" dirty="0" smtClean="0"/>
              <a:t>CS-Studio ‘Phoebus’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001548"/>
            <a:ext cx="5485292" cy="1613521"/>
          </a:xfrm>
        </p:spPr>
        <p:txBody>
          <a:bodyPr/>
          <a:lstStyle/>
          <a:p>
            <a:r>
              <a:rPr lang="en-US" dirty="0" smtClean="0"/>
              <a:t>Kay Kasemir, ORNL/SNS</a:t>
            </a:r>
          </a:p>
          <a:p>
            <a:r>
              <a:rPr lang="en-US" dirty="0" err="1" smtClean="0"/>
              <a:t>Kunal</a:t>
            </a:r>
            <a:r>
              <a:rPr lang="en-US" smtClean="0"/>
              <a:t> </a:t>
            </a:r>
            <a:r>
              <a:rPr lang="en-US" smtClean="0"/>
              <a:t>Shroff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CS-Studio and Eclipse RCP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190847"/>
            <a:ext cx="11369809" cy="5273748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sz="3600" dirty="0" smtClean="0"/>
              <a:t>RCP served us well for 10+ years</a:t>
            </a:r>
          </a:p>
          <a:p>
            <a:pPr lvl="1"/>
            <a:r>
              <a:rPr lang="en-US" sz="3200" dirty="0" smtClean="0"/>
              <a:t>Plugins, Extension Points, Preferences, Online Help, ‘PV’ Context menus, Save/restore state, </a:t>
            </a:r>
            <a:r>
              <a:rPr lang="is-IS" sz="3200" dirty="0" smtClean="0"/>
              <a:t>…</a:t>
            </a:r>
          </a:p>
          <a:p>
            <a:pPr>
              <a:buFont typeface="AppleColorEmoji" charset="0"/>
              <a:buChar char="👎"/>
            </a:pPr>
            <a:r>
              <a:rPr lang="is-IS" sz="3600" dirty="0" smtClean="0"/>
              <a:t>.. </a:t>
            </a:r>
            <a:r>
              <a:rPr lang="en-US" sz="3600" dirty="0" smtClean="0"/>
              <a:t>B</a:t>
            </a:r>
            <a:r>
              <a:rPr lang="is-IS" sz="3600" dirty="0" smtClean="0"/>
              <a:t>ut nothing is perfect</a:t>
            </a:r>
          </a:p>
          <a:p>
            <a:pPr lvl="1"/>
            <a:r>
              <a:rPr lang="is-IS" sz="3200" dirty="0" smtClean="0"/>
              <a:t>RCP workbench: Users c</a:t>
            </a:r>
            <a:r>
              <a:rPr lang="en-US" sz="3200" dirty="0" err="1" smtClean="0"/>
              <a:t>an’t</a:t>
            </a:r>
            <a:r>
              <a:rPr lang="en-US" sz="3200" dirty="0" smtClean="0"/>
              <a:t> predict where panels </a:t>
            </a:r>
            <a:r>
              <a:rPr lang="is-IS" sz="3200" dirty="0" smtClean="0"/>
              <a:t>pop up</a:t>
            </a:r>
          </a:p>
          <a:p>
            <a:pPr lvl="1"/>
            <a:r>
              <a:rPr lang="is-IS" sz="3200" dirty="0" smtClean="0"/>
              <a:t>SWT: Would prefer JavaFX</a:t>
            </a:r>
          </a:p>
          <a:p>
            <a:pPr lvl="1"/>
            <a:r>
              <a:rPr lang="is-IS" sz="3200" dirty="0" smtClean="0"/>
              <a:t>Opening files from cmd line: Never 100% functional</a:t>
            </a:r>
          </a:p>
          <a:p>
            <a:pPr lvl="1"/>
            <a:r>
              <a:rPr lang="is-IS" sz="3200" dirty="0" smtClean="0"/>
              <a:t>Build system (Maven, Tycho, CS-Studio setup):</a:t>
            </a:r>
            <a:br>
              <a:rPr lang="is-IS" sz="3200" dirty="0" smtClean="0"/>
            </a:br>
            <a:r>
              <a:rPr lang="is-IS" sz="3200" dirty="0" smtClean="0"/>
              <a:t>&gt; 30 min to build, numerous network dependencies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81" y="0"/>
            <a:ext cx="5532843" cy="9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627972" cy="929485"/>
          </a:xfrm>
        </p:spPr>
        <p:txBody>
          <a:bodyPr/>
          <a:lstStyle/>
          <a:p>
            <a:r>
              <a:rPr lang="en-US" dirty="0" smtClean="0"/>
              <a:t>June 2017 CS-Studio </a:t>
            </a:r>
            <a:r>
              <a:rPr lang="en-US" smtClean="0"/>
              <a:t>Developer’s Meeting: Beyond Eclipse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841353" cy="4402942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Java 9:</a:t>
            </a:r>
            <a:br>
              <a:rPr lang="en-US" sz="3600" dirty="0" smtClean="0"/>
            </a:br>
            <a:r>
              <a:rPr lang="en-US" sz="3200" dirty="0" smtClean="0"/>
              <a:t>Modules (=Plugins), Services (=Extension Points), Preferences, JavaFX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DIY:</a:t>
            </a:r>
            <a:br>
              <a:rPr lang="en-US" sz="3600" dirty="0" smtClean="0"/>
            </a:br>
            <a:r>
              <a:rPr lang="en-US" sz="3200" dirty="0" smtClean="0"/>
              <a:t>PV Context menu, save/restore state, ‘Docking Tabs’, Help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Leave to OS or separate tools: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File navigator, </a:t>
            </a:r>
            <a:r>
              <a:rPr lang="en-US" sz="3200" dirty="0" err="1" smtClean="0"/>
              <a:t>Git</a:t>
            </a:r>
            <a:r>
              <a:rPr lang="en-US" sz="3200" dirty="0" smtClean="0"/>
              <a:t> UI, </a:t>
            </a:r>
            <a:r>
              <a:rPr lang="en-US" sz="3200" dirty="0" err="1" smtClean="0"/>
              <a:t>PyDev</a:t>
            </a:r>
            <a:r>
              <a:rPr lang="en-US" sz="3200" dirty="0" smtClean="0"/>
              <a:t>, XML and Wiki Editor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63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‘Phoebus’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3" y="999460"/>
            <a:ext cx="7754536" cy="4557078"/>
          </a:xfrm>
        </p:spPr>
        <p:txBody>
          <a:bodyPr/>
          <a:lstStyle/>
          <a:p>
            <a:r>
              <a:rPr lang="en-US" dirty="0" smtClean="0"/>
              <a:t>CS-Studio without Eclipse RCP</a:t>
            </a:r>
          </a:p>
          <a:p>
            <a:r>
              <a:rPr lang="en-US" dirty="0" smtClean="0"/>
              <a:t>100% compatibility for Key Tools</a:t>
            </a:r>
          </a:p>
          <a:p>
            <a:pPr lvl="1"/>
            <a:r>
              <a:rPr lang="en-US" dirty="0" smtClean="0"/>
              <a:t>Display </a:t>
            </a:r>
            <a:r>
              <a:rPr lang="en-US" dirty="0"/>
              <a:t>Builder, Data Browser, PV Table, PV Tree, Alarm UI, Scan UI, </a:t>
            </a:r>
            <a:r>
              <a:rPr lang="en-US" dirty="0" smtClean="0"/>
              <a:t>..</a:t>
            </a:r>
            <a:endParaRPr lang="en-US" dirty="0"/>
          </a:p>
          <a:p>
            <a:r>
              <a:rPr lang="en-US" dirty="0" smtClean="0"/>
              <a:t>Full </a:t>
            </a:r>
            <a:r>
              <a:rPr lang="en-US" dirty="0"/>
              <a:t>control of window </a:t>
            </a:r>
            <a:r>
              <a:rPr lang="en-US" dirty="0" smtClean="0"/>
              <a:t>placement</a:t>
            </a:r>
            <a:endParaRPr lang="en-US" dirty="0"/>
          </a:p>
          <a:p>
            <a:r>
              <a:rPr lang="en-US" dirty="0" smtClean="0"/>
              <a:t>Prefer </a:t>
            </a:r>
            <a:r>
              <a:rPr lang="en-US" dirty="0"/>
              <a:t>core Java </a:t>
            </a:r>
            <a:r>
              <a:rPr lang="en-US" dirty="0" smtClean="0"/>
              <a:t>over </a:t>
            </a:r>
            <a:r>
              <a:rPr lang="en-US" dirty="0"/>
              <a:t>external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Java </a:t>
            </a:r>
            <a:r>
              <a:rPr lang="en-US" dirty="0"/>
              <a:t>9 </a:t>
            </a:r>
            <a:r>
              <a:rPr lang="en-US" dirty="0" smtClean="0"/>
              <a:t>modules, SPI, </a:t>
            </a:r>
            <a:r>
              <a:rPr lang="en-US" dirty="0" err="1" smtClean="0"/>
              <a:t>java.util</a:t>
            </a:r>
            <a:r>
              <a:rPr lang="en-US" dirty="0" smtClean="0"/>
              <a:t>. logging </a:t>
            </a:r>
            <a:r>
              <a:rPr lang="en-US" dirty="0"/>
              <a:t>and preferences, </a:t>
            </a:r>
            <a:r>
              <a:rPr lang="en-US" dirty="0" smtClean="0"/>
              <a:t>JavaFX...</a:t>
            </a:r>
            <a:endParaRPr lang="en-US" dirty="0"/>
          </a:p>
          <a:p>
            <a:r>
              <a:rPr lang="en-US" dirty="0" smtClean="0"/>
              <a:t>Fast, fully standalone, </a:t>
            </a:r>
            <a:r>
              <a:rPr lang="en-US" smtClean="0"/>
              <a:t>reproducible build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github.com/shroffk/phoebus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http://phoebus-doc.readthedocs.io/en/latest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008" y="0"/>
            <a:ext cx="4062109" cy="25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Ongoing ‘Phoebus’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830948"/>
            <a:ext cx="11419077" cy="6027051"/>
          </a:xfrm>
        </p:spPr>
        <p:txBody>
          <a:bodyPr/>
          <a:lstStyle/>
          <a:p>
            <a:r>
              <a:rPr lang="en-US" dirty="0" smtClean="0"/>
              <a:t>PV Table, PV Tree, Probe</a:t>
            </a:r>
          </a:p>
          <a:p>
            <a:r>
              <a:rPr lang="en-US" dirty="0" smtClean="0"/>
              <a:t>Docking Tabs</a:t>
            </a:r>
          </a:p>
          <a:p>
            <a:pPr lvl="1"/>
            <a:r>
              <a:rPr lang="en-US" dirty="0" smtClean="0"/>
              <a:t>Move tabs as in a web browser</a:t>
            </a:r>
          </a:p>
          <a:p>
            <a:pPr lvl="1"/>
            <a:r>
              <a:rPr lang="en-US" dirty="0" smtClean="0"/>
              <a:t>“Do you want to save?” when closing modified PV Table</a:t>
            </a:r>
          </a:p>
          <a:p>
            <a:r>
              <a:rPr lang="en-US" dirty="0" smtClean="0"/>
              <a:t>’PV’ Context menu</a:t>
            </a:r>
          </a:p>
          <a:p>
            <a:r>
              <a:rPr lang="en-US" dirty="0" smtClean="0"/>
              <a:t>Save/Restore windows, tabs, state</a:t>
            </a:r>
          </a:p>
          <a:p>
            <a:r>
              <a:rPr lang="en-US" dirty="0" smtClean="0"/>
              <a:t>Open apps from command line</a:t>
            </a:r>
          </a:p>
          <a:p>
            <a:pPr lvl="1"/>
            <a:r>
              <a:rPr lang="en-US" dirty="0" smtClean="0"/>
              <a:t>First starting instance, then opening files in existing instance</a:t>
            </a:r>
          </a:p>
          <a:p>
            <a:r>
              <a:rPr lang="en-US" dirty="0" smtClean="0"/>
              <a:t>Preferences, Help, </a:t>
            </a:r>
            <a:r>
              <a:rPr lang="en-US" dirty="0"/>
              <a:t>Log </a:t>
            </a:r>
            <a:r>
              <a:rPr lang="en-US" dirty="0" err="1"/>
              <a:t>config</a:t>
            </a:r>
            <a:r>
              <a:rPr lang="en-US" dirty="0"/>
              <a:t>, List referenced </a:t>
            </a:r>
            <a:r>
              <a:rPr lang="en-US" dirty="0" smtClean="0"/>
              <a:t>PVs</a:t>
            </a:r>
          </a:p>
          <a:p>
            <a:r>
              <a:rPr lang="en-US" dirty="0"/>
              <a:t>Background Jobs, List &amp; cancel active jobs</a:t>
            </a:r>
          </a:p>
          <a:p>
            <a:r>
              <a:rPr lang="en-US" dirty="0" smtClean="0"/>
              <a:t>Build from dependencies &amp; sources: ~ 10 seconds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167" y="0"/>
            <a:ext cx="3487950" cy="21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90"/>
            <a:ext cx="12180756" cy="6507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891" y="0"/>
            <a:ext cx="2591225" cy="16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Plan for next ~Year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105786"/>
            <a:ext cx="11369809" cy="5146158"/>
          </a:xfrm>
        </p:spPr>
        <p:txBody>
          <a:bodyPr/>
          <a:lstStyle/>
          <a:p>
            <a:r>
              <a:rPr lang="en-US" dirty="0" smtClean="0"/>
              <a:t>PV Layer</a:t>
            </a:r>
          </a:p>
          <a:p>
            <a:r>
              <a:rPr lang="en-US" dirty="0" smtClean="0"/>
              <a:t>Display Builder</a:t>
            </a:r>
          </a:p>
          <a:p>
            <a:r>
              <a:rPr lang="en-US" dirty="0" smtClean="0"/>
              <a:t>Data Browser</a:t>
            </a:r>
          </a:p>
          <a:p>
            <a:r>
              <a:rPr lang="en-US" dirty="0" smtClean="0"/>
              <a:t>Alarm UI</a:t>
            </a:r>
          </a:p>
          <a:p>
            <a:r>
              <a:rPr lang="en-US" dirty="0" smtClean="0"/>
              <a:t>Scan UI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ridge from Eclipse-based CS-Studio to Phoebus-based</a:t>
            </a:r>
            <a:br>
              <a:rPr lang="en-US" dirty="0" smtClean="0"/>
            </a:br>
            <a:r>
              <a:rPr lang="en-US" dirty="0" smtClean="0"/>
              <a:t>(open new tool from menu etc.)</a:t>
            </a:r>
            <a:br>
              <a:rPr lang="en-US" dirty="0" smtClean="0"/>
            </a:br>
            <a:r>
              <a:rPr lang="en-US" dirty="0" smtClean="0"/>
              <a:t>and freeze Eclipse-based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264" y="0"/>
            <a:ext cx="7587491" cy="4053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021" y="1"/>
            <a:ext cx="1614095" cy="10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615553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798" y="1"/>
            <a:ext cx="7204957" cy="3848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801" y="1"/>
            <a:ext cx="3341315" cy="20839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150988"/>
            <a:ext cx="11156955" cy="5356138"/>
          </a:xfrm>
        </p:spPr>
        <p:txBody>
          <a:bodyPr/>
          <a:lstStyle/>
          <a:p>
            <a:r>
              <a:rPr lang="en-US" sz="3600" dirty="0" smtClean="0"/>
              <a:t>Free CS-Studio</a:t>
            </a:r>
            <a:br>
              <a:rPr lang="en-US" sz="3600" dirty="0" smtClean="0"/>
            </a:br>
            <a:r>
              <a:rPr lang="en-US" sz="3600" dirty="0" smtClean="0"/>
              <a:t>from dependence</a:t>
            </a:r>
            <a:br>
              <a:rPr lang="en-US" sz="3600" dirty="0" smtClean="0"/>
            </a:br>
            <a:r>
              <a:rPr lang="en-US" sz="3600" dirty="0" smtClean="0"/>
              <a:t>on Eclipse RCP  </a:t>
            </a:r>
          </a:p>
          <a:p>
            <a:r>
              <a:rPr lang="en-US" sz="3600" dirty="0" smtClean="0"/>
              <a:t>Same functionality</a:t>
            </a:r>
            <a:br>
              <a:rPr lang="en-US" sz="3600" dirty="0" smtClean="0"/>
            </a:br>
            <a:r>
              <a:rPr lang="en-US" sz="3600" dirty="0" smtClean="0"/>
              <a:t>for key application</a:t>
            </a:r>
            <a:br>
              <a:rPr lang="en-US" sz="3600" dirty="0" smtClean="0"/>
            </a:br>
            <a:r>
              <a:rPr lang="en-US" sz="3600" dirty="0" smtClean="0"/>
              <a:t>features</a:t>
            </a:r>
          </a:p>
          <a:p>
            <a:r>
              <a:rPr lang="en-US" sz="3600" dirty="0" smtClean="0"/>
              <a:t>Same Display Builder, Data Browser, PV Table, </a:t>
            </a:r>
            <a:r>
              <a:rPr lang="is-IS" sz="3600" dirty="0" smtClean="0"/>
              <a:t>… configuration files</a:t>
            </a:r>
          </a:p>
          <a:p>
            <a:pPr marL="0" indent="0">
              <a:buNone/>
            </a:pPr>
            <a:r>
              <a:rPr lang="is-IS" sz="3600" dirty="0" smtClean="0">
                <a:sym typeface="Wingdings"/>
              </a:rPr>
              <a:t> Keep CS-Studio vibrant for the next decade</a:t>
            </a:r>
            <a:endParaRPr lang="is-IS" sz="3600" dirty="0" smtClean="0"/>
          </a:p>
          <a:p>
            <a:endParaRPr lang="is-IS" sz="3600" dirty="0" smtClean="0"/>
          </a:p>
        </p:txBody>
      </p:sp>
    </p:spTree>
    <p:extLst>
      <p:ext uri="{BB962C8B-B14F-4D97-AF65-F5344CB8AC3E}">
        <p14:creationId xmlns:p14="http://schemas.microsoft.com/office/powerpoint/2010/main" val="67500229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BB6CFE-4507-4B02-9220-33DC2E0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0EC660-24D0-43A0-AE5E-E274115E726B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 template 16x9</Template>
  <TotalTime>199</TotalTime>
  <Words>275</Words>
  <Application>Microsoft Macintosh PowerPoint</Application>
  <PresentationFormat>Custom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AppleColorEmoji</vt:lpstr>
      <vt:lpstr>Arial</vt:lpstr>
      <vt:lpstr>Arial Black</vt:lpstr>
      <vt:lpstr>Calibri</vt:lpstr>
      <vt:lpstr>Wingdings</vt:lpstr>
      <vt:lpstr>Presentations (Wide Screen)</vt:lpstr>
      <vt:lpstr>CS-Studio ‘Phoebus’</vt:lpstr>
      <vt:lpstr>CS-Studio and Eclipse RCP</vt:lpstr>
      <vt:lpstr>June 2017 CS-Studio Developer’s Meeting: Beyond Eclipse</vt:lpstr>
      <vt:lpstr>‘Phoebus’</vt:lpstr>
      <vt:lpstr>Ongoing ‘Phoebus’ Development</vt:lpstr>
      <vt:lpstr>PowerPoint Presentation</vt:lpstr>
      <vt:lpstr>Plan for next ~Year</vt:lpstr>
      <vt:lpstr>Summary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CS-Studio ‘Phoebus’</dc:title>
  <dc:creator>Kasemir, Kay</dc:creator>
  <cp:lastModifiedBy>Kasemir, Kay</cp:lastModifiedBy>
  <cp:revision>21</cp:revision>
  <cp:lastPrinted>2015-09-14T20:56:03Z</cp:lastPrinted>
  <dcterms:created xsi:type="dcterms:W3CDTF">2017-10-06T09:05:58Z</dcterms:created>
  <dcterms:modified xsi:type="dcterms:W3CDTF">2017-10-07T09:45:30Z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