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 id="2147483805" r:id="rId2"/>
    <p:sldMasterId id="2147484157" r:id="rId3"/>
    <p:sldMasterId id="2147484173" r:id="rId4"/>
    <p:sldMasterId id="2147484289" r:id="rId5"/>
    <p:sldMasterId id="2147484340" r:id="rId6"/>
    <p:sldMasterId id="2147484359" r:id="rId7"/>
    <p:sldMasterId id="2147484371" r:id="rId8"/>
  </p:sldMasterIdLst>
  <p:notesMasterIdLst>
    <p:notesMasterId r:id="rId35"/>
  </p:notesMasterIdLst>
  <p:handoutMasterIdLst>
    <p:handoutMasterId r:id="rId36"/>
  </p:handoutMasterIdLst>
  <p:sldIdLst>
    <p:sldId id="605" r:id="rId9"/>
    <p:sldId id="892" r:id="rId10"/>
    <p:sldId id="862" r:id="rId11"/>
    <p:sldId id="901" r:id="rId12"/>
    <p:sldId id="902" r:id="rId13"/>
    <p:sldId id="909" r:id="rId14"/>
    <p:sldId id="910" r:id="rId15"/>
    <p:sldId id="911" r:id="rId16"/>
    <p:sldId id="912" r:id="rId17"/>
    <p:sldId id="904" r:id="rId18"/>
    <p:sldId id="916" r:id="rId19"/>
    <p:sldId id="914" r:id="rId20"/>
    <p:sldId id="906" r:id="rId21"/>
    <p:sldId id="913" r:id="rId22"/>
    <p:sldId id="891" r:id="rId23"/>
    <p:sldId id="895" r:id="rId24"/>
    <p:sldId id="917" r:id="rId25"/>
    <p:sldId id="918" r:id="rId26"/>
    <p:sldId id="771" r:id="rId27"/>
    <p:sldId id="899" r:id="rId28"/>
    <p:sldId id="898" r:id="rId29"/>
    <p:sldId id="896" r:id="rId30"/>
    <p:sldId id="897" r:id="rId31"/>
    <p:sldId id="920" r:id="rId32"/>
    <p:sldId id="921" r:id="rId33"/>
    <p:sldId id="820" r:id="rId34"/>
  </p:sldIdLst>
  <p:sldSz cx="9906000" cy="6858000" type="A4"/>
  <p:notesSz cx="9144000" cy="6858000"/>
  <p:defaultTextStyle>
    <a:defPPr>
      <a:defRPr lang="sv-SE"/>
    </a:defPPr>
    <a:lvl1pPr marL="0" algn="l" defTabSz="455184" rtl="0" eaLnBrk="1" latinLnBrk="0" hangingPunct="1">
      <a:defRPr sz="1800" kern="1200">
        <a:solidFill>
          <a:schemeClr val="tx1"/>
        </a:solidFill>
        <a:latin typeface="+mn-lt"/>
        <a:ea typeface="+mn-ea"/>
        <a:cs typeface="+mn-cs"/>
      </a:defRPr>
    </a:lvl1pPr>
    <a:lvl2pPr marL="455184" algn="l" defTabSz="455184" rtl="0" eaLnBrk="1" latinLnBrk="0" hangingPunct="1">
      <a:defRPr sz="1800" kern="1200">
        <a:solidFill>
          <a:schemeClr val="tx1"/>
        </a:solidFill>
        <a:latin typeface="+mn-lt"/>
        <a:ea typeface="+mn-ea"/>
        <a:cs typeface="+mn-cs"/>
      </a:defRPr>
    </a:lvl2pPr>
    <a:lvl3pPr marL="910369" algn="l" defTabSz="455184" rtl="0" eaLnBrk="1" latinLnBrk="0" hangingPunct="1">
      <a:defRPr sz="1800" kern="1200">
        <a:solidFill>
          <a:schemeClr val="tx1"/>
        </a:solidFill>
        <a:latin typeface="+mn-lt"/>
        <a:ea typeface="+mn-ea"/>
        <a:cs typeface="+mn-cs"/>
      </a:defRPr>
    </a:lvl3pPr>
    <a:lvl4pPr marL="1365558" algn="l" defTabSz="455184" rtl="0" eaLnBrk="1" latinLnBrk="0" hangingPunct="1">
      <a:defRPr sz="1800" kern="1200">
        <a:solidFill>
          <a:schemeClr val="tx1"/>
        </a:solidFill>
        <a:latin typeface="+mn-lt"/>
        <a:ea typeface="+mn-ea"/>
        <a:cs typeface="+mn-cs"/>
      </a:defRPr>
    </a:lvl4pPr>
    <a:lvl5pPr marL="1820746" algn="l" defTabSz="455184" rtl="0" eaLnBrk="1" latinLnBrk="0" hangingPunct="1">
      <a:defRPr sz="1800" kern="1200">
        <a:solidFill>
          <a:schemeClr val="tx1"/>
        </a:solidFill>
        <a:latin typeface="+mn-lt"/>
        <a:ea typeface="+mn-ea"/>
        <a:cs typeface="+mn-cs"/>
      </a:defRPr>
    </a:lvl5pPr>
    <a:lvl6pPr marL="2275942" algn="l" defTabSz="455184" rtl="0" eaLnBrk="1" latinLnBrk="0" hangingPunct="1">
      <a:defRPr sz="1800" kern="1200">
        <a:solidFill>
          <a:schemeClr val="tx1"/>
        </a:solidFill>
        <a:latin typeface="+mn-lt"/>
        <a:ea typeface="+mn-ea"/>
        <a:cs typeface="+mn-cs"/>
      </a:defRPr>
    </a:lvl6pPr>
    <a:lvl7pPr marL="2731128" algn="l" defTabSz="455184" rtl="0" eaLnBrk="1" latinLnBrk="0" hangingPunct="1">
      <a:defRPr sz="1800" kern="1200">
        <a:solidFill>
          <a:schemeClr val="tx1"/>
        </a:solidFill>
        <a:latin typeface="+mn-lt"/>
        <a:ea typeface="+mn-ea"/>
        <a:cs typeface="+mn-cs"/>
      </a:defRPr>
    </a:lvl7pPr>
    <a:lvl8pPr marL="3186321" algn="l" defTabSz="455184" rtl="0" eaLnBrk="1" latinLnBrk="0" hangingPunct="1">
      <a:defRPr sz="1800" kern="1200">
        <a:solidFill>
          <a:schemeClr val="tx1"/>
        </a:solidFill>
        <a:latin typeface="+mn-lt"/>
        <a:ea typeface="+mn-ea"/>
        <a:cs typeface="+mn-cs"/>
      </a:defRPr>
    </a:lvl8pPr>
    <a:lvl9pPr marL="3641510" algn="l" defTabSz="45518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02" userDrawn="1">
          <p15:clr>
            <a:srgbClr val="A4A3A4"/>
          </p15:clr>
        </p15:guide>
        <p15:guide id="2" orient="horz" pos="232" userDrawn="1">
          <p15:clr>
            <a:srgbClr val="A4A3A4"/>
          </p15:clr>
        </p15:guide>
        <p15:guide id="3" pos="1147" userDrawn="1">
          <p15:clr>
            <a:srgbClr val="A4A3A4"/>
          </p15:clr>
        </p15:guide>
        <p15:guide id="4" orient="horz" pos="370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nis Paulic" initials="DP" lastIdx="7"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ABF1"/>
    <a:srgbClr val="FFFFFF"/>
    <a:srgbClr val="1E9FD4"/>
    <a:srgbClr val="093667"/>
    <a:srgbClr val="1394CA"/>
    <a:srgbClr val="0560B3"/>
    <a:srgbClr val="025663"/>
    <a:srgbClr val="0199A1"/>
    <a:srgbClr val="409FD3"/>
    <a:srgbClr val="135F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293" autoAdjust="0"/>
    <p:restoredTop sz="99814" autoAdjust="0"/>
  </p:normalViewPr>
  <p:slideViewPr>
    <p:cSldViewPr snapToGrid="0" snapToObjects="1">
      <p:cViewPr varScale="1">
        <p:scale>
          <a:sx n="89" d="100"/>
          <a:sy n="89" d="100"/>
        </p:scale>
        <p:origin x="490" y="24"/>
      </p:cViewPr>
      <p:guideLst>
        <p:guide orient="horz" pos="3702"/>
        <p:guide orient="horz" pos="232"/>
        <p:guide pos="1147"/>
        <p:guide orient="horz" pos="3703"/>
      </p:guideLst>
    </p:cSldViewPr>
  </p:slideViewPr>
  <p:outlineViewPr>
    <p:cViewPr>
      <p:scale>
        <a:sx n="33" d="100"/>
        <a:sy n="33" d="100"/>
      </p:scale>
      <p:origin x="0" y="5104"/>
    </p:cViewPr>
  </p:outlineViewPr>
  <p:notesTextViewPr>
    <p:cViewPr>
      <p:scale>
        <a:sx n="100" d="100"/>
        <a:sy n="100" d="100"/>
      </p:scale>
      <p:origin x="0" y="0"/>
    </p:cViewPr>
  </p:notesTextViewPr>
  <p:sorterViewPr>
    <p:cViewPr varScale="1">
      <p:scale>
        <a:sx n="100" d="100"/>
        <a:sy n="100" d="100"/>
      </p:scale>
      <p:origin x="0" y="47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E5A3AE58-0CB7-2B49-BC2B-99543F812727}" type="datetimeFigureOut">
              <a:rPr lang="sv-SE" smtClean="0"/>
              <a:t>2017-09-16</a:t>
            </a:fld>
            <a:endParaRPr lang="sv-SE"/>
          </a:p>
        </p:txBody>
      </p:sp>
      <p:sp>
        <p:nvSpPr>
          <p:cNvPr id="4" name="Platshållare för sidfot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600A657-9475-004C-BDED-BB6C61EC9492}" type="slidenum">
              <a:rPr lang="sv-SE" smtClean="0"/>
              <a:t>‹#›</a:t>
            </a:fld>
            <a:endParaRPr lang="sv-SE"/>
          </a:p>
        </p:txBody>
      </p:sp>
    </p:spTree>
    <p:extLst>
      <p:ext uri="{BB962C8B-B14F-4D97-AF65-F5344CB8AC3E}">
        <p14:creationId xmlns:p14="http://schemas.microsoft.com/office/powerpoint/2010/main" val="40564104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4441830-0E87-9D46-A15F-C0C0B780FA23}" type="datetimeFigureOut">
              <a:rPr lang="sv-SE" smtClean="0"/>
              <a:t>2017-09-16</a:t>
            </a:fld>
            <a:endParaRPr lang="sv-SE"/>
          </a:p>
        </p:txBody>
      </p:sp>
      <p:sp>
        <p:nvSpPr>
          <p:cNvPr id="4" name="Platshållare för bildobjekt 3"/>
          <p:cNvSpPr>
            <a:spLocks noGrp="1" noRot="1" noChangeAspect="1"/>
          </p:cNvSpPr>
          <p:nvPr>
            <p:ph type="sldImg" idx="2"/>
          </p:nvPr>
        </p:nvSpPr>
        <p:spPr>
          <a:xfrm>
            <a:off x="2714625" y="514350"/>
            <a:ext cx="3714750" cy="25717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9DE0035E-6164-C447-BCFF-46EC70F74028}" type="slidenum">
              <a:rPr lang="sv-SE" smtClean="0"/>
              <a:t>‹#›</a:t>
            </a:fld>
            <a:endParaRPr lang="sv-SE"/>
          </a:p>
        </p:txBody>
      </p:sp>
    </p:spTree>
    <p:extLst>
      <p:ext uri="{BB962C8B-B14F-4D97-AF65-F5344CB8AC3E}">
        <p14:creationId xmlns:p14="http://schemas.microsoft.com/office/powerpoint/2010/main" val="829421225"/>
      </p:ext>
    </p:extLst>
  </p:cSld>
  <p:clrMap bg1="lt1" tx1="dk1" bg2="lt2" tx2="dk2" accent1="accent1" accent2="accent2" accent3="accent3" accent4="accent4" accent5="accent5" accent6="accent6" hlink="hlink" folHlink="folHlink"/>
  <p:hf hdr="0" ftr="0" dt="0"/>
  <p:notesStyle>
    <a:lvl1pPr marL="0" algn="l" defTabSz="455184" rtl="0" eaLnBrk="1" latinLnBrk="0" hangingPunct="1">
      <a:defRPr sz="1200" kern="1200">
        <a:solidFill>
          <a:schemeClr val="tx1"/>
        </a:solidFill>
        <a:latin typeface="+mn-lt"/>
        <a:ea typeface="+mn-ea"/>
        <a:cs typeface="+mn-cs"/>
      </a:defRPr>
    </a:lvl1pPr>
    <a:lvl2pPr marL="455184" algn="l" defTabSz="455184" rtl="0" eaLnBrk="1" latinLnBrk="0" hangingPunct="1">
      <a:defRPr sz="1200" kern="1200">
        <a:solidFill>
          <a:schemeClr val="tx1"/>
        </a:solidFill>
        <a:latin typeface="+mn-lt"/>
        <a:ea typeface="+mn-ea"/>
        <a:cs typeface="+mn-cs"/>
      </a:defRPr>
    </a:lvl2pPr>
    <a:lvl3pPr marL="910369" algn="l" defTabSz="455184" rtl="0" eaLnBrk="1" latinLnBrk="0" hangingPunct="1">
      <a:defRPr sz="1200" kern="1200">
        <a:solidFill>
          <a:schemeClr val="tx1"/>
        </a:solidFill>
        <a:latin typeface="+mn-lt"/>
        <a:ea typeface="+mn-ea"/>
        <a:cs typeface="+mn-cs"/>
      </a:defRPr>
    </a:lvl3pPr>
    <a:lvl4pPr marL="1365558" algn="l" defTabSz="455184" rtl="0" eaLnBrk="1" latinLnBrk="0" hangingPunct="1">
      <a:defRPr sz="1200" kern="1200">
        <a:solidFill>
          <a:schemeClr val="tx1"/>
        </a:solidFill>
        <a:latin typeface="+mn-lt"/>
        <a:ea typeface="+mn-ea"/>
        <a:cs typeface="+mn-cs"/>
      </a:defRPr>
    </a:lvl4pPr>
    <a:lvl5pPr marL="1820746" algn="l" defTabSz="455184" rtl="0" eaLnBrk="1" latinLnBrk="0" hangingPunct="1">
      <a:defRPr sz="1200" kern="1200">
        <a:solidFill>
          <a:schemeClr val="tx1"/>
        </a:solidFill>
        <a:latin typeface="+mn-lt"/>
        <a:ea typeface="+mn-ea"/>
        <a:cs typeface="+mn-cs"/>
      </a:defRPr>
    </a:lvl5pPr>
    <a:lvl6pPr marL="2275942" algn="l" defTabSz="455184" rtl="0" eaLnBrk="1" latinLnBrk="0" hangingPunct="1">
      <a:defRPr sz="1200" kern="1200">
        <a:solidFill>
          <a:schemeClr val="tx1"/>
        </a:solidFill>
        <a:latin typeface="+mn-lt"/>
        <a:ea typeface="+mn-ea"/>
        <a:cs typeface="+mn-cs"/>
      </a:defRPr>
    </a:lvl6pPr>
    <a:lvl7pPr marL="2731128" algn="l" defTabSz="455184" rtl="0" eaLnBrk="1" latinLnBrk="0" hangingPunct="1">
      <a:defRPr sz="1200" kern="1200">
        <a:solidFill>
          <a:schemeClr val="tx1"/>
        </a:solidFill>
        <a:latin typeface="+mn-lt"/>
        <a:ea typeface="+mn-ea"/>
        <a:cs typeface="+mn-cs"/>
      </a:defRPr>
    </a:lvl7pPr>
    <a:lvl8pPr marL="3186321" algn="l" defTabSz="455184" rtl="0" eaLnBrk="1" latinLnBrk="0" hangingPunct="1">
      <a:defRPr sz="1200" kern="1200">
        <a:solidFill>
          <a:schemeClr val="tx1"/>
        </a:solidFill>
        <a:latin typeface="+mn-lt"/>
        <a:ea typeface="+mn-ea"/>
        <a:cs typeface="+mn-cs"/>
      </a:defRPr>
    </a:lvl8pPr>
    <a:lvl9pPr marL="3641510" algn="l" defTabSz="4551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5736" hangingPunct="0"/>
            <a:fld id="{6674214E-0430-204E-A28F-44CBF734CBB5}" type="slidenum">
              <a:rPr lang="en-US" kern="0">
                <a:solidFill>
                  <a:prstClr val="black"/>
                </a:solidFill>
                <a:ea typeface="Calibri"/>
                <a:cs typeface="Calibri"/>
                <a:sym typeface="Calibri"/>
              </a:rPr>
              <a:pPr defTabSz="455736" hangingPunct="0"/>
              <a:t>2</a:t>
            </a:fld>
            <a:endParaRPr lang="en-US" kern="0">
              <a:solidFill>
                <a:prstClr val="black"/>
              </a:solidFill>
              <a:ea typeface="Calibri"/>
              <a:cs typeface="Calibri"/>
              <a:sym typeface="Calibri"/>
            </a:endParaRPr>
          </a:p>
        </p:txBody>
      </p:sp>
    </p:spTree>
    <p:extLst>
      <p:ext uri="{BB962C8B-B14F-4D97-AF65-F5344CB8AC3E}">
        <p14:creationId xmlns:p14="http://schemas.microsoft.com/office/powerpoint/2010/main" val="85066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5736" hangingPunct="0"/>
            <a:fld id="{6674214E-0430-204E-A28F-44CBF734CBB5}" type="slidenum">
              <a:rPr lang="en-US" kern="0">
                <a:solidFill>
                  <a:prstClr val="black"/>
                </a:solidFill>
                <a:ea typeface="Calibri"/>
                <a:cs typeface="Calibri"/>
                <a:sym typeface="Calibri"/>
              </a:rPr>
              <a:pPr defTabSz="455736" hangingPunct="0"/>
              <a:t>11</a:t>
            </a:fld>
            <a:endParaRPr lang="en-US" kern="0">
              <a:solidFill>
                <a:prstClr val="black"/>
              </a:solidFill>
              <a:ea typeface="Calibri"/>
              <a:cs typeface="Calibri"/>
              <a:sym typeface="Calibri"/>
            </a:endParaRPr>
          </a:p>
        </p:txBody>
      </p:sp>
    </p:spTree>
    <p:extLst>
      <p:ext uri="{BB962C8B-B14F-4D97-AF65-F5344CB8AC3E}">
        <p14:creationId xmlns:p14="http://schemas.microsoft.com/office/powerpoint/2010/main" val="1977527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5736" hangingPunct="0"/>
            <a:fld id="{6674214E-0430-204E-A28F-44CBF734CBB5}" type="slidenum">
              <a:rPr lang="en-US" kern="0">
                <a:solidFill>
                  <a:prstClr val="black"/>
                </a:solidFill>
                <a:ea typeface="Calibri"/>
                <a:cs typeface="Calibri"/>
                <a:sym typeface="Calibri"/>
              </a:rPr>
              <a:pPr defTabSz="455736" hangingPunct="0"/>
              <a:t>12</a:t>
            </a:fld>
            <a:endParaRPr lang="en-US" kern="0">
              <a:solidFill>
                <a:prstClr val="black"/>
              </a:solidFill>
              <a:ea typeface="Calibri"/>
              <a:cs typeface="Calibri"/>
              <a:sym typeface="Calibri"/>
            </a:endParaRPr>
          </a:p>
        </p:txBody>
      </p:sp>
    </p:spTree>
    <p:extLst>
      <p:ext uri="{BB962C8B-B14F-4D97-AF65-F5344CB8AC3E}">
        <p14:creationId xmlns:p14="http://schemas.microsoft.com/office/powerpoint/2010/main" val="1024631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5736" hangingPunct="0"/>
            <a:fld id="{6674214E-0430-204E-A28F-44CBF734CBB5}" type="slidenum">
              <a:rPr lang="en-US" kern="0">
                <a:solidFill>
                  <a:prstClr val="black"/>
                </a:solidFill>
                <a:ea typeface="Calibri"/>
                <a:cs typeface="Calibri"/>
                <a:sym typeface="Calibri"/>
              </a:rPr>
              <a:pPr defTabSz="455736" hangingPunct="0"/>
              <a:t>13</a:t>
            </a:fld>
            <a:endParaRPr lang="en-US" kern="0">
              <a:solidFill>
                <a:prstClr val="black"/>
              </a:solidFill>
              <a:ea typeface="Calibri"/>
              <a:cs typeface="Calibri"/>
              <a:sym typeface="Calibri"/>
            </a:endParaRPr>
          </a:p>
        </p:txBody>
      </p:sp>
    </p:spTree>
    <p:extLst>
      <p:ext uri="{BB962C8B-B14F-4D97-AF65-F5344CB8AC3E}">
        <p14:creationId xmlns:p14="http://schemas.microsoft.com/office/powerpoint/2010/main" val="1672297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5736" hangingPunct="0"/>
            <a:fld id="{6674214E-0430-204E-A28F-44CBF734CBB5}" type="slidenum">
              <a:rPr lang="en-US" kern="0">
                <a:solidFill>
                  <a:prstClr val="black"/>
                </a:solidFill>
                <a:ea typeface="Calibri"/>
                <a:cs typeface="Calibri"/>
                <a:sym typeface="Calibri"/>
              </a:rPr>
              <a:pPr defTabSz="455736" hangingPunct="0"/>
              <a:t>14</a:t>
            </a:fld>
            <a:endParaRPr lang="en-US" kern="0">
              <a:solidFill>
                <a:prstClr val="black"/>
              </a:solidFill>
              <a:ea typeface="Calibri"/>
              <a:cs typeface="Calibri"/>
              <a:sym typeface="Calibri"/>
            </a:endParaRPr>
          </a:p>
        </p:txBody>
      </p:sp>
    </p:spTree>
    <p:extLst>
      <p:ext uri="{BB962C8B-B14F-4D97-AF65-F5344CB8AC3E}">
        <p14:creationId xmlns:p14="http://schemas.microsoft.com/office/powerpoint/2010/main" val="97020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5736" hangingPunct="0"/>
            <a:fld id="{6674214E-0430-204E-A28F-44CBF734CBB5}" type="slidenum">
              <a:rPr lang="en-US" kern="0">
                <a:solidFill>
                  <a:prstClr val="black"/>
                </a:solidFill>
                <a:ea typeface="Calibri"/>
                <a:cs typeface="Calibri"/>
                <a:sym typeface="Calibri"/>
              </a:rPr>
              <a:pPr defTabSz="455736" hangingPunct="0"/>
              <a:t>15</a:t>
            </a:fld>
            <a:endParaRPr lang="en-US" kern="0">
              <a:solidFill>
                <a:prstClr val="black"/>
              </a:solidFill>
              <a:ea typeface="Calibri"/>
              <a:cs typeface="Calibri"/>
              <a:sym typeface="Calibri"/>
            </a:endParaRPr>
          </a:p>
        </p:txBody>
      </p:sp>
    </p:spTree>
    <p:extLst>
      <p:ext uri="{BB962C8B-B14F-4D97-AF65-F5344CB8AC3E}">
        <p14:creationId xmlns:p14="http://schemas.microsoft.com/office/powerpoint/2010/main" val="2159605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5736" hangingPunct="0"/>
            <a:fld id="{6674214E-0430-204E-A28F-44CBF734CBB5}" type="slidenum">
              <a:rPr lang="en-US" kern="0">
                <a:solidFill>
                  <a:prstClr val="black"/>
                </a:solidFill>
                <a:ea typeface="Calibri"/>
                <a:cs typeface="Calibri"/>
                <a:sym typeface="Calibri"/>
              </a:rPr>
              <a:pPr defTabSz="455736" hangingPunct="0"/>
              <a:t>3</a:t>
            </a:fld>
            <a:endParaRPr lang="en-US" kern="0">
              <a:solidFill>
                <a:prstClr val="black"/>
              </a:solidFill>
              <a:ea typeface="Calibri"/>
              <a:cs typeface="Calibri"/>
              <a:sym typeface="Calibri"/>
            </a:endParaRPr>
          </a:p>
        </p:txBody>
      </p:sp>
    </p:spTree>
    <p:extLst>
      <p:ext uri="{BB962C8B-B14F-4D97-AF65-F5344CB8AC3E}">
        <p14:creationId xmlns:p14="http://schemas.microsoft.com/office/powerpoint/2010/main" val="507084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5736" hangingPunct="0"/>
            <a:fld id="{6674214E-0430-204E-A28F-44CBF734CBB5}" type="slidenum">
              <a:rPr lang="en-US" kern="0">
                <a:solidFill>
                  <a:prstClr val="black"/>
                </a:solidFill>
                <a:ea typeface="Calibri"/>
                <a:cs typeface="Calibri"/>
                <a:sym typeface="Calibri"/>
              </a:rPr>
              <a:pPr defTabSz="455736" hangingPunct="0"/>
              <a:t>4</a:t>
            </a:fld>
            <a:endParaRPr lang="en-US" kern="0">
              <a:solidFill>
                <a:prstClr val="black"/>
              </a:solidFill>
              <a:ea typeface="Calibri"/>
              <a:cs typeface="Calibri"/>
              <a:sym typeface="Calibri"/>
            </a:endParaRPr>
          </a:p>
        </p:txBody>
      </p:sp>
    </p:spTree>
    <p:extLst>
      <p:ext uri="{BB962C8B-B14F-4D97-AF65-F5344CB8AC3E}">
        <p14:creationId xmlns:p14="http://schemas.microsoft.com/office/powerpoint/2010/main" val="2485532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5736" hangingPunct="0"/>
            <a:fld id="{6674214E-0430-204E-A28F-44CBF734CBB5}" type="slidenum">
              <a:rPr lang="en-US" kern="0">
                <a:solidFill>
                  <a:prstClr val="black"/>
                </a:solidFill>
                <a:ea typeface="Calibri"/>
                <a:cs typeface="Calibri"/>
                <a:sym typeface="Calibri"/>
              </a:rPr>
              <a:pPr defTabSz="455736" hangingPunct="0"/>
              <a:t>5</a:t>
            </a:fld>
            <a:endParaRPr lang="en-US" kern="0">
              <a:solidFill>
                <a:prstClr val="black"/>
              </a:solidFill>
              <a:ea typeface="Calibri"/>
              <a:cs typeface="Calibri"/>
              <a:sym typeface="Calibri"/>
            </a:endParaRPr>
          </a:p>
        </p:txBody>
      </p:sp>
    </p:spTree>
    <p:extLst>
      <p:ext uri="{BB962C8B-B14F-4D97-AF65-F5344CB8AC3E}">
        <p14:creationId xmlns:p14="http://schemas.microsoft.com/office/powerpoint/2010/main" val="1471516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5736" hangingPunct="0"/>
            <a:fld id="{6674214E-0430-204E-A28F-44CBF734CBB5}" type="slidenum">
              <a:rPr lang="en-US" kern="0">
                <a:solidFill>
                  <a:prstClr val="black"/>
                </a:solidFill>
                <a:ea typeface="Calibri"/>
                <a:cs typeface="Calibri"/>
                <a:sym typeface="Calibri"/>
              </a:rPr>
              <a:pPr defTabSz="455736" hangingPunct="0"/>
              <a:t>6</a:t>
            </a:fld>
            <a:endParaRPr lang="en-US" kern="0">
              <a:solidFill>
                <a:prstClr val="black"/>
              </a:solidFill>
              <a:ea typeface="Calibri"/>
              <a:cs typeface="Calibri"/>
              <a:sym typeface="Calibri"/>
            </a:endParaRPr>
          </a:p>
        </p:txBody>
      </p:sp>
    </p:spTree>
    <p:extLst>
      <p:ext uri="{BB962C8B-B14F-4D97-AF65-F5344CB8AC3E}">
        <p14:creationId xmlns:p14="http://schemas.microsoft.com/office/powerpoint/2010/main" val="4285421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5736" hangingPunct="0"/>
            <a:fld id="{6674214E-0430-204E-A28F-44CBF734CBB5}" type="slidenum">
              <a:rPr lang="en-US" kern="0">
                <a:solidFill>
                  <a:prstClr val="black"/>
                </a:solidFill>
                <a:ea typeface="Calibri"/>
                <a:cs typeface="Calibri"/>
                <a:sym typeface="Calibri"/>
              </a:rPr>
              <a:pPr defTabSz="455736" hangingPunct="0"/>
              <a:t>7</a:t>
            </a:fld>
            <a:endParaRPr lang="en-US" kern="0">
              <a:solidFill>
                <a:prstClr val="black"/>
              </a:solidFill>
              <a:ea typeface="Calibri"/>
              <a:cs typeface="Calibri"/>
              <a:sym typeface="Calibri"/>
            </a:endParaRPr>
          </a:p>
        </p:txBody>
      </p:sp>
    </p:spTree>
    <p:extLst>
      <p:ext uri="{BB962C8B-B14F-4D97-AF65-F5344CB8AC3E}">
        <p14:creationId xmlns:p14="http://schemas.microsoft.com/office/powerpoint/2010/main" val="157961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5736" hangingPunct="0"/>
            <a:fld id="{6674214E-0430-204E-A28F-44CBF734CBB5}" type="slidenum">
              <a:rPr lang="en-US" kern="0">
                <a:solidFill>
                  <a:prstClr val="black"/>
                </a:solidFill>
                <a:ea typeface="Calibri"/>
                <a:cs typeface="Calibri"/>
                <a:sym typeface="Calibri"/>
              </a:rPr>
              <a:pPr defTabSz="455736" hangingPunct="0"/>
              <a:t>8</a:t>
            </a:fld>
            <a:endParaRPr lang="en-US" kern="0">
              <a:solidFill>
                <a:prstClr val="black"/>
              </a:solidFill>
              <a:ea typeface="Calibri"/>
              <a:cs typeface="Calibri"/>
              <a:sym typeface="Calibri"/>
            </a:endParaRPr>
          </a:p>
        </p:txBody>
      </p:sp>
    </p:spTree>
    <p:extLst>
      <p:ext uri="{BB962C8B-B14F-4D97-AF65-F5344CB8AC3E}">
        <p14:creationId xmlns:p14="http://schemas.microsoft.com/office/powerpoint/2010/main" val="4225055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5736" hangingPunct="0"/>
            <a:fld id="{6674214E-0430-204E-A28F-44CBF734CBB5}" type="slidenum">
              <a:rPr lang="en-US" kern="0">
                <a:solidFill>
                  <a:prstClr val="black"/>
                </a:solidFill>
                <a:ea typeface="Calibri"/>
                <a:cs typeface="Calibri"/>
                <a:sym typeface="Calibri"/>
              </a:rPr>
              <a:pPr defTabSz="455736" hangingPunct="0"/>
              <a:t>9</a:t>
            </a:fld>
            <a:endParaRPr lang="en-US" kern="0">
              <a:solidFill>
                <a:prstClr val="black"/>
              </a:solidFill>
              <a:ea typeface="Calibri"/>
              <a:cs typeface="Calibri"/>
              <a:sym typeface="Calibri"/>
            </a:endParaRPr>
          </a:p>
        </p:txBody>
      </p:sp>
    </p:spTree>
    <p:extLst>
      <p:ext uri="{BB962C8B-B14F-4D97-AF65-F5344CB8AC3E}">
        <p14:creationId xmlns:p14="http://schemas.microsoft.com/office/powerpoint/2010/main" val="3202445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5736" hangingPunct="0"/>
            <a:fld id="{6674214E-0430-204E-A28F-44CBF734CBB5}" type="slidenum">
              <a:rPr lang="en-US" kern="0">
                <a:solidFill>
                  <a:prstClr val="black"/>
                </a:solidFill>
                <a:ea typeface="Calibri"/>
                <a:cs typeface="Calibri"/>
                <a:sym typeface="Calibri"/>
              </a:rPr>
              <a:pPr defTabSz="455736" hangingPunct="0"/>
              <a:t>10</a:t>
            </a:fld>
            <a:endParaRPr lang="en-US" kern="0">
              <a:solidFill>
                <a:prstClr val="black"/>
              </a:solidFill>
              <a:ea typeface="Calibri"/>
              <a:cs typeface="Calibri"/>
              <a:sym typeface="Calibri"/>
            </a:endParaRPr>
          </a:p>
        </p:txBody>
      </p:sp>
    </p:spTree>
    <p:extLst>
      <p:ext uri="{BB962C8B-B14F-4D97-AF65-F5344CB8AC3E}">
        <p14:creationId xmlns:p14="http://schemas.microsoft.com/office/powerpoint/2010/main" val="186342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5184" indent="0" algn="ctr">
              <a:buNone/>
              <a:defRPr>
                <a:solidFill>
                  <a:schemeClr val="tx1">
                    <a:tint val="75000"/>
                  </a:schemeClr>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687098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D043D927-3EBF-6E4D-B730-40932D4747B2}" type="datetime1">
              <a:rPr lang="sv-SE" smtClean="0"/>
              <a:t>2017-09-16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552661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181850" y="275048"/>
            <a:ext cx="222885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95300" y="275048"/>
            <a:ext cx="652145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319BD83-C268-4B4C-AACA-31B4EDC619D1}" type="datetime1">
              <a:rPr lang="sv-SE" smtClean="0"/>
              <a:t>2017-09-16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824170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5184" indent="0" algn="ctr">
              <a:buNone/>
              <a:defRPr>
                <a:solidFill>
                  <a:schemeClr val="tx1">
                    <a:tint val="75000"/>
                  </a:schemeClr>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4106424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AE39D5D-AE6A-1747-9938-9FE6ECCD823B}" type="datetime1">
              <a:rPr lang="sv-SE" smtClean="0">
                <a:solidFill>
                  <a:prstClr val="black">
                    <a:tint val="75000"/>
                  </a:prstClr>
                </a:solidFill>
                <a:latin typeface="Calibri"/>
              </a:rPr>
              <a:t>2017-09-16</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019553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82508" y="4407123"/>
            <a:ext cx="8420100" cy="1362076"/>
          </a:xfrm>
        </p:spPr>
        <p:txBody>
          <a:bodyPr anchor="t"/>
          <a:lstStyle>
            <a:lvl1pPr algn="l">
              <a:defRPr sz="39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82508" y="2906729"/>
            <a:ext cx="8420100" cy="1500187"/>
          </a:xfrm>
        </p:spPr>
        <p:txBody>
          <a:bodyPr anchor="b"/>
          <a:lstStyle>
            <a:lvl1pPr marL="0" indent="0">
              <a:buNone/>
              <a:defRPr sz="2000">
                <a:solidFill>
                  <a:schemeClr val="tx1">
                    <a:tint val="75000"/>
                  </a:schemeClr>
                </a:solidFill>
              </a:defRPr>
            </a:lvl1pPr>
            <a:lvl2pPr marL="455184" indent="0">
              <a:buNone/>
              <a:defRPr sz="1800">
                <a:solidFill>
                  <a:schemeClr val="tx1">
                    <a:tint val="75000"/>
                  </a:schemeClr>
                </a:solidFill>
              </a:defRPr>
            </a:lvl2pPr>
            <a:lvl3pPr marL="910369" indent="0">
              <a:buNone/>
              <a:defRPr sz="1600">
                <a:solidFill>
                  <a:schemeClr val="tx1">
                    <a:tint val="75000"/>
                  </a:schemeClr>
                </a:solidFill>
              </a:defRPr>
            </a:lvl3pPr>
            <a:lvl4pPr marL="1365558" indent="0">
              <a:buNone/>
              <a:defRPr sz="1400">
                <a:solidFill>
                  <a:schemeClr val="tx1">
                    <a:tint val="75000"/>
                  </a:schemeClr>
                </a:solidFill>
              </a:defRPr>
            </a:lvl4pPr>
            <a:lvl5pPr marL="1820746" indent="0">
              <a:buNone/>
              <a:defRPr sz="1400">
                <a:solidFill>
                  <a:schemeClr val="tx1">
                    <a:tint val="75000"/>
                  </a:schemeClr>
                </a:solidFill>
              </a:defRPr>
            </a:lvl5pPr>
            <a:lvl6pPr marL="2275942" indent="0">
              <a:buNone/>
              <a:defRPr sz="1400">
                <a:solidFill>
                  <a:schemeClr val="tx1">
                    <a:tint val="75000"/>
                  </a:schemeClr>
                </a:solidFill>
              </a:defRPr>
            </a:lvl6pPr>
            <a:lvl7pPr marL="2731128" indent="0">
              <a:buNone/>
              <a:defRPr sz="1400">
                <a:solidFill>
                  <a:schemeClr val="tx1">
                    <a:tint val="75000"/>
                  </a:schemeClr>
                </a:solidFill>
              </a:defRPr>
            </a:lvl7pPr>
            <a:lvl8pPr marL="3186321" indent="0">
              <a:buNone/>
              <a:defRPr sz="1400">
                <a:solidFill>
                  <a:schemeClr val="tx1">
                    <a:tint val="75000"/>
                  </a:schemeClr>
                </a:solidFill>
              </a:defRPr>
            </a:lvl8pPr>
            <a:lvl9pPr marL="364151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D95E561D-28A0-CB4C-8FC0-7089E8410F3B}" type="datetime1">
              <a:rPr lang="sv-SE" smtClean="0">
                <a:solidFill>
                  <a:prstClr val="black">
                    <a:tint val="75000"/>
                  </a:prstClr>
                </a:solidFill>
                <a:latin typeface="Calibri"/>
              </a:rPr>
              <a:t>2017-09-16</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281681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9530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503555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D9F9C91F-5A8F-EE48-9E9B-B965749E3475}" type="datetime1">
              <a:rPr lang="sv-SE" smtClean="0">
                <a:solidFill>
                  <a:prstClr val="black">
                    <a:tint val="75000"/>
                  </a:prstClr>
                </a:solidFill>
                <a:latin typeface="Calibri"/>
              </a:rPr>
              <a:t>2017-09-16</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664052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95303" y="1535117"/>
            <a:ext cx="437687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95303" y="2174879"/>
            <a:ext cx="437687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5032115" y="1535117"/>
            <a:ext cx="437859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5032115" y="2174879"/>
            <a:ext cx="437859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166B1D08-8D2A-724E-9B60-035BBBD568A1}" type="datetime1">
              <a:rPr lang="sv-SE" smtClean="0">
                <a:solidFill>
                  <a:prstClr val="black">
                    <a:tint val="75000"/>
                  </a:prstClr>
                </a:solidFill>
                <a:latin typeface="Calibri"/>
              </a:rPr>
              <a:t>2017-09-16</a:t>
            </a:fld>
            <a:endParaRPr lang="sv-SE">
              <a:solidFill>
                <a:prstClr val="black">
                  <a:tint val="75000"/>
                </a:prstClr>
              </a:solidFill>
              <a:latin typeface="Calibri"/>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600917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D1C0DFA8-E7F4-184D-92E8-09D20C7D0F05}" type="datetime1">
              <a:rPr lang="sv-SE" smtClean="0">
                <a:solidFill>
                  <a:prstClr val="black">
                    <a:tint val="75000"/>
                  </a:prstClr>
                </a:solidFill>
                <a:latin typeface="Calibri"/>
              </a:rPr>
              <a:t>2017-09-16</a:t>
            </a:fld>
            <a:endParaRPr lang="sv-SE">
              <a:solidFill>
                <a:prstClr val="black">
                  <a:tint val="75000"/>
                </a:prstClr>
              </a:solidFill>
              <a:latin typeface="Calibri"/>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latin typeface="Calibri"/>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95526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68C30979-E128-4B4E-A58D-C38D81789A84}" type="datetime1">
              <a:rPr lang="sv-SE" smtClean="0">
                <a:solidFill>
                  <a:prstClr val="black">
                    <a:tint val="75000"/>
                  </a:prstClr>
                </a:solidFill>
                <a:latin typeface="Calibri"/>
              </a:rPr>
              <a:t>2017-09-16</a:t>
            </a:fld>
            <a:endParaRPr lang="sv-SE">
              <a:solidFill>
                <a:prstClr val="black">
                  <a:tint val="75000"/>
                </a:prstClr>
              </a:solidFill>
              <a:latin typeface="Calibri"/>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latin typeface="Calibri"/>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279038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95309" y="273057"/>
            <a:ext cx="3259006" cy="1162051"/>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872979" y="273414"/>
            <a:ext cx="5537730"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95309" y="1435104"/>
            <a:ext cx="3259006" cy="46910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B005C0B-174F-4D4C-AD3D-FC1BE5130E16}" type="datetime1">
              <a:rPr lang="sv-SE" smtClean="0">
                <a:solidFill>
                  <a:prstClr val="black">
                    <a:tint val="75000"/>
                  </a:prstClr>
                </a:solidFill>
                <a:latin typeface="Calibri"/>
              </a:rPr>
              <a:t>2017-09-16</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374873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F05109DD-1412-4948-B375-2054A4DB7E7F}" type="datetime1">
              <a:rPr lang="sv-SE" smtClean="0"/>
              <a:t>2017-09-16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0480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941645" y="4800609"/>
            <a:ext cx="5943600" cy="566739"/>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941645" y="612775"/>
            <a:ext cx="5943600" cy="4114800"/>
          </a:xfrm>
        </p:spPr>
        <p:txBody>
          <a:bodyPr/>
          <a:lstStyle>
            <a:lvl1pPr marL="0" indent="0">
              <a:buNone/>
              <a:defRPr sz="3200"/>
            </a:lvl1pPr>
            <a:lvl2pPr marL="455184" indent="0">
              <a:buNone/>
              <a:defRPr sz="2800"/>
            </a:lvl2pPr>
            <a:lvl3pPr marL="910369" indent="0">
              <a:buNone/>
              <a:defRPr sz="2300"/>
            </a:lvl3pPr>
            <a:lvl4pPr marL="1365558" indent="0">
              <a:buNone/>
              <a:defRPr sz="2000"/>
            </a:lvl4pPr>
            <a:lvl5pPr marL="1820746" indent="0">
              <a:buNone/>
              <a:defRPr sz="2000"/>
            </a:lvl5pPr>
            <a:lvl6pPr marL="2275942" indent="0">
              <a:buNone/>
              <a:defRPr sz="2000"/>
            </a:lvl6pPr>
            <a:lvl7pPr marL="2731128" indent="0">
              <a:buNone/>
              <a:defRPr sz="2000"/>
            </a:lvl7pPr>
            <a:lvl8pPr marL="3186321" indent="0">
              <a:buNone/>
              <a:defRPr sz="2000"/>
            </a:lvl8pPr>
            <a:lvl9pPr marL="3641510" indent="0">
              <a:buNone/>
              <a:defRPr sz="2000"/>
            </a:lvl9pPr>
          </a:lstStyle>
          <a:p>
            <a:endParaRPr lang="sv-SE"/>
          </a:p>
        </p:txBody>
      </p:sp>
      <p:sp>
        <p:nvSpPr>
          <p:cNvPr id="4" name="Platshållare för text 3"/>
          <p:cNvSpPr>
            <a:spLocks noGrp="1"/>
          </p:cNvSpPr>
          <p:nvPr>
            <p:ph type="body" sz="half" idx="2"/>
          </p:nvPr>
        </p:nvSpPr>
        <p:spPr>
          <a:xfrm>
            <a:off x="1941645" y="5367351"/>
            <a:ext cx="5943600" cy="8048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6989B4C-2C65-984D-9538-2519A11261E4}" type="datetime1">
              <a:rPr lang="sv-SE" smtClean="0">
                <a:solidFill>
                  <a:prstClr val="black">
                    <a:tint val="75000"/>
                  </a:prstClr>
                </a:solidFill>
                <a:latin typeface="Calibri"/>
              </a:rPr>
              <a:t>2017-09-16</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603806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D33DAAB-48E5-0C40-AC84-B139846F31D7}" type="datetime1">
              <a:rPr lang="sv-SE" smtClean="0">
                <a:solidFill>
                  <a:prstClr val="black">
                    <a:tint val="75000"/>
                  </a:prstClr>
                </a:solidFill>
                <a:latin typeface="Calibri"/>
              </a:rPr>
              <a:t>2017-09-16</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4095099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181850" y="275044"/>
            <a:ext cx="222885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95300" y="275044"/>
            <a:ext cx="652145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FA333924-4450-154D-8C1E-C835BAAD7F57}" type="datetime1">
              <a:rPr lang="sv-SE" smtClean="0">
                <a:solidFill>
                  <a:prstClr val="black">
                    <a:tint val="75000"/>
                  </a:prstClr>
                </a:solidFill>
                <a:latin typeface="Calibri"/>
              </a:rPr>
              <a:t>2017-09-16</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517514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642971" y="201"/>
            <a:ext cx="6242843" cy="1441451"/>
          </a:xfrm>
        </p:spPr>
        <p:txBody>
          <a:bodyPr/>
          <a:lstStyle/>
          <a:p>
            <a:r>
              <a:rPr lang="sv-SE" smtClean="0"/>
              <a:t>Klicka här för att ändra format</a:t>
            </a:r>
            <a:endParaRPr lang="sv-SE"/>
          </a:p>
        </p:txBody>
      </p:sp>
      <p:cxnSp>
        <p:nvCxnSpPr>
          <p:cNvPr id="3" name="Rak 7"/>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0941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642978" y="1955807"/>
            <a:ext cx="5164189" cy="3780620"/>
          </a:xfrm>
        </p:spPr>
        <p:txBody>
          <a:bodyPr lIns="0" tIns="0" rIns="0" bIns="0">
            <a:noAutofit/>
          </a:bodyPr>
          <a:lstStyle>
            <a:lvl1pPr marL="341386" indent="-341386" algn="l">
              <a:lnSpc>
                <a:spcPct val="90000"/>
              </a:lnSpc>
              <a:buFont typeface="Arial"/>
              <a:buChar char="•"/>
              <a:defRPr sz="2300">
                <a:solidFill>
                  <a:schemeClr val="bg1"/>
                </a:solidFill>
              </a:defRPr>
            </a:lvl1pPr>
            <a:lvl2pPr marL="455184" indent="0" algn="ctr">
              <a:buNone/>
              <a:defRPr>
                <a:solidFill>
                  <a:schemeClr val="tx1">
                    <a:tint val="75000"/>
                  </a:schemeClr>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642971" y="201"/>
            <a:ext cx="6242843" cy="1441451"/>
          </a:xfrm>
        </p:spPr>
        <p:txBody>
          <a:bodyPr/>
          <a:lstStyle/>
          <a:p>
            <a:r>
              <a:rPr lang="sv-SE" smtClean="0"/>
              <a:t>Klicka här för att ändra format</a:t>
            </a:r>
            <a:endParaRPr lang="sv-SE"/>
          </a:p>
        </p:txBody>
      </p:sp>
      <p:sp>
        <p:nvSpPr>
          <p:cNvPr id="6" name="Rektangel med rundade hörn 5"/>
          <p:cNvSpPr/>
          <p:nvPr userDrawn="1"/>
        </p:nvSpPr>
        <p:spPr>
          <a:xfrm>
            <a:off x="6723017" y="1955805"/>
            <a:ext cx="2685627"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038" tIns="45523" rIns="91038" bIns="45523" rtlCol="0" anchor="ctr"/>
          <a:lstStyle/>
          <a:p>
            <a:pPr algn="ctr"/>
            <a:endParaRPr lang="sv-SE">
              <a:solidFill>
                <a:prstClr val="white"/>
              </a:solidFill>
              <a:latin typeface="Calibri"/>
            </a:endParaRPr>
          </a:p>
        </p:txBody>
      </p:sp>
      <p:cxnSp>
        <p:nvCxnSpPr>
          <p:cNvPr id="7" name="Rak 5"/>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6378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642978" y="1955807"/>
            <a:ext cx="5164189" cy="3780620"/>
          </a:xfrm>
        </p:spPr>
        <p:txBody>
          <a:bodyPr lIns="0" tIns="0" rIns="0" bIns="0">
            <a:noAutofit/>
          </a:bodyPr>
          <a:lstStyle>
            <a:lvl1pPr marL="395149" marR="0" indent="-341386" algn="l" defTabSz="455184" rtl="0" eaLnBrk="1" fontAlgn="auto" latinLnBrk="0" hangingPunct="1">
              <a:lnSpc>
                <a:spcPct val="100000"/>
              </a:lnSpc>
              <a:spcBef>
                <a:spcPts val="1200"/>
              </a:spcBef>
              <a:spcAft>
                <a:spcPts val="600"/>
              </a:spcAft>
              <a:buClrTx/>
              <a:buSzTx/>
              <a:buFont typeface="Arial"/>
              <a:buChar char="•"/>
              <a:tabLst/>
              <a:defRPr sz="2300" b="0">
                <a:solidFill>
                  <a:schemeClr val="bg1"/>
                </a:solidFill>
              </a:defRPr>
            </a:lvl1pPr>
            <a:lvl2pPr marL="645143" marR="0" indent="-232974" algn="l" defTabSz="455184" rtl="0" eaLnBrk="1" fontAlgn="auto" latinLnBrk="0" hangingPunct="1">
              <a:lnSpc>
                <a:spcPct val="100000"/>
              </a:lnSpc>
              <a:spcBef>
                <a:spcPts val="199"/>
              </a:spcBef>
              <a:spcAft>
                <a:spcPts val="199"/>
              </a:spcAft>
              <a:buClrTx/>
              <a:buSzPct val="75000"/>
              <a:buFont typeface="Lucida Grande"/>
              <a:buChar char="-"/>
              <a:tabLst/>
              <a:defRPr sz="1800" baseline="0">
                <a:solidFill>
                  <a:srgbClr val="FFFFFF"/>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642971" y="201"/>
            <a:ext cx="6242843"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2444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642978" y="1955807"/>
            <a:ext cx="5164189" cy="3780620"/>
          </a:xfrm>
        </p:spPr>
        <p:txBody>
          <a:bodyPr lIns="0" tIns="0" rIns="0" bIns="0">
            <a:noAutofit/>
          </a:bodyPr>
          <a:lstStyle>
            <a:lvl1pPr marL="395149" marR="0" indent="-341386" algn="l" defTabSz="455184" rtl="0" eaLnBrk="1" fontAlgn="auto" latinLnBrk="0" hangingPunct="1">
              <a:lnSpc>
                <a:spcPct val="100000"/>
              </a:lnSpc>
              <a:spcBef>
                <a:spcPts val="1200"/>
              </a:spcBef>
              <a:spcAft>
                <a:spcPts val="600"/>
              </a:spcAft>
              <a:buClrTx/>
              <a:buSzTx/>
              <a:buFont typeface="Arial"/>
              <a:buChar char="•"/>
              <a:tabLst/>
              <a:defRPr sz="2300" b="0">
                <a:solidFill>
                  <a:srgbClr val="0094CA"/>
                </a:solidFill>
              </a:defRPr>
            </a:lvl1pPr>
            <a:lvl2pPr marL="645143" marR="0" indent="-232974" algn="l" defTabSz="455184" rtl="0" eaLnBrk="1" fontAlgn="auto" latinLnBrk="0" hangingPunct="1">
              <a:lnSpc>
                <a:spcPct val="100000"/>
              </a:lnSpc>
              <a:spcBef>
                <a:spcPts val="199"/>
              </a:spcBef>
              <a:spcAft>
                <a:spcPts val="199"/>
              </a:spcAft>
              <a:buClrTx/>
              <a:buSzPct val="75000"/>
              <a:buFont typeface="Lucida Grande"/>
              <a:buChar char="-"/>
              <a:tabLst/>
              <a:defRPr sz="1800" baseline="0">
                <a:solidFill>
                  <a:srgbClr val="0094CA"/>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642971" y="201"/>
            <a:ext cx="6242843"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640357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27156" y="161"/>
            <a:ext cx="657304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17633" y="1964948"/>
            <a:ext cx="7081099" cy="4038983"/>
          </a:xfrm>
        </p:spPr>
        <p:txBody>
          <a:bodyPr/>
          <a:lstStyle>
            <a:lvl1pPr marL="0" indent="0">
              <a:buNone/>
              <a:defRPr/>
            </a:lvl1pPr>
            <a:lvl2pPr marL="455184" indent="0">
              <a:buNone/>
              <a:defRPr/>
            </a:lvl2pPr>
            <a:lvl3pPr marL="910369" indent="0">
              <a:buNone/>
              <a:defRPr/>
            </a:lvl3pPr>
            <a:lvl4pPr marL="1365558" indent="0">
              <a:buNone/>
              <a:defRPr/>
            </a:lvl4pPr>
            <a:lvl5pPr marL="1820746"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D57F91E-DFC2-034E-9BAB-E266597B22B5}" type="datetime1">
              <a:rPr lang="sv-SE" smtClean="0">
                <a:latin typeface="Calibri"/>
              </a:rPr>
              <a:t>2017-09-16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048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82508" y="4406923"/>
            <a:ext cx="8420100" cy="1362076"/>
          </a:xfrm>
          <a:prstGeom prst="rect">
            <a:avLst/>
          </a:prstGeom>
        </p:spPr>
        <p:txBody>
          <a:bodyPr anchor="t"/>
          <a:lstStyle>
            <a:lvl1pPr algn="l">
              <a:defRPr sz="39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82508" y="2906729"/>
            <a:ext cx="8420100" cy="1500187"/>
          </a:xfrm>
        </p:spPr>
        <p:txBody>
          <a:bodyPr anchor="b"/>
          <a:lstStyle>
            <a:lvl1pPr marL="0" indent="0">
              <a:buNone/>
              <a:defRPr sz="2000">
                <a:solidFill>
                  <a:schemeClr val="tx1">
                    <a:tint val="75000"/>
                  </a:schemeClr>
                </a:solidFill>
              </a:defRPr>
            </a:lvl1pPr>
            <a:lvl2pPr marL="455184" indent="0">
              <a:buNone/>
              <a:defRPr sz="1800">
                <a:solidFill>
                  <a:schemeClr val="tx1">
                    <a:tint val="75000"/>
                  </a:schemeClr>
                </a:solidFill>
              </a:defRPr>
            </a:lvl2pPr>
            <a:lvl3pPr marL="910369" indent="0">
              <a:buNone/>
              <a:defRPr sz="1600">
                <a:solidFill>
                  <a:schemeClr val="tx1">
                    <a:tint val="75000"/>
                  </a:schemeClr>
                </a:solidFill>
              </a:defRPr>
            </a:lvl3pPr>
            <a:lvl4pPr marL="1365558" indent="0">
              <a:buNone/>
              <a:defRPr sz="1400">
                <a:solidFill>
                  <a:schemeClr val="tx1">
                    <a:tint val="75000"/>
                  </a:schemeClr>
                </a:solidFill>
              </a:defRPr>
            </a:lvl4pPr>
            <a:lvl5pPr marL="1820746" indent="0">
              <a:buNone/>
              <a:defRPr sz="1400">
                <a:solidFill>
                  <a:schemeClr val="tx1">
                    <a:tint val="75000"/>
                  </a:schemeClr>
                </a:solidFill>
              </a:defRPr>
            </a:lvl5pPr>
            <a:lvl6pPr marL="2275942" indent="0">
              <a:buNone/>
              <a:defRPr sz="1400">
                <a:solidFill>
                  <a:schemeClr val="tx1">
                    <a:tint val="75000"/>
                  </a:schemeClr>
                </a:solidFill>
              </a:defRPr>
            </a:lvl6pPr>
            <a:lvl7pPr marL="2731128" indent="0">
              <a:buNone/>
              <a:defRPr sz="1400">
                <a:solidFill>
                  <a:schemeClr val="tx1">
                    <a:tint val="75000"/>
                  </a:schemeClr>
                </a:solidFill>
              </a:defRPr>
            </a:lvl7pPr>
            <a:lvl8pPr marL="3186321" indent="0">
              <a:buNone/>
              <a:defRPr sz="1400">
                <a:solidFill>
                  <a:schemeClr val="tx1">
                    <a:tint val="75000"/>
                  </a:schemeClr>
                </a:solidFill>
              </a:defRPr>
            </a:lvl8pPr>
            <a:lvl9pPr marL="364151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EBDC06DA-C02D-D244-ADB3-642418EA0E13}" type="datetime1">
              <a:rPr lang="sv-SE" smtClean="0">
                <a:latin typeface="Calibri"/>
              </a:rPr>
              <a:t>2017-09-16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5639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95300" y="274639"/>
            <a:ext cx="89154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9530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503555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2CB6418-595D-E940-9CA3-0FD9860D45CA}" type="datetime1">
              <a:rPr lang="sv-SE" smtClean="0">
                <a:latin typeface="Calibri"/>
              </a:rPr>
              <a:t>2017-09-16</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8767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82508" y="4407127"/>
            <a:ext cx="8420100" cy="1362076"/>
          </a:xfrm>
        </p:spPr>
        <p:txBody>
          <a:bodyPr anchor="t"/>
          <a:lstStyle>
            <a:lvl1pPr algn="l">
              <a:defRPr sz="39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82508" y="2906729"/>
            <a:ext cx="8420100" cy="1500187"/>
          </a:xfrm>
        </p:spPr>
        <p:txBody>
          <a:bodyPr anchor="b"/>
          <a:lstStyle>
            <a:lvl1pPr marL="0" indent="0">
              <a:buNone/>
              <a:defRPr sz="2000">
                <a:solidFill>
                  <a:schemeClr val="tx1">
                    <a:tint val="75000"/>
                  </a:schemeClr>
                </a:solidFill>
              </a:defRPr>
            </a:lvl1pPr>
            <a:lvl2pPr marL="455184" indent="0">
              <a:buNone/>
              <a:defRPr sz="1800">
                <a:solidFill>
                  <a:schemeClr val="tx1">
                    <a:tint val="75000"/>
                  </a:schemeClr>
                </a:solidFill>
              </a:defRPr>
            </a:lvl2pPr>
            <a:lvl3pPr marL="910369" indent="0">
              <a:buNone/>
              <a:defRPr sz="1600">
                <a:solidFill>
                  <a:schemeClr val="tx1">
                    <a:tint val="75000"/>
                  </a:schemeClr>
                </a:solidFill>
              </a:defRPr>
            </a:lvl3pPr>
            <a:lvl4pPr marL="1365558" indent="0">
              <a:buNone/>
              <a:defRPr sz="1400">
                <a:solidFill>
                  <a:schemeClr val="tx1">
                    <a:tint val="75000"/>
                  </a:schemeClr>
                </a:solidFill>
              </a:defRPr>
            </a:lvl4pPr>
            <a:lvl5pPr marL="1820746" indent="0">
              <a:buNone/>
              <a:defRPr sz="1400">
                <a:solidFill>
                  <a:schemeClr val="tx1">
                    <a:tint val="75000"/>
                  </a:schemeClr>
                </a:solidFill>
              </a:defRPr>
            </a:lvl5pPr>
            <a:lvl6pPr marL="2275942" indent="0">
              <a:buNone/>
              <a:defRPr sz="1400">
                <a:solidFill>
                  <a:schemeClr val="tx1">
                    <a:tint val="75000"/>
                  </a:schemeClr>
                </a:solidFill>
              </a:defRPr>
            </a:lvl6pPr>
            <a:lvl7pPr marL="2731128" indent="0">
              <a:buNone/>
              <a:defRPr sz="1400">
                <a:solidFill>
                  <a:schemeClr val="tx1">
                    <a:tint val="75000"/>
                  </a:schemeClr>
                </a:solidFill>
              </a:defRPr>
            </a:lvl7pPr>
            <a:lvl8pPr marL="3186321" indent="0">
              <a:buNone/>
              <a:defRPr sz="1400">
                <a:solidFill>
                  <a:schemeClr val="tx1">
                    <a:tint val="75000"/>
                  </a:schemeClr>
                </a:solidFill>
              </a:defRPr>
            </a:lvl8pPr>
            <a:lvl9pPr marL="364151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AF847AA-88A5-3440-82CD-7E573749161F}" type="datetime1">
              <a:rPr lang="sv-SE" smtClean="0"/>
              <a:t>2017-09-16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789334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95300" y="274639"/>
            <a:ext cx="8915400" cy="11430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95303" y="1535117"/>
            <a:ext cx="437687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95303" y="2174879"/>
            <a:ext cx="437687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5032115" y="1535117"/>
            <a:ext cx="437859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5032115" y="2174879"/>
            <a:ext cx="437859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2A3E5BD8-788C-A840-95D4-085BEFEED867}" type="datetime1">
              <a:rPr lang="sv-SE" smtClean="0">
                <a:latin typeface="Calibri"/>
              </a:rPr>
              <a:t>2017-09-16</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6127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95300" y="274639"/>
            <a:ext cx="89154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82F02E59-8108-CC48-9800-ED3A0E013DE9}" type="datetime1">
              <a:rPr lang="sv-SE" smtClean="0">
                <a:latin typeface="Calibri"/>
              </a:rPr>
              <a:t>2017-09-16</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32414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1604B26-A4D2-2D44-AA7D-C426D7E6E874}" type="datetime1">
              <a:rPr lang="sv-SE" smtClean="0">
                <a:latin typeface="Calibri"/>
              </a:rPr>
              <a:t>2017-09-16</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4037771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95309" y="273057"/>
            <a:ext cx="3259006" cy="1162051"/>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872979" y="273216"/>
            <a:ext cx="5537730"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95309" y="1435104"/>
            <a:ext cx="3259006" cy="46910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079B70A-E6F9-874F-83DD-1E6D42004779}" type="datetime1">
              <a:rPr lang="sv-SE" smtClean="0">
                <a:latin typeface="Calibri"/>
              </a:rPr>
              <a:t>2017-09-16</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789764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941645" y="4800609"/>
            <a:ext cx="5943600" cy="566739"/>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941645" y="612775"/>
            <a:ext cx="5943600" cy="4114800"/>
          </a:xfrm>
        </p:spPr>
        <p:txBody>
          <a:bodyPr/>
          <a:lstStyle>
            <a:lvl1pPr marL="0" indent="0">
              <a:buNone/>
              <a:defRPr sz="3200"/>
            </a:lvl1pPr>
            <a:lvl2pPr marL="455184" indent="0">
              <a:buNone/>
              <a:defRPr sz="2800"/>
            </a:lvl2pPr>
            <a:lvl3pPr marL="910369" indent="0">
              <a:buNone/>
              <a:defRPr sz="2300"/>
            </a:lvl3pPr>
            <a:lvl4pPr marL="1365558" indent="0">
              <a:buNone/>
              <a:defRPr sz="2000"/>
            </a:lvl4pPr>
            <a:lvl5pPr marL="1820746" indent="0">
              <a:buNone/>
              <a:defRPr sz="2000"/>
            </a:lvl5pPr>
            <a:lvl6pPr marL="2275942" indent="0">
              <a:buNone/>
              <a:defRPr sz="2000"/>
            </a:lvl6pPr>
            <a:lvl7pPr marL="2731128" indent="0">
              <a:buNone/>
              <a:defRPr sz="2000"/>
            </a:lvl7pPr>
            <a:lvl8pPr marL="3186321" indent="0">
              <a:buNone/>
              <a:defRPr sz="2000"/>
            </a:lvl8pPr>
            <a:lvl9pPr marL="3641510" indent="0">
              <a:buNone/>
              <a:defRPr sz="2000"/>
            </a:lvl9pPr>
          </a:lstStyle>
          <a:p>
            <a:endParaRPr lang="sv-SE"/>
          </a:p>
        </p:txBody>
      </p:sp>
      <p:sp>
        <p:nvSpPr>
          <p:cNvPr id="4" name="Platshållare för text 3"/>
          <p:cNvSpPr>
            <a:spLocks noGrp="1"/>
          </p:cNvSpPr>
          <p:nvPr>
            <p:ph type="body" sz="half" idx="2"/>
          </p:nvPr>
        </p:nvSpPr>
        <p:spPr>
          <a:xfrm>
            <a:off x="1941645" y="5367351"/>
            <a:ext cx="5943600" cy="8048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7043E51E-8E18-2940-BB0F-BDAAAC067C58}" type="datetime1">
              <a:rPr lang="sv-SE" smtClean="0">
                <a:latin typeface="Calibri"/>
              </a:rPr>
              <a:t>2017-09-16</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53242" y="1452400"/>
            <a:ext cx="10504428"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4067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95300" y="274639"/>
            <a:ext cx="89154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8ED0E69-E747-DC46-9719-84233A3D25C2}" type="datetime1">
              <a:rPr lang="sv-SE" smtClean="0">
                <a:latin typeface="Calibri"/>
              </a:rPr>
              <a:t>2017-09-16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0001294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181850" y="274844"/>
            <a:ext cx="222885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95300" y="274844"/>
            <a:ext cx="652145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57BCB07-2646-F048-9341-6FA6B6E0F08C}" type="datetime1">
              <a:rPr lang="sv-SE" smtClean="0">
                <a:latin typeface="Calibri"/>
              </a:rPr>
              <a:t>2017-09-16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299823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208"/>
            <a:ext cx="9906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lIns="91038" tIns="45523" rIns="91038" bIns="45523" rtlCol="0" anchor="ctr"/>
          <a:lstStyle/>
          <a:p>
            <a:pPr algn="ctr"/>
            <a:endParaRPr lang="sv-SE">
              <a:solidFill>
                <a:srgbClr val="0094CA"/>
              </a:solidFill>
              <a:latin typeface="Calibri"/>
            </a:endParaRPr>
          </a:p>
        </p:txBody>
      </p:sp>
      <p:pic>
        <p:nvPicPr>
          <p:cNvPr id="11" name="Bildobjekt 10" descr="ESS-logga-bl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7986" y="362809"/>
            <a:ext cx="1872000" cy="924480"/>
          </a:xfrm>
          <a:prstGeom prst="rect">
            <a:avLst/>
          </a:prstGeom>
        </p:spPr>
      </p:pic>
      <p:sp>
        <p:nvSpPr>
          <p:cNvPr id="3" name="Underrubrik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5184" indent="0" algn="ctr">
              <a:buNone/>
              <a:defRPr>
                <a:solidFill>
                  <a:schemeClr val="tx1">
                    <a:tint val="75000"/>
                  </a:schemeClr>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D5277DE2-4532-8D45-9742-3F488A6EE421}" type="datetime1">
              <a:rPr lang="sv-SE" smtClean="0">
                <a:latin typeface="Calibri"/>
              </a:rPr>
              <a:t>2017-09-16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74120" y="130727"/>
            <a:ext cx="6814257" cy="1470025"/>
          </a:xfrm>
          <a:prstGeom prst="rect">
            <a:avLst/>
          </a:prstGeom>
          <a:noFill/>
        </p:spPr>
        <p:txBody>
          <a:bodyPr>
            <a:normAutofit/>
          </a:bodyPr>
          <a:lstStyle>
            <a:lvl1pPr algn="l">
              <a:defRPr sz="39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4116934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615"/>
            <a:ext cx="8420100" cy="1470025"/>
          </a:xfrm>
        </p:spPr>
        <p:txBody>
          <a:bodyPr/>
          <a:lstStyle>
            <a:lvl1pPr>
              <a:defRPr>
                <a:latin typeface="Helvetica"/>
                <a:cs typeface="Helvetica"/>
              </a:defRPr>
            </a:lvl1pPr>
          </a:lstStyle>
          <a:p>
            <a:r>
              <a:rPr lang="en-US" smtClean="0"/>
              <a:t>Click to edit Master title style</a:t>
            </a:r>
            <a:endParaRPr lang="sv-SE"/>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latin typeface="Helvetica"/>
                <a:cs typeface="Helvetica"/>
              </a:defRPr>
            </a:lvl1pPr>
            <a:lvl2pPr marL="514077" indent="0" algn="ctr">
              <a:buNone/>
              <a:defRPr>
                <a:solidFill>
                  <a:schemeClr val="tx1">
                    <a:tint val="75000"/>
                  </a:schemeClr>
                </a:solidFill>
              </a:defRPr>
            </a:lvl2pPr>
            <a:lvl3pPr marL="1028153" indent="0" algn="ctr">
              <a:buNone/>
              <a:defRPr>
                <a:solidFill>
                  <a:schemeClr val="tx1">
                    <a:tint val="75000"/>
                  </a:schemeClr>
                </a:solidFill>
              </a:defRPr>
            </a:lvl3pPr>
            <a:lvl4pPr marL="1542248" indent="0" algn="ctr">
              <a:buNone/>
              <a:defRPr>
                <a:solidFill>
                  <a:schemeClr val="tx1">
                    <a:tint val="75000"/>
                  </a:schemeClr>
                </a:solidFill>
              </a:defRPr>
            </a:lvl4pPr>
            <a:lvl5pPr marL="2056324" indent="0" algn="ctr">
              <a:buNone/>
              <a:defRPr>
                <a:solidFill>
                  <a:schemeClr val="tx1">
                    <a:tint val="75000"/>
                  </a:schemeClr>
                </a:solidFill>
              </a:defRPr>
            </a:lvl5pPr>
            <a:lvl6pPr marL="2570419" indent="0" algn="ctr">
              <a:buNone/>
              <a:defRPr>
                <a:solidFill>
                  <a:schemeClr val="tx1">
                    <a:tint val="75000"/>
                  </a:schemeClr>
                </a:solidFill>
              </a:defRPr>
            </a:lvl6pPr>
            <a:lvl7pPr marL="3084495" indent="0" algn="ctr">
              <a:buNone/>
              <a:defRPr>
                <a:solidFill>
                  <a:schemeClr val="tx1">
                    <a:tint val="75000"/>
                  </a:schemeClr>
                </a:solidFill>
              </a:defRPr>
            </a:lvl7pPr>
            <a:lvl8pPr marL="3598583" indent="0" algn="ctr">
              <a:buNone/>
              <a:defRPr>
                <a:solidFill>
                  <a:schemeClr val="tx1">
                    <a:tint val="75000"/>
                  </a:schemeClr>
                </a:solidFill>
              </a:defRPr>
            </a:lvl8pPr>
            <a:lvl9pPr marL="4112665"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1EE65DA7-1E75-4F47-A730-292D85E14047}" type="datetime1">
              <a:rPr lang="sv-SE" smtClean="0">
                <a:solidFill>
                  <a:prstClr val="black">
                    <a:tint val="75000"/>
                  </a:prstClr>
                </a:solidFill>
              </a:rPr>
              <a:t>2017-09-16</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173" y="260651"/>
            <a:ext cx="1486592" cy="886060"/>
          </a:xfrm>
          <a:prstGeom prst="rect">
            <a:avLst/>
          </a:prstGeom>
        </p:spPr>
      </p:pic>
    </p:spTree>
    <p:extLst>
      <p:ext uri="{BB962C8B-B14F-4D97-AF65-F5344CB8AC3E}">
        <p14:creationId xmlns:p14="http://schemas.microsoft.com/office/powerpoint/2010/main" val="1000491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632"/>
            <a:ext cx="8420100" cy="1470025"/>
          </a:xfrm>
        </p:spPr>
        <p:txBody>
          <a:bodyPr/>
          <a:lstStyle>
            <a:lvl1pPr>
              <a:defRPr>
                <a:latin typeface="Calibri"/>
                <a:cs typeface="Calibri"/>
              </a:defRPr>
            </a:lvl1pPr>
          </a:lstStyle>
          <a:p>
            <a:r>
              <a:rPr lang="en-US" dirty="0" smtClean="0"/>
              <a:t>Click to edit Master title style</a:t>
            </a:r>
            <a:endParaRPr lang="sv-SE" dirty="0"/>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latin typeface="Calibri"/>
                <a:cs typeface="Calibri"/>
              </a:defRPr>
            </a:lvl1pPr>
            <a:lvl2pPr marL="513783" indent="0" algn="ctr">
              <a:buNone/>
              <a:defRPr>
                <a:solidFill>
                  <a:schemeClr val="tx1">
                    <a:tint val="75000"/>
                  </a:schemeClr>
                </a:solidFill>
              </a:defRPr>
            </a:lvl2pPr>
            <a:lvl3pPr marL="1027569" indent="0" algn="ctr">
              <a:buNone/>
              <a:defRPr>
                <a:solidFill>
                  <a:schemeClr val="tx1">
                    <a:tint val="75000"/>
                  </a:schemeClr>
                </a:solidFill>
              </a:defRPr>
            </a:lvl3pPr>
            <a:lvl4pPr marL="1541371" indent="0" algn="ctr">
              <a:buNone/>
              <a:defRPr>
                <a:solidFill>
                  <a:schemeClr val="tx1">
                    <a:tint val="75000"/>
                  </a:schemeClr>
                </a:solidFill>
              </a:defRPr>
            </a:lvl4pPr>
            <a:lvl5pPr marL="2055155" indent="0" algn="ctr">
              <a:buNone/>
              <a:defRPr>
                <a:solidFill>
                  <a:schemeClr val="tx1">
                    <a:tint val="75000"/>
                  </a:schemeClr>
                </a:solidFill>
              </a:defRPr>
            </a:lvl5pPr>
            <a:lvl6pPr marL="2568958" indent="0" algn="ctr">
              <a:buNone/>
              <a:defRPr>
                <a:solidFill>
                  <a:schemeClr val="tx1">
                    <a:tint val="75000"/>
                  </a:schemeClr>
                </a:solidFill>
              </a:defRPr>
            </a:lvl6pPr>
            <a:lvl7pPr marL="3082741" indent="0" algn="ctr">
              <a:buNone/>
              <a:defRPr>
                <a:solidFill>
                  <a:schemeClr val="tx1">
                    <a:tint val="75000"/>
                  </a:schemeClr>
                </a:solidFill>
              </a:defRPr>
            </a:lvl7pPr>
            <a:lvl8pPr marL="3596536" indent="0" algn="ctr">
              <a:buNone/>
              <a:defRPr>
                <a:solidFill>
                  <a:schemeClr val="tx1">
                    <a:tint val="75000"/>
                  </a:schemeClr>
                </a:solidFill>
              </a:defRPr>
            </a:lvl8pPr>
            <a:lvl9pPr marL="4110327" indent="0" algn="ctr">
              <a:buNone/>
              <a:defRPr>
                <a:solidFill>
                  <a:schemeClr val="tx1">
                    <a:tint val="75000"/>
                  </a:schemeClr>
                </a:solidFill>
              </a:defRPr>
            </a:lvl9pPr>
          </a:lstStyle>
          <a:p>
            <a:r>
              <a:rPr lang="en-US" dirty="0" smtClean="0"/>
              <a:t>Click to edit Master subtitle style</a:t>
            </a:r>
            <a:endParaRPr lang="sv-SE" dirty="0"/>
          </a:p>
        </p:txBody>
      </p:sp>
      <p:sp>
        <p:nvSpPr>
          <p:cNvPr id="4" name="Date Placeholder 3"/>
          <p:cNvSpPr>
            <a:spLocks noGrp="1"/>
          </p:cNvSpPr>
          <p:nvPr>
            <p:ph type="dt" sz="half" idx="10"/>
          </p:nvPr>
        </p:nvSpPr>
        <p:spPr/>
        <p:txBody>
          <a:bodyPr/>
          <a:lstStyle>
            <a:lvl1pPr>
              <a:defRPr>
                <a:latin typeface="Calibri"/>
                <a:cs typeface="Calibri"/>
              </a:defRPr>
            </a:lvl1pPr>
          </a:lstStyle>
          <a:p>
            <a:fld id="{F78E39D9-B44E-014F-9176-92475A7777BE}" type="datetime1">
              <a:rPr lang="sv-SE" smtClean="0">
                <a:solidFill>
                  <a:prstClr val="black">
                    <a:tint val="75000"/>
                  </a:prstClr>
                </a:solidFill>
              </a:rPr>
              <a:pPr/>
              <a:t>2017-09-16</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9530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503555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9FBE4B8-F59B-CE40-8DAF-0A1D9FCA1801}" type="datetime1">
              <a:rPr lang="sv-SE" smtClean="0"/>
              <a:t>2017-09-16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6108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632"/>
            <a:ext cx="8420100" cy="1470025"/>
          </a:xfrm>
        </p:spPr>
        <p:txBody>
          <a:bodyPr/>
          <a:lstStyle>
            <a:lvl1pPr>
              <a:defRPr>
                <a:latin typeface="Calibri"/>
                <a:cs typeface="Calibri"/>
              </a:defRPr>
            </a:lvl1pPr>
          </a:lstStyle>
          <a:p>
            <a:r>
              <a:rPr lang="en-US" dirty="0" smtClean="0"/>
              <a:t>Click to edit Master title style</a:t>
            </a:r>
            <a:endParaRPr lang="sv-SE" dirty="0"/>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latin typeface="Calibri"/>
                <a:cs typeface="Calibri"/>
              </a:defRPr>
            </a:lvl1pPr>
            <a:lvl2pPr marL="513783" indent="0" algn="ctr">
              <a:buNone/>
              <a:defRPr>
                <a:solidFill>
                  <a:schemeClr val="tx1">
                    <a:tint val="75000"/>
                  </a:schemeClr>
                </a:solidFill>
              </a:defRPr>
            </a:lvl2pPr>
            <a:lvl3pPr marL="1027569" indent="0" algn="ctr">
              <a:buNone/>
              <a:defRPr>
                <a:solidFill>
                  <a:schemeClr val="tx1">
                    <a:tint val="75000"/>
                  </a:schemeClr>
                </a:solidFill>
              </a:defRPr>
            </a:lvl3pPr>
            <a:lvl4pPr marL="1541371" indent="0" algn="ctr">
              <a:buNone/>
              <a:defRPr>
                <a:solidFill>
                  <a:schemeClr val="tx1">
                    <a:tint val="75000"/>
                  </a:schemeClr>
                </a:solidFill>
              </a:defRPr>
            </a:lvl4pPr>
            <a:lvl5pPr marL="2055155" indent="0" algn="ctr">
              <a:buNone/>
              <a:defRPr>
                <a:solidFill>
                  <a:schemeClr val="tx1">
                    <a:tint val="75000"/>
                  </a:schemeClr>
                </a:solidFill>
              </a:defRPr>
            </a:lvl5pPr>
            <a:lvl6pPr marL="2568958" indent="0" algn="ctr">
              <a:buNone/>
              <a:defRPr>
                <a:solidFill>
                  <a:schemeClr val="tx1">
                    <a:tint val="75000"/>
                  </a:schemeClr>
                </a:solidFill>
              </a:defRPr>
            </a:lvl6pPr>
            <a:lvl7pPr marL="3082741" indent="0" algn="ctr">
              <a:buNone/>
              <a:defRPr>
                <a:solidFill>
                  <a:schemeClr val="tx1">
                    <a:tint val="75000"/>
                  </a:schemeClr>
                </a:solidFill>
              </a:defRPr>
            </a:lvl7pPr>
            <a:lvl8pPr marL="3596536" indent="0" algn="ctr">
              <a:buNone/>
              <a:defRPr>
                <a:solidFill>
                  <a:schemeClr val="tx1">
                    <a:tint val="75000"/>
                  </a:schemeClr>
                </a:solidFill>
              </a:defRPr>
            </a:lvl8pPr>
            <a:lvl9pPr marL="4110327" indent="0" algn="ctr">
              <a:buNone/>
              <a:defRPr>
                <a:solidFill>
                  <a:schemeClr val="tx1">
                    <a:tint val="75000"/>
                  </a:schemeClr>
                </a:solidFill>
              </a:defRPr>
            </a:lvl9pPr>
          </a:lstStyle>
          <a:p>
            <a:r>
              <a:rPr lang="en-US" dirty="0" smtClean="0"/>
              <a:t>Click to edit Master subtitle style</a:t>
            </a:r>
            <a:endParaRPr lang="sv-SE" dirty="0"/>
          </a:p>
        </p:txBody>
      </p:sp>
      <p:sp>
        <p:nvSpPr>
          <p:cNvPr id="4" name="Date Placeholder 3"/>
          <p:cNvSpPr>
            <a:spLocks noGrp="1"/>
          </p:cNvSpPr>
          <p:nvPr>
            <p:ph type="dt" sz="half" idx="10"/>
          </p:nvPr>
        </p:nvSpPr>
        <p:spPr/>
        <p:txBody>
          <a:bodyPr/>
          <a:lstStyle>
            <a:lvl1pPr>
              <a:defRPr>
                <a:latin typeface="Calibri"/>
                <a:cs typeface="Calibri"/>
              </a:defRPr>
            </a:lvl1pPr>
          </a:lstStyle>
          <a:p>
            <a:fld id="{1EE65DA7-1E75-4F47-A730-292D85E14047}" type="datetime1">
              <a:rPr lang="sv-SE" smtClean="0">
                <a:solidFill>
                  <a:prstClr val="black">
                    <a:tint val="75000"/>
                  </a:prstClr>
                </a:solidFill>
              </a:rPr>
              <a:pPr/>
              <a:t>2017-09-16</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8173" y="260651"/>
            <a:ext cx="1486592" cy="886060"/>
          </a:xfrm>
          <a:prstGeom prst="rect">
            <a:avLst/>
          </a:prstGeom>
        </p:spPr>
      </p:pic>
    </p:spTree>
    <p:extLst>
      <p:ext uri="{BB962C8B-B14F-4D97-AF65-F5344CB8AC3E}">
        <p14:creationId xmlns:p14="http://schemas.microsoft.com/office/powerpoint/2010/main" val="1207865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137"/>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756" tIns="51381" rIns="102756" bIns="51381" rtlCol="0" anchor="ctr"/>
          <a:lstStyle/>
          <a:p>
            <a:pPr algn="ctr" defTabSz="1027569"/>
            <a:endParaRPr lang="sv-SE" sz="2000" dirty="0">
              <a:solidFill>
                <a:srgbClr val="0094CA"/>
              </a:solidFill>
              <a:latin typeface="Calibri"/>
              <a:cs typeface="Calibri"/>
            </a:endParaRPr>
          </a:p>
        </p:txBody>
      </p:sp>
      <p:sp>
        <p:nvSpPr>
          <p:cNvPr id="2" name="Title 1"/>
          <p:cNvSpPr>
            <a:spLocks noGrp="1"/>
          </p:cNvSpPr>
          <p:nvPr>
            <p:ph type="title"/>
          </p:nvPr>
        </p:nvSpPr>
        <p:spPr/>
        <p:txBody>
          <a:bodyPr/>
          <a:lstStyle>
            <a:lvl1pPr>
              <a:defRPr>
                <a:latin typeface="Calibri"/>
                <a:cs typeface="Calibri"/>
              </a:defRPr>
            </a:lvl1pPr>
          </a:lstStyle>
          <a:p>
            <a:r>
              <a:rPr lang="en-US" dirty="0" smtClean="0"/>
              <a:t>Click to edit Master title style</a:t>
            </a:r>
            <a:endParaRPr lang="sv-SE" dirty="0"/>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4" name="Date Placeholder 3"/>
          <p:cNvSpPr>
            <a:spLocks noGrp="1"/>
          </p:cNvSpPr>
          <p:nvPr>
            <p:ph type="dt" sz="half" idx="10"/>
          </p:nvPr>
        </p:nvSpPr>
        <p:spPr/>
        <p:txBody>
          <a:bodyPr/>
          <a:lstStyle>
            <a:lvl1pPr>
              <a:defRPr>
                <a:latin typeface="Calibri"/>
                <a:cs typeface="Calibri"/>
              </a:defRPr>
            </a:lvl1pPr>
          </a:lstStyle>
          <a:p>
            <a:fld id="{9ACDEAF5-660C-754D-B24A-2A7BECA17FCC}" type="datetime1">
              <a:rPr lang="sv-SE" smtClean="0">
                <a:solidFill>
                  <a:prstClr val="black">
                    <a:tint val="75000"/>
                  </a:prstClr>
                </a:solidFill>
              </a:rPr>
              <a:pPr/>
              <a:t>2017-09-16</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137"/>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756" tIns="51381" rIns="102756" bIns="51381" rtlCol="0" anchor="ctr"/>
          <a:lstStyle/>
          <a:p>
            <a:pPr algn="ctr" defTabSz="1027569"/>
            <a:endParaRPr lang="sv-SE" sz="2000" dirty="0">
              <a:solidFill>
                <a:srgbClr val="0094CA"/>
              </a:solidFill>
              <a:latin typeface="Calibri"/>
              <a:cs typeface="Calibri"/>
            </a:endParaRPr>
          </a:p>
        </p:txBody>
      </p:sp>
      <p:sp>
        <p:nvSpPr>
          <p:cNvPr id="2" name="Title 1"/>
          <p:cNvSpPr>
            <a:spLocks noGrp="1"/>
          </p:cNvSpPr>
          <p:nvPr>
            <p:ph type="title"/>
          </p:nvPr>
        </p:nvSpPr>
        <p:spPr/>
        <p:txBody>
          <a:bodyPr/>
          <a:lstStyle>
            <a:lvl1pPr>
              <a:defRPr>
                <a:latin typeface="Calibri"/>
                <a:cs typeface="Calibri"/>
              </a:defRPr>
            </a:lvl1pPr>
          </a:lstStyle>
          <a:p>
            <a:r>
              <a:rPr lang="en-US" dirty="0" smtClean="0"/>
              <a:t>Click to edit Master title style</a:t>
            </a:r>
            <a:endParaRPr lang="sv-SE" dirty="0"/>
          </a:p>
        </p:txBody>
      </p:sp>
      <p:sp>
        <p:nvSpPr>
          <p:cNvPr id="3" name="Content Placeholder 2"/>
          <p:cNvSpPr>
            <a:spLocks noGrp="1"/>
          </p:cNvSpPr>
          <p:nvPr>
            <p:ph sz="half" idx="1"/>
          </p:nvPr>
        </p:nvSpPr>
        <p:spPr>
          <a:xfrm>
            <a:off x="495300" y="1600206"/>
            <a:ext cx="4375150" cy="4525963"/>
          </a:xfrm>
        </p:spPr>
        <p:txBody>
          <a:bodyPr/>
          <a:lstStyle>
            <a:lvl1pPr>
              <a:defRPr sz="3200">
                <a:latin typeface="Calibri"/>
                <a:cs typeface="Calibri"/>
              </a:defRPr>
            </a:lvl1pPr>
            <a:lvl2pPr>
              <a:defRPr sz="2700">
                <a:latin typeface="Calibri"/>
                <a:cs typeface="Calibri"/>
              </a:defRPr>
            </a:lvl2pPr>
            <a:lvl3pPr>
              <a:defRPr sz="2300">
                <a:latin typeface="Calibri"/>
                <a:cs typeface="Calibri"/>
              </a:defRPr>
            </a:lvl3pPr>
            <a:lvl4pPr>
              <a:defRPr sz="2000">
                <a:latin typeface="Calibri"/>
                <a:cs typeface="Calibri"/>
              </a:defRPr>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5035550" y="1600206"/>
            <a:ext cx="4375150" cy="4525963"/>
          </a:xfrm>
        </p:spPr>
        <p:txBody>
          <a:bodyPr/>
          <a:lstStyle>
            <a:lvl1pPr>
              <a:defRPr sz="3200">
                <a:latin typeface="Calibri"/>
                <a:cs typeface="Calibri"/>
              </a:defRPr>
            </a:lvl1pPr>
            <a:lvl2pPr>
              <a:defRPr sz="2700">
                <a:latin typeface="Calibri"/>
                <a:cs typeface="Calibri"/>
              </a:defRPr>
            </a:lvl2pPr>
            <a:lvl3pPr>
              <a:defRPr sz="2300">
                <a:latin typeface="Calibri"/>
                <a:cs typeface="Calibri"/>
              </a:defRPr>
            </a:lvl3pPr>
            <a:lvl4pPr>
              <a:defRPr sz="2000">
                <a:latin typeface="Calibri"/>
                <a:cs typeface="Calibri"/>
              </a:defRPr>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lvl1pPr>
              <a:defRPr>
                <a:latin typeface="Calibri"/>
                <a:cs typeface="Calibri"/>
              </a:defRPr>
            </a:lvl1pPr>
          </a:lstStyle>
          <a:p>
            <a:fld id="{D73DAA81-7F90-BB49-A941-13174BD48635}" type="datetime1">
              <a:rPr lang="sv-SE" smtClean="0">
                <a:solidFill>
                  <a:prstClr val="black">
                    <a:tint val="75000"/>
                  </a:prstClr>
                </a:solidFill>
              </a:rPr>
              <a:pPr/>
              <a:t>2017-09-16</a:t>
            </a:fld>
            <a:endParaRPr lang="sv-SE"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10"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a:cs typeface="Calibri"/>
              </a:defRPr>
            </a:lvl1pPr>
          </a:lstStyle>
          <a:p>
            <a:r>
              <a:rPr lang="en-US" dirty="0" smtClean="0"/>
              <a:t>Click to edit Master title style</a:t>
            </a:r>
            <a:endParaRPr lang="sv-SE" dirty="0"/>
          </a:p>
        </p:txBody>
      </p:sp>
      <p:sp>
        <p:nvSpPr>
          <p:cNvPr id="3" name="Text Placeholder 2"/>
          <p:cNvSpPr>
            <a:spLocks noGrp="1"/>
          </p:cNvSpPr>
          <p:nvPr>
            <p:ph type="body" idx="1"/>
          </p:nvPr>
        </p:nvSpPr>
        <p:spPr>
          <a:xfrm>
            <a:off x="495300" y="1535117"/>
            <a:ext cx="4376870" cy="639763"/>
          </a:xfrm>
        </p:spPr>
        <p:txBody>
          <a:bodyPr anchor="b"/>
          <a:lstStyle>
            <a:lvl1pPr marL="0" indent="0">
              <a:buNone/>
              <a:defRPr sz="2700" b="1">
                <a:latin typeface="Calibri"/>
                <a:cs typeface="Calibri"/>
              </a:defRPr>
            </a:lvl1pPr>
            <a:lvl2pPr marL="513783" indent="0">
              <a:buNone/>
              <a:defRPr sz="2300" b="1"/>
            </a:lvl2pPr>
            <a:lvl3pPr marL="1027569" indent="0">
              <a:buNone/>
              <a:defRPr sz="2000" b="1"/>
            </a:lvl3pPr>
            <a:lvl4pPr marL="1541371" indent="0">
              <a:buNone/>
              <a:defRPr sz="1800" b="1"/>
            </a:lvl4pPr>
            <a:lvl5pPr marL="2055155" indent="0">
              <a:buNone/>
              <a:defRPr sz="1800" b="1"/>
            </a:lvl5pPr>
            <a:lvl6pPr marL="2568958" indent="0">
              <a:buNone/>
              <a:defRPr sz="1800" b="1"/>
            </a:lvl6pPr>
            <a:lvl7pPr marL="3082741" indent="0">
              <a:buNone/>
              <a:defRPr sz="1800" b="1"/>
            </a:lvl7pPr>
            <a:lvl8pPr marL="3596536" indent="0">
              <a:buNone/>
              <a:defRPr sz="1800" b="1"/>
            </a:lvl8pPr>
            <a:lvl9pPr marL="4110327" indent="0">
              <a:buNone/>
              <a:defRPr sz="1800" b="1"/>
            </a:lvl9pPr>
          </a:lstStyle>
          <a:p>
            <a:pPr lvl="0"/>
            <a:r>
              <a:rPr lang="en-US" dirty="0"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700">
                <a:latin typeface="Calibri"/>
                <a:cs typeface="Calibri"/>
              </a:defRPr>
            </a:lvl1pPr>
            <a:lvl2pPr>
              <a:defRPr sz="23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5" name="Text Placeholder 4"/>
          <p:cNvSpPr>
            <a:spLocks noGrp="1"/>
          </p:cNvSpPr>
          <p:nvPr>
            <p:ph type="body" sz="quarter" idx="3"/>
          </p:nvPr>
        </p:nvSpPr>
        <p:spPr>
          <a:xfrm>
            <a:off x="5032119" y="1535117"/>
            <a:ext cx="4378590" cy="639763"/>
          </a:xfrm>
        </p:spPr>
        <p:txBody>
          <a:bodyPr anchor="b"/>
          <a:lstStyle>
            <a:lvl1pPr marL="0" indent="0">
              <a:buNone/>
              <a:defRPr sz="2700" b="1">
                <a:latin typeface="Calibri"/>
                <a:cs typeface="Calibri"/>
              </a:defRPr>
            </a:lvl1pPr>
            <a:lvl2pPr marL="513783" indent="0">
              <a:buNone/>
              <a:defRPr sz="2300" b="1"/>
            </a:lvl2pPr>
            <a:lvl3pPr marL="1027569" indent="0">
              <a:buNone/>
              <a:defRPr sz="2000" b="1"/>
            </a:lvl3pPr>
            <a:lvl4pPr marL="1541371" indent="0">
              <a:buNone/>
              <a:defRPr sz="1800" b="1"/>
            </a:lvl4pPr>
            <a:lvl5pPr marL="2055155" indent="0">
              <a:buNone/>
              <a:defRPr sz="1800" b="1"/>
            </a:lvl5pPr>
            <a:lvl6pPr marL="2568958" indent="0">
              <a:buNone/>
              <a:defRPr sz="1800" b="1"/>
            </a:lvl6pPr>
            <a:lvl7pPr marL="3082741" indent="0">
              <a:buNone/>
              <a:defRPr sz="1800" b="1"/>
            </a:lvl7pPr>
            <a:lvl8pPr marL="3596536" indent="0">
              <a:buNone/>
              <a:defRPr sz="1800" b="1"/>
            </a:lvl8pPr>
            <a:lvl9pPr marL="4110327" indent="0">
              <a:buNone/>
              <a:defRPr sz="1800" b="1"/>
            </a:lvl9pPr>
          </a:lstStyle>
          <a:p>
            <a:pPr lvl="0"/>
            <a:r>
              <a:rPr lang="en-US" dirty="0" smtClean="0"/>
              <a:t>Click to edit Master text styles</a:t>
            </a:r>
          </a:p>
        </p:txBody>
      </p:sp>
      <p:sp>
        <p:nvSpPr>
          <p:cNvPr id="6" name="Content Placeholder 5"/>
          <p:cNvSpPr>
            <a:spLocks noGrp="1"/>
          </p:cNvSpPr>
          <p:nvPr>
            <p:ph sz="quarter" idx="4"/>
          </p:nvPr>
        </p:nvSpPr>
        <p:spPr>
          <a:xfrm>
            <a:off x="5032119" y="2174875"/>
            <a:ext cx="4378590" cy="3951288"/>
          </a:xfrm>
        </p:spPr>
        <p:txBody>
          <a:bodyPr/>
          <a:lstStyle>
            <a:lvl1pPr>
              <a:defRPr sz="2700">
                <a:latin typeface="Calibri"/>
                <a:cs typeface="Calibri"/>
              </a:defRPr>
            </a:lvl1pPr>
            <a:lvl2pPr>
              <a:defRPr sz="23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7" name="Date Placeholder 6"/>
          <p:cNvSpPr>
            <a:spLocks noGrp="1"/>
          </p:cNvSpPr>
          <p:nvPr>
            <p:ph type="dt" sz="half" idx="10"/>
          </p:nvPr>
        </p:nvSpPr>
        <p:spPr/>
        <p:txBody>
          <a:bodyPr/>
          <a:lstStyle>
            <a:lvl1pPr>
              <a:defRPr>
                <a:latin typeface="Calibri"/>
                <a:cs typeface="Calibri"/>
              </a:defRPr>
            </a:lvl1pPr>
          </a:lstStyle>
          <a:p>
            <a:fld id="{7D1B65E3-0406-3C4C-9CB8-193EFDC8DD02}" type="datetime1">
              <a:rPr lang="sv-SE" smtClean="0">
                <a:solidFill>
                  <a:prstClr val="black">
                    <a:tint val="75000"/>
                  </a:prstClr>
                </a:solidFill>
              </a:rPr>
              <a:pPr/>
              <a:t>2017-09-16</a:t>
            </a:fld>
            <a:endParaRPr lang="sv-SE"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Calibri"/>
                <a:cs typeface="Calibri"/>
              </a:defRPr>
            </a:lvl1pPr>
          </a:lstStyle>
          <a:p>
            <a:endParaRPr lang="sv-SE"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Calibri"/>
                <a:cs typeface="Calibri"/>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sp>
        <p:nvSpPr>
          <p:cNvPr id="10" name="Rektangel 6"/>
          <p:cNvSpPr/>
          <p:nvPr userDrawn="1"/>
        </p:nvSpPr>
        <p:spPr>
          <a:xfrm>
            <a:off x="0" y="137"/>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756" tIns="51381" rIns="102756" bIns="51381" rtlCol="0" anchor="ctr"/>
          <a:lstStyle/>
          <a:p>
            <a:pPr algn="ctr" defTabSz="1027569"/>
            <a:endParaRPr lang="sv-SE" sz="2000" dirty="0">
              <a:solidFill>
                <a:srgbClr val="0094CA"/>
              </a:solidFill>
              <a:latin typeface="Calibri"/>
              <a:cs typeface="Calibri"/>
            </a:endParaRPr>
          </a:p>
        </p:txBody>
      </p:sp>
      <p:pic>
        <p:nvPicPr>
          <p:cNvPr id="11"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1362" y="260651"/>
            <a:ext cx="1560173" cy="886060"/>
          </a:xfrm>
          <a:prstGeom prst="rect">
            <a:avLst/>
          </a:prstGeom>
        </p:spPr>
      </p:pic>
    </p:spTree>
    <p:extLst>
      <p:ext uri="{BB962C8B-B14F-4D97-AF65-F5344CB8AC3E}">
        <p14:creationId xmlns:p14="http://schemas.microsoft.com/office/powerpoint/2010/main" val="12497403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5184" indent="0" algn="ctr">
              <a:buNone/>
              <a:defRPr>
                <a:solidFill>
                  <a:schemeClr val="tx1">
                    <a:tint val="75000"/>
                  </a:schemeClr>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1702072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F05109DD-1412-4948-B375-2054A4DB7E7F}"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632352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82508" y="4407127"/>
            <a:ext cx="8420100" cy="1362076"/>
          </a:xfrm>
        </p:spPr>
        <p:txBody>
          <a:bodyPr anchor="t"/>
          <a:lstStyle>
            <a:lvl1pPr algn="l">
              <a:defRPr sz="39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82508" y="2906729"/>
            <a:ext cx="8420100" cy="1500187"/>
          </a:xfrm>
        </p:spPr>
        <p:txBody>
          <a:bodyPr anchor="b"/>
          <a:lstStyle>
            <a:lvl1pPr marL="0" indent="0">
              <a:buNone/>
              <a:defRPr sz="2000">
                <a:solidFill>
                  <a:schemeClr val="tx1">
                    <a:tint val="75000"/>
                  </a:schemeClr>
                </a:solidFill>
              </a:defRPr>
            </a:lvl1pPr>
            <a:lvl2pPr marL="455184" indent="0">
              <a:buNone/>
              <a:defRPr sz="1800">
                <a:solidFill>
                  <a:schemeClr val="tx1">
                    <a:tint val="75000"/>
                  </a:schemeClr>
                </a:solidFill>
              </a:defRPr>
            </a:lvl2pPr>
            <a:lvl3pPr marL="910369" indent="0">
              <a:buNone/>
              <a:defRPr sz="1600">
                <a:solidFill>
                  <a:schemeClr val="tx1">
                    <a:tint val="75000"/>
                  </a:schemeClr>
                </a:solidFill>
              </a:defRPr>
            </a:lvl3pPr>
            <a:lvl4pPr marL="1365558" indent="0">
              <a:buNone/>
              <a:defRPr sz="1400">
                <a:solidFill>
                  <a:schemeClr val="tx1">
                    <a:tint val="75000"/>
                  </a:schemeClr>
                </a:solidFill>
              </a:defRPr>
            </a:lvl4pPr>
            <a:lvl5pPr marL="1820746" indent="0">
              <a:buNone/>
              <a:defRPr sz="1400">
                <a:solidFill>
                  <a:schemeClr val="tx1">
                    <a:tint val="75000"/>
                  </a:schemeClr>
                </a:solidFill>
              </a:defRPr>
            </a:lvl5pPr>
            <a:lvl6pPr marL="2275942" indent="0">
              <a:buNone/>
              <a:defRPr sz="1400">
                <a:solidFill>
                  <a:schemeClr val="tx1">
                    <a:tint val="75000"/>
                  </a:schemeClr>
                </a:solidFill>
              </a:defRPr>
            </a:lvl6pPr>
            <a:lvl7pPr marL="2731128" indent="0">
              <a:buNone/>
              <a:defRPr sz="1400">
                <a:solidFill>
                  <a:schemeClr val="tx1">
                    <a:tint val="75000"/>
                  </a:schemeClr>
                </a:solidFill>
              </a:defRPr>
            </a:lvl7pPr>
            <a:lvl8pPr marL="3186321" indent="0">
              <a:buNone/>
              <a:defRPr sz="1400">
                <a:solidFill>
                  <a:schemeClr val="tx1">
                    <a:tint val="75000"/>
                  </a:schemeClr>
                </a:solidFill>
              </a:defRPr>
            </a:lvl8pPr>
            <a:lvl9pPr marL="364151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AF847AA-88A5-3440-82CD-7E573749161F}"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4043962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9530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503555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9FBE4B8-F59B-CE40-8DAF-0A1D9FCA1801}"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940712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95303" y="1535117"/>
            <a:ext cx="437687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95303" y="2174879"/>
            <a:ext cx="437687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5032115" y="1535117"/>
            <a:ext cx="437859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5032115" y="2174879"/>
            <a:ext cx="437859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641197CF-F76A-B044-9DAD-138F00411527}"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8259800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A640B1E7-36AC-AE47-9117-0042D32497D5}"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latin typeface="Calibri"/>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240578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95303" y="1535117"/>
            <a:ext cx="437687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95303" y="2174879"/>
            <a:ext cx="437687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5032115" y="1535117"/>
            <a:ext cx="437859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5032115" y="2174879"/>
            <a:ext cx="437859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641197CF-F76A-B044-9DAD-138F00411527}" type="datetime1">
              <a:rPr lang="sv-SE" smtClean="0"/>
              <a:t>2017-09-16</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2926338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9D1D228-3127-CD48-ABBD-6C9DFEC005B6}"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latin typeface="Calibri"/>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586046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95309" y="273057"/>
            <a:ext cx="3259006" cy="1162051"/>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872979" y="273420"/>
            <a:ext cx="5537730"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95309" y="1435104"/>
            <a:ext cx="3259006" cy="46910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E7798B7-68E9-4D4A-B36B-B3C15033BF83}"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294765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941645" y="4800609"/>
            <a:ext cx="5943600" cy="566739"/>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941645" y="612775"/>
            <a:ext cx="5943600" cy="4114800"/>
          </a:xfrm>
        </p:spPr>
        <p:txBody>
          <a:bodyPr/>
          <a:lstStyle>
            <a:lvl1pPr marL="0" indent="0">
              <a:buNone/>
              <a:defRPr sz="3200"/>
            </a:lvl1pPr>
            <a:lvl2pPr marL="455184" indent="0">
              <a:buNone/>
              <a:defRPr sz="2800"/>
            </a:lvl2pPr>
            <a:lvl3pPr marL="910369" indent="0">
              <a:buNone/>
              <a:defRPr sz="2300"/>
            </a:lvl3pPr>
            <a:lvl4pPr marL="1365558" indent="0">
              <a:buNone/>
              <a:defRPr sz="2000"/>
            </a:lvl4pPr>
            <a:lvl5pPr marL="1820746" indent="0">
              <a:buNone/>
              <a:defRPr sz="2000"/>
            </a:lvl5pPr>
            <a:lvl6pPr marL="2275942" indent="0">
              <a:buNone/>
              <a:defRPr sz="2000"/>
            </a:lvl6pPr>
            <a:lvl7pPr marL="2731128" indent="0">
              <a:buNone/>
              <a:defRPr sz="2000"/>
            </a:lvl7pPr>
            <a:lvl8pPr marL="3186321" indent="0">
              <a:buNone/>
              <a:defRPr sz="2000"/>
            </a:lvl8pPr>
            <a:lvl9pPr marL="3641510" indent="0">
              <a:buNone/>
              <a:defRPr sz="2000"/>
            </a:lvl9pPr>
          </a:lstStyle>
          <a:p>
            <a:endParaRPr lang="sv-SE"/>
          </a:p>
        </p:txBody>
      </p:sp>
      <p:sp>
        <p:nvSpPr>
          <p:cNvPr id="4" name="Platshållare för text 3"/>
          <p:cNvSpPr>
            <a:spLocks noGrp="1"/>
          </p:cNvSpPr>
          <p:nvPr>
            <p:ph type="body" sz="half" idx="2"/>
          </p:nvPr>
        </p:nvSpPr>
        <p:spPr>
          <a:xfrm>
            <a:off x="1941645" y="5367351"/>
            <a:ext cx="5943600" cy="8048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6157A97D-85E0-0C41-98BF-3106252F2A77}"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354166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D043D927-3EBF-6E4D-B730-40932D4747B2}"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41302078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181850" y="275048"/>
            <a:ext cx="222885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95300" y="275048"/>
            <a:ext cx="652145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319BD83-C268-4B4C-AACA-31B4EDC619D1}"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4284743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5184" indent="0" algn="ctr">
              <a:buNone/>
              <a:defRPr>
                <a:solidFill>
                  <a:schemeClr val="tx1">
                    <a:tint val="75000"/>
                  </a:schemeClr>
                </a:solidFill>
              </a:defRPr>
            </a:lvl2pPr>
            <a:lvl3pPr marL="910369" indent="0" algn="ctr">
              <a:buNone/>
              <a:defRPr>
                <a:solidFill>
                  <a:schemeClr val="tx1">
                    <a:tint val="75000"/>
                  </a:schemeClr>
                </a:solidFill>
              </a:defRPr>
            </a:lvl3pPr>
            <a:lvl4pPr marL="1365558" indent="0" algn="ctr">
              <a:buNone/>
              <a:defRPr>
                <a:solidFill>
                  <a:schemeClr val="tx1">
                    <a:tint val="75000"/>
                  </a:schemeClr>
                </a:solidFill>
              </a:defRPr>
            </a:lvl4pPr>
            <a:lvl5pPr marL="1820746" indent="0" algn="ctr">
              <a:buNone/>
              <a:defRPr>
                <a:solidFill>
                  <a:schemeClr val="tx1">
                    <a:tint val="75000"/>
                  </a:schemeClr>
                </a:solidFill>
              </a:defRPr>
            </a:lvl5pPr>
            <a:lvl6pPr marL="2275942" indent="0" algn="ctr">
              <a:buNone/>
              <a:defRPr>
                <a:solidFill>
                  <a:schemeClr val="tx1">
                    <a:tint val="75000"/>
                  </a:schemeClr>
                </a:solidFill>
              </a:defRPr>
            </a:lvl6pPr>
            <a:lvl7pPr marL="2731128" indent="0" algn="ctr">
              <a:buNone/>
              <a:defRPr>
                <a:solidFill>
                  <a:schemeClr val="tx1">
                    <a:tint val="75000"/>
                  </a:schemeClr>
                </a:solidFill>
              </a:defRPr>
            </a:lvl7pPr>
            <a:lvl8pPr marL="3186321" indent="0" algn="ctr">
              <a:buNone/>
              <a:defRPr>
                <a:solidFill>
                  <a:schemeClr val="tx1">
                    <a:tint val="75000"/>
                  </a:schemeClr>
                </a:solidFill>
              </a:defRPr>
            </a:lvl8pPr>
            <a:lvl9pPr marL="364151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17202265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F05109DD-1412-4948-B375-2054A4DB7E7F}"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6273762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82508" y="4407127"/>
            <a:ext cx="8420100" cy="1362076"/>
          </a:xfrm>
        </p:spPr>
        <p:txBody>
          <a:bodyPr anchor="t"/>
          <a:lstStyle>
            <a:lvl1pPr algn="l">
              <a:defRPr sz="39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82508" y="2906729"/>
            <a:ext cx="8420100" cy="1500187"/>
          </a:xfrm>
        </p:spPr>
        <p:txBody>
          <a:bodyPr anchor="b"/>
          <a:lstStyle>
            <a:lvl1pPr marL="0" indent="0">
              <a:buNone/>
              <a:defRPr sz="2000">
                <a:solidFill>
                  <a:schemeClr val="tx1">
                    <a:tint val="75000"/>
                  </a:schemeClr>
                </a:solidFill>
              </a:defRPr>
            </a:lvl1pPr>
            <a:lvl2pPr marL="455184" indent="0">
              <a:buNone/>
              <a:defRPr sz="1800">
                <a:solidFill>
                  <a:schemeClr val="tx1">
                    <a:tint val="75000"/>
                  </a:schemeClr>
                </a:solidFill>
              </a:defRPr>
            </a:lvl2pPr>
            <a:lvl3pPr marL="910369" indent="0">
              <a:buNone/>
              <a:defRPr sz="1600">
                <a:solidFill>
                  <a:schemeClr val="tx1">
                    <a:tint val="75000"/>
                  </a:schemeClr>
                </a:solidFill>
              </a:defRPr>
            </a:lvl3pPr>
            <a:lvl4pPr marL="1365558" indent="0">
              <a:buNone/>
              <a:defRPr sz="1400">
                <a:solidFill>
                  <a:schemeClr val="tx1">
                    <a:tint val="75000"/>
                  </a:schemeClr>
                </a:solidFill>
              </a:defRPr>
            </a:lvl4pPr>
            <a:lvl5pPr marL="1820746" indent="0">
              <a:buNone/>
              <a:defRPr sz="1400">
                <a:solidFill>
                  <a:schemeClr val="tx1">
                    <a:tint val="75000"/>
                  </a:schemeClr>
                </a:solidFill>
              </a:defRPr>
            </a:lvl5pPr>
            <a:lvl6pPr marL="2275942" indent="0">
              <a:buNone/>
              <a:defRPr sz="1400">
                <a:solidFill>
                  <a:schemeClr val="tx1">
                    <a:tint val="75000"/>
                  </a:schemeClr>
                </a:solidFill>
              </a:defRPr>
            </a:lvl6pPr>
            <a:lvl7pPr marL="2731128" indent="0">
              <a:buNone/>
              <a:defRPr sz="1400">
                <a:solidFill>
                  <a:schemeClr val="tx1">
                    <a:tint val="75000"/>
                  </a:schemeClr>
                </a:solidFill>
              </a:defRPr>
            </a:lvl7pPr>
            <a:lvl8pPr marL="3186321" indent="0">
              <a:buNone/>
              <a:defRPr sz="1400">
                <a:solidFill>
                  <a:schemeClr val="tx1">
                    <a:tint val="75000"/>
                  </a:schemeClr>
                </a:solidFill>
              </a:defRPr>
            </a:lvl8pPr>
            <a:lvl9pPr marL="364151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AF847AA-88A5-3440-82CD-7E573749161F}"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2937875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9530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503555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9FBE4B8-F59B-CE40-8DAF-0A1D9FCA1801}"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021389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95303" y="1535117"/>
            <a:ext cx="437687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95303" y="2174879"/>
            <a:ext cx="437687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5032115" y="1535117"/>
            <a:ext cx="4378590" cy="639763"/>
          </a:xfrm>
        </p:spPr>
        <p:txBody>
          <a:bodyPr anchor="b"/>
          <a:lstStyle>
            <a:lvl1pPr marL="0" indent="0">
              <a:buNone/>
              <a:defRPr sz="2300" b="1"/>
            </a:lvl1pPr>
            <a:lvl2pPr marL="455184" indent="0">
              <a:buNone/>
              <a:defRPr sz="2000" b="1"/>
            </a:lvl2pPr>
            <a:lvl3pPr marL="910369" indent="0">
              <a:buNone/>
              <a:defRPr sz="1800" b="1"/>
            </a:lvl3pPr>
            <a:lvl4pPr marL="1365558" indent="0">
              <a:buNone/>
              <a:defRPr sz="1600" b="1"/>
            </a:lvl4pPr>
            <a:lvl5pPr marL="1820746" indent="0">
              <a:buNone/>
              <a:defRPr sz="1600" b="1"/>
            </a:lvl5pPr>
            <a:lvl6pPr marL="2275942" indent="0">
              <a:buNone/>
              <a:defRPr sz="1600" b="1"/>
            </a:lvl6pPr>
            <a:lvl7pPr marL="2731128" indent="0">
              <a:buNone/>
              <a:defRPr sz="1600" b="1"/>
            </a:lvl7pPr>
            <a:lvl8pPr marL="3186321" indent="0">
              <a:buNone/>
              <a:defRPr sz="1600" b="1"/>
            </a:lvl8pPr>
            <a:lvl9pPr marL="364151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5032115" y="2174879"/>
            <a:ext cx="437859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641197CF-F76A-B044-9DAD-138F00411527}"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879791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A640B1E7-36AC-AE47-9117-0042D32497D5}" type="datetime1">
              <a:rPr lang="sv-SE" smtClean="0"/>
              <a:t>2017-09-16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9828659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A640B1E7-36AC-AE47-9117-0042D32497D5}"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latin typeface="Calibri"/>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363361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9D1D228-3127-CD48-ABBD-6C9DFEC005B6}"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latin typeface="Calibri"/>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4549424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95309" y="273057"/>
            <a:ext cx="3259006" cy="1162051"/>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872979" y="273420"/>
            <a:ext cx="5537730"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95309" y="1435104"/>
            <a:ext cx="3259006" cy="46910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E7798B7-68E9-4D4A-B36B-B3C15033BF83}"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7836007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941645" y="4800609"/>
            <a:ext cx="5943600" cy="566739"/>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941645" y="612775"/>
            <a:ext cx="5943600" cy="4114800"/>
          </a:xfrm>
        </p:spPr>
        <p:txBody>
          <a:bodyPr/>
          <a:lstStyle>
            <a:lvl1pPr marL="0" indent="0">
              <a:buNone/>
              <a:defRPr sz="3200"/>
            </a:lvl1pPr>
            <a:lvl2pPr marL="455184" indent="0">
              <a:buNone/>
              <a:defRPr sz="2800"/>
            </a:lvl2pPr>
            <a:lvl3pPr marL="910369" indent="0">
              <a:buNone/>
              <a:defRPr sz="2300"/>
            </a:lvl3pPr>
            <a:lvl4pPr marL="1365558" indent="0">
              <a:buNone/>
              <a:defRPr sz="2000"/>
            </a:lvl4pPr>
            <a:lvl5pPr marL="1820746" indent="0">
              <a:buNone/>
              <a:defRPr sz="2000"/>
            </a:lvl5pPr>
            <a:lvl6pPr marL="2275942" indent="0">
              <a:buNone/>
              <a:defRPr sz="2000"/>
            </a:lvl6pPr>
            <a:lvl7pPr marL="2731128" indent="0">
              <a:buNone/>
              <a:defRPr sz="2000"/>
            </a:lvl7pPr>
            <a:lvl8pPr marL="3186321" indent="0">
              <a:buNone/>
              <a:defRPr sz="2000"/>
            </a:lvl8pPr>
            <a:lvl9pPr marL="3641510" indent="0">
              <a:buNone/>
              <a:defRPr sz="2000"/>
            </a:lvl9pPr>
          </a:lstStyle>
          <a:p>
            <a:endParaRPr lang="sv-SE"/>
          </a:p>
        </p:txBody>
      </p:sp>
      <p:sp>
        <p:nvSpPr>
          <p:cNvPr id="4" name="Platshållare för text 3"/>
          <p:cNvSpPr>
            <a:spLocks noGrp="1"/>
          </p:cNvSpPr>
          <p:nvPr>
            <p:ph type="body" sz="half" idx="2"/>
          </p:nvPr>
        </p:nvSpPr>
        <p:spPr>
          <a:xfrm>
            <a:off x="1941645" y="5367351"/>
            <a:ext cx="5943600" cy="8048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6157A97D-85E0-0C41-98BF-3106252F2A77}"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716651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D043D927-3EBF-6E4D-B730-40932D4747B2}"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2183878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181850" y="275048"/>
            <a:ext cx="222885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95300" y="275048"/>
            <a:ext cx="652145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319BD83-C268-4B4C-AACA-31B4EDC619D1}"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2586281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8"/>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4"/>
            <a:ext cx="6934200" cy="1752600"/>
          </a:xfrm>
        </p:spPr>
        <p:txBody>
          <a:bodyPr/>
          <a:lstStyle>
            <a:lvl1pPr marL="0" indent="0" algn="ctr">
              <a:buNone/>
              <a:defRPr/>
            </a:lvl1pPr>
            <a:lvl2pPr marL="456233" indent="0" algn="ctr">
              <a:buNone/>
              <a:defRPr/>
            </a:lvl2pPr>
            <a:lvl3pPr marL="912466" indent="0" algn="ctr">
              <a:buNone/>
              <a:defRPr/>
            </a:lvl3pPr>
            <a:lvl4pPr marL="1368699" indent="0" algn="ctr">
              <a:buNone/>
              <a:defRPr/>
            </a:lvl4pPr>
            <a:lvl5pPr marL="1824933" indent="0" algn="ctr">
              <a:buNone/>
              <a:defRPr/>
            </a:lvl5pPr>
            <a:lvl6pPr marL="2281163" indent="0" algn="ctr">
              <a:buNone/>
              <a:defRPr/>
            </a:lvl6pPr>
            <a:lvl7pPr marL="2737399" indent="0" algn="ctr">
              <a:buNone/>
              <a:defRPr/>
            </a:lvl7pPr>
            <a:lvl8pPr marL="3193630" indent="0" algn="ctr">
              <a:buNone/>
              <a:defRPr/>
            </a:lvl8pPr>
            <a:lvl9pPr marL="3649861"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8CF0C4D-071D-F543-B2CA-09E6BAC61C06}" type="slidenum">
              <a:rPr lang="en-US"/>
              <a:pPr/>
              <a:t>‹#›</a:t>
            </a:fld>
            <a:endParaRPr lang="en-US"/>
          </a:p>
        </p:txBody>
      </p:sp>
    </p:spTree>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9CBD1C7-3C66-504C-8F7D-7FCE90B09C2E}" type="slidenum">
              <a:rPr lang="en-US"/>
              <a:pPr/>
              <a:t>‹#›</a:t>
            </a:fld>
            <a:endParaRPr lang="en-US"/>
          </a:p>
        </p:txBody>
      </p:sp>
    </p:spTree>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13"/>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6233" indent="0">
              <a:buNone/>
              <a:defRPr sz="1800"/>
            </a:lvl2pPr>
            <a:lvl3pPr marL="912466" indent="0">
              <a:buNone/>
              <a:defRPr sz="1600"/>
            </a:lvl3pPr>
            <a:lvl4pPr marL="1368699" indent="0">
              <a:buNone/>
              <a:defRPr sz="1400"/>
            </a:lvl4pPr>
            <a:lvl5pPr marL="1824933" indent="0">
              <a:buNone/>
              <a:defRPr sz="1400"/>
            </a:lvl5pPr>
            <a:lvl6pPr marL="2281163" indent="0">
              <a:buNone/>
              <a:defRPr sz="1400"/>
            </a:lvl6pPr>
            <a:lvl7pPr marL="2737399" indent="0">
              <a:buNone/>
              <a:defRPr sz="1400"/>
            </a:lvl7pPr>
            <a:lvl8pPr marL="3193630" indent="0">
              <a:buNone/>
              <a:defRPr sz="1400"/>
            </a:lvl8pPr>
            <a:lvl9pPr marL="3649861"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1F13C24-E834-B24C-BD3F-FC8FA9D872B4}" type="slidenum">
              <a:rPr lang="en-US"/>
              <a:pPr/>
              <a:t>‹#›</a:t>
            </a:fld>
            <a:endParaRPr lang="en-US"/>
          </a:p>
        </p:txBody>
      </p:sp>
    </p:spTree>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7419" y="1963738"/>
            <a:ext cx="3456781"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39287" y="1963738"/>
            <a:ext cx="3458501"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91DDF82-AC31-914C-BD37-F639EE57482E}" type="slidenum">
              <a:rPr lang="en-US"/>
              <a:pPr/>
              <a:t>‹#›</a:t>
            </a:fld>
            <a:endParaRPr lang="en-US"/>
          </a:p>
        </p:txBody>
      </p:sp>
    </p:spTree>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9D1D228-3127-CD48-ABBD-6C9DFEC005B6}" type="datetime1">
              <a:rPr lang="sv-SE" smtClean="0"/>
              <a:t>2017-09-16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30615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9"/>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6233" indent="0">
              <a:buNone/>
              <a:defRPr sz="2000" b="1"/>
            </a:lvl2pPr>
            <a:lvl3pPr marL="912466" indent="0">
              <a:buNone/>
              <a:defRPr sz="1800" b="1"/>
            </a:lvl3pPr>
            <a:lvl4pPr marL="1368699" indent="0">
              <a:buNone/>
              <a:defRPr sz="1600" b="1"/>
            </a:lvl4pPr>
            <a:lvl5pPr marL="1824933" indent="0">
              <a:buNone/>
              <a:defRPr sz="1600" b="1"/>
            </a:lvl5pPr>
            <a:lvl6pPr marL="2281163" indent="0">
              <a:buNone/>
              <a:defRPr sz="1600" b="1"/>
            </a:lvl6pPr>
            <a:lvl7pPr marL="2737399" indent="0">
              <a:buNone/>
              <a:defRPr sz="1600" b="1"/>
            </a:lvl7pPr>
            <a:lvl8pPr marL="3193630" indent="0">
              <a:buNone/>
              <a:defRPr sz="1600" b="1"/>
            </a:lvl8pPr>
            <a:lvl9pPr marL="364986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24" y="1535113"/>
            <a:ext cx="4378590" cy="639762"/>
          </a:xfrm>
        </p:spPr>
        <p:txBody>
          <a:bodyPr anchor="b"/>
          <a:lstStyle>
            <a:lvl1pPr marL="0" indent="0">
              <a:buNone/>
              <a:defRPr sz="2400" b="1"/>
            </a:lvl1pPr>
            <a:lvl2pPr marL="456233" indent="0">
              <a:buNone/>
              <a:defRPr sz="2000" b="1"/>
            </a:lvl2pPr>
            <a:lvl3pPr marL="912466" indent="0">
              <a:buNone/>
              <a:defRPr sz="1800" b="1"/>
            </a:lvl3pPr>
            <a:lvl4pPr marL="1368699" indent="0">
              <a:buNone/>
              <a:defRPr sz="1600" b="1"/>
            </a:lvl4pPr>
            <a:lvl5pPr marL="1824933" indent="0">
              <a:buNone/>
              <a:defRPr sz="1600" b="1"/>
            </a:lvl5pPr>
            <a:lvl6pPr marL="2281163" indent="0">
              <a:buNone/>
              <a:defRPr sz="1600" b="1"/>
            </a:lvl6pPr>
            <a:lvl7pPr marL="2737399" indent="0">
              <a:buNone/>
              <a:defRPr sz="1600" b="1"/>
            </a:lvl7pPr>
            <a:lvl8pPr marL="3193630" indent="0">
              <a:buNone/>
              <a:defRPr sz="1600" b="1"/>
            </a:lvl8pPr>
            <a:lvl9pPr marL="364986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24"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D2BC0861-76D6-3E43-8738-66166A1A5977}" type="slidenum">
              <a:rPr lang="en-US"/>
              <a:pPr/>
              <a:t>‹#›</a:t>
            </a:fld>
            <a:endParaRPr lang="en-US"/>
          </a:p>
        </p:txBody>
      </p:sp>
    </p:spTree>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2688D5F-34F2-0141-86EC-BBC9B76FC421}" type="slidenum">
              <a:rPr lang="en-US"/>
              <a:pPr/>
              <a:t>‹#›</a:t>
            </a:fld>
            <a:endParaRPr lang="en-US"/>
          </a:p>
        </p:txBody>
      </p:sp>
    </p:spTree>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CAE349E-91B8-3E4C-A1ED-8C4C296A6EDA}" type="slidenum">
              <a:rPr lang="en-US"/>
              <a:pPr/>
              <a:t>‹#›</a:t>
            </a:fld>
            <a:endParaRPr lang="en-US"/>
          </a:p>
        </p:txBody>
      </p:sp>
    </p:spTree>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13"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13" y="1435101"/>
            <a:ext cx="3259006" cy="4691063"/>
          </a:xfrm>
        </p:spPr>
        <p:txBody>
          <a:bodyPr/>
          <a:lstStyle>
            <a:lvl1pPr marL="0" indent="0">
              <a:buNone/>
              <a:defRPr sz="1400"/>
            </a:lvl1pPr>
            <a:lvl2pPr marL="456233" indent="0">
              <a:buNone/>
              <a:defRPr sz="1200"/>
            </a:lvl2pPr>
            <a:lvl3pPr marL="912466" indent="0">
              <a:buNone/>
              <a:defRPr sz="1000"/>
            </a:lvl3pPr>
            <a:lvl4pPr marL="1368699" indent="0">
              <a:buNone/>
              <a:defRPr sz="900"/>
            </a:lvl4pPr>
            <a:lvl5pPr marL="1824933" indent="0">
              <a:buNone/>
              <a:defRPr sz="900"/>
            </a:lvl5pPr>
            <a:lvl6pPr marL="2281163" indent="0">
              <a:buNone/>
              <a:defRPr sz="900"/>
            </a:lvl6pPr>
            <a:lvl7pPr marL="2737399" indent="0">
              <a:buNone/>
              <a:defRPr sz="900"/>
            </a:lvl7pPr>
            <a:lvl8pPr marL="3193630" indent="0">
              <a:buNone/>
              <a:defRPr sz="900"/>
            </a:lvl8pPr>
            <a:lvl9pPr marL="3649861"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33321F3-C2D3-2D40-85C0-863C3F98A3AD}" type="slidenum">
              <a:rPr lang="en-US"/>
              <a:pPr/>
              <a:t>‹#›</a:t>
            </a:fld>
            <a:endParaRPr lang="en-US"/>
          </a:p>
        </p:txBody>
      </p:sp>
    </p:spTree>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6233" indent="0">
              <a:buNone/>
              <a:defRPr sz="2800"/>
            </a:lvl2pPr>
            <a:lvl3pPr marL="912466" indent="0">
              <a:buNone/>
              <a:defRPr sz="2400"/>
            </a:lvl3pPr>
            <a:lvl4pPr marL="1368699" indent="0">
              <a:buNone/>
              <a:defRPr sz="2000"/>
            </a:lvl4pPr>
            <a:lvl5pPr marL="1824933" indent="0">
              <a:buNone/>
              <a:defRPr sz="2000"/>
            </a:lvl5pPr>
            <a:lvl6pPr marL="2281163" indent="0">
              <a:buNone/>
              <a:defRPr sz="2000"/>
            </a:lvl6pPr>
            <a:lvl7pPr marL="2737399" indent="0">
              <a:buNone/>
              <a:defRPr sz="2000"/>
            </a:lvl7pPr>
            <a:lvl8pPr marL="3193630" indent="0">
              <a:buNone/>
              <a:defRPr sz="2000"/>
            </a:lvl8pPr>
            <a:lvl9pPr marL="3649861"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6233" indent="0">
              <a:buNone/>
              <a:defRPr sz="1200"/>
            </a:lvl2pPr>
            <a:lvl3pPr marL="912466" indent="0">
              <a:buNone/>
              <a:defRPr sz="1000"/>
            </a:lvl3pPr>
            <a:lvl4pPr marL="1368699" indent="0">
              <a:buNone/>
              <a:defRPr sz="900"/>
            </a:lvl4pPr>
            <a:lvl5pPr marL="1824933" indent="0">
              <a:buNone/>
              <a:defRPr sz="900"/>
            </a:lvl5pPr>
            <a:lvl6pPr marL="2281163" indent="0">
              <a:buNone/>
              <a:defRPr sz="900"/>
            </a:lvl6pPr>
            <a:lvl7pPr marL="2737399" indent="0">
              <a:buNone/>
              <a:defRPr sz="900"/>
            </a:lvl7pPr>
            <a:lvl8pPr marL="3193630" indent="0">
              <a:buNone/>
              <a:defRPr sz="900"/>
            </a:lvl8pPr>
            <a:lvl9pPr marL="3649861"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7FD1A4A-ADFF-E646-B8AE-C3EB459CB7A2}" type="slidenum">
              <a:rPr lang="en-US"/>
              <a:pPr/>
              <a:t>‹#›</a:t>
            </a:fld>
            <a:endParaRPr lang="en-US"/>
          </a:p>
        </p:txBody>
      </p:sp>
    </p:spTree>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43E73C1-EB8B-5B45-A083-3419402BC7A8}" type="slidenum">
              <a:rPr lang="en-US"/>
              <a:pPr/>
              <a:t>‹#›</a:t>
            </a:fld>
            <a:endParaRPr lang="en-US"/>
          </a:p>
        </p:txBody>
      </p:sp>
    </p:spTree>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28136" y="0"/>
            <a:ext cx="176966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7408" y="0"/>
            <a:ext cx="514561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297128D-85BB-5B40-82A7-FDB9D3BD510A}" type="slidenum">
              <a:rPr lang="en-US"/>
              <a:pPr/>
              <a:t>‹#›</a:t>
            </a:fld>
            <a:endParaRPr lang="en-US"/>
          </a:p>
        </p:txBody>
      </p:sp>
    </p:spTree>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8"/>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4"/>
            <a:ext cx="6934200" cy="1752600"/>
          </a:xfrm>
        </p:spPr>
        <p:txBody>
          <a:bodyPr/>
          <a:lstStyle>
            <a:lvl1pPr marL="0" indent="0" algn="ctr">
              <a:buNone/>
              <a:defRPr/>
            </a:lvl1pPr>
            <a:lvl2pPr marL="456233" indent="0" algn="ctr">
              <a:buNone/>
              <a:defRPr/>
            </a:lvl2pPr>
            <a:lvl3pPr marL="912466" indent="0" algn="ctr">
              <a:buNone/>
              <a:defRPr/>
            </a:lvl3pPr>
            <a:lvl4pPr marL="1368699" indent="0" algn="ctr">
              <a:buNone/>
              <a:defRPr/>
            </a:lvl4pPr>
            <a:lvl5pPr marL="1824933" indent="0" algn="ctr">
              <a:buNone/>
              <a:defRPr/>
            </a:lvl5pPr>
            <a:lvl6pPr marL="2281163" indent="0" algn="ctr">
              <a:buNone/>
              <a:defRPr/>
            </a:lvl6pPr>
            <a:lvl7pPr marL="2737399" indent="0" algn="ctr">
              <a:buNone/>
              <a:defRPr/>
            </a:lvl7pPr>
            <a:lvl8pPr marL="3193630" indent="0" algn="ctr">
              <a:buNone/>
              <a:defRPr/>
            </a:lvl8pPr>
            <a:lvl9pPr marL="3649861"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8CF0C4D-071D-F543-B2CA-09E6BAC61C06}" type="slidenum">
              <a:rPr lang="en-US"/>
              <a:pPr/>
              <a:t>‹#›</a:t>
            </a:fld>
            <a:endParaRPr lang="en-US"/>
          </a:p>
        </p:txBody>
      </p:sp>
    </p:spTree>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9CBD1C7-3C66-504C-8F7D-7FCE90B09C2E}" type="slidenum">
              <a:rPr lang="en-US"/>
              <a:pPr/>
              <a:t>‹#›</a:t>
            </a:fld>
            <a:endParaRPr lang="en-US"/>
          </a:p>
        </p:txBody>
      </p:sp>
    </p:spTree>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13"/>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6233" indent="0">
              <a:buNone/>
              <a:defRPr sz="1800"/>
            </a:lvl2pPr>
            <a:lvl3pPr marL="912466" indent="0">
              <a:buNone/>
              <a:defRPr sz="1600"/>
            </a:lvl3pPr>
            <a:lvl4pPr marL="1368699" indent="0">
              <a:buNone/>
              <a:defRPr sz="1400"/>
            </a:lvl4pPr>
            <a:lvl5pPr marL="1824933" indent="0">
              <a:buNone/>
              <a:defRPr sz="1400"/>
            </a:lvl5pPr>
            <a:lvl6pPr marL="2281163" indent="0">
              <a:buNone/>
              <a:defRPr sz="1400"/>
            </a:lvl6pPr>
            <a:lvl7pPr marL="2737399" indent="0">
              <a:buNone/>
              <a:defRPr sz="1400"/>
            </a:lvl7pPr>
            <a:lvl8pPr marL="3193630" indent="0">
              <a:buNone/>
              <a:defRPr sz="1400"/>
            </a:lvl8pPr>
            <a:lvl9pPr marL="3649861"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1F13C24-E834-B24C-BD3F-FC8FA9D872B4}" type="slidenum">
              <a:rPr lang="en-US"/>
              <a:pPr/>
              <a:t>‹#›</a:t>
            </a:fld>
            <a:endParaRPr lang="en-US"/>
          </a:p>
        </p:txBody>
      </p:sp>
    </p:spTree>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95309" y="273057"/>
            <a:ext cx="3259006" cy="1162051"/>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872979" y="273420"/>
            <a:ext cx="5537730"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95309" y="1435104"/>
            <a:ext cx="3259006" cy="46910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E7798B7-68E9-4D4A-B36B-B3C15033BF83}" type="datetime1">
              <a:rPr lang="sv-SE" smtClean="0"/>
              <a:t>2017-09-16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700504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7419" y="1963738"/>
            <a:ext cx="3456781"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39287" y="1963738"/>
            <a:ext cx="3458501"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91DDF82-AC31-914C-BD37-F639EE57482E}" type="slidenum">
              <a:rPr lang="en-US"/>
              <a:pPr/>
              <a:t>‹#›</a:t>
            </a:fld>
            <a:endParaRPr lang="en-US"/>
          </a:p>
        </p:txBody>
      </p:sp>
    </p:spTree>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9"/>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6233" indent="0">
              <a:buNone/>
              <a:defRPr sz="2000" b="1"/>
            </a:lvl2pPr>
            <a:lvl3pPr marL="912466" indent="0">
              <a:buNone/>
              <a:defRPr sz="1800" b="1"/>
            </a:lvl3pPr>
            <a:lvl4pPr marL="1368699" indent="0">
              <a:buNone/>
              <a:defRPr sz="1600" b="1"/>
            </a:lvl4pPr>
            <a:lvl5pPr marL="1824933" indent="0">
              <a:buNone/>
              <a:defRPr sz="1600" b="1"/>
            </a:lvl5pPr>
            <a:lvl6pPr marL="2281163" indent="0">
              <a:buNone/>
              <a:defRPr sz="1600" b="1"/>
            </a:lvl6pPr>
            <a:lvl7pPr marL="2737399" indent="0">
              <a:buNone/>
              <a:defRPr sz="1600" b="1"/>
            </a:lvl7pPr>
            <a:lvl8pPr marL="3193630" indent="0">
              <a:buNone/>
              <a:defRPr sz="1600" b="1"/>
            </a:lvl8pPr>
            <a:lvl9pPr marL="364986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24" y="1535113"/>
            <a:ext cx="4378590" cy="639762"/>
          </a:xfrm>
        </p:spPr>
        <p:txBody>
          <a:bodyPr anchor="b"/>
          <a:lstStyle>
            <a:lvl1pPr marL="0" indent="0">
              <a:buNone/>
              <a:defRPr sz="2400" b="1"/>
            </a:lvl1pPr>
            <a:lvl2pPr marL="456233" indent="0">
              <a:buNone/>
              <a:defRPr sz="2000" b="1"/>
            </a:lvl2pPr>
            <a:lvl3pPr marL="912466" indent="0">
              <a:buNone/>
              <a:defRPr sz="1800" b="1"/>
            </a:lvl3pPr>
            <a:lvl4pPr marL="1368699" indent="0">
              <a:buNone/>
              <a:defRPr sz="1600" b="1"/>
            </a:lvl4pPr>
            <a:lvl5pPr marL="1824933" indent="0">
              <a:buNone/>
              <a:defRPr sz="1600" b="1"/>
            </a:lvl5pPr>
            <a:lvl6pPr marL="2281163" indent="0">
              <a:buNone/>
              <a:defRPr sz="1600" b="1"/>
            </a:lvl6pPr>
            <a:lvl7pPr marL="2737399" indent="0">
              <a:buNone/>
              <a:defRPr sz="1600" b="1"/>
            </a:lvl7pPr>
            <a:lvl8pPr marL="3193630" indent="0">
              <a:buNone/>
              <a:defRPr sz="1600" b="1"/>
            </a:lvl8pPr>
            <a:lvl9pPr marL="364986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24"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D2BC0861-76D6-3E43-8738-66166A1A5977}" type="slidenum">
              <a:rPr lang="en-US"/>
              <a:pPr/>
              <a:t>‹#›</a:t>
            </a:fld>
            <a:endParaRPr lang="en-US"/>
          </a:p>
        </p:txBody>
      </p:sp>
    </p:spTree>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2688D5F-34F2-0141-86EC-BBC9B76FC421}" type="slidenum">
              <a:rPr lang="en-US"/>
              <a:pPr/>
              <a:t>‹#›</a:t>
            </a:fld>
            <a:endParaRPr lang="en-US"/>
          </a:p>
        </p:txBody>
      </p:sp>
    </p:spTree>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CAE349E-91B8-3E4C-A1ED-8C4C296A6EDA}" type="slidenum">
              <a:rPr lang="en-US"/>
              <a:pPr/>
              <a:t>‹#›</a:t>
            </a:fld>
            <a:endParaRPr lang="en-US"/>
          </a:p>
        </p:txBody>
      </p:sp>
    </p:spTree>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13"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13" y="1435101"/>
            <a:ext cx="3259006" cy="4691063"/>
          </a:xfrm>
        </p:spPr>
        <p:txBody>
          <a:bodyPr/>
          <a:lstStyle>
            <a:lvl1pPr marL="0" indent="0">
              <a:buNone/>
              <a:defRPr sz="1400"/>
            </a:lvl1pPr>
            <a:lvl2pPr marL="456233" indent="0">
              <a:buNone/>
              <a:defRPr sz="1200"/>
            </a:lvl2pPr>
            <a:lvl3pPr marL="912466" indent="0">
              <a:buNone/>
              <a:defRPr sz="1000"/>
            </a:lvl3pPr>
            <a:lvl4pPr marL="1368699" indent="0">
              <a:buNone/>
              <a:defRPr sz="900"/>
            </a:lvl4pPr>
            <a:lvl5pPr marL="1824933" indent="0">
              <a:buNone/>
              <a:defRPr sz="900"/>
            </a:lvl5pPr>
            <a:lvl6pPr marL="2281163" indent="0">
              <a:buNone/>
              <a:defRPr sz="900"/>
            </a:lvl6pPr>
            <a:lvl7pPr marL="2737399" indent="0">
              <a:buNone/>
              <a:defRPr sz="900"/>
            </a:lvl7pPr>
            <a:lvl8pPr marL="3193630" indent="0">
              <a:buNone/>
              <a:defRPr sz="900"/>
            </a:lvl8pPr>
            <a:lvl9pPr marL="3649861"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33321F3-C2D3-2D40-85C0-863C3F98A3AD}" type="slidenum">
              <a:rPr lang="en-US"/>
              <a:pPr/>
              <a:t>‹#›</a:t>
            </a:fld>
            <a:endParaRPr lang="en-US"/>
          </a:p>
        </p:txBody>
      </p:sp>
    </p:spTree>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6233" indent="0">
              <a:buNone/>
              <a:defRPr sz="2800"/>
            </a:lvl2pPr>
            <a:lvl3pPr marL="912466" indent="0">
              <a:buNone/>
              <a:defRPr sz="2400"/>
            </a:lvl3pPr>
            <a:lvl4pPr marL="1368699" indent="0">
              <a:buNone/>
              <a:defRPr sz="2000"/>
            </a:lvl4pPr>
            <a:lvl5pPr marL="1824933" indent="0">
              <a:buNone/>
              <a:defRPr sz="2000"/>
            </a:lvl5pPr>
            <a:lvl6pPr marL="2281163" indent="0">
              <a:buNone/>
              <a:defRPr sz="2000"/>
            </a:lvl6pPr>
            <a:lvl7pPr marL="2737399" indent="0">
              <a:buNone/>
              <a:defRPr sz="2000"/>
            </a:lvl7pPr>
            <a:lvl8pPr marL="3193630" indent="0">
              <a:buNone/>
              <a:defRPr sz="2000"/>
            </a:lvl8pPr>
            <a:lvl9pPr marL="3649861"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6233" indent="0">
              <a:buNone/>
              <a:defRPr sz="1200"/>
            </a:lvl2pPr>
            <a:lvl3pPr marL="912466" indent="0">
              <a:buNone/>
              <a:defRPr sz="1000"/>
            </a:lvl3pPr>
            <a:lvl4pPr marL="1368699" indent="0">
              <a:buNone/>
              <a:defRPr sz="900"/>
            </a:lvl4pPr>
            <a:lvl5pPr marL="1824933" indent="0">
              <a:buNone/>
              <a:defRPr sz="900"/>
            </a:lvl5pPr>
            <a:lvl6pPr marL="2281163" indent="0">
              <a:buNone/>
              <a:defRPr sz="900"/>
            </a:lvl6pPr>
            <a:lvl7pPr marL="2737399" indent="0">
              <a:buNone/>
              <a:defRPr sz="900"/>
            </a:lvl7pPr>
            <a:lvl8pPr marL="3193630" indent="0">
              <a:buNone/>
              <a:defRPr sz="900"/>
            </a:lvl8pPr>
            <a:lvl9pPr marL="3649861"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7FD1A4A-ADFF-E646-B8AE-C3EB459CB7A2}" type="slidenum">
              <a:rPr lang="en-US"/>
              <a:pPr/>
              <a:t>‹#›</a:t>
            </a:fld>
            <a:endParaRPr lang="en-US"/>
          </a:p>
        </p:txBody>
      </p:sp>
    </p:spTree>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43E73C1-EB8B-5B45-A083-3419402BC7A8}" type="slidenum">
              <a:rPr lang="en-US"/>
              <a:pPr/>
              <a:t>‹#›</a:t>
            </a:fld>
            <a:endParaRPr lang="en-US"/>
          </a:p>
        </p:txBody>
      </p:sp>
    </p:spTree>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28136" y="0"/>
            <a:ext cx="176966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7408" y="0"/>
            <a:ext cx="514561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297128D-85BB-5B40-82A7-FDB9D3BD510A}" type="slidenum">
              <a:rPr lang="en-US"/>
              <a:pPr/>
              <a:t>‹#›</a:t>
            </a:fld>
            <a:endParaRPr lang="en-US"/>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941645" y="4800609"/>
            <a:ext cx="5943600" cy="566739"/>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941645" y="612775"/>
            <a:ext cx="5943600" cy="4114800"/>
          </a:xfrm>
        </p:spPr>
        <p:txBody>
          <a:bodyPr/>
          <a:lstStyle>
            <a:lvl1pPr marL="0" indent="0">
              <a:buNone/>
              <a:defRPr sz="3200"/>
            </a:lvl1pPr>
            <a:lvl2pPr marL="455184" indent="0">
              <a:buNone/>
              <a:defRPr sz="2800"/>
            </a:lvl2pPr>
            <a:lvl3pPr marL="910369" indent="0">
              <a:buNone/>
              <a:defRPr sz="2300"/>
            </a:lvl3pPr>
            <a:lvl4pPr marL="1365558" indent="0">
              <a:buNone/>
              <a:defRPr sz="2000"/>
            </a:lvl4pPr>
            <a:lvl5pPr marL="1820746" indent="0">
              <a:buNone/>
              <a:defRPr sz="2000"/>
            </a:lvl5pPr>
            <a:lvl6pPr marL="2275942" indent="0">
              <a:buNone/>
              <a:defRPr sz="2000"/>
            </a:lvl6pPr>
            <a:lvl7pPr marL="2731128" indent="0">
              <a:buNone/>
              <a:defRPr sz="2000"/>
            </a:lvl7pPr>
            <a:lvl8pPr marL="3186321" indent="0">
              <a:buNone/>
              <a:defRPr sz="2000"/>
            </a:lvl8pPr>
            <a:lvl9pPr marL="3641510" indent="0">
              <a:buNone/>
              <a:defRPr sz="2000"/>
            </a:lvl9pPr>
          </a:lstStyle>
          <a:p>
            <a:endParaRPr lang="sv-SE"/>
          </a:p>
        </p:txBody>
      </p:sp>
      <p:sp>
        <p:nvSpPr>
          <p:cNvPr id="4" name="Platshållare för text 3"/>
          <p:cNvSpPr>
            <a:spLocks noGrp="1"/>
          </p:cNvSpPr>
          <p:nvPr>
            <p:ph type="body" sz="half" idx="2"/>
          </p:nvPr>
        </p:nvSpPr>
        <p:spPr>
          <a:xfrm>
            <a:off x="1941645" y="5367351"/>
            <a:ext cx="5943600" cy="804863"/>
          </a:xfrm>
        </p:spPr>
        <p:txBody>
          <a:bodyPr/>
          <a:lstStyle>
            <a:lvl1pPr marL="0" indent="0">
              <a:buNone/>
              <a:defRPr sz="1400"/>
            </a:lvl1pPr>
            <a:lvl2pPr marL="455184" indent="0">
              <a:buNone/>
              <a:defRPr sz="1200"/>
            </a:lvl2pPr>
            <a:lvl3pPr marL="910369" indent="0">
              <a:buNone/>
              <a:defRPr sz="1100"/>
            </a:lvl3pPr>
            <a:lvl4pPr marL="1365558" indent="0">
              <a:buNone/>
              <a:defRPr sz="900"/>
            </a:lvl4pPr>
            <a:lvl5pPr marL="1820746" indent="0">
              <a:buNone/>
              <a:defRPr sz="900"/>
            </a:lvl5pPr>
            <a:lvl6pPr marL="2275942" indent="0">
              <a:buNone/>
              <a:defRPr sz="900"/>
            </a:lvl6pPr>
            <a:lvl7pPr marL="2731128" indent="0">
              <a:buNone/>
              <a:defRPr sz="900"/>
            </a:lvl7pPr>
            <a:lvl8pPr marL="3186321" indent="0">
              <a:buNone/>
              <a:defRPr sz="900"/>
            </a:lvl8pPr>
            <a:lvl9pPr marL="364151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6157A97D-85E0-0C41-98BF-3106252F2A77}" type="datetime1">
              <a:rPr lang="sv-SE" smtClean="0"/>
              <a:t>2017-09-16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33934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95300" y="274639"/>
            <a:ext cx="8915400" cy="1143000"/>
          </a:xfrm>
          <a:prstGeom prst="rect">
            <a:avLst/>
          </a:prstGeom>
        </p:spPr>
        <p:txBody>
          <a:bodyPr vert="horz" lIns="91038" tIns="45523" rIns="91038" bIns="45523"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95300" y="1600206"/>
            <a:ext cx="8915400" cy="4525963"/>
          </a:xfrm>
          <a:prstGeom prst="rect">
            <a:avLst/>
          </a:prstGeom>
        </p:spPr>
        <p:txBody>
          <a:bodyPr vert="horz" lIns="91038" tIns="45523" rIns="91038" bIns="45523"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95303" y="6356760"/>
            <a:ext cx="2311400" cy="365125"/>
          </a:xfrm>
          <a:prstGeom prst="rect">
            <a:avLst/>
          </a:prstGeom>
        </p:spPr>
        <p:txBody>
          <a:bodyPr vert="horz" lIns="91038" tIns="45523" rIns="91038" bIns="45523" rtlCol="0" anchor="ctr"/>
          <a:lstStyle>
            <a:lvl1pPr algn="l">
              <a:defRPr sz="1200">
                <a:solidFill>
                  <a:schemeClr val="tx1">
                    <a:tint val="75000"/>
                  </a:schemeClr>
                </a:solidFill>
              </a:defRPr>
            </a:lvl1pPr>
          </a:lstStyle>
          <a:p>
            <a:fld id="{35A93C09-8E59-ED43-AA3F-8A057B293F26}" type="datetime1">
              <a:rPr lang="sv-SE" smtClean="0"/>
              <a:t>2017-09-16</a:t>
            </a:fld>
            <a:endParaRPr lang="sv-SE"/>
          </a:p>
        </p:txBody>
      </p:sp>
      <p:sp>
        <p:nvSpPr>
          <p:cNvPr id="5" name="Platshållare för sidfot 4"/>
          <p:cNvSpPr>
            <a:spLocks noGrp="1"/>
          </p:cNvSpPr>
          <p:nvPr>
            <p:ph type="ftr" sz="quarter" idx="3"/>
          </p:nvPr>
        </p:nvSpPr>
        <p:spPr>
          <a:xfrm>
            <a:off x="3384550" y="6356760"/>
            <a:ext cx="3136900" cy="365125"/>
          </a:xfrm>
          <a:prstGeom prst="rect">
            <a:avLst/>
          </a:prstGeom>
        </p:spPr>
        <p:txBody>
          <a:bodyPr vert="horz" lIns="91038" tIns="45523" rIns="91038" bIns="45523"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7099300" y="6356760"/>
            <a:ext cx="2311400" cy="365125"/>
          </a:xfrm>
          <a:prstGeom prst="rect">
            <a:avLst/>
          </a:prstGeom>
        </p:spPr>
        <p:txBody>
          <a:bodyPr vert="horz" lIns="91038" tIns="45523" rIns="91038" bIns="45523" rtlCol="0" anchor="ctr"/>
          <a:lstStyle>
            <a:lvl1pPr algn="r">
              <a:defRPr sz="1200">
                <a:solidFill>
                  <a:schemeClr val="tx1">
                    <a:tint val="75000"/>
                  </a:schemeClr>
                </a:solidFill>
              </a:defRPr>
            </a:lvl1pPr>
          </a:lstStyle>
          <a:p>
            <a:fld id="{276797C7-3D02-2A4F-97AD-9EB2A99A67F0}" type="slidenum">
              <a:rPr lang="sv-SE" smtClean="0"/>
              <a:t>‹#›</a:t>
            </a:fld>
            <a:endParaRPr lang="sv-SE"/>
          </a:p>
        </p:txBody>
      </p:sp>
    </p:spTree>
    <p:extLst>
      <p:ext uri="{BB962C8B-B14F-4D97-AF65-F5344CB8AC3E}">
        <p14:creationId xmlns:p14="http://schemas.microsoft.com/office/powerpoint/2010/main" val="9030477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455184" rtl="0" eaLnBrk="1" latinLnBrk="0" hangingPunct="1">
        <a:spcBef>
          <a:spcPct val="0"/>
        </a:spcBef>
        <a:buNone/>
        <a:defRPr sz="4300" kern="1200">
          <a:solidFill>
            <a:schemeClr val="tx1"/>
          </a:solidFill>
          <a:latin typeface="+mj-lt"/>
          <a:ea typeface="+mj-ea"/>
          <a:cs typeface="+mj-cs"/>
        </a:defRPr>
      </a:lvl1pPr>
    </p:titleStyle>
    <p:bodyStyle>
      <a:lvl1pPr marL="341386" indent="-341386" algn="l" defTabSz="455184" rtl="0" eaLnBrk="1" latinLnBrk="0" hangingPunct="1">
        <a:spcBef>
          <a:spcPct val="20000"/>
        </a:spcBef>
        <a:buFont typeface="Arial"/>
        <a:buChar char="•"/>
        <a:defRPr sz="3200" kern="1200">
          <a:solidFill>
            <a:schemeClr val="tx1"/>
          </a:solidFill>
          <a:latin typeface="+mn-lt"/>
          <a:ea typeface="+mn-ea"/>
          <a:cs typeface="+mn-cs"/>
        </a:defRPr>
      </a:lvl1pPr>
      <a:lvl2pPr marL="739679" indent="-284482" algn="l" defTabSz="455184" rtl="0" eaLnBrk="1" latinLnBrk="0" hangingPunct="1">
        <a:spcBef>
          <a:spcPct val="20000"/>
        </a:spcBef>
        <a:buFont typeface="Arial"/>
        <a:buChar char="–"/>
        <a:defRPr sz="2800" kern="1200">
          <a:solidFill>
            <a:schemeClr val="tx1"/>
          </a:solidFill>
          <a:latin typeface="+mn-lt"/>
          <a:ea typeface="+mn-ea"/>
          <a:cs typeface="+mn-cs"/>
        </a:defRPr>
      </a:lvl2pPr>
      <a:lvl3pPr marL="1137945" indent="-227589" algn="l" defTabSz="455184" rtl="0" eaLnBrk="1" latinLnBrk="0" hangingPunct="1">
        <a:spcBef>
          <a:spcPct val="20000"/>
        </a:spcBef>
        <a:buFont typeface="Arial"/>
        <a:buChar char="•"/>
        <a:defRPr sz="2300" kern="1200">
          <a:solidFill>
            <a:schemeClr val="tx1"/>
          </a:solidFill>
          <a:latin typeface="+mn-lt"/>
          <a:ea typeface="+mn-ea"/>
          <a:cs typeface="+mn-cs"/>
        </a:defRPr>
      </a:lvl3pPr>
      <a:lvl4pPr marL="1593155" indent="-227589" algn="l" defTabSz="455184" rtl="0" eaLnBrk="1" latinLnBrk="0" hangingPunct="1">
        <a:spcBef>
          <a:spcPct val="20000"/>
        </a:spcBef>
        <a:buFont typeface="Arial"/>
        <a:buChar char="–"/>
        <a:defRPr sz="2000" kern="1200">
          <a:solidFill>
            <a:schemeClr val="tx1"/>
          </a:solidFill>
          <a:latin typeface="+mn-lt"/>
          <a:ea typeface="+mn-ea"/>
          <a:cs typeface="+mn-cs"/>
        </a:defRPr>
      </a:lvl4pPr>
      <a:lvl5pPr marL="2048346" indent="-227589" algn="l" defTabSz="455184" rtl="0" eaLnBrk="1" latinLnBrk="0" hangingPunct="1">
        <a:spcBef>
          <a:spcPct val="20000"/>
        </a:spcBef>
        <a:buFont typeface="Arial"/>
        <a:buChar char="»"/>
        <a:defRPr sz="2000" kern="1200">
          <a:solidFill>
            <a:schemeClr val="tx1"/>
          </a:solidFill>
          <a:latin typeface="+mn-lt"/>
          <a:ea typeface="+mn-ea"/>
          <a:cs typeface="+mn-cs"/>
        </a:defRPr>
      </a:lvl5pPr>
      <a:lvl6pPr marL="2503535" indent="-227589" algn="l" defTabSz="455184" rtl="0" eaLnBrk="1" latinLnBrk="0" hangingPunct="1">
        <a:spcBef>
          <a:spcPct val="20000"/>
        </a:spcBef>
        <a:buFont typeface="Arial"/>
        <a:buChar char="•"/>
        <a:defRPr sz="2000" kern="1200">
          <a:solidFill>
            <a:schemeClr val="tx1"/>
          </a:solidFill>
          <a:latin typeface="+mn-lt"/>
          <a:ea typeface="+mn-ea"/>
          <a:cs typeface="+mn-cs"/>
        </a:defRPr>
      </a:lvl6pPr>
      <a:lvl7pPr marL="2958720" indent="-227589" algn="l" defTabSz="455184" rtl="0" eaLnBrk="1" latinLnBrk="0" hangingPunct="1">
        <a:spcBef>
          <a:spcPct val="20000"/>
        </a:spcBef>
        <a:buFont typeface="Arial"/>
        <a:buChar char="•"/>
        <a:defRPr sz="2000" kern="1200">
          <a:solidFill>
            <a:schemeClr val="tx1"/>
          </a:solidFill>
          <a:latin typeface="+mn-lt"/>
          <a:ea typeface="+mn-ea"/>
          <a:cs typeface="+mn-cs"/>
        </a:defRPr>
      </a:lvl7pPr>
      <a:lvl8pPr marL="3413913" indent="-227589" algn="l" defTabSz="455184" rtl="0" eaLnBrk="1" latinLnBrk="0" hangingPunct="1">
        <a:spcBef>
          <a:spcPct val="20000"/>
        </a:spcBef>
        <a:buFont typeface="Arial"/>
        <a:buChar char="•"/>
        <a:defRPr sz="2000" kern="1200">
          <a:solidFill>
            <a:schemeClr val="tx1"/>
          </a:solidFill>
          <a:latin typeface="+mn-lt"/>
          <a:ea typeface="+mn-ea"/>
          <a:cs typeface="+mn-cs"/>
        </a:defRPr>
      </a:lvl8pPr>
      <a:lvl9pPr marL="3869099" indent="-227589" algn="l" defTabSz="455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5184" rtl="0" eaLnBrk="1" latinLnBrk="0" hangingPunct="1">
        <a:defRPr sz="1800" kern="1200">
          <a:solidFill>
            <a:schemeClr val="tx1"/>
          </a:solidFill>
          <a:latin typeface="+mn-lt"/>
          <a:ea typeface="+mn-ea"/>
          <a:cs typeface="+mn-cs"/>
        </a:defRPr>
      </a:lvl1pPr>
      <a:lvl2pPr marL="455184" algn="l" defTabSz="455184" rtl="0" eaLnBrk="1" latinLnBrk="0" hangingPunct="1">
        <a:defRPr sz="1800" kern="1200">
          <a:solidFill>
            <a:schemeClr val="tx1"/>
          </a:solidFill>
          <a:latin typeface="+mn-lt"/>
          <a:ea typeface="+mn-ea"/>
          <a:cs typeface="+mn-cs"/>
        </a:defRPr>
      </a:lvl2pPr>
      <a:lvl3pPr marL="910369" algn="l" defTabSz="455184" rtl="0" eaLnBrk="1" latinLnBrk="0" hangingPunct="1">
        <a:defRPr sz="1800" kern="1200">
          <a:solidFill>
            <a:schemeClr val="tx1"/>
          </a:solidFill>
          <a:latin typeface="+mn-lt"/>
          <a:ea typeface="+mn-ea"/>
          <a:cs typeface="+mn-cs"/>
        </a:defRPr>
      </a:lvl3pPr>
      <a:lvl4pPr marL="1365558" algn="l" defTabSz="455184" rtl="0" eaLnBrk="1" latinLnBrk="0" hangingPunct="1">
        <a:defRPr sz="1800" kern="1200">
          <a:solidFill>
            <a:schemeClr val="tx1"/>
          </a:solidFill>
          <a:latin typeface="+mn-lt"/>
          <a:ea typeface="+mn-ea"/>
          <a:cs typeface="+mn-cs"/>
        </a:defRPr>
      </a:lvl4pPr>
      <a:lvl5pPr marL="1820746" algn="l" defTabSz="455184" rtl="0" eaLnBrk="1" latinLnBrk="0" hangingPunct="1">
        <a:defRPr sz="1800" kern="1200">
          <a:solidFill>
            <a:schemeClr val="tx1"/>
          </a:solidFill>
          <a:latin typeface="+mn-lt"/>
          <a:ea typeface="+mn-ea"/>
          <a:cs typeface="+mn-cs"/>
        </a:defRPr>
      </a:lvl5pPr>
      <a:lvl6pPr marL="2275942" algn="l" defTabSz="455184" rtl="0" eaLnBrk="1" latinLnBrk="0" hangingPunct="1">
        <a:defRPr sz="1800" kern="1200">
          <a:solidFill>
            <a:schemeClr val="tx1"/>
          </a:solidFill>
          <a:latin typeface="+mn-lt"/>
          <a:ea typeface="+mn-ea"/>
          <a:cs typeface="+mn-cs"/>
        </a:defRPr>
      </a:lvl6pPr>
      <a:lvl7pPr marL="2731128" algn="l" defTabSz="455184" rtl="0" eaLnBrk="1" latinLnBrk="0" hangingPunct="1">
        <a:defRPr sz="1800" kern="1200">
          <a:solidFill>
            <a:schemeClr val="tx1"/>
          </a:solidFill>
          <a:latin typeface="+mn-lt"/>
          <a:ea typeface="+mn-ea"/>
          <a:cs typeface="+mn-cs"/>
        </a:defRPr>
      </a:lvl7pPr>
      <a:lvl8pPr marL="3186321" algn="l" defTabSz="455184" rtl="0" eaLnBrk="1" latinLnBrk="0" hangingPunct="1">
        <a:defRPr sz="1800" kern="1200">
          <a:solidFill>
            <a:schemeClr val="tx1"/>
          </a:solidFill>
          <a:latin typeface="+mn-lt"/>
          <a:ea typeface="+mn-ea"/>
          <a:cs typeface="+mn-cs"/>
        </a:defRPr>
      </a:lvl8pPr>
      <a:lvl9pPr marL="3641510" algn="l" defTabSz="4551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95300" y="274639"/>
            <a:ext cx="8915400" cy="1143000"/>
          </a:xfrm>
          <a:prstGeom prst="rect">
            <a:avLst/>
          </a:prstGeom>
        </p:spPr>
        <p:txBody>
          <a:bodyPr vert="horz" lIns="91038" tIns="45523" rIns="91038" bIns="45523"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95300" y="1600206"/>
            <a:ext cx="8915400" cy="4525963"/>
          </a:xfrm>
          <a:prstGeom prst="rect">
            <a:avLst/>
          </a:prstGeom>
        </p:spPr>
        <p:txBody>
          <a:bodyPr vert="horz" lIns="91038" tIns="45523" rIns="91038" bIns="45523"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95303" y="6356756"/>
            <a:ext cx="2311400" cy="365125"/>
          </a:xfrm>
          <a:prstGeom prst="rect">
            <a:avLst/>
          </a:prstGeom>
        </p:spPr>
        <p:txBody>
          <a:bodyPr vert="horz" lIns="91038" tIns="45523" rIns="91038" bIns="45523" rtlCol="0" anchor="ctr"/>
          <a:lstStyle>
            <a:lvl1pPr algn="l">
              <a:defRPr sz="1200">
                <a:solidFill>
                  <a:schemeClr val="tx1">
                    <a:tint val="75000"/>
                  </a:schemeClr>
                </a:solidFill>
              </a:defRPr>
            </a:lvl1pPr>
          </a:lstStyle>
          <a:p>
            <a:fld id="{7A0268C4-2ED4-864E-9A14-0B625CFE53A1}" type="datetime1">
              <a:rPr lang="sv-SE" smtClean="0">
                <a:solidFill>
                  <a:prstClr val="black">
                    <a:tint val="75000"/>
                  </a:prstClr>
                </a:solidFill>
                <a:latin typeface="Calibri"/>
              </a:rPr>
              <a:t>2017-09-16</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384550" y="6356756"/>
            <a:ext cx="3136900" cy="365125"/>
          </a:xfrm>
          <a:prstGeom prst="rect">
            <a:avLst/>
          </a:prstGeom>
        </p:spPr>
        <p:txBody>
          <a:bodyPr vert="horz" lIns="91038" tIns="45523" rIns="91038" bIns="45523" rtlCol="0" anchor="ctr"/>
          <a:lstStyle>
            <a:lvl1pPr algn="ctr">
              <a:defRPr sz="1200">
                <a:solidFill>
                  <a:schemeClr val="tx1">
                    <a:tint val="75000"/>
                  </a:schemeClr>
                </a:solidFill>
              </a:defRPr>
            </a:lvl1pPr>
          </a:lstStyle>
          <a:p>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7099300" y="6356756"/>
            <a:ext cx="2311400" cy="365125"/>
          </a:xfrm>
          <a:prstGeom prst="rect">
            <a:avLst/>
          </a:prstGeom>
        </p:spPr>
        <p:txBody>
          <a:bodyPr vert="horz" lIns="91038" tIns="45523" rIns="91038" bIns="45523" rtlCol="0" anchor="ctr"/>
          <a:lstStyle>
            <a:lvl1pPr algn="r">
              <a:defRPr sz="1200">
                <a:solidFill>
                  <a:schemeClr val="tx1">
                    <a:tint val="75000"/>
                  </a:schemeClr>
                </a:solidFill>
              </a:defRPr>
            </a:lvl1p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71037889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hdr="0" ftr="0" dt="0"/>
  <p:txStyles>
    <p:titleStyle>
      <a:lvl1pPr algn="ctr" defTabSz="455184" rtl="0" eaLnBrk="1" latinLnBrk="0" hangingPunct="1">
        <a:spcBef>
          <a:spcPct val="0"/>
        </a:spcBef>
        <a:buNone/>
        <a:defRPr sz="4300" kern="1200">
          <a:solidFill>
            <a:schemeClr val="tx1"/>
          </a:solidFill>
          <a:latin typeface="+mj-lt"/>
          <a:ea typeface="+mj-ea"/>
          <a:cs typeface="+mj-cs"/>
        </a:defRPr>
      </a:lvl1pPr>
    </p:titleStyle>
    <p:bodyStyle>
      <a:lvl1pPr marL="341386" indent="-341386" algn="l" defTabSz="455184" rtl="0" eaLnBrk="1" latinLnBrk="0" hangingPunct="1">
        <a:spcBef>
          <a:spcPct val="20000"/>
        </a:spcBef>
        <a:buFont typeface="Arial"/>
        <a:buChar char="•"/>
        <a:defRPr sz="3200" kern="1200">
          <a:solidFill>
            <a:schemeClr val="tx1"/>
          </a:solidFill>
          <a:latin typeface="+mn-lt"/>
          <a:ea typeface="+mn-ea"/>
          <a:cs typeface="+mn-cs"/>
        </a:defRPr>
      </a:lvl1pPr>
      <a:lvl2pPr marL="739679" indent="-284482" algn="l" defTabSz="455184" rtl="0" eaLnBrk="1" latinLnBrk="0" hangingPunct="1">
        <a:spcBef>
          <a:spcPct val="20000"/>
        </a:spcBef>
        <a:buFont typeface="Arial"/>
        <a:buChar char="–"/>
        <a:defRPr sz="2800" kern="1200">
          <a:solidFill>
            <a:schemeClr val="tx1"/>
          </a:solidFill>
          <a:latin typeface="+mn-lt"/>
          <a:ea typeface="+mn-ea"/>
          <a:cs typeface="+mn-cs"/>
        </a:defRPr>
      </a:lvl2pPr>
      <a:lvl3pPr marL="1137945" indent="-227589" algn="l" defTabSz="455184" rtl="0" eaLnBrk="1" latinLnBrk="0" hangingPunct="1">
        <a:spcBef>
          <a:spcPct val="20000"/>
        </a:spcBef>
        <a:buFont typeface="Arial"/>
        <a:buChar char="•"/>
        <a:defRPr sz="2300" kern="1200">
          <a:solidFill>
            <a:schemeClr val="tx1"/>
          </a:solidFill>
          <a:latin typeface="+mn-lt"/>
          <a:ea typeface="+mn-ea"/>
          <a:cs typeface="+mn-cs"/>
        </a:defRPr>
      </a:lvl3pPr>
      <a:lvl4pPr marL="1593155" indent="-227589" algn="l" defTabSz="455184" rtl="0" eaLnBrk="1" latinLnBrk="0" hangingPunct="1">
        <a:spcBef>
          <a:spcPct val="20000"/>
        </a:spcBef>
        <a:buFont typeface="Arial"/>
        <a:buChar char="–"/>
        <a:defRPr sz="2000" kern="1200">
          <a:solidFill>
            <a:schemeClr val="tx1"/>
          </a:solidFill>
          <a:latin typeface="+mn-lt"/>
          <a:ea typeface="+mn-ea"/>
          <a:cs typeface="+mn-cs"/>
        </a:defRPr>
      </a:lvl4pPr>
      <a:lvl5pPr marL="2048346" indent="-227589" algn="l" defTabSz="455184" rtl="0" eaLnBrk="1" latinLnBrk="0" hangingPunct="1">
        <a:spcBef>
          <a:spcPct val="20000"/>
        </a:spcBef>
        <a:buFont typeface="Arial"/>
        <a:buChar char="»"/>
        <a:defRPr sz="2000" kern="1200">
          <a:solidFill>
            <a:schemeClr val="tx1"/>
          </a:solidFill>
          <a:latin typeface="+mn-lt"/>
          <a:ea typeface="+mn-ea"/>
          <a:cs typeface="+mn-cs"/>
        </a:defRPr>
      </a:lvl5pPr>
      <a:lvl6pPr marL="2503535" indent="-227589" algn="l" defTabSz="455184" rtl="0" eaLnBrk="1" latinLnBrk="0" hangingPunct="1">
        <a:spcBef>
          <a:spcPct val="20000"/>
        </a:spcBef>
        <a:buFont typeface="Arial"/>
        <a:buChar char="•"/>
        <a:defRPr sz="2000" kern="1200">
          <a:solidFill>
            <a:schemeClr val="tx1"/>
          </a:solidFill>
          <a:latin typeface="+mn-lt"/>
          <a:ea typeface="+mn-ea"/>
          <a:cs typeface="+mn-cs"/>
        </a:defRPr>
      </a:lvl6pPr>
      <a:lvl7pPr marL="2958720" indent="-227589" algn="l" defTabSz="455184" rtl="0" eaLnBrk="1" latinLnBrk="0" hangingPunct="1">
        <a:spcBef>
          <a:spcPct val="20000"/>
        </a:spcBef>
        <a:buFont typeface="Arial"/>
        <a:buChar char="•"/>
        <a:defRPr sz="2000" kern="1200">
          <a:solidFill>
            <a:schemeClr val="tx1"/>
          </a:solidFill>
          <a:latin typeface="+mn-lt"/>
          <a:ea typeface="+mn-ea"/>
          <a:cs typeface="+mn-cs"/>
        </a:defRPr>
      </a:lvl7pPr>
      <a:lvl8pPr marL="3413913" indent="-227589" algn="l" defTabSz="455184" rtl="0" eaLnBrk="1" latinLnBrk="0" hangingPunct="1">
        <a:spcBef>
          <a:spcPct val="20000"/>
        </a:spcBef>
        <a:buFont typeface="Arial"/>
        <a:buChar char="•"/>
        <a:defRPr sz="2000" kern="1200">
          <a:solidFill>
            <a:schemeClr val="tx1"/>
          </a:solidFill>
          <a:latin typeface="+mn-lt"/>
          <a:ea typeface="+mn-ea"/>
          <a:cs typeface="+mn-cs"/>
        </a:defRPr>
      </a:lvl8pPr>
      <a:lvl9pPr marL="3869099" indent="-227589" algn="l" defTabSz="455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5184" rtl="0" eaLnBrk="1" latinLnBrk="0" hangingPunct="1">
        <a:defRPr sz="1800" kern="1200">
          <a:solidFill>
            <a:schemeClr val="tx1"/>
          </a:solidFill>
          <a:latin typeface="+mn-lt"/>
          <a:ea typeface="+mn-ea"/>
          <a:cs typeface="+mn-cs"/>
        </a:defRPr>
      </a:lvl1pPr>
      <a:lvl2pPr marL="455184" algn="l" defTabSz="455184" rtl="0" eaLnBrk="1" latinLnBrk="0" hangingPunct="1">
        <a:defRPr sz="1800" kern="1200">
          <a:solidFill>
            <a:schemeClr val="tx1"/>
          </a:solidFill>
          <a:latin typeface="+mn-lt"/>
          <a:ea typeface="+mn-ea"/>
          <a:cs typeface="+mn-cs"/>
        </a:defRPr>
      </a:lvl2pPr>
      <a:lvl3pPr marL="910369" algn="l" defTabSz="455184" rtl="0" eaLnBrk="1" latinLnBrk="0" hangingPunct="1">
        <a:defRPr sz="1800" kern="1200">
          <a:solidFill>
            <a:schemeClr val="tx1"/>
          </a:solidFill>
          <a:latin typeface="+mn-lt"/>
          <a:ea typeface="+mn-ea"/>
          <a:cs typeface="+mn-cs"/>
        </a:defRPr>
      </a:lvl3pPr>
      <a:lvl4pPr marL="1365558" algn="l" defTabSz="455184" rtl="0" eaLnBrk="1" latinLnBrk="0" hangingPunct="1">
        <a:defRPr sz="1800" kern="1200">
          <a:solidFill>
            <a:schemeClr val="tx1"/>
          </a:solidFill>
          <a:latin typeface="+mn-lt"/>
          <a:ea typeface="+mn-ea"/>
          <a:cs typeface="+mn-cs"/>
        </a:defRPr>
      </a:lvl4pPr>
      <a:lvl5pPr marL="1820746" algn="l" defTabSz="455184" rtl="0" eaLnBrk="1" latinLnBrk="0" hangingPunct="1">
        <a:defRPr sz="1800" kern="1200">
          <a:solidFill>
            <a:schemeClr val="tx1"/>
          </a:solidFill>
          <a:latin typeface="+mn-lt"/>
          <a:ea typeface="+mn-ea"/>
          <a:cs typeface="+mn-cs"/>
        </a:defRPr>
      </a:lvl5pPr>
      <a:lvl6pPr marL="2275942" algn="l" defTabSz="455184" rtl="0" eaLnBrk="1" latinLnBrk="0" hangingPunct="1">
        <a:defRPr sz="1800" kern="1200">
          <a:solidFill>
            <a:schemeClr val="tx1"/>
          </a:solidFill>
          <a:latin typeface="+mn-lt"/>
          <a:ea typeface="+mn-ea"/>
          <a:cs typeface="+mn-cs"/>
        </a:defRPr>
      </a:lvl6pPr>
      <a:lvl7pPr marL="2731128" algn="l" defTabSz="455184" rtl="0" eaLnBrk="1" latinLnBrk="0" hangingPunct="1">
        <a:defRPr sz="1800" kern="1200">
          <a:solidFill>
            <a:schemeClr val="tx1"/>
          </a:solidFill>
          <a:latin typeface="+mn-lt"/>
          <a:ea typeface="+mn-ea"/>
          <a:cs typeface="+mn-cs"/>
        </a:defRPr>
      </a:lvl7pPr>
      <a:lvl8pPr marL="3186321" algn="l" defTabSz="455184" rtl="0" eaLnBrk="1" latinLnBrk="0" hangingPunct="1">
        <a:defRPr sz="1800" kern="1200">
          <a:solidFill>
            <a:schemeClr val="tx1"/>
          </a:solidFill>
          <a:latin typeface="+mn-lt"/>
          <a:ea typeface="+mn-ea"/>
          <a:cs typeface="+mn-cs"/>
        </a:defRPr>
      </a:lvl8pPr>
      <a:lvl9pPr marL="3641510" algn="l" defTabSz="45518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43109" y="1964948"/>
            <a:ext cx="7081099" cy="4038983"/>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95303" y="6356556"/>
            <a:ext cx="2311400" cy="365125"/>
          </a:xfrm>
          <a:prstGeom prst="rect">
            <a:avLst/>
          </a:prstGeom>
        </p:spPr>
        <p:txBody>
          <a:bodyPr vert="horz" lIns="91038" tIns="45523" rIns="91038" bIns="45523" rtlCol="0" anchor="ctr"/>
          <a:lstStyle>
            <a:lvl1pPr algn="l">
              <a:defRPr sz="1200">
                <a:solidFill>
                  <a:srgbClr val="0094CA"/>
                </a:solidFill>
              </a:defRPr>
            </a:lvl1pPr>
          </a:lstStyle>
          <a:p>
            <a:fld id="{A0DCE21A-DEE5-8B49-8F75-EED1E33BD964}" type="datetime1">
              <a:rPr lang="sv-SE" smtClean="0">
                <a:latin typeface="Calibri"/>
              </a:rPr>
              <a:t>2017-09-16</a:t>
            </a:fld>
            <a:endParaRPr lang="sv-SE">
              <a:latin typeface="Calibri"/>
            </a:endParaRPr>
          </a:p>
        </p:txBody>
      </p:sp>
      <p:sp>
        <p:nvSpPr>
          <p:cNvPr id="5" name="Platshållare för sidfot 4"/>
          <p:cNvSpPr>
            <a:spLocks noGrp="1"/>
          </p:cNvSpPr>
          <p:nvPr>
            <p:ph type="ftr" sz="quarter" idx="3"/>
          </p:nvPr>
        </p:nvSpPr>
        <p:spPr>
          <a:xfrm>
            <a:off x="3384550" y="6356556"/>
            <a:ext cx="3136900" cy="365125"/>
          </a:xfrm>
          <a:prstGeom prst="rect">
            <a:avLst/>
          </a:prstGeom>
        </p:spPr>
        <p:txBody>
          <a:bodyPr vert="horz" lIns="91038" tIns="45523" rIns="91038" bIns="45523" rtlCol="0" anchor="ctr"/>
          <a:lstStyle>
            <a:lvl1pPr algn="ctr">
              <a:defRPr sz="1200">
                <a:solidFill>
                  <a:srgbClr val="0094CA"/>
                </a:solidFill>
              </a:defRPr>
            </a:lvl1pPr>
          </a:lstStyle>
          <a:p>
            <a:endParaRPr lang="sv-SE">
              <a:latin typeface="Calibri"/>
            </a:endParaRPr>
          </a:p>
        </p:txBody>
      </p:sp>
      <p:sp>
        <p:nvSpPr>
          <p:cNvPr id="6" name="Platshållare för bildnummer 5"/>
          <p:cNvSpPr>
            <a:spLocks noGrp="1"/>
          </p:cNvSpPr>
          <p:nvPr>
            <p:ph type="sldNum" sz="quarter" idx="4"/>
          </p:nvPr>
        </p:nvSpPr>
        <p:spPr>
          <a:xfrm>
            <a:off x="7099300" y="6356556"/>
            <a:ext cx="2311400" cy="365125"/>
          </a:xfrm>
          <a:prstGeom prst="rect">
            <a:avLst/>
          </a:prstGeom>
        </p:spPr>
        <p:txBody>
          <a:bodyPr vert="horz" lIns="91038" tIns="45523" rIns="91038" bIns="45523" rtlCol="0" anchor="ctr"/>
          <a:lstStyle>
            <a:lvl1pPr algn="r">
              <a:defRPr sz="1200">
                <a:solidFill>
                  <a:srgbClr val="0094CA"/>
                </a:solidFill>
              </a:defRPr>
            </a:lvl1pPr>
          </a:lstStyle>
          <a:p>
            <a:fld id="{038C62C7-F79B-CD4A-A5DF-5683BBEC4A65}" type="slidenum">
              <a:rPr lang="sv-SE" smtClean="0">
                <a:latin typeface="Calibri"/>
              </a:rPr>
              <a:pPr/>
              <a:t>‹#›</a:t>
            </a:fld>
            <a:endParaRPr lang="sv-SE">
              <a:latin typeface="Calibri"/>
            </a:endParaRPr>
          </a:p>
        </p:txBody>
      </p:sp>
      <p:sp>
        <p:nvSpPr>
          <p:cNvPr id="7" name="Rektangel 6"/>
          <p:cNvSpPr/>
          <p:nvPr userDrawn="1"/>
        </p:nvSpPr>
        <p:spPr>
          <a:xfrm>
            <a:off x="0" y="9"/>
            <a:ext cx="9906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038" tIns="45523" rIns="91038" bIns="45523" rtlCol="0" anchor="ctr"/>
          <a:lstStyle/>
          <a:p>
            <a:pPr algn="ctr"/>
            <a:endParaRPr lang="sv-SE">
              <a:solidFill>
                <a:srgbClr val="0094CA"/>
              </a:solidFill>
              <a:latin typeface="Calibri"/>
            </a:endParaRPr>
          </a:p>
        </p:txBody>
      </p:sp>
      <p:pic>
        <p:nvPicPr>
          <p:cNvPr id="8" name="Bildobjekt 7" descr="ESS-vit-logga.pn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7937561" y="378917"/>
            <a:ext cx="1473146" cy="727507"/>
          </a:xfrm>
          <a:prstGeom prst="rect">
            <a:avLst/>
          </a:prstGeom>
        </p:spPr>
      </p:pic>
      <p:sp>
        <p:nvSpPr>
          <p:cNvPr id="11" name="Platshållare för rubrik 10"/>
          <p:cNvSpPr>
            <a:spLocks noGrp="1"/>
          </p:cNvSpPr>
          <p:nvPr>
            <p:ph type="title"/>
          </p:nvPr>
        </p:nvSpPr>
        <p:spPr>
          <a:xfrm>
            <a:off x="642971" y="201"/>
            <a:ext cx="6242843"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2451914917"/>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70" r:id="rId13"/>
    <p:sldLayoutId id="2147484171" r:id="rId14"/>
    <p:sldLayoutId id="2147484172" r:id="rId15"/>
    <p:sldLayoutId id="2147484339" r:id="rId16"/>
  </p:sldLayoutIdLst>
  <p:hf hdr="0" ftr="0" dt="0"/>
  <p:txStyles>
    <p:titleStyle>
      <a:lvl1pPr algn="l" defTabSz="455184" rtl="0" eaLnBrk="1" latinLnBrk="0" hangingPunct="1">
        <a:spcBef>
          <a:spcPct val="0"/>
        </a:spcBef>
        <a:buNone/>
        <a:defRPr sz="2800" kern="1200">
          <a:solidFill>
            <a:schemeClr val="bg1"/>
          </a:solidFill>
          <a:latin typeface="+mj-lt"/>
          <a:ea typeface="+mj-ea"/>
          <a:cs typeface="+mj-cs"/>
        </a:defRPr>
      </a:lvl1pPr>
    </p:titleStyle>
    <p:bodyStyle>
      <a:lvl1pPr marL="0" indent="0" algn="l" defTabSz="455184" rtl="0" eaLnBrk="1" latinLnBrk="0" hangingPunct="1">
        <a:lnSpc>
          <a:spcPts val="2398"/>
        </a:lnSpc>
        <a:spcBef>
          <a:spcPct val="20000"/>
        </a:spcBef>
        <a:spcAft>
          <a:spcPts val="1200"/>
        </a:spcAft>
        <a:buFont typeface="Wingdings" charset="2"/>
        <a:buNone/>
        <a:defRPr sz="2000" kern="1200">
          <a:solidFill>
            <a:srgbClr val="0094CA"/>
          </a:solidFill>
          <a:latin typeface="+mn-lt"/>
          <a:ea typeface="+mn-ea"/>
          <a:cs typeface="+mn-cs"/>
        </a:defRPr>
      </a:lvl1pPr>
      <a:lvl2pPr marL="455184" indent="0" algn="l" defTabSz="455184" rtl="0" eaLnBrk="1" latinLnBrk="0" hangingPunct="1">
        <a:spcBef>
          <a:spcPct val="20000"/>
        </a:spcBef>
        <a:buFont typeface="Wingdings" charset="2"/>
        <a:buNone/>
        <a:defRPr sz="2000" kern="1200">
          <a:solidFill>
            <a:srgbClr val="0094CA"/>
          </a:solidFill>
          <a:latin typeface="+mn-lt"/>
          <a:ea typeface="+mn-ea"/>
          <a:cs typeface="+mn-cs"/>
        </a:defRPr>
      </a:lvl2pPr>
      <a:lvl3pPr marL="910369" indent="0" algn="l" defTabSz="455184" rtl="0" eaLnBrk="1" latinLnBrk="0" hangingPunct="1">
        <a:spcBef>
          <a:spcPct val="20000"/>
        </a:spcBef>
        <a:buFont typeface="Wingdings" charset="2"/>
        <a:buNone/>
        <a:defRPr sz="2000" kern="1200">
          <a:solidFill>
            <a:srgbClr val="0094CA"/>
          </a:solidFill>
          <a:latin typeface="+mn-lt"/>
          <a:ea typeface="+mn-ea"/>
          <a:cs typeface="+mn-cs"/>
        </a:defRPr>
      </a:lvl3pPr>
      <a:lvl4pPr marL="1365558" indent="0" algn="l" defTabSz="455184" rtl="0" eaLnBrk="1" latinLnBrk="0" hangingPunct="1">
        <a:spcBef>
          <a:spcPct val="20000"/>
        </a:spcBef>
        <a:buFont typeface="Wingdings" charset="2"/>
        <a:buNone/>
        <a:defRPr sz="2000" kern="1200">
          <a:solidFill>
            <a:srgbClr val="0094CA"/>
          </a:solidFill>
          <a:latin typeface="+mn-lt"/>
          <a:ea typeface="+mn-ea"/>
          <a:cs typeface="+mn-cs"/>
        </a:defRPr>
      </a:lvl4pPr>
      <a:lvl5pPr marL="1820746" indent="0" algn="l" defTabSz="455184" rtl="0" eaLnBrk="1" latinLnBrk="0" hangingPunct="1">
        <a:spcBef>
          <a:spcPct val="20000"/>
        </a:spcBef>
        <a:buFont typeface="Wingdings" charset="2"/>
        <a:buNone/>
        <a:defRPr sz="2000" kern="1200">
          <a:solidFill>
            <a:srgbClr val="0094CA"/>
          </a:solidFill>
          <a:latin typeface="+mn-lt"/>
          <a:ea typeface="+mn-ea"/>
          <a:cs typeface="+mn-cs"/>
        </a:defRPr>
      </a:lvl5pPr>
      <a:lvl6pPr marL="2503535" indent="-227589" algn="l" defTabSz="455184" rtl="0" eaLnBrk="1" latinLnBrk="0" hangingPunct="1">
        <a:spcBef>
          <a:spcPct val="20000"/>
        </a:spcBef>
        <a:buFont typeface="Arial"/>
        <a:buChar char="•"/>
        <a:defRPr sz="2000" kern="1200">
          <a:solidFill>
            <a:schemeClr val="tx1"/>
          </a:solidFill>
          <a:latin typeface="+mn-lt"/>
          <a:ea typeface="+mn-ea"/>
          <a:cs typeface="+mn-cs"/>
        </a:defRPr>
      </a:lvl6pPr>
      <a:lvl7pPr marL="2958720" indent="-227589" algn="l" defTabSz="455184" rtl="0" eaLnBrk="1" latinLnBrk="0" hangingPunct="1">
        <a:spcBef>
          <a:spcPct val="20000"/>
        </a:spcBef>
        <a:buFont typeface="Arial"/>
        <a:buChar char="•"/>
        <a:defRPr sz="2000" kern="1200">
          <a:solidFill>
            <a:schemeClr val="tx1"/>
          </a:solidFill>
          <a:latin typeface="+mn-lt"/>
          <a:ea typeface="+mn-ea"/>
          <a:cs typeface="+mn-cs"/>
        </a:defRPr>
      </a:lvl7pPr>
      <a:lvl8pPr marL="3413913" indent="-227589" algn="l" defTabSz="455184" rtl="0" eaLnBrk="1" latinLnBrk="0" hangingPunct="1">
        <a:spcBef>
          <a:spcPct val="20000"/>
        </a:spcBef>
        <a:buFont typeface="Arial"/>
        <a:buChar char="•"/>
        <a:defRPr sz="2000" kern="1200">
          <a:solidFill>
            <a:schemeClr val="tx1"/>
          </a:solidFill>
          <a:latin typeface="+mn-lt"/>
          <a:ea typeface="+mn-ea"/>
          <a:cs typeface="+mn-cs"/>
        </a:defRPr>
      </a:lvl8pPr>
      <a:lvl9pPr marL="3869099" indent="-227589" algn="l" defTabSz="455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5184" rtl="0" eaLnBrk="1" latinLnBrk="0" hangingPunct="1">
        <a:defRPr sz="1800" kern="1200">
          <a:solidFill>
            <a:schemeClr val="tx1"/>
          </a:solidFill>
          <a:latin typeface="+mn-lt"/>
          <a:ea typeface="+mn-ea"/>
          <a:cs typeface="+mn-cs"/>
        </a:defRPr>
      </a:lvl1pPr>
      <a:lvl2pPr marL="455184" algn="l" defTabSz="455184" rtl="0" eaLnBrk="1" latinLnBrk="0" hangingPunct="1">
        <a:defRPr sz="1800" kern="1200">
          <a:solidFill>
            <a:schemeClr val="tx1"/>
          </a:solidFill>
          <a:latin typeface="+mn-lt"/>
          <a:ea typeface="+mn-ea"/>
          <a:cs typeface="+mn-cs"/>
        </a:defRPr>
      </a:lvl2pPr>
      <a:lvl3pPr marL="910369" algn="l" defTabSz="455184" rtl="0" eaLnBrk="1" latinLnBrk="0" hangingPunct="1">
        <a:defRPr sz="1800" kern="1200">
          <a:solidFill>
            <a:schemeClr val="tx1"/>
          </a:solidFill>
          <a:latin typeface="+mn-lt"/>
          <a:ea typeface="+mn-ea"/>
          <a:cs typeface="+mn-cs"/>
        </a:defRPr>
      </a:lvl3pPr>
      <a:lvl4pPr marL="1365558" algn="l" defTabSz="455184" rtl="0" eaLnBrk="1" latinLnBrk="0" hangingPunct="1">
        <a:defRPr sz="1800" kern="1200">
          <a:solidFill>
            <a:schemeClr val="tx1"/>
          </a:solidFill>
          <a:latin typeface="+mn-lt"/>
          <a:ea typeface="+mn-ea"/>
          <a:cs typeface="+mn-cs"/>
        </a:defRPr>
      </a:lvl4pPr>
      <a:lvl5pPr marL="1820746" algn="l" defTabSz="455184" rtl="0" eaLnBrk="1" latinLnBrk="0" hangingPunct="1">
        <a:defRPr sz="1800" kern="1200">
          <a:solidFill>
            <a:schemeClr val="tx1"/>
          </a:solidFill>
          <a:latin typeface="+mn-lt"/>
          <a:ea typeface="+mn-ea"/>
          <a:cs typeface="+mn-cs"/>
        </a:defRPr>
      </a:lvl5pPr>
      <a:lvl6pPr marL="2275942" algn="l" defTabSz="455184" rtl="0" eaLnBrk="1" latinLnBrk="0" hangingPunct="1">
        <a:defRPr sz="1800" kern="1200">
          <a:solidFill>
            <a:schemeClr val="tx1"/>
          </a:solidFill>
          <a:latin typeface="+mn-lt"/>
          <a:ea typeface="+mn-ea"/>
          <a:cs typeface="+mn-cs"/>
        </a:defRPr>
      </a:lvl6pPr>
      <a:lvl7pPr marL="2731128" algn="l" defTabSz="455184" rtl="0" eaLnBrk="1" latinLnBrk="0" hangingPunct="1">
        <a:defRPr sz="1800" kern="1200">
          <a:solidFill>
            <a:schemeClr val="tx1"/>
          </a:solidFill>
          <a:latin typeface="+mn-lt"/>
          <a:ea typeface="+mn-ea"/>
          <a:cs typeface="+mn-cs"/>
        </a:defRPr>
      </a:lvl7pPr>
      <a:lvl8pPr marL="3186321" algn="l" defTabSz="455184" rtl="0" eaLnBrk="1" latinLnBrk="0" hangingPunct="1">
        <a:defRPr sz="1800" kern="1200">
          <a:solidFill>
            <a:schemeClr val="tx1"/>
          </a:solidFill>
          <a:latin typeface="+mn-lt"/>
          <a:ea typeface="+mn-ea"/>
          <a:cs typeface="+mn-cs"/>
        </a:defRPr>
      </a:lvl8pPr>
      <a:lvl9pPr marL="3641510" algn="l" defTabSz="4551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9"/>
            <a:ext cx="7734064" cy="1143000"/>
          </a:xfrm>
          <a:prstGeom prst="rect">
            <a:avLst/>
          </a:prstGeom>
        </p:spPr>
        <p:txBody>
          <a:bodyPr vert="horz" lIns="102756" tIns="51381" rIns="102756" bIns="51381"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95300" y="1600206"/>
            <a:ext cx="8915400" cy="4525963"/>
          </a:xfrm>
          <a:prstGeom prst="rect">
            <a:avLst/>
          </a:prstGeom>
        </p:spPr>
        <p:txBody>
          <a:bodyPr vert="horz" lIns="102756" tIns="51381" rIns="102756" bIns="5138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95300" y="6356552"/>
            <a:ext cx="2311400" cy="365125"/>
          </a:xfrm>
          <a:prstGeom prst="rect">
            <a:avLst/>
          </a:prstGeom>
        </p:spPr>
        <p:txBody>
          <a:bodyPr vert="horz" lIns="102756" tIns="51381" rIns="102756" bIns="51381" rtlCol="0" anchor="ctr"/>
          <a:lstStyle>
            <a:lvl1pPr algn="l">
              <a:defRPr sz="1400">
                <a:solidFill>
                  <a:schemeClr val="tx1">
                    <a:tint val="75000"/>
                  </a:schemeClr>
                </a:solidFill>
              </a:defRPr>
            </a:lvl1pPr>
          </a:lstStyle>
          <a:p>
            <a:pPr defTabSz="1027569"/>
            <a:fld id="{98B4D69D-00EB-8F41-8CCE-E25680FB7929}" type="datetime1">
              <a:rPr lang="sv-SE" smtClean="0">
                <a:solidFill>
                  <a:prstClr val="black">
                    <a:tint val="75000"/>
                  </a:prstClr>
                </a:solidFill>
                <a:latin typeface="Calibri"/>
              </a:rPr>
              <a:pPr defTabSz="1027569"/>
              <a:t>2017-09-16</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384550" y="6356552"/>
            <a:ext cx="3136900" cy="365125"/>
          </a:xfrm>
          <a:prstGeom prst="rect">
            <a:avLst/>
          </a:prstGeom>
        </p:spPr>
        <p:txBody>
          <a:bodyPr vert="horz" lIns="102756" tIns="51381" rIns="102756" bIns="51381" rtlCol="0" anchor="ctr"/>
          <a:lstStyle>
            <a:lvl1pPr algn="ctr">
              <a:defRPr sz="1400">
                <a:solidFill>
                  <a:schemeClr val="tx1">
                    <a:tint val="75000"/>
                  </a:schemeClr>
                </a:solidFill>
              </a:defRPr>
            </a:lvl1pPr>
          </a:lstStyle>
          <a:p>
            <a:pPr defTabSz="1027569"/>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7099300" y="6356552"/>
            <a:ext cx="2311400" cy="365125"/>
          </a:xfrm>
          <a:prstGeom prst="rect">
            <a:avLst/>
          </a:prstGeom>
        </p:spPr>
        <p:txBody>
          <a:bodyPr vert="horz" lIns="102756" tIns="51381" rIns="102756" bIns="51381" rtlCol="0" anchor="ctr"/>
          <a:lstStyle>
            <a:lvl1pPr algn="r">
              <a:defRPr sz="1400">
                <a:solidFill>
                  <a:schemeClr val="tx1">
                    <a:tint val="75000"/>
                  </a:schemeClr>
                </a:solidFill>
              </a:defRPr>
            </a:lvl1pPr>
          </a:lstStyle>
          <a:p>
            <a:pPr defTabSz="1027569"/>
            <a:fld id="{551115BC-487E-4422-894C-CB7CD3E79223}" type="slidenum">
              <a:rPr lang="sv-SE" smtClean="0">
                <a:solidFill>
                  <a:prstClr val="black">
                    <a:tint val="75000"/>
                  </a:prstClr>
                </a:solidFill>
                <a:latin typeface="Calibri"/>
              </a:rPr>
              <a:pPr defTabSz="1027569"/>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Lst>
  <p:hf hdr="0" ftr="0" dt="0"/>
  <p:txStyles>
    <p:titleStyle>
      <a:lvl1pPr algn="l" defTabSz="1027569" rtl="0" eaLnBrk="1" latinLnBrk="0" hangingPunct="1">
        <a:spcBef>
          <a:spcPct val="0"/>
        </a:spcBef>
        <a:buNone/>
        <a:defRPr sz="3600" kern="1200" baseline="0">
          <a:solidFill>
            <a:schemeClr val="bg1"/>
          </a:solidFill>
          <a:latin typeface="+mj-lt"/>
          <a:ea typeface="+mj-ea"/>
          <a:cs typeface="+mj-cs"/>
        </a:defRPr>
      </a:lvl1pPr>
    </p:titleStyle>
    <p:bodyStyle>
      <a:lvl1pPr marL="385349" indent="-385349" algn="l" defTabSz="1027569" rtl="0" eaLnBrk="1" latinLnBrk="0" hangingPunct="1">
        <a:spcBef>
          <a:spcPct val="20000"/>
        </a:spcBef>
        <a:buFont typeface="Arial" panose="020B0604020202020204" pitchFamily="34" charset="0"/>
        <a:buChar char="•"/>
        <a:defRPr sz="3200" kern="1200" baseline="0">
          <a:solidFill>
            <a:schemeClr val="bg1">
              <a:lumMod val="50000"/>
            </a:schemeClr>
          </a:solidFill>
          <a:latin typeface="+mn-lt"/>
          <a:ea typeface="+mn-ea"/>
          <a:cs typeface="+mn-cs"/>
        </a:defRPr>
      </a:lvl1pPr>
      <a:lvl2pPr marL="834913" indent="-321119" algn="l" defTabSz="1027569" rtl="0" eaLnBrk="1" latinLnBrk="0" hangingPunct="1">
        <a:spcBef>
          <a:spcPct val="20000"/>
        </a:spcBef>
        <a:buFont typeface="Arial" panose="020B0604020202020204" pitchFamily="34" charset="0"/>
        <a:buChar char="–"/>
        <a:defRPr sz="2700" kern="1200" baseline="0">
          <a:solidFill>
            <a:schemeClr val="bg1">
              <a:lumMod val="50000"/>
            </a:schemeClr>
          </a:solidFill>
          <a:latin typeface="+mn-lt"/>
          <a:ea typeface="+mn-ea"/>
          <a:cs typeface="+mn-cs"/>
        </a:defRPr>
      </a:lvl2pPr>
      <a:lvl3pPr marL="1284480" indent="-256900" algn="l" defTabSz="1027569" rtl="0" eaLnBrk="1" latinLnBrk="0" hangingPunct="1">
        <a:spcBef>
          <a:spcPct val="20000"/>
        </a:spcBef>
        <a:buFont typeface="Arial" panose="020B0604020202020204" pitchFamily="34" charset="0"/>
        <a:buChar char="•"/>
        <a:defRPr sz="2300" kern="1200" baseline="0">
          <a:solidFill>
            <a:schemeClr val="bg1">
              <a:lumMod val="50000"/>
            </a:schemeClr>
          </a:solidFill>
          <a:latin typeface="+mn-lt"/>
          <a:ea typeface="+mn-ea"/>
          <a:cs typeface="+mn-cs"/>
        </a:defRPr>
      </a:lvl3pPr>
      <a:lvl4pPr marL="1798270" indent="-256900" algn="l" defTabSz="1027569"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4pPr>
      <a:lvl5pPr marL="2312082" indent="-256900" algn="l" defTabSz="102756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25851" indent="-256900" algn="l" defTabSz="102756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39660" indent="-256900" algn="l" defTabSz="102756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53432" indent="-256900" algn="l" defTabSz="102756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67224" indent="-256900" algn="l" defTabSz="102756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sv-SE"/>
      </a:defPPr>
      <a:lvl1pPr marL="0" algn="l" defTabSz="1027569" rtl="0" eaLnBrk="1" latinLnBrk="0" hangingPunct="1">
        <a:defRPr sz="2000" kern="1200">
          <a:solidFill>
            <a:schemeClr val="tx1"/>
          </a:solidFill>
          <a:latin typeface="+mn-lt"/>
          <a:ea typeface="+mn-ea"/>
          <a:cs typeface="+mn-cs"/>
        </a:defRPr>
      </a:lvl1pPr>
      <a:lvl2pPr marL="513783" algn="l" defTabSz="1027569" rtl="0" eaLnBrk="1" latinLnBrk="0" hangingPunct="1">
        <a:defRPr sz="2000" kern="1200">
          <a:solidFill>
            <a:schemeClr val="tx1"/>
          </a:solidFill>
          <a:latin typeface="+mn-lt"/>
          <a:ea typeface="+mn-ea"/>
          <a:cs typeface="+mn-cs"/>
        </a:defRPr>
      </a:lvl2pPr>
      <a:lvl3pPr marL="1027569" algn="l" defTabSz="1027569" rtl="0" eaLnBrk="1" latinLnBrk="0" hangingPunct="1">
        <a:defRPr sz="2000" kern="1200">
          <a:solidFill>
            <a:schemeClr val="tx1"/>
          </a:solidFill>
          <a:latin typeface="+mn-lt"/>
          <a:ea typeface="+mn-ea"/>
          <a:cs typeface="+mn-cs"/>
        </a:defRPr>
      </a:lvl3pPr>
      <a:lvl4pPr marL="1541371" algn="l" defTabSz="1027569" rtl="0" eaLnBrk="1" latinLnBrk="0" hangingPunct="1">
        <a:defRPr sz="2000" kern="1200">
          <a:solidFill>
            <a:schemeClr val="tx1"/>
          </a:solidFill>
          <a:latin typeface="+mn-lt"/>
          <a:ea typeface="+mn-ea"/>
          <a:cs typeface="+mn-cs"/>
        </a:defRPr>
      </a:lvl4pPr>
      <a:lvl5pPr marL="2055155" algn="l" defTabSz="1027569" rtl="0" eaLnBrk="1" latinLnBrk="0" hangingPunct="1">
        <a:defRPr sz="2000" kern="1200">
          <a:solidFill>
            <a:schemeClr val="tx1"/>
          </a:solidFill>
          <a:latin typeface="+mn-lt"/>
          <a:ea typeface="+mn-ea"/>
          <a:cs typeface="+mn-cs"/>
        </a:defRPr>
      </a:lvl5pPr>
      <a:lvl6pPr marL="2568958" algn="l" defTabSz="1027569" rtl="0" eaLnBrk="1" latinLnBrk="0" hangingPunct="1">
        <a:defRPr sz="2000" kern="1200">
          <a:solidFill>
            <a:schemeClr val="tx1"/>
          </a:solidFill>
          <a:latin typeface="+mn-lt"/>
          <a:ea typeface="+mn-ea"/>
          <a:cs typeface="+mn-cs"/>
        </a:defRPr>
      </a:lvl6pPr>
      <a:lvl7pPr marL="3082741" algn="l" defTabSz="1027569" rtl="0" eaLnBrk="1" latinLnBrk="0" hangingPunct="1">
        <a:defRPr sz="2000" kern="1200">
          <a:solidFill>
            <a:schemeClr val="tx1"/>
          </a:solidFill>
          <a:latin typeface="+mn-lt"/>
          <a:ea typeface="+mn-ea"/>
          <a:cs typeface="+mn-cs"/>
        </a:defRPr>
      </a:lvl7pPr>
      <a:lvl8pPr marL="3596536" algn="l" defTabSz="1027569" rtl="0" eaLnBrk="1" latinLnBrk="0" hangingPunct="1">
        <a:defRPr sz="2000" kern="1200">
          <a:solidFill>
            <a:schemeClr val="tx1"/>
          </a:solidFill>
          <a:latin typeface="+mn-lt"/>
          <a:ea typeface="+mn-ea"/>
          <a:cs typeface="+mn-cs"/>
        </a:defRPr>
      </a:lvl8pPr>
      <a:lvl9pPr marL="4110327" algn="l" defTabSz="1027569"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95300" y="274639"/>
            <a:ext cx="8915400" cy="1143000"/>
          </a:xfrm>
          <a:prstGeom prst="rect">
            <a:avLst/>
          </a:prstGeom>
        </p:spPr>
        <p:txBody>
          <a:bodyPr vert="horz" lIns="91038" tIns="45523" rIns="91038" bIns="45523"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95300" y="1600206"/>
            <a:ext cx="8915400" cy="4525963"/>
          </a:xfrm>
          <a:prstGeom prst="rect">
            <a:avLst/>
          </a:prstGeom>
        </p:spPr>
        <p:txBody>
          <a:bodyPr vert="horz" lIns="91038" tIns="45523" rIns="91038" bIns="45523"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95303" y="6356760"/>
            <a:ext cx="2311400" cy="365125"/>
          </a:xfrm>
          <a:prstGeom prst="rect">
            <a:avLst/>
          </a:prstGeom>
        </p:spPr>
        <p:txBody>
          <a:bodyPr vert="horz" lIns="91038" tIns="45523" rIns="91038" bIns="45523" rtlCol="0" anchor="ctr"/>
          <a:lstStyle>
            <a:lvl1pPr algn="l">
              <a:defRPr sz="1200">
                <a:solidFill>
                  <a:schemeClr val="tx1">
                    <a:tint val="75000"/>
                  </a:schemeClr>
                </a:solidFill>
              </a:defRPr>
            </a:lvl1pPr>
          </a:lstStyle>
          <a:p>
            <a:fld id="{35A93C09-8E59-ED43-AA3F-8A057B293F26}"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384550" y="6356760"/>
            <a:ext cx="3136900" cy="365125"/>
          </a:xfrm>
          <a:prstGeom prst="rect">
            <a:avLst/>
          </a:prstGeom>
        </p:spPr>
        <p:txBody>
          <a:bodyPr vert="horz" lIns="91038" tIns="45523" rIns="91038" bIns="45523" rtlCol="0" anchor="ctr"/>
          <a:lstStyle>
            <a:lvl1pPr algn="ctr">
              <a:defRPr sz="1200">
                <a:solidFill>
                  <a:schemeClr val="tx1">
                    <a:tint val="75000"/>
                  </a:schemeClr>
                </a:solidFill>
              </a:defRPr>
            </a:lvl1pPr>
          </a:lstStyle>
          <a:p>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7099300" y="6356760"/>
            <a:ext cx="2311400" cy="365125"/>
          </a:xfrm>
          <a:prstGeom prst="rect">
            <a:avLst/>
          </a:prstGeom>
        </p:spPr>
        <p:txBody>
          <a:bodyPr vert="horz" lIns="91038" tIns="45523" rIns="91038" bIns="45523" rtlCol="0" anchor="ctr"/>
          <a:lstStyle>
            <a:lvl1pPr algn="r">
              <a:defRPr sz="1200">
                <a:solidFill>
                  <a:schemeClr val="tx1">
                    <a:tint val="75000"/>
                  </a:schemeClr>
                </a:solidFill>
              </a:defRPr>
            </a:lvl1p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429203632"/>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hf hdr="0" ftr="0" dt="0"/>
  <p:txStyles>
    <p:titleStyle>
      <a:lvl1pPr algn="ctr" defTabSz="455184" rtl="0" eaLnBrk="1" latinLnBrk="0" hangingPunct="1">
        <a:spcBef>
          <a:spcPct val="0"/>
        </a:spcBef>
        <a:buNone/>
        <a:defRPr sz="4300" kern="1200">
          <a:solidFill>
            <a:schemeClr val="tx1"/>
          </a:solidFill>
          <a:latin typeface="+mj-lt"/>
          <a:ea typeface="+mj-ea"/>
          <a:cs typeface="+mj-cs"/>
        </a:defRPr>
      </a:lvl1pPr>
    </p:titleStyle>
    <p:bodyStyle>
      <a:lvl1pPr marL="341386" indent="-341386" algn="l" defTabSz="455184" rtl="0" eaLnBrk="1" latinLnBrk="0" hangingPunct="1">
        <a:spcBef>
          <a:spcPct val="20000"/>
        </a:spcBef>
        <a:buFont typeface="Arial"/>
        <a:buChar char="•"/>
        <a:defRPr sz="3200" kern="1200">
          <a:solidFill>
            <a:schemeClr val="tx1"/>
          </a:solidFill>
          <a:latin typeface="+mn-lt"/>
          <a:ea typeface="+mn-ea"/>
          <a:cs typeface="+mn-cs"/>
        </a:defRPr>
      </a:lvl1pPr>
      <a:lvl2pPr marL="739679" indent="-284482" algn="l" defTabSz="455184" rtl="0" eaLnBrk="1" latinLnBrk="0" hangingPunct="1">
        <a:spcBef>
          <a:spcPct val="20000"/>
        </a:spcBef>
        <a:buFont typeface="Arial"/>
        <a:buChar char="–"/>
        <a:defRPr sz="2800" kern="1200">
          <a:solidFill>
            <a:schemeClr val="tx1"/>
          </a:solidFill>
          <a:latin typeface="+mn-lt"/>
          <a:ea typeface="+mn-ea"/>
          <a:cs typeface="+mn-cs"/>
        </a:defRPr>
      </a:lvl2pPr>
      <a:lvl3pPr marL="1137945" indent="-227589" algn="l" defTabSz="455184" rtl="0" eaLnBrk="1" latinLnBrk="0" hangingPunct="1">
        <a:spcBef>
          <a:spcPct val="20000"/>
        </a:spcBef>
        <a:buFont typeface="Arial"/>
        <a:buChar char="•"/>
        <a:defRPr sz="2300" kern="1200">
          <a:solidFill>
            <a:schemeClr val="tx1"/>
          </a:solidFill>
          <a:latin typeface="+mn-lt"/>
          <a:ea typeface="+mn-ea"/>
          <a:cs typeface="+mn-cs"/>
        </a:defRPr>
      </a:lvl3pPr>
      <a:lvl4pPr marL="1593155" indent="-227589" algn="l" defTabSz="455184" rtl="0" eaLnBrk="1" latinLnBrk="0" hangingPunct="1">
        <a:spcBef>
          <a:spcPct val="20000"/>
        </a:spcBef>
        <a:buFont typeface="Arial"/>
        <a:buChar char="–"/>
        <a:defRPr sz="2000" kern="1200">
          <a:solidFill>
            <a:schemeClr val="tx1"/>
          </a:solidFill>
          <a:latin typeface="+mn-lt"/>
          <a:ea typeface="+mn-ea"/>
          <a:cs typeface="+mn-cs"/>
        </a:defRPr>
      </a:lvl4pPr>
      <a:lvl5pPr marL="2048346" indent="-227589" algn="l" defTabSz="455184" rtl="0" eaLnBrk="1" latinLnBrk="0" hangingPunct="1">
        <a:spcBef>
          <a:spcPct val="20000"/>
        </a:spcBef>
        <a:buFont typeface="Arial"/>
        <a:buChar char="»"/>
        <a:defRPr sz="2000" kern="1200">
          <a:solidFill>
            <a:schemeClr val="tx1"/>
          </a:solidFill>
          <a:latin typeface="+mn-lt"/>
          <a:ea typeface="+mn-ea"/>
          <a:cs typeface="+mn-cs"/>
        </a:defRPr>
      </a:lvl5pPr>
      <a:lvl6pPr marL="2503535" indent="-227589" algn="l" defTabSz="455184" rtl="0" eaLnBrk="1" latinLnBrk="0" hangingPunct="1">
        <a:spcBef>
          <a:spcPct val="20000"/>
        </a:spcBef>
        <a:buFont typeface="Arial"/>
        <a:buChar char="•"/>
        <a:defRPr sz="2000" kern="1200">
          <a:solidFill>
            <a:schemeClr val="tx1"/>
          </a:solidFill>
          <a:latin typeface="+mn-lt"/>
          <a:ea typeface="+mn-ea"/>
          <a:cs typeface="+mn-cs"/>
        </a:defRPr>
      </a:lvl6pPr>
      <a:lvl7pPr marL="2958720" indent="-227589" algn="l" defTabSz="455184" rtl="0" eaLnBrk="1" latinLnBrk="0" hangingPunct="1">
        <a:spcBef>
          <a:spcPct val="20000"/>
        </a:spcBef>
        <a:buFont typeface="Arial"/>
        <a:buChar char="•"/>
        <a:defRPr sz="2000" kern="1200">
          <a:solidFill>
            <a:schemeClr val="tx1"/>
          </a:solidFill>
          <a:latin typeface="+mn-lt"/>
          <a:ea typeface="+mn-ea"/>
          <a:cs typeface="+mn-cs"/>
        </a:defRPr>
      </a:lvl7pPr>
      <a:lvl8pPr marL="3413913" indent="-227589" algn="l" defTabSz="455184" rtl="0" eaLnBrk="1" latinLnBrk="0" hangingPunct="1">
        <a:spcBef>
          <a:spcPct val="20000"/>
        </a:spcBef>
        <a:buFont typeface="Arial"/>
        <a:buChar char="•"/>
        <a:defRPr sz="2000" kern="1200">
          <a:solidFill>
            <a:schemeClr val="tx1"/>
          </a:solidFill>
          <a:latin typeface="+mn-lt"/>
          <a:ea typeface="+mn-ea"/>
          <a:cs typeface="+mn-cs"/>
        </a:defRPr>
      </a:lvl8pPr>
      <a:lvl9pPr marL="3869099" indent="-227589" algn="l" defTabSz="455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5184" rtl="0" eaLnBrk="1" latinLnBrk="0" hangingPunct="1">
        <a:defRPr sz="1800" kern="1200">
          <a:solidFill>
            <a:schemeClr val="tx1"/>
          </a:solidFill>
          <a:latin typeface="+mn-lt"/>
          <a:ea typeface="+mn-ea"/>
          <a:cs typeface="+mn-cs"/>
        </a:defRPr>
      </a:lvl1pPr>
      <a:lvl2pPr marL="455184" algn="l" defTabSz="455184" rtl="0" eaLnBrk="1" latinLnBrk="0" hangingPunct="1">
        <a:defRPr sz="1800" kern="1200">
          <a:solidFill>
            <a:schemeClr val="tx1"/>
          </a:solidFill>
          <a:latin typeface="+mn-lt"/>
          <a:ea typeface="+mn-ea"/>
          <a:cs typeface="+mn-cs"/>
        </a:defRPr>
      </a:lvl2pPr>
      <a:lvl3pPr marL="910369" algn="l" defTabSz="455184" rtl="0" eaLnBrk="1" latinLnBrk="0" hangingPunct="1">
        <a:defRPr sz="1800" kern="1200">
          <a:solidFill>
            <a:schemeClr val="tx1"/>
          </a:solidFill>
          <a:latin typeface="+mn-lt"/>
          <a:ea typeface="+mn-ea"/>
          <a:cs typeface="+mn-cs"/>
        </a:defRPr>
      </a:lvl3pPr>
      <a:lvl4pPr marL="1365558" algn="l" defTabSz="455184" rtl="0" eaLnBrk="1" latinLnBrk="0" hangingPunct="1">
        <a:defRPr sz="1800" kern="1200">
          <a:solidFill>
            <a:schemeClr val="tx1"/>
          </a:solidFill>
          <a:latin typeface="+mn-lt"/>
          <a:ea typeface="+mn-ea"/>
          <a:cs typeface="+mn-cs"/>
        </a:defRPr>
      </a:lvl4pPr>
      <a:lvl5pPr marL="1820746" algn="l" defTabSz="455184" rtl="0" eaLnBrk="1" latinLnBrk="0" hangingPunct="1">
        <a:defRPr sz="1800" kern="1200">
          <a:solidFill>
            <a:schemeClr val="tx1"/>
          </a:solidFill>
          <a:latin typeface="+mn-lt"/>
          <a:ea typeface="+mn-ea"/>
          <a:cs typeface="+mn-cs"/>
        </a:defRPr>
      </a:lvl5pPr>
      <a:lvl6pPr marL="2275942" algn="l" defTabSz="455184" rtl="0" eaLnBrk="1" latinLnBrk="0" hangingPunct="1">
        <a:defRPr sz="1800" kern="1200">
          <a:solidFill>
            <a:schemeClr val="tx1"/>
          </a:solidFill>
          <a:latin typeface="+mn-lt"/>
          <a:ea typeface="+mn-ea"/>
          <a:cs typeface="+mn-cs"/>
        </a:defRPr>
      </a:lvl6pPr>
      <a:lvl7pPr marL="2731128" algn="l" defTabSz="455184" rtl="0" eaLnBrk="1" latinLnBrk="0" hangingPunct="1">
        <a:defRPr sz="1800" kern="1200">
          <a:solidFill>
            <a:schemeClr val="tx1"/>
          </a:solidFill>
          <a:latin typeface="+mn-lt"/>
          <a:ea typeface="+mn-ea"/>
          <a:cs typeface="+mn-cs"/>
        </a:defRPr>
      </a:lvl7pPr>
      <a:lvl8pPr marL="3186321" algn="l" defTabSz="455184" rtl="0" eaLnBrk="1" latinLnBrk="0" hangingPunct="1">
        <a:defRPr sz="1800" kern="1200">
          <a:solidFill>
            <a:schemeClr val="tx1"/>
          </a:solidFill>
          <a:latin typeface="+mn-lt"/>
          <a:ea typeface="+mn-ea"/>
          <a:cs typeface="+mn-cs"/>
        </a:defRPr>
      </a:lvl8pPr>
      <a:lvl9pPr marL="3641510" algn="l" defTabSz="45518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95300" y="274639"/>
            <a:ext cx="8915400" cy="1143000"/>
          </a:xfrm>
          <a:prstGeom prst="rect">
            <a:avLst/>
          </a:prstGeom>
        </p:spPr>
        <p:txBody>
          <a:bodyPr vert="horz" lIns="91038" tIns="45523" rIns="91038" bIns="45523"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95300" y="1600206"/>
            <a:ext cx="8915400" cy="4525963"/>
          </a:xfrm>
          <a:prstGeom prst="rect">
            <a:avLst/>
          </a:prstGeom>
        </p:spPr>
        <p:txBody>
          <a:bodyPr vert="horz" lIns="91038" tIns="45523" rIns="91038" bIns="45523"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95303" y="6356760"/>
            <a:ext cx="2311400" cy="365125"/>
          </a:xfrm>
          <a:prstGeom prst="rect">
            <a:avLst/>
          </a:prstGeom>
        </p:spPr>
        <p:txBody>
          <a:bodyPr vert="horz" lIns="91038" tIns="45523" rIns="91038" bIns="45523" rtlCol="0" anchor="ctr"/>
          <a:lstStyle>
            <a:lvl1pPr algn="l">
              <a:defRPr sz="1200">
                <a:solidFill>
                  <a:schemeClr val="tx1">
                    <a:tint val="75000"/>
                  </a:schemeClr>
                </a:solidFill>
              </a:defRPr>
            </a:lvl1pPr>
          </a:lstStyle>
          <a:p>
            <a:fld id="{35A93C09-8E59-ED43-AA3F-8A057B293F26}" type="datetime1">
              <a:rPr lang="sv-SE" smtClean="0">
                <a:solidFill>
                  <a:prstClr val="black">
                    <a:tint val="75000"/>
                  </a:prstClr>
                </a:solidFill>
                <a:latin typeface="Calibri"/>
              </a:rPr>
              <a:pPr/>
              <a:t>2017-09-16</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384550" y="6356760"/>
            <a:ext cx="3136900" cy="365125"/>
          </a:xfrm>
          <a:prstGeom prst="rect">
            <a:avLst/>
          </a:prstGeom>
        </p:spPr>
        <p:txBody>
          <a:bodyPr vert="horz" lIns="91038" tIns="45523" rIns="91038" bIns="45523" rtlCol="0" anchor="ctr"/>
          <a:lstStyle>
            <a:lvl1pPr algn="ctr">
              <a:defRPr sz="1200">
                <a:solidFill>
                  <a:schemeClr val="tx1">
                    <a:tint val="75000"/>
                  </a:schemeClr>
                </a:solidFill>
              </a:defRPr>
            </a:lvl1pPr>
          </a:lstStyle>
          <a:p>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7099300" y="6356760"/>
            <a:ext cx="2311400" cy="365125"/>
          </a:xfrm>
          <a:prstGeom prst="rect">
            <a:avLst/>
          </a:prstGeom>
        </p:spPr>
        <p:txBody>
          <a:bodyPr vert="horz" lIns="91038" tIns="45523" rIns="91038" bIns="45523" rtlCol="0" anchor="ctr"/>
          <a:lstStyle>
            <a:lvl1pPr algn="r">
              <a:defRPr sz="1200">
                <a:solidFill>
                  <a:schemeClr val="tx1">
                    <a:tint val="75000"/>
                  </a:schemeClr>
                </a:solidFill>
              </a:defRPr>
            </a:lvl1p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850154503"/>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hf hdr="0" ftr="0" dt="0"/>
  <p:txStyles>
    <p:titleStyle>
      <a:lvl1pPr algn="ctr" defTabSz="455184" rtl="0" eaLnBrk="1" latinLnBrk="0" hangingPunct="1">
        <a:spcBef>
          <a:spcPct val="0"/>
        </a:spcBef>
        <a:buNone/>
        <a:defRPr sz="4300" kern="1200">
          <a:solidFill>
            <a:schemeClr val="tx1"/>
          </a:solidFill>
          <a:latin typeface="+mj-lt"/>
          <a:ea typeface="+mj-ea"/>
          <a:cs typeface="+mj-cs"/>
        </a:defRPr>
      </a:lvl1pPr>
    </p:titleStyle>
    <p:bodyStyle>
      <a:lvl1pPr marL="341386" indent="-341386" algn="l" defTabSz="455184" rtl="0" eaLnBrk="1" latinLnBrk="0" hangingPunct="1">
        <a:spcBef>
          <a:spcPct val="20000"/>
        </a:spcBef>
        <a:buFont typeface="Arial"/>
        <a:buChar char="•"/>
        <a:defRPr sz="3200" kern="1200">
          <a:solidFill>
            <a:schemeClr val="tx1"/>
          </a:solidFill>
          <a:latin typeface="+mn-lt"/>
          <a:ea typeface="+mn-ea"/>
          <a:cs typeface="+mn-cs"/>
        </a:defRPr>
      </a:lvl1pPr>
      <a:lvl2pPr marL="739679" indent="-284482" algn="l" defTabSz="455184" rtl="0" eaLnBrk="1" latinLnBrk="0" hangingPunct="1">
        <a:spcBef>
          <a:spcPct val="20000"/>
        </a:spcBef>
        <a:buFont typeface="Arial"/>
        <a:buChar char="–"/>
        <a:defRPr sz="2800" kern="1200">
          <a:solidFill>
            <a:schemeClr val="tx1"/>
          </a:solidFill>
          <a:latin typeface="+mn-lt"/>
          <a:ea typeface="+mn-ea"/>
          <a:cs typeface="+mn-cs"/>
        </a:defRPr>
      </a:lvl2pPr>
      <a:lvl3pPr marL="1137945" indent="-227589" algn="l" defTabSz="455184" rtl="0" eaLnBrk="1" latinLnBrk="0" hangingPunct="1">
        <a:spcBef>
          <a:spcPct val="20000"/>
        </a:spcBef>
        <a:buFont typeface="Arial"/>
        <a:buChar char="•"/>
        <a:defRPr sz="2300" kern="1200">
          <a:solidFill>
            <a:schemeClr val="tx1"/>
          </a:solidFill>
          <a:latin typeface="+mn-lt"/>
          <a:ea typeface="+mn-ea"/>
          <a:cs typeface="+mn-cs"/>
        </a:defRPr>
      </a:lvl3pPr>
      <a:lvl4pPr marL="1593155" indent="-227589" algn="l" defTabSz="455184" rtl="0" eaLnBrk="1" latinLnBrk="0" hangingPunct="1">
        <a:spcBef>
          <a:spcPct val="20000"/>
        </a:spcBef>
        <a:buFont typeface="Arial"/>
        <a:buChar char="–"/>
        <a:defRPr sz="2000" kern="1200">
          <a:solidFill>
            <a:schemeClr val="tx1"/>
          </a:solidFill>
          <a:latin typeface="+mn-lt"/>
          <a:ea typeface="+mn-ea"/>
          <a:cs typeface="+mn-cs"/>
        </a:defRPr>
      </a:lvl4pPr>
      <a:lvl5pPr marL="2048346" indent="-227589" algn="l" defTabSz="455184" rtl="0" eaLnBrk="1" latinLnBrk="0" hangingPunct="1">
        <a:spcBef>
          <a:spcPct val="20000"/>
        </a:spcBef>
        <a:buFont typeface="Arial"/>
        <a:buChar char="»"/>
        <a:defRPr sz="2000" kern="1200">
          <a:solidFill>
            <a:schemeClr val="tx1"/>
          </a:solidFill>
          <a:latin typeface="+mn-lt"/>
          <a:ea typeface="+mn-ea"/>
          <a:cs typeface="+mn-cs"/>
        </a:defRPr>
      </a:lvl5pPr>
      <a:lvl6pPr marL="2503535" indent="-227589" algn="l" defTabSz="455184" rtl="0" eaLnBrk="1" latinLnBrk="0" hangingPunct="1">
        <a:spcBef>
          <a:spcPct val="20000"/>
        </a:spcBef>
        <a:buFont typeface="Arial"/>
        <a:buChar char="•"/>
        <a:defRPr sz="2000" kern="1200">
          <a:solidFill>
            <a:schemeClr val="tx1"/>
          </a:solidFill>
          <a:latin typeface="+mn-lt"/>
          <a:ea typeface="+mn-ea"/>
          <a:cs typeface="+mn-cs"/>
        </a:defRPr>
      </a:lvl6pPr>
      <a:lvl7pPr marL="2958720" indent="-227589" algn="l" defTabSz="455184" rtl="0" eaLnBrk="1" latinLnBrk="0" hangingPunct="1">
        <a:spcBef>
          <a:spcPct val="20000"/>
        </a:spcBef>
        <a:buFont typeface="Arial"/>
        <a:buChar char="•"/>
        <a:defRPr sz="2000" kern="1200">
          <a:solidFill>
            <a:schemeClr val="tx1"/>
          </a:solidFill>
          <a:latin typeface="+mn-lt"/>
          <a:ea typeface="+mn-ea"/>
          <a:cs typeface="+mn-cs"/>
        </a:defRPr>
      </a:lvl7pPr>
      <a:lvl8pPr marL="3413913" indent="-227589" algn="l" defTabSz="455184" rtl="0" eaLnBrk="1" latinLnBrk="0" hangingPunct="1">
        <a:spcBef>
          <a:spcPct val="20000"/>
        </a:spcBef>
        <a:buFont typeface="Arial"/>
        <a:buChar char="•"/>
        <a:defRPr sz="2000" kern="1200">
          <a:solidFill>
            <a:schemeClr val="tx1"/>
          </a:solidFill>
          <a:latin typeface="+mn-lt"/>
          <a:ea typeface="+mn-ea"/>
          <a:cs typeface="+mn-cs"/>
        </a:defRPr>
      </a:lvl8pPr>
      <a:lvl9pPr marL="3869099" indent="-227589" algn="l" defTabSz="455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5184" rtl="0" eaLnBrk="1" latinLnBrk="0" hangingPunct="1">
        <a:defRPr sz="1800" kern="1200">
          <a:solidFill>
            <a:schemeClr val="tx1"/>
          </a:solidFill>
          <a:latin typeface="+mn-lt"/>
          <a:ea typeface="+mn-ea"/>
          <a:cs typeface="+mn-cs"/>
        </a:defRPr>
      </a:lvl1pPr>
      <a:lvl2pPr marL="455184" algn="l" defTabSz="455184" rtl="0" eaLnBrk="1" latinLnBrk="0" hangingPunct="1">
        <a:defRPr sz="1800" kern="1200">
          <a:solidFill>
            <a:schemeClr val="tx1"/>
          </a:solidFill>
          <a:latin typeface="+mn-lt"/>
          <a:ea typeface="+mn-ea"/>
          <a:cs typeface="+mn-cs"/>
        </a:defRPr>
      </a:lvl2pPr>
      <a:lvl3pPr marL="910369" algn="l" defTabSz="455184" rtl="0" eaLnBrk="1" latinLnBrk="0" hangingPunct="1">
        <a:defRPr sz="1800" kern="1200">
          <a:solidFill>
            <a:schemeClr val="tx1"/>
          </a:solidFill>
          <a:latin typeface="+mn-lt"/>
          <a:ea typeface="+mn-ea"/>
          <a:cs typeface="+mn-cs"/>
        </a:defRPr>
      </a:lvl3pPr>
      <a:lvl4pPr marL="1365558" algn="l" defTabSz="455184" rtl="0" eaLnBrk="1" latinLnBrk="0" hangingPunct="1">
        <a:defRPr sz="1800" kern="1200">
          <a:solidFill>
            <a:schemeClr val="tx1"/>
          </a:solidFill>
          <a:latin typeface="+mn-lt"/>
          <a:ea typeface="+mn-ea"/>
          <a:cs typeface="+mn-cs"/>
        </a:defRPr>
      </a:lvl4pPr>
      <a:lvl5pPr marL="1820746" algn="l" defTabSz="455184" rtl="0" eaLnBrk="1" latinLnBrk="0" hangingPunct="1">
        <a:defRPr sz="1800" kern="1200">
          <a:solidFill>
            <a:schemeClr val="tx1"/>
          </a:solidFill>
          <a:latin typeface="+mn-lt"/>
          <a:ea typeface="+mn-ea"/>
          <a:cs typeface="+mn-cs"/>
        </a:defRPr>
      </a:lvl5pPr>
      <a:lvl6pPr marL="2275942" algn="l" defTabSz="455184" rtl="0" eaLnBrk="1" latinLnBrk="0" hangingPunct="1">
        <a:defRPr sz="1800" kern="1200">
          <a:solidFill>
            <a:schemeClr val="tx1"/>
          </a:solidFill>
          <a:latin typeface="+mn-lt"/>
          <a:ea typeface="+mn-ea"/>
          <a:cs typeface="+mn-cs"/>
        </a:defRPr>
      </a:lvl6pPr>
      <a:lvl7pPr marL="2731128" algn="l" defTabSz="455184" rtl="0" eaLnBrk="1" latinLnBrk="0" hangingPunct="1">
        <a:defRPr sz="1800" kern="1200">
          <a:solidFill>
            <a:schemeClr val="tx1"/>
          </a:solidFill>
          <a:latin typeface="+mn-lt"/>
          <a:ea typeface="+mn-ea"/>
          <a:cs typeface="+mn-cs"/>
        </a:defRPr>
      </a:lvl7pPr>
      <a:lvl8pPr marL="3186321" algn="l" defTabSz="455184" rtl="0" eaLnBrk="1" latinLnBrk="0" hangingPunct="1">
        <a:defRPr sz="1800" kern="1200">
          <a:solidFill>
            <a:schemeClr val="tx1"/>
          </a:solidFill>
          <a:latin typeface="+mn-lt"/>
          <a:ea typeface="+mn-ea"/>
          <a:cs typeface="+mn-cs"/>
        </a:defRPr>
      </a:lvl8pPr>
      <a:lvl9pPr marL="3641510" algn="l" defTabSz="45518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26005" y="0"/>
            <a:ext cx="6573044" cy="144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sym typeface="Calibri" charset="0"/>
              </a:rPr>
              <a:t>Click to edit Master title style</a:t>
            </a:r>
          </a:p>
        </p:txBody>
      </p:sp>
      <p:sp>
        <p:nvSpPr>
          <p:cNvPr id="2050" name="Rectangle 2"/>
          <p:cNvSpPr>
            <a:spLocks noGrp="1" noChangeArrowheads="1"/>
          </p:cNvSpPr>
          <p:nvPr>
            <p:ph type="body" idx="1"/>
          </p:nvPr>
        </p:nvSpPr>
        <p:spPr bwMode="auto">
          <a:xfrm>
            <a:off x="617419" y="1963738"/>
            <a:ext cx="7080382" cy="4894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2051" name="Text Box 3"/>
          <p:cNvSpPr txBox="1">
            <a:spLocks noGrp="1" noChangeArrowheads="1"/>
          </p:cNvSpPr>
          <p:nvPr>
            <p:ph type="sldNum" sz="quarter" idx="4"/>
          </p:nvPr>
        </p:nvSpPr>
        <p:spPr bwMode="auto">
          <a:xfrm>
            <a:off x="9145856" y="6467475"/>
            <a:ext cx="264848"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248" tIns="45624" rIns="91248" bIns="45624" numCol="1" anchor="ctr" anchorCtr="0" compatLnSpc="1">
            <a:prstTxWarp prst="textNoShape">
              <a:avLst/>
            </a:prstTxWarp>
          </a:bodyPr>
          <a:lstStyle>
            <a:lvl1pPr algn="r">
              <a:defRPr sz="1200">
                <a:solidFill>
                  <a:srgbClr val="0094CA"/>
                </a:solidFill>
                <a:latin typeface="+mn-lt"/>
                <a:ea typeface="ＭＳ Ｐゴシック" charset="0"/>
                <a:cs typeface="Calibri" charset="0"/>
                <a:sym typeface="Calibri"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defTabSz="912466" fontAlgn="base">
              <a:spcBef>
                <a:spcPct val="0"/>
              </a:spcBef>
              <a:spcAft>
                <a:spcPct val="0"/>
              </a:spcAft>
            </a:pPr>
            <a:fld id="{2A74E5D3-6E14-DB4C-A2E8-1A210CE74077}" type="slidenum">
              <a:rPr lang="en-US" smtClean="0"/>
              <a:pPr defTabSz="912466" fontAlgn="base">
                <a:spcBef>
                  <a:spcPct val="0"/>
                </a:spcBef>
                <a:spcAft>
                  <a:spcPct val="0"/>
                </a:spcAft>
              </a:pPr>
              <a:t>‹#›</a:t>
            </a:fld>
            <a:endParaRPr lang="en-US"/>
          </a:p>
        </p:txBody>
      </p:sp>
    </p:spTree>
    <p:extLst>
      <p:ext uri="{BB962C8B-B14F-4D97-AF65-F5344CB8AC3E}">
        <p14:creationId xmlns:p14="http://schemas.microsoft.com/office/powerpoint/2010/main" val="489047445"/>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ransition/>
  <p:hf hdr="0" ftr="0" dt="0"/>
  <p:txStyles>
    <p:titleStyle>
      <a:lvl1pPr algn="l" rtl="0" fontAlgn="base">
        <a:spcBef>
          <a:spcPct val="0"/>
        </a:spcBef>
        <a:spcAft>
          <a:spcPct val="0"/>
        </a:spcAft>
        <a:defRPr sz="2800">
          <a:solidFill>
            <a:srgbClr val="FFFFFF"/>
          </a:solidFill>
          <a:latin typeface="+mj-lt"/>
          <a:ea typeface="+mj-ea"/>
          <a:cs typeface="+mj-cs"/>
          <a:sym typeface="Calibri" charset="0"/>
        </a:defRPr>
      </a:lvl1pPr>
      <a:lvl2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2pPr>
      <a:lvl3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3pPr>
      <a:lvl4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4pPr>
      <a:lvl5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5pPr>
      <a:lvl6pPr marL="456233"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6pPr>
      <a:lvl7pPr marL="912466"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7pPr>
      <a:lvl8pPr marL="1368699"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8pPr>
      <a:lvl9pPr marL="1824933"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9pPr>
    </p:titleStyle>
    <p:bodyStyle>
      <a:lvl1pPr algn="l" rtl="0" fontAlgn="base">
        <a:lnSpc>
          <a:spcPts val="2400"/>
        </a:lnSpc>
        <a:spcBef>
          <a:spcPts val="1200"/>
        </a:spcBef>
        <a:spcAft>
          <a:spcPct val="0"/>
        </a:spcAft>
        <a:defRPr sz="2000">
          <a:solidFill>
            <a:srgbClr val="0094CA"/>
          </a:solidFill>
          <a:latin typeface="+mn-lt"/>
          <a:ea typeface="+mn-ea"/>
          <a:cs typeface="+mn-cs"/>
          <a:sym typeface="Calibri" charset="0"/>
        </a:defRPr>
      </a:lvl1pPr>
      <a:lvl2pPr marL="456233" algn="l" rtl="0" fontAlgn="base">
        <a:spcBef>
          <a:spcPts val="500"/>
        </a:spcBef>
        <a:spcAft>
          <a:spcPct val="0"/>
        </a:spcAft>
        <a:defRPr sz="2000">
          <a:solidFill>
            <a:srgbClr val="0094CA"/>
          </a:solidFill>
          <a:latin typeface="+mn-lt"/>
          <a:ea typeface="+mn-ea"/>
          <a:cs typeface="+mn-cs"/>
          <a:sym typeface="Calibri" charset="0"/>
        </a:defRPr>
      </a:lvl2pPr>
      <a:lvl3pPr marL="912466" algn="l" rtl="0" fontAlgn="base">
        <a:spcBef>
          <a:spcPts val="500"/>
        </a:spcBef>
        <a:spcAft>
          <a:spcPct val="0"/>
        </a:spcAft>
        <a:defRPr sz="2000">
          <a:solidFill>
            <a:srgbClr val="0094CA"/>
          </a:solidFill>
          <a:latin typeface="+mn-lt"/>
          <a:ea typeface="+mn-ea"/>
          <a:cs typeface="+mn-cs"/>
          <a:sym typeface="Calibri" charset="0"/>
        </a:defRPr>
      </a:lvl3pPr>
      <a:lvl4pPr marL="1368699" algn="l" rtl="0" fontAlgn="base">
        <a:spcBef>
          <a:spcPts val="500"/>
        </a:spcBef>
        <a:spcAft>
          <a:spcPct val="0"/>
        </a:spcAft>
        <a:defRPr sz="2000">
          <a:solidFill>
            <a:srgbClr val="0094CA"/>
          </a:solidFill>
          <a:latin typeface="+mn-lt"/>
          <a:ea typeface="+mn-ea"/>
          <a:cs typeface="+mn-cs"/>
          <a:sym typeface="Calibri" charset="0"/>
        </a:defRPr>
      </a:lvl4pPr>
      <a:lvl5pPr marL="1824933" algn="l" rtl="0" fontAlgn="base">
        <a:spcBef>
          <a:spcPts val="500"/>
        </a:spcBef>
        <a:spcAft>
          <a:spcPct val="0"/>
        </a:spcAft>
        <a:defRPr sz="2000">
          <a:solidFill>
            <a:srgbClr val="0094CA"/>
          </a:solidFill>
          <a:latin typeface="+mn-lt"/>
          <a:ea typeface="+mn-ea"/>
          <a:cs typeface="+mn-cs"/>
          <a:sym typeface="Calibri" charset="0"/>
        </a:defRPr>
      </a:lvl5pPr>
      <a:lvl6pPr marL="2281163" algn="l" rtl="0" fontAlgn="base">
        <a:spcBef>
          <a:spcPts val="500"/>
        </a:spcBef>
        <a:spcAft>
          <a:spcPct val="0"/>
        </a:spcAft>
        <a:defRPr sz="2000">
          <a:solidFill>
            <a:srgbClr val="0094CA"/>
          </a:solidFill>
          <a:latin typeface="+mn-lt"/>
          <a:ea typeface="+mn-ea"/>
          <a:cs typeface="+mn-cs"/>
          <a:sym typeface="Calibri" charset="0"/>
        </a:defRPr>
      </a:lvl6pPr>
      <a:lvl7pPr marL="2737399" algn="l" rtl="0" fontAlgn="base">
        <a:spcBef>
          <a:spcPts val="500"/>
        </a:spcBef>
        <a:spcAft>
          <a:spcPct val="0"/>
        </a:spcAft>
        <a:defRPr sz="2000">
          <a:solidFill>
            <a:srgbClr val="0094CA"/>
          </a:solidFill>
          <a:latin typeface="+mn-lt"/>
          <a:ea typeface="+mn-ea"/>
          <a:cs typeface="+mn-cs"/>
          <a:sym typeface="Calibri" charset="0"/>
        </a:defRPr>
      </a:lvl7pPr>
      <a:lvl8pPr marL="3193630" algn="l" rtl="0" fontAlgn="base">
        <a:spcBef>
          <a:spcPts val="500"/>
        </a:spcBef>
        <a:spcAft>
          <a:spcPct val="0"/>
        </a:spcAft>
        <a:defRPr sz="2000">
          <a:solidFill>
            <a:srgbClr val="0094CA"/>
          </a:solidFill>
          <a:latin typeface="+mn-lt"/>
          <a:ea typeface="+mn-ea"/>
          <a:cs typeface="+mn-cs"/>
          <a:sym typeface="Calibri" charset="0"/>
        </a:defRPr>
      </a:lvl8pPr>
      <a:lvl9pPr marL="3649861" algn="l" rtl="0" fontAlgn="base">
        <a:spcBef>
          <a:spcPts val="500"/>
        </a:spcBef>
        <a:spcAft>
          <a:spcPct val="0"/>
        </a:spcAft>
        <a:defRPr sz="2000">
          <a:solidFill>
            <a:srgbClr val="0094CA"/>
          </a:solidFill>
          <a:latin typeface="+mn-lt"/>
          <a:ea typeface="+mn-ea"/>
          <a:cs typeface="+mn-cs"/>
          <a:sym typeface="Calibri" charset="0"/>
        </a:defRPr>
      </a:lvl9pPr>
    </p:bodyStyle>
    <p:otherStyle>
      <a:defPPr>
        <a:defRPr lang="en-US"/>
      </a:defPPr>
      <a:lvl1pPr marL="0" algn="l" defTabSz="456233" rtl="0" eaLnBrk="1" latinLnBrk="0" hangingPunct="1">
        <a:defRPr sz="1800" kern="1200">
          <a:solidFill>
            <a:schemeClr val="tx1"/>
          </a:solidFill>
          <a:latin typeface="+mn-lt"/>
          <a:ea typeface="+mn-ea"/>
          <a:cs typeface="+mn-cs"/>
        </a:defRPr>
      </a:lvl1pPr>
      <a:lvl2pPr marL="456233" algn="l" defTabSz="456233" rtl="0" eaLnBrk="1" latinLnBrk="0" hangingPunct="1">
        <a:defRPr sz="1800" kern="1200">
          <a:solidFill>
            <a:schemeClr val="tx1"/>
          </a:solidFill>
          <a:latin typeface="+mn-lt"/>
          <a:ea typeface="+mn-ea"/>
          <a:cs typeface="+mn-cs"/>
        </a:defRPr>
      </a:lvl2pPr>
      <a:lvl3pPr marL="912466" algn="l" defTabSz="456233" rtl="0" eaLnBrk="1" latinLnBrk="0" hangingPunct="1">
        <a:defRPr sz="1800" kern="1200">
          <a:solidFill>
            <a:schemeClr val="tx1"/>
          </a:solidFill>
          <a:latin typeface="+mn-lt"/>
          <a:ea typeface="+mn-ea"/>
          <a:cs typeface="+mn-cs"/>
        </a:defRPr>
      </a:lvl3pPr>
      <a:lvl4pPr marL="1368699" algn="l" defTabSz="456233" rtl="0" eaLnBrk="1" latinLnBrk="0" hangingPunct="1">
        <a:defRPr sz="1800" kern="1200">
          <a:solidFill>
            <a:schemeClr val="tx1"/>
          </a:solidFill>
          <a:latin typeface="+mn-lt"/>
          <a:ea typeface="+mn-ea"/>
          <a:cs typeface="+mn-cs"/>
        </a:defRPr>
      </a:lvl4pPr>
      <a:lvl5pPr marL="1824933" algn="l" defTabSz="456233" rtl="0" eaLnBrk="1" latinLnBrk="0" hangingPunct="1">
        <a:defRPr sz="1800" kern="1200">
          <a:solidFill>
            <a:schemeClr val="tx1"/>
          </a:solidFill>
          <a:latin typeface="+mn-lt"/>
          <a:ea typeface="+mn-ea"/>
          <a:cs typeface="+mn-cs"/>
        </a:defRPr>
      </a:lvl5pPr>
      <a:lvl6pPr marL="2281163" algn="l" defTabSz="456233" rtl="0" eaLnBrk="1" latinLnBrk="0" hangingPunct="1">
        <a:defRPr sz="1800" kern="1200">
          <a:solidFill>
            <a:schemeClr val="tx1"/>
          </a:solidFill>
          <a:latin typeface="+mn-lt"/>
          <a:ea typeface="+mn-ea"/>
          <a:cs typeface="+mn-cs"/>
        </a:defRPr>
      </a:lvl6pPr>
      <a:lvl7pPr marL="2737399" algn="l" defTabSz="456233" rtl="0" eaLnBrk="1" latinLnBrk="0" hangingPunct="1">
        <a:defRPr sz="1800" kern="1200">
          <a:solidFill>
            <a:schemeClr val="tx1"/>
          </a:solidFill>
          <a:latin typeface="+mn-lt"/>
          <a:ea typeface="+mn-ea"/>
          <a:cs typeface="+mn-cs"/>
        </a:defRPr>
      </a:lvl7pPr>
      <a:lvl8pPr marL="3193630" algn="l" defTabSz="456233" rtl="0" eaLnBrk="1" latinLnBrk="0" hangingPunct="1">
        <a:defRPr sz="1800" kern="1200">
          <a:solidFill>
            <a:schemeClr val="tx1"/>
          </a:solidFill>
          <a:latin typeface="+mn-lt"/>
          <a:ea typeface="+mn-ea"/>
          <a:cs typeface="+mn-cs"/>
        </a:defRPr>
      </a:lvl8pPr>
      <a:lvl9pPr marL="3649861" algn="l" defTabSz="4562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26005" y="0"/>
            <a:ext cx="6573044" cy="144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sym typeface="Calibri" charset="0"/>
              </a:rPr>
              <a:t>Click to edit Master title style</a:t>
            </a:r>
          </a:p>
        </p:txBody>
      </p:sp>
      <p:sp>
        <p:nvSpPr>
          <p:cNvPr id="2050" name="Rectangle 2"/>
          <p:cNvSpPr>
            <a:spLocks noGrp="1" noChangeArrowheads="1"/>
          </p:cNvSpPr>
          <p:nvPr>
            <p:ph type="body" idx="1"/>
          </p:nvPr>
        </p:nvSpPr>
        <p:spPr bwMode="auto">
          <a:xfrm>
            <a:off x="617419" y="1963738"/>
            <a:ext cx="7080382" cy="4894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2051" name="Text Box 3"/>
          <p:cNvSpPr txBox="1">
            <a:spLocks noGrp="1" noChangeArrowheads="1"/>
          </p:cNvSpPr>
          <p:nvPr>
            <p:ph type="sldNum" sz="quarter" idx="4"/>
          </p:nvPr>
        </p:nvSpPr>
        <p:spPr bwMode="auto">
          <a:xfrm>
            <a:off x="9145856" y="6467475"/>
            <a:ext cx="264848"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248" tIns="45624" rIns="91248" bIns="45624" numCol="1" anchor="ctr" anchorCtr="0" compatLnSpc="1">
            <a:prstTxWarp prst="textNoShape">
              <a:avLst/>
            </a:prstTxWarp>
          </a:bodyPr>
          <a:lstStyle>
            <a:lvl1pPr algn="r">
              <a:defRPr sz="1200">
                <a:solidFill>
                  <a:srgbClr val="0094CA"/>
                </a:solidFill>
                <a:latin typeface="+mn-lt"/>
                <a:ea typeface="ＭＳ Ｐゴシック" charset="0"/>
                <a:cs typeface="Calibri" charset="0"/>
                <a:sym typeface="Calibri"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defTabSz="912466" fontAlgn="base">
              <a:spcBef>
                <a:spcPct val="0"/>
              </a:spcBef>
              <a:spcAft>
                <a:spcPct val="0"/>
              </a:spcAft>
            </a:pPr>
            <a:fld id="{2A74E5D3-6E14-DB4C-A2E8-1A210CE74077}" type="slidenum">
              <a:rPr lang="en-US" smtClean="0"/>
              <a:pPr defTabSz="912466" fontAlgn="base">
                <a:spcBef>
                  <a:spcPct val="0"/>
                </a:spcBef>
                <a:spcAft>
                  <a:spcPct val="0"/>
                </a:spcAft>
              </a:pPr>
              <a:t>‹#›</a:t>
            </a:fld>
            <a:endParaRPr lang="en-US"/>
          </a:p>
        </p:txBody>
      </p:sp>
    </p:spTree>
    <p:extLst>
      <p:ext uri="{BB962C8B-B14F-4D97-AF65-F5344CB8AC3E}">
        <p14:creationId xmlns:p14="http://schemas.microsoft.com/office/powerpoint/2010/main" val="532324241"/>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p:transition/>
  <p:hf hdr="0" ftr="0" dt="0"/>
  <p:txStyles>
    <p:titleStyle>
      <a:lvl1pPr algn="l" rtl="0" fontAlgn="base">
        <a:spcBef>
          <a:spcPct val="0"/>
        </a:spcBef>
        <a:spcAft>
          <a:spcPct val="0"/>
        </a:spcAft>
        <a:defRPr sz="2800">
          <a:solidFill>
            <a:srgbClr val="FFFFFF"/>
          </a:solidFill>
          <a:latin typeface="+mj-lt"/>
          <a:ea typeface="+mj-ea"/>
          <a:cs typeface="+mj-cs"/>
          <a:sym typeface="Calibri" charset="0"/>
        </a:defRPr>
      </a:lvl1pPr>
      <a:lvl2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2pPr>
      <a:lvl3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3pPr>
      <a:lvl4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4pPr>
      <a:lvl5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5pPr>
      <a:lvl6pPr marL="456233"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6pPr>
      <a:lvl7pPr marL="912466"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7pPr>
      <a:lvl8pPr marL="1368699"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8pPr>
      <a:lvl9pPr marL="1824933"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9pPr>
    </p:titleStyle>
    <p:bodyStyle>
      <a:lvl1pPr algn="l" rtl="0" fontAlgn="base">
        <a:lnSpc>
          <a:spcPts val="2400"/>
        </a:lnSpc>
        <a:spcBef>
          <a:spcPts val="1200"/>
        </a:spcBef>
        <a:spcAft>
          <a:spcPct val="0"/>
        </a:spcAft>
        <a:defRPr sz="2000">
          <a:solidFill>
            <a:srgbClr val="0094CA"/>
          </a:solidFill>
          <a:latin typeface="+mn-lt"/>
          <a:ea typeface="+mn-ea"/>
          <a:cs typeface="+mn-cs"/>
          <a:sym typeface="Calibri" charset="0"/>
        </a:defRPr>
      </a:lvl1pPr>
      <a:lvl2pPr marL="456233" algn="l" rtl="0" fontAlgn="base">
        <a:spcBef>
          <a:spcPts val="500"/>
        </a:spcBef>
        <a:spcAft>
          <a:spcPct val="0"/>
        </a:spcAft>
        <a:defRPr sz="2000">
          <a:solidFill>
            <a:srgbClr val="0094CA"/>
          </a:solidFill>
          <a:latin typeface="+mn-lt"/>
          <a:ea typeface="+mn-ea"/>
          <a:cs typeface="+mn-cs"/>
          <a:sym typeface="Calibri" charset="0"/>
        </a:defRPr>
      </a:lvl2pPr>
      <a:lvl3pPr marL="912466" algn="l" rtl="0" fontAlgn="base">
        <a:spcBef>
          <a:spcPts val="500"/>
        </a:spcBef>
        <a:spcAft>
          <a:spcPct val="0"/>
        </a:spcAft>
        <a:defRPr sz="2000">
          <a:solidFill>
            <a:srgbClr val="0094CA"/>
          </a:solidFill>
          <a:latin typeface="+mn-lt"/>
          <a:ea typeface="+mn-ea"/>
          <a:cs typeface="+mn-cs"/>
          <a:sym typeface="Calibri" charset="0"/>
        </a:defRPr>
      </a:lvl3pPr>
      <a:lvl4pPr marL="1368699" algn="l" rtl="0" fontAlgn="base">
        <a:spcBef>
          <a:spcPts val="500"/>
        </a:spcBef>
        <a:spcAft>
          <a:spcPct val="0"/>
        </a:spcAft>
        <a:defRPr sz="2000">
          <a:solidFill>
            <a:srgbClr val="0094CA"/>
          </a:solidFill>
          <a:latin typeface="+mn-lt"/>
          <a:ea typeface="+mn-ea"/>
          <a:cs typeface="+mn-cs"/>
          <a:sym typeface="Calibri" charset="0"/>
        </a:defRPr>
      </a:lvl4pPr>
      <a:lvl5pPr marL="1824933" algn="l" rtl="0" fontAlgn="base">
        <a:spcBef>
          <a:spcPts val="500"/>
        </a:spcBef>
        <a:spcAft>
          <a:spcPct val="0"/>
        </a:spcAft>
        <a:defRPr sz="2000">
          <a:solidFill>
            <a:srgbClr val="0094CA"/>
          </a:solidFill>
          <a:latin typeface="+mn-lt"/>
          <a:ea typeface="+mn-ea"/>
          <a:cs typeface="+mn-cs"/>
          <a:sym typeface="Calibri" charset="0"/>
        </a:defRPr>
      </a:lvl5pPr>
      <a:lvl6pPr marL="2281163" algn="l" rtl="0" fontAlgn="base">
        <a:spcBef>
          <a:spcPts val="500"/>
        </a:spcBef>
        <a:spcAft>
          <a:spcPct val="0"/>
        </a:spcAft>
        <a:defRPr sz="2000">
          <a:solidFill>
            <a:srgbClr val="0094CA"/>
          </a:solidFill>
          <a:latin typeface="+mn-lt"/>
          <a:ea typeface="+mn-ea"/>
          <a:cs typeface="+mn-cs"/>
          <a:sym typeface="Calibri" charset="0"/>
        </a:defRPr>
      </a:lvl6pPr>
      <a:lvl7pPr marL="2737399" algn="l" rtl="0" fontAlgn="base">
        <a:spcBef>
          <a:spcPts val="500"/>
        </a:spcBef>
        <a:spcAft>
          <a:spcPct val="0"/>
        </a:spcAft>
        <a:defRPr sz="2000">
          <a:solidFill>
            <a:srgbClr val="0094CA"/>
          </a:solidFill>
          <a:latin typeface="+mn-lt"/>
          <a:ea typeface="+mn-ea"/>
          <a:cs typeface="+mn-cs"/>
          <a:sym typeface="Calibri" charset="0"/>
        </a:defRPr>
      </a:lvl7pPr>
      <a:lvl8pPr marL="3193630" algn="l" rtl="0" fontAlgn="base">
        <a:spcBef>
          <a:spcPts val="500"/>
        </a:spcBef>
        <a:spcAft>
          <a:spcPct val="0"/>
        </a:spcAft>
        <a:defRPr sz="2000">
          <a:solidFill>
            <a:srgbClr val="0094CA"/>
          </a:solidFill>
          <a:latin typeface="+mn-lt"/>
          <a:ea typeface="+mn-ea"/>
          <a:cs typeface="+mn-cs"/>
          <a:sym typeface="Calibri" charset="0"/>
        </a:defRPr>
      </a:lvl8pPr>
      <a:lvl9pPr marL="3649861" algn="l" rtl="0" fontAlgn="base">
        <a:spcBef>
          <a:spcPts val="500"/>
        </a:spcBef>
        <a:spcAft>
          <a:spcPct val="0"/>
        </a:spcAft>
        <a:defRPr sz="2000">
          <a:solidFill>
            <a:srgbClr val="0094CA"/>
          </a:solidFill>
          <a:latin typeface="+mn-lt"/>
          <a:ea typeface="+mn-ea"/>
          <a:cs typeface="+mn-cs"/>
          <a:sym typeface="Calibri" charset="0"/>
        </a:defRPr>
      </a:lvl9pPr>
    </p:bodyStyle>
    <p:otherStyle>
      <a:defPPr>
        <a:defRPr lang="en-US"/>
      </a:defPPr>
      <a:lvl1pPr marL="0" algn="l" defTabSz="456233" rtl="0" eaLnBrk="1" latinLnBrk="0" hangingPunct="1">
        <a:defRPr sz="1800" kern="1200">
          <a:solidFill>
            <a:schemeClr val="tx1"/>
          </a:solidFill>
          <a:latin typeface="+mn-lt"/>
          <a:ea typeface="+mn-ea"/>
          <a:cs typeface="+mn-cs"/>
        </a:defRPr>
      </a:lvl1pPr>
      <a:lvl2pPr marL="456233" algn="l" defTabSz="456233" rtl="0" eaLnBrk="1" latinLnBrk="0" hangingPunct="1">
        <a:defRPr sz="1800" kern="1200">
          <a:solidFill>
            <a:schemeClr val="tx1"/>
          </a:solidFill>
          <a:latin typeface="+mn-lt"/>
          <a:ea typeface="+mn-ea"/>
          <a:cs typeface="+mn-cs"/>
        </a:defRPr>
      </a:lvl2pPr>
      <a:lvl3pPr marL="912466" algn="l" defTabSz="456233" rtl="0" eaLnBrk="1" latinLnBrk="0" hangingPunct="1">
        <a:defRPr sz="1800" kern="1200">
          <a:solidFill>
            <a:schemeClr val="tx1"/>
          </a:solidFill>
          <a:latin typeface="+mn-lt"/>
          <a:ea typeface="+mn-ea"/>
          <a:cs typeface="+mn-cs"/>
        </a:defRPr>
      </a:lvl3pPr>
      <a:lvl4pPr marL="1368699" algn="l" defTabSz="456233" rtl="0" eaLnBrk="1" latinLnBrk="0" hangingPunct="1">
        <a:defRPr sz="1800" kern="1200">
          <a:solidFill>
            <a:schemeClr val="tx1"/>
          </a:solidFill>
          <a:latin typeface="+mn-lt"/>
          <a:ea typeface="+mn-ea"/>
          <a:cs typeface="+mn-cs"/>
        </a:defRPr>
      </a:lvl4pPr>
      <a:lvl5pPr marL="1824933" algn="l" defTabSz="456233" rtl="0" eaLnBrk="1" latinLnBrk="0" hangingPunct="1">
        <a:defRPr sz="1800" kern="1200">
          <a:solidFill>
            <a:schemeClr val="tx1"/>
          </a:solidFill>
          <a:latin typeface="+mn-lt"/>
          <a:ea typeface="+mn-ea"/>
          <a:cs typeface="+mn-cs"/>
        </a:defRPr>
      </a:lvl5pPr>
      <a:lvl6pPr marL="2281163" algn="l" defTabSz="456233" rtl="0" eaLnBrk="1" latinLnBrk="0" hangingPunct="1">
        <a:defRPr sz="1800" kern="1200">
          <a:solidFill>
            <a:schemeClr val="tx1"/>
          </a:solidFill>
          <a:latin typeface="+mn-lt"/>
          <a:ea typeface="+mn-ea"/>
          <a:cs typeface="+mn-cs"/>
        </a:defRPr>
      </a:lvl6pPr>
      <a:lvl7pPr marL="2737399" algn="l" defTabSz="456233" rtl="0" eaLnBrk="1" latinLnBrk="0" hangingPunct="1">
        <a:defRPr sz="1800" kern="1200">
          <a:solidFill>
            <a:schemeClr val="tx1"/>
          </a:solidFill>
          <a:latin typeface="+mn-lt"/>
          <a:ea typeface="+mn-ea"/>
          <a:cs typeface="+mn-cs"/>
        </a:defRPr>
      </a:lvl7pPr>
      <a:lvl8pPr marL="3193630" algn="l" defTabSz="456233" rtl="0" eaLnBrk="1" latinLnBrk="0" hangingPunct="1">
        <a:defRPr sz="1800" kern="1200">
          <a:solidFill>
            <a:schemeClr val="tx1"/>
          </a:solidFill>
          <a:latin typeface="+mn-lt"/>
          <a:ea typeface="+mn-ea"/>
          <a:cs typeface="+mn-cs"/>
        </a:defRPr>
      </a:lvl8pPr>
      <a:lvl9pPr marL="3649861" algn="l" defTabSz="4562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8.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8.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8.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8.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1.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8.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3064"/>
          <a:stretch/>
        </p:blipFill>
        <p:spPr>
          <a:xfrm>
            <a:off x="-1" y="-123487"/>
            <a:ext cx="9909829" cy="6456662"/>
          </a:xfrm>
          <a:prstGeom prst="rect">
            <a:avLst/>
          </a:prstGeom>
        </p:spPr>
      </p:pic>
      <p:pic>
        <p:nvPicPr>
          <p:cNvPr id="6" name="Bildobjekt 5"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291" y="303504"/>
            <a:ext cx="1751348" cy="864896"/>
          </a:xfrm>
          <a:prstGeom prst="rect">
            <a:avLst/>
          </a:prstGeom>
        </p:spPr>
      </p:pic>
      <p:sp>
        <p:nvSpPr>
          <p:cNvPr id="7" name="textruta 6"/>
          <p:cNvSpPr txBox="1"/>
          <p:nvPr/>
        </p:nvSpPr>
        <p:spPr>
          <a:xfrm>
            <a:off x="0" y="5602002"/>
            <a:ext cx="9906000" cy="1199931"/>
          </a:xfrm>
          <a:prstGeom prst="rect">
            <a:avLst/>
          </a:prstGeom>
          <a:solidFill>
            <a:srgbClr val="1394CA"/>
          </a:solidFill>
          <a:ln>
            <a:solidFill>
              <a:srgbClr val="1394CA"/>
            </a:solidFill>
          </a:ln>
        </p:spPr>
        <p:txBody>
          <a:bodyPr wrap="square" lIns="91038" tIns="45523" rIns="91038" bIns="45523" rtlCol="0">
            <a:spAutoFit/>
          </a:bodyPr>
          <a:lstStyle/>
          <a:p>
            <a:pPr lvl="1"/>
            <a:r>
              <a:rPr lang="en-GB" sz="3600" b="1" dirty="0" smtClean="0">
                <a:solidFill>
                  <a:srgbClr val="FFFFFF"/>
                </a:solidFill>
                <a:latin typeface="Calibri"/>
                <a:cs typeface="Calibri"/>
              </a:rPr>
              <a:t>ODH Software development, </a:t>
            </a:r>
          </a:p>
          <a:p>
            <a:pPr lvl="1"/>
            <a:r>
              <a:rPr lang="en-GB" sz="3600" b="1" dirty="0" smtClean="0">
                <a:solidFill>
                  <a:srgbClr val="FFFFFF"/>
                </a:solidFill>
                <a:latin typeface="Calibri"/>
                <a:cs typeface="Calibri"/>
              </a:rPr>
              <a:t>Verification and </a:t>
            </a:r>
            <a:r>
              <a:rPr lang="en-GB" sz="3600" b="1" dirty="0" smtClean="0">
                <a:solidFill>
                  <a:srgbClr val="FFFFFF"/>
                </a:solidFill>
                <a:latin typeface="Calibri"/>
                <a:cs typeface="Calibri"/>
              </a:rPr>
              <a:t>Validation</a:t>
            </a:r>
            <a:r>
              <a:rPr lang="en-GB" sz="1200" dirty="0">
                <a:solidFill>
                  <a:srgbClr val="FFFFFF"/>
                </a:solidFill>
                <a:cs typeface="Calibri"/>
              </a:rPr>
              <a:t>	</a:t>
            </a:r>
            <a:r>
              <a:rPr lang="en-GB" sz="1200" dirty="0" smtClean="0">
                <a:solidFill>
                  <a:srgbClr val="FFFFFF"/>
                </a:solidFill>
                <a:cs typeface="Calibri"/>
              </a:rPr>
              <a:t>					</a:t>
            </a:r>
            <a:r>
              <a:rPr lang="en-GB" sz="1600" i="1" dirty="0" smtClean="0">
                <a:solidFill>
                  <a:srgbClr val="FFFFFF"/>
                </a:solidFill>
                <a:cs typeface="Calibri"/>
              </a:rPr>
              <a:t>Yong Kian Sin</a:t>
            </a:r>
            <a:endParaRPr lang="en-GB" sz="1600" i="1" dirty="0">
              <a:solidFill>
                <a:srgbClr val="FFFFFF"/>
              </a:solidFill>
              <a:cs typeface="Calibri"/>
            </a:endParaRPr>
          </a:p>
        </p:txBody>
      </p:sp>
    </p:spTree>
    <p:extLst>
      <p:ext uri="{BB962C8B-B14F-4D97-AF65-F5344CB8AC3E}">
        <p14:creationId xmlns:p14="http://schemas.microsoft.com/office/powerpoint/2010/main" val="18255476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41C3232-68A9-4742-A21D-77842125016B}" type="slidenum">
              <a:rPr lang="en-US"/>
              <a:pPr/>
              <a:t>10</a:t>
            </a:fld>
            <a:endParaRPr lang="en-US"/>
          </a:p>
        </p:txBody>
      </p:sp>
      <p:sp>
        <p:nvSpPr>
          <p:cNvPr id="11265" name="Rectangle 1"/>
          <p:cNvSpPr>
            <a:spLocks/>
          </p:cNvSpPr>
          <p:nvPr/>
        </p:nvSpPr>
        <p:spPr bwMode="auto">
          <a:xfrm>
            <a:off x="0" y="13"/>
            <a:ext cx="99060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77838"/>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67" name="Line 3"/>
          <p:cNvSpPr>
            <a:spLocks noChangeShapeType="1"/>
          </p:cNvSpPr>
          <p:nvPr/>
        </p:nvSpPr>
        <p:spPr bwMode="auto">
          <a:xfrm>
            <a:off x="55565"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sp>
        <p:nvSpPr>
          <p:cNvPr id="11269" name="Rectangle 5"/>
          <p:cNvSpPr>
            <a:spLocks noGrp="1" noChangeArrowheads="1"/>
          </p:cNvSpPr>
          <p:nvPr>
            <p:ph type="title"/>
          </p:nvPr>
        </p:nvSpPr>
        <p:spPr>
          <a:ln/>
        </p:spPr>
        <p:txBody>
          <a:bodyPr/>
          <a:lstStyle/>
          <a:p>
            <a:r>
              <a:rPr lang="en-US" sz="3600" dirty="0" smtClean="0"/>
              <a:t>ODH Overall Architecture</a:t>
            </a:r>
            <a:endParaRPr lang="en-US" sz="3600"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4"/>
          <a:stretch>
            <a:fillRect/>
          </a:stretch>
        </p:blipFill>
        <p:spPr>
          <a:xfrm>
            <a:off x="626005" y="1317193"/>
            <a:ext cx="7867999" cy="5404282"/>
          </a:xfrm>
          <a:prstGeom prst="rect">
            <a:avLst/>
          </a:prstGeom>
        </p:spPr>
      </p:pic>
    </p:spTree>
    <p:extLst>
      <p:ext uri="{BB962C8B-B14F-4D97-AF65-F5344CB8AC3E}">
        <p14:creationId xmlns:p14="http://schemas.microsoft.com/office/powerpoint/2010/main" val="261136225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41C3232-68A9-4742-A21D-77842125016B}" type="slidenum">
              <a:rPr lang="en-US"/>
              <a:pPr/>
              <a:t>11</a:t>
            </a:fld>
            <a:endParaRPr lang="en-US"/>
          </a:p>
        </p:txBody>
      </p:sp>
      <p:sp>
        <p:nvSpPr>
          <p:cNvPr id="11265" name="Rectangle 1"/>
          <p:cNvSpPr>
            <a:spLocks/>
          </p:cNvSpPr>
          <p:nvPr/>
        </p:nvSpPr>
        <p:spPr bwMode="auto">
          <a:xfrm>
            <a:off x="0" y="13"/>
            <a:ext cx="99060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77838"/>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67" name="Line 3"/>
          <p:cNvSpPr>
            <a:spLocks noChangeShapeType="1"/>
          </p:cNvSpPr>
          <p:nvPr/>
        </p:nvSpPr>
        <p:spPr bwMode="auto">
          <a:xfrm>
            <a:off x="55565"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sp>
        <p:nvSpPr>
          <p:cNvPr id="11269" name="Rectangle 5"/>
          <p:cNvSpPr>
            <a:spLocks noGrp="1" noChangeArrowheads="1"/>
          </p:cNvSpPr>
          <p:nvPr>
            <p:ph type="title"/>
          </p:nvPr>
        </p:nvSpPr>
        <p:spPr>
          <a:ln/>
        </p:spPr>
        <p:txBody>
          <a:bodyPr/>
          <a:lstStyle/>
          <a:p>
            <a:r>
              <a:rPr lang="en-US" sz="3600" dirty="0" smtClean="0"/>
              <a:t>GO4 Architecture</a:t>
            </a:r>
            <a:endParaRPr lang="en-US" sz="3600" dirty="0"/>
          </a:p>
        </p:txBody>
      </p:sp>
      <p:sp>
        <p:nvSpPr>
          <p:cNvPr id="3" name="Content Placeholder 2"/>
          <p:cNvSpPr>
            <a:spLocks noGrp="1"/>
          </p:cNvSpPr>
          <p:nvPr>
            <p:ph idx="1"/>
          </p:nvPr>
        </p:nvSpPr>
        <p:spPr/>
        <p:txBody>
          <a:bodyPr/>
          <a:lstStyle/>
          <a:p>
            <a:endParaRPr lang="en-US"/>
          </a:p>
        </p:txBody>
      </p:sp>
      <p:pic>
        <p:nvPicPr>
          <p:cNvPr id="2" name="Picture 1"/>
          <p:cNvPicPr>
            <a:picLocks noChangeAspect="1"/>
          </p:cNvPicPr>
          <p:nvPr/>
        </p:nvPicPr>
        <p:blipFill>
          <a:blip r:embed="rId4"/>
          <a:stretch>
            <a:fillRect/>
          </a:stretch>
        </p:blipFill>
        <p:spPr>
          <a:xfrm>
            <a:off x="350185" y="1963738"/>
            <a:ext cx="5895227" cy="4266379"/>
          </a:xfrm>
          <a:prstGeom prst="rect">
            <a:avLst/>
          </a:prstGeom>
        </p:spPr>
      </p:pic>
      <p:pic>
        <p:nvPicPr>
          <p:cNvPr id="4" name="Picture 3"/>
          <p:cNvPicPr>
            <a:picLocks noChangeAspect="1"/>
          </p:cNvPicPr>
          <p:nvPr/>
        </p:nvPicPr>
        <p:blipFill>
          <a:blip r:embed="rId5"/>
          <a:stretch>
            <a:fillRect/>
          </a:stretch>
        </p:blipFill>
        <p:spPr>
          <a:xfrm>
            <a:off x="6250013" y="1484326"/>
            <a:ext cx="2565282" cy="3105603"/>
          </a:xfrm>
          <a:prstGeom prst="rect">
            <a:avLst/>
          </a:prstGeom>
        </p:spPr>
      </p:pic>
      <p:sp>
        <p:nvSpPr>
          <p:cNvPr id="6" name="Oval 5"/>
          <p:cNvSpPr/>
          <p:nvPr/>
        </p:nvSpPr>
        <p:spPr bwMode="auto">
          <a:xfrm>
            <a:off x="626005" y="1786965"/>
            <a:ext cx="1710795" cy="2175435"/>
          </a:xfrm>
          <a:prstGeom prst="ellipse">
            <a:avLst/>
          </a:prstGeom>
          <a:noFill/>
          <a:ln w="25400" cap="flat" cmpd="sng" algn="ctr">
            <a:solidFill>
              <a:srgbClr val="FF0000"/>
            </a:solidFill>
            <a:prstDash val="sysDot"/>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526346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41C3232-68A9-4742-A21D-77842125016B}" type="slidenum">
              <a:rPr lang="en-US"/>
              <a:pPr/>
              <a:t>12</a:t>
            </a:fld>
            <a:endParaRPr lang="en-US"/>
          </a:p>
        </p:txBody>
      </p:sp>
      <p:sp>
        <p:nvSpPr>
          <p:cNvPr id="11265" name="Rectangle 1"/>
          <p:cNvSpPr>
            <a:spLocks/>
          </p:cNvSpPr>
          <p:nvPr/>
        </p:nvSpPr>
        <p:spPr bwMode="auto">
          <a:xfrm>
            <a:off x="0" y="13"/>
            <a:ext cx="99060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77838"/>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67" name="Line 3"/>
          <p:cNvSpPr>
            <a:spLocks noChangeShapeType="1"/>
          </p:cNvSpPr>
          <p:nvPr/>
        </p:nvSpPr>
        <p:spPr bwMode="auto">
          <a:xfrm>
            <a:off x="55565"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sp>
        <p:nvSpPr>
          <p:cNvPr id="11269" name="Rectangle 5"/>
          <p:cNvSpPr>
            <a:spLocks noGrp="1" noChangeArrowheads="1"/>
          </p:cNvSpPr>
          <p:nvPr>
            <p:ph type="title"/>
          </p:nvPr>
        </p:nvSpPr>
        <p:spPr>
          <a:ln/>
        </p:spPr>
        <p:txBody>
          <a:bodyPr/>
          <a:lstStyle/>
          <a:p>
            <a:r>
              <a:rPr lang="en-US" sz="3600" dirty="0" smtClean="0"/>
              <a:t>Detect, Process, Response</a:t>
            </a:r>
            <a:endParaRPr lang="en-US" sz="3600" dirty="0"/>
          </a:p>
        </p:txBody>
      </p:sp>
      <p:pic>
        <p:nvPicPr>
          <p:cNvPr id="4" name="Picture 3"/>
          <p:cNvPicPr>
            <a:picLocks noChangeAspect="1"/>
          </p:cNvPicPr>
          <p:nvPr/>
        </p:nvPicPr>
        <p:blipFill>
          <a:blip r:embed="rId4"/>
          <a:stretch>
            <a:fillRect/>
          </a:stretch>
        </p:blipFill>
        <p:spPr>
          <a:xfrm>
            <a:off x="1790700" y="2114550"/>
            <a:ext cx="6324600" cy="2628900"/>
          </a:xfrm>
          <a:prstGeom prst="rect">
            <a:avLst/>
          </a:prstGeom>
        </p:spPr>
      </p:pic>
    </p:spTree>
    <p:extLst>
      <p:ext uri="{BB962C8B-B14F-4D97-AF65-F5344CB8AC3E}">
        <p14:creationId xmlns:p14="http://schemas.microsoft.com/office/powerpoint/2010/main" val="146417177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41C3232-68A9-4742-A21D-77842125016B}" type="slidenum">
              <a:rPr lang="en-US"/>
              <a:pPr/>
              <a:t>13</a:t>
            </a:fld>
            <a:endParaRPr lang="en-US"/>
          </a:p>
        </p:txBody>
      </p:sp>
      <p:sp>
        <p:nvSpPr>
          <p:cNvPr id="11265" name="Rectangle 1"/>
          <p:cNvSpPr>
            <a:spLocks/>
          </p:cNvSpPr>
          <p:nvPr/>
        </p:nvSpPr>
        <p:spPr bwMode="auto">
          <a:xfrm>
            <a:off x="0" y="13"/>
            <a:ext cx="99060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77838"/>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67" name="Line 3"/>
          <p:cNvSpPr>
            <a:spLocks noChangeShapeType="1"/>
          </p:cNvSpPr>
          <p:nvPr/>
        </p:nvSpPr>
        <p:spPr bwMode="auto">
          <a:xfrm>
            <a:off x="55565"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sp>
        <p:nvSpPr>
          <p:cNvPr id="11269" name="Rectangle 5"/>
          <p:cNvSpPr>
            <a:spLocks noGrp="1" noChangeArrowheads="1"/>
          </p:cNvSpPr>
          <p:nvPr>
            <p:ph type="title"/>
          </p:nvPr>
        </p:nvSpPr>
        <p:spPr>
          <a:ln/>
        </p:spPr>
        <p:txBody>
          <a:bodyPr/>
          <a:lstStyle/>
          <a:p>
            <a:r>
              <a:rPr lang="en-US" sz="3600" dirty="0" smtClean="0"/>
              <a:t>ODH Physical Layout (HCB, CXB, CTL)</a:t>
            </a:r>
            <a:endParaRPr lang="en-US" sz="3600" dirty="0"/>
          </a:p>
        </p:txBody>
      </p:sp>
      <p:pic>
        <p:nvPicPr>
          <p:cNvPr id="4" name="Picture 3"/>
          <p:cNvPicPr>
            <a:picLocks noChangeAspect="1"/>
          </p:cNvPicPr>
          <p:nvPr/>
        </p:nvPicPr>
        <p:blipFill>
          <a:blip r:embed="rId4"/>
          <a:stretch>
            <a:fillRect/>
          </a:stretch>
        </p:blipFill>
        <p:spPr>
          <a:xfrm>
            <a:off x="539244" y="1737952"/>
            <a:ext cx="3140651" cy="3276307"/>
          </a:xfrm>
          <a:prstGeom prst="rect">
            <a:avLst/>
          </a:prstGeom>
        </p:spPr>
      </p:pic>
      <p:pic>
        <p:nvPicPr>
          <p:cNvPr id="9" name="Picture 8"/>
          <p:cNvPicPr>
            <a:picLocks noChangeAspect="1"/>
          </p:cNvPicPr>
          <p:nvPr/>
        </p:nvPicPr>
        <p:blipFill>
          <a:blip r:embed="rId5"/>
          <a:stretch>
            <a:fillRect/>
          </a:stretch>
        </p:blipFill>
        <p:spPr>
          <a:xfrm>
            <a:off x="3690926" y="1783880"/>
            <a:ext cx="5584756" cy="1492510"/>
          </a:xfrm>
          <a:prstGeom prst="rect">
            <a:avLst/>
          </a:prstGeom>
        </p:spPr>
      </p:pic>
      <p:pic>
        <p:nvPicPr>
          <p:cNvPr id="10" name="Picture 9"/>
          <p:cNvPicPr>
            <a:picLocks noChangeAspect="1"/>
          </p:cNvPicPr>
          <p:nvPr/>
        </p:nvPicPr>
        <p:blipFill>
          <a:blip r:embed="rId6"/>
          <a:stretch>
            <a:fillRect/>
          </a:stretch>
        </p:blipFill>
        <p:spPr>
          <a:xfrm>
            <a:off x="5731587" y="3243729"/>
            <a:ext cx="2025292" cy="3350746"/>
          </a:xfrm>
          <a:prstGeom prst="rect">
            <a:avLst/>
          </a:prstGeom>
        </p:spPr>
      </p:pic>
    </p:spTree>
    <p:extLst>
      <p:ext uri="{BB962C8B-B14F-4D97-AF65-F5344CB8AC3E}">
        <p14:creationId xmlns:p14="http://schemas.microsoft.com/office/powerpoint/2010/main" val="338752371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41C3232-68A9-4742-A21D-77842125016B}" type="slidenum">
              <a:rPr lang="en-US"/>
              <a:pPr/>
              <a:t>14</a:t>
            </a:fld>
            <a:endParaRPr lang="en-US"/>
          </a:p>
        </p:txBody>
      </p:sp>
      <p:sp>
        <p:nvSpPr>
          <p:cNvPr id="11265" name="Rectangle 1"/>
          <p:cNvSpPr>
            <a:spLocks/>
          </p:cNvSpPr>
          <p:nvPr/>
        </p:nvSpPr>
        <p:spPr bwMode="auto">
          <a:xfrm>
            <a:off x="0" y="13"/>
            <a:ext cx="99060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77838"/>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67" name="Line 3"/>
          <p:cNvSpPr>
            <a:spLocks noChangeShapeType="1"/>
          </p:cNvSpPr>
          <p:nvPr/>
        </p:nvSpPr>
        <p:spPr bwMode="auto">
          <a:xfrm>
            <a:off x="55565"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sp>
        <p:nvSpPr>
          <p:cNvPr id="11269" name="Rectangle 5"/>
          <p:cNvSpPr>
            <a:spLocks noGrp="1" noChangeArrowheads="1"/>
          </p:cNvSpPr>
          <p:nvPr>
            <p:ph type="title"/>
          </p:nvPr>
        </p:nvSpPr>
        <p:spPr>
          <a:ln/>
        </p:spPr>
        <p:txBody>
          <a:bodyPr/>
          <a:lstStyle/>
          <a:p>
            <a:r>
              <a:rPr lang="en-US" sz="3600" dirty="0" smtClean="0"/>
              <a:t>ODH Matrix</a:t>
            </a:r>
            <a:endParaRPr lang="en-US" sz="3600" dirty="0"/>
          </a:p>
        </p:txBody>
      </p:sp>
      <p:sp>
        <p:nvSpPr>
          <p:cNvPr id="3" name="Content Placeholder 2"/>
          <p:cNvSpPr>
            <a:spLocks noGrp="1"/>
          </p:cNvSpPr>
          <p:nvPr>
            <p:ph idx="1"/>
          </p:nvPr>
        </p:nvSpPr>
        <p:spPr/>
        <p:txBody>
          <a:bodyPr/>
          <a:lstStyle/>
          <a:p>
            <a:endParaRPr lang="en-US"/>
          </a:p>
        </p:txBody>
      </p:sp>
      <p:pic>
        <p:nvPicPr>
          <p:cNvPr id="2" name="Picture 1"/>
          <p:cNvPicPr>
            <a:picLocks noChangeAspect="1"/>
          </p:cNvPicPr>
          <p:nvPr/>
        </p:nvPicPr>
        <p:blipFill>
          <a:blip r:embed="rId4"/>
          <a:stretch>
            <a:fillRect/>
          </a:stretch>
        </p:blipFill>
        <p:spPr>
          <a:xfrm>
            <a:off x="617419" y="1492794"/>
            <a:ext cx="8334188" cy="4932863"/>
          </a:xfrm>
          <a:prstGeom prst="rect">
            <a:avLst/>
          </a:prstGeom>
        </p:spPr>
      </p:pic>
    </p:spTree>
    <p:extLst>
      <p:ext uri="{BB962C8B-B14F-4D97-AF65-F5344CB8AC3E}">
        <p14:creationId xmlns:p14="http://schemas.microsoft.com/office/powerpoint/2010/main" val="146152553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41C3232-68A9-4742-A21D-77842125016B}" type="slidenum">
              <a:rPr lang="en-US"/>
              <a:pPr/>
              <a:t>15</a:t>
            </a:fld>
            <a:endParaRPr lang="en-US"/>
          </a:p>
        </p:txBody>
      </p:sp>
      <p:sp>
        <p:nvSpPr>
          <p:cNvPr id="11265" name="Rectangle 1"/>
          <p:cNvSpPr>
            <a:spLocks/>
          </p:cNvSpPr>
          <p:nvPr/>
        </p:nvSpPr>
        <p:spPr bwMode="auto">
          <a:xfrm>
            <a:off x="0" y="13"/>
            <a:ext cx="99060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77838"/>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67" name="Line 3"/>
          <p:cNvSpPr>
            <a:spLocks noChangeShapeType="1"/>
          </p:cNvSpPr>
          <p:nvPr/>
        </p:nvSpPr>
        <p:spPr bwMode="auto">
          <a:xfrm>
            <a:off x="55565"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sp>
        <p:nvSpPr>
          <p:cNvPr id="11269" name="Rectangle 5"/>
          <p:cNvSpPr>
            <a:spLocks noGrp="1" noChangeArrowheads="1"/>
          </p:cNvSpPr>
          <p:nvPr>
            <p:ph type="title"/>
          </p:nvPr>
        </p:nvSpPr>
        <p:spPr>
          <a:ln/>
        </p:spPr>
        <p:txBody>
          <a:bodyPr/>
          <a:lstStyle/>
          <a:p>
            <a:r>
              <a:rPr lang="en-US" dirty="0" smtClean="0"/>
              <a:t>Logging</a:t>
            </a:r>
            <a:endParaRPr lang="en-US" dirty="0"/>
          </a:p>
        </p:txBody>
      </p:sp>
      <p:sp>
        <p:nvSpPr>
          <p:cNvPr id="11270" name="Rectangle 6"/>
          <p:cNvSpPr>
            <a:spLocks noGrp="1" noChangeArrowheads="1"/>
          </p:cNvSpPr>
          <p:nvPr>
            <p:ph type="body" idx="1"/>
          </p:nvPr>
        </p:nvSpPr>
        <p:spPr>
          <a:xfrm>
            <a:off x="626005" y="1841513"/>
            <a:ext cx="8519851" cy="4608512"/>
          </a:xfrm>
          <a:ln/>
        </p:spPr>
        <p:txBody>
          <a:bodyPr vert="horz" wrap="square" lIns="38017" tIns="38017" rIns="38017" bIns="38017" numCol="1" anchor="t" anchorCtr="0" compatLnSpc="1">
            <a:prstTxWarp prst="textNoShape">
              <a:avLst/>
            </a:prstTxWarp>
          </a:bodyPr>
          <a:lstStyle/>
          <a:p>
            <a:pPr marL="304155" indent="-304155">
              <a:buClr>
                <a:srgbClr val="000000"/>
              </a:buClr>
              <a:buFont typeface="Arial" charset="0"/>
              <a:buChar char="•"/>
            </a:pPr>
            <a:r>
              <a:rPr lang="en-US" sz="2400" b="1" dirty="0">
                <a:solidFill>
                  <a:schemeClr val="tx1"/>
                </a:solidFill>
                <a:sym typeface="Tahoma Bold" charset="0"/>
              </a:rPr>
              <a:t>Logging system: </a:t>
            </a:r>
            <a:r>
              <a:rPr lang="en-US" sz="2400" dirty="0">
                <a:solidFill>
                  <a:schemeClr val="tx1"/>
                </a:solidFill>
              </a:rPr>
              <a:t>Siemens SIMATIC HMI TP1500 Comfort Panel</a:t>
            </a:r>
          </a:p>
          <a:p>
            <a:pPr marL="1672854" lvl="3" indent="-304155">
              <a:buClr>
                <a:srgbClr val="000000"/>
              </a:buClr>
              <a:buFont typeface="Arial" charset="0"/>
              <a:buChar char="•"/>
            </a:pPr>
            <a:r>
              <a:rPr lang="en-US" sz="2400" dirty="0">
                <a:solidFill>
                  <a:schemeClr val="tx1"/>
                </a:solidFill>
                <a:sym typeface="Gill Sans" charset="0"/>
              </a:rPr>
              <a:t>Output type: .csv</a:t>
            </a:r>
          </a:p>
          <a:p>
            <a:pPr marL="1672854" lvl="3" indent="-304155">
              <a:buClr>
                <a:srgbClr val="000000"/>
              </a:buClr>
              <a:buFont typeface="Arial" charset="0"/>
              <a:buChar char="•"/>
            </a:pPr>
            <a:r>
              <a:rPr lang="en-US" sz="2400" dirty="0">
                <a:solidFill>
                  <a:schemeClr val="tx1"/>
                </a:solidFill>
                <a:sym typeface="Gill Sans" charset="0"/>
              </a:rPr>
              <a:t>Storage: SD card</a:t>
            </a:r>
          </a:p>
          <a:p>
            <a:pPr marL="1216621" lvl="2" indent="-304155">
              <a:spcBef>
                <a:spcPct val="0"/>
              </a:spcBef>
              <a:buClr>
                <a:srgbClr val="000000"/>
              </a:buClr>
              <a:buFont typeface="Arial" charset="0"/>
              <a:buChar char="•"/>
            </a:pPr>
            <a:endParaRPr lang="en-US" sz="1800" dirty="0" smtClean="0">
              <a:solidFill>
                <a:schemeClr val="tx1"/>
              </a:solidFill>
              <a:latin typeface="+mj-lt"/>
              <a:sym typeface="Tahoma" charset="0"/>
            </a:endParaRPr>
          </a:p>
        </p:txBody>
      </p:sp>
      <p:pic>
        <p:nvPicPr>
          <p:cNvPr id="8" name="Picture 7"/>
          <p:cNvPicPr>
            <a:picLocks noChangeAspect="1"/>
          </p:cNvPicPr>
          <p:nvPr/>
        </p:nvPicPr>
        <p:blipFill>
          <a:blip r:embed="rId4"/>
          <a:stretch>
            <a:fillRect/>
          </a:stretch>
        </p:blipFill>
        <p:spPr>
          <a:xfrm>
            <a:off x="4578262" y="2204352"/>
            <a:ext cx="5046700" cy="4121292"/>
          </a:xfrm>
          <a:prstGeom prst="rect">
            <a:avLst/>
          </a:prstGeom>
        </p:spPr>
      </p:pic>
    </p:spTree>
    <p:extLst>
      <p:ext uri="{BB962C8B-B14F-4D97-AF65-F5344CB8AC3E}">
        <p14:creationId xmlns:p14="http://schemas.microsoft.com/office/powerpoint/2010/main" val="230751297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16</a:t>
            </a:fld>
            <a:endParaRPr lang="sv-SE" dirty="0">
              <a:solidFill>
                <a:prstClr val="black">
                  <a:tint val="75000"/>
                </a:prstClr>
              </a:solidFill>
            </a:endParaRPr>
          </a:p>
        </p:txBody>
      </p:sp>
      <p:sp>
        <p:nvSpPr>
          <p:cNvPr id="5" name="Rectangle 5"/>
          <p:cNvSpPr>
            <a:spLocks noGrp="1" noChangeArrowheads="1"/>
          </p:cNvSpPr>
          <p:nvPr>
            <p:ph type="title"/>
          </p:nvPr>
        </p:nvSpPr>
        <p:spPr>
          <a:xfrm>
            <a:off x="626005" y="0"/>
            <a:ext cx="6573044" cy="1441450"/>
          </a:xfrm>
          <a:ln/>
        </p:spPr>
        <p:txBody>
          <a:bodyPr/>
          <a:lstStyle/>
          <a:p>
            <a:r>
              <a:rPr lang="en-US" dirty="0" smtClean="0"/>
              <a:t>.csv format data stored in SD card</a:t>
            </a:r>
            <a:endParaRPr lang="en-US" dirty="0"/>
          </a:p>
        </p:txBody>
      </p:sp>
      <p:pic>
        <p:nvPicPr>
          <p:cNvPr id="3" name="Picture 2"/>
          <p:cNvPicPr>
            <a:picLocks noChangeAspect="1"/>
          </p:cNvPicPr>
          <p:nvPr/>
        </p:nvPicPr>
        <p:blipFill>
          <a:blip r:embed="rId2"/>
          <a:stretch>
            <a:fillRect/>
          </a:stretch>
        </p:blipFill>
        <p:spPr>
          <a:xfrm>
            <a:off x="2881312" y="1535953"/>
            <a:ext cx="4143375" cy="5212509"/>
          </a:xfrm>
          <a:prstGeom prst="rect">
            <a:avLst/>
          </a:prstGeom>
        </p:spPr>
      </p:pic>
    </p:spTree>
    <p:extLst>
      <p:ext uri="{BB962C8B-B14F-4D97-AF65-F5344CB8AC3E}">
        <p14:creationId xmlns:p14="http://schemas.microsoft.com/office/powerpoint/2010/main" val="17440097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17</a:t>
            </a:fld>
            <a:endParaRPr lang="sv-SE" dirty="0">
              <a:solidFill>
                <a:prstClr val="black">
                  <a:tint val="75000"/>
                </a:prstClr>
              </a:solidFill>
            </a:endParaRPr>
          </a:p>
        </p:txBody>
      </p:sp>
      <p:sp>
        <p:nvSpPr>
          <p:cNvPr id="5" name="Rectangle 5"/>
          <p:cNvSpPr>
            <a:spLocks noGrp="1" noChangeArrowheads="1"/>
          </p:cNvSpPr>
          <p:nvPr>
            <p:ph type="title"/>
          </p:nvPr>
        </p:nvSpPr>
        <p:spPr>
          <a:xfrm>
            <a:off x="626005" y="0"/>
            <a:ext cx="6573044" cy="1441450"/>
          </a:xfrm>
          <a:ln/>
        </p:spPr>
        <p:txBody>
          <a:bodyPr/>
          <a:lstStyle/>
          <a:p>
            <a:r>
              <a:rPr lang="en-US" dirty="0" smtClean="0"/>
              <a:t>Details and interface of tested data logging in PS lab</a:t>
            </a:r>
            <a:endParaRPr lang="en-US" dirty="0"/>
          </a:p>
        </p:txBody>
      </p:sp>
      <p:sp>
        <p:nvSpPr>
          <p:cNvPr id="2" name="Rectangle 1"/>
          <p:cNvSpPr/>
          <p:nvPr/>
        </p:nvSpPr>
        <p:spPr>
          <a:xfrm>
            <a:off x="724079" y="1595716"/>
            <a:ext cx="8276486" cy="4777205"/>
          </a:xfrm>
          <a:prstGeom prst="rect">
            <a:avLst/>
          </a:prstGeom>
        </p:spPr>
        <p:txBody>
          <a:bodyPr wrap="square">
            <a:spAutoFit/>
          </a:bodyPr>
          <a:lstStyle/>
          <a:p>
            <a:pPr>
              <a:lnSpc>
                <a:spcPct val="107000"/>
              </a:lnSpc>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Type of the chart</a:t>
            </a:r>
            <a:r>
              <a:rPr lang="en-US" dirty="0">
                <a:latin typeface="Arial" panose="020B0604020202020204" pitchFamily="34" charset="0"/>
                <a:ea typeface="Calibri" panose="020F0502020204030204" pitchFamily="34" charset="0"/>
                <a:cs typeface="Times New Roman" panose="02020603050405020304" pitchFamily="18" charset="0"/>
              </a:rPr>
              <a:t>: Bar chart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Color of the bar</a:t>
            </a:r>
            <a:r>
              <a:rPr lang="en-US" dirty="0">
                <a:latin typeface="Arial" panose="020B0604020202020204" pitchFamily="34" charset="0"/>
                <a:ea typeface="Calibri" panose="020F0502020204030204" pitchFamily="34" charset="0"/>
                <a:cs typeface="Times New Roman" panose="02020603050405020304" pitchFamily="18" charset="0"/>
              </a:rPr>
              <a:t>: Blue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Duration of Log</a:t>
            </a:r>
            <a:r>
              <a:rPr lang="en-US" dirty="0">
                <a:latin typeface="Arial" panose="020B0604020202020204" pitchFamily="34" charset="0"/>
                <a:ea typeface="Calibri" panose="020F0502020204030204" pitchFamily="34" charset="0"/>
                <a:cs typeface="Times New Roman" panose="02020603050405020304" pitchFamily="18" charset="0"/>
              </a:rPr>
              <a:t>: Until memory card full, then FIFO will be applied.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Resolution of log</a:t>
            </a:r>
            <a:r>
              <a:rPr lang="en-US" dirty="0">
                <a:latin typeface="Arial" panose="020B0604020202020204" pitchFamily="34" charset="0"/>
                <a:ea typeface="Calibri" panose="020F0502020204030204" pitchFamily="34" charset="0"/>
                <a:cs typeface="Times New Roman" panose="02020603050405020304" pitchFamily="18" charset="0"/>
              </a:rPr>
              <a:t>: 10 seconds or more, to not affect the capability of PLC</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Type of connection</a:t>
            </a:r>
            <a:r>
              <a:rPr lang="en-US" dirty="0">
                <a:latin typeface="Arial" panose="020B0604020202020204" pitchFamily="34" charset="0"/>
                <a:ea typeface="Calibri" panose="020F0502020204030204" pitchFamily="34" charset="0"/>
                <a:cs typeface="Times New Roman" panose="02020603050405020304" pitchFamily="18" charset="0"/>
              </a:rPr>
              <a:t>: Ethernet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Memory card type</a:t>
            </a:r>
            <a:r>
              <a:rPr lang="en-US" dirty="0">
                <a:latin typeface="Arial" panose="020B0604020202020204" pitchFamily="34" charset="0"/>
                <a:ea typeface="Calibri" panose="020F0502020204030204" pitchFamily="34" charset="0"/>
                <a:cs typeface="Times New Roman" panose="02020603050405020304" pitchFamily="18" charset="0"/>
              </a:rPr>
              <a:t>: SD card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Programming software</a:t>
            </a:r>
            <a:r>
              <a:rPr lang="en-US" dirty="0">
                <a:latin typeface="Arial" panose="020B0604020202020204" pitchFamily="34" charset="0"/>
                <a:ea typeface="Calibri" panose="020F0502020204030204" pitchFamily="34" charset="0"/>
                <a:cs typeface="Times New Roman" panose="02020603050405020304" pitchFamily="18" charset="0"/>
              </a:rPr>
              <a:t>: Siemens TIA Portal V13</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Log</a:t>
            </a:r>
            <a:r>
              <a:rPr lang="en-US" dirty="0">
                <a:latin typeface="Arial" panose="020B0604020202020204" pitchFamily="34" charset="0"/>
                <a:ea typeface="Calibri" panose="020F0502020204030204" pitchFamily="34" charset="0"/>
                <a:cs typeface="Times New Roman" panose="02020603050405020304" pitchFamily="18" charset="0"/>
              </a:rPr>
              <a:t>: Oxygen percentage more than 0% it will start to log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Type of document retrieve</a:t>
            </a:r>
            <a:r>
              <a:rPr lang="en-US" dirty="0">
                <a:latin typeface="Arial" panose="020B0604020202020204" pitchFamily="34" charset="0"/>
                <a:ea typeface="Calibri" panose="020F0502020204030204" pitchFamily="34" charset="0"/>
                <a:cs typeface="Times New Roman" panose="02020603050405020304" pitchFamily="18" charset="0"/>
              </a:rPr>
              <a:t>: .csv</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Hardware</a:t>
            </a:r>
            <a:r>
              <a:rPr lang="en-US" dirty="0">
                <a:latin typeface="Arial" panose="020B0604020202020204" pitchFamily="34" charset="0"/>
                <a:ea typeface="Calibri" panose="020F0502020204030204" pitchFamily="34" charset="0"/>
                <a:cs typeface="Times New Roman" panose="02020603050405020304" pitchFamily="18" charset="0"/>
              </a:rPr>
              <a:t>: Siemens SIMATIC HMI TP1500 Comfort Panel</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Analog signal</a:t>
            </a:r>
            <a:r>
              <a:rPr lang="en-US" dirty="0">
                <a:latin typeface="Arial" panose="020B0604020202020204" pitchFamily="34" charset="0"/>
                <a:ea typeface="Calibri" panose="020F0502020204030204" pitchFamily="34" charset="0"/>
                <a:cs typeface="Times New Roman" panose="02020603050405020304" pitchFamily="18" charset="0"/>
              </a:rPr>
              <a:t>: A measure of percent oxygen at 4 – 20mA analog output.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ODH Detector</a:t>
            </a:r>
            <a:r>
              <a:rPr lang="en-US" dirty="0">
                <a:latin typeface="Arial" panose="020B0604020202020204" pitchFamily="34" charset="0"/>
                <a:ea typeface="Calibri" panose="020F0502020204030204" pitchFamily="34" charset="0"/>
                <a:cs typeface="Times New Roman" panose="02020603050405020304" pitchFamily="18" charset="0"/>
              </a:rPr>
              <a:t>: </a:t>
            </a:r>
            <a:r>
              <a:rPr lang="en-US" dirty="0" err="1">
                <a:latin typeface="Arial" panose="020B0604020202020204" pitchFamily="34" charset="0"/>
                <a:ea typeface="Calibri" panose="020F0502020204030204" pitchFamily="34" charset="0"/>
                <a:cs typeface="Times New Roman" panose="02020603050405020304" pitchFamily="18" charset="0"/>
              </a:rPr>
              <a:t>Oxigraf</a:t>
            </a:r>
            <a:r>
              <a:rPr lang="en-US" dirty="0">
                <a:latin typeface="Arial" panose="020B0604020202020204" pitchFamily="34" charset="0"/>
                <a:ea typeface="Calibri" panose="020F0502020204030204" pitchFamily="34" charset="0"/>
                <a:cs typeface="Times New Roman" panose="02020603050405020304" pitchFamily="18" charset="0"/>
              </a:rPr>
              <a:t> O2iM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29535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3466" y="161"/>
            <a:ext cx="7155877" cy="1441531"/>
          </a:xfrm>
        </p:spPr>
        <p:txBody>
          <a:bodyPr/>
          <a:lstStyle/>
          <a:p>
            <a:r>
              <a:rPr lang="en-US" sz="3200" dirty="0" smtClean="0"/>
              <a:t>Testing of ODH system in PS Lab</a:t>
            </a:r>
            <a:endParaRPr lang="en-US" sz="3200" dirty="0"/>
          </a:p>
        </p:txBody>
      </p:sp>
      <p:sp>
        <p:nvSpPr>
          <p:cNvPr id="8" name="Slide Number Placeholder 7"/>
          <p:cNvSpPr>
            <a:spLocks noGrp="1"/>
          </p:cNvSpPr>
          <p:nvPr>
            <p:ph type="sldNum" sz="quarter" idx="12"/>
          </p:nvPr>
        </p:nvSpPr>
        <p:spPr/>
        <p:txBody>
          <a:bodyPr/>
          <a:lstStyle/>
          <a:p>
            <a:fld id="{038C62C7-F79B-CD4A-A5DF-5683BBEC4A65}" type="slidenum">
              <a:rPr lang="sv-SE" smtClean="0">
                <a:latin typeface="Calibri"/>
              </a:rPr>
              <a:pPr/>
              <a:t>18</a:t>
            </a:fld>
            <a:endParaRPr lang="sv-SE">
              <a:latin typeface="Calibri"/>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0220" y="2205378"/>
            <a:ext cx="4240306" cy="271293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88377" y="2267011"/>
            <a:ext cx="4261224" cy="26105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85041" y="2266265"/>
            <a:ext cx="4261226" cy="2612080"/>
          </a:xfrm>
          <a:prstGeom prst="rect">
            <a:avLst/>
          </a:prstGeom>
        </p:spPr>
      </p:pic>
    </p:spTree>
    <p:extLst>
      <p:ext uri="{BB962C8B-B14F-4D97-AF65-F5344CB8AC3E}">
        <p14:creationId xmlns:p14="http://schemas.microsoft.com/office/powerpoint/2010/main" val="850342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3466" y="161"/>
            <a:ext cx="7155877" cy="1441531"/>
          </a:xfrm>
        </p:spPr>
        <p:txBody>
          <a:bodyPr/>
          <a:lstStyle/>
          <a:p>
            <a:r>
              <a:rPr lang="en-US" sz="3200" dirty="0" smtClean="0"/>
              <a:t>Verification and Validation</a:t>
            </a:r>
            <a:endParaRPr lang="en-US" sz="3200" dirty="0"/>
          </a:p>
        </p:txBody>
      </p:sp>
      <p:sp>
        <p:nvSpPr>
          <p:cNvPr id="8" name="Slide Number Placeholder 7"/>
          <p:cNvSpPr>
            <a:spLocks noGrp="1"/>
          </p:cNvSpPr>
          <p:nvPr>
            <p:ph type="sldNum" sz="quarter" idx="12"/>
          </p:nvPr>
        </p:nvSpPr>
        <p:spPr/>
        <p:txBody>
          <a:bodyPr/>
          <a:lstStyle/>
          <a:p>
            <a:fld id="{038C62C7-F79B-CD4A-A5DF-5683BBEC4A65}" type="slidenum">
              <a:rPr lang="sv-SE" smtClean="0">
                <a:latin typeface="Calibri"/>
              </a:rPr>
              <a:pPr/>
              <a:t>19</a:t>
            </a:fld>
            <a:endParaRPr lang="sv-SE">
              <a:latin typeface="Calibri"/>
            </a:endParaRPr>
          </a:p>
        </p:txBody>
      </p:sp>
      <p:sp>
        <p:nvSpPr>
          <p:cNvPr id="9" name="Rectangle 8"/>
          <p:cNvSpPr/>
          <p:nvPr/>
        </p:nvSpPr>
        <p:spPr>
          <a:xfrm>
            <a:off x="910665" y="1790744"/>
            <a:ext cx="7976347" cy="3785652"/>
          </a:xfrm>
          <a:prstGeom prst="rect">
            <a:avLst/>
          </a:prstGeom>
        </p:spPr>
        <p:txBody>
          <a:bodyPr wrap="square">
            <a:spAutoFit/>
          </a:bodyPr>
          <a:lstStyle/>
          <a:p>
            <a:pPr algn="just">
              <a:spcAft>
                <a:spcPts val="0"/>
              </a:spcAft>
            </a:pPr>
            <a:r>
              <a:rPr lang="en-GB" sz="2400" dirty="0">
                <a:latin typeface="Calibri" panose="020F0502020204030204" pitchFamily="34" charset="0"/>
                <a:ea typeface="Times New Roman" panose="02020603050405020304" pitchFamily="18" charset="0"/>
                <a:cs typeface="Times New Roman" panose="02020603050405020304" pitchFamily="18" charset="0"/>
              </a:rPr>
              <a:t>Verification</a:t>
            </a:r>
            <a:r>
              <a:rPr lang="en-GB" sz="2400" dirty="0" smtClean="0">
                <a:latin typeface="Calibri" panose="020F0502020204030204" pitchFamily="34" charset="0"/>
                <a:ea typeface="Times New Roman" panose="02020603050405020304" pitchFamily="18" charset="0"/>
                <a:cs typeface="Times New Roman" panose="02020603050405020304" pitchFamily="18" charset="0"/>
              </a:rPr>
              <a:t>:</a:t>
            </a:r>
          </a:p>
          <a:p>
            <a:pPr algn="just">
              <a:spcAft>
                <a:spcPts val="0"/>
              </a:spcAft>
            </a:pPr>
            <a:r>
              <a:rPr lang="en-US" sz="2400" dirty="0"/>
              <a:t>Verification is </a:t>
            </a:r>
            <a:r>
              <a:rPr lang="en-US" sz="2400" dirty="0" smtClean="0"/>
              <a:t>the </a:t>
            </a:r>
            <a:r>
              <a:rPr lang="en-US" sz="2400" dirty="0"/>
              <a:t>process that has the aim of determining whether the </a:t>
            </a:r>
            <a:r>
              <a:rPr lang="en-US" sz="2400" dirty="0" smtClean="0"/>
              <a:t>output </a:t>
            </a:r>
            <a:r>
              <a:rPr lang="en-US" sz="2400" dirty="0"/>
              <a:t>of a given phase of the development life cycle or not meet the requirements for that phase.</a:t>
            </a:r>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endParaRPr lang="en-GB" sz="2400" dirty="0" smtClean="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GB" sz="2400" dirty="0" smtClean="0">
                <a:latin typeface="Calibri" panose="020F0502020204030204" pitchFamily="34" charset="0"/>
                <a:ea typeface="Times New Roman" panose="02020603050405020304" pitchFamily="18" charset="0"/>
                <a:cs typeface="Times New Roman" panose="02020603050405020304" pitchFamily="18" charset="0"/>
              </a:rPr>
              <a:t>Validation:</a:t>
            </a:r>
          </a:p>
          <a:p>
            <a:pPr algn="just">
              <a:spcAft>
                <a:spcPts val="0"/>
              </a:spcAft>
            </a:pPr>
            <a:r>
              <a:rPr lang="en-US" sz="2400" dirty="0" smtClean="0"/>
              <a:t>Validation </a:t>
            </a:r>
            <a:r>
              <a:rPr lang="en-US" sz="2400" dirty="0"/>
              <a:t>process is to evaluate </a:t>
            </a:r>
            <a:r>
              <a:rPr lang="en-US" sz="2400" dirty="0" smtClean="0"/>
              <a:t>output </a:t>
            </a:r>
            <a:r>
              <a:rPr lang="en-US" sz="2400" dirty="0"/>
              <a:t>of a given phase of the development life cycle to ensure that these products meet the mission and the needs for which they were made.</a:t>
            </a:r>
            <a:endParaRPr lang="en-GB" sz="2400" dirty="0" smtClean="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endParaRPr lang="en-US" sz="2400"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6011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41C3232-68A9-4742-A21D-77842125016B}" type="slidenum">
              <a:rPr lang="en-US"/>
              <a:pPr/>
              <a:t>2</a:t>
            </a:fld>
            <a:endParaRPr lang="en-US"/>
          </a:p>
        </p:txBody>
      </p:sp>
      <p:sp>
        <p:nvSpPr>
          <p:cNvPr id="11265" name="Rectangle 1"/>
          <p:cNvSpPr>
            <a:spLocks/>
          </p:cNvSpPr>
          <p:nvPr/>
        </p:nvSpPr>
        <p:spPr bwMode="auto">
          <a:xfrm>
            <a:off x="0" y="13"/>
            <a:ext cx="99060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77838"/>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67" name="Line 3"/>
          <p:cNvSpPr>
            <a:spLocks noChangeShapeType="1"/>
          </p:cNvSpPr>
          <p:nvPr/>
        </p:nvSpPr>
        <p:spPr bwMode="auto">
          <a:xfrm>
            <a:off x="55565"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sp>
        <p:nvSpPr>
          <p:cNvPr id="11269" name="Rectangle 5"/>
          <p:cNvSpPr>
            <a:spLocks noGrp="1" noChangeArrowheads="1"/>
          </p:cNvSpPr>
          <p:nvPr>
            <p:ph type="title"/>
          </p:nvPr>
        </p:nvSpPr>
        <p:spPr>
          <a:ln/>
        </p:spPr>
        <p:txBody>
          <a:bodyPr/>
          <a:lstStyle/>
          <a:p>
            <a:r>
              <a:rPr lang="en-US" sz="3600" dirty="0" smtClean="0"/>
              <a:t>Oxygen Deficiency Hazard (ODH)</a:t>
            </a:r>
            <a:endParaRPr lang="en-US" sz="3600"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GB" dirty="0" smtClean="0"/>
              <a:t>A </a:t>
            </a:r>
            <a:r>
              <a:rPr lang="en-GB" dirty="0"/>
              <a:t>large leak of helium / nitrogen </a:t>
            </a:r>
            <a:r>
              <a:rPr lang="en-GB" dirty="0" smtClean="0"/>
              <a:t>in the </a:t>
            </a:r>
          </a:p>
          <a:p>
            <a:pPr marL="342900" indent="-342900">
              <a:buFontTx/>
              <a:buChar char="-"/>
            </a:pPr>
            <a:r>
              <a:rPr lang="en-GB" dirty="0" smtClean="0"/>
              <a:t>superconducting radio frequency cavity </a:t>
            </a:r>
            <a:r>
              <a:rPr lang="en-GB" dirty="0" err="1" smtClean="0"/>
              <a:t>cryomodules</a:t>
            </a:r>
            <a:endParaRPr lang="en-GB" dirty="0" smtClean="0"/>
          </a:p>
          <a:p>
            <a:pPr marL="342900" indent="-342900">
              <a:buFontTx/>
              <a:buChar char="-"/>
            </a:pPr>
            <a:r>
              <a:rPr lang="en-GB" dirty="0" smtClean="0"/>
              <a:t>the target hydrogen moderator</a:t>
            </a:r>
          </a:p>
          <a:p>
            <a:pPr marL="342900" indent="-342900">
              <a:buFontTx/>
              <a:buChar char="-"/>
            </a:pPr>
            <a:r>
              <a:rPr lang="en-GB" dirty="0" smtClean="0"/>
              <a:t>sample environment systems and </a:t>
            </a:r>
          </a:p>
          <a:p>
            <a:pPr marL="342900" indent="-342900">
              <a:buFontTx/>
              <a:buChar char="-"/>
            </a:pPr>
            <a:r>
              <a:rPr lang="en-GB" dirty="0" smtClean="0"/>
              <a:t>superconducting magnets of some neutron instruments </a:t>
            </a:r>
          </a:p>
          <a:p>
            <a:r>
              <a:rPr lang="en-GB" dirty="0" smtClean="0"/>
              <a:t>will </a:t>
            </a:r>
            <a:r>
              <a:rPr lang="en-GB" dirty="0"/>
              <a:t>cause lack of oxygen </a:t>
            </a:r>
            <a:r>
              <a:rPr lang="en-GB" dirty="0" smtClean="0"/>
              <a:t>and </a:t>
            </a:r>
            <a:r>
              <a:rPr lang="en-GB" dirty="0"/>
              <a:t>represent an ODH. </a:t>
            </a:r>
            <a:endParaRPr lang="en-GB" dirty="0" smtClean="0"/>
          </a:p>
          <a:p>
            <a:endParaRPr lang="en-GB" dirty="0" smtClean="0"/>
          </a:p>
          <a:p>
            <a:endParaRPr lang="en-GB" dirty="0"/>
          </a:p>
          <a:p>
            <a:pPr marL="342900" indent="-342900">
              <a:buFont typeface="Arial" panose="020B0604020202020204" pitchFamily="34" charset="0"/>
              <a:buChar char="•"/>
            </a:pPr>
            <a:r>
              <a:rPr lang="en-GB" dirty="0"/>
              <a:t>The ODH </a:t>
            </a:r>
            <a:r>
              <a:rPr lang="en-GB" dirty="0" smtClean="0"/>
              <a:t>detection </a:t>
            </a:r>
            <a:r>
              <a:rPr lang="en-GB" dirty="0"/>
              <a:t>s</a:t>
            </a:r>
            <a:r>
              <a:rPr lang="en-GB" dirty="0" smtClean="0"/>
              <a:t>ystem </a:t>
            </a:r>
            <a:r>
              <a:rPr lang="en-GB" dirty="0"/>
              <a:t>will detect and alarm through the OXIGRAF oxygen deficiency monitors in the event of levels dropping below 19.5</a:t>
            </a:r>
            <a:r>
              <a:rPr lang="en-GB" dirty="0" smtClean="0"/>
              <a:t>% and 18%</a:t>
            </a:r>
            <a:endParaRPr lang="en-GB" dirty="0"/>
          </a:p>
          <a:p>
            <a:endParaRPr lang="en-US" dirty="0"/>
          </a:p>
        </p:txBody>
      </p:sp>
    </p:spTree>
    <p:extLst>
      <p:ext uri="{BB962C8B-B14F-4D97-AF65-F5344CB8AC3E}">
        <p14:creationId xmlns:p14="http://schemas.microsoft.com/office/powerpoint/2010/main" val="51209727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3466" y="161"/>
            <a:ext cx="7155877" cy="1441531"/>
          </a:xfrm>
        </p:spPr>
        <p:txBody>
          <a:bodyPr/>
          <a:lstStyle/>
          <a:p>
            <a:r>
              <a:rPr lang="en-US" sz="3200" dirty="0" smtClean="0"/>
              <a:t>Verification and Validation</a:t>
            </a:r>
            <a:endParaRPr lang="en-US" sz="3200" dirty="0"/>
          </a:p>
        </p:txBody>
      </p:sp>
      <p:sp>
        <p:nvSpPr>
          <p:cNvPr id="8" name="Slide Number Placeholder 7"/>
          <p:cNvSpPr>
            <a:spLocks noGrp="1"/>
          </p:cNvSpPr>
          <p:nvPr>
            <p:ph type="sldNum" sz="quarter" idx="12"/>
          </p:nvPr>
        </p:nvSpPr>
        <p:spPr/>
        <p:txBody>
          <a:bodyPr/>
          <a:lstStyle/>
          <a:p>
            <a:fld id="{038C62C7-F79B-CD4A-A5DF-5683BBEC4A65}" type="slidenum">
              <a:rPr lang="sv-SE" smtClean="0">
                <a:latin typeface="Calibri"/>
              </a:rPr>
              <a:pPr/>
              <a:t>20</a:t>
            </a:fld>
            <a:endParaRPr lang="sv-SE">
              <a:latin typeface="Calibri"/>
            </a:endParaRPr>
          </a:p>
        </p:txBody>
      </p:sp>
      <p:sp>
        <p:nvSpPr>
          <p:cNvPr id="9" name="Rectangle 8"/>
          <p:cNvSpPr/>
          <p:nvPr/>
        </p:nvSpPr>
        <p:spPr>
          <a:xfrm>
            <a:off x="910665" y="1790744"/>
            <a:ext cx="7976347" cy="2677656"/>
          </a:xfrm>
          <a:prstGeom prst="rect">
            <a:avLst/>
          </a:prstGeom>
        </p:spPr>
        <p:txBody>
          <a:bodyPr wrap="square">
            <a:spAutoFit/>
          </a:bodyPr>
          <a:lstStyle/>
          <a:p>
            <a:pPr algn="just">
              <a:spcAft>
                <a:spcPts val="0"/>
              </a:spcAft>
            </a:pPr>
            <a:r>
              <a:rPr lang="en-GB" sz="2400" dirty="0">
                <a:latin typeface="Calibri" panose="020F0502020204030204" pitchFamily="34" charset="0"/>
                <a:ea typeface="Times New Roman" panose="02020603050405020304" pitchFamily="18" charset="0"/>
                <a:cs typeface="Times New Roman" panose="02020603050405020304" pitchFamily="18" charset="0"/>
              </a:rPr>
              <a:t>Verification:</a:t>
            </a:r>
            <a:endParaRPr lang="en-US" sz="2400"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en-GB" sz="2400" dirty="0">
                <a:latin typeface="Calibri" panose="020F0502020204030204" pitchFamily="34" charset="0"/>
                <a:ea typeface="Times New Roman" panose="02020603050405020304" pitchFamily="18" charset="0"/>
                <a:cs typeface="Times New Roman" panose="02020603050405020304" pitchFamily="18" charset="0"/>
              </a:rPr>
              <a:t>The Verification Plan shall document all the</a:t>
            </a:r>
            <a:endParaRPr lang="en-US" sz="2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tabLst>
                <a:tab pos="457200" algn="l"/>
              </a:tabLst>
            </a:pPr>
            <a:r>
              <a:rPr lang="en-GB" sz="2400" dirty="0">
                <a:latin typeface="Calibri" panose="020F0502020204030204" pitchFamily="34" charset="0"/>
                <a:ea typeface="Times New Roman" panose="02020603050405020304" pitchFamily="18" charset="0"/>
                <a:cs typeface="Times New Roman" panose="02020603050405020304" pitchFamily="18" charset="0"/>
              </a:rPr>
              <a:t>criteria,</a:t>
            </a:r>
            <a:endParaRPr lang="en-US" sz="2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tabLst>
                <a:tab pos="457200" algn="l"/>
              </a:tabLst>
            </a:pPr>
            <a:r>
              <a:rPr lang="en-GB" sz="2400" dirty="0">
                <a:latin typeface="Calibri" panose="020F0502020204030204" pitchFamily="34" charset="0"/>
                <a:ea typeface="Times New Roman" panose="02020603050405020304" pitchFamily="18" charset="0"/>
                <a:cs typeface="Times New Roman" panose="02020603050405020304" pitchFamily="18" charset="0"/>
              </a:rPr>
              <a:t>techniques and </a:t>
            </a:r>
            <a:endParaRPr lang="en-US" sz="2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tabLst>
                <a:tab pos="457200" algn="l"/>
              </a:tabLst>
            </a:pPr>
            <a:r>
              <a:rPr lang="en-GB" sz="2400" dirty="0">
                <a:latin typeface="Calibri" panose="020F0502020204030204" pitchFamily="34" charset="0"/>
                <a:ea typeface="Times New Roman" panose="02020603050405020304" pitchFamily="18" charset="0"/>
                <a:cs typeface="Times New Roman" panose="02020603050405020304" pitchFamily="18" charset="0"/>
              </a:rPr>
              <a:t>tools</a:t>
            </a:r>
            <a:endParaRPr lang="en-US" sz="2400"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en-GB" sz="2400" dirty="0">
                <a:latin typeface="Calibri" panose="020F0502020204030204" pitchFamily="34" charset="0"/>
                <a:ea typeface="Times New Roman" panose="02020603050405020304" pitchFamily="18" charset="0"/>
                <a:cs typeface="Times New Roman" panose="02020603050405020304" pitchFamily="18" charset="0"/>
              </a:rPr>
              <a:t>to be utilised in the verification process for each phase of the </a:t>
            </a:r>
            <a:r>
              <a:rPr lang="en-GB" sz="2400" dirty="0" smtClean="0">
                <a:latin typeface="Calibri" panose="020F0502020204030204" pitchFamily="34" charset="0"/>
                <a:ea typeface="Times New Roman" panose="02020603050405020304" pitchFamily="18" charset="0"/>
                <a:cs typeface="Times New Roman" panose="02020603050405020304" pitchFamily="18" charset="0"/>
              </a:rPr>
              <a:t>PSS Quality </a:t>
            </a:r>
            <a:r>
              <a:rPr lang="en-GB" sz="2400" dirty="0">
                <a:latin typeface="Calibri" panose="020F0502020204030204" pitchFamily="34" charset="0"/>
                <a:ea typeface="Times New Roman" panose="02020603050405020304" pitchFamily="18" charset="0"/>
                <a:cs typeface="Times New Roman" panose="02020603050405020304" pitchFamily="18" charset="0"/>
              </a:rPr>
              <a:t>Assurance </a:t>
            </a:r>
            <a:r>
              <a:rPr lang="en-GB" sz="2400" dirty="0" smtClean="0">
                <a:latin typeface="Calibri" panose="020F0502020204030204" pitchFamily="34" charset="0"/>
                <a:ea typeface="Times New Roman" panose="02020603050405020304" pitchFamily="18" charset="0"/>
                <a:cs typeface="Times New Roman" panose="02020603050405020304" pitchFamily="18" charset="0"/>
              </a:rPr>
              <a:t>and Development Plan</a:t>
            </a:r>
            <a:r>
              <a:rPr lang="en-GB" sz="2400" dirty="0">
                <a:latin typeface="Calibri" panose="020F0502020204030204" pitchFamily="34" charset="0"/>
                <a:ea typeface="Times New Roman" panose="02020603050405020304" pitchFamily="18" charset="0"/>
                <a:cs typeface="Times New Roman" panose="02020603050405020304" pitchFamily="18" charset="0"/>
              </a:rPr>
              <a:t>.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5681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3466" y="161"/>
            <a:ext cx="7155877" cy="1441531"/>
          </a:xfrm>
        </p:spPr>
        <p:txBody>
          <a:bodyPr/>
          <a:lstStyle/>
          <a:p>
            <a:r>
              <a:rPr lang="en-US" sz="3200" dirty="0" smtClean="0"/>
              <a:t>Verification and Validation</a:t>
            </a:r>
            <a:endParaRPr lang="en-US" sz="3200" dirty="0"/>
          </a:p>
        </p:txBody>
      </p:sp>
      <p:sp>
        <p:nvSpPr>
          <p:cNvPr id="8" name="Slide Number Placeholder 7"/>
          <p:cNvSpPr>
            <a:spLocks noGrp="1"/>
          </p:cNvSpPr>
          <p:nvPr>
            <p:ph type="sldNum" sz="quarter" idx="12"/>
          </p:nvPr>
        </p:nvSpPr>
        <p:spPr/>
        <p:txBody>
          <a:bodyPr/>
          <a:lstStyle/>
          <a:p>
            <a:fld id="{038C62C7-F79B-CD4A-A5DF-5683BBEC4A65}" type="slidenum">
              <a:rPr lang="sv-SE" smtClean="0">
                <a:latin typeface="Calibri"/>
              </a:rPr>
              <a:pPr/>
              <a:t>21</a:t>
            </a:fld>
            <a:endParaRPr lang="sv-SE">
              <a:latin typeface="Calibri"/>
            </a:endParaRPr>
          </a:p>
        </p:txBody>
      </p:sp>
      <p:sp>
        <p:nvSpPr>
          <p:cNvPr id="13" name="Rectangle 12"/>
          <p:cNvSpPr/>
          <p:nvPr/>
        </p:nvSpPr>
        <p:spPr>
          <a:xfrm>
            <a:off x="731371" y="2549650"/>
            <a:ext cx="8060018" cy="2308324"/>
          </a:xfrm>
          <a:prstGeom prst="rect">
            <a:avLst/>
          </a:prstGeom>
        </p:spPr>
        <p:txBody>
          <a:bodyPr wrap="square">
            <a:spAutoFit/>
          </a:bodyPr>
          <a:lstStyle/>
          <a:p>
            <a:pPr algn="just">
              <a:spcAft>
                <a:spcPts val="0"/>
              </a:spcAft>
            </a:pPr>
            <a:r>
              <a:rPr lang="en-GB" sz="2400" dirty="0">
                <a:latin typeface="Calibri" panose="020F0502020204030204" pitchFamily="34" charset="0"/>
                <a:ea typeface="Times New Roman" panose="02020603050405020304" pitchFamily="18" charset="0"/>
                <a:cs typeface="Times New Roman" panose="02020603050405020304" pitchFamily="18" charset="0"/>
              </a:rPr>
              <a:t>The verification plan shall describe the activities to be performed to ensure correctness and consistency with respect to the products and standards provided as input to that phase.</a:t>
            </a:r>
            <a:endParaRPr lang="en-US" sz="2400"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en-GB" sz="2400" dirty="0">
                <a:latin typeface="Calibri" panose="020F0502020204030204" pitchFamily="34" charset="0"/>
                <a:ea typeface="Times New Roman" panose="02020603050405020304" pitchFamily="18" charset="0"/>
                <a:cs typeface="Times New Roman" panose="02020603050405020304" pitchFamily="18" charset="0"/>
              </a:rPr>
              <a:t>In each development phase it shall be shown that the functional, reliability, performance and safety requirements are met.</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7647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3466" y="161"/>
            <a:ext cx="7155877" cy="1441531"/>
          </a:xfrm>
        </p:spPr>
        <p:txBody>
          <a:bodyPr/>
          <a:lstStyle/>
          <a:p>
            <a:r>
              <a:rPr lang="en-US" sz="3200" dirty="0" smtClean="0"/>
              <a:t>Verification and Validation</a:t>
            </a:r>
            <a:endParaRPr lang="en-US" sz="3200" dirty="0"/>
          </a:p>
        </p:txBody>
      </p:sp>
      <p:sp>
        <p:nvSpPr>
          <p:cNvPr id="8" name="Slide Number Placeholder 7"/>
          <p:cNvSpPr>
            <a:spLocks noGrp="1"/>
          </p:cNvSpPr>
          <p:nvPr>
            <p:ph type="sldNum" sz="quarter" idx="12"/>
          </p:nvPr>
        </p:nvSpPr>
        <p:spPr/>
        <p:txBody>
          <a:bodyPr/>
          <a:lstStyle/>
          <a:p>
            <a:fld id="{038C62C7-F79B-CD4A-A5DF-5683BBEC4A65}" type="slidenum">
              <a:rPr lang="sv-SE" smtClean="0">
                <a:latin typeface="Calibri"/>
              </a:rPr>
              <a:pPr/>
              <a:t>22</a:t>
            </a:fld>
            <a:endParaRPr lang="sv-SE">
              <a:latin typeface="Calibri"/>
            </a:endParaRPr>
          </a:p>
        </p:txBody>
      </p:sp>
      <p:sp>
        <p:nvSpPr>
          <p:cNvPr id="2" name="Rectangle 1"/>
          <p:cNvSpPr/>
          <p:nvPr/>
        </p:nvSpPr>
        <p:spPr>
          <a:xfrm>
            <a:off x="910664" y="2413943"/>
            <a:ext cx="7922559" cy="3811300"/>
          </a:xfrm>
          <a:prstGeom prst="rect">
            <a:avLst/>
          </a:prstGeom>
        </p:spPr>
        <p:txBody>
          <a:bodyPr wrap="square">
            <a:spAutoFit/>
          </a:bodyPr>
          <a:lstStyle/>
          <a:p>
            <a:pPr>
              <a:lnSpc>
                <a:spcPts val="1400"/>
              </a:lnSpc>
              <a:spcAft>
                <a:spcPts val="1200"/>
              </a:spcAft>
            </a:pPr>
            <a:r>
              <a:rPr lang="en-GB" sz="2400" dirty="0">
                <a:latin typeface="Calibri" panose="020F0502020204030204" pitchFamily="34" charset="0"/>
                <a:ea typeface="Calibri" panose="020F0502020204030204" pitchFamily="34" charset="0"/>
                <a:cs typeface="Times New Roman" panose="02020603050405020304" pitchFamily="18" charset="0"/>
              </a:rPr>
              <a:t>The verification plan shall address the following</a:t>
            </a:r>
            <a:r>
              <a:rPr lang="en-GB" sz="2400" dirty="0" smtClean="0">
                <a:latin typeface="Calibri" panose="020F0502020204030204" pitchFamily="34" charset="0"/>
                <a:ea typeface="Calibri" panose="020F0502020204030204" pitchFamily="34" charset="0"/>
                <a:cs typeface="Times New Roman" panose="02020603050405020304" pitchFamily="18" charset="0"/>
              </a:rPr>
              <a:t>:</a:t>
            </a:r>
          </a:p>
          <a:p>
            <a:pPr>
              <a:lnSpc>
                <a:spcPts val="1400"/>
              </a:lnSpc>
              <a:spcAft>
                <a:spcPts val="12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400"/>
              </a:lnSpc>
              <a:spcAft>
                <a:spcPts val="0"/>
              </a:spcAft>
              <a:buFont typeface="Wingdings" panose="05000000000000000000" pitchFamily="2" charset="2"/>
              <a:buChar char=""/>
              <a:tabLst>
                <a:tab pos="457200" algn="l"/>
              </a:tabLst>
            </a:pPr>
            <a:r>
              <a:rPr lang="en-GB" sz="2400" dirty="0">
                <a:latin typeface="Calibri" panose="020F0502020204030204" pitchFamily="34" charset="0"/>
                <a:ea typeface="Calibri" panose="020F0502020204030204" pitchFamily="34" charset="0"/>
                <a:cs typeface="Times New Roman" panose="02020603050405020304" pitchFamily="18" charset="0"/>
              </a:rPr>
              <a:t>the selection of verification strategies and techniques</a:t>
            </a:r>
            <a:r>
              <a:rPr lang="en-GB" sz="2400" dirty="0" smtClean="0">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ts val="1400"/>
              </a:lnSpc>
              <a:spcAft>
                <a:spcPts val="0"/>
              </a:spcAft>
              <a:buFont typeface="Wingdings" panose="05000000000000000000" pitchFamily="2" charset="2"/>
              <a:buChar char=""/>
              <a:tabLst>
                <a:tab pos="457200" algn="l"/>
              </a:tabLst>
            </a:pPr>
            <a:endParaRPr lang="en-GB" sz="24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400"/>
              </a:lnSpc>
              <a:spcAft>
                <a:spcPts val="0"/>
              </a:spcAft>
              <a:buFont typeface="Wingdings" panose="05000000000000000000" pitchFamily="2" charset="2"/>
              <a:buChar char=""/>
              <a:tabLst>
                <a:tab pos="457200" algn="l"/>
              </a:tabLs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400"/>
              </a:lnSpc>
              <a:spcAft>
                <a:spcPts val="0"/>
              </a:spcAft>
              <a:buFont typeface="Wingdings" panose="05000000000000000000" pitchFamily="2" charset="2"/>
              <a:buChar char=""/>
              <a:tabLst>
                <a:tab pos="457200" algn="l"/>
              </a:tabLst>
            </a:pPr>
            <a:r>
              <a:rPr lang="en-GB" sz="2400" dirty="0">
                <a:latin typeface="Calibri" panose="020F0502020204030204" pitchFamily="34" charset="0"/>
                <a:ea typeface="Calibri" panose="020F0502020204030204" pitchFamily="34" charset="0"/>
                <a:cs typeface="Times New Roman" panose="02020603050405020304" pitchFamily="18" charset="0"/>
              </a:rPr>
              <a:t>the selection and utilisation of the test equipment</a:t>
            </a:r>
            <a:r>
              <a:rPr lang="en-GB" sz="2400" dirty="0" smtClean="0">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ts val="1400"/>
              </a:lnSpc>
              <a:spcAft>
                <a:spcPts val="0"/>
              </a:spcAft>
              <a:buFont typeface="Wingdings" panose="05000000000000000000" pitchFamily="2" charset="2"/>
              <a:buChar char=""/>
              <a:tabLst>
                <a:tab pos="457200" algn="l"/>
              </a:tabLst>
            </a:pPr>
            <a:endParaRPr lang="en-GB" sz="24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400"/>
              </a:lnSpc>
              <a:spcAft>
                <a:spcPts val="0"/>
              </a:spcAft>
              <a:buFont typeface="Wingdings" panose="05000000000000000000" pitchFamily="2" charset="2"/>
              <a:buChar char=""/>
              <a:tabLst>
                <a:tab pos="457200" algn="l"/>
              </a:tabLs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400"/>
              </a:lnSpc>
              <a:spcAft>
                <a:spcPts val="0"/>
              </a:spcAft>
              <a:buFont typeface="Wingdings" panose="05000000000000000000" pitchFamily="2" charset="2"/>
              <a:buChar char=""/>
              <a:tabLst>
                <a:tab pos="457200" algn="l"/>
              </a:tabLst>
            </a:pPr>
            <a:r>
              <a:rPr lang="en-GB" sz="2400" dirty="0">
                <a:latin typeface="Calibri" panose="020F0502020204030204" pitchFamily="34" charset="0"/>
                <a:ea typeface="Calibri" panose="020F0502020204030204" pitchFamily="34" charset="0"/>
                <a:cs typeface="Times New Roman" panose="02020603050405020304" pitchFamily="18" charset="0"/>
              </a:rPr>
              <a:t>the selection and documentation of verification activities</a:t>
            </a:r>
            <a:r>
              <a:rPr lang="en-GB" sz="2400" dirty="0" smtClean="0">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ts val="1400"/>
              </a:lnSpc>
              <a:spcAft>
                <a:spcPts val="0"/>
              </a:spcAft>
              <a:buFont typeface="Wingdings" panose="05000000000000000000" pitchFamily="2" charset="2"/>
              <a:buChar char=""/>
              <a:tabLst>
                <a:tab pos="457200" algn="l"/>
              </a:tabLst>
            </a:pPr>
            <a:endParaRPr lang="en-GB" sz="24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400"/>
              </a:lnSpc>
              <a:spcAft>
                <a:spcPts val="0"/>
              </a:spcAft>
              <a:buFont typeface="Wingdings" panose="05000000000000000000" pitchFamily="2" charset="2"/>
              <a:buChar char=""/>
              <a:tabLst>
                <a:tab pos="457200" algn="l"/>
              </a:tabLs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400"/>
              </a:lnSpc>
              <a:spcAft>
                <a:spcPts val="0"/>
              </a:spcAft>
              <a:buFont typeface="Wingdings" panose="05000000000000000000" pitchFamily="2" charset="2"/>
              <a:buChar char=""/>
              <a:tabLst>
                <a:tab pos="457200" algn="l"/>
              </a:tabLst>
            </a:pPr>
            <a:r>
              <a:rPr lang="en-GB" sz="2400" dirty="0">
                <a:latin typeface="Calibri" panose="020F0502020204030204" pitchFamily="34" charset="0"/>
                <a:ea typeface="Calibri" panose="020F0502020204030204" pitchFamily="34" charset="0"/>
                <a:cs typeface="Times New Roman" panose="02020603050405020304" pitchFamily="18" charset="0"/>
              </a:rPr>
              <a:t>the evaluation of verification results gained</a:t>
            </a:r>
            <a:r>
              <a:rPr lang="en-GB" sz="2400" dirty="0" smtClean="0">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ts val="1400"/>
              </a:lnSpc>
              <a:spcAft>
                <a:spcPts val="0"/>
              </a:spcAft>
              <a:buFont typeface="Wingdings" panose="05000000000000000000" pitchFamily="2" charset="2"/>
              <a:buChar char=""/>
              <a:tabLst>
                <a:tab pos="457200" algn="l"/>
              </a:tabLst>
            </a:pPr>
            <a:endParaRPr lang="en-GB" sz="24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400"/>
              </a:lnSpc>
              <a:spcAft>
                <a:spcPts val="0"/>
              </a:spcAft>
              <a:buFont typeface="Wingdings" panose="05000000000000000000" pitchFamily="2" charset="2"/>
              <a:buChar char=""/>
              <a:tabLst>
                <a:tab pos="457200" algn="l"/>
              </a:tabLs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400"/>
              </a:lnSpc>
              <a:spcAft>
                <a:spcPts val="0"/>
              </a:spcAft>
              <a:buFont typeface="Wingdings" panose="05000000000000000000" pitchFamily="2" charset="2"/>
              <a:buChar char=""/>
              <a:tabLst>
                <a:tab pos="457200" algn="l"/>
              </a:tabLst>
            </a:pPr>
            <a:r>
              <a:rPr lang="en-GB" sz="2400" dirty="0">
                <a:latin typeface="Calibri" panose="020F0502020204030204" pitchFamily="34" charset="0"/>
                <a:ea typeface="Calibri" panose="020F0502020204030204" pitchFamily="34" charset="0"/>
                <a:cs typeface="Times New Roman" panose="02020603050405020304" pitchFamily="18" charset="0"/>
              </a:rPr>
              <a:t>the roles and responsibilities of those involved in the test process</a:t>
            </a:r>
            <a:r>
              <a:rPr lang="en-GB" sz="2400" dirty="0" smtClean="0">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ts val="1400"/>
              </a:lnSpc>
              <a:spcAft>
                <a:spcPts val="0"/>
              </a:spcAft>
              <a:buFont typeface="Wingdings" panose="05000000000000000000" pitchFamily="2" charset="2"/>
              <a:buChar char=""/>
              <a:tabLst>
                <a:tab pos="457200" algn="l"/>
              </a:tabLst>
            </a:pPr>
            <a:endParaRPr lang="en-GB" sz="24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400"/>
              </a:lnSpc>
              <a:spcAft>
                <a:spcPts val="0"/>
              </a:spcAft>
              <a:buFont typeface="Wingdings" panose="05000000000000000000" pitchFamily="2" charset="2"/>
              <a:buChar char=""/>
              <a:tabLst>
                <a:tab pos="457200" algn="l"/>
              </a:tabLs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ts val="1400"/>
              </a:lnSpc>
              <a:spcAft>
                <a:spcPts val="0"/>
              </a:spcAft>
              <a:buFont typeface="Wingdings" panose="05000000000000000000" pitchFamily="2" charset="2"/>
              <a:buChar char=""/>
              <a:tabLst>
                <a:tab pos="457200" algn="l"/>
              </a:tabLst>
            </a:pPr>
            <a:r>
              <a:rPr lang="en-GB" sz="2400" dirty="0">
                <a:latin typeface="Calibri" panose="020F0502020204030204" pitchFamily="34" charset="0"/>
                <a:ea typeface="Calibri" panose="020F0502020204030204" pitchFamily="34" charset="0"/>
                <a:cs typeface="Times New Roman" panose="02020603050405020304" pitchFamily="18" charset="0"/>
              </a:rPr>
              <a:t>the degree of test coverage required to be achieved.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245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3466" y="161"/>
            <a:ext cx="7155877" cy="1441531"/>
          </a:xfrm>
        </p:spPr>
        <p:txBody>
          <a:bodyPr/>
          <a:lstStyle/>
          <a:p>
            <a:r>
              <a:rPr lang="en-US" sz="3200" dirty="0" smtClean="0"/>
              <a:t>Verification and Validation</a:t>
            </a:r>
            <a:endParaRPr lang="en-US" sz="3200" dirty="0"/>
          </a:p>
        </p:txBody>
      </p:sp>
      <p:sp>
        <p:nvSpPr>
          <p:cNvPr id="8" name="Slide Number Placeholder 7"/>
          <p:cNvSpPr>
            <a:spLocks noGrp="1"/>
          </p:cNvSpPr>
          <p:nvPr>
            <p:ph type="sldNum" sz="quarter" idx="12"/>
          </p:nvPr>
        </p:nvSpPr>
        <p:spPr/>
        <p:txBody>
          <a:bodyPr/>
          <a:lstStyle/>
          <a:p>
            <a:fld id="{038C62C7-F79B-CD4A-A5DF-5683BBEC4A65}" type="slidenum">
              <a:rPr lang="sv-SE" smtClean="0">
                <a:latin typeface="Calibri"/>
              </a:rPr>
              <a:pPr/>
              <a:t>23</a:t>
            </a:fld>
            <a:endParaRPr lang="sv-SE">
              <a:latin typeface="Calibri"/>
            </a:endParaRPr>
          </a:p>
        </p:txBody>
      </p:sp>
      <p:sp>
        <p:nvSpPr>
          <p:cNvPr id="4" name="Rectangle 3"/>
          <p:cNvSpPr/>
          <p:nvPr/>
        </p:nvSpPr>
        <p:spPr>
          <a:xfrm>
            <a:off x="850899" y="2187272"/>
            <a:ext cx="7952441" cy="2677656"/>
          </a:xfrm>
          <a:prstGeom prst="rect">
            <a:avLst/>
          </a:prstGeom>
        </p:spPr>
        <p:txBody>
          <a:bodyPr wrap="square">
            <a:spAutoFit/>
          </a:bodyPr>
          <a:lstStyle/>
          <a:p>
            <a:pPr algn="just">
              <a:spcAft>
                <a:spcPts val="0"/>
              </a:spcAft>
            </a:pPr>
            <a:r>
              <a:rPr lang="en-GB" sz="2800" dirty="0" smtClean="0">
                <a:latin typeface="Calibri" panose="020F0502020204030204" pitchFamily="34" charset="0"/>
                <a:ea typeface="Times New Roman" panose="02020603050405020304" pitchFamily="18" charset="0"/>
                <a:cs typeface="Times New Roman" panose="02020603050405020304" pitchFamily="18" charset="0"/>
              </a:rPr>
              <a:t>Validation</a:t>
            </a:r>
          </a:p>
          <a:p>
            <a:pPr algn="just">
              <a:spcAft>
                <a:spcPts val="0"/>
              </a:spcAft>
            </a:pPr>
            <a:endParaRPr lang="en-US" sz="2800"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en-GB" sz="2800" dirty="0">
                <a:latin typeface="Calibri" panose="020F0502020204030204" pitchFamily="34" charset="0"/>
                <a:ea typeface="Times New Roman" panose="02020603050405020304" pitchFamily="18" charset="0"/>
                <a:cs typeface="Times New Roman" panose="02020603050405020304" pitchFamily="18" charset="0"/>
              </a:rPr>
              <a:t>The validation plan shall describe the activities (analyse and test) to ensure compliance with the </a:t>
            </a:r>
            <a:r>
              <a:rPr lang="en-GB" sz="2800" dirty="0" smtClean="0">
                <a:latin typeface="Calibri" panose="020F0502020204030204" pitchFamily="34" charset="0"/>
                <a:ea typeface="Times New Roman" panose="02020603050405020304" pitchFamily="18" charset="0"/>
                <a:cs typeface="Times New Roman" panose="02020603050405020304" pitchFamily="18" charset="0"/>
              </a:rPr>
              <a:t>ODH detection system Requirements </a:t>
            </a:r>
            <a:r>
              <a:rPr lang="en-GB" sz="2800" dirty="0">
                <a:latin typeface="Calibri" panose="020F0502020204030204" pitchFamily="34" charset="0"/>
                <a:ea typeface="Times New Roman" panose="02020603050405020304" pitchFamily="18" charset="0"/>
                <a:cs typeface="Times New Roman" panose="02020603050405020304" pitchFamily="18" charset="0"/>
              </a:rPr>
              <a:t>Specification with particular emphasis on the </a:t>
            </a:r>
            <a:r>
              <a:rPr lang="en-GB" sz="2800" dirty="0" smtClean="0">
                <a:latin typeface="Calibri" panose="020F0502020204030204" pitchFamily="34" charset="0"/>
                <a:ea typeface="Times New Roman" panose="02020603050405020304" pitchFamily="18" charset="0"/>
                <a:cs typeface="Times New Roman" panose="02020603050405020304" pitchFamily="18" charset="0"/>
              </a:rPr>
              <a:t>functional aspect.</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4349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3466" y="161"/>
            <a:ext cx="7155877" cy="1441531"/>
          </a:xfrm>
        </p:spPr>
        <p:txBody>
          <a:bodyPr/>
          <a:lstStyle/>
          <a:p>
            <a:r>
              <a:rPr lang="en-US" sz="3200" dirty="0" smtClean="0"/>
              <a:t>Next Step</a:t>
            </a:r>
            <a:endParaRPr lang="en-US" sz="3200" dirty="0"/>
          </a:p>
        </p:txBody>
      </p:sp>
      <p:sp>
        <p:nvSpPr>
          <p:cNvPr id="8" name="Slide Number Placeholder 7"/>
          <p:cNvSpPr>
            <a:spLocks noGrp="1"/>
          </p:cNvSpPr>
          <p:nvPr>
            <p:ph type="sldNum" sz="quarter" idx="12"/>
          </p:nvPr>
        </p:nvSpPr>
        <p:spPr/>
        <p:txBody>
          <a:bodyPr/>
          <a:lstStyle/>
          <a:p>
            <a:fld id="{038C62C7-F79B-CD4A-A5DF-5683BBEC4A65}" type="slidenum">
              <a:rPr lang="sv-SE" smtClean="0">
                <a:latin typeface="Calibri"/>
              </a:rPr>
              <a:pPr/>
              <a:t>24</a:t>
            </a:fld>
            <a:endParaRPr lang="sv-SE">
              <a:latin typeface="Calibri"/>
            </a:endParaRPr>
          </a:p>
        </p:txBody>
      </p:sp>
      <p:sp>
        <p:nvSpPr>
          <p:cNvPr id="4" name="Rectangle 3"/>
          <p:cNvSpPr/>
          <p:nvPr/>
        </p:nvSpPr>
        <p:spPr>
          <a:xfrm>
            <a:off x="850899" y="1821632"/>
            <a:ext cx="7952441" cy="3416320"/>
          </a:xfrm>
          <a:prstGeom prst="rect">
            <a:avLst/>
          </a:prstGeom>
        </p:spPr>
        <p:txBody>
          <a:bodyPr wrap="square">
            <a:spAutoFit/>
          </a:bodyPr>
          <a:lstStyle/>
          <a:p>
            <a:pPr marL="342900" indent="-342900" algn="just">
              <a:spcAft>
                <a:spcPts val="0"/>
              </a:spcAft>
              <a:buFont typeface="Arial" panose="020B0604020202020204" pitchFamily="34" charset="0"/>
              <a:buChar char="•"/>
            </a:pPr>
            <a:r>
              <a:rPr lang="en-US" sz="2400" dirty="0" smtClean="0">
                <a:ea typeface="Times New Roman" panose="02020603050405020304" pitchFamily="18" charset="0"/>
                <a:cs typeface="Times New Roman" panose="02020603050405020304" pitchFamily="18" charset="0"/>
              </a:rPr>
              <a:t>Hardware and software design test</a:t>
            </a:r>
          </a:p>
          <a:p>
            <a:pPr lvl="0"/>
            <a:r>
              <a:rPr lang="en-GB" sz="2400" dirty="0" smtClean="0"/>
              <a:t>		-	testing </a:t>
            </a:r>
            <a:r>
              <a:rPr lang="en-GB" sz="2400" dirty="0"/>
              <a:t>performed on each module</a:t>
            </a:r>
            <a:endParaRPr lang="en-US" sz="2400" dirty="0"/>
          </a:p>
          <a:p>
            <a:pPr lvl="0"/>
            <a:r>
              <a:rPr lang="en-GB" sz="2400" dirty="0" smtClean="0"/>
              <a:t>		-	problems </a:t>
            </a:r>
            <a:r>
              <a:rPr lang="en-GB" sz="2400" dirty="0"/>
              <a:t>and their </a:t>
            </a:r>
            <a:r>
              <a:rPr lang="en-GB" sz="2400" dirty="0" smtClean="0"/>
              <a:t>solutions</a:t>
            </a:r>
          </a:p>
          <a:p>
            <a:pPr lvl="0"/>
            <a:endParaRPr lang="en-GB" sz="2400" dirty="0" smtClean="0"/>
          </a:p>
          <a:p>
            <a:pPr marL="342900" lvl="0" indent="-342900">
              <a:buFont typeface="Arial" panose="020B0604020202020204" pitchFamily="34" charset="0"/>
              <a:buChar char="•"/>
            </a:pPr>
            <a:r>
              <a:rPr lang="en-US" sz="2400" dirty="0" smtClean="0"/>
              <a:t>Factory Acceptance Test / Site Acceptance Test</a:t>
            </a:r>
          </a:p>
          <a:p>
            <a:r>
              <a:rPr lang="en-US" sz="2400" dirty="0" smtClean="0"/>
              <a:t>		-	</a:t>
            </a:r>
            <a:r>
              <a:rPr lang="en-GB" sz="2400" dirty="0"/>
              <a:t> </a:t>
            </a:r>
            <a:r>
              <a:rPr lang="en-GB" sz="2400" dirty="0" smtClean="0"/>
              <a:t>after </a:t>
            </a:r>
            <a:r>
              <a:rPr lang="en-GB" sz="2400" dirty="0"/>
              <a:t>the programmed software and hardware is merged. With analysis and test, the Verifier has to make sure, that the requirements </a:t>
            </a:r>
            <a:r>
              <a:rPr lang="en-GB" sz="2400" dirty="0" smtClean="0"/>
              <a:t>defined are </a:t>
            </a:r>
            <a:r>
              <a:rPr lang="en-GB" sz="2400" dirty="0"/>
              <a:t>met.</a:t>
            </a:r>
            <a:endParaRPr lang="en-US" sz="2400" dirty="0"/>
          </a:p>
          <a:p>
            <a:pPr lvl="0"/>
            <a:r>
              <a:rPr lang="en-US" sz="2400" dirty="0" smtClean="0"/>
              <a:t>	</a:t>
            </a:r>
            <a:endParaRPr lang="en-US" sz="2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6911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3466" y="161"/>
            <a:ext cx="7155877" cy="1441531"/>
          </a:xfrm>
        </p:spPr>
        <p:txBody>
          <a:bodyPr/>
          <a:lstStyle/>
          <a:p>
            <a:r>
              <a:rPr lang="en-US" sz="3200" dirty="0" smtClean="0"/>
              <a:t>Next Step</a:t>
            </a:r>
            <a:endParaRPr lang="en-US" sz="3200" dirty="0"/>
          </a:p>
        </p:txBody>
      </p:sp>
      <p:sp>
        <p:nvSpPr>
          <p:cNvPr id="8" name="Slide Number Placeholder 7"/>
          <p:cNvSpPr>
            <a:spLocks noGrp="1"/>
          </p:cNvSpPr>
          <p:nvPr>
            <p:ph type="sldNum" sz="quarter" idx="12"/>
          </p:nvPr>
        </p:nvSpPr>
        <p:spPr/>
        <p:txBody>
          <a:bodyPr/>
          <a:lstStyle/>
          <a:p>
            <a:fld id="{038C62C7-F79B-CD4A-A5DF-5683BBEC4A65}" type="slidenum">
              <a:rPr lang="sv-SE" smtClean="0">
                <a:latin typeface="Calibri"/>
              </a:rPr>
              <a:pPr/>
              <a:t>25</a:t>
            </a:fld>
            <a:endParaRPr lang="sv-SE">
              <a:latin typeface="Calibri"/>
            </a:endParaRPr>
          </a:p>
        </p:txBody>
      </p:sp>
      <p:sp>
        <p:nvSpPr>
          <p:cNvPr id="4" name="Rectangle 3"/>
          <p:cNvSpPr/>
          <p:nvPr/>
        </p:nvSpPr>
        <p:spPr>
          <a:xfrm>
            <a:off x="850899" y="1821632"/>
            <a:ext cx="7952441" cy="2677656"/>
          </a:xfrm>
          <a:prstGeom prst="rect">
            <a:avLst/>
          </a:prstGeom>
        </p:spPr>
        <p:txBody>
          <a:bodyPr wrap="square">
            <a:spAutoFit/>
          </a:bodyPr>
          <a:lstStyle/>
          <a:p>
            <a:pPr marL="342900" indent="-342900" algn="just">
              <a:spcAft>
                <a:spcPts val="0"/>
              </a:spcAft>
              <a:buFont typeface="Arial" panose="020B0604020202020204" pitchFamily="34" charset="0"/>
              <a:buChar char="•"/>
            </a:pPr>
            <a:r>
              <a:rPr lang="en-US" sz="2400" dirty="0" smtClean="0">
                <a:effectLst/>
                <a:ea typeface="Times New Roman" panose="02020603050405020304" pitchFamily="18" charset="0"/>
                <a:cs typeface="Times New Roman" panose="02020603050405020304" pitchFamily="18" charset="0"/>
              </a:rPr>
              <a:t>Loop Check</a:t>
            </a:r>
          </a:p>
          <a:p>
            <a:pPr lvl="0"/>
            <a:r>
              <a:rPr lang="en-US" sz="2400" dirty="0" smtClean="0">
                <a:ea typeface="Times New Roman" panose="02020603050405020304" pitchFamily="18" charset="0"/>
                <a:cs typeface="Times New Roman" panose="02020603050405020304" pitchFamily="18" charset="0"/>
              </a:rPr>
              <a:t>   		-	</a:t>
            </a:r>
            <a:r>
              <a:rPr lang="en-GB" sz="2400" dirty="0" smtClean="0"/>
              <a:t>Interconnections </a:t>
            </a:r>
            <a:r>
              <a:rPr lang="en-GB" sz="2400" dirty="0"/>
              <a:t>from one unit to the </a:t>
            </a:r>
            <a:r>
              <a:rPr lang="en-GB" sz="2400" dirty="0" smtClean="0"/>
              <a:t>			         	assigned unit</a:t>
            </a:r>
          </a:p>
          <a:p>
            <a:pPr lvl="0"/>
            <a:r>
              <a:rPr lang="en-GB" sz="2400" dirty="0" smtClean="0"/>
              <a:t>		-	Correct </a:t>
            </a:r>
            <a:r>
              <a:rPr lang="en-GB" sz="2400" dirty="0"/>
              <a:t>evaluation at the I/O card (Current vs. </a:t>
            </a:r>
            <a:r>
              <a:rPr lang="en-GB" sz="2400" dirty="0" smtClean="0"/>
              <a:t>Voltage)</a:t>
            </a:r>
            <a:endParaRPr lang="en-US" sz="2400" dirty="0"/>
          </a:p>
          <a:p>
            <a:pPr lvl="0"/>
            <a:r>
              <a:rPr lang="en-GB" sz="2400" dirty="0" smtClean="0"/>
              <a:t>		-	Correct </a:t>
            </a:r>
            <a:r>
              <a:rPr lang="en-GB" sz="2400" dirty="0"/>
              <a:t>protocol for network connections</a:t>
            </a:r>
            <a:endParaRPr lang="en-US" sz="2400" dirty="0"/>
          </a:p>
          <a:p>
            <a:r>
              <a:rPr lang="en-GB" sz="2400" dirty="0" smtClean="0"/>
              <a:t>		-	Correct </a:t>
            </a:r>
            <a:r>
              <a:rPr lang="en-GB" sz="2400" dirty="0"/>
              <a:t>polarity</a:t>
            </a:r>
            <a:endParaRPr lang="en-US" sz="2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2599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6" name="Bildobjekt 5" descr="ESS-vit-logga.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1539" y="657452"/>
            <a:ext cx="2256367" cy="1114297"/>
          </a:xfrm>
          <a:prstGeom prst="rect">
            <a:avLst/>
          </a:prstGeom>
        </p:spPr>
      </p:pic>
      <p:pic>
        <p:nvPicPr>
          <p:cNvPr id="4" name="Picture 4" descr="Image result for any ques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298" y="412376"/>
            <a:ext cx="6173878" cy="6585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9451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41C3232-68A9-4742-A21D-77842125016B}" type="slidenum">
              <a:rPr lang="en-US"/>
              <a:pPr/>
              <a:t>3</a:t>
            </a:fld>
            <a:endParaRPr lang="en-US"/>
          </a:p>
        </p:txBody>
      </p:sp>
      <p:sp>
        <p:nvSpPr>
          <p:cNvPr id="11265" name="Rectangle 1"/>
          <p:cNvSpPr>
            <a:spLocks/>
          </p:cNvSpPr>
          <p:nvPr/>
        </p:nvSpPr>
        <p:spPr bwMode="auto">
          <a:xfrm>
            <a:off x="0" y="13"/>
            <a:ext cx="99060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77838"/>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67" name="Line 3"/>
          <p:cNvSpPr>
            <a:spLocks noChangeShapeType="1"/>
          </p:cNvSpPr>
          <p:nvPr/>
        </p:nvSpPr>
        <p:spPr bwMode="auto">
          <a:xfrm>
            <a:off x="55565"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sp>
        <p:nvSpPr>
          <p:cNvPr id="11269" name="Rectangle 5"/>
          <p:cNvSpPr>
            <a:spLocks noGrp="1" noChangeArrowheads="1"/>
          </p:cNvSpPr>
          <p:nvPr>
            <p:ph type="title"/>
          </p:nvPr>
        </p:nvSpPr>
        <p:spPr>
          <a:ln/>
        </p:spPr>
        <p:txBody>
          <a:bodyPr/>
          <a:lstStyle/>
          <a:p>
            <a:r>
              <a:rPr lang="en-US" dirty="0" smtClean="0"/>
              <a:t>Software Requirement</a:t>
            </a:r>
            <a:endParaRPr lang="en-US" dirty="0"/>
          </a:p>
        </p:txBody>
      </p:sp>
      <p:sp>
        <p:nvSpPr>
          <p:cNvPr id="11270" name="Rectangle 6"/>
          <p:cNvSpPr>
            <a:spLocks noGrp="1" noChangeArrowheads="1"/>
          </p:cNvSpPr>
          <p:nvPr>
            <p:ph type="body" idx="1"/>
          </p:nvPr>
        </p:nvSpPr>
        <p:spPr>
          <a:xfrm>
            <a:off x="626005" y="1841513"/>
            <a:ext cx="8519851" cy="4608512"/>
          </a:xfrm>
          <a:ln/>
        </p:spPr>
        <p:txBody>
          <a:bodyPr vert="horz" wrap="square" lIns="38017" tIns="38017" rIns="38017" bIns="38017" numCol="1" anchor="t" anchorCtr="0" compatLnSpc="1">
            <a:prstTxWarp prst="textNoShape">
              <a:avLst/>
            </a:prstTxWarp>
          </a:bodyPr>
          <a:lstStyle/>
          <a:p>
            <a:pPr marL="304155" indent="-304155">
              <a:spcBef>
                <a:spcPct val="0"/>
              </a:spcBef>
              <a:buClr>
                <a:srgbClr val="000000"/>
              </a:buClr>
              <a:buFont typeface="Arial" charset="0"/>
              <a:buChar char="•"/>
            </a:pPr>
            <a:r>
              <a:rPr lang="en-US" sz="2400" b="1" dirty="0" smtClean="0">
                <a:solidFill>
                  <a:schemeClr val="tx1"/>
                </a:solidFill>
                <a:sym typeface="Tahoma Bold" charset="0"/>
              </a:rPr>
              <a:t>ESS – 0117628 </a:t>
            </a:r>
            <a:r>
              <a:rPr lang="en-US" sz="2400" dirty="0"/>
              <a:t>Accelerator Division’s requirements for the oxygen deficiency detection system to be installed in HCB, dog shed, CXB and CTL Gallery </a:t>
            </a:r>
            <a:endParaRPr lang="en-US" sz="2400" dirty="0" smtClean="0"/>
          </a:p>
          <a:p>
            <a:pPr marL="304155" indent="-304155">
              <a:spcBef>
                <a:spcPct val="0"/>
              </a:spcBef>
              <a:buClr>
                <a:srgbClr val="000000"/>
              </a:buClr>
              <a:buFont typeface="Arial" charset="0"/>
              <a:buChar char="•"/>
            </a:pPr>
            <a:endParaRPr lang="en-US" sz="2400" dirty="0" smtClean="0"/>
          </a:p>
          <a:p>
            <a:pPr marL="304155" indent="-304155">
              <a:spcBef>
                <a:spcPct val="0"/>
              </a:spcBef>
              <a:buClr>
                <a:srgbClr val="000000"/>
              </a:buClr>
              <a:buFont typeface="Arial" charset="0"/>
              <a:buChar char="•"/>
            </a:pPr>
            <a:endParaRPr lang="en-US" sz="2400" dirty="0"/>
          </a:p>
          <a:p>
            <a:pPr marL="304155" indent="-304155">
              <a:spcBef>
                <a:spcPct val="0"/>
              </a:spcBef>
              <a:buClr>
                <a:srgbClr val="000000"/>
              </a:buClr>
              <a:buFont typeface="Arial" charset="0"/>
              <a:buChar char="•"/>
            </a:pPr>
            <a:endParaRPr lang="en-US" sz="2400" dirty="0" smtClean="0"/>
          </a:p>
          <a:p>
            <a:pPr>
              <a:spcBef>
                <a:spcPct val="0"/>
              </a:spcBef>
              <a:buClr>
                <a:srgbClr val="000000"/>
              </a:buClr>
            </a:pPr>
            <a:endParaRPr lang="en-US" sz="2400" dirty="0" smtClean="0"/>
          </a:p>
          <a:p>
            <a:pPr marL="304155" indent="-304155">
              <a:spcBef>
                <a:spcPct val="0"/>
              </a:spcBef>
              <a:buClr>
                <a:srgbClr val="000000"/>
              </a:buClr>
              <a:buFont typeface="Arial" charset="0"/>
              <a:buChar char="•"/>
            </a:pPr>
            <a:r>
              <a:rPr lang="en-US" sz="2400" dirty="0" smtClean="0"/>
              <a:t>Software related Requirements:</a:t>
            </a:r>
          </a:p>
          <a:p>
            <a:pPr marL="304155" indent="-304155">
              <a:spcBef>
                <a:spcPct val="0"/>
              </a:spcBef>
              <a:buClr>
                <a:srgbClr val="000000"/>
              </a:buClr>
              <a:buFont typeface="Arial" charset="0"/>
              <a:buChar char="•"/>
            </a:pPr>
            <a:endParaRPr lang="en-US" sz="2400" dirty="0"/>
          </a:p>
          <a:p>
            <a:r>
              <a:rPr lang="en-US" sz="2400" dirty="0"/>
              <a:t>ACC-ODH-02: A</a:t>
            </a:r>
            <a:r>
              <a:rPr lang="en-US" sz="2400" dirty="0" smtClean="0"/>
              <a:t>lert </a:t>
            </a:r>
            <a:r>
              <a:rPr lang="en-US" sz="2400" dirty="0"/>
              <a:t>the personnel in order to facilitate their safe and fast evacuation in case of oxygen depletion</a:t>
            </a:r>
            <a:r>
              <a:rPr lang="en-US" sz="2400" dirty="0" smtClean="0"/>
              <a:t>.</a:t>
            </a:r>
            <a:r>
              <a:rPr lang="en-US" sz="2400" dirty="0"/>
              <a:t> </a:t>
            </a:r>
          </a:p>
          <a:p>
            <a:endParaRPr lang="en-US" sz="2400" dirty="0"/>
          </a:p>
        </p:txBody>
      </p:sp>
    </p:spTree>
    <p:extLst>
      <p:ext uri="{BB962C8B-B14F-4D97-AF65-F5344CB8AC3E}">
        <p14:creationId xmlns:p14="http://schemas.microsoft.com/office/powerpoint/2010/main" val="35664508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41C3232-68A9-4742-A21D-77842125016B}" type="slidenum">
              <a:rPr lang="en-US"/>
              <a:pPr/>
              <a:t>4</a:t>
            </a:fld>
            <a:endParaRPr lang="en-US"/>
          </a:p>
        </p:txBody>
      </p:sp>
      <p:sp>
        <p:nvSpPr>
          <p:cNvPr id="11265" name="Rectangle 1"/>
          <p:cNvSpPr>
            <a:spLocks/>
          </p:cNvSpPr>
          <p:nvPr/>
        </p:nvSpPr>
        <p:spPr bwMode="auto">
          <a:xfrm>
            <a:off x="0" y="13"/>
            <a:ext cx="99060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77838"/>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67" name="Line 3"/>
          <p:cNvSpPr>
            <a:spLocks noChangeShapeType="1"/>
          </p:cNvSpPr>
          <p:nvPr/>
        </p:nvSpPr>
        <p:spPr bwMode="auto">
          <a:xfrm>
            <a:off x="55565"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sp>
        <p:nvSpPr>
          <p:cNvPr id="11269" name="Rectangle 5"/>
          <p:cNvSpPr>
            <a:spLocks noGrp="1" noChangeArrowheads="1"/>
          </p:cNvSpPr>
          <p:nvPr>
            <p:ph type="title"/>
          </p:nvPr>
        </p:nvSpPr>
        <p:spPr>
          <a:ln/>
        </p:spPr>
        <p:txBody>
          <a:bodyPr/>
          <a:lstStyle/>
          <a:p>
            <a:r>
              <a:rPr lang="en-US" dirty="0" smtClean="0"/>
              <a:t>Software Requirement</a:t>
            </a:r>
            <a:endParaRPr lang="en-US" dirty="0"/>
          </a:p>
        </p:txBody>
      </p:sp>
      <p:sp>
        <p:nvSpPr>
          <p:cNvPr id="11270" name="Rectangle 6"/>
          <p:cNvSpPr>
            <a:spLocks noGrp="1" noChangeArrowheads="1"/>
          </p:cNvSpPr>
          <p:nvPr>
            <p:ph type="body" idx="1"/>
          </p:nvPr>
        </p:nvSpPr>
        <p:spPr>
          <a:xfrm>
            <a:off x="626005" y="1559490"/>
            <a:ext cx="8519851" cy="4890535"/>
          </a:xfrm>
          <a:ln/>
        </p:spPr>
        <p:txBody>
          <a:bodyPr vert="horz" wrap="square" lIns="38017" tIns="38017" rIns="38017" bIns="38017" numCol="1" anchor="t" anchorCtr="0" compatLnSpc="1">
            <a:prstTxWarp prst="textNoShape">
              <a:avLst/>
            </a:prstTxWarp>
          </a:bodyPr>
          <a:lstStyle/>
          <a:p>
            <a:r>
              <a:rPr lang="en-US" sz="2400" dirty="0" smtClean="0"/>
              <a:t>ACC-ODH-06</a:t>
            </a:r>
            <a:r>
              <a:rPr lang="en-US" sz="2400" dirty="0"/>
              <a:t>: The ODH flashing lights and evacuation alarms in the above-mentioned areas/buildings shall be activated upon detection of low level of oxygen (≤18%) from at least one oxygen deficiency detector as follows:</a:t>
            </a:r>
          </a:p>
          <a:p>
            <a:pPr lvl="0"/>
            <a:r>
              <a:rPr lang="en-US" sz="2400" dirty="0"/>
              <a:t>In case of low level of oxygen in ACH, TCH or HPGS the flashing lights and evacuation alarms of the entire HCB shall be triggered except the dog shed.</a:t>
            </a:r>
          </a:p>
          <a:p>
            <a:pPr lvl="0"/>
            <a:r>
              <a:rPr lang="en-US" sz="2400" dirty="0"/>
              <a:t>In case of low level of oxygen in the dog shed, only the flashing lights and evacuation alarms of the dog shed shall be triggered.</a:t>
            </a:r>
          </a:p>
          <a:p>
            <a:pPr lvl="0"/>
            <a:r>
              <a:rPr lang="en-US" sz="2400" dirty="0"/>
              <a:t>In case of low level of oxygen in the CTLG, only the flashing lights and evacuation alarms of the CTLG shall be triggered.</a:t>
            </a:r>
          </a:p>
          <a:p>
            <a:pPr lvl="0"/>
            <a:r>
              <a:rPr lang="en-US" sz="2400" dirty="0"/>
              <a:t>In case of low level of oxygen in the CXH, the flashing lights and evacuation alarms of the entire </a:t>
            </a:r>
            <a:r>
              <a:rPr lang="en-US" sz="2400" dirty="0" err="1"/>
              <a:t>Coldbox</a:t>
            </a:r>
            <a:r>
              <a:rPr lang="en-US" sz="2400" dirty="0"/>
              <a:t> Building (CXB) shall be triggered.</a:t>
            </a:r>
          </a:p>
          <a:p>
            <a:r>
              <a:rPr lang="en-US" sz="2400" dirty="0"/>
              <a:t> </a:t>
            </a:r>
          </a:p>
        </p:txBody>
      </p:sp>
    </p:spTree>
    <p:extLst>
      <p:ext uri="{BB962C8B-B14F-4D97-AF65-F5344CB8AC3E}">
        <p14:creationId xmlns:p14="http://schemas.microsoft.com/office/powerpoint/2010/main" val="393093706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41C3232-68A9-4742-A21D-77842125016B}" type="slidenum">
              <a:rPr lang="en-US"/>
              <a:pPr/>
              <a:t>5</a:t>
            </a:fld>
            <a:endParaRPr lang="en-US"/>
          </a:p>
        </p:txBody>
      </p:sp>
      <p:sp>
        <p:nvSpPr>
          <p:cNvPr id="11265" name="Rectangle 1"/>
          <p:cNvSpPr>
            <a:spLocks/>
          </p:cNvSpPr>
          <p:nvPr/>
        </p:nvSpPr>
        <p:spPr bwMode="auto">
          <a:xfrm>
            <a:off x="0" y="13"/>
            <a:ext cx="99060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77838"/>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67" name="Line 3"/>
          <p:cNvSpPr>
            <a:spLocks noChangeShapeType="1"/>
          </p:cNvSpPr>
          <p:nvPr/>
        </p:nvSpPr>
        <p:spPr bwMode="auto">
          <a:xfrm>
            <a:off x="55565"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sp>
        <p:nvSpPr>
          <p:cNvPr id="11269" name="Rectangle 5"/>
          <p:cNvSpPr>
            <a:spLocks noGrp="1" noChangeArrowheads="1"/>
          </p:cNvSpPr>
          <p:nvPr>
            <p:ph type="title"/>
          </p:nvPr>
        </p:nvSpPr>
        <p:spPr>
          <a:ln/>
        </p:spPr>
        <p:txBody>
          <a:bodyPr/>
          <a:lstStyle/>
          <a:p>
            <a:r>
              <a:rPr lang="en-US" dirty="0" smtClean="0"/>
              <a:t>Software Requirement</a:t>
            </a:r>
            <a:endParaRPr lang="en-US" dirty="0"/>
          </a:p>
        </p:txBody>
      </p:sp>
      <p:sp>
        <p:nvSpPr>
          <p:cNvPr id="11270" name="Rectangle 6"/>
          <p:cNvSpPr>
            <a:spLocks noGrp="1" noChangeArrowheads="1"/>
          </p:cNvSpPr>
          <p:nvPr>
            <p:ph type="body" idx="1"/>
          </p:nvPr>
        </p:nvSpPr>
        <p:spPr>
          <a:xfrm>
            <a:off x="626005" y="1559490"/>
            <a:ext cx="8519851" cy="4890535"/>
          </a:xfrm>
          <a:ln/>
        </p:spPr>
        <p:txBody>
          <a:bodyPr vert="horz" wrap="square" lIns="38017" tIns="38017" rIns="38017" bIns="38017" numCol="1" anchor="t" anchorCtr="0" compatLnSpc="1">
            <a:prstTxWarp prst="textNoShape">
              <a:avLst/>
            </a:prstTxWarp>
          </a:bodyPr>
          <a:lstStyle/>
          <a:p>
            <a:r>
              <a:rPr lang="en-US" sz="2400" dirty="0" smtClean="0"/>
              <a:t>ACC-ODH-07</a:t>
            </a:r>
            <a:r>
              <a:rPr lang="en-US" sz="2400" dirty="0"/>
              <a:t>: If the O2 concentration drops below 18%: the oxygen deficiency detection system shall send a signal to the main control room and cryogenic control room. The lights and alarms shall remain active as long as the digital signal from the oxygen deficiency detection system’s relay module is active.</a:t>
            </a:r>
          </a:p>
          <a:p>
            <a:r>
              <a:rPr lang="en-US" sz="2400" dirty="0"/>
              <a:t> </a:t>
            </a:r>
          </a:p>
          <a:p>
            <a:r>
              <a:rPr lang="en-US" sz="2400" dirty="0"/>
              <a:t>ACC-ODH-08: If the O2 concentration drops below 19.5%, the oxygen deficiency detection system shall send a signal to the main control room and cryogenic control room. </a:t>
            </a:r>
          </a:p>
          <a:p>
            <a:pPr marL="304155" indent="-304155">
              <a:spcBef>
                <a:spcPct val="0"/>
              </a:spcBef>
              <a:buClr>
                <a:srgbClr val="000000"/>
              </a:buClr>
              <a:buFont typeface="Arial" charset="0"/>
              <a:buChar char="•"/>
            </a:pPr>
            <a:endParaRPr lang="en-US" sz="2400" dirty="0" smtClean="0">
              <a:solidFill>
                <a:schemeClr val="tx1"/>
              </a:solidFill>
              <a:sym typeface="Tahoma" charset="0"/>
            </a:endParaRPr>
          </a:p>
          <a:p>
            <a:pPr marL="304155" indent="-304155">
              <a:spcBef>
                <a:spcPct val="0"/>
              </a:spcBef>
              <a:buClr>
                <a:srgbClr val="000000"/>
              </a:buClr>
              <a:buFont typeface="Arial" charset="0"/>
              <a:buChar char="•"/>
            </a:pPr>
            <a:endParaRPr lang="en-US" sz="2400" dirty="0">
              <a:solidFill>
                <a:schemeClr val="tx1"/>
              </a:solidFill>
              <a:sym typeface="Tahoma" charset="0"/>
            </a:endParaRPr>
          </a:p>
          <a:p>
            <a:pPr marL="304155" indent="-304155">
              <a:spcBef>
                <a:spcPct val="0"/>
              </a:spcBef>
              <a:buClr>
                <a:srgbClr val="000000"/>
              </a:buClr>
              <a:buFont typeface="Arial" charset="0"/>
              <a:buChar char="•"/>
            </a:pPr>
            <a:endParaRPr lang="en-US" sz="2400" dirty="0" smtClean="0">
              <a:solidFill>
                <a:schemeClr val="tx1"/>
              </a:solidFill>
              <a:sym typeface="Tahoma" charset="0"/>
            </a:endParaRPr>
          </a:p>
          <a:p>
            <a:pPr marL="304155" indent="-304155">
              <a:spcBef>
                <a:spcPct val="0"/>
              </a:spcBef>
              <a:buClr>
                <a:srgbClr val="000000"/>
              </a:buClr>
              <a:buFont typeface="Arial" charset="0"/>
              <a:buChar char="•"/>
            </a:pPr>
            <a:endParaRPr lang="en-US" sz="2400" dirty="0" smtClean="0">
              <a:solidFill>
                <a:schemeClr val="tx1"/>
              </a:solidFill>
              <a:sym typeface="Tahoma" charset="0"/>
            </a:endParaRPr>
          </a:p>
          <a:p>
            <a:pPr marL="304155" indent="-304155">
              <a:spcBef>
                <a:spcPct val="0"/>
              </a:spcBef>
              <a:buClr>
                <a:srgbClr val="000000"/>
              </a:buClr>
              <a:buFont typeface="Arial" charset="0"/>
              <a:buChar char="•"/>
            </a:pPr>
            <a:endParaRPr lang="en-US" sz="2400" dirty="0">
              <a:solidFill>
                <a:schemeClr val="tx1"/>
              </a:solidFill>
              <a:sym typeface="Tahoma" charset="0"/>
            </a:endParaRPr>
          </a:p>
          <a:p>
            <a:pPr marL="304155" indent="-304155">
              <a:spcBef>
                <a:spcPct val="0"/>
              </a:spcBef>
              <a:buClr>
                <a:srgbClr val="000000"/>
              </a:buClr>
              <a:buFont typeface="Arial" charset="0"/>
              <a:buChar char="•"/>
            </a:pPr>
            <a:endParaRPr lang="en-US" sz="2400" dirty="0" smtClean="0">
              <a:solidFill>
                <a:schemeClr val="tx1"/>
              </a:solidFill>
              <a:sym typeface="Tahoma" charset="0"/>
            </a:endParaRPr>
          </a:p>
          <a:p>
            <a:pPr marL="304155" indent="-304155">
              <a:spcBef>
                <a:spcPct val="0"/>
              </a:spcBef>
              <a:buClr>
                <a:srgbClr val="000000"/>
              </a:buClr>
              <a:buFont typeface="Arial" charset="0"/>
              <a:buChar char="•"/>
            </a:pPr>
            <a:endParaRPr lang="en-US" sz="2400" dirty="0">
              <a:solidFill>
                <a:schemeClr val="tx1"/>
              </a:solidFill>
              <a:sym typeface="Tahoma" charset="0"/>
            </a:endParaRPr>
          </a:p>
          <a:p>
            <a:pPr marL="304155" indent="-304155">
              <a:spcBef>
                <a:spcPct val="0"/>
              </a:spcBef>
              <a:buClr>
                <a:srgbClr val="000000"/>
              </a:buClr>
              <a:buFont typeface="Arial" charset="0"/>
              <a:buChar char="•"/>
            </a:pPr>
            <a:endParaRPr lang="en-US" sz="2400" dirty="0" smtClean="0">
              <a:solidFill>
                <a:schemeClr val="tx1"/>
              </a:solidFill>
              <a:sym typeface="Tahoma" charset="0"/>
            </a:endParaRPr>
          </a:p>
        </p:txBody>
      </p:sp>
    </p:spTree>
    <p:extLst>
      <p:ext uri="{BB962C8B-B14F-4D97-AF65-F5344CB8AC3E}">
        <p14:creationId xmlns:p14="http://schemas.microsoft.com/office/powerpoint/2010/main" val="47178264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41C3232-68A9-4742-A21D-77842125016B}" type="slidenum">
              <a:rPr lang="en-US"/>
              <a:pPr/>
              <a:t>6</a:t>
            </a:fld>
            <a:endParaRPr lang="en-US"/>
          </a:p>
        </p:txBody>
      </p:sp>
      <p:sp>
        <p:nvSpPr>
          <p:cNvPr id="11265" name="Rectangle 1"/>
          <p:cNvSpPr>
            <a:spLocks/>
          </p:cNvSpPr>
          <p:nvPr/>
        </p:nvSpPr>
        <p:spPr bwMode="auto">
          <a:xfrm>
            <a:off x="0" y="13"/>
            <a:ext cx="99060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77838"/>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67" name="Line 3"/>
          <p:cNvSpPr>
            <a:spLocks noChangeShapeType="1"/>
          </p:cNvSpPr>
          <p:nvPr/>
        </p:nvSpPr>
        <p:spPr bwMode="auto">
          <a:xfrm>
            <a:off x="55565"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sp>
        <p:nvSpPr>
          <p:cNvPr id="11269" name="Rectangle 5"/>
          <p:cNvSpPr>
            <a:spLocks noGrp="1" noChangeArrowheads="1"/>
          </p:cNvSpPr>
          <p:nvPr>
            <p:ph type="title"/>
          </p:nvPr>
        </p:nvSpPr>
        <p:spPr>
          <a:ln/>
        </p:spPr>
        <p:txBody>
          <a:bodyPr/>
          <a:lstStyle/>
          <a:p>
            <a:r>
              <a:rPr lang="en-US" dirty="0" smtClean="0"/>
              <a:t>Configuration</a:t>
            </a:r>
            <a:endParaRPr lang="en-US" dirty="0"/>
          </a:p>
        </p:txBody>
      </p:sp>
      <p:sp>
        <p:nvSpPr>
          <p:cNvPr id="11270" name="Rectangle 6"/>
          <p:cNvSpPr>
            <a:spLocks noGrp="1" noChangeArrowheads="1"/>
          </p:cNvSpPr>
          <p:nvPr>
            <p:ph type="body" idx="1"/>
          </p:nvPr>
        </p:nvSpPr>
        <p:spPr>
          <a:xfrm>
            <a:off x="626005" y="1841513"/>
            <a:ext cx="8519851" cy="4608512"/>
          </a:xfrm>
          <a:ln/>
        </p:spPr>
        <p:txBody>
          <a:bodyPr vert="horz" wrap="square" lIns="38017" tIns="38017" rIns="38017" bIns="38017" numCol="1" anchor="t" anchorCtr="0" compatLnSpc="1">
            <a:prstTxWarp prst="textNoShape">
              <a:avLst/>
            </a:prstTxWarp>
          </a:bodyPr>
          <a:lstStyle/>
          <a:p>
            <a:pPr marL="304155" indent="-304155">
              <a:spcBef>
                <a:spcPct val="0"/>
              </a:spcBef>
              <a:buClr>
                <a:srgbClr val="000000"/>
              </a:buClr>
              <a:buFont typeface="Arial" charset="0"/>
              <a:buChar char="•"/>
            </a:pPr>
            <a:r>
              <a:rPr lang="en-US" sz="2400" b="1" dirty="0" smtClean="0">
                <a:solidFill>
                  <a:schemeClr val="tx1"/>
                </a:solidFill>
                <a:sym typeface="Tahoma Bold" charset="0"/>
              </a:rPr>
              <a:t>Siemens S7 1500 Series CPU</a:t>
            </a:r>
            <a:endParaRPr lang="en-US" sz="2400" dirty="0">
              <a:solidFill>
                <a:schemeClr val="tx1"/>
              </a:solidFill>
              <a:sym typeface="Tahoma" charset="0"/>
            </a:endParaRPr>
          </a:p>
          <a:p>
            <a:pPr marL="304155" indent="-304155">
              <a:buClr>
                <a:srgbClr val="000000"/>
              </a:buClr>
              <a:buFont typeface="Arial" charset="0"/>
              <a:buChar char="•"/>
            </a:pPr>
            <a:r>
              <a:rPr lang="en-US" sz="2400" b="1" dirty="0">
                <a:solidFill>
                  <a:schemeClr val="tx1"/>
                </a:solidFill>
              </a:rPr>
              <a:t>Programming software</a:t>
            </a:r>
            <a:r>
              <a:rPr lang="en-US" sz="2400" dirty="0">
                <a:solidFill>
                  <a:schemeClr val="tx1"/>
                </a:solidFill>
              </a:rPr>
              <a:t>: Siemens TIA Portal </a:t>
            </a:r>
            <a:r>
              <a:rPr lang="en-US" sz="2400" dirty="0" smtClean="0">
                <a:solidFill>
                  <a:schemeClr val="tx1"/>
                </a:solidFill>
              </a:rPr>
              <a:t>V14 SP1</a:t>
            </a:r>
          </a:p>
          <a:p>
            <a:pPr marL="304155" indent="-304155">
              <a:buClr>
                <a:srgbClr val="000000"/>
              </a:buClr>
              <a:buFont typeface="Arial" charset="0"/>
              <a:buChar char="•"/>
            </a:pPr>
            <a:r>
              <a:rPr lang="en-US" sz="2400" b="1" dirty="0" smtClean="0">
                <a:solidFill>
                  <a:schemeClr val="tx1"/>
                </a:solidFill>
              </a:rPr>
              <a:t>Analog </a:t>
            </a:r>
            <a:r>
              <a:rPr lang="en-US" sz="2400" b="1" dirty="0">
                <a:solidFill>
                  <a:schemeClr val="tx1"/>
                </a:solidFill>
              </a:rPr>
              <a:t>signal</a:t>
            </a:r>
            <a:r>
              <a:rPr lang="en-US" sz="2400" dirty="0">
                <a:solidFill>
                  <a:schemeClr val="tx1"/>
                </a:solidFill>
              </a:rPr>
              <a:t>: A measure of percent oxygen at 4 – 20mA </a:t>
            </a:r>
            <a:r>
              <a:rPr lang="en-US" sz="2400" dirty="0" smtClean="0">
                <a:solidFill>
                  <a:schemeClr val="tx1"/>
                </a:solidFill>
              </a:rPr>
              <a:t>analog output.</a:t>
            </a:r>
            <a:r>
              <a:rPr lang="en-GB" sz="2400" dirty="0"/>
              <a:t> </a:t>
            </a:r>
            <a:r>
              <a:rPr lang="en-GB" sz="2400" dirty="0" smtClean="0"/>
              <a:t>(Siemens Analog Input: 6ES7134-6HD00-0BA1 / 6ES7193-6BP00-0DA0)</a:t>
            </a:r>
          </a:p>
          <a:p>
            <a:pPr marL="304155" indent="-304155">
              <a:buClr>
                <a:srgbClr val="000000"/>
              </a:buClr>
              <a:buFont typeface="Arial" charset="0"/>
              <a:buChar char="•"/>
            </a:pPr>
            <a:r>
              <a:rPr lang="en-GB" sz="2400" dirty="0" smtClean="0">
                <a:solidFill>
                  <a:schemeClr val="tx1"/>
                </a:solidFill>
              </a:rPr>
              <a:t>Digital signal, input: Received the signal from O2iM relays </a:t>
            </a:r>
            <a:r>
              <a:rPr lang="en-GB" sz="2400" dirty="0" smtClean="0"/>
              <a:t>(Siemens Digital Input: </a:t>
            </a:r>
            <a:r>
              <a:rPr lang="en-GB" sz="2400" dirty="0"/>
              <a:t>6ES7131-6BH00-0BA0 </a:t>
            </a:r>
            <a:r>
              <a:rPr lang="en-GB" sz="2400" dirty="0" smtClean="0"/>
              <a:t>)</a:t>
            </a:r>
          </a:p>
          <a:p>
            <a:pPr marL="304155" indent="-304155">
              <a:buClr>
                <a:srgbClr val="000000"/>
              </a:buClr>
              <a:buFont typeface="Arial" charset="0"/>
              <a:buChar char="•"/>
            </a:pPr>
            <a:r>
              <a:rPr lang="en-GB" sz="2400" dirty="0" smtClean="0">
                <a:solidFill>
                  <a:schemeClr val="tx1"/>
                </a:solidFill>
              </a:rPr>
              <a:t>Digital signal, output: Trigger alarm such as siren </a:t>
            </a:r>
            <a:r>
              <a:rPr lang="en-GB" sz="2400" dirty="0" smtClean="0"/>
              <a:t>(Siemens Digital Output: </a:t>
            </a:r>
            <a:r>
              <a:rPr lang="en-GB" sz="2400" dirty="0"/>
              <a:t>6ES7132-6BH00-0BA0 </a:t>
            </a:r>
            <a:r>
              <a:rPr lang="en-GB" sz="2400" dirty="0" smtClean="0"/>
              <a:t>)</a:t>
            </a:r>
            <a:endParaRPr lang="en-US" sz="2400" dirty="0"/>
          </a:p>
          <a:p>
            <a:pPr marL="304155" indent="-304155">
              <a:buClr>
                <a:srgbClr val="000000"/>
              </a:buClr>
              <a:buFont typeface="Arial" charset="0"/>
              <a:buChar char="•"/>
            </a:pPr>
            <a:endParaRPr lang="en-US" sz="2400" dirty="0" smtClean="0">
              <a:solidFill>
                <a:schemeClr val="tx1"/>
              </a:solidFill>
            </a:endParaRPr>
          </a:p>
          <a:p>
            <a:pPr marL="304155" indent="-304155">
              <a:buClr>
                <a:srgbClr val="000000"/>
              </a:buClr>
              <a:buFont typeface="Arial" charset="0"/>
              <a:buChar char="•"/>
            </a:pPr>
            <a:r>
              <a:rPr lang="en-US" sz="2400" b="1" dirty="0" smtClean="0">
                <a:solidFill>
                  <a:schemeClr val="tx1"/>
                </a:solidFill>
              </a:rPr>
              <a:t>ODH </a:t>
            </a:r>
            <a:r>
              <a:rPr lang="en-US" sz="2400" b="1" dirty="0">
                <a:solidFill>
                  <a:schemeClr val="tx1"/>
                </a:solidFill>
              </a:rPr>
              <a:t>Detector</a:t>
            </a:r>
            <a:r>
              <a:rPr lang="en-US" sz="2400" dirty="0">
                <a:solidFill>
                  <a:schemeClr val="tx1"/>
                </a:solidFill>
              </a:rPr>
              <a:t>: </a:t>
            </a:r>
            <a:r>
              <a:rPr lang="en-US" sz="2400" dirty="0" err="1">
                <a:solidFill>
                  <a:schemeClr val="tx1"/>
                </a:solidFill>
              </a:rPr>
              <a:t>Oxigraf</a:t>
            </a:r>
            <a:r>
              <a:rPr lang="en-US" sz="2400" dirty="0">
                <a:solidFill>
                  <a:schemeClr val="tx1"/>
                </a:solidFill>
              </a:rPr>
              <a:t> </a:t>
            </a:r>
            <a:r>
              <a:rPr lang="en-US" sz="2400" dirty="0" smtClean="0">
                <a:solidFill>
                  <a:schemeClr val="tx1"/>
                </a:solidFill>
              </a:rPr>
              <a:t>O2iM</a:t>
            </a:r>
          </a:p>
        </p:txBody>
      </p:sp>
    </p:spTree>
    <p:extLst>
      <p:ext uri="{BB962C8B-B14F-4D97-AF65-F5344CB8AC3E}">
        <p14:creationId xmlns:p14="http://schemas.microsoft.com/office/powerpoint/2010/main" val="73579863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41C3232-68A9-4742-A21D-77842125016B}" type="slidenum">
              <a:rPr lang="en-US"/>
              <a:pPr/>
              <a:t>7</a:t>
            </a:fld>
            <a:endParaRPr lang="en-US"/>
          </a:p>
        </p:txBody>
      </p:sp>
      <p:sp>
        <p:nvSpPr>
          <p:cNvPr id="11265" name="Rectangle 1"/>
          <p:cNvSpPr>
            <a:spLocks/>
          </p:cNvSpPr>
          <p:nvPr/>
        </p:nvSpPr>
        <p:spPr bwMode="auto">
          <a:xfrm>
            <a:off x="0" y="13"/>
            <a:ext cx="99060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77838"/>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67" name="Line 3"/>
          <p:cNvSpPr>
            <a:spLocks noChangeShapeType="1"/>
          </p:cNvSpPr>
          <p:nvPr/>
        </p:nvSpPr>
        <p:spPr bwMode="auto">
          <a:xfrm>
            <a:off x="55565"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sp>
        <p:nvSpPr>
          <p:cNvPr id="11269" name="Rectangle 5"/>
          <p:cNvSpPr>
            <a:spLocks noGrp="1" noChangeArrowheads="1"/>
          </p:cNvSpPr>
          <p:nvPr>
            <p:ph type="title"/>
          </p:nvPr>
        </p:nvSpPr>
        <p:spPr>
          <a:ln/>
        </p:spPr>
        <p:txBody>
          <a:bodyPr/>
          <a:lstStyle/>
          <a:p>
            <a:r>
              <a:rPr lang="en-US" dirty="0" err="1" smtClean="0"/>
              <a:t>Oxigraf</a:t>
            </a:r>
            <a:r>
              <a:rPr lang="en-US" dirty="0" smtClean="0"/>
              <a:t> O2iM</a:t>
            </a:r>
            <a:endParaRPr lang="en-US" dirty="0"/>
          </a:p>
        </p:txBody>
      </p:sp>
      <p:sp>
        <p:nvSpPr>
          <p:cNvPr id="11270" name="Rectangle 6"/>
          <p:cNvSpPr>
            <a:spLocks noGrp="1" noChangeArrowheads="1"/>
          </p:cNvSpPr>
          <p:nvPr>
            <p:ph type="body" idx="1"/>
          </p:nvPr>
        </p:nvSpPr>
        <p:spPr>
          <a:xfrm>
            <a:off x="626005" y="1841513"/>
            <a:ext cx="8519851" cy="4608512"/>
          </a:xfrm>
          <a:ln/>
        </p:spPr>
        <p:txBody>
          <a:bodyPr vert="horz" wrap="square" lIns="38017" tIns="38017" rIns="38017" bIns="38017" numCol="1" anchor="t" anchorCtr="0" compatLnSpc="1">
            <a:prstTxWarp prst="textNoShape">
              <a:avLst/>
            </a:prstTxWarp>
          </a:bodyPr>
          <a:lstStyle/>
          <a:p>
            <a:pPr marL="304155" indent="-304155">
              <a:spcBef>
                <a:spcPct val="0"/>
              </a:spcBef>
              <a:buClr>
                <a:srgbClr val="000000"/>
              </a:buClr>
              <a:buFont typeface="Arial" charset="0"/>
              <a:buChar char="•"/>
            </a:pPr>
            <a:endParaRPr lang="en-US" sz="2400" dirty="0" smtClean="0">
              <a:solidFill>
                <a:schemeClr val="tx1"/>
              </a:solidFill>
              <a:latin typeface="+mj-lt"/>
              <a:sym typeface="Gill Sans" charset="0"/>
            </a:endParaRPr>
          </a:p>
        </p:txBody>
      </p:sp>
      <p:pic>
        <p:nvPicPr>
          <p:cNvPr id="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27080" y="1600200"/>
            <a:ext cx="308984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99776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41C3232-68A9-4742-A21D-77842125016B}" type="slidenum">
              <a:rPr lang="en-US"/>
              <a:pPr/>
              <a:t>8</a:t>
            </a:fld>
            <a:endParaRPr lang="en-US"/>
          </a:p>
        </p:txBody>
      </p:sp>
      <p:sp>
        <p:nvSpPr>
          <p:cNvPr id="11265" name="Rectangle 1"/>
          <p:cNvSpPr>
            <a:spLocks/>
          </p:cNvSpPr>
          <p:nvPr/>
        </p:nvSpPr>
        <p:spPr bwMode="auto">
          <a:xfrm>
            <a:off x="0" y="13"/>
            <a:ext cx="99060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77838"/>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67" name="Line 3"/>
          <p:cNvSpPr>
            <a:spLocks noChangeShapeType="1"/>
          </p:cNvSpPr>
          <p:nvPr/>
        </p:nvSpPr>
        <p:spPr bwMode="auto">
          <a:xfrm>
            <a:off x="55565"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sp>
        <p:nvSpPr>
          <p:cNvPr id="11269" name="Rectangle 5"/>
          <p:cNvSpPr>
            <a:spLocks noGrp="1" noChangeArrowheads="1"/>
          </p:cNvSpPr>
          <p:nvPr>
            <p:ph type="title"/>
          </p:nvPr>
        </p:nvSpPr>
        <p:spPr>
          <a:ln/>
        </p:spPr>
        <p:txBody>
          <a:bodyPr/>
          <a:lstStyle/>
          <a:p>
            <a:r>
              <a:rPr lang="en-US" dirty="0" err="1" smtClean="0"/>
              <a:t>Oxigraf</a:t>
            </a:r>
            <a:r>
              <a:rPr lang="en-US" dirty="0" smtClean="0"/>
              <a:t> O2iM</a:t>
            </a:r>
            <a:endParaRPr lang="en-US" dirty="0"/>
          </a:p>
        </p:txBody>
      </p:sp>
      <p:sp>
        <p:nvSpPr>
          <p:cNvPr id="10"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dirty="0"/>
              <a:t>The </a:t>
            </a:r>
            <a:r>
              <a:rPr lang="en-US" dirty="0" err="1"/>
              <a:t>Oxigraf</a:t>
            </a:r>
            <a:r>
              <a:rPr lang="en-US" dirty="0"/>
              <a:t> sensor uses laser diode absorption technology to measure oxygen concentration in the gas </a:t>
            </a:r>
            <a:r>
              <a:rPr lang="en-US" dirty="0" smtClean="0"/>
              <a:t>sample.</a:t>
            </a:r>
          </a:p>
          <a:p>
            <a:pPr marL="342900" indent="-342900">
              <a:buFont typeface="Arial" panose="020B0604020202020204" pitchFamily="34" charset="0"/>
              <a:buChar char="•"/>
            </a:pPr>
            <a:r>
              <a:rPr lang="en-US" dirty="0" smtClean="0"/>
              <a:t>Single or Multipoint Scan mode.</a:t>
            </a:r>
          </a:p>
          <a:p>
            <a:pPr marL="342900" indent="-342900">
              <a:buFont typeface="Arial" panose="020B0604020202020204" pitchFamily="34" charset="0"/>
              <a:buChar char="•"/>
            </a:pPr>
            <a:r>
              <a:rPr lang="en-US" dirty="0"/>
              <a:t>Warm up for full accuracy ≈ 10 </a:t>
            </a:r>
            <a:r>
              <a:rPr lang="en-US" dirty="0" smtClean="0"/>
              <a:t>minutes</a:t>
            </a:r>
          </a:p>
          <a:p>
            <a:pPr marL="342900" indent="-342900">
              <a:buFont typeface="Arial" panose="020B0604020202020204" pitchFamily="34" charset="0"/>
              <a:buChar char="•"/>
            </a:pPr>
            <a:r>
              <a:rPr lang="en-US" dirty="0" smtClean="0"/>
              <a:t>Connection to ODH PLC:</a:t>
            </a:r>
          </a:p>
          <a:p>
            <a:pPr marL="799133" lvl="1" indent="-342900">
              <a:buFontTx/>
              <a:buChar char="-"/>
            </a:pPr>
            <a:r>
              <a:rPr lang="en-US" dirty="0" smtClean="0"/>
              <a:t>Analog signal (connected to Analog Input of PLC) to show oxygen percentage, and</a:t>
            </a:r>
          </a:p>
          <a:p>
            <a:pPr marL="799133" lvl="1" indent="-342900">
              <a:buFontTx/>
              <a:buChar char="-"/>
            </a:pPr>
            <a:r>
              <a:rPr lang="en-US" dirty="0" smtClean="0"/>
              <a:t>Relays (connected to Digital Input and Digital Output of PLC) to show system OK, limit of oxygen and alarm</a:t>
            </a:r>
          </a:p>
          <a:p>
            <a:pPr marL="799133" lvl="1" indent="-342900">
              <a:buFontTx/>
              <a:buChar char="-"/>
            </a:pPr>
            <a:endParaRPr lang="en-US" dirty="0" smtClean="0"/>
          </a:p>
        </p:txBody>
      </p:sp>
    </p:spTree>
    <p:extLst>
      <p:ext uri="{BB962C8B-B14F-4D97-AF65-F5344CB8AC3E}">
        <p14:creationId xmlns:p14="http://schemas.microsoft.com/office/powerpoint/2010/main" val="337165702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941C3232-68A9-4742-A21D-77842125016B}" type="slidenum">
              <a:rPr lang="en-US"/>
              <a:pPr/>
              <a:t>9</a:t>
            </a:fld>
            <a:endParaRPr lang="en-US"/>
          </a:p>
        </p:txBody>
      </p:sp>
      <p:sp>
        <p:nvSpPr>
          <p:cNvPr id="11265" name="Rectangle 1"/>
          <p:cNvSpPr>
            <a:spLocks/>
          </p:cNvSpPr>
          <p:nvPr/>
        </p:nvSpPr>
        <p:spPr bwMode="auto">
          <a:xfrm>
            <a:off x="0" y="13"/>
            <a:ext cx="99060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313" y="377838"/>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67" name="Line 3"/>
          <p:cNvSpPr>
            <a:spLocks noChangeShapeType="1"/>
          </p:cNvSpPr>
          <p:nvPr/>
        </p:nvSpPr>
        <p:spPr bwMode="auto">
          <a:xfrm>
            <a:off x="55565"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2466" fontAlgn="base">
              <a:spcBef>
                <a:spcPct val="0"/>
              </a:spcBef>
              <a:spcAft>
                <a:spcPct val="0"/>
              </a:spcAft>
            </a:pPr>
            <a:endParaRPr lang="en-US" sz="4200">
              <a:solidFill>
                <a:srgbClr val="000000"/>
              </a:solidFill>
              <a:latin typeface="Gill Sans" charset="0"/>
              <a:sym typeface="Gill Sans" charset="0"/>
            </a:endParaRPr>
          </a:p>
        </p:txBody>
      </p:sp>
      <p:sp>
        <p:nvSpPr>
          <p:cNvPr id="11269" name="Rectangle 5"/>
          <p:cNvSpPr>
            <a:spLocks noGrp="1" noChangeArrowheads="1"/>
          </p:cNvSpPr>
          <p:nvPr>
            <p:ph type="title"/>
          </p:nvPr>
        </p:nvSpPr>
        <p:spPr>
          <a:ln/>
        </p:spPr>
        <p:txBody>
          <a:bodyPr/>
          <a:lstStyle/>
          <a:p>
            <a:r>
              <a:rPr lang="en-US" dirty="0" err="1" smtClean="0"/>
              <a:t>Oxigraf</a:t>
            </a:r>
            <a:r>
              <a:rPr lang="en-US" dirty="0" smtClean="0"/>
              <a:t> O2iM</a:t>
            </a:r>
            <a:endParaRPr lang="en-US" dirty="0"/>
          </a:p>
        </p:txBody>
      </p:sp>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4"/>
          <a:stretch>
            <a:fillRect/>
          </a:stretch>
        </p:blipFill>
        <p:spPr>
          <a:xfrm>
            <a:off x="529586" y="1582283"/>
            <a:ext cx="8746820" cy="4885192"/>
          </a:xfrm>
          <a:prstGeom prst="rect">
            <a:avLst/>
          </a:prstGeom>
        </p:spPr>
      </p:pic>
    </p:spTree>
    <p:extLst>
      <p:ext uri="{BB962C8B-B14F-4D97-AF65-F5344CB8AC3E}">
        <p14:creationId xmlns:p14="http://schemas.microsoft.com/office/powerpoint/2010/main" val="181212878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9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Default - Rubrik och innehåll">
  <a:themeElements>
    <a:clrScheme name="">
      <a:dk1>
        <a:srgbClr val="000000"/>
      </a:dk1>
      <a:lt1>
        <a:srgbClr val="FFFFFF"/>
      </a:lt1>
      <a:dk2>
        <a:srgbClr val="000000"/>
      </a:dk2>
      <a:lt2>
        <a:srgbClr val="FFFFFF"/>
      </a:lt2>
      <a:accent1>
        <a:srgbClr val="0094CA"/>
      </a:accent1>
      <a:accent2>
        <a:srgbClr val="333399"/>
      </a:accent2>
      <a:accent3>
        <a:srgbClr val="FFFFFF"/>
      </a:accent3>
      <a:accent4>
        <a:srgbClr val="000000"/>
      </a:accent4>
      <a:accent5>
        <a:srgbClr val="AAC8E1"/>
      </a:accent5>
      <a:accent6>
        <a:srgbClr val="2D2D8A"/>
      </a:accent6>
      <a:hlink>
        <a:srgbClr val="009999"/>
      </a:hlink>
      <a:folHlink>
        <a:srgbClr val="99CC00"/>
      </a:folHlink>
    </a:clrScheme>
    <a:fontScheme name="Default - Rubrik och innehåll">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Rubrik och innehål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 Rubrik och innehåll">
  <a:themeElements>
    <a:clrScheme name="">
      <a:dk1>
        <a:srgbClr val="000000"/>
      </a:dk1>
      <a:lt1>
        <a:srgbClr val="FFFFFF"/>
      </a:lt1>
      <a:dk2>
        <a:srgbClr val="000000"/>
      </a:dk2>
      <a:lt2>
        <a:srgbClr val="FFFFFF"/>
      </a:lt2>
      <a:accent1>
        <a:srgbClr val="0094CA"/>
      </a:accent1>
      <a:accent2>
        <a:srgbClr val="333399"/>
      </a:accent2>
      <a:accent3>
        <a:srgbClr val="FFFFFF"/>
      </a:accent3>
      <a:accent4>
        <a:srgbClr val="000000"/>
      </a:accent4>
      <a:accent5>
        <a:srgbClr val="AAC8E1"/>
      </a:accent5>
      <a:accent6>
        <a:srgbClr val="2D2D8A"/>
      </a:accent6>
      <a:hlink>
        <a:srgbClr val="009999"/>
      </a:hlink>
      <a:folHlink>
        <a:srgbClr val="99CC00"/>
      </a:folHlink>
    </a:clrScheme>
    <a:fontScheme name="Default - Rubrik och innehåll">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Rubrik och innehål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92860</TotalTime>
  <Words>931</Words>
  <Application>Microsoft Office PowerPoint</Application>
  <PresentationFormat>A4 Paper (210x297 mm)</PresentationFormat>
  <Paragraphs>170</Paragraphs>
  <Slides>26</Slides>
  <Notes>14</Notes>
  <HiddenSlides>1</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26</vt:i4>
      </vt:variant>
    </vt:vector>
  </HeadingPairs>
  <TitlesOfParts>
    <vt:vector size="45" baseType="lpstr">
      <vt:lpstr>ＭＳ Ｐゴシック</vt:lpstr>
      <vt:lpstr>Arial</vt:lpstr>
      <vt:lpstr>Calibri</vt:lpstr>
      <vt:lpstr>Gill Sans</vt:lpstr>
      <vt:lpstr>Helvetica</vt:lpstr>
      <vt:lpstr>Lucida Grande</vt:lpstr>
      <vt:lpstr>Tahoma</vt:lpstr>
      <vt:lpstr>Tahoma Bold</vt:lpstr>
      <vt:lpstr>Times New Roman</vt:lpstr>
      <vt:lpstr>Wingdings</vt:lpstr>
      <vt:lpstr>ヒラギノ角ゴ ProN W3</vt:lpstr>
      <vt:lpstr>Anpassad formgivning</vt:lpstr>
      <vt:lpstr>1_Anpassad formgivning</vt:lpstr>
      <vt:lpstr>9_Office-tema</vt:lpstr>
      <vt:lpstr>3_ESS Core Powerpoint</vt:lpstr>
      <vt:lpstr>2_Anpassad formgivning</vt:lpstr>
      <vt:lpstr>3_Anpassad formgivning</vt:lpstr>
      <vt:lpstr>2_Default - Rubrik och innehåll</vt:lpstr>
      <vt:lpstr>1_Default - Rubrik och innehåll</vt:lpstr>
      <vt:lpstr>PowerPoint Presentation</vt:lpstr>
      <vt:lpstr>Oxygen Deficiency Hazard (ODH)</vt:lpstr>
      <vt:lpstr>Software Requirement</vt:lpstr>
      <vt:lpstr>Software Requirement</vt:lpstr>
      <vt:lpstr>Software Requirement</vt:lpstr>
      <vt:lpstr>Configuration</vt:lpstr>
      <vt:lpstr>Oxigraf O2iM</vt:lpstr>
      <vt:lpstr>Oxigraf O2iM</vt:lpstr>
      <vt:lpstr>Oxigraf O2iM</vt:lpstr>
      <vt:lpstr>ODH Overall Architecture</vt:lpstr>
      <vt:lpstr>GO4 Architecture</vt:lpstr>
      <vt:lpstr>Detect, Process, Response</vt:lpstr>
      <vt:lpstr>ODH Physical Layout (HCB, CXB, CTL)</vt:lpstr>
      <vt:lpstr>ODH Matrix</vt:lpstr>
      <vt:lpstr>Logging</vt:lpstr>
      <vt:lpstr>.csv format data stored in SD card</vt:lpstr>
      <vt:lpstr>Details and interface of tested data logging in PS lab</vt:lpstr>
      <vt:lpstr>Testing of ODH system in PS Lab</vt:lpstr>
      <vt:lpstr>Verification and Validation</vt:lpstr>
      <vt:lpstr>Verification and Validation</vt:lpstr>
      <vt:lpstr>Verification and Validation</vt:lpstr>
      <vt:lpstr>Verification and Validation</vt:lpstr>
      <vt:lpstr>Verification and Validation</vt:lpstr>
      <vt:lpstr>Next Step</vt:lpstr>
      <vt:lpstr>Next Step</vt:lpstr>
      <vt:lpstr>PowerPoint Presentation</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Ola Grahm</dc:creator>
  <cp:lastModifiedBy>Yong Kian Sin</cp:lastModifiedBy>
  <cp:revision>1431</cp:revision>
  <cp:lastPrinted>2016-04-06T06:17:10Z</cp:lastPrinted>
  <dcterms:created xsi:type="dcterms:W3CDTF">2013-09-21T18:00:17Z</dcterms:created>
  <dcterms:modified xsi:type="dcterms:W3CDTF">2017-09-16T21:00:56Z</dcterms:modified>
</cp:coreProperties>
</file>