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698" autoAdjust="0"/>
  </p:normalViewPr>
  <p:slideViewPr>
    <p:cSldViewPr>
      <p:cViewPr varScale="1">
        <p:scale>
          <a:sx n="111" d="100"/>
          <a:sy n="111" d="100"/>
        </p:scale>
        <p:origin x="14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CE68B-04A3-6144-9D6B-B8DB7E007F52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3481C76C-C356-6147-AAAE-FC3AC12A015B}">
      <dgm:prSet phldrT="[Text]"/>
      <dgm:spPr/>
      <dgm:t>
        <a:bodyPr/>
        <a:lstStyle/>
        <a:p>
          <a:r>
            <a:rPr lang="en-US" dirty="0" smtClean="0"/>
            <a:t>Documented description of the hazards, activities and area</a:t>
          </a:r>
          <a:endParaRPr lang="en-US" dirty="0"/>
        </a:p>
      </dgm:t>
    </dgm:pt>
    <dgm:pt modelId="{8F0F6052-0AA8-C445-AC75-57273AB87FA4}" type="parTrans" cxnId="{D80E0C56-2260-264B-BFC2-77A02CCECD27}">
      <dgm:prSet/>
      <dgm:spPr/>
      <dgm:t>
        <a:bodyPr/>
        <a:lstStyle/>
        <a:p>
          <a:endParaRPr lang="en-US"/>
        </a:p>
      </dgm:t>
    </dgm:pt>
    <dgm:pt modelId="{186D91DA-04C2-7A43-8299-8B10BCD8E798}" type="sibTrans" cxnId="{D80E0C56-2260-264B-BFC2-77A02CCECD27}">
      <dgm:prSet/>
      <dgm:spPr/>
      <dgm:t>
        <a:bodyPr/>
        <a:lstStyle/>
        <a:p>
          <a:endParaRPr lang="en-US"/>
        </a:p>
      </dgm:t>
    </dgm:pt>
    <dgm:pt modelId="{F8E7B1B4-5D52-9949-A596-E79BCE9104C1}">
      <dgm:prSet phldrT="[Text]"/>
      <dgm:spPr/>
      <dgm:t>
        <a:bodyPr/>
        <a:lstStyle/>
        <a:p>
          <a:r>
            <a:rPr lang="en-US" dirty="0" smtClean="0"/>
            <a:t>Formal submission to SSM</a:t>
          </a:r>
          <a:endParaRPr lang="en-US" dirty="0"/>
        </a:p>
      </dgm:t>
    </dgm:pt>
    <dgm:pt modelId="{F4F67B6F-34AF-5C48-B137-F575F64BE4BC}" type="parTrans" cxnId="{63B4EE25-A57F-9E45-AC9F-7DFC7B32F306}">
      <dgm:prSet/>
      <dgm:spPr/>
      <dgm:t>
        <a:bodyPr/>
        <a:lstStyle/>
        <a:p>
          <a:endParaRPr lang="en-US"/>
        </a:p>
      </dgm:t>
    </dgm:pt>
    <dgm:pt modelId="{D9E766B2-AB9C-7E4B-A87F-AB73C692FB25}" type="sibTrans" cxnId="{63B4EE25-A57F-9E45-AC9F-7DFC7B32F306}">
      <dgm:prSet/>
      <dgm:spPr/>
      <dgm:t>
        <a:bodyPr/>
        <a:lstStyle/>
        <a:p>
          <a:endParaRPr lang="en-US"/>
        </a:p>
      </dgm:t>
    </dgm:pt>
    <dgm:pt modelId="{195274B2-A350-DE4A-B979-7BC67CF11CD0}">
      <dgm:prSet phldrT="[Text]"/>
      <dgm:spPr/>
      <dgm:t>
        <a:bodyPr/>
        <a:lstStyle/>
        <a:p>
          <a:r>
            <a:rPr lang="en-US" dirty="0" smtClean="0"/>
            <a:t>Approval</a:t>
          </a:r>
          <a:endParaRPr lang="en-US" dirty="0"/>
        </a:p>
      </dgm:t>
    </dgm:pt>
    <dgm:pt modelId="{962B362B-C768-404E-AABB-8ED7B57B82F3}" type="parTrans" cxnId="{24273333-D134-884B-AD90-02BF10F245BB}">
      <dgm:prSet/>
      <dgm:spPr/>
      <dgm:t>
        <a:bodyPr/>
        <a:lstStyle/>
        <a:p>
          <a:endParaRPr lang="en-US"/>
        </a:p>
      </dgm:t>
    </dgm:pt>
    <dgm:pt modelId="{0D84BD78-3872-5B4B-81FA-A660C0C8302F}" type="sibTrans" cxnId="{24273333-D134-884B-AD90-02BF10F245BB}">
      <dgm:prSet/>
      <dgm:spPr/>
      <dgm:t>
        <a:bodyPr/>
        <a:lstStyle/>
        <a:p>
          <a:endParaRPr lang="en-US"/>
        </a:p>
      </dgm:t>
    </dgm:pt>
    <dgm:pt modelId="{01AA3756-68BE-1142-90CE-7D983FDC5BFF}" type="pres">
      <dgm:prSet presAssocID="{58FCE68B-04A3-6144-9D6B-B8DB7E007F52}" presName="CompostProcess" presStyleCnt="0">
        <dgm:presLayoutVars>
          <dgm:dir/>
          <dgm:resizeHandles val="exact"/>
        </dgm:presLayoutVars>
      </dgm:prSet>
      <dgm:spPr/>
    </dgm:pt>
    <dgm:pt modelId="{A4E7AF6C-5A1B-C74C-ABDB-255746D1B6E3}" type="pres">
      <dgm:prSet presAssocID="{58FCE68B-04A3-6144-9D6B-B8DB7E007F52}" presName="arrow" presStyleLbl="bgShp" presStyleIdx="0" presStyleCnt="1" custLinFactNeighborY="865"/>
      <dgm:spPr/>
    </dgm:pt>
    <dgm:pt modelId="{48DFF082-882E-704F-9899-626F7BC81C26}" type="pres">
      <dgm:prSet presAssocID="{58FCE68B-04A3-6144-9D6B-B8DB7E007F52}" presName="linearProcess" presStyleCnt="0"/>
      <dgm:spPr/>
    </dgm:pt>
    <dgm:pt modelId="{121977DB-477A-EB40-A142-1A7443CAB638}" type="pres">
      <dgm:prSet presAssocID="{3481C76C-C356-6147-AAAE-FC3AC12A015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B64C8-A5F0-8C48-81AB-B32AEC7DC2B7}" type="pres">
      <dgm:prSet presAssocID="{186D91DA-04C2-7A43-8299-8B10BCD8E798}" presName="sibTrans" presStyleCnt="0"/>
      <dgm:spPr/>
    </dgm:pt>
    <dgm:pt modelId="{285E49FE-E389-B44E-9DF3-62DD2CC48429}" type="pres">
      <dgm:prSet presAssocID="{F8E7B1B4-5D52-9949-A596-E79BCE9104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A883C-EF3A-C440-B19B-87F1986E9A9D}" type="pres">
      <dgm:prSet presAssocID="{D9E766B2-AB9C-7E4B-A87F-AB73C692FB25}" presName="sibTrans" presStyleCnt="0"/>
      <dgm:spPr/>
    </dgm:pt>
    <dgm:pt modelId="{EDCE28D8-5282-9346-B009-CA68C3377AC4}" type="pres">
      <dgm:prSet presAssocID="{195274B2-A350-DE4A-B979-7BC67CF11C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89369-8422-8A41-85FC-66783C6F47B3}" type="presOf" srcId="{F8E7B1B4-5D52-9949-A596-E79BCE9104C1}" destId="{285E49FE-E389-B44E-9DF3-62DD2CC48429}" srcOrd="0" destOrd="0" presId="urn:microsoft.com/office/officeart/2005/8/layout/hProcess9"/>
    <dgm:cxn modelId="{54ED1135-9280-4E4C-89C2-BE7D10B74E76}" type="presOf" srcId="{195274B2-A350-DE4A-B979-7BC67CF11CD0}" destId="{EDCE28D8-5282-9346-B009-CA68C3377AC4}" srcOrd="0" destOrd="0" presId="urn:microsoft.com/office/officeart/2005/8/layout/hProcess9"/>
    <dgm:cxn modelId="{167AC349-BCD1-1C40-A6C9-C5947A67C390}" type="presOf" srcId="{58FCE68B-04A3-6144-9D6B-B8DB7E007F52}" destId="{01AA3756-68BE-1142-90CE-7D983FDC5BFF}" srcOrd="0" destOrd="0" presId="urn:microsoft.com/office/officeart/2005/8/layout/hProcess9"/>
    <dgm:cxn modelId="{0ACDFF2F-7DF8-494B-8880-BBCE9B111ABF}" type="presOf" srcId="{3481C76C-C356-6147-AAAE-FC3AC12A015B}" destId="{121977DB-477A-EB40-A142-1A7443CAB638}" srcOrd="0" destOrd="0" presId="urn:microsoft.com/office/officeart/2005/8/layout/hProcess9"/>
    <dgm:cxn modelId="{24273333-D134-884B-AD90-02BF10F245BB}" srcId="{58FCE68B-04A3-6144-9D6B-B8DB7E007F52}" destId="{195274B2-A350-DE4A-B979-7BC67CF11CD0}" srcOrd="2" destOrd="0" parTransId="{962B362B-C768-404E-AABB-8ED7B57B82F3}" sibTransId="{0D84BD78-3872-5B4B-81FA-A660C0C8302F}"/>
    <dgm:cxn modelId="{63B4EE25-A57F-9E45-AC9F-7DFC7B32F306}" srcId="{58FCE68B-04A3-6144-9D6B-B8DB7E007F52}" destId="{F8E7B1B4-5D52-9949-A596-E79BCE9104C1}" srcOrd="1" destOrd="0" parTransId="{F4F67B6F-34AF-5C48-B137-F575F64BE4BC}" sibTransId="{D9E766B2-AB9C-7E4B-A87F-AB73C692FB25}"/>
    <dgm:cxn modelId="{D80E0C56-2260-264B-BFC2-77A02CCECD27}" srcId="{58FCE68B-04A3-6144-9D6B-B8DB7E007F52}" destId="{3481C76C-C356-6147-AAAE-FC3AC12A015B}" srcOrd="0" destOrd="0" parTransId="{8F0F6052-0AA8-C445-AC75-57273AB87FA4}" sibTransId="{186D91DA-04C2-7A43-8299-8B10BCD8E798}"/>
    <dgm:cxn modelId="{8076A045-5915-CE42-BD5B-A282C08921F9}" type="presParOf" srcId="{01AA3756-68BE-1142-90CE-7D983FDC5BFF}" destId="{A4E7AF6C-5A1B-C74C-ABDB-255746D1B6E3}" srcOrd="0" destOrd="0" presId="urn:microsoft.com/office/officeart/2005/8/layout/hProcess9"/>
    <dgm:cxn modelId="{AC7BA2DB-B672-7740-AB9E-817524BEFBE7}" type="presParOf" srcId="{01AA3756-68BE-1142-90CE-7D983FDC5BFF}" destId="{48DFF082-882E-704F-9899-626F7BC81C26}" srcOrd="1" destOrd="0" presId="urn:microsoft.com/office/officeart/2005/8/layout/hProcess9"/>
    <dgm:cxn modelId="{A5DD6ABB-ACB2-3748-926F-26BFE0E05CC6}" type="presParOf" srcId="{48DFF082-882E-704F-9899-626F7BC81C26}" destId="{121977DB-477A-EB40-A142-1A7443CAB638}" srcOrd="0" destOrd="0" presId="urn:microsoft.com/office/officeart/2005/8/layout/hProcess9"/>
    <dgm:cxn modelId="{BB774FD8-A2AB-6149-97FD-394BB67C9A1B}" type="presParOf" srcId="{48DFF082-882E-704F-9899-626F7BC81C26}" destId="{568B64C8-A5F0-8C48-81AB-B32AEC7DC2B7}" srcOrd="1" destOrd="0" presId="urn:microsoft.com/office/officeart/2005/8/layout/hProcess9"/>
    <dgm:cxn modelId="{2B78B756-A960-9740-A428-BCD75BE468E9}" type="presParOf" srcId="{48DFF082-882E-704F-9899-626F7BC81C26}" destId="{285E49FE-E389-B44E-9DF3-62DD2CC48429}" srcOrd="2" destOrd="0" presId="urn:microsoft.com/office/officeart/2005/8/layout/hProcess9"/>
    <dgm:cxn modelId="{90F08B04-5EFA-924A-B1D0-EA2383931963}" type="presParOf" srcId="{48DFF082-882E-704F-9899-626F7BC81C26}" destId="{6A1A883C-EF3A-C440-B19B-87F1986E9A9D}" srcOrd="3" destOrd="0" presId="urn:microsoft.com/office/officeart/2005/8/layout/hProcess9"/>
    <dgm:cxn modelId="{C0F975F2-75AE-1F48-8930-99774D054CA9}" type="presParOf" srcId="{48DFF082-882E-704F-9899-626F7BC81C26}" destId="{EDCE28D8-5282-9346-B009-CA68C3377AC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42C5A-8E69-A348-9DBB-79843274AFF7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E2F368-B33B-5848-B673-9B0E3C307455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04F5266-302A-D040-BB4D-DF8870869B6C}" type="parTrans" cxnId="{5BB5A6F3-F316-804F-9E04-0192D7282DEE}">
      <dgm:prSet/>
      <dgm:spPr/>
      <dgm:t>
        <a:bodyPr/>
        <a:lstStyle/>
        <a:p>
          <a:endParaRPr lang="en-US"/>
        </a:p>
      </dgm:t>
    </dgm:pt>
    <dgm:pt modelId="{08620892-D20E-CA4B-AB45-E07DB1A2E4EC}" type="sibTrans" cxnId="{5BB5A6F3-F316-804F-9E04-0192D7282DEE}">
      <dgm:prSet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A0D3BCE1-E971-3447-B44E-B5132FA7D9D7}">
      <dgm:prSet phldrT="[Text]"/>
      <dgm:spPr/>
      <dgm:t>
        <a:bodyPr/>
        <a:lstStyle/>
        <a:p>
          <a:r>
            <a:rPr lang="en-US" dirty="0" smtClean="0"/>
            <a:t>Response</a:t>
          </a:r>
          <a:endParaRPr lang="en-US" dirty="0"/>
        </a:p>
      </dgm:t>
    </dgm:pt>
    <dgm:pt modelId="{02FE9DA9-5F19-EC4E-B00A-7A1CB12CF652}" type="parTrans" cxnId="{A4B3E626-DAAA-B646-8749-9A3B1E269780}">
      <dgm:prSet/>
      <dgm:spPr/>
      <dgm:t>
        <a:bodyPr/>
        <a:lstStyle/>
        <a:p>
          <a:endParaRPr lang="en-US"/>
        </a:p>
      </dgm:t>
    </dgm:pt>
    <dgm:pt modelId="{35A7FFE5-79EF-E44B-B47E-DBDEC3176473}" type="sibTrans" cxnId="{A4B3E626-DAAA-B646-8749-9A3B1E269780}">
      <dgm:prSet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2796CA54-E657-9345-8BD5-3E88CBF6B61C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C234F37B-8E13-E245-9EDE-0B5E13379797}" type="parTrans" cxnId="{251A5CC6-1453-5348-9D8C-98A100F30E51}">
      <dgm:prSet/>
      <dgm:spPr/>
      <dgm:t>
        <a:bodyPr/>
        <a:lstStyle/>
        <a:p>
          <a:endParaRPr lang="en-US"/>
        </a:p>
      </dgm:t>
    </dgm:pt>
    <dgm:pt modelId="{2881E009-C28A-3F4C-BB64-DEDE6BFB8F50}" type="sibTrans" cxnId="{251A5CC6-1453-5348-9D8C-98A100F30E51}">
      <dgm:prSet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C07CB120-8336-DC45-8921-63CB20659E28}">
      <dgm:prSet phldrT="[Text]"/>
      <dgm:spPr/>
      <dgm:t>
        <a:bodyPr/>
        <a:lstStyle/>
        <a:p>
          <a:r>
            <a:rPr lang="en-US" dirty="0" smtClean="0"/>
            <a:t>Response</a:t>
          </a:r>
          <a:endParaRPr lang="en-US" dirty="0"/>
        </a:p>
      </dgm:t>
    </dgm:pt>
    <dgm:pt modelId="{4633F7D2-2653-7C4D-9693-5526E1509F5F}" type="parTrans" cxnId="{76A08F49-E97B-BD40-BAAD-EC53F2410F44}">
      <dgm:prSet/>
      <dgm:spPr/>
      <dgm:t>
        <a:bodyPr/>
        <a:lstStyle/>
        <a:p>
          <a:endParaRPr lang="en-US"/>
        </a:p>
      </dgm:t>
    </dgm:pt>
    <dgm:pt modelId="{DEC9913E-FA68-2746-A706-31C998E90DD2}" type="sibTrans" cxnId="{76A08F49-E97B-BD40-BAAD-EC53F2410F44}">
      <dgm:prSet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5EBDABDE-2596-8F48-8A31-80DC3C7C0380}" type="pres">
      <dgm:prSet presAssocID="{9D142C5A-8E69-A348-9DBB-79843274AF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E470A4-F618-934D-96CB-CB9FBE60CA98}" type="pres">
      <dgm:prSet presAssocID="{CFE2F368-B33B-5848-B673-9B0E3C307455}" presName="dummy" presStyleCnt="0"/>
      <dgm:spPr/>
    </dgm:pt>
    <dgm:pt modelId="{5C1FE469-37E1-1E4E-BD9F-69989C59E263}" type="pres">
      <dgm:prSet presAssocID="{CFE2F368-B33B-5848-B673-9B0E3C307455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3AFFA-F28F-BC4E-BB43-ADC3F5966EEE}" type="pres">
      <dgm:prSet presAssocID="{08620892-D20E-CA4B-AB45-E07DB1A2E4EC}" presName="sibTrans" presStyleLbl="node1" presStyleIdx="0" presStyleCnt="4"/>
      <dgm:spPr/>
      <dgm:t>
        <a:bodyPr/>
        <a:lstStyle/>
        <a:p>
          <a:endParaRPr lang="en-US"/>
        </a:p>
      </dgm:t>
    </dgm:pt>
    <dgm:pt modelId="{5CD16012-FB5E-E94C-82A9-83598B1B388B}" type="pres">
      <dgm:prSet presAssocID="{A0D3BCE1-E971-3447-B44E-B5132FA7D9D7}" presName="dummy" presStyleCnt="0"/>
      <dgm:spPr/>
    </dgm:pt>
    <dgm:pt modelId="{89C88480-7728-FA4F-9573-163D1850903E}" type="pres">
      <dgm:prSet presAssocID="{A0D3BCE1-E971-3447-B44E-B5132FA7D9D7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D753B-34A0-9146-878E-6EC41DCEACD6}" type="pres">
      <dgm:prSet presAssocID="{35A7FFE5-79EF-E44B-B47E-DBDEC3176473}" presName="sibTrans" presStyleLbl="node1" presStyleIdx="1" presStyleCnt="4"/>
      <dgm:spPr/>
      <dgm:t>
        <a:bodyPr/>
        <a:lstStyle/>
        <a:p>
          <a:endParaRPr lang="en-US"/>
        </a:p>
      </dgm:t>
    </dgm:pt>
    <dgm:pt modelId="{60E0E1DD-FADD-1947-B784-47A3DD8D61DC}" type="pres">
      <dgm:prSet presAssocID="{2796CA54-E657-9345-8BD5-3E88CBF6B61C}" presName="dummy" presStyleCnt="0"/>
      <dgm:spPr/>
    </dgm:pt>
    <dgm:pt modelId="{227B3279-4AFB-FE4E-86B1-BDB503C2E1D1}" type="pres">
      <dgm:prSet presAssocID="{2796CA54-E657-9345-8BD5-3E88CBF6B61C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0FFD1-60AA-364F-8C68-14BA9AFE8573}" type="pres">
      <dgm:prSet presAssocID="{2881E009-C28A-3F4C-BB64-DEDE6BFB8F50}" presName="sibTrans" presStyleLbl="node1" presStyleIdx="2" presStyleCnt="4"/>
      <dgm:spPr/>
      <dgm:t>
        <a:bodyPr/>
        <a:lstStyle/>
        <a:p>
          <a:endParaRPr lang="en-US"/>
        </a:p>
      </dgm:t>
    </dgm:pt>
    <dgm:pt modelId="{10FD1479-FD7B-2146-8EE1-D9CCD12D8018}" type="pres">
      <dgm:prSet presAssocID="{C07CB120-8336-DC45-8921-63CB20659E28}" presName="dummy" presStyleCnt="0"/>
      <dgm:spPr/>
    </dgm:pt>
    <dgm:pt modelId="{60A8BAAA-A31D-1041-9BCC-66AFE1B47BD7}" type="pres">
      <dgm:prSet presAssocID="{C07CB120-8336-DC45-8921-63CB20659E28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BA8B7-338A-F343-A558-E554574C083E}" type="pres">
      <dgm:prSet presAssocID="{DEC9913E-FA68-2746-A706-31C998E90DD2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2B76E11-10CA-E144-A628-8B046847287F}" type="presOf" srcId="{C07CB120-8336-DC45-8921-63CB20659E28}" destId="{60A8BAAA-A31D-1041-9BCC-66AFE1B47BD7}" srcOrd="0" destOrd="0" presId="urn:microsoft.com/office/officeart/2005/8/layout/cycle1"/>
    <dgm:cxn modelId="{A1768439-7874-614F-8E17-A41D14FDD86D}" type="presOf" srcId="{2881E009-C28A-3F4C-BB64-DEDE6BFB8F50}" destId="{7A50FFD1-60AA-364F-8C68-14BA9AFE8573}" srcOrd="0" destOrd="0" presId="urn:microsoft.com/office/officeart/2005/8/layout/cycle1"/>
    <dgm:cxn modelId="{A4B3E626-DAAA-B646-8749-9A3B1E269780}" srcId="{9D142C5A-8E69-A348-9DBB-79843274AFF7}" destId="{A0D3BCE1-E971-3447-B44E-B5132FA7D9D7}" srcOrd="1" destOrd="0" parTransId="{02FE9DA9-5F19-EC4E-B00A-7A1CB12CF652}" sibTransId="{35A7FFE5-79EF-E44B-B47E-DBDEC3176473}"/>
    <dgm:cxn modelId="{C9434116-19B8-8D4D-8795-F8A5FB8B2835}" type="presOf" srcId="{9D142C5A-8E69-A348-9DBB-79843274AFF7}" destId="{5EBDABDE-2596-8F48-8A31-80DC3C7C0380}" srcOrd="0" destOrd="0" presId="urn:microsoft.com/office/officeart/2005/8/layout/cycle1"/>
    <dgm:cxn modelId="{1E5E4B47-D818-FF46-A847-0699F0ED03C6}" type="presOf" srcId="{35A7FFE5-79EF-E44B-B47E-DBDEC3176473}" destId="{D9ED753B-34A0-9146-878E-6EC41DCEACD6}" srcOrd="0" destOrd="0" presId="urn:microsoft.com/office/officeart/2005/8/layout/cycle1"/>
    <dgm:cxn modelId="{1A6123A6-6ECD-5345-B188-1172B4561925}" type="presOf" srcId="{DEC9913E-FA68-2746-A706-31C998E90DD2}" destId="{A1BBA8B7-338A-F343-A558-E554574C083E}" srcOrd="0" destOrd="0" presId="urn:microsoft.com/office/officeart/2005/8/layout/cycle1"/>
    <dgm:cxn modelId="{282E9D06-354D-964A-8A2B-615CF3935FBF}" type="presOf" srcId="{08620892-D20E-CA4B-AB45-E07DB1A2E4EC}" destId="{B9C3AFFA-F28F-BC4E-BB43-ADC3F5966EEE}" srcOrd="0" destOrd="0" presId="urn:microsoft.com/office/officeart/2005/8/layout/cycle1"/>
    <dgm:cxn modelId="{A0730733-B900-2042-9533-C5F0770D67B3}" type="presOf" srcId="{A0D3BCE1-E971-3447-B44E-B5132FA7D9D7}" destId="{89C88480-7728-FA4F-9573-163D1850903E}" srcOrd="0" destOrd="0" presId="urn:microsoft.com/office/officeart/2005/8/layout/cycle1"/>
    <dgm:cxn modelId="{5BB5A6F3-F316-804F-9E04-0192D7282DEE}" srcId="{9D142C5A-8E69-A348-9DBB-79843274AFF7}" destId="{CFE2F368-B33B-5848-B673-9B0E3C307455}" srcOrd="0" destOrd="0" parTransId="{404F5266-302A-D040-BB4D-DF8870869B6C}" sibTransId="{08620892-D20E-CA4B-AB45-E07DB1A2E4EC}"/>
    <dgm:cxn modelId="{251A5CC6-1453-5348-9D8C-98A100F30E51}" srcId="{9D142C5A-8E69-A348-9DBB-79843274AFF7}" destId="{2796CA54-E657-9345-8BD5-3E88CBF6B61C}" srcOrd="2" destOrd="0" parTransId="{C234F37B-8E13-E245-9EDE-0B5E13379797}" sibTransId="{2881E009-C28A-3F4C-BB64-DEDE6BFB8F50}"/>
    <dgm:cxn modelId="{39BD2923-470D-694C-B321-28D7FE28C1DF}" type="presOf" srcId="{2796CA54-E657-9345-8BD5-3E88CBF6B61C}" destId="{227B3279-4AFB-FE4E-86B1-BDB503C2E1D1}" srcOrd="0" destOrd="0" presId="urn:microsoft.com/office/officeart/2005/8/layout/cycle1"/>
    <dgm:cxn modelId="{2F492A4D-0466-BC48-9C20-FCA4C11D25B2}" type="presOf" srcId="{CFE2F368-B33B-5848-B673-9B0E3C307455}" destId="{5C1FE469-37E1-1E4E-BD9F-69989C59E263}" srcOrd="0" destOrd="0" presId="urn:microsoft.com/office/officeart/2005/8/layout/cycle1"/>
    <dgm:cxn modelId="{76A08F49-E97B-BD40-BAAD-EC53F2410F44}" srcId="{9D142C5A-8E69-A348-9DBB-79843274AFF7}" destId="{C07CB120-8336-DC45-8921-63CB20659E28}" srcOrd="3" destOrd="0" parTransId="{4633F7D2-2653-7C4D-9693-5526E1509F5F}" sibTransId="{DEC9913E-FA68-2746-A706-31C998E90DD2}"/>
    <dgm:cxn modelId="{ADD74B1B-ED7E-6B45-9C88-26688748615A}" type="presParOf" srcId="{5EBDABDE-2596-8F48-8A31-80DC3C7C0380}" destId="{96E470A4-F618-934D-96CB-CB9FBE60CA98}" srcOrd="0" destOrd="0" presId="urn:microsoft.com/office/officeart/2005/8/layout/cycle1"/>
    <dgm:cxn modelId="{FE84AF7C-9795-1447-9AFD-4CA392AFB98C}" type="presParOf" srcId="{5EBDABDE-2596-8F48-8A31-80DC3C7C0380}" destId="{5C1FE469-37E1-1E4E-BD9F-69989C59E263}" srcOrd="1" destOrd="0" presId="urn:microsoft.com/office/officeart/2005/8/layout/cycle1"/>
    <dgm:cxn modelId="{760D5CB6-240D-3B41-9EAA-6C1372A62D49}" type="presParOf" srcId="{5EBDABDE-2596-8F48-8A31-80DC3C7C0380}" destId="{B9C3AFFA-F28F-BC4E-BB43-ADC3F5966EEE}" srcOrd="2" destOrd="0" presId="urn:microsoft.com/office/officeart/2005/8/layout/cycle1"/>
    <dgm:cxn modelId="{F9827E19-2B11-B249-BB26-8B0748ECB1C2}" type="presParOf" srcId="{5EBDABDE-2596-8F48-8A31-80DC3C7C0380}" destId="{5CD16012-FB5E-E94C-82A9-83598B1B388B}" srcOrd="3" destOrd="0" presId="urn:microsoft.com/office/officeart/2005/8/layout/cycle1"/>
    <dgm:cxn modelId="{14CAA3F9-DE1E-8549-B1F3-00B7AC159FA6}" type="presParOf" srcId="{5EBDABDE-2596-8F48-8A31-80DC3C7C0380}" destId="{89C88480-7728-FA4F-9573-163D1850903E}" srcOrd="4" destOrd="0" presId="urn:microsoft.com/office/officeart/2005/8/layout/cycle1"/>
    <dgm:cxn modelId="{11DD1D75-CC0C-9140-BD22-9F0584E3A0C4}" type="presParOf" srcId="{5EBDABDE-2596-8F48-8A31-80DC3C7C0380}" destId="{D9ED753B-34A0-9146-878E-6EC41DCEACD6}" srcOrd="5" destOrd="0" presId="urn:microsoft.com/office/officeart/2005/8/layout/cycle1"/>
    <dgm:cxn modelId="{668FE5DC-5BBF-9D4F-82CB-2A237E5A519B}" type="presParOf" srcId="{5EBDABDE-2596-8F48-8A31-80DC3C7C0380}" destId="{60E0E1DD-FADD-1947-B784-47A3DD8D61DC}" srcOrd="6" destOrd="0" presId="urn:microsoft.com/office/officeart/2005/8/layout/cycle1"/>
    <dgm:cxn modelId="{493E906F-8C71-5447-8A62-6280204CADA5}" type="presParOf" srcId="{5EBDABDE-2596-8F48-8A31-80DC3C7C0380}" destId="{227B3279-4AFB-FE4E-86B1-BDB503C2E1D1}" srcOrd="7" destOrd="0" presId="urn:microsoft.com/office/officeart/2005/8/layout/cycle1"/>
    <dgm:cxn modelId="{A7A3A9C9-EF90-4B4A-AD6A-74193897D4B6}" type="presParOf" srcId="{5EBDABDE-2596-8F48-8A31-80DC3C7C0380}" destId="{7A50FFD1-60AA-364F-8C68-14BA9AFE8573}" srcOrd="8" destOrd="0" presId="urn:microsoft.com/office/officeart/2005/8/layout/cycle1"/>
    <dgm:cxn modelId="{5928D831-C9CF-EE47-8B90-DBC6B103888D}" type="presParOf" srcId="{5EBDABDE-2596-8F48-8A31-80DC3C7C0380}" destId="{10FD1479-FD7B-2146-8EE1-D9CCD12D8018}" srcOrd="9" destOrd="0" presId="urn:microsoft.com/office/officeart/2005/8/layout/cycle1"/>
    <dgm:cxn modelId="{E9B50538-36AB-9C4D-BA76-53D2CC657DBB}" type="presParOf" srcId="{5EBDABDE-2596-8F48-8A31-80DC3C7C0380}" destId="{60A8BAAA-A31D-1041-9BCC-66AFE1B47BD7}" srcOrd="10" destOrd="0" presId="urn:microsoft.com/office/officeart/2005/8/layout/cycle1"/>
    <dgm:cxn modelId="{B11D85E1-6F72-704D-BC6B-D2FD8B6624BB}" type="presParOf" srcId="{5EBDABDE-2596-8F48-8A31-80DC3C7C0380}" destId="{A1BBA8B7-338A-F343-A558-E554574C083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CF9C24-7801-C94E-9284-7D17BE22074E}" type="doc">
      <dgm:prSet loTypeId="urn:microsoft.com/office/officeart/2005/8/layout/venn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DEE186-281A-284E-AE71-07B6AECF3672}">
      <dgm:prSet phldrT="[Text]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FFA19750-D7A1-7E4D-B83E-A327A622ABBF}" type="parTrans" cxnId="{B2E9203C-688F-374D-B9A5-DCD5576162C5}">
      <dgm:prSet/>
      <dgm:spPr/>
      <dgm:t>
        <a:bodyPr/>
        <a:lstStyle/>
        <a:p>
          <a:endParaRPr lang="en-US"/>
        </a:p>
      </dgm:t>
    </dgm:pt>
    <dgm:pt modelId="{75DAB9A4-76F6-4444-8AAE-15228A52E538}" type="sibTrans" cxnId="{B2E9203C-688F-374D-B9A5-DCD5576162C5}">
      <dgm:prSet/>
      <dgm:spPr/>
      <dgm:t>
        <a:bodyPr/>
        <a:lstStyle/>
        <a:p>
          <a:endParaRPr lang="en-US"/>
        </a:p>
      </dgm:t>
    </dgm:pt>
    <dgm:pt modelId="{6A4CDE5F-FEE4-DF4D-A0C0-262E1616C06D}">
      <dgm:prSet phldrT="[Text]"/>
      <dgm:spPr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08FB8EA5-B172-6246-B650-32C9252EE30F}" type="parTrans" cxnId="{23C8DD2B-6016-BD4F-A78D-8EB77D195C71}">
      <dgm:prSet/>
      <dgm:spPr/>
      <dgm:t>
        <a:bodyPr/>
        <a:lstStyle/>
        <a:p>
          <a:endParaRPr lang="en-US"/>
        </a:p>
      </dgm:t>
    </dgm:pt>
    <dgm:pt modelId="{BD62DAF6-9882-2346-9A22-10E94EEC1C8B}" type="sibTrans" cxnId="{23C8DD2B-6016-BD4F-A78D-8EB77D195C71}">
      <dgm:prSet/>
      <dgm:spPr/>
      <dgm:t>
        <a:bodyPr/>
        <a:lstStyle/>
        <a:p>
          <a:endParaRPr lang="en-US"/>
        </a:p>
      </dgm:t>
    </dgm:pt>
    <dgm:pt modelId="{63487E6A-76CA-FE46-92DE-29F2B2AB85C3}">
      <dgm:prSet phldrT="[Text]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3BE06AEC-8D5F-C044-8C9C-5647B7E1C1C5}" type="parTrans" cxnId="{39068921-1DF8-244A-893E-83F5D97B3193}">
      <dgm:prSet/>
      <dgm:spPr/>
      <dgm:t>
        <a:bodyPr/>
        <a:lstStyle/>
        <a:p>
          <a:endParaRPr lang="en-US"/>
        </a:p>
      </dgm:t>
    </dgm:pt>
    <dgm:pt modelId="{4932AA7A-7ABF-A447-8164-E8F8C56F7990}" type="sibTrans" cxnId="{39068921-1DF8-244A-893E-83F5D97B3193}">
      <dgm:prSet/>
      <dgm:spPr/>
      <dgm:t>
        <a:bodyPr/>
        <a:lstStyle/>
        <a:p>
          <a:endParaRPr lang="en-US"/>
        </a:p>
      </dgm:t>
    </dgm:pt>
    <dgm:pt modelId="{1A07BB57-C7BC-4C4D-85F6-9ABBA48D89F4}">
      <dgm:prSet phldrT="[Text]"/>
      <dgm:spPr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968718AC-9ED4-7647-B118-BF3BAABB47E4}" type="parTrans" cxnId="{6A81F507-552E-CC41-B349-BADFF1CA044E}">
      <dgm:prSet/>
      <dgm:spPr/>
      <dgm:t>
        <a:bodyPr/>
        <a:lstStyle/>
        <a:p>
          <a:endParaRPr lang="en-US"/>
        </a:p>
      </dgm:t>
    </dgm:pt>
    <dgm:pt modelId="{376A8CFB-C2C6-0348-B265-2312462ED1DF}" type="sibTrans" cxnId="{6A81F507-552E-CC41-B349-BADFF1CA044E}">
      <dgm:prSet/>
      <dgm:spPr/>
      <dgm:t>
        <a:bodyPr/>
        <a:lstStyle/>
        <a:p>
          <a:endParaRPr lang="en-US"/>
        </a:p>
      </dgm:t>
    </dgm:pt>
    <dgm:pt modelId="{90489000-F607-CF43-B92E-0137C2663522}" type="pres">
      <dgm:prSet presAssocID="{72CF9C24-7801-C94E-9284-7D17BE2207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C6517-BD16-934B-B96E-0A5646E0D4C1}" type="pres">
      <dgm:prSet presAssocID="{D7DEE186-281A-284E-AE71-07B6AECF3672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C15E2-B7B3-D94A-B3BC-D77686E78240}" type="pres">
      <dgm:prSet presAssocID="{75DAB9A4-76F6-4444-8AAE-15228A52E538}" presName="space" presStyleCnt="0"/>
      <dgm:spPr/>
    </dgm:pt>
    <dgm:pt modelId="{CF3DF302-A7A4-2F43-AF14-D3ACE9A1CC81}" type="pres">
      <dgm:prSet presAssocID="{6A4CDE5F-FEE4-DF4D-A0C0-262E1616C06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DA7F5-ABBF-3143-8AA3-41E9E524EA15}" type="pres">
      <dgm:prSet presAssocID="{BD62DAF6-9882-2346-9A22-10E94EEC1C8B}" presName="space" presStyleCnt="0"/>
      <dgm:spPr/>
    </dgm:pt>
    <dgm:pt modelId="{4A6A670B-6D00-7444-A1E0-4AC3F540C18B}" type="pres">
      <dgm:prSet presAssocID="{63487E6A-76CA-FE46-92DE-29F2B2AB85C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495E4-58AD-2A45-8F7D-CF67BBA4FB7A}" type="pres">
      <dgm:prSet presAssocID="{4932AA7A-7ABF-A447-8164-E8F8C56F7990}" presName="space" presStyleCnt="0"/>
      <dgm:spPr/>
    </dgm:pt>
    <dgm:pt modelId="{3FE2D68E-041F-E84F-BEAB-C9EE81500CF6}" type="pres">
      <dgm:prSet presAssocID="{1A07BB57-C7BC-4C4D-85F6-9ABBA48D89F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68921-1DF8-244A-893E-83F5D97B3193}" srcId="{72CF9C24-7801-C94E-9284-7D17BE22074E}" destId="{63487E6A-76CA-FE46-92DE-29F2B2AB85C3}" srcOrd="2" destOrd="0" parTransId="{3BE06AEC-8D5F-C044-8C9C-5647B7E1C1C5}" sibTransId="{4932AA7A-7ABF-A447-8164-E8F8C56F7990}"/>
    <dgm:cxn modelId="{EB25369F-E20F-CD49-A047-21538860B0ED}" type="presOf" srcId="{1A07BB57-C7BC-4C4D-85F6-9ABBA48D89F4}" destId="{3FE2D68E-041F-E84F-BEAB-C9EE81500CF6}" srcOrd="0" destOrd="0" presId="urn:microsoft.com/office/officeart/2005/8/layout/venn3"/>
    <dgm:cxn modelId="{B2E9203C-688F-374D-B9A5-DCD5576162C5}" srcId="{72CF9C24-7801-C94E-9284-7D17BE22074E}" destId="{D7DEE186-281A-284E-AE71-07B6AECF3672}" srcOrd="0" destOrd="0" parTransId="{FFA19750-D7A1-7E4D-B83E-A327A622ABBF}" sibTransId="{75DAB9A4-76F6-4444-8AAE-15228A52E538}"/>
    <dgm:cxn modelId="{81DB0CBE-DFEF-D740-A69E-5FC36C231D6B}" type="presOf" srcId="{D7DEE186-281A-284E-AE71-07B6AECF3672}" destId="{323C6517-BD16-934B-B96E-0A5646E0D4C1}" srcOrd="0" destOrd="0" presId="urn:microsoft.com/office/officeart/2005/8/layout/venn3"/>
    <dgm:cxn modelId="{6A81F507-552E-CC41-B349-BADFF1CA044E}" srcId="{72CF9C24-7801-C94E-9284-7D17BE22074E}" destId="{1A07BB57-C7BC-4C4D-85F6-9ABBA48D89F4}" srcOrd="3" destOrd="0" parTransId="{968718AC-9ED4-7647-B118-BF3BAABB47E4}" sibTransId="{376A8CFB-C2C6-0348-B265-2312462ED1DF}"/>
    <dgm:cxn modelId="{850C982A-98D5-BE44-B134-D0A3E46C8D63}" type="presOf" srcId="{6A4CDE5F-FEE4-DF4D-A0C0-262E1616C06D}" destId="{CF3DF302-A7A4-2F43-AF14-D3ACE9A1CC81}" srcOrd="0" destOrd="0" presId="urn:microsoft.com/office/officeart/2005/8/layout/venn3"/>
    <dgm:cxn modelId="{3F6803B1-D67D-DC4F-9962-E132A172D971}" type="presOf" srcId="{72CF9C24-7801-C94E-9284-7D17BE22074E}" destId="{90489000-F607-CF43-B92E-0137C2663522}" srcOrd="0" destOrd="0" presId="urn:microsoft.com/office/officeart/2005/8/layout/venn3"/>
    <dgm:cxn modelId="{40011A29-8BA3-B844-9D0A-2BC58A762522}" type="presOf" srcId="{63487E6A-76CA-FE46-92DE-29F2B2AB85C3}" destId="{4A6A670B-6D00-7444-A1E0-4AC3F540C18B}" srcOrd="0" destOrd="0" presId="urn:microsoft.com/office/officeart/2005/8/layout/venn3"/>
    <dgm:cxn modelId="{23C8DD2B-6016-BD4F-A78D-8EB77D195C71}" srcId="{72CF9C24-7801-C94E-9284-7D17BE22074E}" destId="{6A4CDE5F-FEE4-DF4D-A0C0-262E1616C06D}" srcOrd="1" destOrd="0" parTransId="{08FB8EA5-B172-6246-B650-32C9252EE30F}" sibTransId="{BD62DAF6-9882-2346-9A22-10E94EEC1C8B}"/>
    <dgm:cxn modelId="{4B90F5FB-E785-5245-9C23-741513394B46}" type="presParOf" srcId="{90489000-F607-CF43-B92E-0137C2663522}" destId="{323C6517-BD16-934B-B96E-0A5646E0D4C1}" srcOrd="0" destOrd="0" presId="urn:microsoft.com/office/officeart/2005/8/layout/venn3"/>
    <dgm:cxn modelId="{0B69D363-B53C-814C-B40A-728ED89EAF8B}" type="presParOf" srcId="{90489000-F607-CF43-B92E-0137C2663522}" destId="{528C15E2-B7B3-D94A-B3BC-D77686E78240}" srcOrd="1" destOrd="0" presId="urn:microsoft.com/office/officeart/2005/8/layout/venn3"/>
    <dgm:cxn modelId="{F7869718-C07B-6B4E-8460-EF99DF2D1CDF}" type="presParOf" srcId="{90489000-F607-CF43-B92E-0137C2663522}" destId="{CF3DF302-A7A4-2F43-AF14-D3ACE9A1CC81}" srcOrd="2" destOrd="0" presId="urn:microsoft.com/office/officeart/2005/8/layout/venn3"/>
    <dgm:cxn modelId="{835F1211-835C-A847-BE0F-716DCCAB2AFE}" type="presParOf" srcId="{90489000-F607-CF43-B92E-0137C2663522}" destId="{2A8DA7F5-ABBF-3143-8AA3-41E9E524EA15}" srcOrd="3" destOrd="0" presId="urn:microsoft.com/office/officeart/2005/8/layout/venn3"/>
    <dgm:cxn modelId="{6ADFACFD-5DDC-D741-8660-AC5DA790D078}" type="presParOf" srcId="{90489000-F607-CF43-B92E-0137C2663522}" destId="{4A6A670B-6D00-7444-A1E0-4AC3F540C18B}" srcOrd="4" destOrd="0" presId="urn:microsoft.com/office/officeart/2005/8/layout/venn3"/>
    <dgm:cxn modelId="{0EA68E88-BE63-4540-A131-18E740AC98F4}" type="presParOf" srcId="{90489000-F607-CF43-B92E-0137C2663522}" destId="{26B495E4-58AD-2A45-8F7D-CF67BBA4FB7A}" srcOrd="5" destOrd="0" presId="urn:microsoft.com/office/officeart/2005/8/layout/venn3"/>
    <dgm:cxn modelId="{69C9B50F-CD50-5E46-80DC-6889370EE47F}" type="presParOf" srcId="{90489000-F607-CF43-B92E-0137C2663522}" destId="{3FE2D68E-041F-E84F-BEAB-C9EE81500CF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84D475-B7D0-FF48-AF3A-B7EAD5BC48FF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C8FBDAA6-301D-BE45-8386-D65C60900339}">
      <dgm:prSet phldrT="[Text]"/>
      <dgm:spPr/>
      <dgm:t>
        <a:bodyPr/>
        <a:lstStyle/>
        <a:p>
          <a:r>
            <a:rPr lang="en-US" dirty="0" smtClean="0"/>
            <a:t>Test stand 2a</a:t>
          </a:r>
          <a:endParaRPr lang="en-US" dirty="0"/>
        </a:p>
      </dgm:t>
    </dgm:pt>
    <dgm:pt modelId="{7A2EE8EB-C557-D544-851C-7F93E546BBD4}" type="parTrans" cxnId="{3ECE4E28-4688-8149-8B80-D9917A0807B2}">
      <dgm:prSet/>
      <dgm:spPr/>
      <dgm:t>
        <a:bodyPr/>
        <a:lstStyle/>
        <a:p>
          <a:endParaRPr lang="en-US"/>
        </a:p>
      </dgm:t>
    </dgm:pt>
    <dgm:pt modelId="{7A4529E0-7B3D-2E47-9A66-C37A46D7BF40}" type="sibTrans" cxnId="{3ECE4E28-4688-8149-8B80-D9917A0807B2}">
      <dgm:prSet/>
      <dgm:spPr/>
      <dgm:t>
        <a:bodyPr/>
        <a:lstStyle/>
        <a:p>
          <a:endParaRPr lang="en-US"/>
        </a:p>
      </dgm:t>
    </dgm:pt>
    <dgm:pt modelId="{4F4D37FF-80FC-C546-BE83-0799BCD34980}">
      <dgm:prSet phldrT="[Text]"/>
      <dgm:spPr/>
      <dgm:t>
        <a:bodyPr/>
        <a:lstStyle/>
        <a:p>
          <a:r>
            <a:rPr lang="en-US" dirty="0" smtClean="0"/>
            <a:t>Test stand 2b</a:t>
          </a:r>
          <a:endParaRPr lang="en-US" dirty="0"/>
        </a:p>
      </dgm:t>
    </dgm:pt>
    <dgm:pt modelId="{713CE85F-65F0-5940-95D8-487235B84FD5}" type="parTrans" cxnId="{86F6AD27-B3D4-6747-857A-18D4A57C103F}">
      <dgm:prSet/>
      <dgm:spPr/>
      <dgm:t>
        <a:bodyPr/>
        <a:lstStyle/>
        <a:p>
          <a:endParaRPr lang="en-US"/>
        </a:p>
      </dgm:t>
    </dgm:pt>
    <dgm:pt modelId="{C00BBFB3-F7BE-B741-9F72-3D7E02BFF1EE}" type="sibTrans" cxnId="{86F6AD27-B3D4-6747-857A-18D4A57C103F}">
      <dgm:prSet/>
      <dgm:spPr/>
      <dgm:t>
        <a:bodyPr/>
        <a:lstStyle/>
        <a:p>
          <a:endParaRPr lang="en-US"/>
        </a:p>
      </dgm:t>
    </dgm:pt>
    <dgm:pt modelId="{04285F2D-09C8-F847-86CE-037FF6ED2E13}">
      <dgm:prSet phldrT="[Text]"/>
      <dgm:spPr/>
      <dgm:t>
        <a:bodyPr/>
        <a:lstStyle/>
        <a:p>
          <a:r>
            <a:rPr lang="en-US" dirty="0" smtClean="0"/>
            <a:t>Ion source</a:t>
          </a:r>
          <a:endParaRPr lang="en-US" dirty="0"/>
        </a:p>
      </dgm:t>
    </dgm:pt>
    <dgm:pt modelId="{E7600F2D-041C-BB4F-BAA3-018513ECB5FA}" type="parTrans" cxnId="{4D76B86A-850B-AA4E-9573-82B64943968B}">
      <dgm:prSet/>
      <dgm:spPr/>
      <dgm:t>
        <a:bodyPr/>
        <a:lstStyle/>
        <a:p>
          <a:endParaRPr lang="en-US"/>
        </a:p>
      </dgm:t>
    </dgm:pt>
    <dgm:pt modelId="{639F5F71-B4CB-4144-B268-9274A2061B2D}" type="sibTrans" cxnId="{4D76B86A-850B-AA4E-9573-82B64943968B}">
      <dgm:prSet/>
      <dgm:spPr/>
      <dgm:t>
        <a:bodyPr/>
        <a:lstStyle/>
        <a:p>
          <a:endParaRPr lang="en-US"/>
        </a:p>
      </dgm:t>
    </dgm:pt>
    <dgm:pt modelId="{7AEED6DE-D44E-CB45-9886-CE92063A48EF}" type="pres">
      <dgm:prSet presAssocID="{C284D475-B7D0-FF48-AF3A-B7EAD5BC48FF}" presName="linearFlow" presStyleCnt="0">
        <dgm:presLayoutVars>
          <dgm:dir/>
          <dgm:resizeHandles val="exact"/>
        </dgm:presLayoutVars>
      </dgm:prSet>
      <dgm:spPr/>
    </dgm:pt>
    <dgm:pt modelId="{28081BB4-480D-294A-9785-7384709E8645}" type="pres">
      <dgm:prSet presAssocID="{C8FBDAA6-301D-BE45-8386-D65C60900339}" presName="composite" presStyleCnt="0"/>
      <dgm:spPr/>
    </dgm:pt>
    <dgm:pt modelId="{ADC0FB7A-06C6-2C43-B5D8-A133603385AB}" type="pres">
      <dgm:prSet presAssocID="{C8FBDAA6-301D-BE45-8386-D65C60900339}" presName="imgShp" presStyleLbl="fgImgPlace1" presStyleIdx="0" presStyleCnt="3"/>
      <dgm:spPr/>
    </dgm:pt>
    <dgm:pt modelId="{C9AC37B2-F200-DE4F-9012-FCCB0B671807}" type="pres">
      <dgm:prSet presAssocID="{C8FBDAA6-301D-BE45-8386-D65C6090033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5A12A-A153-9349-A67B-9734B0DEDCFB}" type="pres">
      <dgm:prSet presAssocID="{7A4529E0-7B3D-2E47-9A66-C37A46D7BF40}" presName="spacing" presStyleCnt="0"/>
      <dgm:spPr/>
    </dgm:pt>
    <dgm:pt modelId="{A7971389-FFCC-414C-A8B7-2AF0C9F11061}" type="pres">
      <dgm:prSet presAssocID="{4F4D37FF-80FC-C546-BE83-0799BCD34980}" presName="composite" presStyleCnt="0"/>
      <dgm:spPr/>
    </dgm:pt>
    <dgm:pt modelId="{94EA3C55-A2DA-4944-A93B-542D4DE88293}" type="pres">
      <dgm:prSet presAssocID="{4F4D37FF-80FC-C546-BE83-0799BCD34980}" presName="imgShp" presStyleLbl="fgImgPlace1" presStyleIdx="1" presStyleCnt="3"/>
      <dgm:spPr/>
    </dgm:pt>
    <dgm:pt modelId="{21622160-6175-AC41-8DD7-181D9E676ADF}" type="pres">
      <dgm:prSet presAssocID="{4F4D37FF-80FC-C546-BE83-0799BCD3498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E3BF0-AF5E-674C-AE74-D0AC8391A0E4}" type="pres">
      <dgm:prSet presAssocID="{C00BBFB3-F7BE-B741-9F72-3D7E02BFF1EE}" presName="spacing" presStyleCnt="0"/>
      <dgm:spPr/>
    </dgm:pt>
    <dgm:pt modelId="{CD4DB89A-6DED-F742-8CFB-05C653D03B63}" type="pres">
      <dgm:prSet presAssocID="{04285F2D-09C8-F847-86CE-037FF6ED2E13}" presName="composite" presStyleCnt="0"/>
      <dgm:spPr/>
    </dgm:pt>
    <dgm:pt modelId="{44BECB92-2EB5-0146-BE46-5116033B1B4F}" type="pres">
      <dgm:prSet presAssocID="{04285F2D-09C8-F847-86CE-037FF6ED2E13}" presName="imgShp" presStyleLbl="fgImgPlace1" presStyleIdx="2" presStyleCnt="3"/>
      <dgm:spPr/>
    </dgm:pt>
    <dgm:pt modelId="{ABB22088-10F2-954C-964C-C7F74A3FD56C}" type="pres">
      <dgm:prSet presAssocID="{04285F2D-09C8-F847-86CE-037FF6ED2E1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F6AD27-B3D4-6747-857A-18D4A57C103F}" srcId="{C284D475-B7D0-FF48-AF3A-B7EAD5BC48FF}" destId="{4F4D37FF-80FC-C546-BE83-0799BCD34980}" srcOrd="1" destOrd="0" parTransId="{713CE85F-65F0-5940-95D8-487235B84FD5}" sibTransId="{C00BBFB3-F7BE-B741-9F72-3D7E02BFF1EE}"/>
    <dgm:cxn modelId="{3ECE4E28-4688-8149-8B80-D9917A0807B2}" srcId="{C284D475-B7D0-FF48-AF3A-B7EAD5BC48FF}" destId="{C8FBDAA6-301D-BE45-8386-D65C60900339}" srcOrd="0" destOrd="0" parTransId="{7A2EE8EB-C557-D544-851C-7F93E546BBD4}" sibTransId="{7A4529E0-7B3D-2E47-9A66-C37A46D7BF40}"/>
    <dgm:cxn modelId="{3E689F25-F20E-A245-88AB-0ABF5C815830}" type="presOf" srcId="{04285F2D-09C8-F847-86CE-037FF6ED2E13}" destId="{ABB22088-10F2-954C-964C-C7F74A3FD56C}" srcOrd="0" destOrd="0" presId="urn:microsoft.com/office/officeart/2005/8/layout/vList3"/>
    <dgm:cxn modelId="{5A2D3159-7842-D640-B7F8-C99FC7A07991}" type="presOf" srcId="{C8FBDAA6-301D-BE45-8386-D65C60900339}" destId="{C9AC37B2-F200-DE4F-9012-FCCB0B671807}" srcOrd="0" destOrd="0" presId="urn:microsoft.com/office/officeart/2005/8/layout/vList3"/>
    <dgm:cxn modelId="{4D76B86A-850B-AA4E-9573-82B64943968B}" srcId="{C284D475-B7D0-FF48-AF3A-B7EAD5BC48FF}" destId="{04285F2D-09C8-F847-86CE-037FF6ED2E13}" srcOrd="2" destOrd="0" parTransId="{E7600F2D-041C-BB4F-BAA3-018513ECB5FA}" sibTransId="{639F5F71-B4CB-4144-B268-9274A2061B2D}"/>
    <dgm:cxn modelId="{8A126E5C-0194-AB4F-BA03-E4F4F3D2499A}" type="presOf" srcId="{4F4D37FF-80FC-C546-BE83-0799BCD34980}" destId="{21622160-6175-AC41-8DD7-181D9E676ADF}" srcOrd="0" destOrd="0" presId="urn:microsoft.com/office/officeart/2005/8/layout/vList3"/>
    <dgm:cxn modelId="{E1B183A8-15C5-6145-A70A-4781819AF227}" type="presOf" srcId="{C284D475-B7D0-FF48-AF3A-B7EAD5BC48FF}" destId="{7AEED6DE-D44E-CB45-9886-CE92063A48EF}" srcOrd="0" destOrd="0" presId="urn:microsoft.com/office/officeart/2005/8/layout/vList3"/>
    <dgm:cxn modelId="{844E7D4E-7C09-4747-858E-7CD4E853AD9F}" type="presParOf" srcId="{7AEED6DE-D44E-CB45-9886-CE92063A48EF}" destId="{28081BB4-480D-294A-9785-7384709E8645}" srcOrd="0" destOrd="0" presId="urn:microsoft.com/office/officeart/2005/8/layout/vList3"/>
    <dgm:cxn modelId="{17BF9E9E-2E50-4744-9220-ED61A0F30F46}" type="presParOf" srcId="{28081BB4-480D-294A-9785-7384709E8645}" destId="{ADC0FB7A-06C6-2C43-B5D8-A133603385AB}" srcOrd="0" destOrd="0" presId="urn:microsoft.com/office/officeart/2005/8/layout/vList3"/>
    <dgm:cxn modelId="{44224FCB-0579-334A-8B74-18DA3840F144}" type="presParOf" srcId="{28081BB4-480D-294A-9785-7384709E8645}" destId="{C9AC37B2-F200-DE4F-9012-FCCB0B671807}" srcOrd="1" destOrd="0" presId="urn:microsoft.com/office/officeart/2005/8/layout/vList3"/>
    <dgm:cxn modelId="{7DD485C0-07CF-9E44-BC30-4669B4EAA36E}" type="presParOf" srcId="{7AEED6DE-D44E-CB45-9886-CE92063A48EF}" destId="{8D35A12A-A153-9349-A67B-9734B0DEDCFB}" srcOrd="1" destOrd="0" presId="urn:microsoft.com/office/officeart/2005/8/layout/vList3"/>
    <dgm:cxn modelId="{7C3F7857-9090-3A45-AE56-1157AFF8AF33}" type="presParOf" srcId="{7AEED6DE-D44E-CB45-9886-CE92063A48EF}" destId="{A7971389-FFCC-414C-A8B7-2AF0C9F11061}" srcOrd="2" destOrd="0" presId="urn:microsoft.com/office/officeart/2005/8/layout/vList3"/>
    <dgm:cxn modelId="{86B23CA5-D1E4-F14F-901F-EA34A6E94DB5}" type="presParOf" srcId="{A7971389-FFCC-414C-A8B7-2AF0C9F11061}" destId="{94EA3C55-A2DA-4944-A93B-542D4DE88293}" srcOrd="0" destOrd="0" presId="urn:microsoft.com/office/officeart/2005/8/layout/vList3"/>
    <dgm:cxn modelId="{671B265E-67A2-4C45-9D9F-DDD6F8586305}" type="presParOf" srcId="{A7971389-FFCC-414C-A8B7-2AF0C9F11061}" destId="{21622160-6175-AC41-8DD7-181D9E676ADF}" srcOrd="1" destOrd="0" presId="urn:microsoft.com/office/officeart/2005/8/layout/vList3"/>
    <dgm:cxn modelId="{4FE597DA-3864-7041-BA2F-26319ECC6858}" type="presParOf" srcId="{7AEED6DE-D44E-CB45-9886-CE92063A48EF}" destId="{C64E3BF0-AF5E-674C-AE74-D0AC8391A0E4}" srcOrd="3" destOrd="0" presId="urn:microsoft.com/office/officeart/2005/8/layout/vList3"/>
    <dgm:cxn modelId="{4FA93293-C340-E44A-82EA-CD4C6CE8F2CB}" type="presParOf" srcId="{7AEED6DE-D44E-CB45-9886-CE92063A48EF}" destId="{CD4DB89A-6DED-F742-8CFB-05C653D03B63}" srcOrd="4" destOrd="0" presId="urn:microsoft.com/office/officeart/2005/8/layout/vList3"/>
    <dgm:cxn modelId="{7D020242-C9E1-5C48-A81C-B6808D9A4749}" type="presParOf" srcId="{CD4DB89A-6DED-F742-8CFB-05C653D03B63}" destId="{44BECB92-2EB5-0146-BE46-5116033B1B4F}" srcOrd="0" destOrd="0" presId="urn:microsoft.com/office/officeart/2005/8/layout/vList3"/>
    <dgm:cxn modelId="{7DC10C27-277E-FA47-9EA3-E1CD9888D0E5}" type="presParOf" srcId="{CD4DB89A-6DED-F742-8CFB-05C653D03B63}" destId="{ABB22088-10F2-954C-964C-C7F74A3FD56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8C9D43-D35F-BF44-BD16-4D5A1A4CFF18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02BECB-15BF-4D4F-9BA9-7550947E20AD}">
      <dgm:prSet/>
      <dgm:spPr/>
      <dgm:t>
        <a:bodyPr/>
        <a:lstStyle/>
        <a:p>
          <a:pPr rtl="0"/>
          <a:r>
            <a:rPr lang="en-GB" baseline="0" dirty="0" smtClean="0"/>
            <a:t>Documentation in preparation with input from INFN and AD and ICS at ESS.</a:t>
          </a:r>
          <a:endParaRPr lang="en-GB" dirty="0"/>
        </a:p>
      </dgm:t>
    </dgm:pt>
    <dgm:pt modelId="{74BE618E-41EE-994D-8C3F-8315C4826413}" type="parTrans" cxnId="{FE2B6482-F821-FF44-A888-F99A38D07AAB}">
      <dgm:prSet/>
      <dgm:spPr/>
      <dgm:t>
        <a:bodyPr/>
        <a:lstStyle/>
        <a:p>
          <a:endParaRPr lang="en-US"/>
        </a:p>
      </dgm:t>
    </dgm:pt>
    <dgm:pt modelId="{2E4A218F-9124-A84B-A5BC-16D10FB70403}" type="sibTrans" cxnId="{FE2B6482-F821-FF44-A888-F99A38D07AAB}">
      <dgm:prSet/>
      <dgm:spPr/>
      <dgm:t>
        <a:bodyPr/>
        <a:lstStyle/>
        <a:p>
          <a:endParaRPr lang="en-US"/>
        </a:p>
      </dgm:t>
    </dgm:pt>
    <dgm:pt modelId="{777E0182-54E9-2047-ACAA-70AA9666147B}">
      <dgm:prSet/>
      <dgm:spPr/>
      <dgm:t>
        <a:bodyPr/>
        <a:lstStyle/>
        <a:p>
          <a:pPr rtl="0"/>
          <a:r>
            <a:rPr lang="en-GB" baseline="0" dirty="0" smtClean="0"/>
            <a:t>Ion Source arrives at ESS in November 2017.</a:t>
          </a:r>
          <a:endParaRPr lang="en-GB" dirty="0"/>
        </a:p>
      </dgm:t>
    </dgm:pt>
    <dgm:pt modelId="{4B9ADCD1-1A9B-CF40-BBEA-92EFDBF4C078}" type="parTrans" cxnId="{7770C91C-BE8D-4246-8CF2-92EE09186E34}">
      <dgm:prSet/>
      <dgm:spPr/>
      <dgm:t>
        <a:bodyPr/>
        <a:lstStyle/>
        <a:p>
          <a:endParaRPr lang="en-US"/>
        </a:p>
      </dgm:t>
    </dgm:pt>
    <dgm:pt modelId="{BFA490C3-750E-4847-98F5-0B68C74EA3BD}" type="sibTrans" cxnId="{7770C91C-BE8D-4246-8CF2-92EE09186E34}">
      <dgm:prSet/>
      <dgm:spPr/>
      <dgm:t>
        <a:bodyPr/>
        <a:lstStyle/>
        <a:p>
          <a:endParaRPr lang="en-US"/>
        </a:p>
      </dgm:t>
    </dgm:pt>
    <dgm:pt modelId="{73C79D04-58A7-4045-BD25-C88ED6307745}">
      <dgm:prSet/>
      <dgm:spPr/>
      <dgm:t>
        <a:bodyPr/>
        <a:lstStyle/>
        <a:p>
          <a:pPr rtl="0"/>
          <a:r>
            <a:rPr lang="en-US" baseline="0" dirty="0" smtClean="0"/>
            <a:t>Permit for installation goes under the general application. Should be fulfilled November 2017. </a:t>
          </a:r>
          <a:endParaRPr lang="en-US" dirty="0"/>
        </a:p>
      </dgm:t>
    </dgm:pt>
    <dgm:pt modelId="{549EE082-EAE6-1C48-9C3D-D31B8D7D3C72}" type="parTrans" cxnId="{3FE2E8DB-9168-D64D-8968-962CCAABBFE0}">
      <dgm:prSet/>
      <dgm:spPr/>
      <dgm:t>
        <a:bodyPr/>
        <a:lstStyle/>
        <a:p>
          <a:endParaRPr lang="en-US"/>
        </a:p>
      </dgm:t>
    </dgm:pt>
    <dgm:pt modelId="{172086E3-B535-E640-9828-1795BC7F85ED}" type="sibTrans" cxnId="{3FE2E8DB-9168-D64D-8968-962CCAABBFE0}">
      <dgm:prSet/>
      <dgm:spPr/>
      <dgm:t>
        <a:bodyPr/>
        <a:lstStyle/>
        <a:p>
          <a:endParaRPr lang="en-US"/>
        </a:p>
      </dgm:t>
    </dgm:pt>
    <dgm:pt modelId="{B78747B2-A6B8-3947-AF31-CB23717AB6F3}">
      <dgm:prSet/>
      <dgm:spPr/>
      <dgm:t>
        <a:bodyPr/>
        <a:lstStyle/>
        <a:p>
          <a:pPr rtl="0"/>
          <a:r>
            <a:rPr lang="en-US" baseline="0" dirty="0" err="1" smtClean="0"/>
            <a:t>Licence</a:t>
          </a:r>
          <a:r>
            <a:rPr lang="en-US" baseline="0" dirty="0" smtClean="0"/>
            <a:t> approved Feb 2018 </a:t>
          </a:r>
          <a:endParaRPr lang="en-US" dirty="0"/>
        </a:p>
      </dgm:t>
    </dgm:pt>
    <dgm:pt modelId="{77F31060-D074-5E44-9D24-7DBBE767B5EE}" type="parTrans" cxnId="{4048FF06-4B83-BE49-A2A6-B52E426725CA}">
      <dgm:prSet/>
      <dgm:spPr/>
      <dgm:t>
        <a:bodyPr/>
        <a:lstStyle/>
        <a:p>
          <a:endParaRPr lang="en-US"/>
        </a:p>
      </dgm:t>
    </dgm:pt>
    <dgm:pt modelId="{625207F3-EC43-654D-8AFB-808C38B29059}" type="sibTrans" cxnId="{4048FF06-4B83-BE49-A2A6-B52E426725CA}">
      <dgm:prSet/>
      <dgm:spPr/>
      <dgm:t>
        <a:bodyPr/>
        <a:lstStyle/>
        <a:p>
          <a:endParaRPr lang="en-US"/>
        </a:p>
      </dgm:t>
    </dgm:pt>
    <dgm:pt modelId="{C16B9180-3637-5B41-AAC2-E36632E1060F}">
      <dgm:prSet/>
      <dgm:spPr/>
      <dgm:t>
        <a:bodyPr/>
        <a:lstStyle/>
        <a:p>
          <a:pPr rtl="0"/>
          <a:r>
            <a:rPr lang="en-GB" baseline="0" dirty="0" smtClean="0"/>
            <a:t>SSM application should be submitted in November 2017. </a:t>
          </a:r>
          <a:endParaRPr lang="en-GB" dirty="0"/>
        </a:p>
      </dgm:t>
    </dgm:pt>
    <dgm:pt modelId="{2AD229E3-8427-834F-A2D2-1C1ECBD4F0F4}" type="parTrans" cxnId="{4F4309FA-817A-AD4C-A10B-81B885FB6EB4}">
      <dgm:prSet/>
      <dgm:spPr/>
      <dgm:t>
        <a:bodyPr/>
        <a:lstStyle/>
        <a:p>
          <a:endParaRPr lang="en-US"/>
        </a:p>
      </dgm:t>
    </dgm:pt>
    <dgm:pt modelId="{B8928D2B-2CE8-004C-AE4B-92E1673747FD}" type="sibTrans" cxnId="{4F4309FA-817A-AD4C-A10B-81B885FB6EB4}">
      <dgm:prSet/>
      <dgm:spPr/>
      <dgm:t>
        <a:bodyPr/>
        <a:lstStyle/>
        <a:p>
          <a:endParaRPr lang="en-US"/>
        </a:p>
      </dgm:t>
    </dgm:pt>
    <dgm:pt modelId="{F6594220-5216-044A-BBC9-269A6E0EFAF4}" type="pres">
      <dgm:prSet presAssocID="{368C9D43-D35F-BF44-BD16-4D5A1A4CFF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3AFAD5-2D32-B74F-A573-4C0ABD89A8CD}" type="pres">
      <dgm:prSet presAssocID="{A702BECB-15BF-4D4F-9BA9-7550947E20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E8FEF-A50B-3141-B268-9ED803EFC3FA}" type="pres">
      <dgm:prSet presAssocID="{2E4A218F-9124-A84B-A5BC-16D10FB7040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52E407E-7FEB-0B4A-A6D0-5DEF45B1B118}" type="pres">
      <dgm:prSet presAssocID="{2E4A218F-9124-A84B-A5BC-16D10FB7040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AA98B2C-3B43-B442-BD8C-F129895B52A3}" type="pres">
      <dgm:prSet presAssocID="{C16B9180-3637-5B41-AAC2-E36632E106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905F0-B0AD-D149-BA20-1A65CF47CBC9}" type="pres">
      <dgm:prSet presAssocID="{B8928D2B-2CE8-004C-AE4B-92E1673747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B6A704B-0564-8440-9379-CD10182EBD03}" type="pres">
      <dgm:prSet presAssocID="{B8928D2B-2CE8-004C-AE4B-92E1673747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34226E9-1905-2146-9633-7A359493F3D3}" type="pres">
      <dgm:prSet presAssocID="{777E0182-54E9-2047-ACAA-70AA966614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2D991-40E4-F94A-8434-823889796905}" type="pres">
      <dgm:prSet presAssocID="{BFA490C3-750E-4847-98F5-0B68C74EA3B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DF5791C-6CD1-6F42-BCF0-5D778632ED82}" type="pres">
      <dgm:prSet presAssocID="{BFA490C3-750E-4847-98F5-0B68C74EA3B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71B82C-0C5A-754F-BA0F-D73782A7B5EC}" type="pres">
      <dgm:prSet presAssocID="{73C79D04-58A7-4045-BD25-C88ED63077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BA88F-A2ED-6B47-BE79-4D2EE0CDB116}" type="pres">
      <dgm:prSet presAssocID="{172086E3-B535-E640-9828-1795BC7F85E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2D0689C-CC42-B64D-A545-2298C5AC5522}" type="pres">
      <dgm:prSet presAssocID="{172086E3-B535-E640-9828-1795BC7F85E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C88CA30-47A8-FB40-8117-32E0F89CE831}" type="pres">
      <dgm:prSet presAssocID="{B78747B2-A6B8-3947-AF31-CB23717AB6F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E5F19-881E-F246-BD1B-9BA64AC497E9}" type="presOf" srcId="{2E4A218F-9124-A84B-A5BC-16D10FB70403}" destId="{D00E8FEF-A50B-3141-B268-9ED803EFC3FA}" srcOrd="0" destOrd="0" presId="urn:microsoft.com/office/officeart/2005/8/layout/process1"/>
    <dgm:cxn modelId="{A24D2449-94AC-A444-910C-7CF706F1733C}" type="presOf" srcId="{73C79D04-58A7-4045-BD25-C88ED6307745}" destId="{3B71B82C-0C5A-754F-BA0F-D73782A7B5EC}" srcOrd="0" destOrd="0" presId="urn:microsoft.com/office/officeart/2005/8/layout/process1"/>
    <dgm:cxn modelId="{4048FF06-4B83-BE49-A2A6-B52E426725CA}" srcId="{368C9D43-D35F-BF44-BD16-4D5A1A4CFF18}" destId="{B78747B2-A6B8-3947-AF31-CB23717AB6F3}" srcOrd="4" destOrd="0" parTransId="{77F31060-D074-5E44-9D24-7DBBE767B5EE}" sibTransId="{625207F3-EC43-654D-8AFB-808C38B29059}"/>
    <dgm:cxn modelId="{B8CE02E2-C327-C649-92AD-BA0650718289}" type="presOf" srcId="{172086E3-B535-E640-9828-1795BC7F85ED}" destId="{572BA88F-A2ED-6B47-BE79-4D2EE0CDB116}" srcOrd="0" destOrd="0" presId="urn:microsoft.com/office/officeart/2005/8/layout/process1"/>
    <dgm:cxn modelId="{FE2B6482-F821-FF44-A888-F99A38D07AAB}" srcId="{368C9D43-D35F-BF44-BD16-4D5A1A4CFF18}" destId="{A702BECB-15BF-4D4F-9BA9-7550947E20AD}" srcOrd="0" destOrd="0" parTransId="{74BE618E-41EE-994D-8C3F-8315C4826413}" sibTransId="{2E4A218F-9124-A84B-A5BC-16D10FB70403}"/>
    <dgm:cxn modelId="{5AA90A1B-E60C-5742-A3F5-8DA1C0578C50}" type="presOf" srcId="{B8928D2B-2CE8-004C-AE4B-92E1673747FD}" destId="{A79905F0-B0AD-D149-BA20-1A65CF47CBC9}" srcOrd="0" destOrd="0" presId="urn:microsoft.com/office/officeart/2005/8/layout/process1"/>
    <dgm:cxn modelId="{75153F2B-BC53-314C-99F4-022C94D9AB9E}" type="presOf" srcId="{172086E3-B535-E640-9828-1795BC7F85ED}" destId="{F2D0689C-CC42-B64D-A545-2298C5AC5522}" srcOrd="1" destOrd="0" presId="urn:microsoft.com/office/officeart/2005/8/layout/process1"/>
    <dgm:cxn modelId="{C28D58C0-8980-C646-98CB-3314A71FC511}" type="presOf" srcId="{C16B9180-3637-5B41-AAC2-E36632E1060F}" destId="{4AA98B2C-3B43-B442-BD8C-F129895B52A3}" srcOrd="0" destOrd="0" presId="urn:microsoft.com/office/officeart/2005/8/layout/process1"/>
    <dgm:cxn modelId="{146BCBF3-1F26-7F4F-8E84-5A4638C9723A}" type="presOf" srcId="{2E4A218F-9124-A84B-A5BC-16D10FB70403}" destId="{652E407E-7FEB-0B4A-A6D0-5DEF45B1B118}" srcOrd="1" destOrd="0" presId="urn:microsoft.com/office/officeart/2005/8/layout/process1"/>
    <dgm:cxn modelId="{241E9C70-6E6F-E443-91CD-1091001E33E7}" type="presOf" srcId="{BFA490C3-750E-4847-98F5-0B68C74EA3BD}" destId="{ADF5791C-6CD1-6F42-BCF0-5D778632ED82}" srcOrd="1" destOrd="0" presId="urn:microsoft.com/office/officeart/2005/8/layout/process1"/>
    <dgm:cxn modelId="{7770C91C-BE8D-4246-8CF2-92EE09186E34}" srcId="{368C9D43-D35F-BF44-BD16-4D5A1A4CFF18}" destId="{777E0182-54E9-2047-ACAA-70AA9666147B}" srcOrd="2" destOrd="0" parTransId="{4B9ADCD1-1A9B-CF40-BBEA-92EFDBF4C078}" sibTransId="{BFA490C3-750E-4847-98F5-0B68C74EA3BD}"/>
    <dgm:cxn modelId="{3FE2E8DB-9168-D64D-8968-962CCAABBFE0}" srcId="{368C9D43-D35F-BF44-BD16-4D5A1A4CFF18}" destId="{73C79D04-58A7-4045-BD25-C88ED6307745}" srcOrd="3" destOrd="0" parTransId="{549EE082-EAE6-1C48-9C3D-D31B8D7D3C72}" sibTransId="{172086E3-B535-E640-9828-1795BC7F85ED}"/>
    <dgm:cxn modelId="{132FD4C8-F7FE-3942-BB48-2C310E21220C}" type="presOf" srcId="{A702BECB-15BF-4D4F-9BA9-7550947E20AD}" destId="{C13AFAD5-2D32-B74F-A573-4C0ABD89A8CD}" srcOrd="0" destOrd="0" presId="urn:microsoft.com/office/officeart/2005/8/layout/process1"/>
    <dgm:cxn modelId="{BA39A26B-FC32-0D4E-AF90-AC5A7CB2538B}" type="presOf" srcId="{B78747B2-A6B8-3947-AF31-CB23717AB6F3}" destId="{9C88CA30-47A8-FB40-8117-32E0F89CE831}" srcOrd="0" destOrd="0" presId="urn:microsoft.com/office/officeart/2005/8/layout/process1"/>
    <dgm:cxn modelId="{D75CBF82-2470-1C41-9576-E254787910AE}" type="presOf" srcId="{368C9D43-D35F-BF44-BD16-4D5A1A4CFF18}" destId="{F6594220-5216-044A-BBC9-269A6E0EFAF4}" srcOrd="0" destOrd="0" presId="urn:microsoft.com/office/officeart/2005/8/layout/process1"/>
    <dgm:cxn modelId="{1BD93908-DEBC-D141-B7F6-CB618AF1AE0F}" type="presOf" srcId="{B8928D2B-2CE8-004C-AE4B-92E1673747FD}" destId="{5B6A704B-0564-8440-9379-CD10182EBD03}" srcOrd="1" destOrd="0" presId="urn:microsoft.com/office/officeart/2005/8/layout/process1"/>
    <dgm:cxn modelId="{6F01BF8C-0D19-F949-8AD5-201CA61962AE}" type="presOf" srcId="{777E0182-54E9-2047-ACAA-70AA9666147B}" destId="{C34226E9-1905-2146-9633-7A359493F3D3}" srcOrd="0" destOrd="0" presId="urn:microsoft.com/office/officeart/2005/8/layout/process1"/>
    <dgm:cxn modelId="{4F4309FA-817A-AD4C-A10B-81B885FB6EB4}" srcId="{368C9D43-D35F-BF44-BD16-4D5A1A4CFF18}" destId="{C16B9180-3637-5B41-AAC2-E36632E1060F}" srcOrd="1" destOrd="0" parTransId="{2AD229E3-8427-834F-A2D2-1C1ECBD4F0F4}" sibTransId="{B8928D2B-2CE8-004C-AE4B-92E1673747FD}"/>
    <dgm:cxn modelId="{53240DC9-EF24-D94C-8F89-ECEBE4CC4C89}" type="presOf" srcId="{BFA490C3-750E-4847-98F5-0B68C74EA3BD}" destId="{C222D991-40E4-F94A-8434-823889796905}" srcOrd="0" destOrd="0" presId="urn:microsoft.com/office/officeart/2005/8/layout/process1"/>
    <dgm:cxn modelId="{8E7E8A68-EE63-604D-B79E-17F4781CCB6B}" type="presParOf" srcId="{F6594220-5216-044A-BBC9-269A6E0EFAF4}" destId="{C13AFAD5-2D32-B74F-A573-4C0ABD89A8CD}" srcOrd="0" destOrd="0" presId="urn:microsoft.com/office/officeart/2005/8/layout/process1"/>
    <dgm:cxn modelId="{255A65AD-1D09-C741-8778-A7C4760CAD24}" type="presParOf" srcId="{F6594220-5216-044A-BBC9-269A6E0EFAF4}" destId="{D00E8FEF-A50B-3141-B268-9ED803EFC3FA}" srcOrd="1" destOrd="0" presId="urn:microsoft.com/office/officeart/2005/8/layout/process1"/>
    <dgm:cxn modelId="{5E806243-59F6-B44B-9048-04B1C6E3265B}" type="presParOf" srcId="{D00E8FEF-A50B-3141-B268-9ED803EFC3FA}" destId="{652E407E-7FEB-0B4A-A6D0-5DEF45B1B118}" srcOrd="0" destOrd="0" presId="urn:microsoft.com/office/officeart/2005/8/layout/process1"/>
    <dgm:cxn modelId="{35EAB9C0-6D3E-AF47-8FAA-56B57E739EC1}" type="presParOf" srcId="{F6594220-5216-044A-BBC9-269A6E0EFAF4}" destId="{4AA98B2C-3B43-B442-BD8C-F129895B52A3}" srcOrd="2" destOrd="0" presId="urn:microsoft.com/office/officeart/2005/8/layout/process1"/>
    <dgm:cxn modelId="{D71527BE-EE6B-7E4D-AC9A-26E2442B9C83}" type="presParOf" srcId="{F6594220-5216-044A-BBC9-269A6E0EFAF4}" destId="{A79905F0-B0AD-D149-BA20-1A65CF47CBC9}" srcOrd="3" destOrd="0" presId="urn:microsoft.com/office/officeart/2005/8/layout/process1"/>
    <dgm:cxn modelId="{555EA733-5398-5640-8611-561E3541F8FF}" type="presParOf" srcId="{A79905F0-B0AD-D149-BA20-1A65CF47CBC9}" destId="{5B6A704B-0564-8440-9379-CD10182EBD03}" srcOrd="0" destOrd="0" presId="urn:microsoft.com/office/officeart/2005/8/layout/process1"/>
    <dgm:cxn modelId="{A025A103-751F-1347-9840-B216CC7EB33D}" type="presParOf" srcId="{F6594220-5216-044A-BBC9-269A6E0EFAF4}" destId="{C34226E9-1905-2146-9633-7A359493F3D3}" srcOrd="4" destOrd="0" presId="urn:microsoft.com/office/officeart/2005/8/layout/process1"/>
    <dgm:cxn modelId="{64E25FE0-A9E9-E841-A6C6-89A96F676A5F}" type="presParOf" srcId="{F6594220-5216-044A-BBC9-269A6E0EFAF4}" destId="{C222D991-40E4-F94A-8434-823889796905}" srcOrd="5" destOrd="0" presId="urn:microsoft.com/office/officeart/2005/8/layout/process1"/>
    <dgm:cxn modelId="{565F7B07-9947-3343-A74A-800E450CD57E}" type="presParOf" srcId="{C222D991-40E4-F94A-8434-823889796905}" destId="{ADF5791C-6CD1-6F42-BCF0-5D778632ED82}" srcOrd="0" destOrd="0" presId="urn:microsoft.com/office/officeart/2005/8/layout/process1"/>
    <dgm:cxn modelId="{BA1D9AB8-C3E4-BA49-9C6B-C2C68D687C04}" type="presParOf" srcId="{F6594220-5216-044A-BBC9-269A6E0EFAF4}" destId="{3B71B82C-0C5A-754F-BA0F-D73782A7B5EC}" srcOrd="6" destOrd="0" presId="urn:microsoft.com/office/officeart/2005/8/layout/process1"/>
    <dgm:cxn modelId="{71790D50-A8E6-264C-8AC6-2CC95391FCFA}" type="presParOf" srcId="{F6594220-5216-044A-BBC9-269A6E0EFAF4}" destId="{572BA88F-A2ED-6B47-BE79-4D2EE0CDB116}" srcOrd="7" destOrd="0" presId="urn:microsoft.com/office/officeart/2005/8/layout/process1"/>
    <dgm:cxn modelId="{39343700-495D-6847-94A8-2FBD99FD7AAE}" type="presParOf" srcId="{572BA88F-A2ED-6B47-BE79-4D2EE0CDB116}" destId="{F2D0689C-CC42-B64D-A545-2298C5AC5522}" srcOrd="0" destOrd="0" presId="urn:microsoft.com/office/officeart/2005/8/layout/process1"/>
    <dgm:cxn modelId="{19F5CF99-1AC6-454D-9C80-940710929D72}" type="presParOf" srcId="{F6594220-5216-044A-BBC9-269A6E0EFAF4}" destId="{9C88CA30-47A8-FB40-8117-32E0F89CE83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7AF6C-5A1B-C74C-ABDB-255746D1B6E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1977DB-477A-EB40-A142-1A7443CAB638}">
      <dsp:nvSpPr>
        <dsp:cNvPr id="0" name=""/>
        <dsp:cNvSpPr/>
      </dsp:nvSpPr>
      <dsp:spPr>
        <a:xfrm>
          <a:off x="4018" y="1357788"/>
          <a:ext cx="2652117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Documented description of the hazards, activities and area</a:t>
          </a:r>
          <a:endParaRPr lang="en-US" sz="2500" kern="1200" dirty="0"/>
        </a:p>
      </dsp:txBody>
      <dsp:txXfrm>
        <a:off x="92394" y="1446164"/>
        <a:ext cx="2475365" cy="1633633"/>
      </dsp:txXfrm>
    </dsp:sp>
    <dsp:sp modelId="{285E49FE-E389-B44E-9DF3-62DD2CC48429}">
      <dsp:nvSpPr>
        <dsp:cNvPr id="0" name=""/>
        <dsp:cNvSpPr/>
      </dsp:nvSpPr>
      <dsp:spPr>
        <a:xfrm>
          <a:off x="2788741" y="1357788"/>
          <a:ext cx="2652117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Formal submission to SSM</a:t>
          </a:r>
          <a:endParaRPr lang="en-US" sz="2500" kern="1200" dirty="0"/>
        </a:p>
      </dsp:txBody>
      <dsp:txXfrm>
        <a:off x="2877117" y="1446164"/>
        <a:ext cx="2475365" cy="1633633"/>
      </dsp:txXfrm>
    </dsp:sp>
    <dsp:sp modelId="{EDCE28D8-5282-9346-B009-CA68C3377AC4}">
      <dsp:nvSpPr>
        <dsp:cNvPr id="0" name=""/>
        <dsp:cNvSpPr/>
      </dsp:nvSpPr>
      <dsp:spPr>
        <a:xfrm>
          <a:off x="5573464" y="1357788"/>
          <a:ext cx="2652117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Approval</a:t>
          </a:r>
          <a:endParaRPr lang="en-US" sz="2500" kern="1200" dirty="0"/>
        </a:p>
      </dsp:txBody>
      <dsp:txXfrm>
        <a:off x="5661840" y="1446164"/>
        <a:ext cx="2475365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FE469-37E1-1E4E-BD9F-69989C59E263}">
      <dsp:nvSpPr>
        <dsp:cNvPr id="0" name=""/>
        <dsp:cNvSpPr/>
      </dsp:nvSpPr>
      <dsp:spPr>
        <a:xfrm>
          <a:off x="2087811" y="61096"/>
          <a:ext cx="960194" cy="960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Review</a:t>
          </a:r>
          <a:endParaRPr lang="en-US" sz="1800" kern="1200" dirty="0"/>
        </a:p>
      </dsp:txBody>
      <dsp:txXfrm>
        <a:off x="2087811" y="61096"/>
        <a:ext cx="960194" cy="960194"/>
      </dsp:txXfrm>
    </dsp:sp>
    <dsp:sp modelId="{B9C3AFFA-F28F-BC4E-BB43-ADC3F5966EEE}">
      <dsp:nvSpPr>
        <dsp:cNvPr id="0" name=""/>
        <dsp:cNvSpPr/>
      </dsp:nvSpPr>
      <dsp:spPr>
        <a:xfrm>
          <a:off x="396870" y="663"/>
          <a:ext cx="2711568" cy="2711568"/>
        </a:xfrm>
        <a:prstGeom prst="circularArrow">
          <a:avLst>
            <a:gd name="adj1" fmla="val 6905"/>
            <a:gd name="adj2" fmla="val 465597"/>
            <a:gd name="adj3" fmla="val 548382"/>
            <a:gd name="adj4" fmla="val 20586020"/>
            <a:gd name="adj5" fmla="val 8056"/>
          </a:avLst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C88480-7728-FA4F-9573-163D1850903E}">
      <dsp:nvSpPr>
        <dsp:cNvPr id="0" name=""/>
        <dsp:cNvSpPr/>
      </dsp:nvSpPr>
      <dsp:spPr>
        <a:xfrm>
          <a:off x="2087811" y="1691604"/>
          <a:ext cx="960194" cy="960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Response</a:t>
          </a:r>
          <a:endParaRPr lang="en-US" sz="1800" kern="1200" dirty="0"/>
        </a:p>
      </dsp:txBody>
      <dsp:txXfrm>
        <a:off x="2087811" y="1691604"/>
        <a:ext cx="960194" cy="960194"/>
      </dsp:txXfrm>
    </dsp:sp>
    <dsp:sp modelId="{D9ED753B-34A0-9146-878E-6EC41DCEACD6}">
      <dsp:nvSpPr>
        <dsp:cNvPr id="0" name=""/>
        <dsp:cNvSpPr/>
      </dsp:nvSpPr>
      <dsp:spPr>
        <a:xfrm>
          <a:off x="396870" y="663"/>
          <a:ext cx="2711568" cy="2711568"/>
        </a:xfrm>
        <a:prstGeom prst="circularArrow">
          <a:avLst>
            <a:gd name="adj1" fmla="val 6905"/>
            <a:gd name="adj2" fmla="val 465597"/>
            <a:gd name="adj3" fmla="val 5948382"/>
            <a:gd name="adj4" fmla="val 4386020"/>
            <a:gd name="adj5" fmla="val 8056"/>
          </a:avLst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B3279-4AFB-FE4E-86B1-BDB503C2E1D1}">
      <dsp:nvSpPr>
        <dsp:cNvPr id="0" name=""/>
        <dsp:cNvSpPr/>
      </dsp:nvSpPr>
      <dsp:spPr>
        <a:xfrm>
          <a:off x="457303" y="1691604"/>
          <a:ext cx="960194" cy="960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Review</a:t>
          </a:r>
          <a:endParaRPr lang="en-US" sz="1800" kern="1200" dirty="0"/>
        </a:p>
      </dsp:txBody>
      <dsp:txXfrm>
        <a:off x="457303" y="1691604"/>
        <a:ext cx="960194" cy="960194"/>
      </dsp:txXfrm>
    </dsp:sp>
    <dsp:sp modelId="{7A50FFD1-60AA-364F-8C68-14BA9AFE8573}">
      <dsp:nvSpPr>
        <dsp:cNvPr id="0" name=""/>
        <dsp:cNvSpPr/>
      </dsp:nvSpPr>
      <dsp:spPr>
        <a:xfrm>
          <a:off x="396870" y="663"/>
          <a:ext cx="2711568" cy="2711568"/>
        </a:xfrm>
        <a:prstGeom prst="circularArrow">
          <a:avLst>
            <a:gd name="adj1" fmla="val 6905"/>
            <a:gd name="adj2" fmla="val 465597"/>
            <a:gd name="adj3" fmla="val 11348382"/>
            <a:gd name="adj4" fmla="val 9786020"/>
            <a:gd name="adj5" fmla="val 8056"/>
          </a:avLst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A8BAAA-A31D-1041-9BCC-66AFE1B47BD7}">
      <dsp:nvSpPr>
        <dsp:cNvPr id="0" name=""/>
        <dsp:cNvSpPr/>
      </dsp:nvSpPr>
      <dsp:spPr>
        <a:xfrm>
          <a:off x="457303" y="61096"/>
          <a:ext cx="960194" cy="960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Response</a:t>
          </a:r>
          <a:endParaRPr lang="en-US" sz="1800" kern="1200" dirty="0"/>
        </a:p>
      </dsp:txBody>
      <dsp:txXfrm>
        <a:off x="457303" y="61096"/>
        <a:ext cx="960194" cy="960194"/>
      </dsp:txXfrm>
    </dsp:sp>
    <dsp:sp modelId="{A1BBA8B7-338A-F343-A558-E554574C083E}">
      <dsp:nvSpPr>
        <dsp:cNvPr id="0" name=""/>
        <dsp:cNvSpPr/>
      </dsp:nvSpPr>
      <dsp:spPr>
        <a:xfrm>
          <a:off x="396870" y="663"/>
          <a:ext cx="2711568" cy="2711568"/>
        </a:xfrm>
        <a:prstGeom prst="circularArrow">
          <a:avLst>
            <a:gd name="adj1" fmla="val 6905"/>
            <a:gd name="adj2" fmla="val 465597"/>
            <a:gd name="adj3" fmla="val 16748382"/>
            <a:gd name="adj4" fmla="val 15186020"/>
            <a:gd name="adj5" fmla="val 8056"/>
          </a:avLst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C6517-BD16-934B-B96E-0A5646E0D4C1}">
      <dsp:nvSpPr>
        <dsp:cNvPr id="0" name=""/>
        <dsp:cNvSpPr/>
      </dsp:nvSpPr>
      <dsp:spPr>
        <a:xfrm>
          <a:off x="2109" y="309817"/>
          <a:ext cx="2116668" cy="2116668"/>
        </a:xfrm>
        <a:prstGeom prst="ellipse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487" tIns="34290" rIns="116487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time</a:t>
          </a:r>
          <a:endParaRPr lang="en-US" sz="2700" kern="1200" dirty="0"/>
        </a:p>
      </dsp:txBody>
      <dsp:txXfrm>
        <a:off x="312088" y="619796"/>
        <a:ext cx="1496710" cy="1496710"/>
      </dsp:txXfrm>
    </dsp:sp>
    <dsp:sp modelId="{CF3DF302-A7A4-2F43-AF14-D3ACE9A1CC81}">
      <dsp:nvSpPr>
        <dsp:cNvPr id="0" name=""/>
        <dsp:cNvSpPr/>
      </dsp:nvSpPr>
      <dsp:spPr>
        <a:xfrm>
          <a:off x="1695444" y="309817"/>
          <a:ext cx="2116668" cy="2116668"/>
        </a:xfrm>
        <a:prstGeom prst="ellipse">
          <a:avLst/>
        </a:prstGeom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487" tIns="34290" rIns="116487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practice</a:t>
          </a:r>
          <a:endParaRPr lang="en-US" sz="2700" kern="1200" dirty="0"/>
        </a:p>
      </dsp:txBody>
      <dsp:txXfrm>
        <a:off x="2005423" y="619796"/>
        <a:ext cx="1496710" cy="1496710"/>
      </dsp:txXfrm>
    </dsp:sp>
    <dsp:sp modelId="{4A6A670B-6D00-7444-A1E0-4AC3F540C18B}">
      <dsp:nvSpPr>
        <dsp:cNvPr id="0" name=""/>
        <dsp:cNvSpPr/>
      </dsp:nvSpPr>
      <dsp:spPr>
        <a:xfrm>
          <a:off x="3388779" y="309817"/>
          <a:ext cx="2116668" cy="2116668"/>
        </a:xfrm>
        <a:prstGeom prst="ellipse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487" tIns="34290" rIns="116487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feedback</a:t>
          </a:r>
          <a:endParaRPr lang="en-US" sz="2700" kern="1200" dirty="0"/>
        </a:p>
      </dsp:txBody>
      <dsp:txXfrm>
        <a:off x="3698758" y="619796"/>
        <a:ext cx="1496710" cy="1496710"/>
      </dsp:txXfrm>
    </dsp:sp>
    <dsp:sp modelId="{3FE2D68E-041F-E84F-BEAB-C9EE81500CF6}">
      <dsp:nvSpPr>
        <dsp:cNvPr id="0" name=""/>
        <dsp:cNvSpPr/>
      </dsp:nvSpPr>
      <dsp:spPr>
        <a:xfrm>
          <a:off x="5082113" y="309817"/>
          <a:ext cx="2116668" cy="2116668"/>
        </a:xfrm>
        <a:prstGeom prst="ellipse">
          <a:avLst/>
        </a:prstGeom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487" tIns="34290" rIns="116487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Quality</a:t>
          </a:r>
          <a:endParaRPr lang="en-US" sz="2700" kern="1200" dirty="0"/>
        </a:p>
      </dsp:txBody>
      <dsp:txXfrm>
        <a:off x="5392092" y="619796"/>
        <a:ext cx="1496710" cy="1496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37B2-F200-DE4F-9012-FCCB0B671807}">
      <dsp:nvSpPr>
        <dsp:cNvPr id="0" name=""/>
        <dsp:cNvSpPr/>
      </dsp:nvSpPr>
      <dsp:spPr>
        <a:xfrm rot="10800000">
          <a:off x="837792" y="162"/>
          <a:ext cx="2948423" cy="38057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8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 stand 2a</a:t>
          </a:r>
          <a:endParaRPr lang="en-US" sz="1700" kern="1200" dirty="0"/>
        </a:p>
      </dsp:txBody>
      <dsp:txXfrm rot="10800000">
        <a:off x="932936" y="162"/>
        <a:ext cx="2853279" cy="380578"/>
      </dsp:txXfrm>
    </dsp:sp>
    <dsp:sp modelId="{ADC0FB7A-06C6-2C43-B5D8-A133603385AB}">
      <dsp:nvSpPr>
        <dsp:cNvPr id="0" name=""/>
        <dsp:cNvSpPr/>
      </dsp:nvSpPr>
      <dsp:spPr>
        <a:xfrm>
          <a:off x="647503" y="162"/>
          <a:ext cx="380578" cy="3805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622160-6175-AC41-8DD7-181D9E676ADF}">
      <dsp:nvSpPr>
        <dsp:cNvPr id="0" name=""/>
        <dsp:cNvSpPr/>
      </dsp:nvSpPr>
      <dsp:spPr>
        <a:xfrm rot="10800000">
          <a:off x="837792" y="475886"/>
          <a:ext cx="2948423" cy="38057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8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 stand 2b</a:t>
          </a:r>
          <a:endParaRPr lang="en-US" sz="1700" kern="1200" dirty="0"/>
        </a:p>
      </dsp:txBody>
      <dsp:txXfrm rot="10800000">
        <a:off x="932936" y="475886"/>
        <a:ext cx="2853279" cy="380578"/>
      </dsp:txXfrm>
    </dsp:sp>
    <dsp:sp modelId="{94EA3C55-A2DA-4944-A93B-542D4DE88293}">
      <dsp:nvSpPr>
        <dsp:cNvPr id="0" name=""/>
        <dsp:cNvSpPr/>
      </dsp:nvSpPr>
      <dsp:spPr>
        <a:xfrm>
          <a:off x="647503" y="475886"/>
          <a:ext cx="380578" cy="3805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B22088-10F2-954C-964C-C7F74A3FD56C}">
      <dsp:nvSpPr>
        <dsp:cNvPr id="0" name=""/>
        <dsp:cNvSpPr/>
      </dsp:nvSpPr>
      <dsp:spPr>
        <a:xfrm rot="10800000">
          <a:off x="837792" y="951609"/>
          <a:ext cx="2948423" cy="38057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8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Ion source</a:t>
          </a:r>
          <a:endParaRPr lang="en-US" sz="1700" kern="1200" dirty="0"/>
        </a:p>
      </dsp:txBody>
      <dsp:txXfrm rot="10800000">
        <a:off x="932936" y="951609"/>
        <a:ext cx="2853279" cy="380578"/>
      </dsp:txXfrm>
    </dsp:sp>
    <dsp:sp modelId="{44BECB92-2EB5-0146-BE46-5116033B1B4F}">
      <dsp:nvSpPr>
        <dsp:cNvPr id="0" name=""/>
        <dsp:cNvSpPr/>
      </dsp:nvSpPr>
      <dsp:spPr>
        <a:xfrm>
          <a:off x="647503" y="951609"/>
          <a:ext cx="380578" cy="3805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AFAD5-2D32-B74F-A573-4C0ABD89A8CD}">
      <dsp:nvSpPr>
        <dsp:cNvPr id="0" name=""/>
        <dsp:cNvSpPr/>
      </dsp:nvSpPr>
      <dsp:spPr>
        <a:xfrm>
          <a:off x="3942" y="944755"/>
          <a:ext cx="1222326" cy="181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baseline="0" dirty="0" smtClean="0"/>
            <a:t>Documentation in preparation with input from INFN and AD and ICS at ESS.</a:t>
          </a:r>
          <a:endParaRPr lang="en-GB" sz="1300" kern="1200" dirty="0"/>
        </a:p>
      </dsp:txBody>
      <dsp:txXfrm>
        <a:off x="39743" y="980556"/>
        <a:ext cx="1150724" cy="1744161"/>
      </dsp:txXfrm>
    </dsp:sp>
    <dsp:sp modelId="{D00E8FEF-A50B-3141-B268-9ED803EFC3FA}">
      <dsp:nvSpPr>
        <dsp:cNvPr id="0" name=""/>
        <dsp:cNvSpPr/>
      </dsp:nvSpPr>
      <dsp:spPr>
        <a:xfrm>
          <a:off x="1348501" y="1701069"/>
          <a:ext cx="259133" cy="303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348501" y="1761696"/>
        <a:ext cx="181393" cy="181882"/>
      </dsp:txXfrm>
    </dsp:sp>
    <dsp:sp modelId="{4AA98B2C-3B43-B442-BD8C-F129895B52A3}">
      <dsp:nvSpPr>
        <dsp:cNvPr id="0" name=""/>
        <dsp:cNvSpPr/>
      </dsp:nvSpPr>
      <dsp:spPr>
        <a:xfrm>
          <a:off x="1715199" y="944755"/>
          <a:ext cx="1222326" cy="181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baseline="0" dirty="0" smtClean="0"/>
            <a:t>SSM application should be submitted in November 2017. </a:t>
          </a:r>
          <a:endParaRPr lang="en-GB" sz="1300" kern="1200" dirty="0"/>
        </a:p>
      </dsp:txBody>
      <dsp:txXfrm>
        <a:off x="1751000" y="980556"/>
        <a:ext cx="1150724" cy="1744161"/>
      </dsp:txXfrm>
    </dsp:sp>
    <dsp:sp modelId="{A79905F0-B0AD-D149-BA20-1A65CF47CBC9}">
      <dsp:nvSpPr>
        <dsp:cNvPr id="0" name=""/>
        <dsp:cNvSpPr/>
      </dsp:nvSpPr>
      <dsp:spPr>
        <a:xfrm>
          <a:off x="3059758" y="1701069"/>
          <a:ext cx="259133" cy="303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59758" y="1761696"/>
        <a:ext cx="181393" cy="181882"/>
      </dsp:txXfrm>
    </dsp:sp>
    <dsp:sp modelId="{C34226E9-1905-2146-9633-7A359493F3D3}">
      <dsp:nvSpPr>
        <dsp:cNvPr id="0" name=""/>
        <dsp:cNvSpPr/>
      </dsp:nvSpPr>
      <dsp:spPr>
        <a:xfrm>
          <a:off x="3426456" y="944755"/>
          <a:ext cx="1222326" cy="181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baseline="0" dirty="0" smtClean="0"/>
            <a:t>Ion Source arrives at ESS in November 2017.</a:t>
          </a:r>
          <a:endParaRPr lang="en-GB" sz="1300" kern="1200" dirty="0"/>
        </a:p>
      </dsp:txBody>
      <dsp:txXfrm>
        <a:off x="3462257" y="980556"/>
        <a:ext cx="1150724" cy="1744161"/>
      </dsp:txXfrm>
    </dsp:sp>
    <dsp:sp modelId="{C222D991-40E4-F94A-8434-823889796905}">
      <dsp:nvSpPr>
        <dsp:cNvPr id="0" name=""/>
        <dsp:cNvSpPr/>
      </dsp:nvSpPr>
      <dsp:spPr>
        <a:xfrm>
          <a:off x="4771015" y="1701069"/>
          <a:ext cx="259133" cy="303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71015" y="1761696"/>
        <a:ext cx="181393" cy="181882"/>
      </dsp:txXfrm>
    </dsp:sp>
    <dsp:sp modelId="{3B71B82C-0C5A-754F-BA0F-D73782A7B5EC}">
      <dsp:nvSpPr>
        <dsp:cNvPr id="0" name=""/>
        <dsp:cNvSpPr/>
      </dsp:nvSpPr>
      <dsp:spPr>
        <a:xfrm>
          <a:off x="5137713" y="944755"/>
          <a:ext cx="1222326" cy="181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 smtClean="0"/>
            <a:t>Permit for installation goes under the general application. Should be fulfilled November 2017. </a:t>
          </a:r>
          <a:endParaRPr lang="en-US" sz="1300" kern="1200" dirty="0"/>
        </a:p>
      </dsp:txBody>
      <dsp:txXfrm>
        <a:off x="5173514" y="980556"/>
        <a:ext cx="1150724" cy="1744161"/>
      </dsp:txXfrm>
    </dsp:sp>
    <dsp:sp modelId="{572BA88F-A2ED-6B47-BE79-4D2EE0CDB116}">
      <dsp:nvSpPr>
        <dsp:cNvPr id="0" name=""/>
        <dsp:cNvSpPr/>
      </dsp:nvSpPr>
      <dsp:spPr>
        <a:xfrm>
          <a:off x="6482271" y="1701069"/>
          <a:ext cx="259133" cy="303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482271" y="1761696"/>
        <a:ext cx="181393" cy="181882"/>
      </dsp:txXfrm>
    </dsp:sp>
    <dsp:sp modelId="{9C88CA30-47A8-FB40-8117-32E0F89CE831}">
      <dsp:nvSpPr>
        <dsp:cNvPr id="0" name=""/>
        <dsp:cNvSpPr/>
      </dsp:nvSpPr>
      <dsp:spPr>
        <a:xfrm>
          <a:off x="6848969" y="944755"/>
          <a:ext cx="1222326" cy="181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 err="1" smtClean="0"/>
            <a:t>Licence</a:t>
          </a:r>
          <a:r>
            <a:rPr lang="en-US" sz="1300" kern="1200" baseline="0" dirty="0" smtClean="0"/>
            <a:t> approved Feb 2018 </a:t>
          </a:r>
          <a:endParaRPr lang="en-US" sz="1300" kern="1200" dirty="0"/>
        </a:p>
      </dsp:txBody>
      <dsp:txXfrm>
        <a:off x="6884770" y="980556"/>
        <a:ext cx="1150724" cy="1744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2017-10-06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353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4331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136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0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SSM licence for test stands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Lena Johansson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Radiation Protection Expert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ESHAC 9-10 October 2017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stand licences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459755"/>
              </p:ext>
            </p:extLst>
          </p:nvPr>
        </p:nvGraphicFramePr>
        <p:xfrm>
          <a:off x="670956" y="270460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69328053"/>
              </p:ext>
            </p:extLst>
          </p:nvPr>
        </p:nvGraphicFramePr>
        <p:xfrm>
          <a:off x="3039352" y="1556792"/>
          <a:ext cx="3505310" cy="271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 PSAR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72100461"/>
              </p:ext>
            </p:extLst>
          </p:nvPr>
        </p:nvGraphicFramePr>
        <p:xfrm>
          <a:off x="1056903" y="1679547"/>
          <a:ext cx="720089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660260790"/>
              </p:ext>
            </p:extLst>
          </p:nvPr>
        </p:nvGraphicFramePr>
        <p:xfrm>
          <a:off x="2339752" y="4700393"/>
          <a:ext cx="4433719" cy="1332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534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stand 2a - klystrons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27000">
              <a:srgbClr val="92D050"/>
            </a:glow>
          </a:effectLst>
        </p:spPr>
        <p:txBody>
          <a:bodyPr/>
          <a:lstStyle/>
          <a:p>
            <a:r>
              <a:rPr lang="en-GB" dirty="0" smtClean="0"/>
              <a:t>SSM Permit received </a:t>
            </a:r>
            <a:r>
              <a:rPr lang="en-GB" dirty="0"/>
              <a:t>28 June 2016</a:t>
            </a:r>
            <a:endParaRPr lang="en-GB" dirty="0" smtClean="0"/>
          </a:p>
          <a:p>
            <a:r>
              <a:rPr lang="en-GB" dirty="0" smtClean="0"/>
              <a:t>Background dosimeters placed in the test stand (last week)</a:t>
            </a:r>
          </a:p>
          <a:p>
            <a:r>
              <a:rPr lang="en-GB" dirty="0" smtClean="0"/>
              <a:t>Local rules template sent out</a:t>
            </a:r>
          </a:p>
          <a:p>
            <a:r>
              <a:rPr lang="en-GB" dirty="0" smtClean="0"/>
              <a:t>Supervised Area Training module for (a few) members of staff in 2017</a:t>
            </a:r>
          </a:p>
          <a:p>
            <a:r>
              <a:rPr lang="en-GB" dirty="0" smtClean="0"/>
              <a:t>Purchase of monitors and OSL completed during summer 2017.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stand 2b - </a:t>
            </a:r>
            <a:r>
              <a:rPr lang="en-GB" dirty="0" err="1" smtClean="0"/>
              <a:t>cryomodules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SSM application should be submitted in November 2017. </a:t>
            </a:r>
          </a:p>
          <a:p>
            <a:r>
              <a:rPr lang="en-GB" dirty="0" smtClean="0"/>
              <a:t>Start Feb 2018 -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delayed</a:t>
            </a:r>
          </a:p>
          <a:p>
            <a:r>
              <a:rPr lang="en-GB" dirty="0" smtClean="0"/>
              <a:t>In contact with Project Manager who will provide lab description for the application and time frames.</a:t>
            </a:r>
          </a:p>
          <a:p>
            <a:r>
              <a:rPr lang="en-GB" dirty="0" smtClean="0"/>
              <a:t>The PSS on the Bunker will include radiation monitors.</a:t>
            </a:r>
          </a:p>
          <a:p>
            <a:r>
              <a:rPr lang="en-GB" dirty="0" smtClean="0"/>
              <a:t>Also partly described in PSAR Chapter 4.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 source – in-kind contribution from INFN, Italy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38145"/>
              </p:ext>
            </p:extLst>
          </p:nvPr>
        </p:nvGraphicFramePr>
        <p:xfrm>
          <a:off x="611560" y="1484784"/>
          <a:ext cx="8075239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918091"/>
            <a:ext cx="830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/>
              <a:t>RP (Ida) visited INFN in June </a:t>
            </a:r>
            <a:r>
              <a:rPr lang="en-GB" dirty="0" smtClean="0"/>
              <a:t>2017 </a:t>
            </a:r>
            <a:r>
              <a:rPr lang="en-GB" dirty="0"/>
              <a:t>- </a:t>
            </a:r>
            <a:r>
              <a:rPr lang="en-GB" dirty="0" smtClean="0"/>
              <a:t>further </a:t>
            </a:r>
            <a:r>
              <a:rPr lang="en-GB" dirty="0"/>
              <a:t>radiation measurements on the IS and </a:t>
            </a:r>
            <a:r>
              <a:rPr lang="en-GB" dirty="0" smtClean="0"/>
              <a:t>LEBT.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5825" y="5437872"/>
            <a:ext cx="7932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/>
              <a:t>PSS is mainly for electrical safety purposes but will also provide radiation shielding.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4209908"/>
            <a:ext cx="1440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(This is/was at the same time as the </a:t>
            </a:r>
            <a:r>
              <a:rPr lang="en-GB" sz="1400" dirty="0" err="1" smtClean="0">
                <a:solidFill>
                  <a:schemeClr val="accent6">
                    <a:lumMod val="75000"/>
                  </a:schemeClr>
                </a:solidFill>
              </a:rPr>
              <a:t>cryomodules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test stand.)</a:t>
            </a:r>
          </a:p>
          <a:p>
            <a:pPr algn="just"/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 – test stand licensing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AOB</a:t>
            </a:r>
          </a:p>
          <a:p>
            <a:r>
              <a:rPr lang="en-GB" dirty="0" smtClean="0"/>
              <a:t>Regular </a:t>
            </a:r>
            <a:r>
              <a:rPr lang="en-GB" dirty="0"/>
              <a:t>meetings with Johan to update on </a:t>
            </a:r>
            <a:r>
              <a:rPr lang="en-GB" dirty="0" smtClean="0"/>
              <a:t>licensing. </a:t>
            </a:r>
          </a:p>
          <a:p>
            <a:r>
              <a:rPr lang="en-GB" dirty="0"/>
              <a:t>SSM has been informed </a:t>
            </a:r>
            <a:r>
              <a:rPr lang="en-GB" dirty="0" smtClean="0"/>
              <a:t>of </a:t>
            </a:r>
            <a:r>
              <a:rPr lang="en-GB" dirty="0"/>
              <a:t>the </a:t>
            </a:r>
            <a:r>
              <a:rPr lang="en-GB" dirty="0" smtClean="0"/>
              <a:t>dates for the applications. </a:t>
            </a:r>
            <a:endParaRPr lang="en-GB" dirty="0"/>
          </a:p>
          <a:p>
            <a:r>
              <a:rPr lang="en-GB" dirty="0" smtClean="0"/>
              <a:t>SSM has confirmed contact person regarding </a:t>
            </a:r>
            <a:r>
              <a:rPr lang="en-GB" dirty="0"/>
              <a:t>test </a:t>
            </a:r>
            <a:r>
              <a:rPr lang="en-GB" dirty="0" smtClean="0"/>
              <a:t>stands. 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198</TotalTime>
  <Words>309</Words>
  <Application>Microsoft Macintosh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SSM licence for test stands</vt:lpstr>
      <vt:lpstr>Test stand licences</vt:lpstr>
      <vt:lpstr>Mini PSAR</vt:lpstr>
      <vt:lpstr>Test stand 2a - klystrons</vt:lpstr>
      <vt:lpstr>Test stand 2b - cryomodules</vt:lpstr>
      <vt:lpstr>Ion source – in-kind contribution from INFN, Italy</vt:lpstr>
      <vt:lpstr>AOB – test stand licensing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SSM license for test stands</dc:title>
  <dc:creator>Microsoft Office User</dc:creator>
  <cp:lastModifiedBy>Microsoft Office User</cp:lastModifiedBy>
  <cp:revision>16</cp:revision>
  <dcterms:created xsi:type="dcterms:W3CDTF">2017-07-10T07:30:49Z</dcterms:created>
  <dcterms:modified xsi:type="dcterms:W3CDTF">2017-10-06T06:36:09Z</dcterms:modified>
</cp:coreProperties>
</file>